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7" r:id="rId8"/>
    <p:sldId id="263" r:id="rId9"/>
    <p:sldId id="264" r:id="rId10"/>
    <p:sldId id="272" r:id="rId11"/>
    <p:sldId id="265" r:id="rId12"/>
    <p:sldId id="271" r:id="rId13"/>
    <p:sldId id="270" r:id="rId14"/>
    <p:sldId id="268" r:id="rId15"/>
    <p:sldId id="269" r:id="rId16"/>
    <p:sldId id="266" r:id="rId17"/>
    <p:sldId id="273" r:id="rId18"/>
    <p:sldId id="275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0708E-3291-4754-A75B-1FCDCC1A252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049D33B-F3D4-4779-8B24-94A68CA51D77}">
      <dgm:prSet phldrT="[Текст]"/>
      <dgm:spPr/>
      <dgm:t>
        <a:bodyPr/>
        <a:lstStyle/>
        <a:p>
          <a:r>
            <a:rPr lang="ru-RU" dirty="0" smtClean="0"/>
            <a:t>Приложения</a:t>
          </a:r>
          <a:endParaRPr lang="ru-RU" dirty="0"/>
        </a:p>
      </dgm:t>
    </dgm:pt>
    <dgm:pt modelId="{93A278E5-B4D1-464B-8CE7-941E5C14C8FB}" type="parTrans" cxnId="{BD2A95DD-B440-4D9A-A821-F15B708BC05B}">
      <dgm:prSet/>
      <dgm:spPr/>
      <dgm:t>
        <a:bodyPr/>
        <a:lstStyle/>
        <a:p>
          <a:endParaRPr lang="ru-RU"/>
        </a:p>
      </dgm:t>
    </dgm:pt>
    <dgm:pt modelId="{19243FA7-8565-4215-9355-58FFD07979EF}" type="sibTrans" cxnId="{BD2A95DD-B440-4D9A-A821-F15B708BC05B}">
      <dgm:prSet/>
      <dgm:spPr/>
      <dgm:t>
        <a:bodyPr/>
        <a:lstStyle/>
        <a:p>
          <a:endParaRPr lang="ru-RU"/>
        </a:p>
      </dgm:t>
    </dgm:pt>
    <dgm:pt modelId="{688209A8-68E8-4C81-8AF0-8A570A260D88}">
      <dgm:prSet phldrT="[Текст]"/>
      <dgm:spPr/>
      <dgm:t>
        <a:bodyPr/>
        <a:lstStyle/>
        <a:p>
          <a:r>
            <a:rPr lang="ru-RU" dirty="0" smtClean="0"/>
            <a:t>Физические процессы</a:t>
          </a:r>
          <a:endParaRPr lang="en-US" dirty="0" smtClean="0"/>
        </a:p>
      </dgm:t>
    </dgm:pt>
    <dgm:pt modelId="{C78D7851-0AD5-44A0-93B8-EEAF6E5B46FB}" type="parTrans" cxnId="{BDC1EF17-D493-4D00-9A06-B4E3599DE1A3}">
      <dgm:prSet/>
      <dgm:spPr/>
      <dgm:t>
        <a:bodyPr/>
        <a:lstStyle/>
        <a:p>
          <a:endParaRPr lang="ru-RU"/>
        </a:p>
      </dgm:t>
    </dgm:pt>
    <dgm:pt modelId="{BF58025F-2B56-4BA2-BCFF-441A799BCFD4}" type="sibTrans" cxnId="{BDC1EF17-D493-4D00-9A06-B4E3599DE1A3}">
      <dgm:prSet/>
      <dgm:spPr/>
      <dgm:t>
        <a:bodyPr/>
        <a:lstStyle/>
        <a:p>
          <a:endParaRPr lang="ru-RU"/>
        </a:p>
      </dgm:t>
    </dgm:pt>
    <dgm:pt modelId="{683C1D70-91D8-4662-B32C-44B39DD8B239}">
      <dgm:prSet phldrT="[Текст]"/>
      <dgm:spPr/>
      <dgm:t>
        <a:bodyPr/>
        <a:lstStyle/>
        <a:p>
          <a:r>
            <a:rPr lang="ru-RU" dirty="0" smtClean="0"/>
            <a:t>Устройства/</a:t>
          </a:r>
          <a:r>
            <a:rPr lang="en-US" dirty="0" smtClean="0"/>
            <a:t>Devises</a:t>
          </a:r>
          <a:endParaRPr lang="ru-RU" dirty="0"/>
        </a:p>
      </dgm:t>
    </dgm:pt>
    <dgm:pt modelId="{29C725CA-C69D-4225-87E5-00757406FB52}" type="parTrans" cxnId="{6E2087B4-24CF-4CE1-9F7E-EE28356F0FAA}">
      <dgm:prSet/>
      <dgm:spPr/>
      <dgm:t>
        <a:bodyPr/>
        <a:lstStyle/>
        <a:p>
          <a:endParaRPr lang="ru-RU"/>
        </a:p>
      </dgm:t>
    </dgm:pt>
    <dgm:pt modelId="{DFBC6560-9090-42C1-A938-A7685EEE7863}" type="sibTrans" cxnId="{6E2087B4-24CF-4CE1-9F7E-EE28356F0FAA}">
      <dgm:prSet/>
      <dgm:spPr/>
      <dgm:t>
        <a:bodyPr/>
        <a:lstStyle/>
        <a:p>
          <a:endParaRPr lang="ru-RU"/>
        </a:p>
      </dgm:t>
    </dgm:pt>
    <dgm:pt modelId="{08772F8E-F7C9-48F1-B87F-EBCBC9EB5C59}">
      <dgm:prSet phldrT="[Текст]"/>
      <dgm:spPr/>
      <dgm:t>
        <a:bodyPr/>
        <a:lstStyle/>
        <a:p>
          <a:r>
            <a:rPr lang="ru-RU" dirty="0" smtClean="0"/>
            <a:t>Алгоритмы</a:t>
          </a:r>
          <a:endParaRPr lang="ru-RU" dirty="0"/>
        </a:p>
      </dgm:t>
    </dgm:pt>
    <dgm:pt modelId="{0CB76AA1-4524-44B6-89A8-800A796E0841}" type="parTrans" cxnId="{561ECDA9-AD33-4AF6-A294-144B25A9B71F}">
      <dgm:prSet/>
      <dgm:spPr/>
      <dgm:t>
        <a:bodyPr/>
        <a:lstStyle/>
        <a:p>
          <a:endParaRPr lang="ru-RU"/>
        </a:p>
      </dgm:t>
    </dgm:pt>
    <dgm:pt modelId="{9E337A75-3C7C-4667-8E03-2A81FF07CCDC}" type="sibTrans" cxnId="{561ECDA9-AD33-4AF6-A294-144B25A9B71F}">
      <dgm:prSet/>
      <dgm:spPr/>
      <dgm:t>
        <a:bodyPr/>
        <a:lstStyle/>
        <a:p>
          <a:endParaRPr lang="ru-RU"/>
        </a:p>
      </dgm:t>
    </dgm:pt>
    <dgm:pt modelId="{C106F60B-8221-4C84-BB39-5262FEF8CD06}">
      <dgm:prSet phldrT="[Текст]"/>
      <dgm:spPr/>
      <dgm:t>
        <a:bodyPr/>
        <a:lstStyle/>
        <a:p>
          <a:r>
            <a:rPr lang="ru-RU" dirty="0" smtClean="0"/>
            <a:t>Языки программирования</a:t>
          </a:r>
          <a:endParaRPr lang="ru-RU" dirty="0"/>
        </a:p>
      </dgm:t>
    </dgm:pt>
    <dgm:pt modelId="{22452302-A29A-48DB-B3C7-09DA03223D0B}" type="parTrans" cxnId="{FA65FC4B-F956-4B8F-BB6B-74932083A109}">
      <dgm:prSet/>
      <dgm:spPr/>
      <dgm:t>
        <a:bodyPr/>
        <a:lstStyle/>
        <a:p>
          <a:endParaRPr lang="ru-RU"/>
        </a:p>
      </dgm:t>
    </dgm:pt>
    <dgm:pt modelId="{578A3BA4-BB25-4EA6-8F11-DF1CCA2AECF5}" type="sibTrans" cxnId="{FA65FC4B-F956-4B8F-BB6B-74932083A109}">
      <dgm:prSet/>
      <dgm:spPr/>
      <dgm:t>
        <a:bodyPr/>
        <a:lstStyle/>
        <a:p>
          <a:endParaRPr lang="ru-RU"/>
        </a:p>
      </dgm:t>
    </dgm:pt>
    <dgm:pt modelId="{10248851-B8A0-4991-99C9-6BAB911510B7}">
      <dgm:prSet phldrT="[Текст]"/>
      <dgm:spPr>
        <a:noFill/>
      </dgm:spPr>
      <dgm:t>
        <a:bodyPr/>
        <a:lstStyle/>
        <a:p>
          <a:r>
            <a:rPr lang="ru-RU" dirty="0" smtClean="0"/>
            <a:t>Операционные системы/виртуальные машины</a:t>
          </a:r>
          <a:endParaRPr lang="ru-RU" dirty="0"/>
        </a:p>
      </dgm:t>
    </dgm:pt>
    <dgm:pt modelId="{B2744B2F-37F8-4971-9E2C-FAFEAAE522C6}" type="parTrans" cxnId="{9FA8317B-3C72-42C0-9694-515489F6A2C3}">
      <dgm:prSet/>
      <dgm:spPr/>
      <dgm:t>
        <a:bodyPr/>
        <a:lstStyle/>
        <a:p>
          <a:endParaRPr lang="ru-RU"/>
        </a:p>
      </dgm:t>
    </dgm:pt>
    <dgm:pt modelId="{A5A3FB59-A2CE-4020-864F-C06A56E8ED57}" type="sibTrans" cxnId="{9FA8317B-3C72-42C0-9694-515489F6A2C3}">
      <dgm:prSet/>
      <dgm:spPr/>
      <dgm:t>
        <a:bodyPr/>
        <a:lstStyle/>
        <a:p>
          <a:endParaRPr lang="ru-RU"/>
        </a:p>
      </dgm:t>
    </dgm:pt>
    <dgm:pt modelId="{4AC8E2DE-2E57-4001-A896-76441D7F9BBD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 smtClean="0"/>
            <a:t>Архитектура набора команд</a:t>
          </a:r>
          <a:endParaRPr lang="ru-RU" dirty="0"/>
        </a:p>
      </dgm:t>
    </dgm:pt>
    <dgm:pt modelId="{FE94ED00-550A-41D1-91E5-45A034DCF5AB}" type="parTrans" cxnId="{012E7E46-926F-4898-9F95-E6E520774446}">
      <dgm:prSet/>
      <dgm:spPr/>
      <dgm:t>
        <a:bodyPr/>
        <a:lstStyle/>
        <a:p>
          <a:endParaRPr lang="ru-RU"/>
        </a:p>
      </dgm:t>
    </dgm:pt>
    <dgm:pt modelId="{11AEEAEE-958C-4EE4-9022-B9465C06DBC0}" type="sibTrans" cxnId="{012E7E46-926F-4898-9F95-E6E520774446}">
      <dgm:prSet/>
      <dgm:spPr/>
      <dgm:t>
        <a:bodyPr/>
        <a:lstStyle/>
        <a:p>
          <a:endParaRPr lang="ru-RU"/>
        </a:p>
      </dgm:t>
    </dgm:pt>
    <dgm:pt modelId="{E5691CB8-7969-49FE-80D8-4B9570629B51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 err="1" smtClean="0"/>
            <a:t>Микроархитектура</a:t>
          </a:r>
          <a:endParaRPr lang="ru-RU" dirty="0"/>
        </a:p>
      </dgm:t>
    </dgm:pt>
    <dgm:pt modelId="{C542BFB4-52DF-4113-8A82-8ED643BA50BF}" type="parTrans" cxnId="{2C8457F6-D689-4E2D-A1F5-17F071CA5DC7}">
      <dgm:prSet/>
      <dgm:spPr/>
      <dgm:t>
        <a:bodyPr/>
        <a:lstStyle/>
        <a:p>
          <a:endParaRPr lang="ru-RU"/>
        </a:p>
      </dgm:t>
    </dgm:pt>
    <dgm:pt modelId="{373B3E45-5D9E-496E-9E40-17D84232D7C2}" type="sibTrans" cxnId="{2C8457F6-D689-4E2D-A1F5-17F071CA5DC7}">
      <dgm:prSet/>
      <dgm:spPr/>
      <dgm:t>
        <a:bodyPr/>
        <a:lstStyle/>
        <a:p>
          <a:endParaRPr lang="ru-RU"/>
        </a:p>
      </dgm:t>
    </dgm:pt>
    <dgm:pt modelId="{86552B81-58F7-4695-9696-A4D3AB23CB49}">
      <dgm:prSet phldrT="[Текст]"/>
      <dgm:spPr/>
      <dgm:t>
        <a:bodyPr/>
        <a:lstStyle/>
        <a:p>
          <a:r>
            <a:rPr lang="ru-RU" dirty="0" smtClean="0"/>
            <a:t>Схемы/</a:t>
          </a:r>
          <a:r>
            <a:rPr lang="en-US" dirty="0" smtClean="0"/>
            <a:t>Circuits</a:t>
          </a:r>
          <a:endParaRPr lang="ru-RU" dirty="0"/>
        </a:p>
      </dgm:t>
    </dgm:pt>
    <dgm:pt modelId="{8557D348-2F52-466A-BF37-556197B4DABE}" type="parTrans" cxnId="{FE21617C-FBED-4E12-A0CF-BBD47A76B6C6}">
      <dgm:prSet/>
      <dgm:spPr/>
      <dgm:t>
        <a:bodyPr/>
        <a:lstStyle/>
        <a:p>
          <a:endParaRPr lang="ru-RU"/>
        </a:p>
      </dgm:t>
    </dgm:pt>
    <dgm:pt modelId="{2A932CCD-A46B-4AB1-A6B3-48FFC5AE5FCC}" type="sibTrans" cxnId="{FE21617C-FBED-4E12-A0CF-BBD47A76B6C6}">
      <dgm:prSet/>
      <dgm:spPr/>
      <dgm:t>
        <a:bodyPr/>
        <a:lstStyle/>
        <a:p>
          <a:endParaRPr lang="ru-RU"/>
        </a:p>
      </dgm:t>
    </dgm:pt>
    <dgm:pt modelId="{3CCAB88C-9A85-4FB3-B478-B0D74652F298}">
      <dgm:prSet phldrT="[Текст]"/>
      <dgm:spPr/>
      <dgm:t>
        <a:bodyPr/>
        <a:lstStyle/>
        <a:p>
          <a:r>
            <a:rPr lang="ru-RU" dirty="0" smtClean="0"/>
            <a:t>Вентили/</a:t>
          </a:r>
          <a:r>
            <a:rPr lang="en-US" dirty="0" smtClean="0"/>
            <a:t>Gates</a:t>
          </a:r>
          <a:endParaRPr lang="ru-RU" dirty="0"/>
        </a:p>
      </dgm:t>
    </dgm:pt>
    <dgm:pt modelId="{8E4ED5FE-B2BF-4C3F-94C2-CF5E367095F2}" type="parTrans" cxnId="{2A9A05C2-0432-4417-A87C-A68A21020864}">
      <dgm:prSet/>
      <dgm:spPr/>
      <dgm:t>
        <a:bodyPr/>
        <a:lstStyle/>
        <a:p>
          <a:endParaRPr lang="ru-RU"/>
        </a:p>
      </dgm:t>
    </dgm:pt>
    <dgm:pt modelId="{A50DB380-3693-41CD-B456-6367E99300E1}" type="sibTrans" cxnId="{2A9A05C2-0432-4417-A87C-A68A21020864}">
      <dgm:prSet/>
      <dgm:spPr/>
      <dgm:t>
        <a:bodyPr/>
        <a:lstStyle/>
        <a:p>
          <a:endParaRPr lang="ru-RU"/>
        </a:p>
      </dgm:t>
    </dgm:pt>
    <dgm:pt modelId="{01ED8751-AD1D-485A-A954-BF3752344DB8}">
      <dgm:prSet phldrT="[Текст]"/>
      <dgm:spPr>
        <a:solidFill>
          <a:srgbClr val="FFFF00"/>
        </a:solidFill>
      </dgm:spPr>
      <dgm:t>
        <a:bodyPr/>
        <a:lstStyle/>
        <a:p>
          <a:r>
            <a:rPr lang="ru-RU" dirty="0" smtClean="0"/>
            <a:t>Уровень регистров/</a:t>
          </a:r>
          <a:r>
            <a:rPr lang="en-US" dirty="0" smtClean="0"/>
            <a:t>Register-Transfer Level</a:t>
          </a:r>
          <a:endParaRPr lang="ru-RU" dirty="0"/>
        </a:p>
      </dgm:t>
    </dgm:pt>
    <dgm:pt modelId="{EE45D217-D8D4-4219-91B1-87320A5D74D7}" type="parTrans" cxnId="{4C9692FA-618E-47B1-B9F5-B2E9EAD000F6}">
      <dgm:prSet/>
      <dgm:spPr/>
      <dgm:t>
        <a:bodyPr/>
        <a:lstStyle/>
        <a:p>
          <a:endParaRPr lang="ru-RU"/>
        </a:p>
      </dgm:t>
    </dgm:pt>
    <dgm:pt modelId="{8C0144DD-0C96-4964-B9D1-64CE7ED166A1}" type="sibTrans" cxnId="{4C9692FA-618E-47B1-B9F5-B2E9EAD000F6}">
      <dgm:prSet/>
      <dgm:spPr/>
      <dgm:t>
        <a:bodyPr/>
        <a:lstStyle/>
        <a:p>
          <a:endParaRPr lang="ru-RU"/>
        </a:p>
      </dgm:t>
    </dgm:pt>
    <dgm:pt modelId="{D50B8038-2143-41F4-B761-D31317613CEF}" type="pres">
      <dgm:prSet presAssocID="{5680708E-3291-4754-A75B-1FCDCC1A25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1036FAD-7301-42D7-B69F-DE3B612FB079}" type="pres">
      <dgm:prSet presAssocID="{6049D33B-F3D4-4779-8B24-94A68CA51D77}" presName="parentText" presStyleLbl="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B63024-BE36-404C-80DE-DB12776A82A8}" type="pres">
      <dgm:prSet presAssocID="{19243FA7-8565-4215-9355-58FFD07979EF}" presName="spacer" presStyleCnt="0"/>
      <dgm:spPr/>
    </dgm:pt>
    <dgm:pt modelId="{D3A9DB6C-C07E-48FA-ADBB-75DEDADB26DF}" type="pres">
      <dgm:prSet presAssocID="{08772F8E-F7C9-48F1-B87F-EBCBC9EB5C59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04252E-7661-442C-81E6-1E8C6CAC1543}" type="pres">
      <dgm:prSet presAssocID="{9E337A75-3C7C-4667-8E03-2A81FF07CCDC}" presName="spacer" presStyleCnt="0"/>
      <dgm:spPr/>
    </dgm:pt>
    <dgm:pt modelId="{D57B1330-8F69-43D6-9BC2-64063515F033}" type="pres">
      <dgm:prSet presAssocID="{C106F60B-8221-4C84-BB39-5262FEF8CD06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CC4D78-7861-4C44-A007-88255C1E016C}" type="pres">
      <dgm:prSet presAssocID="{578A3BA4-BB25-4EA6-8F11-DF1CCA2AECF5}" presName="spacer" presStyleCnt="0"/>
      <dgm:spPr/>
    </dgm:pt>
    <dgm:pt modelId="{1840B0A0-F5CE-45CF-A590-CF244FCF6796}" type="pres">
      <dgm:prSet presAssocID="{10248851-B8A0-4991-99C9-6BAB911510B7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4B8D53-A53F-44A5-BE4E-F0A903842874}" type="pres">
      <dgm:prSet presAssocID="{A5A3FB59-A2CE-4020-864F-C06A56E8ED57}" presName="spacer" presStyleCnt="0"/>
      <dgm:spPr/>
    </dgm:pt>
    <dgm:pt modelId="{F1F5FD55-DE0C-425C-9128-B38ECD090842}" type="pres">
      <dgm:prSet presAssocID="{4AC8E2DE-2E57-4001-A896-76441D7F9BBD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4FDB0B-0404-4259-8E8A-B0DCB76BDEBD}" type="pres">
      <dgm:prSet presAssocID="{11AEEAEE-958C-4EE4-9022-B9465C06DBC0}" presName="spacer" presStyleCnt="0"/>
      <dgm:spPr/>
    </dgm:pt>
    <dgm:pt modelId="{F6F2661B-AE87-40FD-8CBE-A8162BACA6DA}" type="pres">
      <dgm:prSet presAssocID="{E5691CB8-7969-49FE-80D8-4B9570629B51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EC8A2F-EAD8-4507-8A15-969A1AAAED70}" type="pres">
      <dgm:prSet presAssocID="{373B3E45-5D9E-496E-9E40-17D84232D7C2}" presName="spacer" presStyleCnt="0"/>
      <dgm:spPr/>
    </dgm:pt>
    <dgm:pt modelId="{1006D627-A7F9-452D-BBD1-C88638562463}" type="pres">
      <dgm:prSet presAssocID="{01ED8751-AD1D-485A-A954-BF3752344DB8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F2FF30-9841-436F-9DF3-A52EBA38C2CD}" type="pres">
      <dgm:prSet presAssocID="{8C0144DD-0C96-4964-B9D1-64CE7ED166A1}" presName="spacer" presStyleCnt="0"/>
      <dgm:spPr/>
    </dgm:pt>
    <dgm:pt modelId="{AE8425D8-8222-4949-937E-CF19A8970999}" type="pres">
      <dgm:prSet presAssocID="{3CCAB88C-9A85-4FB3-B478-B0D74652F298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DBB6B3-0CD9-4BC3-BBD7-D88DF207BF14}" type="pres">
      <dgm:prSet presAssocID="{A50DB380-3693-41CD-B456-6367E99300E1}" presName="spacer" presStyleCnt="0"/>
      <dgm:spPr/>
    </dgm:pt>
    <dgm:pt modelId="{6DCB02EC-063D-4392-A948-3FCF66EA042F}" type="pres">
      <dgm:prSet presAssocID="{86552B81-58F7-4695-9696-A4D3AB23CB49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19CC0E-F7A5-42E8-8BAA-DEABCFD27AF9}" type="pres">
      <dgm:prSet presAssocID="{2A932CCD-A46B-4AB1-A6B3-48FFC5AE5FCC}" presName="spacer" presStyleCnt="0"/>
      <dgm:spPr/>
    </dgm:pt>
    <dgm:pt modelId="{5523D883-1375-4015-AF9E-C8A5E961FEFB}" type="pres">
      <dgm:prSet presAssocID="{683C1D70-91D8-4662-B32C-44B39DD8B239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36440E-E117-4964-BE92-61973CFC0A39}" type="pres">
      <dgm:prSet presAssocID="{DFBC6560-9090-42C1-A938-A7685EEE7863}" presName="spacer" presStyleCnt="0"/>
      <dgm:spPr/>
    </dgm:pt>
    <dgm:pt modelId="{D2C6BDCC-083D-4BC1-9A90-C3BCF06BC1D0}" type="pres">
      <dgm:prSet presAssocID="{688209A8-68E8-4C81-8AF0-8A570A260D88}" presName="parentText" presStyleLbl="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703E3F-04D9-4815-8EC3-0379E6B9A85A}" type="presOf" srcId="{683C1D70-91D8-4662-B32C-44B39DD8B239}" destId="{5523D883-1375-4015-AF9E-C8A5E961FEFB}" srcOrd="0" destOrd="0" presId="urn:microsoft.com/office/officeart/2005/8/layout/vList2"/>
    <dgm:cxn modelId="{562E1ACA-395F-4592-B167-CEE0A8CEA312}" type="presOf" srcId="{10248851-B8A0-4991-99C9-6BAB911510B7}" destId="{1840B0A0-F5CE-45CF-A590-CF244FCF6796}" srcOrd="0" destOrd="0" presId="urn:microsoft.com/office/officeart/2005/8/layout/vList2"/>
    <dgm:cxn modelId="{012E7E46-926F-4898-9F95-E6E520774446}" srcId="{5680708E-3291-4754-A75B-1FCDCC1A252A}" destId="{4AC8E2DE-2E57-4001-A896-76441D7F9BBD}" srcOrd="4" destOrd="0" parTransId="{FE94ED00-550A-41D1-91E5-45A034DCF5AB}" sibTransId="{11AEEAEE-958C-4EE4-9022-B9465C06DBC0}"/>
    <dgm:cxn modelId="{14A71F8B-44DC-446A-9A8B-2B879D0C58BA}" type="presOf" srcId="{688209A8-68E8-4C81-8AF0-8A570A260D88}" destId="{D2C6BDCC-083D-4BC1-9A90-C3BCF06BC1D0}" srcOrd="0" destOrd="0" presId="urn:microsoft.com/office/officeart/2005/8/layout/vList2"/>
    <dgm:cxn modelId="{E7E9BDE4-296A-403D-90E5-B75B4F76D5E5}" type="presOf" srcId="{6049D33B-F3D4-4779-8B24-94A68CA51D77}" destId="{21036FAD-7301-42D7-B69F-DE3B612FB079}" srcOrd="0" destOrd="0" presId="urn:microsoft.com/office/officeart/2005/8/layout/vList2"/>
    <dgm:cxn modelId="{FA65FC4B-F956-4B8F-BB6B-74932083A109}" srcId="{5680708E-3291-4754-A75B-1FCDCC1A252A}" destId="{C106F60B-8221-4C84-BB39-5262FEF8CD06}" srcOrd="2" destOrd="0" parTransId="{22452302-A29A-48DB-B3C7-09DA03223D0B}" sibTransId="{578A3BA4-BB25-4EA6-8F11-DF1CCA2AECF5}"/>
    <dgm:cxn modelId="{4C9692FA-618E-47B1-B9F5-B2E9EAD000F6}" srcId="{5680708E-3291-4754-A75B-1FCDCC1A252A}" destId="{01ED8751-AD1D-485A-A954-BF3752344DB8}" srcOrd="6" destOrd="0" parTransId="{EE45D217-D8D4-4219-91B1-87320A5D74D7}" sibTransId="{8C0144DD-0C96-4964-B9D1-64CE7ED166A1}"/>
    <dgm:cxn modelId="{60454DE9-AEF2-4C76-BE85-7D5CB1016FE5}" type="presOf" srcId="{5680708E-3291-4754-A75B-1FCDCC1A252A}" destId="{D50B8038-2143-41F4-B761-D31317613CEF}" srcOrd="0" destOrd="0" presId="urn:microsoft.com/office/officeart/2005/8/layout/vList2"/>
    <dgm:cxn modelId="{6E2087B4-24CF-4CE1-9F7E-EE28356F0FAA}" srcId="{5680708E-3291-4754-A75B-1FCDCC1A252A}" destId="{683C1D70-91D8-4662-B32C-44B39DD8B239}" srcOrd="9" destOrd="0" parTransId="{29C725CA-C69D-4225-87E5-00757406FB52}" sibTransId="{DFBC6560-9090-42C1-A938-A7685EEE7863}"/>
    <dgm:cxn modelId="{33E32D71-720F-4E1C-80D3-515A7C270792}" type="presOf" srcId="{4AC8E2DE-2E57-4001-A896-76441D7F9BBD}" destId="{F1F5FD55-DE0C-425C-9128-B38ECD090842}" srcOrd="0" destOrd="0" presId="urn:microsoft.com/office/officeart/2005/8/layout/vList2"/>
    <dgm:cxn modelId="{FE21617C-FBED-4E12-A0CF-BBD47A76B6C6}" srcId="{5680708E-3291-4754-A75B-1FCDCC1A252A}" destId="{86552B81-58F7-4695-9696-A4D3AB23CB49}" srcOrd="8" destOrd="0" parTransId="{8557D348-2F52-466A-BF37-556197B4DABE}" sibTransId="{2A932CCD-A46B-4AB1-A6B3-48FFC5AE5FCC}"/>
    <dgm:cxn modelId="{2C8457F6-D689-4E2D-A1F5-17F071CA5DC7}" srcId="{5680708E-3291-4754-A75B-1FCDCC1A252A}" destId="{E5691CB8-7969-49FE-80D8-4B9570629B51}" srcOrd="5" destOrd="0" parTransId="{C542BFB4-52DF-4113-8A82-8ED643BA50BF}" sibTransId="{373B3E45-5D9E-496E-9E40-17D84232D7C2}"/>
    <dgm:cxn modelId="{BDC1EF17-D493-4D00-9A06-B4E3599DE1A3}" srcId="{5680708E-3291-4754-A75B-1FCDCC1A252A}" destId="{688209A8-68E8-4C81-8AF0-8A570A260D88}" srcOrd="10" destOrd="0" parTransId="{C78D7851-0AD5-44A0-93B8-EEAF6E5B46FB}" sibTransId="{BF58025F-2B56-4BA2-BCFF-441A799BCFD4}"/>
    <dgm:cxn modelId="{85218FD4-1641-4E6C-9E87-1FCB070D8AF1}" type="presOf" srcId="{08772F8E-F7C9-48F1-B87F-EBCBC9EB5C59}" destId="{D3A9DB6C-C07E-48FA-ADBB-75DEDADB26DF}" srcOrd="0" destOrd="0" presId="urn:microsoft.com/office/officeart/2005/8/layout/vList2"/>
    <dgm:cxn modelId="{61AE29B2-2C4B-49AC-8E82-BDAA6E3385B2}" type="presOf" srcId="{01ED8751-AD1D-485A-A954-BF3752344DB8}" destId="{1006D627-A7F9-452D-BBD1-C88638562463}" srcOrd="0" destOrd="0" presId="urn:microsoft.com/office/officeart/2005/8/layout/vList2"/>
    <dgm:cxn modelId="{EBA3782F-E0FF-436E-972E-70A356A6A468}" type="presOf" srcId="{C106F60B-8221-4C84-BB39-5262FEF8CD06}" destId="{D57B1330-8F69-43D6-9BC2-64063515F033}" srcOrd="0" destOrd="0" presId="urn:microsoft.com/office/officeart/2005/8/layout/vList2"/>
    <dgm:cxn modelId="{9FA8317B-3C72-42C0-9694-515489F6A2C3}" srcId="{5680708E-3291-4754-A75B-1FCDCC1A252A}" destId="{10248851-B8A0-4991-99C9-6BAB911510B7}" srcOrd="3" destOrd="0" parTransId="{B2744B2F-37F8-4971-9E2C-FAFEAAE522C6}" sibTransId="{A5A3FB59-A2CE-4020-864F-C06A56E8ED57}"/>
    <dgm:cxn modelId="{F4271B77-9912-4406-84A3-70FAAD65F8C3}" type="presOf" srcId="{86552B81-58F7-4695-9696-A4D3AB23CB49}" destId="{6DCB02EC-063D-4392-A948-3FCF66EA042F}" srcOrd="0" destOrd="0" presId="urn:microsoft.com/office/officeart/2005/8/layout/vList2"/>
    <dgm:cxn modelId="{561ECDA9-AD33-4AF6-A294-144B25A9B71F}" srcId="{5680708E-3291-4754-A75B-1FCDCC1A252A}" destId="{08772F8E-F7C9-48F1-B87F-EBCBC9EB5C59}" srcOrd="1" destOrd="0" parTransId="{0CB76AA1-4524-44B6-89A8-800A796E0841}" sibTransId="{9E337A75-3C7C-4667-8E03-2A81FF07CCDC}"/>
    <dgm:cxn modelId="{399D03F5-4936-42D6-91A5-9C0AD860DA23}" type="presOf" srcId="{3CCAB88C-9A85-4FB3-B478-B0D74652F298}" destId="{AE8425D8-8222-4949-937E-CF19A8970999}" srcOrd="0" destOrd="0" presId="urn:microsoft.com/office/officeart/2005/8/layout/vList2"/>
    <dgm:cxn modelId="{BD2A95DD-B440-4D9A-A821-F15B708BC05B}" srcId="{5680708E-3291-4754-A75B-1FCDCC1A252A}" destId="{6049D33B-F3D4-4779-8B24-94A68CA51D77}" srcOrd="0" destOrd="0" parTransId="{93A278E5-B4D1-464B-8CE7-941E5C14C8FB}" sibTransId="{19243FA7-8565-4215-9355-58FFD07979EF}"/>
    <dgm:cxn modelId="{F650B426-77FA-4B03-8110-A29AF1D33D0E}" type="presOf" srcId="{E5691CB8-7969-49FE-80D8-4B9570629B51}" destId="{F6F2661B-AE87-40FD-8CBE-A8162BACA6DA}" srcOrd="0" destOrd="0" presId="urn:microsoft.com/office/officeart/2005/8/layout/vList2"/>
    <dgm:cxn modelId="{2A9A05C2-0432-4417-A87C-A68A21020864}" srcId="{5680708E-3291-4754-A75B-1FCDCC1A252A}" destId="{3CCAB88C-9A85-4FB3-B478-B0D74652F298}" srcOrd="7" destOrd="0" parTransId="{8E4ED5FE-B2BF-4C3F-94C2-CF5E367095F2}" sibTransId="{A50DB380-3693-41CD-B456-6367E99300E1}"/>
    <dgm:cxn modelId="{247ED697-9EBA-412B-B3C0-2D3B03021C49}" type="presParOf" srcId="{D50B8038-2143-41F4-B761-D31317613CEF}" destId="{21036FAD-7301-42D7-B69F-DE3B612FB079}" srcOrd="0" destOrd="0" presId="urn:microsoft.com/office/officeart/2005/8/layout/vList2"/>
    <dgm:cxn modelId="{93AFD22C-BF87-4245-B14B-7145DB5A0246}" type="presParOf" srcId="{D50B8038-2143-41F4-B761-D31317613CEF}" destId="{01B63024-BE36-404C-80DE-DB12776A82A8}" srcOrd="1" destOrd="0" presId="urn:microsoft.com/office/officeart/2005/8/layout/vList2"/>
    <dgm:cxn modelId="{A52A993A-006B-404A-ABA3-86BAC73F14F8}" type="presParOf" srcId="{D50B8038-2143-41F4-B761-D31317613CEF}" destId="{D3A9DB6C-C07E-48FA-ADBB-75DEDADB26DF}" srcOrd="2" destOrd="0" presId="urn:microsoft.com/office/officeart/2005/8/layout/vList2"/>
    <dgm:cxn modelId="{1674673F-0382-4D70-AADA-E78E88E4858B}" type="presParOf" srcId="{D50B8038-2143-41F4-B761-D31317613CEF}" destId="{D804252E-7661-442C-81E6-1E8C6CAC1543}" srcOrd="3" destOrd="0" presId="urn:microsoft.com/office/officeart/2005/8/layout/vList2"/>
    <dgm:cxn modelId="{CB3621A4-550E-4EEF-83F1-043DCE44F760}" type="presParOf" srcId="{D50B8038-2143-41F4-B761-D31317613CEF}" destId="{D57B1330-8F69-43D6-9BC2-64063515F033}" srcOrd="4" destOrd="0" presId="urn:microsoft.com/office/officeart/2005/8/layout/vList2"/>
    <dgm:cxn modelId="{291ECC53-458B-46DC-AA3E-A882AEAF4DC8}" type="presParOf" srcId="{D50B8038-2143-41F4-B761-D31317613CEF}" destId="{CBCC4D78-7861-4C44-A007-88255C1E016C}" srcOrd="5" destOrd="0" presId="urn:microsoft.com/office/officeart/2005/8/layout/vList2"/>
    <dgm:cxn modelId="{EDB774EA-6FE5-43EC-9569-E32AD32F9C98}" type="presParOf" srcId="{D50B8038-2143-41F4-B761-D31317613CEF}" destId="{1840B0A0-F5CE-45CF-A590-CF244FCF6796}" srcOrd="6" destOrd="0" presId="urn:microsoft.com/office/officeart/2005/8/layout/vList2"/>
    <dgm:cxn modelId="{A28686C4-5A7E-4576-B4DA-BAFB8F0F6767}" type="presParOf" srcId="{D50B8038-2143-41F4-B761-D31317613CEF}" destId="{654B8D53-A53F-44A5-BE4E-F0A903842874}" srcOrd="7" destOrd="0" presId="urn:microsoft.com/office/officeart/2005/8/layout/vList2"/>
    <dgm:cxn modelId="{B4AFB439-4592-47C8-A52C-BF6BC0080D93}" type="presParOf" srcId="{D50B8038-2143-41F4-B761-D31317613CEF}" destId="{F1F5FD55-DE0C-425C-9128-B38ECD090842}" srcOrd="8" destOrd="0" presId="urn:microsoft.com/office/officeart/2005/8/layout/vList2"/>
    <dgm:cxn modelId="{EE099C6B-D006-4F16-9EB6-D6B648F99878}" type="presParOf" srcId="{D50B8038-2143-41F4-B761-D31317613CEF}" destId="{DD4FDB0B-0404-4259-8E8A-B0DCB76BDEBD}" srcOrd="9" destOrd="0" presId="urn:microsoft.com/office/officeart/2005/8/layout/vList2"/>
    <dgm:cxn modelId="{CD496435-C51C-4C06-9461-5EFCDE4B1379}" type="presParOf" srcId="{D50B8038-2143-41F4-B761-D31317613CEF}" destId="{F6F2661B-AE87-40FD-8CBE-A8162BACA6DA}" srcOrd="10" destOrd="0" presId="urn:microsoft.com/office/officeart/2005/8/layout/vList2"/>
    <dgm:cxn modelId="{50AC87FC-DA1B-41F0-A871-38898FAE794F}" type="presParOf" srcId="{D50B8038-2143-41F4-B761-D31317613CEF}" destId="{95EC8A2F-EAD8-4507-8A15-969A1AAAED70}" srcOrd="11" destOrd="0" presId="urn:microsoft.com/office/officeart/2005/8/layout/vList2"/>
    <dgm:cxn modelId="{684244F5-05C8-437A-B55D-DE8AA876A302}" type="presParOf" srcId="{D50B8038-2143-41F4-B761-D31317613CEF}" destId="{1006D627-A7F9-452D-BBD1-C88638562463}" srcOrd="12" destOrd="0" presId="urn:microsoft.com/office/officeart/2005/8/layout/vList2"/>
    <dgm:cxn modelId="{5A19A0E6-88D3-43AE-8F86-70A8A02CA24E}" type="presParOf" srcId="{D50B8038-2143-41F4-B761-D31317613CEF}" destId="{8CF2FF30-9841-436F-9DF3-A52EBA38C2CD}" srcOrd="13" destOrd="0" presId="urn:microsoft.com/office/officeart/2005/8/layout/vList2"/>
    <dgm:cxn modelId="{DDC2E60C-DA04-49BD-B0DC-3A33B7FEB94C}" type="presParOf" srcId="{D50B8038-2143-41F4-B761-D31317613CEF}" destId="{AE8425D8-8222-4949-937E-CF19A8970999}" srcOrd="14" destOrd="0" presId="urn:microsoft.com/office/officeart/2005/8/layout/vList2"/>
    <dgm:cxn modelId="{EC725CE5-D96F-4162-9EFB-139C630058C7}" type="presParOf" srcId="{D50B8038-2143-41F4-B761-D31317613CEF}" destId="{38DBB6B3-0CD9-4BC3-BBD7-D88DF207BF14}" srcOrd="15" destOrd="0" presId="urn:microsoft.com/office/officeart/2005/8/layout/vList2"/>
    <dgm:cxn modelId="{A445962B-7748-460C-A888-E2EF7A7B0DCB}" type="presParOf" srcId="{D50B8038-2143-41F4-B761-D31317613CEF}" destId="{6DCB02EC-063D-4392-A948-3FCF66EA042F}" srcOrd="16" destOrd="0" presId="urn:microsoft.com/office/officeart/2005/8/layout/vList2"/>
    <dgm:cxn modelId="{C0E4A046-6106-4037-8F83-4C1287BBACC3}" type="presParOf" srcId="{D50B8038-2143-41F4-B761-D31317613CEF}" destId="{7119CC0E-F7A5-42E8-8BAA-DEABCFD27AF9}" srcOrd="17" destOrd="0" presId="urn:microsoft.com/office/officeart/2005/8/layout/vList2"/>
    <dgm:cxn modelId="{735BDC4F-0E66-4EC0-9D2E-F5493ACEEAB2}" type="presParOf" srcId="{D50B8038-2143-41F4-B761-D31317613CEF}" destId="{5523D883-1375-4015-AF9E-C8A5E961FEFB}" srcOrd="18" destOrd="0" presId="urn:microsoft.com/office/officeart/2005/8/layout/vList2"/>
    <dgm:cxn modelId="{863692FA-3341-4F70-8D5E-7C0146455606}" type="presParOf" srcId="{D50B8038-2143-41F4-B761-D31317613CEF}" destId="{8C36440E-E117-4964-BE92-61973CFC0A39}" srcOrd="19" destOrd="0" presId="urn:microsoft.com/office/officeart/2005/8/layout/vList2"/>
    <dgm:cxn modelId="{EB2A6EC0-C46F-4C10-8DA4-D5C86D561ACA}" type="presParOf" srcId="{D50B8038-2143-41F4-B761-D31317613CEF}" destId="{D2C6BDCC-083D-4BC1-9A90-C3BCF06BC1D0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036FAD-7301-42D7-B69F-DE3B612FB079}">
      <dsp:nvSpPr>
        <dsp:cNvPr id="0" name=""/>
        <dsp:cNvSpPr/>
      </dsp:nvSpPr>
      <dsp:spPr>
        <a:xfrm>
          <a:off x="0" y="682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Приложения</a:t>
          </a:r>
          <a:endParaRPr lang="ru-RU" sz="1500" kern="1200" dirty="0"/>
        </a:p>
      </dsp:txBody>
      <dsp:txXfrm>
        <a:off x="0" y="68218"/>
        <a:ext cx="4038600" cy="359774"/>
      </dsp:txXfrm>
    </dsp:sp>
    <dsp:sp modelId="{D3A9DB6C-C07E-48FA-ADBB-75DEDADB26DF}">
      <dsp:nvSpPr>
        <dsp:cNvPr id="0" name=""/>
        <dsp:cNvSpPr/>
      </dsp:nvSpPr>
      <dsp:spPr>
        <a:xfrm>
          <a:off x="0" y="4711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Алгоритмы</a:t>
          </a:r>
          <a:endParaRPr lang="ru-RU" sz="1500" kern="1200" dirty="0"/>
        </a:p>
      </dsp:txBody>
      <dsp:txXfrm>
        <a:off x="0" y="471193"/>
        <a:ext cx="4038600" cy="359774"/>
      </dsp:txXfrm>
    </dsp:sp>
    <dsp:sp modelId="{D57B1330-8F69-43D6-9BC2-64063515F033}">
      <dsp:nvSpPr>
        <dsp:cNvPr id="0" name=""/>
        <dsp:cNvSpPr/>
      </dsp:nvSpPr>
      <dsp:spPr>
        <a:xfrm>
          <a:off x="0" y="8741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Языки программирования</a:t>
          </a:r>
          <a:endParaRPr lang="ru-RU" sz="1500" kern="1200" dirty="0"/>
        </a:p>
      </dsp:txBody>
      <dsp:txXfrm>
        <a:off x="0" y="874168"/>
        <a:ext cx="4038600" cy="359774"/>
      </dsp:txXfrm>
    </dsp:sp>
    <dsp:sp modelId="{1840B0A0-F5CE-45CF-A590-CF244FCF6796}">
      <dsp:nvSpPr>
        <dsp:cNvPr id="0" name=""/>
        <dsp:cNvSpPr/>
      </dsp:nvSpPr>
      <dsp:spPr>
        <a:xfrm>
          <a:off x="0" y="1277143"/>
          <a:ext cx="4038600" cy="359774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Операционные системы/виртуальные машины</a:t>
          </a:r>
          <a:endParaRPr lang="ru-RU" sz="1500" kern="1200" dirty="0"/>
        </a:p>
      </dsp:txBody>
      <dsp:txXfrm>
        <a:off x="0" y="1277143"/>
        <a:ext cx="4038600" cy="359774"/>
      </dsp:txXfrm>
    </dsp:sp>
    <dsp:sp modelId="{F1F5FD55-DE0C-425C-9128-B38ECD090842}">
      <dsp:nvSpPr>
        <dsp:cNvPr id="0" name=""/>
        <dsp:cNvSpPr/>
      </dsp:nvSpPr>
      <dsp:spPr>
        <a:xfrm>
          <a:off x="0" y="1680118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Архитектура набора команд</a:t>
          </a:r>
          <a:endParaRPr lang="ru-RU" sz="1500" kern="1200" dirty="0"/>
        </a:p>
      </dsp:txBody>
      <dsp:txXfrm>
        <a:off x="0" y="1680118"/>
        <a:ext cx="4038600" cy="359774"/>
      </dsp:txXfrm>
    </dsp:sp>
    <dsp:sp modelId="{F6F2661B-AE87-40FD-8CBE-A8162BACA6DA}">
      <dsp:nvSpPr>
        <dsp:cNvPr id="0" name=""/>
        <dsp:cNvSpPr/>
      </dsp:nvSpPr>
      <dsp:spPr>
        <a:xfrm>
          <a:off x="0" y="2083093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Микроархитектура</a:t>
          </a:r>
          <a:endParaRPr lang="ru-RU" sz="1500" kern="1200" dirty="0"/>
        </a:p>
      </dsp:txBody>
      <dsp:txXfrm>
        <a:off x="0" y="2083093"/>
        <a:ext cx="4038600" cy="359774"/>
      </dsp:txXfrm>
    </dsp:sp>
    <dsp:sp modelId="{1006D627-A7F9-452D-BBD1-C88638562463}">
      <dsp:nvSpPr>
        <dsp:cNvPr id="0" name=""/>
        <dsp:cNvSpPr/>
      </dsp:nvSpPr>
      <dsp:spPr>
        <a:xfrm>
          <a:off x="0" y="2486068"/>
          <a:ext cx="4038600" cy="359774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Уровень регистров/</a:t>
          </a:r>
          <a:r>
            <a:rPr lang="en-US" sz="1500" kern="1200" dirty="0" smtClean="0"/>
            <a:t>Register-Transfer Level</a:t>
          </a:r>
          <a:endParaRPr lang="ru-RU" sz="1500" kern="1200" dirty="0"/>
        </a:p>
      </dsp:txBody>
      <dsp:txXfrm>
        <a:off x="0" y="2486068"/>
        <a:ext cx="4038600" cy="359774"/>
      </dsp:txXfrm>
    </dsp:sp>
    <dsp:sp modelId="{AE8425D8-8222-4949-937E-CF19A8970999}">
      <dsp:nvSpPr>
        <dsp:cNvPr id="0" name=""/>
        <dsp:cNvSpPr/>
      </dsp:nvSpPr>
      <dsp:spPr>
        <a:xfrm>
          <a:off x="0" y="288904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Вентили/</a:t>
          </a:r>
          <a:r>
            <a:rPr lang="en-US" sz="1500" kern="1200" dirty="0" smtClean="0"/>
            <a:t>Gates</a:t>
          </a:r>
          <a:endParaRPr lang="ru-RU" sz="1500" kern="1200" dirty="0"/>
        </a:p>
      </dsp:txBody>
      <dsp:txXfrm>
        <a:off x="0" y="2889043"/>
        <a:ext cx="4038600" cy="359774"/>
      </dsp:txXfrm>
    </dsp:sp>
    <dsp:sp modelId="{6DCB02EC-063D-4392-A948-3FCF66EA042F}">
      <dsp:nvSpPr>
        <dsp:cNvPr id="0" name=""/>
        <dsp:cNvSpPr/>
      </dsp:nvSpPr>
      <dsp:spPr>
        <a:xfrm>
          <a:off x="0" y="329201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Схемы/</a:t>
          </a:r>
          <a:r>
            <a:rPr lang="en-US" sz="1500" kern="1200" dirty="0" smtClean="0"/>
            <a:t>Circuits</a:t>
          </a:r>
          <a:endParaRPr lang="ru-RU" sz="1500" kern="1200" dirty="0"/>
        </a:p>
      </dsp:txBody>
      <dsp:txXfrm>
        <a:off x="0" y="3292018"/>
        <a:ext cx="4038600" cy="359774"/>
      </dsp:txXfrm>
    </dsp:sp>
    <dsp:sp modelId="{5523D883-1375-4015-AF9E-C8A5E961FEFB}">
      <dsp:nvSpPr>
        <dsp:cNvPr id="0" name=""/>
        <dsp:cNvSpPr/>
      </dsp:nvSpPr>
      <dsp:spPr>
        <a:xfrm>
          <a:off x="0" y="3694993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Устройства/</a:t>
          </a:r>
          <a:r>
            <a:rPr lang="en-US" sz="1500" kern="1200" dirty="0" smtClean="0"/>
            <a:t>Devises</a:t>
          </a:r>
          <a:endParaRPr lang="ru-RU" sz="1500" kern="1200" dirty="0"/>
        </a:p>
      </dsp:txBody>
      <dsp:txXfrm>
        <a:off x="0" y="3694993"/>
        <a:ext cx="4038600" cy="359774"/>
      </dsp:txXfrm>
    </dsp:sp>
    <dsp:sp modelId="{D2C6BDCC-083D-4BC1-9A90-C3BCF06BC1D0}">
      <dsp:nvSpPr>
        <dsp:cNvPr id="0" name=""/>
        <dsp:cNvSpPr/>
      </dsp:nvSpPr>
      <dsp:spPr>
        <a:xfrm>
          <a:off x="0" y="4097968"/>
          <a:ext cx="4038600" cy="35977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Физические процессы</a:t>
          </a:r>
          <a:endParaRPr lang="en-US" sz="1500" kern="1200" dirty="0" smtClean="0"/>
        </a:p>
      </dsp:txBody>
      <dsp:txXfrm>
        <a:off x="0" y="4097968"/>
        <a:ext cx="4038600" cy="35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50E1-7E46-450E-891D-82E879E1DE09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8012F-55F8-435A-A322-7C7A10585C4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ЭВМ и </a:t>
            </a:r>
            <a:r>
              <a:rPr lang="ru-RU" dirty="0" smtClean="0"/>
              <a:t>систем.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09.03.02. - Программирование и интернет-технологии</a:t>
            </a:r>
          </a:p>
          <a:p>
            <a:r>
              <a:rPr lang="ru-RU" dirty="0" smtClean="0"/>
              <a:t>09.03.03. - Корпоративные информационные системы</a:t>
            </a:r>
          </a:p>
          <a:p>
            <a:endParaRPr lang="ru-RU" dirty="0" smtClean="0"/>
          </a:p>
          <a:p>
            <a:r>
              <a:rPr lang="ru-RU" dirty="0" smtClean="0"/>
              <a:t>кафедра ИС, 2017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процессора 8086</a:t>
            </a:r>
            <a:endParaRPr lang="ru-RU" dirty="0"/>
          </a:p>
        </p:txBody>
      </p:sp>
      <p:pic>
        <p:nvPicPr>
          <p:cNvPr id="6" name="Содержимое 5" descr="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744256" cy="490606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выполнения команды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Выборка команды</a:t>
            </a:r>
          </a:p>
          <a:p>
            <a:r>
              <a:rPr lang="ru-RU" dirty="0" smtClean="0"/>
              <a:t>Декодирование команды</a:t>
            </a:r>
          </a:p>
          <a:p>
            <a:r>
              <a:rPr lang="ru-RU" dirty="0" smtClean="0"/>
              <a:t>Выборка операндов</a:t>
            </a:r>
          </a:p>
          <a:p>
            <a:r>
              <a:rPr lang="ru-RU" dirty="0" smtClean="0"/>
              <a:t>Выполнение команды</a:t>
            </a:r>
          </a:p>
          <a:p>
            <a:r>
              <a:rPr lang="ru-RU" dirty="0" smtClean="0"/>
              <a:t>Запись результата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ядра </a:t>
            </a:r>
            <a:r>
              <a:rPr lang="de-DE" dirty="0" smtClean="0"/>
              <a:t>ARM7TDMI</a:t>
            </a:r>
            <a:endParaRPr lang="ru-RU" dirty="0"/>
          </a:p>
        </p:txBody>
      </p:sp>
      <p:pic>
        <p:nvPicPr>
          <p:cNvPr id="6" name="Содержимое 5" descr="fig_1_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215562"/>
            <a:ext cx="4184630" cy="545379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Микроархитектура</a:t>
            </a:r>
            <a:r>
              <a:rPr lang="ru-RU" dirty="0" smtClean="0"/>
              <a:t> </a:t>
            </a:r>
            <a:r>
              <a:rPr lang="en-US" dirty="0" smtClean="0"/>
              <a:t>Intel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1986 - Intel 80386</a:t>
            </a:r>
          </a:p>
          <a:p>
            <a:r>
              <a:rPr lang="ru-RU" dirty="0" smtClean="0"/>
              <a:t>1993 </a:t>
            </a:r>
            <a:r>
              <a:rPr lang="en-US" dirty="0" smtClean="0"/>
              <a:t>- </a:t>
            </a:r>
            <a:r>
              <a:rPr lang="de-DE" dirty="0" smtClean="0"/>
              <a:t>Pentium</a:t>
            </a:r>
          </a:p>
          <a:p>
            <a:r>
              <a:rPr lang="ru-RU" dirty="0" smtClean="0"/>
              <a:t>2006</a:t>
            </a:r>
            <a:r>
              <a:rPr lang="en-US" dirty="0" smtClean="0"/>
              <a:t> - </a:t>
            </a:r>
            <a:r>
              <a:rPr lang="de-DE" dirty="0" smtClean="0"/>
              <a:t>Intel Core</a:t>
            </a:r>
          </a:p>
          <a:p>
            <a:pPr lvl="1"/>
            <a:r>
              <a:rPr lang="ru-RU" dirty="0" smtClean="0"/>
              <a:t>2007 </a:t>
            </a:r>
            <a:r>
              <a:rPr lang="en-US" dirty="0" smtClean="0"/>
              <a:t>, </a:t>
            </a:r>
            <a:r>
              <a:rPr lang="de-DE" dirty="0" err="1" smtClean="0"/>
              <a:t>Nehalem</a:t>
            </a:r>
            <a:endParaRPr lang="de-DE" dirty="0" smtClean="0"/>
          </a:p>
          <a:p>
            <a:pPr lvl="1"/>
            <a:r>
              <a:rPr lang="ru-RU" dirty="0" smtClean="0"/>
              <a:t>2011 </a:t>
            </a:r>
            <a:r>
              <a:rPr lang="en-US" dirty="0" smtClean="0"/>
              <a:t>, </a:t>
            </a:r>
            <a:r>
              <a:rPr lang="de-DE" dirty="0" smtClean="0"/>
              <a:t>Sandy Bridge</a:t>
            </a:r>
          </a:p>
          <a:p>
            <a:pPr lvl="1"/>
            <a:r>
              <a:rPr lang="de-DE" dirty="0" smtClean="0"/>
              <a:t>2012, Ivy Bridge</a:t>
            </a:r>
          </a:p>
          <a:p>
            <a:pPr lvl="1"/>
            <a:r>
              <a:rPr lang="ru-RU" dirty="0" smtClean="0"/>
              <a:t>2012 </a:t>
            </a:r>
            <a:r>
              <a:rPr lang="en-US" dirty="0" smtClean="0"/>
              <a:t>, </a:t>
            </a:r>
            <a:r>
              <a:rPr lang="de-DE" dirty="0" err="1" smtClean="0"/>
              <a:t>Haswell</a:t>
            </a:r>
            <a:endParaRPr lang="de-DE" dirty="0" smtClean="0"/>
          </a:p>
          <a:p>
            <a:pPr lvl="1"/>
            <a:r>
              <a:rPr lang="de-DE" dirty="0" smtClean="0"/>
              <a:t>2014, </a:t>
            </a:r>
            <a:r>
              <a:rPr lang="de-DE" dirty="0" err="1" smtClean="0"/>
              <a:t>Broadwell</a:t>
            </a:r>
            <a:endParaRPr lang="de-DE" dirty="0" smtClean="0"/>
          </a:p>
          <a:p>
            <a:pPr lvl="1"/>
            <a:r>
              <a:rPr lang="de-DE" dirty="0" smtClean="0"/>
              <a:t>2015, </a:t>
            </a:r>
            <a:r>
              <a:rPr lang="de-DE" dirty="0" err="1" smtClean="0"/>
              <a:t>Skylake</a:t>
            </a:r>
            <a:endParaRPr lang="de-DE" dirty="0" smtClean="0"/>
          </a:p>
          <a:p>
            <a:pPr lvl="1"/>
            <a:r>
              <a:rPr lang="de-DE" dirty="0" smtClean="0"/>
              <a:t>2016, </a:t>
            </a:r>
            <a:r>
              <a:rPr lang="de-DE" dirty="0" err="1" smtClean="0"/>
              <a:t>Kaby</a:t>
            </a:r>
            <a:r>
              <a:rPr lang="de-DE" dirty="0" smtClean="0"/>
              <a:t> Lake</a:t>
            </a:r>
          </a:p>
          <a:p>
            <a:pPr lvl="1"/>
            <a:r>
              <a:rPr lang="en-US" dirty="0" smtClean="0"/>
              <a:t>2017 - </a:t>
            </a:r>
            <a:r>
              <a:rPr lang="de-DE" dirty="0" err="1" smtClean="0"/>
              <a:t>Coffe</a:t>
            </a:r>
            <a:r>
              <a:rPr lang="de-DE" dirty="0" smtClean="0"/>
              <a:t> Lake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Haswell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haswe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3290" y="1600200"/>
            <a:ext cx="7397420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Skylake</a:t>
            </a:r>
            <a:endParaRPr lang="ru-RU" dirty="0"/>
          </a:p>
        </p:txBody>
      </p:sp>
      <p:pic>
        <p:nvPicPr>
          <p:cNvPr id="4" name="Содержимое 3" descr="skylake-d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7922" y="1600200"/>
            <a:ext cx="6608155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Адресация в машинной команде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КОП – А1 – А2 – </a:t>
            </a:r>
            <a:r>
              <a:rPr lang="ru-RU" dirty="0" err="1" smtClean="0"/>
              <a:t>А_рез</a:t>
            </a:r>
            <a:r>
              <a:rPr lang="ru-RU" dirty="0" smtClean="0"/>
              <a:t> – </a:t>
            </a:r>
            <a:r>
              <a:rPr lang="ru-RU" dirty="0" err="1" smtClean="0"/>
              <a:t>А_ком</a:t>
            </a:r>
            <a:endParaRPr lang="ru-RU" dirty="0" smtClean="0"/>
          </a:p>
          <a:p>
            <a:r>
              <a:rPr lang="ru-RU" dirty="0" smtClean="0"/>
              <a:t>КОП – А1 – А2 – </a:t>
            </a:r>
            <a:r>
              <a:rPr lang="ru-RU" dirty="0" err="1" smtClean="0"/>
              <a:t>А_рез</a:t>
            </a:r>
            <a:endParaRPr lang="ru-RU" dirty="0" smtClean="0"/>
          </a:p>
          <a:p>
            <a:r>
              <a:rPr lang="ru-RU" dirty="0" smtClean="0"/>
              <a:t>КОП – А1 – А2</a:t>
            </a:r>
          </a:p>
          <a:p>
            <a:r>
              <a:rPr lang="ru-RU" dirty="0" smtClean="0"/>
              <a:t>КОП – А1 или А2</a:t>
            </a:r>
          </a:p>
          <a:p>
            <a:r>
              <a:rPr lang="ru-RU" dirty="0" smtClean="0"/>
              <a:t>КОП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Хронология </a:t>
            </a:r>
            <a:r>
              <a:rPr lang="en-US" dirty="0" smtClean="0"/>
              <a:t>ISA</a:t>
            </a:r>
            <a:endParaRPr lang="ru-RU" dirty="0"/>
          </a:p>
        </p:txBody>
      </p:sp>
      <p:pic>
        <p:nvPicPr>
          <p:cNvPr id="7" name="Содержимое 6" descr="d116838077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0058" y="1268760"/>
            <a:ext cx="6415625" cy="532859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доступу к данным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Аккумуляторная</a:t>
            </a:r>
          </a:p>
          <a:p>
            <a:r>
              <a:rPr lang="ru-RU" dirty="0" smtClean="0"/>
              <a:t>Регистровая</a:t>
            </a:r>
          </a:p>
          <a:p>
            <a:r>
              <a:rPr lang="ru-RU" dirty="0" err="1" smtClean="0"/>
              <a:t>Стэковая</a:t>
            </a:r>
            <a:endParaRPr lang="ru-RU" dirty="0" smtClean="0"/>
          </a:p>
          <a:p>
            <a:r>
              <a:rPr lang="ru-RU" dirty="0" smtClean="0"/>
              <a:t>С выделенным доступом к памяти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Аккумуляторная архитектура</a:t>
            </a:r>
            <a:endParaRPr lang="ru-RU" dirty="0"/>
          </a:p>
        </p:txBody>
      </p:sp>
      <p:pic>
        <p:nvPicPr>
          <p:cNvPr id="4" name="Содержимое 3" descr="image2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7258993" cy="381642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лекции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Многоуровневая архитектура – </a:t>
            </a:r>
            <a:r>
              <a:rPr lang="ru-RU" dirty="0" smtClean="0"/>
              <a:t>первая </a:t>
            </a:r>
            <a:r>
              <a:rPr lang="ru-RU" dirty="0" smtClean="0"/>
              <a:t>лекция</a:t>
            </a:r>
          </a:p>
          <a:p>
            <a:r>
              <a:rPr lang="ru-RU" dirty="0" smtClean="0"/>
              <a:t>Цифровой логический уровень/Вентили</a:t>
            </a:r>
          </a:p>
          <a:p>
            <a:r>
              <a:rPr lang="ru-RU" dirty="0" smtClean="0"/>
              <a:t>Уровень </a:t>
            </a:r>
            <a:r>
              <a:rPr lang="ru-RU" dirty="0" err="1" smtClean="0"/>
              <a:t>микроархитектуры</a:t>
            </a:r>
            <a:endParaRPr lang="ru-RU" dirty="0" smtClean="0"/>
          </a:p>
          <a:p>
            <a:r>
              <a:rPr lang="ru-RU" dirty="0" smtClean="0"/>
              <a:t>Классификация </a:t>
            </a:r>
            <a:r>
              <a:rPr lang="en-US" dirty="0" smtClean="0"/>
              <a:t>ISA</a:t>
            </a:r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Регистровая архитектура</a:t>
            </a:r>
            <a:endParaRPr lang="ru-RU" dirty="0"/>
          </a:p>
        </p:txBody>
      </p:sp>
      <p:pic>
        <p:nvPicPr>
          <p:cNvPr id="4" name="Содержимое 3" descr="c28fe78b83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5239" y="1600200"/>
            <a:ext cx="4993521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с </a:t>
            </a:r>
            <a:r>
              <a:rPr lang="ru-RU" dirty="0" smtClean="0"/>
              <a:t>выделенным доступом к памяти</a:t>
            </a:r>
            <a:endParaRPr lang="ru-RU" dirty="0"/>
          </a:p>
        </p:txBody>
      </p:sp>
      <p:pic>
        <p:nvPicPr>
          <p:cNvPr id="4" name="Содержимое 3" descr="image0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816558"/>
            <a:ext cx="5904656" cy="430315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Стэковая</a:t>
            </a:r>
            <a:r>
              <a:rPr lang="ru-RU" dirty="0" smtClean="0"/>
              <a:t> архитектура</a:t>
            </a:r>
            <a:endParaRPr lang="ru-RU" dirty="0"/>
          </a:p>
        </p:txBody>
      </p:sp>
      <p:pic>
        <p:nvPicPr>
          <p:cNvPr id="4" name="Содержимое 3" descr="c4efa55623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91506" y="1340768"/>
            <a:ext cx="4856758" cy="471632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архитектура</a:t>
            </a:r>
            <a:endParaRPr lang="ru-RU" dirty="0"/>
          </a:p>
        </p:txBody>
      </p:sp>
      <p:graphicFrame>
        <p:nvGraphicFramePr>
          <p:cNvPr id="5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066231181"/>
              </p:ext>
            </p:extLst>
          </p:nvPr>
        </p:nvGraphicFramePr>
        <p:xfrm>
          <a:off x="457200" y="224948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72074" y="2348880"/>
            <a:ext cx="3504382" cy="41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331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Цифровой логический уровень/Вентили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Транзистор – полупроводниковый элемент с тремя выводами (обычно), на один из которых (коллектор) подаётся сильный ток, а на другой (база) подаётся слабый (управляющий ток). При определённой силе управляющего тока, как бы «открывается клапан» и ток с коллектора начинает течь на третий вывод (эмиттер)</a:t>
            </a:r>
          </a:p>
          <a:p>
            <a:r>
              <a:rPr lang="ru-RU" dirty="0" smtClean="0"/>
              <a:t>Транзисторный инвертор</a:t>
            </a:r>
            <a:endParaRPr lang="ru-RU" dirty="0"/>
          </a:p>
        </p:txBody>
      </p:sp>
      <p:pic>
        <p:nvPicPr>
          <p:cNvPr id="6" name="Содержимое 5" descr="not.1413529090580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48065" y="1979790"/>
            <a:ext cx="3456384" cy="33608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Вентили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Логический вентиль —элемент, выполняющий элементарную логическую операцию, преобразуя множество входных логических сигналов в выходной логический сигнал</a:t>
            </a:r>
          </a:p>
        </p:txBody>
      </p:sp>
      <p:pic>
        <p:nvPicPr>
          <p:cNvPr id="5" name="Содержимое 4" descr="000694609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30207" b="8800"/>
          <a:stretch>
            <a:fillRect/>
          </a:stretch>
        </p:blipFill>
        <p:spPr>
          <a:xfrm>
            <a:off x="4355976" y="1628800"/>
            <a:ext cx="4574098" cy="3096344"/>
          </a:xfrm>
        </p:spPr>
      </p:pic>
      <p:sp>
        <p:nvSpPr>
          <p:cNvPr id="6" name="TextBox 5"/>
          <p:cNvSpPr txBox="1"/>
          <p:nvPr/>
        </p:nvSpPr>
        <p:spPr>
          <a:xfrm>
            <a:off x="4932040" y="508518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НЕ-И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515719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НЕ-ИЛИ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Интегральные схемы/микросхемы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Шифраторы/дешифраторы</a:t>
            </a:r>
          </a:p>
          <a:p>
            <a:r>
              <a:rPr lang="ru-RU" dirty="0" smtClean="0"/>
              <a:t>Мультиплексоры/</a:t>
            </a:r>
            <a:r>
              <a:rPr lang="ru-RU" dirty="0" err="1" smtClean="0"/>
              <a:t>демультиплексоры</a:t>
            </a:r>
            <a:endParaRPr lang="ru-RU" dirty="0" smtClean="0"/>
          </a:p>
          <a:p>
            <a:r>
              <a:rPr lang="ru-RU" dirty="0" smtClean="0"/>
              <a:t>Компараторы</a:t>
            </a:r>
          </a:p>
          <a:p>
            <a:r>
              <a:rPr lang="ru-RU" dirty="0" smtClean="0"/>
              <a:t>Арифметические:</a:t>
            </a:r>
          </a:p>
          <a:p>
            <a:pPr lvl="1"/>
            <a:r>
              <a:rPr lang="ru-RU" dirty="0" smtClean="0"/>
              <a:t>Сумматоры/</a:t>
            </a:r>
            <a:r>
              <a:rPr lang="ru-RU" dirty="0" err="1" smtClean="0"/>
              <a:t>вычитатели</a:t>
            </a:r>
            <a:endParaRPr lang="ru-RU" dirty="0" smtClean="0"/>
          </a:p>
          <a:p>
            <a:pPr lvl="1"/>
            <a:r>
              <a:rPr lang="ru-RU" dirty="0" smtClean="0"/>
              <a:t>Умножители/делители</a:t>
            </a:r>
          </a:p>
          <a:p>
            <a:pPr lvl="1"/>
            <a:r>
              <a:rPr lang="ru-RU" dirty="0" err="1" smtClean="0"/>
              <a:t>Сдвигатели</a:t>
            </a:r>
            <a:endParaRPr lang="ru-RU" dirty="0" smtClean="0"/>
          </a:p>
          <a:p>
            <a:pPr lvl="1"/>
            <a:r>
              <a:rPr lang="ru-RU" dirty="0" smtClean="0"/>
              <a:t>Многофункциональные</a:t>
            </a:r>
          </a:p>
          <a:p>
            <a:r>
              <a:rPr lang="ru-RU" dirty="0" err="1" smtClean="0"/>
              <a:t>Триггреы</a:t>
            </a:r>
            <a:endParaRPr lang="ru-RU" dirty="0" smtClean="0"/>
          </a:p>
          <a:p>
            <a:r>
              <a:rPr lang="ru-RU" dirty="0" smtClean="0"/>
              <a:t>Регистровые блоки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AMD 45nm </a:t>
            </a:r>
            <a:r>
              <a:rPr lang="de-DE" dirty="0" err="1" smtClean="0"/>
              <a:t>Phenom</a:t>
            </a:r>
            <a:r>
              <a:rPr lang="de-DE" dirty="0" smtClean="0"/>
              <a:t> </a:t>
            </a:r>
            <a:r>
              <a:rPr lang="de-DE" dirty="0" err="1" smtClean="0"/>
              <a:t>quad-core</a:t>
            </a:r>
            <a:r>
              <a:rPr lang="de-DE" dirty="0" smtClean="0"/>
              <a:t> CPU</a:t>
            </a:r>
            <a:endParaRPr lang="ru-RU" dirty="0"/>
          </a:p>
        </p:txBody>
      </p:sp>
      <p:pic>
        <p:nvPicPr>
          <p:cNvPr id="4" name="Содержимое 3" descr="Chips-bi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Микроархитектура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Одноразрядное АЛУ</a:t>
            </a:r>
            <a:endParaRPr lang="ru-RU" dirty="0"/>
          </a:p>
        </p:txBody>
      </p:sp>
      <p:pic>
        <p:nvPicPr>
          <p:cNvPr id="4" name="Содержимое 3" descr="arhitektura-pc-6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7697" y="1625183"/>
            <a:ext cx="5067068" cy="475614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Тракт данных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часть центрального процессора, состоящая из АЛУ и его входных и выходных регистров</a:t>
            </a:r>
            <a:endParaRPr lang="ru-RU" dirty="0"/>
          </a:p>
        </p:txBody>
      </p:sp>
      <p:pic>
        <p:nvPicPr>
          <p:cNvPr id="6" name="Содержимое 5" descr="arhitektura-pc-1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037606"/>
            <a:ext cx="4038600" cy="36511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270</Words>
  <Application>Microsoft Office PowerPoint</Application>
  <PresentationFormat>Экран (4:3)</PresentationFormat>
  <Paragraphs>84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Архитектура ЭВМ и систем. 2</vt:lpstr>
      <vt:lpstr>Структура лекции</vt:lpstr>
      <vt:lpstr>Многоуровневая архитектура</vt:lpstr>
      <vt:lpstr>Цифровой логический уровень/Вентили</vt:lpstr>
      <vt:lpstr>Вентили</vt:lpstr>
      <vt:lpstr>Интегральные схемы/микросхемы</vt:lpstr>
      <vt:lpstr>AMD 45nm Phenom quad-core CPU</vt:lpstr>
      <vt:lpstr>Микроархитектура. Одноразрядное АЛУ</vt:lpstr>
      <vt:lpstr>Тракт данных</vt:lpstr>
      <vt:lpstr>Организация процессора 8086</vt:lpstr>
      <vt:lpstr>Цикл выполнения команды</vt:lpstr>
      <vt:lpstr>Схема ядра ARM7TDMI</vt:lpstr>
      <vt:lpstr>Микроархитектура Intel</vt:lpstr>
      <vt:lpstr>Haswell </vt:lpstr>
      <vt:lpstr>Skylake</vt:lpstr>
      <vt:lpstr>Адресация в машинной команде</vt:lpstr>
      <vt:lpstr>Хронология ISA</vt:lpstr>
      <vt:lpstr>По доступу к данным</vt:lpstr>
      <vt:lpstr>Аккумуляторная архитектура</vt:lpstr>
      <vt:lpstr>Регистровая архитектура</vt:lpstr>
      <vt:lpstr>Архитектура с выделенным доступом к памяти</vt:lpstr>
      <vt:lpstr>Стэковая архитектура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ЭВМ и систем. 2</dc:title>
  <dc:creator>Galya</dc:creator>
  <cp:lastModifiedBy>Galya</cp:lastModifiedBy>
  <cp:revision>23</cp:revision>
  <dcterms:created xsi:type="dcterms:W3CDTF">2017-03-16T06:36:13Z</dcterms:created>
  <dcterms:modified xsi:type="dcterms:W3CDTF">2017-03-16T08:36:21Z</dcterms:modified>
</cp:coreProperties>
</file>