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/>
              <a:t>Education for All Fundraising Campaign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Data-Driven Insights for Optimizing </a:t>
            </a:r>
            <a:r>
              <a:rPr lang="en-US" b="1" dirty="0" smtClean="0"/>
              <a:t>Donations</a:t>
            </a:r>
          </a:p>
          <a:p>
            <a:r>
              <a:rPr lang="en-US" b="1" dirty="0" smtClean="0"/>
              <a:t>By: Frederick </a:t>
            </a:r>
            <a:r>
              <a:rPr lang="en-US" b="1" dirty="0" err="1" smtClean="0"/>
              <a:t>Ighodalo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5454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Top 10 States by Highest Donations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172" y="1429407"/>
            <a:ext cx="9297439" cy="4482443"/>
          </a:xfrm>
        </p:spPr>
      </p:pic>
    </p:spTree>
    <p:extLst>
      <p:ext uri="{BB962C8B-B14F-4D97-AF65-F5344CB8AC3E}">
        <p14:creationId xmlns:p14="http://schemas.microsoft.com/office/powerpoint/2010/main" val="1163436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Top 10 States by Least Donations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746" y="1408386"/>
            <a:ext cx="8944302" cy="5129048"/>
          </a:xfrm>
        </p:spPr>
      </p:pic>
    </p:spTree>
    <p:extLst>
      <p:ext uri="{BB962C8B-B14F-4D97-AF65-F5344CB8AC3E}">
        <p14:creationId xmlns:p14="http://schemas.microsoft.com/office/powerpoint/2010/main" val="745904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Top 10 Cars Driven by Highest Donors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471448"/>
            <a:ext cx="8776138" cy="4440402"/>
          </a:xfrm>
        </p:spPr>
      </p:pic>
    </p:spTree>
    <p:extLst>
      <p:ext uri="{BB962C8B-B14F-4D97-AF65-F5344CB8AC3E}">
        <p14:creationId xmlns:p14="http://schemas.microsoft.com/office/powerpoint/2010/main" val="93772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Conclusion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SQL to analyze donation data provides valuable insights.</a:t>
            </a:r>
          </a:p>
          <a:p>
            <a:r>
              <a:rPr lang="en-US" dirty="0"/>
              <a:t>These insights help in understanding donor behavior and optimizing fundraising strategies.</a:t>
            </a:r>
          </a:p>
          <a:p>
            <a:r>
              <a:rPr lang="en-US" dirty="0"/>
              <a:t>By targeting specific demographics and donation patterns, we can enhance our fundraising efforts and achieve our mission of "Education for All</a:t>
            </a:r>
            <a:r>
              <a:rPr lang="en-US" dirty="0" smtClean="0"/>
              <a:t>".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Thank </a:t>
            </a:r>
            <a:r>
              <a:rPr lang="en-US" dirty="0"/>
              <a:t>you for your attention.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386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Introduction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Overview</a:t>
            </a:r>
            <a:r>
              <a:rPr lang="en-US" dirty="0"/>
              <a:t>: Introduction to the fundraising campaign and the importance of data-driven decisions.</a:t>
            </a:r>
          </a:p>
          <a:p>
            <a:r>
              <a:rPr lang="en-US" b="1" dirty="0"/>
              <a:t>Purpose</a:t>
            </a:r>
            <a:r>
              <a:rPr lang="en-US" dirty="0"/>
              <a:t>: To provide insights from the dataset to help optimize fundraising efforts.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980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Total Donation Amount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261241"/>
            <a:ext cx="7546427" cy="5097518"/>
          </a:xfrm>
        </p:spPr>
      </p:pic>
    </p:spTree>
    <p:extLst>
      <p:ext uri="{BB962C8B-B14F-4D97-AF65-F5344CB8AC3E}">
        <p14:creationId xmlns:p14="http://schemas.microsoft.com/office/powerpoint/2010/main" val="1585178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Total Donation by Gender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359" y="1418897"/>
            <a:ext cx="8103475" cy="5034455"/>
          </a:xfrm>
        </p:spPr>
      </p:pic>
    </p:spTree>
    <p:extLst>
      <p:ext uri="{BB962C8B-B14F-4D97-AF65-F5344CB8AC3E}">
        <p14:creationId xmlns:p14="http://schemas.microsoft.com/office/powerpoint/2010/main" val="2074382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Total Donation and Number of Donations by Gender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759" y="1713186"/>
            <a:ext cx="9038896" cy="4750676"/>
          </a:xfrm>
        </p:spPr>
      </p:pic>
    </p:spTree>
    <p:extLst>
      <p:ext uri="{BB962C8B-B14F-4D97-AF65-F5344CB8AC3E}">
        <p14:creationId xmlns:p14="http://schemas.microsoft.com/office/powerpoint/2010/main" val="1196618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Total Donation by Frequency of Donation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786" y="1345324"/>
            <a:ext cx="8586951" cy="4566526"/>
          </a:xfrm>
        </p:spPr>
      </p:pic>
    </p:spTree>
    <p:extLst>
      <p:ext uri="{BB962C8B-B14F-4D97-AF65-F5344CB8AC3E}">
        <p14:creationId xmlns:p14="http://schemas.microsoft.com/office/powerpoint/2010/main" val="3563298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Total Donation and Number by Job Field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759" y="1408386"/>
            <a:ext cx="9154510" cy="4918842"/>
          </a:xfrm>
        </p:spPr>
      </p:pic>
    </p:spTree>
    <p:extLst>
      <p:ext uri="{BB962C8B-B14F-4D97-AF65-F5344CB8AC3E}">
        <p14:creationId xmlns:p14="http://schemas.microsoft.com/office/powerpoint/2010/main" val="502567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Donations Above $200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6" y="1755228"/>
            <a:ext cx="8649550" cy="4156622"/>
          </a:xfrm>
        </p:spPr>
      </p:pic>
    </p:spTree>
    <p:extLst>
      <p:ext uri="{BB962C8B-B14F-4D97-AF65-F5344CB8AC3E}">
        <p14:creationId xmlns:p14="http://schemas.microsoft.com/office/powerpoint/2010/main" val="321597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Donations Below $200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1408386"/>
            <a:ext cx="8915400" cy="4392059"/>
          </a:xfrm>
        </p:spPr>
      </p:pic>
    </p:spTree>
    <p:extLst>
      <p:ext uri="{BB962C8B-B14F-4D97-AF65-F5344CB8AC3E}">
        <p14:creationId xmlns:p14="http://schemas.microsoft.com/office/powerpoint/2010/main" val="260956488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</TotalTime>
  <Words>164</Words>
  <Application>Microsoft Office PowerPoint</Application>
  <PresentationFormat>Widescreen</PresentationFormat>
  <Paragraphs>23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Wisp</vt:lpstr>
      <vt:lpstr>Education for All Fundraising Campaign</vt:lpstr>
      <vt:lpstr>Introduction </vt:lpstr>
      <vt:lpstr>Total Donation Amount </vt:lpstr>
      <vt:lpstr>Total Donation by Gender </vt:lpstr>
      <vt:lpstr>Total Donation and Number of Donations by Gender </vt:lpstr>
      <vt:lpstr>Total Donation by Frequency of Donation </vt:lpstr>
      <vt:lpstr>Total Donation and Number by Job Field </vt:lpstr>
      <vt:lpstr>Donations Above $200 </vt:lpstr>
      <vt:lpstr>Donations Below $200 </vt:lpstr>
      <vt:lpstr>Top 10 States by Highest Donations </vt:lpstr>
      <vt:lpstr>Top 10 States by Least Donations </vt:lpstr>
      <vt:lpstr>Top 10 Cars Driven by Highest Donors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 for All Fundraising Campaign</dc:title>
  <dc:creator>Eliz electronics</dc:creator>
  <cp:lastModifiedBy>Eliz electronics</cp:lastModifiedBy>
  <cp:revision>3</cp:revision>
  <dcterms:created xsi:type="dcterms:W3CDTF">2024-05-19T19:36:04Z</dcterms:created>
  <dcterms:modified xsi:type="dcterms:W3CDTF">2024-05-19T20:07:05Z</dcterms:modified>
</cp:coreProperties>
</file>