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9" r:id="rId5"/>
    <p:sldId id="260" r:id="rId6"/>
    <p:sldId id="257" r:id="rId7"/>
    <p:sldId id="266" r:id="rId8"/>
    <p:sldId id="261" r:id="rId9"/>
    <p:sldId id="264" r:id="rId10"/>
    <p:sldId id="263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755912-BC4E-4283-AD02-1CB99F1AB9C5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421465-7EEB-4FDF-A8E0-E01AA9B86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inanda/face" TargetMode="External"/><Relationship Id="rId2" Type="http://schemas.openxmlformats.org/officeDocument/2006/relationships/hyperlink" Target="https://github.com/Fredinanda/fake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FAKEBOOK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이은호 제민재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49289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70501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진행간 좋은 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하면서 애매하게 알던 부분을 알 수 있었던 시간이었다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MVC</a:t>
            </a:r>
            <a:r>
              <a:rPr lang="ko-KR" altLang="en-US" dirty="0" smtClean="0"/>
              <a:t>개념을 확실하게 알 수 있었다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방법을 확실하게 알았다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어떻게 프로젝트를 진행하고 서로 어떤 작업을 할지에 대해서 의논하며 </a:t>
            </a:r>
            <a:r>
              <a:rPr lang="ko-KR" altLang="en-US" dirty="0" err="1" smtClean="0"/>
              <a:t>만든게</a:t>
            </a:r>
            <a:r>
              <a:rPr lang="ko-KR" altLang="en-US" dirty="0" smtClean="0"/>
              <a:t> 좋았다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358579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진행간 나쁜 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미숙으로 공동 작업을 하는데 어려움이 있었다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알고 있는 기능이 제한적이라 다양하게 표현하기 힘들었다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설계 미숙으로 코드를 뒤집어 엎어 했던 일을 다시 하는 일이 있었다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992908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6884"/>
            <a:ext cx="237626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유저관리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회원가입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로그인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로그아웃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탈퇴 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프로필 업데이트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프로필 사진업데이트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1772816"/>
            <a:ext cx="158417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400" dirty="0" smtClean="0"/>
              <a:t>타임라인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글쓰기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삭제 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좋아요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err="1" smtClean="0"/>
              <a:t>댓글</a:t>
            </a:r>
            <a:r>
              <a:rPr lang="ko-KR" altLang="en-US" sz="1000" strike="sngStrike" dirty="0" smtClean="0"/>
              <a:t> 달기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글 사진 업로드</a:t>
            </a:r>
            <a:endParaRPr lang="en-US" altLang="ko-KR" sz="1000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55976" y="1772816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400" dirty="0" smtClean="0"/>
              <a:t>친구</a:t>
            </a:r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친구 검색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친구 요청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친구 요청 수락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친구 페이지 가기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친구 정보 보기 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000" strike="sngStrike" dirty="0" smtClean="0"/>
              <a:t>쪽지 </a:t>
            </a:r>
            <a:endParaRPr lang="en-US" altLang="ko-KR" sz="1000" strike="sngStrike" dirty="0" smtClean="0"/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알 수도 있는 사람 추천</a:t>
            </a:r>
            <a:endParaRPr lang="ko-KR" alt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완료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73016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</a:t>
            </a:r>
            <a:r>
              <a:rPr lang="ko-KR" altLang="en-US" dirty="0" smtClean="0"/>
              <a:t>후 업데이트 계획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좋아요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댓글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글에 쓰는 이미지 업로드</a:t>
            </a:r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회원정보를 토대로 친구를 검색하고 친구 페이지에 가서 그 사람이 쓴 글을 볼 수 있게 만든다</a:t>
            </a:r>
            <a:r>
              <a:rPr lang="en-US" altLang="ko-KR" sz="1100" dirty="0" smtClean="0"/>
              <a:t>.  </a:t>
            </a:r>
          </a:p>
          <a:p>
            <a:r>
              <a:rPr lang="ko-KR" altLang="en-US" sz="1100" dirty="0" smtClean="0"/>
              <a:t>서로 친구관계임을 확인할 수 있는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생성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5301208"/>
            <a:ext cx="394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https://github.com/Fredinanda/fakebooks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5013176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https://github.com/Fredinanda/face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2060848"/>
          <a:ext cx="7200800" cy="1486966"/>
        </p:xfrm>
        <a:graphic>
          <a:graphicData uri="http://schemas.openxmlformats.org/drawingml/2006/table">
            <a:tbl>
              <a:tblPr/>
              <a:tblGrid>
                <a:gridCol w="1442278"/>
                <a:gridCol w="5758522"/>
              </a:tblGrid>
              <a:tr h="50405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>
                          <a:solidFill>
                            <a:srgbClr val="333333"/>
                          </a:solidFill>
                          <a:latin typeface="Consolas"/>
                        </a:rPr>
                        <a:t>프로젝트 </a:t>
                      </a:r>
                      <a:r>
                        <a:rPr lang="ko-KR" altLang="en-US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이름</a:t>
                      </a:r>
                      <a:endParaRPr lang="en-US" altLang="ko-KR" sz="1300" dirty="0">
                        <a:solidFill>
                          <a:srgbClr val="333333"/>
                        </a:solidFill>
                        <a:latin typeface="Consolas"/>
                      </a:endParaRPr>
                    </a:p>
                  </a:txBody>
                  <a:tcPr marL="70556" marR="70556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 smtClean="0">
                          <a:solidFill>
                            <a:srgbClr val="333333"/>
                          </a:solidFill>
                          <a:latin typeface="Consolas"/>
                        </a:rPr>
                        <a:t>Fakebook</a:t>
                      </a:r>
                      <a:r>
                        <a:rPr lang="en-US" altLang="ko-KR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 </a:t>
                      </a:r>
                      <a:endParaRPr lang="ko-KR" altLang="en-US" sz="1300" dirty="0"/>
                    </a:p>
                  </a:txBody>
                  <a:tcPr marL="67733" marR="67733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프로젝트 개요 </a:t>
                      </a:r>
                      <a:endParaRPr lang="ko-KR" altLang="en-US" sz="1300" dirty="0">
                        <a:latin typeface="Consolas"/>
                      </a:endParaRPr>
                    </a:p>
                  </a:txBody>
                  <a:tcPr marL="70556" marR="70556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웹 </a:t>
                      </a:r>
                      <a:r>
                        <a:rPr lang="ko-KR" altLang="en-US" sz="1300" dirty="0">
                          <a:solidFill>
                            <a:srgbClr val="333333"/>
                          </a:solidFill>
                          <a:latin typeface="Consolas"/>
                        </a:rPr>
                        <a:t>개발능력 향상을 위해 페이스 북과 같은 웹 페이지를 구현해 본다</a:t>
                      </a:r>
                      <a:r>
                        <a:rPr lang="en-US" altLang="ko-KR" sz="1300" dirty="0">
                          <a:solidFill>
                            <a:srgbClr val="333333"/>
                          </a:solidFill>
                          <a:latin typeface="Consolas"/>
                        </a:rPr>
                        <a:t>. </a:t>
                      </a:r>
                    </a:p>
                  </a:txBody>
                  <a:tcPr marL="70556" marR="70556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7885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프로젝트 인원 </a:t>
                      </a:r>
                      <a:endParaRPr lang="ko-KR" altLang="en-US" sz="1300" dirty="0">
                        <a:latin typeface="Consolas"/>
                      </a:endParaRPr>
                    </a:p>
                  </a:txBody>
                  <a:tcPr marL="70556" marR="70556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300" dirty="0" smtClean="0">
                          <a:solidFill>
                            <a:srgbClr val="333333"/>
                          </a:solidFill>
                          <a:latin typeface="Consolas"/>
                        </a:rPr>
                        <a:t>이은호 </a:t>
                      </a:r>
                      <a:r>
                        <a:rPr lang="ko-KR" altLang="en-US" sz="1300" dirty="0">
                          <a:solidFill>
                            <a:srgbClr val="333333"/>
                          </a:solidFill>
                          <a:latin typeface="Consolas"/>
                        </a:rPr>
                        <a:t>제민재</a:t>
                      </a:r>
                    </a:p>
                  </a:txBody>
                  <a:tcPr marL="70556" marR="70556" marT="33867" marB="338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라이브러리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340768"/>
            <a:ext cx="2592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JDK 1.7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ECLIPSE JPEE(JUNO)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	-TOAD</a:t>
            </a:r>
          </a:p>
          <a:p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-MAVEN JUNO</a:t>
            </a:r>
          </a:p>
          <a:p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-JREBEL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ORACLE 11G</a:t>
            </a: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OJDBC6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JSTL 1.2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IBATIS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MYBATIS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SPRING V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COMMOM-LOGIING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Common </a:t>
            </a:r>
            <a:r>
              <a:rPr lang="en-US" altLang="ko-KR" sz="1400" dirty="0" err="1" smtClean="0">
                <a:latin typeface="+mj-ea"/>
                <a:ea typeface="+mj-ea"/>
              </a:rPr>
              <a:t>Fileupload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 스크립트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3816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drop table timeline;</a:t>
            </a:r>
          </a:p>
          <a:p>
            <a:r>
              <a:rPr lang="en-US" altLang="ko-KR" sz="1100" dirty="0" smtClean="0"/>
              <a:t>drop sequence </a:t>
            </a:r>
            <a:r>
              <a:rPr lang="en-US" altLang="ko-KR" sz="1100" dirty="0" err="1" smtClean="0"/>
              <a:t>timeline_no_seq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CREATE TABLE timeline</a:t>
            </a:r>
          </a:p>
          <a:p>
            <a:r>
              <a:rPr lang="en-US" altLang="ko-KR" sz="1100" dirty="0" smtClean="0"/>
              <a:t>( </a:t>
            </a:r>
          </a:p>
          <a:p>
            <a:r>
              <a:rPr lang="en-US" altLang="ko-KR" sz="1100" dirty="0" smtClean="0"/>
              <a:t>no           NUMBER(8),</a:t>
            </a:r>
          </a:p>
          <a:p>
            <a:r>
              <a:rPr lang="en-US" altLang="ko-KR" sz="1100" dirty="0" smtClean="0"/>
              <a:t>content      VARCHAR2(4000) NOT NULL,</a:t>
            </a:r>
          </a:p>
          <a:p>
            <a:r>
              <a:rPr lang="en-US" altLang="ko-KR" sz="1100" dirty="0" err="1" smtClean="0"/>
              <a:t>file_no</a:t>
            </a:r>
            <a:r>
              <a:rPr lang="en-US" altLang="ko-KR" sz="1100" dirty="0" smtClean="0"/>
              <a:t>      NUMBER(20),</a:t>
            </a:r>
          </a:p>
          <a:p>
            <a:r>
              <a:rPr lang="en-US" altLang="ko-KR" sz="1100" dirty="0" err="1" smtClean="0"/>
              <a:t>member_no</a:t>
            </a:r>
            <a:r>
              <a:rPr lang="en-US" altLang="ko-KR" sz="1100" dirty="0" smtClean="0"/>
              <a:t>    NUMBER(8),</a:t>
            </a:r>
          </a:p>
          <a:p>
            <a:r>
              <a:rPr lang="en-US" altLang="ko-KR" sz="1100" dirty="0" err="1" smtClean="0"/>
              <a:t>member_name</a:t>
            </a:r>
            <a:r>
              <a:rPr lang="en-US" altLang="ko-KR" sz="1100" dirty="0" smtClean="0"/>
              <a:t>  VARCHAR2(30),</a:t>
            </a:r>
          </a:p>
          <a:p>
            <a:r>
              <a:rPr lang="en-US" altLang="ko-KR" sz="1100" dirty="0" smtClean="0"/>
              <a:t>likes		 NUMBER(38),</a:t>
            </a:r>
          </a:p>
          <a:p>
            <a:r>
              <a:rPr lang="en-US" altLang="ko-KR" sz="1100" dirty="0" err="1" smtClean="0"/>
              <a:t>reg_date</a:t>
            </a:r>
            <a:r>
              <a:rPr lang="en-US" altLang="ko-KR" sz="1100" dirty="0" smtClean="0"/>
              <a:t>	 DATE NOT NULL,</a:t>
            </a:r>
          </a:p>
          <a:p>
            <a:r>
              <a:rPr lang="en-US" altLang="ko-KR" sz="1100" dirty="0" err="1" smtClean="0"/>
              <a:t>imagedir</a:t>
            </a:r>
            <a:r>
              <a:rPr lang="en-US" altLang="ko-KR" sz="1100" dirty="0" smtClean="0"/>
              <a:t>	VARCHAR2(120)</a:t>
            </a:r>
          </a:p>
          <a:p>
            <a:r>
              <a:rPr lang="en-US" altLang="ko-KR" sz="1100" dirty="0" smtClean="0"/>
              <a:t>) 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ALTER TABLE timeline</a:t>
            </a:r>
          </a:p>
          <a:p>
            <a:r>
              <a:rPr lang="en-US" altLang="ko-KR" sz="1100" dirty="0" smtClean="0"/>
              <a:t>ADD ( CONSTRAINT </a:t>
            </a:r>
            <a:r>
              <a:rPr lang="en-US" altLang="ko-KR" sz="1100" dirty="0" err="1" smtClean="0"/>
              <a:t>timeline_no_pk</a:t>
            </a:r>
            <a:r>
              <a:rPr lang="en-US" altLang="ko-KR" sz="1100" dirty="0" smtClean="0"/>
              <a:t> PRIMARY KEY ( no ) 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CREATE SEQUENCE </a:t>
            </a:r>
            <a:r>
              <a:rPr lang="en-US" altLang="ko-KR" sz="1100" dirty="0" err="1" smtClean="0"/>
              <a:t>timeline_no_seq</a:t>
            </a:r>
            <a:endParaRPr lang="en-US" altLang="ko-KR" sz="1100" dirty="0" smtClean="0"/>
          </a:p>
          <a:p>
            <a:r>
              <a:rPr lang="en-US" altLang="ko-KR" sz="1100" dirty="0" smtClean="0"/>
              <a:t> START WITH     1</a:t>
            </a:r>
          </a:p>
          <a:p>
            <a:r>
              <a:rPr lang="en-US" altLang="ko-KR" sz="1100" dirty="0" smtClean="0"/>
              <a:t> INCREMENT BY   1</a:t>
            </a:r>
          </a:p>
          <a:p>
            <a:r>
              <a:rPr lang="en-US" altLang="ko-KR" sz="1100" dirty="0" smtClean="0"/>
              <a:t> MAXVALUE       99999999</a:t>
            </a:r>
          </a:p>
          <a:p>
            <a:r>
              <a:rPr lang="en-US" altLang="ko-KR" sz="1100" dirty="0" smtClean="0"/>
              <a:t> NOCACHE</a:t>
            </a:r>
          </a:p>
          <a:p>
            <a:r>
              <a:rPr lang="en-US" altLang="ko-KR" sz="1100" dirty="0" smtClean="0"/>
              <a:t> NOCYCLE;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타임라인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9992" y="1916832"/>
            <a:ext cx="3960440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drop table member;</a:t>
            </a:r>
          </a:p>
          <a:p>
            <a:r>
              <a:rPr lang="en-US" altLang="ko-KR" sz="1050" dirty="0" smtClean="0"/>
              <a:t>drop sequence </a:t>
            </a:r>
            <a:r>
              <a:rPr lang="en-US" altLang="ko-KR" sz="1050" dirty="0" err="1" smtClean="0"/>
              <a:t>member_no_seq</a:t>
            </a:r>
            <a:r>
              <a:rPr lang="en-US" altLang="ko-KR" sz="1050" dirty="0" smtClean="0"/>
              <a:t>;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CREATE TABLE member</a:t>
            </a:r>
          </a:p>
          <a:p>
            <a:r>
              <a:rPr lang="en-US" altLang="ko-KR" sz="1050" dirty="0" smtClean="0"/>
              <a:t>( </a:t>
            </a:r>
          </a:p>
          <a:p>
            <a:r>
              <a:rPr lang="en-US" altLang="ko-KR" sz="1050" dirty="0" smtClean="0"/>
              <a:t>no        	NUMBER(8),</a:t>
            </a:r>
          </a:p>
          <a:p>
            <a:r>
              <a:rPr lang="en-US" altLang="ko-KR" sz="1050" dirty="0" err="1" smtClean="0"/>
              <a:t>firstname</a:t>
            </a:r>
            <a:r>
              <a:rPr lang="en-US" altLang="ko-KR" sz="1050" dirty="0" smtClean="0"/>
              <a:t>      	VARCHAR2(30),</a:t>
            </a:r>
          </a:p>
          <a:p>
            <a:r>
              <a:rPr lang="en-US" altLang="ko-KR" sz="1050" dirty="0" err="1" smtClean="0"/>
              <a:t>lastname</a:t>
            </a:r>
            <a:r>
              <a:rPr lang="en-US" altLang="ko-KR" sz="1050" dirty="0" smtClean="0"/>
              <a:t>      	VARCHAR2(30),</a:t>
            </a:r>
          </a:p>
          <a:p>
            <a:r>
              <a:rPr lang="en-US" altLang="ko-KR" sz="1050" dirty="0" smtClean="0"/>
              <a:t>email    	VARCHAR2(80),</a:t>
            </a:r>
          </a:p>
          <a:p>
            <a:r>
              <a:rPr lang="en-US" altLang="ko-KR" sz="1050" dirty="0" smtClean="0"/>
              <a:t>password 	VARCHAR2(30),</a:t>
            </a:r>
          </a:p>
          <a:p>
            <a:r>
              <a:rPr lang="en-US" altLang="ko-KR" sz="1050" dirty="0" smtClean="0"/>
              <a:t>gender    	VARCHAR2(10),</a:t>
            </a:r>
          </a:p>
          <a:p>
            <a:r>
              <a:rPr lang="en-US" altLang="ko-KR" sz="1050" dirty="0" smtClean="0"/>
              <a:t>birth	  	DATE NOT NULL,</a:t>
            </a:r>
          </a:p>
          <a:p>
            <a:r>
              <a:rPr lang="en-US" altLang="ko-KR" sz="1050" dirty="0" smtClean="0"/>
              <a:t>workplace	VARCHAR2(50),</a:t>
            </a:r>
          </a:p>
          <a:p>
            <a:r>
              <a:rPr lang="en-US" altLang="ko-KR" sz="1050" dirty="0" smtClean="0"/>
              <a:t>address     VARCHAR2(80),</a:t>
            </a:r>
          </a:p>
          <a:p>
            <a:r>
              <a:rPr lang="en-US" altLang="ko-KR" sz="1050" dirty="0" smtClean="0"/>
              <a:t>comments	VARCHAR2(150),</a:t>
            </a:r>
          </a:p>
          <a:p>
            <a:r>
              <a:rPr lang="en-US" altLang="ko-KR" sz="1050" dirty="0" err="1" smtClean="0"/>
              <a:t>reg_date</a:t>
            </a:r>
            <a:r>
              <a:rPr lang="en-US" altLang="ko-KR" sz="1050" dirty="0" smtClean="0"/>
              <a:t>    DATE NOT NULL,</a:t>
            </a:r>
          </a:p>
          <a:p>
            <a:r>
              <a:rPr lang="en-US" altLang="ko-KR" sz="1050" dirty="0" err="1" smtClean="0"/>
              <a:t>imagedir</a:t>
            </a:r>
            <a:r>
              <a:rPr lang="en-US" altLang="ko-KR" sz="1050" dirty="0" smtClean="0"/>
              <a:t>	VARCHAR2(120)</a:t>
            </a:r>
          </a:p>
          <a:p>
            <a:r>
              <a:rPr lang="en-US" altLang="ko-KR" sz="1050" dirty="0" smtClean="0"/>
              <a:t>);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ALTER TABLE member</a:t>
            </a:r>
          </a:p>
          <a:p>
            <a:r>
              <a:rPr lang="en-US" altLang="ko-KR" sz="1050" dirty="0" smtClean="0"/>
              <a:t>ADD ( CONSTRAINT </a:t>
            </a:r>
            <a:r>
              <a:rPr lang="en-US" altLang="ko-KR" sz="1050" dirty="0" err="1" smtClean="0"/>
              <a:t>member_no_pk</a:t>
            </a:r>
            <a:r>
              <a:rPr lang="en-US" altLang="ko-KR" sz="1050" dirty="0" smtClean="0"/>
              <a:t> PRIMARY KEY ( no ) );</a:t>
            </a: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CREATE SEQUENCE </a:t>
            </a:r>
            <a:r>
              <a:rPr lang="en-US" altLang="ko-KR" sz="1050" dirty="0" err="1" smtClean="0"/>
              <a:t>member_no_seq</a:t>
            </a:r>
            <a:endParaRPr lang="en-US" altLang="ko-KR" sz="1050" dirty="0" smtClean="0"/>
          </a:p>
          <a:p>
            <a:r>
              <a:rPr lang="en-US" altLang="ko-KR" sz="1050" dirty="0" smtClean="0"/>
              <a:t> START WITH     1</a:t>
            </a:r>
          </a:p>
          <a:p>
            <a:r>
              <a:rPr lang="en-US" altLang="ko-KR" sz="1050" dirty="0" smtClean="0"/>
              <a:t> INCREMENT BY   1</a:t>
            </a:r>
          </a:p>
          <a:p>
            <a:r>
              <a:rPr lang="en-US" altLang="ko-KR" sz="1050" dirty="0" smtClean="0"/>
              <a:t> MAXVALUE       99999999</a:t>
            </a:r>
          </a:p>
          <a:p>
            <a:r>
              <a:rPr lang="en-US" altLang="ko-KR" sz="1050" dirty="0" smtClean="0"/>
              <a:t> NOCACHE</a:t>
            </a:r>
          </a:p>
          <a:p>
            <a:r>
              <a:rPr lang="en-US" altLang="ko-KR" sz="1050" dirty="0" smtClean="0"/>
              <a:t> NOCYCLE;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맴버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목록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유저관리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로그아웃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탈퇴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프로필 업데이트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프로필 사진업데이트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134076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타임라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글쓰기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삭제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좋아요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글 사진 업로드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08104" y="1264692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친구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친구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친구 요청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친구 요청 수락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친구 페이지 가기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친구 정보 보기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쪽지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알 수도 있는 사람 추천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79712" y="177281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779912" y="177281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80112" y="177281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380312" y="1772816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95736" y="1268760"/>
            <a:ext cx="124213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1268760"/>
            <a:ext cx="124213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68144" y="1268760"/>
            <a:ext cx="136815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7956376" y="3284984"/>
            <a:ext cx="864096" cy="172819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3728" y="2204864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5736" y="3140968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5736" y="4149080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timeline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0152" y="3140968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2150" y="4077072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Timeline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140968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67944" y="4077072"/>
            <a:ext cx="124213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Timeline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2348880"/>
            <a:ext cx="144016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3528" y="3861048"/>
            <a:ext cx="144016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4581128"/>
            <a:ext cx="144016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Profile / picture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4" idx="3"/>
            <a:endCxn id="18" idx="1"/>
          </p:cNvCxnSpPr>
          <p:nvPr/>
        </p:nvCxnSpPr>
        <p:spPr>
          <a:xfrm>
            <a:off x="1763688" y="4005064"/>
            <a:ext cx="432048" cy="4320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3"/>
            <a:endCxn id="16" idx="1"/>
          </p:cNvCxnSpPr>
          <p:nvPr/>
        </p:nvCxnSpPr>
        <p:spPr>
          <a:xfrm>
            <a:off x="1763688" y="2492896"/>
            <a:ext cx="3600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3"/>
            <a:endCxn id="21" idx="1"/>
          </p:cNvCxnSpPr>
          <p:nvPr/>
        </p:nvCxnSpPr>
        <p:spPr>
          <a:xfrm>
            <a:off x="3437874" y="3429000"/>
            <a:ext cx="63007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1" idx="3"/>
            <a:endCxn id="19" idx="1"/>
          </p:cNvCxnSpPr>
          <p:nvPr/>
        </p:nvCxnSpPr>
        <p:spPr>
          <a:xfrm>
            <a:off x="5310082" y="3429000"/>
            <a:ext cx="63007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3"/>
            <a:endCxn id="18" idx="1"/>
          </p:cNvCxnSpPr>
          <p:nvPr/>
        </p:nvCxnSpPr>
        <p:spPr>
          <a:xfrm flipV="1">
            <a:off x="1763688" y="4437112"/>
            <a:ext cx="432048" cy="3960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" idx="3"/>
            <a:endCxn id="22" idx="1"/>
          </p:cNvCxnSpPr>
          <p:nvPr/>
        </p:nvCxnSpPr>
        <p:spPr>
          <a:xfrm flipV="1">
            <a:off x="3437874" y="4365104"/>
            <a:ext cx="630070" cy="720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2" idx="3"/>
            <a:endCxn id="19" idx="1"/>
          </p:cNvCxnSpPr>
          <p:nvPr/>
        </p:nvCxnSpPr>
        <p:spPr>
          <a:xfrm flipV="1">
            <a:off x="5310082" y="3429000"/>
            <a:ext cx="630070" cy="9361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2" idx="3"/>
            <a:endCxn id="20" idx="1"/>
          </p:cNvCxnSpPr>
          <p:nvPr/>
        </p:nvCxnSpPr>
        <p:spPr>
          <a:xfrm>
            <a:off x="5310082" y="4365104"/>
            <a:ext cx="61206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3" idx="3"/>
            <a:endCxn id="17" idx="1"/>
          </p:cNvCxnSpPr>
          <p:nvPr/>
        </p:nvCxnSpPr>
        <p:spPr>
          <a:xfrm>
            <a:off x="1763688" y="2492896"/>
            <a:ext cx="432048" cy="9361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203848" y="4437112"/>
            <a:ext cx="1944216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03848" y="2204864"/>
            <a:ext cx="1944216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계획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1484784"/>
            <a:ext cx="14401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이은호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3717032"/>
            <a:ext cx="14401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제민재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844824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친구 찾기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글 삭제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077072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-CSS, </a:t>
            </a:r>
            <a:r>
              <a:rPr lang="ko-KR" altLang="en-US" dirty="0" smtClean="0"/>
              <a:t>레이아웃 초안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타임라인 글쓰기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프로필 업데이트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프로필 사진 업데이트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59832" y="105273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7864" y="2204864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좋아요</a:t>
            </a:r>
            <a:endParaRPr lang="en-US" altLang="ko-KR" sz="1600" strike="sngStrike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600" strike="sngStrike" dirty="0" err="1" smtClean="0">
                <a:solidFill>
                  <a:schemeClr val="bg2">
                    <a:lumMod val="50000"/>
                  </a:schemeClr>
                </a:solidFill>
              </a:rPr>
              <a:t>댓글</a:t>
            </a: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 달기</a:t>
            </a:r>
            <a:endParaRPr lang="en-US" altLang="ko-KR" sz="1600" strike="sngStrike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회원 탈퇴</a:t>
            </a:r>
            <a:endParaRPr lang="en-US" altLang="ko-KR" sz="1600" strike="sngStrike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친구 검색</a:t>
            </a:r>
            <a:endParaRPr lang="ko-KR" altLang="en-US" sz="16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7864" y="4437112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친구정보 </a:t>
            </a:r>
            <a:r>
              <a:rPr lang="en-US" altLang="ko-KR" sz="1600" strike="sngStrike" dirty="0" smtClean="0">
                <a:solidFill>
                  <a:schemeClr val="bg2">
                    <a:lumMod val="50000"/>
                  </a:schemeClr>
                </a:solidFill>
              </a:rPr>
              <a:t>View</a:t>
            </a:r>
          </a:p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글 사진 업로드</a:t>
            </a:r>
            <a:endParaRPr lang="en-US" altLang="ko-KR" sz="1600" strike="sngStrike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친구 신청</a:t>
            </a:r>
            <a:r>
              <a:rPr lang="en-US" altLang="ko-KR" sz="1600" strike="sngStrike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strike="sngStrike" dirty="0" smtClean="0">
                <a:solidFill>
                  <a:schemeClr val="bg2">
                    <a:lumMod val="50000"/>
                  </a:schemeClr>
                </a:solidFill>
              </a:rPr>
              <a:t>수락</a:t>
            </a:r>
            <a:endParaRPr lang="en-US" altLang="ko-KR" sz="1600" strike="sngStrike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3848" y="1844824"/>
            <a:ext cx="194421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미구현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3848" y="4077072"/>
            <a:ext cx="194421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미구현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</a:t>
            </a:r>
            <a:r>
              <a:rPr lang="ko-KR" altLang="en-US" dirty="0" smtClean="0"/>
              <a:t> 타이핑 문서</a:t>
            </a:r>
            <a:endParaRPr lang="ko-KR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 t="6951" b="30492"/>
          <a:stretch>
            <a:fillRect/>
          </a:stretch>
        </p:blipFill>
        <p:spPr bwMode="auto">
          <a:xfrm>
            <a:off x="608004" y="1916832"/>
            <a:ext cx="763640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932040" y="2492896"/>
            <a:ext cx="3240360" cy="295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8144" y="1916832"/>
            <a:ext cx="151216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14847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517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</a:t>
            </a:r>
            <a:r>
              <a:rPr lang="ko-KR" altLang="en-US" dirty="0" smtClean="0"/>
              <a:t> 타이핑 문서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843" t="6582" r="1335" b="22116"/>
          <a:stretch>
            <a:fillRect/>
          </a:stretch>
        </p:blipFill>
        <p:spPr bwMode="auto">
          <a:xfrm>
            <a:off x="755576" y="1844824"/>
            <a:ext cx="719636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475656" y="2060848"/>
            <a:ext cx="720080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844824"/>
            <a:ext cx="194421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27784" y="2132856"/>
            <a:ext cx="3456384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7784" y="3356992"/>
            <a:ext cx="3456384" cy="244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00192" y="2060848"/>
            <a:ext cx="136815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52320" y="1844824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92280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로그아웃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14127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친구검색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정보수정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71800" y="27809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글쓰기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79912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친구글보기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친구 추천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478</TotalTime>
  <Words>364</Words>
  <Application>Microsoft Office PowerPoint</Application>
  <PresentationFormat>화면 슬라이드 쇼(4:3)</PresentationFormat>
  <Paragraphs>199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FAKEBOOK</vt:lpstr>
      <vt:lpstr>개요서</vt:lpstr>
      <vt:lpstr>개발 환경 및 라이브러리</vt:lpstr>
      <vt:lpstr>DB생성 스크립트</vt:lpstr>
      <vt:lpstr>기능 목록</vt:lpstr>
      <vt:lpstr>슬라이드 6</vt:lpstr>
      <vt:lpstr>협업 계획</vt:lpstr>
      <vt:lpstr>프로토 타이핑 문서</vt:lpstr>
      <vt:lpstr>프로토 타이핑 문서</vt:lpstr>
      <vt:lpstr>회고</vt:lpstr>
      <vt:lpstr>회고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60</cp:revision>
  <dcterms:created xsi:type="dcterms:W3CDTF">2015-05-27T23:33:20Z</dcterms:created>
  <dcterms:modified xsi:type="dcterms:W3CDTF">2015-05-28T07:32:13Z</dcterms:modified>
</cp:coreProperties>
</file>