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charset="0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98e30e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98e30e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SyndInnovate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59018" y="411847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College: St.Joseph’s College of engineering,Chennai.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Maria Fredric </a:t>
            </a:r>
            <a:r>
              <a:rPr lang="en" sz="2400" dirty="0" smtClean="0"/>
              <a:t>Jeffry 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 </a:t>
            </a:r>
            <a:r>
              <a:rPr lang="en" sz="2400" dirty="0" smtClean="0"/>
              <a:t>Nivedhitha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Mary Hanna Priyadharshini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Arunmozhi 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Information About the Project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923325"/>
            <a:ext cx="70251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Universal access card .  The idea employs NFC cards (Near field communication cards) to provide access to all the bank accounts which are present with the customer.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It is a one stop solution to the usage of multiple cards and passbook.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02875" y="3357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05775" y="450950"/>
            <a:ext cx="6822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endParaRPr sz="36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58050" y="1404425"/>
            <a:ext cx="79770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The Nfc cards provides access to all the accounts of the user in the bank.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It provides fingerprint </a:t>
            </a:r>
            <a:r>
              <a:rPr lang="en" sz="2400" dirty="0" smtClean="0">
                <a:latin typeface="Lato"/>
                <a:ea typeface="Lato"/>
                <a:cs typeface="Lato"/>
                <a:sym typeface="Lato"/>
              </a:rPr>
              <a:t>authentication and a PIN so that it makes it a two step verification 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It saves time and is efficient as details of the customer can be easily fetched using the card access.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Workflow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1725" y="1369800"/>
            <a:ext cx="1638300" cy="9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927075" y="4069125"/>
            <a:ext cx="1638300" cy="9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930775" y="3155925"/>
            <a:ext cx="1638300" cy="9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016350" y="2356875"/>
            <a:ext cx="1638300" cy="9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6"/>
          <p:cNvCxnSpPr>
            <a:stCxn id="98" idx="2"/>
            <a:endCxn id="97" idx="1"/>
          </p:cNvCxnSpPr>
          <p:nvPr/>
        </p:nvCxnSpPr>
        <p:spPr>
          <a:xfrm rot="-5400000" flipH="1">
            <a:off x="3211850" y="2893725"/>
            <a:ext cx="342600" cy="1095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>
            <a:stCxn id="97" idx="2"/>
            <a:endCxn id="96" idx="1"/>
          </p:cNvCxnSpPr>
          <p:nvPr/>
        </p:nvCxnSpPr>
        <p:spPr>
          <a:xfrm rot="-5400000" flipH="1">
            <a:off x="5110225" y="3708825"/>
            <a:ext cx="456600" cy="117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349175" y="1286325"/>
            <a:ext cx="1302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taps the card with the reader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149700" y="2356875"/>
            <a:ext cx="1371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unique id is scanned by the card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069150" y="3284575"/>
            <a:ext cx="13716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the account is asked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27725" y="4069125"/>
            <a:ext cx="1437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Requested operation on the account is made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64150" y="1383250"/>
            <a:ext cx="23232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6"/>
          <p:cNvCxnSpPr>
            <a:stCxn id="103" idx="0"/>
            <a:endCxn id="105" idx="1"/>
          </p:cNvCxnSpPr>
          <p:nvPr/>
        </p:nvCxnSpPr>
        <p:spPr>
          <a:xfrm rot="10800000" flipH="1">
            <a:off x="4754950" y="1866775"/>
            <a:ext cx="1409100" cy="14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6311875" y="1611550"/>
            <a:ext cx="1893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account is asked if the customer has multiple accounts in the same banks under their name.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 flipH="1">
            <a:off x="6441425" y="3276825"/>
            <a:ext cx="868200" cy="7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7372800" y="3115650"/>
            <a:ext cx="17712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Operation such as withdrawl,transfer is made.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8875" y="3464800"/>
            <a:ext cx="1893600" cy="118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16325" y="3652825"/>
            <a:ext cx="16383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Fingerprint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and pin authentication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6"/>
          <p:cNvCxnSpPr>
            <a:stCxn id="95" idx="1"/>
            <a:endCxn id="111" idx="1"/>
          </p:cNvCxnSpPr>
          <p:nvPr/>
        </p:nvCxnSpPr>
        <p:spPr>
          <a:xfrm>
            <a:off x="241725" y="1826400"/>
            <a:ext cx="174600" cy="2240700"/>
          </a:xfrm>
          <a:prstGeom prst="bentConnector3">
            <a:avLst>
              <a:gd name="adj1" fmla="val -1363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10" idx="3"/>
          </p:cNvCxnSpPr>
          <p:nvPr/>
        </p:nvCxnSpPr>
        <p:spPr>
          <a:xfrm rot="10800000" flipH="1">
            <a:off x="2202475" y="3317050"/>
            <a:ext cx="282000" cy="73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08725" y="775425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Architecture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75" y="2712750"/>
            <a:ext cx="3704849" cy="243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3223075" y="2442975"/>
            <a:ext cx="2498100" cy="126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464800" y="2408550"/>
            <a:ext cx="19608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Customer database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Account details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Balance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Unique_card_id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Fingerprints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7"/>
          <p:cNvCxnSpPr>
            <a:stCxn id="120" idx="1"/>
          </p:cNvCxnSpPr>
          <p:nvPr/>
        </p:nvCxnSpPr>
        <p:spPr>
          <a:xfrm rot="10800000">
            <a:off x="2148775" y="2274675"/>
            <a:ext cx="1074300" cy="79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7"/>
          <p:cNvCxnSpPr>
            <a:stCxn id="120" idx="3"/>
          </p:cNvCxnSpPr>
          <p:nvPr/>
        </p:nvCxnSpPr>
        <p:spPr>
          <a:xfrm rot="10800000" flipH="1">
            <a:off x="5721175" y="2287875"/>
            <a:ext cx="1101000" cy="78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6029850" y="3209650"/>
            <a:ext cx="7923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(Via Card)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88025" y="2043225"/>
            <a:ext cx="1960800" cy="113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741575" y="1673400"/>
            <a:ext cx="2068200" cy="113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63100" y="2193750"/>
            <a:ext cx="1688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Banks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Details of the customer(read)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863475" y="1815100"/>
            <a:ext cx="18303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Withdraw,deposit,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View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9250" y="3826600"/>
            <a:ext cx="1211400" cy="880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21150" y="3743025"/>
            <a:ext cx="867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Finger print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816300" y="3931675"/>
            <a:ext cx="1211400" cy="880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956650" y="4150175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Assign Unique 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 flipH="1">
            <a:off x="736650" y="3116075"/>
            <a:ext cx="452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7"/>
          <p:cNvCxnSpPr>
            <a:endCxn id="131" idx="0"/>
          </p:cNvCxnSpPr>
          <p:nvPr/>
        </p:nvCxnSpPr>
        <p:spPr>
          <a:xfrm>
            <a:off x="1207000" y="3226675"/>
            <a:ext cx="1215000" cy="7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Technology Bucket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Python, Firebase, MIT app inventor,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217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Raleway</vt:lpstr>
      <vt:lpstr>Lato</vt:lpstr>
      <vt:lpstr>Times New Roman</vt:lpstr>
      <vt:lpstr>Swiss</vt:lpstr>
      <vt:lpstr>SyndInnovate</vt:lpstr>
      <vt:lpstr>Information About the Project</vt:lpstr>
      <vt:lpstr>Slide 3</vt:lpstr>
      <vt:lpstr>Slide 4</vt:lpstr>
      <vt:lpstr>Architecture</vt:lpstr>
      <vt:lpstr>Technology Bucket Python, Firebase, MIT app inventor,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SyndInnovate</dc:title>
  <cp:lastModifiedBy>Fredrik</cp:lastModifiedBy>
  <cp:revision>4</cp:revision>
  <dcterms:modified xsi:type="dcterms:W3CDTF">2019-09-08T14:21:10Z</dcterms:modified>
</cp:coreProperties>
</file>