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38"/>
  </p:normalViewPr>
  <p:slideViewPr>
    <p:cSldViewPr>
      <p:cViewPr varScale="1">
        <p:scale>
          <a:sx n="118" d="100"/>
          <a:sy n="118" d="100"/>
        </p:scale>
        <p:origin x="9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9DA96B-68DA-5A22-A494-60ED1D805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D87605-37C9-B519-06CF-90E82E6CB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FCF549-6E3D-E0B5-9DE4-558624386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405C-DD09-7C4B-BC69-5DFD2016D5B0}" type="datetimeFigureOut">
              <a:rPr lang="es-419" smtClean="0"/>
              <a:t>19/12/24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2F6721-0AC5-5C60-1B4A-13BBEA8C0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CD3DEC-5107-8E2D-C129-1712931DB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ED69-B818-0D49-A463-12E152DF320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87480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ED10E-9BC9-90A5-C8A0-2CE1E79FF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F4C32FB-A973-7556-3599-C0B036CB4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61D75D-A849-12E1-76E4-E8D107025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405C-DD09-7C4B-BC69-5DFD2016D5B0}" type="datetimeFigureOut">
              <a:rPr lang="es-419" smtClean="0"/>
              <a:t>19/12/24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0F6312-8D8D-63B2-9E9A-93BF1CD4F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23D5E2-1801-1991-9BF4-182C0BB4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ED69-B818-0D49-A463-12E152DF320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12968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A733E97-E04A-DC7B-ECB3-B4D46DDB10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85370AB-EBB9-170D-B65D-79816EF2C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C0CCDF-22C0-70F2-9FFB-77FC9DB6D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405C-DD09-7C4B-BC69-5DFD2016D5B0}" type="datetimeFigureOut">
              <a:rPr lang="es-419" smtClean="0"/>
              <a:t>19/12/24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3DED80-8AD0-DAFA-199D-C52D40AB6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DD4E56-5620-6160-1873-8D36BD3CB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ED69-B818-0D49-A463-12E152DF320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5836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142CC-DEE5-1A2E-8FA8-8D247689C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C65FB6-2F94-2185-39BA-A3A1977EA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7324AB-1E1B-2358-E7C7-54E2A5014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405C-DD09-7C4B-BC69-5DFD2016D5B0}" type="datetimeFigureOut">
              <a:rPr lang="es-419" smtClean="0"/>
              <a:t>19/12/24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B21652-7850-40D4-D501-9136A97C1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F548D6-9909-0F3E-F915-DE3873442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ED69-B818-0D49-A463-12E152DF320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82131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EFD05F-0C95-4268-9051-896BEE85C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7D3129-C926-8C53-1209-099A46CF7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DB513C-ED80-7D69-6C3C-BE3243098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405C-DD09-7C4B-BC69-5DFD2016D5B0}" type="datetimeFigureOut">
              <a:rPr lang="es-419" smtClean="0"/>
              <a:t>19/12/24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04008E-7231-1F57-14FD-18F0BB6DD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EA4D20-0A7A-AEB7-7FAF-D03BEC24C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ED69-B818-0D49-A463-12E152DF320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1876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15233F-6561-E8A3-BAFC-8CE9CF73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E82F1D-E920-F23C-6CF5-70D42995A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FC6F9C-E021-522C-6C8C-A6CA88369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583898-BB8B-FFCE-0A3D-C4A36D2E2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405C-DD09-7C4B-BC69-5DFD2016D5B0}" type="datetimeFigureOut">
              <a:rPr lang="es-419" smtClean="0"/>
              <a:t>19/12/24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F55AE8-1A7A-8400-21CB-0BF5D9152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F02C04-0E29-B66E-C4B5-53FAF22B1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ED69-B818-0D49-A463-12E152DF320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93037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238A7B-1F3A-2C4A-3D40-70DC3642F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AF239A-FDAA-5F39-59C4-9319F5F7D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6427AF1-A757-6E93-1C0E-C9F88326D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338B0A5-6923-BE22-CA58-508995EA0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C35AF87-FC81-78D9-3CE6-70FD88CAB1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4D70E9F-E0D6-BD40-B175-F175D66A1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405C-DD09-7C4B-BC69-5DFD2016D5B0}" type="datetimeFigureOut">
              <a:rPr lang="es-419" smtClean="0"/>
              <a:t>19/12/24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B75D6B3-17A9-1CC3-FACB-4A4217446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B97D4ED-5E75-203C-654F-4AD1A037F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ED69-B818-0D49-A463-12E152DF320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71113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2EF87-FF4F-5E77-42A3-0872AF85C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43B3C29-F67E-D78E-4526-87178372F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405C-DD09-7C4B-BC69-5DFD2016D5B0}" type="datetimeFigureOut">
              <a:rPr lang="es-419" smtClean="0"/>
              <a:t>19/12/24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E1575EC-CF13-B2CC-8C17-29BFC6DD1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198591A-6558-1740-40F8-17C178D5E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ED69-B818-0D49-A463-12E152DF320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42928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412510E-2264-4F73-98D5-795E4802C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405C-DD09-7C4B-BC69-5DFD2016D5B0}" type="datetimeFigureOut">
              <a:rPr lang="es-419" smtClean="0"/>
              <a:t>19/12/24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8F462F1-3B52-16EE-C991-B101ABCFB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2678FD3-CB6B-667E-6FB8-1C68C48CF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ED69-B818-0D49-A463-12E152DF320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75373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E4960D-BA54-9EF8-2D49-753531E0A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7D019B-D9EC-A479-6152-7218A19B0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8CB67B-6F37-D521-9524-934AD54F6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91AEB18-A481-583C-A8F5-97D3F4836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405C-DD09-7C4B-BC69-5DFD2016D5B0}" type="datetimeFigureOut">
              <a:rPr lang="es-419" smtClean="0"/>
              <a:t>19/12/24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3D0C72-D35C-F76A-7B84-9DC16CAC7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1027E53-8107-6475-4456-CE97BD333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ED69-B818-0D49-A463-12E152DF320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55530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D67EE7-6048-237F-0967-1E453DEE0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14DCF05-1064-7460-CA60-DF25F927C7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2F46A62-AF77-3784-9993-22F49FCA9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BAEDD7-3CC5-C79F-B7C3-E752368A4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405C-DD09-7C4B-BC69-5DFD2016D5B0}" type="datetimeFigureOut">
              <a:rPr lang="es-419" smtClean="0"/>
              <a:t>19/12/24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9E3D1B-A9F5-F868-843F-B08F35953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1BC411-760D-393A-C760-66344BFD2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ED69-B818-0D49-A463-12E152DF320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6931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D0E6D93-28D9-7188-D095-A791191A6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5B41F2-AFC9-51AB-C14E-C63576151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4339D5-0465-DFCC-D1E7-1C71DCCB2A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1B405C-DD09-7C4B-BC69-5DFD2016D5B0}" type="datetimeFigureOut">
              <a:rPr lang="es-419" smtClean="0"/>
              <a:t>19/12/24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96DE1A-6224-0434-9B88-D9355DF91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927EE6-C273-8D5B-9F1D-9CB0654C6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5ED69-B818-0D49-A463-12E152DF320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3740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61E7EDE-CB4A-402F-B0FB-8640C35891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2BBEB8-4077-499F-80FD-AA9827A8D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395" y="608243"/>
            <a:ext cx="3380205" cy="544507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4D57CF-0F8F-E368-D93B-DF4494BB5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6791" y="1005303"/>
            <a:ext cx="2032490" cy="44273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ANÁLISIS DE CARTERA DE CLIENTES PARA CAMPAÑA DE CRÉDITOS PERSONALES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4DD4DD-A5EA-71BE-86DE-B2E2F7BAF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6498" y="1288934"/>
            <a:ext cx="5801194" cy="42801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 err="1"/>
              <a:t>Objetivo</a:t>
            </a: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1- </a:t>
            </a:r>
            <a:r>
              <a:rPr lang="en-US" sz="2000" dirty="0" err="1"/>
              <a:t>Segmentar</a:t>
            </a:r>
            <a:r>
              <a:rPr lang="en-US" sz="2000" dirty="0"/>
              <a:t> y </a:t>
            </a:r>
            <a:r>
              <a:rPr lang="en-US" sz="2000" dirty="0" err="1"/>
              <a:t>clasificar</a:t>
            </a:r>
            <a:r>
              <a:rPr lang="en-US" sz="2000" dirty="0"/>
              <a:t>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clientes</a:t>
            </a:r>
            <a:r>
              <a:rPr lang="en-US" sz="2000" dirty="0"/>
              <a:t> </a:t>
            </a:r>
            <a:r>
              <a:rPr lang="en-US" sz="2000" dirty="0" err="1"/>
              <a:t>potenciales</a:t>
            </a:r>
            <a:r>
              <a:rPr lang="en-US" sz="2000" dirty="0"/>
              <a:t>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2- </a:t>
            </a:r>
            <a:r>
              <a:rPr lang="en-US" sz="2000" dirty="0" err="1"/>
              <a:t>Determinar</a:t>
            </a:r>
            <a:r>
              <a:rPr lang="en-US" sz="2000" dirty="0"/>
              <a:t> </a:t>
            </a:r>
            <a:r>
              <a:rPr lang="en-US" sz="2000" dirty="0" err="1"/>
              <a:t>necesidades</a:t>
            </a:r>
            <a:r>
              <a:rPr lang="en-US" sz="2000" dirty="0"/>
              <a:t> y </a:t>
            </a:r>
            <a:r>
              <a:rPr lang="en-US" sz="2000" dirty="0" err="1"/>
              <a:t>prioridades</a:t>
            </a:r>
            <a:r>
              <a:rPr lang="en-US" sz="2000" dirty="0"/>
              <a:t> de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clientes</a:t>
            </a: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3- </a:t>
            </a:r>
            <a:r>
              <a:rPr lang="en-US" sz="2000" dirty="0" err="1"/>
              <a:t>Evaluar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nivel</a:t>
            </a:r>
            <a:r>
              <a:rPr lang="en-US" sz="2000" dirty="0"/>
              <a:t> de </a:t>
            </a:r>
            <a:r>
              <a:rPr lang="en-US" sz="2000" dirty="0" err="1"/>
              <a:t>interés</a:t>
            </a:r>
            <a:r>
              <a:rPr lang="en-US" sz="2000" dirty="0"/>
              <a:t> y </a:t>
            </a:r>
            <a:r>
              <a:rPr lang="en-US" sz="2000" dirty="0" err="1"/>
              <a:t>disposición</a:t>
            </a:r>
            <a:r>
              <a:rPr lang="en-US" sz="2000" dirty="0"/>
              <a:t> al </a:t>
            </a:r>
            <a:r>
              <a:rPr lang="en-US" sz="2000" dirty="0" err="1"/>
              <a:t>crédito</a:t>
            </a: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 err="1"/>
              <a:t>Hipótesis</a:t>
            </a:r>
            <a:r>
              <a:rPr lang="en-US" sz="2000" dirty="0"/>
              <a:t>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Los </a:t>
            </a:r>
            <a:r>
              <a:rPr lang="en-US" sz="2000" dirty="0" err="1"/>
              <a:t>clientes</a:t>
            </a:r>
            <a:r>
              <a:rPr lang="en-US" sz="2000" dirty="0"/>
              <a:t> con </a:t>
            </a:r>
            <a:r>
              <a:rPr lang="en-US" sz="2000" dirty="0" err="1"/>
              <a:t>mayores</a:t>
            </a:r>
            <a:r>
              <a:rPr lang="en-US" sz="2000" dirty="0"/>
              <a:t> </a:t>
            </a:r>
            <a:r>
              <a:rPr lang="en-US" sz="2000" dirty="0" err="1"/>
              <a:t>ingresos</a:t>
            </a:r>
            <a:r>
              <a:rPr lang="en-US" sz="2000" dirty="0"/>
              <a:t> </a:t>
            </a:r>
            <a:r>
              <a:rPr lang="en-US" sz="2000" dirty="0" err="1"/>
              <a:t>tienen</a:t>
            </a:r>
            <a:r>
              <a:rPr lang="en-US" sz="2000" dirty="0"/>
              <a:t> mayor </a:t>
            </a:r>
            <a:r>
              <a:rPr lang="en-US" sz="2000" dirty="0" err="1"/>
              <a:t>prioridad</a:t>
            </a:r>
            <a:r>
              <a:rPr lang="en-US" sz="2000" dirty="0"/>
              <a:t> para acceder a </a:t>
            </a:r>
            <a:r>
              <a:rPr lang="en-US" sz="2000" dirty="0" err="1"/>
              <a:t>créditos</a:t>
            </a:r>
            <a:r>
              <a:rPr lang="en-US" sz="2000" dirty="0"/>
              <a:t> </a:t>
            </a:r>
            <a:r>
              <a:rPr lang="en-US" sz="2000" dirty="0" err="1"/>
              <a:t>personales</a:t>
            </a:r>
            <a:r>
              <a:rPr lang="en-US" sz="2000" dirty="0"/>
              <a:t> y mayor </a:t>
            </a:r>
            <a:r>
              <a:rPr lang="en-US" sz="2000" dirty="0" err="1"/>
              <a:t>probabilidad</a:t>
            </a:r>
            <a:r>
              <a:rPr lang="en-US" sz="2000" dirty="0"/>
              <a:t> de </a:t>
            </a:r>
            <a:r>
              <a:rPr lang="en-US" sz="2000" dirty="0" err="1"/>
              <a:t>aprobación</a:t>
            </a:r>
            <a:r>
              <a:rPr lang="en-US" sz="2000" dirty="0"/>
              <a:t>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3B7728-0C26-4662-B285-85C645523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53319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C367AD-9838-470A-87EF-678609CC8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770606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CF1642-4E76-4223-A010-6334380A2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236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59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660"/>
    </mc:Choice>
    <mc:Fallback xmlns="">
      <p:transition spd="slow" advTm="7466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823FB5-0269-1204-363C-3FEBF8D74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INGRESOS MENSUALES DE TODOS LOS CLIENTES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266DA6B-7C50-907A-6AE5-D90FE50190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1360412"/>
            <a:ext cx="6553545" cy="414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14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628"/>
    </mc:Choice>
    <mc:Fallback xmlns="">
      <p:transition spd="slow" advTm="5162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DD885F29-7BFB-0079-B35F-A445E82D9D7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5" t="1213" r="41116"/>
          <a:stretch/>
        </p:blipFill>
        <p:spPr>
          <a:xfrm>
            <a:off x="786688" y="191806"/>
            <a:ext cx="4572069" cy="3035098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78290C59-92D8-3C05-2A7E-0A09711D497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6612" t="1213"/>
          <a:stretch/>
        </p:blipFill>
        <p:spPr>
          <a:xfrm>
            <a:off x="982411" y="3722535"/>
            <a:ext cx="3457405" cy="308972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F18B2B5-0DA1-1128-37B5-B16ECB08D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136" y="2620892"/>
            <a:ext cx="4414662" cy="190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36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260"/>
    </mc:Choice>
    <mc:Fallback xmlns="">
      <p:transition spd="slow" advTm="6126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3">
            <a:extLst>
              <a:ext uri="{FF2B5EF4-FFF2-40B4-BE49-F238E27FC236}">
                <a16:creationId xmlns:a16="http://schemas.microsoft.com/office/drawing/2014/main" id="{7F23EF37-19EC-4973-A7AF-4BBF68646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8B6D18B-553C-457D-B4FF-5C05297CC0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38808" t="-13389" r="-13796" b="-39903"/>
          <a:stretch/>
        </p:blipFill>
        <p:spPr>
          <a:xfrm>
            <a:off x="-816768" y="557186"/>
            <a:ext cx="6120680" cy="222875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A01DEA3-28B9-6036-DD31-979F165A468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74" r="-1" b="-1"/>
          <a:stretch/>
        </p:blipFill>
        <p:spPr>
          <a:xfrm>
            <a:off x="0" y="2653366"/>
            <a:ext cx="4534961" cy="378001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AB314A9-BFD8-402E-058E-95AD5230D49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1320" b="-2"/>
          <a:stretch/>
        </p:blipFill>
        <p:spPr>
          <a:xfrm>
            <a:off x="4846823" y="557189"/>
            <a:ext cx="6701710" cy="574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07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661"/>
    </mc:Choice>
    <mc:Fallback xmlns="">
      <p:transition spd="slow" advTm="5566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BC77C3A-B14B-DE97-8DF3-33A84B9280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1868" y="321734"/>
            <a:ext cx="4077432" cy="290517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CEBE700-7B35-97D9-BD07-CAC625E5F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4151699"/>
            <a:ext cx="4434898" cy="167417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FA49F4A-52F5-E49C-6620-D138AB9EB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034" y="887518"/>
            <a:ext cx="5426764" cy="493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91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830"/>
    </mc:Choice>
    <mc:Fallback xmlns="">
      <p:transition spd="slow" advTm="3283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DBE76E-9C2C-16F1-C9E9-987419C87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600" dirty="0"/>
              <a:t>INGRESOS PROMEDIOS POR SEGMENTOS</a:t>
            </a:r>
          </a:p>
        </p:txBody>
      </p:sp>
      <p:sp>
        <p:nvSpPr>
          <p:cNvPr id="53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883D292-C64D-A65B-373C-976BEF4E6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" y="3423886"/>
            <a:ext cx="3758184" cy="199183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85F7A65-A20F-0E30-8E6A-0A24F2B2C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908" y="3475561"/>
            <a:ext cx="3758184" cy="1888487"/>
          </a:xfrm>
          <a:prstGeom prst="rect">
            <a:avLst/>
          </a:prstGeom>
        </p:spPr>
      </p:pic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D64980F-E15F-321C-5B53-6349A341CD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1208" y="3527236"/>
            <a:ext cx="3758184" cy="17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7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96"/>
    </mc:Choice>
    <mc:Fallback xmlns="">
      <p:transition spd="slow" advTm="3009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198836-3B89-83E8-A75C-1DCF9CD73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496" y="332656"/>
            <a:ext cx="2597893" cy="1624520"/>
          </a:xfrm>
        </p:spPr>
        <p:txBody>
          <a:bodyPr anchor="ctr">
            <a:normAutofit/>
          </a:bodyPr>
          <a:lstStyle/>
          <a:p>
            <a:r>
              <a:rPr lang="es-419" sz="4000" dirty="0"/>
              <a:t>Conclusión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27408D-AE7E-80A0-DDF3-760E4B6C3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684" y="2616738"/>
            <a:ext cx="4889024" cy="3739611"/>
          </a:xfrm>
        </p:spPr>
        <p:txBody>
          <a:bodyPr anchor="ctr">
            <a:normAutofit/>
          </a:bodyPr>
          <a:lstStyle/>
          <a:p>
            <a:pPr algn="just"/>
            <a:r>
              <a:rPr lang="es-ES_tradnl" sz="2000" dirty="0"/>
              <a:t>La exploración inicial de los datos de clientes potenciales permite identificar segmentos clave con mayor probabilidades de aceptar ofertas crediticias. Al aplicar estrategias de segmentación y entender las necesidades especificas de los clientes. 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EB0BC474-E8F6-6688-0D4B-5D02A78CDC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18" r="35581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1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596"/>
    </mc:Choice>
    <mc:Fallback xmlns="">
      <p:transition spd="slow" advTm="34596"/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101</Words>
  <Application>Microsoft Macintosh PowerPoint</Application>
  <PresentationFormat>Panorámica</PresentationFormat>
  <Paragraphs>12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Tema de Office</vt:lpstr>
      <vt:lpstr>ANÁLISIS DE CARTERA DE CLIENTES PARA CAMPAÑA DE CRÉDITOS PERSONALES </vt:lpstr>
      <vt:lpstr>INGRESOS MENSUALES DE TODOS LOS CLIENTES</vt:lpstr>
      <vt:lpstr>Presentación de PowerPoint</vt:lpstr>
      <vt:lpstr>Presentación de PowerPoint</vt:lpstr>
      <vt:lpstr>Presentación de PowerPoint</vt:lpstr>
      <vt:lpstr>INGRESOS PROMEDIOS POR SEGMENTOS</vt:lpstr>
      <vt:lpstr>Conclusión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Fred Mulato</dc:creator>
  <cp:lastModifiedBy>Fred Mulato</cp:lastModifiedBy>
  <cp:revision>3</cp:revision>
  <dcterms:created xsi:type="dcterms:W3CDTF">2024-12-19T11:36:53Z</dcterms:created>
  <dcterms:modified xsi:type="dcterms:W3CDTF">2024-12-19T16:35:47Z</dcterms:modified>
</cp:coreProperties>
</file>