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71" r:id="rId5"/>
    <p:sldId id="257" r:id="rId6"/>
    <p:sldId id="265" r:id="rId7"/>
    <p:sldId id="264" r:id="rId8"/>
    <p:sldId id="259" r:id="rId9"/>
    <p:sldId id="258" r:id="rId10"/>
    <p:sldId id="276" r:id="rId11"/>
    <p:sldId id="272" r:id="rId12"/>
    <p:sldId id="260" r:id="rId13"/>
    <p:sldId id="267" r:id="rId14"/>
    <p:sldId id="266" r:id="rId15"/>
    <p:sldId id="261" r:id="rId16"/>
    <p:sldId id="262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FFA23-2B02-09A5-94B6-3A9111636DCA}" v="4" dt="2025-04-19T21:21:52.263"/>
    <p1510:client id="{79117E65-8918-6088-D932-AB8CFDD51C07}" v="431" dt="2025-04-20T15:29:54.568"/>
    <p1510:client id="{8F10EF7C-AF42-08A9-4155-EE11734E236B}" v="250" dt="2025-04-20T17:20:57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ck Nana Benyin Nkrumah" userId="S::fnkrumah@my.waketech.edu::667687c4-de88-4847-b3ba-4e5f9204368d" providerId="AD" clId="Web-{F01E235E-ECD7-1F17-144A-C969E134E883}"/>
    <pc:docChg chg="addSld modSld">
      <pc:chgData name="Fredrick Nana Benyin Nkrumah" userId="S::fnkrumah@my.waketech.edu::667687c4-de88-4847-b3ba-4e5f9204368d" providerId="AD" clId="Web-{F01E235E-ECD7-1F17-144A-C969E134E883}" dt="2025-04-11T17:21:09.033" v="87"/>
      <pc:docMkLst>
        <pc:docMk/>
      </pc:docMkLst>
      <pc:sldChg chg="addSp modSp new mod setBg">
        <pc:chgData name="Fredrick Nana Benyin Nkrumah" userId="S::fnkrumah@my.waketech.edu::667687c4-de88-4847-b3ba-4e5f9204368d" providerId="AD" clId="Web-{F01E235E-ECD7-1F17-144A-C969E134E883}" dt="2025-04-11T17:12:48.293" v="39"/>
        <pc:sldMkLst>
          <pc:docMk/>
          <pc:sldMk cId="3890394694" sldId="260"/>
        </pc:sldMkLst>
        <pc:spChg chg="mod">
          <ac:chgData name="Fredrick Nana Benyin Nkrumah" userId="S::fnkrumah@my.waketech.edu::667687c4-de88-4847-b3ba-4e5f9204368d" providerId="AD" clId="Web-{F01E235E-ECD7-1F17-144A-C969E134E883}" dt="2025-04-11T17:12:48.293" v="39"/>
          <ac:spMkLst>
            <pc:docMk/>
            <pc:sldMk cId="3890394694" sldId="260"/>
            <ac:spMk id="2" creationId="{1F764B49-9B7E-B47A-2653-92E277E865F3}"/>
          </ac:spMkLst>
        </pc:spChg>
        <pc:spChg chg="mod">
          <ac:chgData name="Fredrick Nana Benyin Nkrumah" userId="S::fnkrumah@my.waketech.edu::667687c4-de88-4847-b3ba-4e5f9204368d" providerId="AD" clId="Web-{F01E235E-ECD7-1F17-144A-C969E134E883}" dt="2025-04-11T17:12:48.293" v="39"/>
          <ac:spMkLst>
            <pc:docMk/>
            <pc:sldMk cId="3890394694" sldId="260"/>
            <ac:spMk id="3" creationId="{C9DB68C8-A031-3244-E250-570620CAD3C7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2:48.293" v="39"/>
          <ac:spMkLst>
            <pc:docMk/>
            <pc:sldMk cId="3890394694" sldId="260"/>
            <ac:spMk id="8" creationId="{70DFC902-7D23-471A-B557-B6B6917D7A0D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2:48.293" v="39"/>
          <ac:spMkLst>
            <pc:docMk/>
            <pc:sldMk cId="3890394694" sldId="260"/>
            <ac:spMk id="10" creationId="{A55D5633-D557-4DCA-982C-FF36EB7A1C00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2:48.293" v="39"/>
          <ac:spMkLst>
            <pc:docMk/>
            <pc:sldMk cId="3890394694" sldId="260"/>
            <ac:spMk id="12" creationId="{450D3AD2-FA80-415F-A9CE-54D884561CD7}"/>
          </ac:spMkLst>
        </pc:spChg>
      </pc:sldChg>
      <pc:sldChg chg="addSp modSp add mod replId setBg">
        <pc:chgData name="Fredrick Nana Benyin Nkrumah" userId="S::fnkrumah@my.waketech.edu::667687c4-de88-4847-b3ba-4e5f9204368d" providerId="AD" clId="Web-{F01E235E-ECD7-1F17-144A-C969E134E883}" dt="2025-04-11T17:13:01.684" v="40"/>
        <pc:sldMkLst>
          <pc:docMk/>
          <pc:sldMk cId="1045973463" sldId="261"/>
        </pc:sldMkLst>
        <pc:spChg chg="mo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2" creationId="{E926A158-48FC-A2E5-55C1-373D31129C04}"/>
          </ac:spMkLst>
        </pc:spChg>
        <pc:spChg chg="mo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3" creationId="{677A34F9-85D5-F645-DD61-BFE010D40790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8" creationId="{1B15ED52-F352-441B-82BF-E0EA34836D08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10" creationId="{3B2E3793-BFE6-45A2-9B7B-E18844431C99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12" creationId="{BC4C4868-CB8F-4AF9-9CDB-8108F2C19B67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14" creationId="{375E0459-6403-40CD-989D-56A4407CA12E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01.684" v="40"/>
          <ac:spMkLst>
            <pc:docMk/>
            <pc:sldMk cId="1045973463" sldId="261"/>
            <ac:spMk id="16" creationId="{53E5B1A8-3AC9-4BD1-9BBC-78CA94F2D1BA}"/>
          </ac:spMkLst>
        </pc:spChg>
      </pc:sldChg>
      <pc:sldChg chg="addSp delSp modSp add mod replId setBg">
        <pc:chgData name="Fredrick Nana Benyin Nkrumah" userId="S::fnkrumah@my.waketech.edu::667687c4-de88-4847-b3ba-4e5f9204368d" providerId="AD" clId="Web-{F01E235E-ECD7-1F17-144A-C969E134E883}" dt="2025-04-11T17:21:09.033" v="87"/>
        <pc:sldMkLst>
          <pc:docMk/>
          <pc:sldMk cId="870719865" sldId="262"/>
        </pc:sldMkLst>
        <pc:spChg chg="mod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2" creationId="{E3B03F20-4851-8229-804F-D27E23251CF1}"/>
          </ac:spMkLst>
        </pc:spChg>
        <pc:spChg chg="mod ord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3" creationId="{B1FDB223-619B-C0B0-1A36-C08EAEDB467E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66" v="49"/>
          <ac:spMkLst>
            <pc:docMk/>
            <pc:sldMk cId="870719865" sldId="262"/>
            <ac:spMk id="8" creationId="{70DFC902-7D23-471A-B557-B6B6917D7A0D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66" v="49"/>
          <ac:spMkLst>
            <pc:docMk/>
            <pc:sldMk cId="870719865" sldId="262"/>
            <ac:spMk id="10" creationId="{A55D5633-D557-4DCA-982C-FF36EB7A1C00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66" v="49"/>
          <ac:spMkLst>
            <pc:docMk/>
            <pc:sldMk cId="870719865" sldId="262"/>
            <ac:spMk id="12" creationId="{450D3AD2-FA80-415F-A9CE-54D884561CD7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51" v="48"/>
          <ac:spMkLst>
            <pc:docMk/>
            <pc:sldMk cId="870719865" sldId="262"/>
            <ac:spMk id="17" creationId="{081EA652-8C6A-4E69-BEB9-170809474553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51" v="48"/>
          <ac:spMkLst>
            <pc:docMk/>
            <pc:sldMk cId="870719865" sldId="262"/>
            <ac:spMk id="19" creationId="{5298780A-33B9-4EA2-8F67-DE68AD62841B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5:49.551" v="48"/>
          <ac:spMkLst>
            <pc:docMk/>
            <pc:sldMk cId="870719865" sldId="262"/>
            <ac:spMk id="21" creationId="{7F488E8B-4E1E-4402-8935-D4E6C02615C7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23" creationId="{70DFC902-7D23-471A-B557-B6B6917D7A0D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24" creationId="{A55D5633-D557-4DCA-982C-FF36EB7A1C00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25" creationId="{450D3AD2-FA80-415F-A9CE-54D884561CD7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41.514" v="74"/>
          <ac:spMkLst>
            <pc:docMk/>
            <pc:sldMk cId="870719865" sldId="262"/>
            <ac:spMk id="30" creationId="{50D1C5B3-B60D-4696-AE60-100D5EC8AB5D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41.514" v="74"/>
          <ac:spMkLst>
            <pc:docMk/>
            <pc:sldMk cId="870719865" sldId="262"/>
            <ac:spMk id="32" creationId="{6C45AC87-1D03-4452-BBE4-712E10796A83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41.514" v="74"/>
          <ac:spMkLst>
            <pc:docMk/>
            <pc:sldMk cId="870719865" sldId="262"/>
            <ac:spMk id="34" creationId="{D3A66E38-056D-4A0A-BF1D-682AB0529888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41.514" v="74"/>
          <ac:spMkLst>
            <pc:docMk/>
            <pc:sldMk cId="870719865" sldId="262"/>
            <ac:spMk id="36" creationId="{E7D0A197-F7EC-4629-86FB-48D5D3B829AB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41.514" v="74"/>
          <ac:spMkLst>
            <pc:docMk/>
            <pc:sldMk cId="870719865" sldId="262"/>
            <ac:spMk id="38" creationId="{47251444-A29D-44A8-9E2E-263F0C215B1F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9:54.092" v="76"/>
          <ac:spMkLst>
            <pc:docMk/>
            <pc:sldMk cId="870719865" sldId="262"/>
            <ac:spMk id="40" creationId="{AD96FDFD-4E42-4A06-B8B5-768A1DB9C2A9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26.813" v="78"/>
          <ac:spMkLst>
            <pc:docMk/>
            <pc:sldMk cId="870719865" sldId="262"/>
            <ac:spMk id="42" creationId="{50D1C5B3-B60D-4696-AE60-100D5EC8AB5D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34.688" v="80"/>
          <ac:spMkLst>
            <pc:docMk/>
            <pc:sldMk cId="870719865" sldId="262"/>
            <ac:spMk id="47" creationId="{5841E0DD-1BA7-47EA-92C1-DFCD469D043C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34.688" v="80"/>
          <ac:spMkLst>
            <pc:docMk/>
            <pc:sldMk cId="870719865" sldId="262"/>
            <ac:spMk id="48" creationId="{6CB927A4-E432-4310-9CD5-E89FF5063179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34.688" v="80"/>
          <ac:spMkLst>
            <pc:docMk/>
            <pc:sldMk cId="870719865" sldId="262"/>
            <ac:spMk id="50" creationId="{7400EEA6-B330-4DBC-A821-469627E96203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34.688" v="80"/>
          <ac:spMkLst>
            <pc:docMk/>
            <pc:sldMk cId="870719865" sldId="262"/>
            <ac:spMk id="51" creationId="{1453BF6C-B012-48B7-B4E8-6D7AC7C27D02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34.688" v="80"/>
          <ac:spMkLst>
            <pc:docMk/>
            <pc:sldMk cId="870719865" sldId="262"/>
            <ac:spMk id="52" creationId="{E3020543-B24B-4EC4-8FFC-8DD88EEA91A8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45.907" v="82"/>
          <ac:spMkLst>
            <pc:docMk/>
            <pc:sldMk cId="870719865" sldId="262"/>
            <ac:spMk id="212" creationId="{27F12B1F-4753-46F8-93FC-1E4191C1357A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45.907" v="82"/>
          <ac:spMkLst>
            <pc:docMk/>
            <pc:sldMk cId="870719865" sldId="262"/>
            <ac:spMk id="213" creationId="{42AE8636-A04B-4C96-AA50-C956D51C034E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45.907" v="82"/>
          <ac:spMkLst>
            <pc:docMk/>
            <pc:sldMk cId="870719865" sldId="262"/>
            <ac:spMk id="216" creationId="{0F17DC65-D057-4CEA-8B52-BF72D5D90AEB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45.907" v="82"/>
          <ac:spMkLst>
            <pc:docMk/>
            <pc:sldMk cId="870719865" sldId="262"/>
            <ac:spMk id="217" creationId="{35249834-544E-477E-84FD-888B8DB74B87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56.267" v="84"/>
          <ac:spMkLst>
            <pc:docMk/>
            <pc:sldMk cId="870719865" sldId="262"/>
            <ac:spMk id="229" creationId="{B3684CCF-CEBB-4D8E-A366-95E43D4C790B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0:56.267" v="84"/>
          <ac:spMkLst>
            <pc:docMk/>
            <pc:sldMk cId="870719865" sldId="262"/>
            <ac:spMk id="230" creationId="{70BEB1E7-2F88-40BC-B73D-42E5B6F80BFC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6"/>
          <ac:spMkLst>
            <pc:docMk/>
            <pc:sldMk cId="870719865" sldId="262"/>
            <ac:spMk id="232" creationId="{D7DC14DB-B8F9-4B8E-BB6F-1CC0293C9816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6"/>
          <ac:spMkLst>
            <pc:docMk/>
            <pc:sldMk cId="870719865" sldId="262"/>
            <ac:spMk id="233" creationId="{48C5EC73-3999-4CE9-A304-0A33B43114BE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6"/>
          <ac:spMkLst>
            <pc:docMk/>
            <pc:sldMk cId="870719865" sldId="262"/>
            <ac:spMk id="238" creationId="{7B15D645-CAC7-46F1-BA18-D731D08909AB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21:09.033" v="86"/>
          <ac:spMkLst>
            <pc:docMk/>
            <pc:sldMk cId="870719865" sldId="262"/>
            <ac:spMk id="243" creationId="{DC953D31-C1A7-4FC4-8CDF-85E2F34ABF30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21:09.033" v="87"/>
          <ac:spMkLst>
            <pc:docMk/>
            <pc:sldMk cId="870719865" sldId="262"/>
            <ac:spMk id="246" creationId="{50D1C5B3-B60D-4696-AE60-100D5EC8AB5D}"/>
          </ac:spMkLst>
        </pc:spChg>
        <pc:grpChg chg="add del">
          <ac:chgData name="Fredrick Nana Benyin Nkrumah" userId="S::fnkrumah@my.waketech.edu::667687c4-de88-4847-b3ba-4e5f9204368d" providerId="AD" clId="Web-{F01E235E-ECD7-1F17-144A-C969E134E883}" dt="2025-04-11T17:20:26.813" v="78"/>
          <ac:grpSpMkLst>
            <pc:docMk/>
            <pc:sldMk cId="870719865" sldId="262"/>
            <ac:grpSpMk id="43" creationId="{73EDDF53-0851-48D4-A466-6FE0DCE91E73}"/>
          </ac:grpSpMkLst>
        </pc:grpChg>
        <pc:grpChg chg="add">
          <ac:chgData name="Fredrick Nana Benyin Nkrumah" userId="S::fnkrumah@my.waketech.edu::667687c4-de88-4847-b3ba-4e5f9204368d" providerId="AD" clId="Web-{F01E235E-ECD7-1F17-144A-C969E134E883}" dt="2025-04-11T17:21:09.033" v="87"/>
          <ac:grpSpMkLst>
            <pc:docMk/>
            <pc:sldMk cId="870719865" sldId="262"/>
            <ac:grpSpMk id="247" creationId="{73EDDF53-0851-48D4-A466-6FE0DCE91E73}"/>
          </ac:grpSpMkLst>
        </pc:grpChg>
        <pc:picChg chg="add mod ord">
          <ac:chgData name="Fredrick Nana Benyin Nkrumah" userId="S::fnkrumah@my.waketech.edu::667687c4-de88-4847-b3ba-4e5f9204368d" providerId="AD" clId="Web-{F01E235E-ECD7-1F17-144A-C969E134E883}" dt="2025-04-11T17:21:09.033" v="87"/>
          <ac:picMkLst>
            <pc:docMk/>
            <pc:sldMk cId="870719865" sldId="262"/>
            <ac:picMk id="4" creationId="{55DFDE1D-5CE8-FD1C-ADD7-B66609853308}"/>
          </ac:picMkLst>
        </pc:picChg>
        <pc:picChg chg="add mod ord">
          <ac:chgData name="Fredrick Nana Benyin Nkrumah" userId="S::fnkrumah@my.waketech.edu::667687c4-de88-4847-b3ba-4e5f9204368d" providerId="AD" clId="Web-{F01E235E-ECD7-1F17-144A-C969E134E883}" dt="2025-04-11T17:21:09.033" v="87"/>
          <ac:picMkLst>
            <pc:docMk/>
            <pc:sldMk cId="870719865" sldId="262"/>
            <ac:picMk id="5" creationId="{24FAF4E9-B454-001F-EF67-425CA3FAE9AA}"/>
          </ac:picMkLst>
        </pc:picChg>
        <pc:picChg chg="add del mod">
          <ac:chgData name="Fredrick Nana Benyin Nkrumah" userId="S::fnkrumah@my.waketech.edu::667687c4-de88-4847-b3ba-4e5f9204368d" providerId="AD" clId="Web-{F01E235E-ECD7-1F17-144A-C969E134E883}" dt="2025-04-11T17:19:20.217" v="71"/>
          <ac:picMkLst>
            <pc:docMk/>
            <pc:sldMk cId="870719865" sldId="262"/>
            <ac:picMk id="6" creationId="{5BC7BD62-0AA3-8406-812A-BD66181B1320}"/>
          </ac:picMkLst>
        </pc:picChg>
        <pc:picChg chg="add mod">
          <ac:chgData name="Fredrick Nana Benyin Nkrumah" userId="S::fnkrumah@my.waketech.edu::667687c4-de88-4847-b3ba-4e5f9204368d" providerId="AD" clId="Web-{F01E235E-ECD7-1F17-144A-C969E134E883}" dt="2025-04-11T17:21:09.033" v="87"/>
          <ac:picMkLst>
            <pc:docMk/>
            <pc:sldMk cId="870719865" sldId="262"/>
            <ac:picMk id="7" creationId="{3EB7AF3E-ADDF-44E9-3F84-C05536483049}"/>
          </ac:picMkLst>
        </pc:picChg>
      </pc:sldChg>
      <pc:sldChg chg="addSp delSp modSp add mod replId setBg">
        <pc:chgData name="Fredrick Nana Benyin Nkrumah" userId="S::fnkrumah@my.waketech.edu::667687c4-de88-4847-b3ba-4e5f9204368d" providerId="AD" clId="Web-{F01E235E-ECD7-1F17-144A-C969E134E883}" dt="2025-04-11T17:13:43.717" v="43"/>
        <pc:sldMkLst>
          <pc:docMk/>
          <pc:sldMk cId="1533389037" sldId="263"/>
        </pc:sldMkLst>
        <pc:spChg chg="mo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2" creationId="{3AC0CA2D-771A-9D64-C6C2-16FB490039AE}"/>
          </ac:spMkLst>
        </pc:spChg>
        <pc:spChg chg="mo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3" creationId="{8EB3D833-BDDA-9F8D-D0A0-3528455FC199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8" creationId="{70DFC902-7D23-471A-B557-B6B6917D7A0D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10" creationId="{A55D5633-D557-4DCA-982C-FF36EB7A1C00}"/>
          </ac:spMkLst>
        </pc:spChg>
        <pc:spChg chg="add del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12" creationId="{450D3AD2-FA80-415F-A9CE-54D884561CD7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17" creationId="{1B15ED52-F352-441B-82BF-E0EA34836D08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19" creationId="{3B2E3793-BFE6-45A2-9B7B-E18844431C99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21" creationId="{BC4C4868-CB8F-4AF9-9CDB-8108F2C19B67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23" creationId="{375E0459-6403-40CD-989D-56A4407CA12E}"/>
          </ac:spMkLst>
        </pc:spChg>
        <pc:spChg chg="add">
          <ac:chgData name="Fredrick Nana Benyin Nkrumah" userId="S::fnkrumah@my.waketech.edu::667687c4-de88-4847-b3ba-4e5f9204368d" providerId="AD" clId="Web-{F01E235E-ECD7-1F17-144A-C969E134E883}" dt="2025-04-11T17:13:43.717" v="43"/>
          <ac:spMkLst>
            <pc:docMk/>
            <pc:sldMk cId="1533389037" sldId="263"/>
            <ac:spMk id="25" creationId="{53E5B1A8-3AC9-4BD1-9BBC-78CA94F2D1BA}"/>
          </ac:spMkLst>
        </pc:spChg>
      </pc:sldChg>
    </pc:docChg>
  </pc:docChgLst>
  <pc:docChgLst>
    <pc:chgData name="Fredrick Nana Benyin Nkrumah" userId="S::fnkrumah@my.waketech.edu::667687c4-de88-4847-b3ba-4e5f9204368d" providerId="AD" clId="Web-{17D0F122-9C56-06B6-9ECF-C40FDCD265CB}"/>
    <pc:docChg chg="addSld modSld">
      <pc:chgData name="Fredrick Nana Benyin Nkrumah" userId="S::fnkrumah@my.waketech.edu::667687c4-de88-4847-b3ba-4e5f9204368d" providerId="AD" clId="Web-{17D0F122-9C56-06B6-9ECF-C40FDCD265CB}" dt="2025-04-12T13:55:24.054" v="169"/>
      <pc:docMkLst>
        <pc:docMk/>
      </pc:docMkLst>
      <pc:sldChg chg="addSp delSp modSp">
        <pc:chgData name="Fredrick Nana Benyin Nkrumah" userId="S::fnkrumah@my.waketech.edu::667687c4-de88-4847-b3ba-4e5f9204368d" providerId="AD" clId="Web-{17D0F122-9C56-06B6-9ECF-C40FDCD265CB}" dt="2025-04-12T13:42:43.642" v="133"/>
        <pc:sldMkLst>
          <pc:docMk/>
          <pc:sldMk cId="1045973463" sldId="261"/>
        </pc:sldMkLst>
        <pc:spChg chg="mod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2" creationId="{E926A158-48FC-A2E5-55C1-373D31129C04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38:58.089" v="61"/>
          <ac:spMkLst>
            <pc:docMk/>
            <pc:sldMk cId="1045973463" sldId="261"/>
            <ac:spMk id="3" creationId="{677A34F9-85D5-F645-DD61-BFE010D40790}"/>
          </ac:spMkLst>
        </pc:spChg>
        <pc:spChg chg="add mod ord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6" creationId="{35E32A10-2A92-2669-0010-077ADAD34C7F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8" creationId="{1B15ED52-F352-441B-82BF-E0EA34836D08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10" creationId="{3B2E3793-BFE6-45A2-9B7B-E18844431C99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12" creationId="{BC4C4868-CB8F-4AF9-9CDB-8108F2C19B67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14" creationId="{375E0459-6403-40CD-989D-56A4407CA12E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16" creationId="{53E5B1A8-3AC9-4BD1-9BBC-78CA94F2D1BA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13.485" v="124"/>
          <ac:spMkLst>
            <pc:docMk/>
            <pc:sldMk cId="1045973463" sldId="261"/>
            <ac:spMk id="21" creationId="{D7D03296-BABA-47AD-A5D5-ED156727016E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13.485" v="124"/>
          <ac:spMkLst>
            <pc:docMk/>
            <pc:sldMk cId="1045973463" sldId="261"/>
            <ac:spMk id="23" creationId="{284A8429-F65A-490D-96E4-1158D3E8A026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13.485" v="124"/>
          <ac:spMkLst>
            <pc:docMk/>
            <pc:sldMk cId="1045973463" sldId="261"/>
            <ac:spMk id="25" creationId="{0F022291-A82B-4D23-A1E0-5F9BD684669E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27.486" v="126"/>
          <ac:spMkLst>
            <pc:docMk/>
            <pc:sldMk cId="1045973463" sldId="261"/>
            <ac:spMk id="27" creationId="{D3539FEE-81D3-4406-802E-60B20B16F4F6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27.486" v="126"/>
          <ac:spMkLst>
            <pc:docMk/>
            <pc:sldMk cId="1045973463" sldId="261"/>
            <ac:spMk id="28" creationId="{2151139A-886F-4B97-8815-729AD3831BBD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27.486" v="126"/>
          <ac:spMkLst>
            <pc:docMk/>
            <pc:sldMk cId="1045973463" sldId="261"/>
            <ac:spMk id="29" creationId="{DC701763-729E-462F-A5A8-E0DEFEB1E2E4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27.486" v="126"/>
          <ac:spMkLst>
            <pc:docMk/>
            <pc:sldMk cId="1045973463" sldId="261"/>
            <ac:spMk id="30" creationId="{AB5E08C4-8CDD-4623-A5B8-E998C6DEE3B7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27" v="132"/>
          <ac:spMkLst>
            <pc:docMk/>
            <pc:sldMk cId="1045973463" sldId="261"/>
            <ac:spMk id="32" creationId="{19C9EAEA-39D0-4B0E-A0EB-51E7B26740B1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1.923" v="128"/>
          <ac:spMkLst>
            <pc:docMk/>
            <pc:sldMk cId="1045973463" sldId="261"/>
            <ac:spMk id="34" creationId="{AB5E08C4-8CDD-4623-A5B8-E998C6DEE3B7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1.923" v="128"/>
          <ac:spMkLst>
            <pc:docMk/>
            <pc:sldMk cId="1045973463" sldId="261"/>
            <ac:spMk id="35" creationId="{AFFC87AC-C919-4FE5-BAC3-39509E001152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1.923" v="128"/>
          <ac:spMkLst>
            <pc:docMk/>
            <pc:sldMk cId="1045973463" sldId="261"/>
            <ac:spMk id="36" creationId="{7D0659F6-0853-468D-B1B2-44FDBE98B80F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1.923" v="128"/>
          <ac:spMkLst>
            <pc:docMk/>
            <pc:sldMk cId="1045973463" sldId="261"/>
            <ac:spMk id="37" creationId="{15F33878-D502-4FFA-8ACE-F2AECDB2A23F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1.923" v="128"/>
          <ac:spMkLst>
            <pc:docMk/>
            <pc:sldMk cId="1045973463" sldId="261"/>
            <ac:spMk id="38" creationId="{977ACDD7-882D-4B81-A213-84C82B96B01E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5.892" v="130"/>
          <ac:spMkLst>
            <pc:docMk/>
            <pc:sldMk cId="1045973463" sldId="261"/>
            <ac:spMk id="40" creationId="{FB5B0058-AF13-4859-B429-4EDDE2A26F7F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35.892" v="130"/>
          <ac:spMkLst>
            <pc:docMk/>
            <pc:sldMk cId="1045973463" sldId="261"/>
            <ac:spMk id="41" creationId="{0277405F-0B4F-4418-B773-1B38814125B6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27" v="132"/>
          <ac:spMkLst>
            <pc:docMk/>
            <pc:sldMk cId="1045973463" sldId="261"/>
            <ac:spMk id="43" creationId="{C497725C-6431-496A-B11C-691354780DCD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27" v="132"/>
          <ac:spMkLst>
            <pc:docMk/>
            <pc:sldMk cId="1045973463" sldId="261"/>
            <ac:spMk id="46" creationId="{B81933D1-5615-42C7-9C0B-4EB7105CCE2D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2:43.627" v="132"/>
          <ac:spMkLst>
            <pc:docMk/>
            <pc:sldMk cId="1045973463" sldId="261"/>
            <ac:spMk id="47" creationId="{B089A89A-1E9C-4761-9DFF-53C275FBF870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49" creationId="{D7D03296-BABA-47AD-A5D5-ED156727016E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50" creationId="{284A8429-F65A-490D-96E4-1158D3E8A026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2:43.642" v="133"/>
          <ac:spMkLst>
            <pc:docMk/>
            <pc:sldMk cId="1045973463" sldId="261"/>
            <ac:spMk id="51" creationId="{0F022291-A82B-4D23-A1E0-5F9BD684669E}"/>
          </ac:spMkLst>
        </pc:spChg>
        <pc:picChg chg="add mod ord">
          <ac:chgData name="Fredrick Nana Benyin Nkrumah" userId="S::fnkrumah@my.waketech.edu::667687c4-de88-4847-b3ba-4e5f9204368d" providerId="AD" clId="Web-{17D0F122-9C56-06B6-9ECF-C40FDCD265CB}" dt="2025-04-12T13:40:55.968" v="70" actId="1076"/>
          <ac:picMkLst>
            <pc:docMk/>
            <pc:sldMk cId="1045973463" sldId="261"/>
            <ac:picMk id="4" creationId="{AFAFAAC5-F8A9-6EC5-3FF4-6723CACC980F}"/>
          </ac:picMkLst>
        </pc:picChg>
        <pc:picChg chg="add mod">
          <ac:chgData name="Fredrick Nana Benyin Nkrumah" userId="S::fnkrumah@my.waketech.edu::667687c4-de88-4847-b3ba-4e5f9204368d" providerId="AD" clId="Web-{17D0F122-9C56-06B6-9ECF-C40FDCD265CB}" dt="2025-04-12T13:42:35.892" v="130"/>
          <ac:picMkLst>
            <pc:docMk/>
            <pc:sldMk cId="1045973463" sldId="261"/>
            <ac:picMk id="5" creationId="{067F7F83-B24A-0CC4-11F7-DA00C76AD180}"/>
          </ac:picMkLst>
        </pc:picChg>
      </pc:sldChg>
      <pc:sldChg chg="addSp delSp modSp">
        <pc:chgData name="Fredrick Nana Benyin Nkrumah" userId="S::fnkrumah@my.waketech.edu::667687c4-de88-4847-b3ba-4e5f9204368d" providerId="AD" clId="Web-{17D0F122-9C56-06B6-9ECF-C40FDCD265CB}" dt="2025-04-12T13:44:50.365" v="148"/>
        <pc:sldMkLst>
          <pc:docMk/>
          <pc:sldMk cId="870719865" sldId="262"/>
        </pc:sldMkLst>
        <pc:spChg chg="mod">
          <ac:chgData name="Fredrick Nana Benyin Nkrumah" userId="S::fnkrumah@my.waketech.edu::667687c4-de88-4847-b3ba-4e5f9204368d" providerId="AD" clId="Web-{17D0F122-9C56-06B6-9ECF-C40FDCD265CB}" dt="2025-04-12T13:44:50.365" v="147"/>
          <ac:spMkLst>
            <pc:docMk/>
            <pc:sldMk cId="870719865" sldId="262"/>
            <ac:spMk id="2" creationId="{E3B03F20-4851-8229-804F-D27E23251CF1}"/>
          </ac:spMkLst>
        </pc:spChg>
        <pc:spChg chg="mod">
          <ac:chgData name="Fredrick Nana Benyin Nkrumah" userId="S::fnkrumah@my.waketech.edu::667687c4-de88-4847-b3ba-4e5f9204368d" providerId="AD" clId="Web-{17D0F122-9C56-06B6-9ECF-C40FDCD265CB}" dt="2025-04-12T13:44:50.365" v="148"/>
          <ac:spMkLst>
            <pc:docMk/>
            <pc:sldMk cId="870719865" sldId="262"/>
            <ac:spMk id="3" creationId="{B1FDB223-619B-C0B0-1A36-C08EAEDB467E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4:50.365" v="148"/>
          <ac:spMkLst>
            <pc:docMk/>
            <pc:sldMk cId="870719865" sldId="262"/>
            <ac:spMk id="246" creationId="{50D1C5B3-B60D-4696-AE60-100D5EC8AB5D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44:50.365" v="147"/>
          <ac:spMkLst>
            <pc:docMk/>
            <pc:sldMk cId="870719865" sldId="262"/>
            <ac:spMk id="253" creationId="{AD96FDFD-4E42-4A06-B8B5-768A1DB9C2A9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4:50.365" v="148"/>
          <ac:spMkLst>
            <pc:docMk/>
            <pc:sldMk cId="870719865" sldId="262"/>
            <ac:spMk id="259" creationId="{50D1C5B3-B60D-4696-AE60-100D5EC8AB5D}"/>
          </ac:spMkLst>
        </pc:spChg>
        <pc:grpChg chg="add del">
          <ac:chgData name="Fredrick Nana Benyin Nkrumah" userId="S::fnkrumah@my.waketech.edu::667687c4-de88-4847-b3ba-4e5f9204368d" providerId="AD" clId="Web-{17D0F122-9C56-06B6-9ECF-C40FDCD265CB}" dt="2025-04-12T13:44:50.365" v="148"/>
          <ac:grpSpMkLst>
            <pc:docMk/>
            <pc:sldMk cId="870719865" sldId="262"/>
            <ac:grpSpMk id="247" creationId="{73EDDF53-0851-48D4-A466-6FE0DCE91E73}"/>
          </ac:grpSpMkLst>
        </pc:grpChg>
        <pc:grpChg chg="add">
          <ac:chgData name="Fredrick Nana Benyin Nkrumah" userId="S::fnkrumah@my.waketech.edu::667687c4-de88-4847-b3ba-4e5f9204368d" providerId="AD" clId="Web-{17D0F122-9C56-06B6-9ECF-C40FDCD265CB}" dt="2025-04-12T13:44:50.365" v="148"/>
          <ac:grpSpMkLst>
            <pc:docMk/>
            <pc:sldMk cId="870719865" sldId="262"/>
            <ac:grpSpMk id="255" creationId="{73EDDF53-0851-48D4-A466-6FE0DCE91E73}"/>
          </ac:grpSpMkLst>
        </pc:grpChg>
        <pc:picChg chg="mod ord">
          <ac:chgData name="Fredrick Nana Benyin Nkrumah" userId="S::fnkrumah@my.waketech.edu::667687c4-de88-4847-b3ba-4e5f9204368d" providerId="AD" clId="Web-{17D0F122-9C56-06B6-9ECF-C40FDCD265CB}" dt="2025-04-12T13:44:50.365" v="147"/>
          <ac:picMkLst>
            <pc:docMk/>
            <pc:sldMk cId="870719865" sldId="262"/>
            <ac:picMk id="4" creationId="{55DFDE1D-5CE8-FD1C-ADD7-B66609853308}"/>
          </ac:picMkLst>
        </pc:picChg>
        <pc:picChg chg="mod ord">
          <ac:chgData name="Fredrick Nana Benyin Nkrumah" userId="S::fnkrumah@my.waketech.edu::667687c4-de88-4847-b3ba-4e5f9204368d" providerId="AD" clId="Web-{17D0F122-9C56-06B6-9ECF-C40FDCD265CB}" dt="2025-04-12T13:44:50.365" v="147"/>
          <ac:picMkLst>
            <pc:docMk/>
            <pc:sldMk cId="870719865" sldId="262"/>
            <ac:picMk id="5" creationId="{24FAF4E9-B454-001F-EF67-425CA3FAE9AA}"/>
          </ac:picMkLst>
        </pc:picChg>
        <pc:picChg chg="mod ord">
          <ac:chgData name="Fredrick Nana Benyin Nkrumah" userId="S::fnkrumah@my.waketech.edu::667687c4-de88-4847-b3ba-4e5f9204368d" providerId="AD" clId="Web-{17D0F122-9C56-06B6-9ECF-C40FDCD265CB}" dt="2025-04-12T13:44:50.365" v="148"/>
          <ac:picMkLst>
            <pc:docMk/>
            <pc:sldMk cId="870719865" sldId="262"/>
            <ac:picMk id="7" creationId="{3EB7AF3E-ADDF-44E9-3F84-C05536483049}"/>
          </ac:picMkLst>
        </pc:picChg>
      </pc:sldChg>
      <pc:sldChg chg="addSp delSp modSp">
        <pc:chgData name="Fredrick Nana Benyin Nkrumah" userId="S::fnkrumah@my.waketech.edu::667687c4-de88-4847-b3ba-4e5f9204368d" providerId="AD" clId="Web-{17D0F122-9C56-06B6-9ECF-C40FDCD265CB}" dt="2025-04-12T13:47:28.760" v="156"/>
        <pc:sldMkLst>
          <pc:docMk/>
          <pc:sldMk cId="1533389037" sldId="263"/>
        </pc:sldMkLst>
        <pc:spChg chg="mod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2" creationId="{3AC0CA2D-771A-9D64-C6C2-16FB490039AE}"/>
          </ac:spMkLst>
        </pc:spChg>
        <pc:spChg chg="del mod">
          <ac:chgData name="Fredrick Nana Benyin Nkrumah" userId="S::fnkrumah@my.waketech.edu::667687c4-de88-4847-b3ba-4e5f9204368d" providerId="AD" clId="Web-{17D0F122-9C56-06B6-9ECF-C40FDCD265CB}" dt="2025-04-12T13:47:23.353" v="155"/>
          <ac:spMkLst>
            <pc:docMk/>
            <pc:sldMk cId="1533389037" sldId="263"/>
            <ac:spMk id="3" creationId="{8EB3D833-BDDA-9F8D-D0A0-3528455FC199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17" creationId="{1B15ED52-F352-441B-82BF-E0EA34836D08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19" creationId="{3B2E3793-BFE6-45A2-9B7B-E18844431C99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21" creationId="{BC4C4868-CB8F-4AF9-9CDB-8108F2C19B67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23" creationId="{375E0459-6403-40CD-989D-56A4407CA12E}"/>
          </ac:spMkLst>
        </pc:spChg>
        <pc:spChg chg="del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25" creationId="{53E5B1A8-3AC9-4BD1-9BBC-78CA94F2D1BA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30" creationId="{A8384FB5-9ADC-4DDC-881B-597D56F5B15D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32" creationId="{1199E1B1-A8C0-4FE8-A5A8-1CB41D69F857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34" creationId="{84A8DE83-DE75-4B41-9DB4-A7EC0B0DEC0B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47:28.760" v="156"/>
          <ac:spMkLst>
            <pc:docMk/>
            <pc:sldMk cId="1533389037" sldId="263"/>
            <ac:spMk id="36" creationId="{A7009A0A-BEF5-4EAC-AF15-E4F9F002E239}"/>
          </ac:spMkLst>
        </pc:spChg>
        <pc:graphicFrameChg chg="add mod ord modGraphic">
          <ac:chgData name="Fredrick Nana Benyin Nkrumah" userId="S::fnkrumah@my.waketech.edu::667687c4-de88-4847-b3ba-4e5f9204368d" providerId="AD" clId="Web-{17D0F122-9C56-06B6-9ECF-C40FDCD265CB}" dt="2025-04-12T13:47:23.353" v="155"/>
          <ac:graphicFrameMkLst>
            <pc:docMk/>
            <pc:sldMk cId="1533389037" sldId="263"/>
            <ac:graphicFrameMk id="5" creationId="{04661836-041B-EDEB-E520-14C3EE116F84}"/>
          </ac:graphicFrameMkLst>
        </pc:graphicFrameChg>
      </pc:sldChg>
      <pc:sldChg chg="addSp modSp">
        <pc:chgData name="Fredrick Nana Benyin Nkrumah" userId="S::fnkrumah@my.waketech.edu::667687c4-de88-4847-b3ba-4e5f9204368d" providerId="AD" clId="Web-{17D0F122-9C56-06B6-9ECF-C40FDCD265CB}" dt="2025-04-12T13:32:48.110" v="60"/>
        <pc:sldMkLst>
          <pc:docMk/>
          <pc:sldMk cId="2727028331" sldId="266"/>
        </pc:sldMkLst>
        <pc:spChg chg="mod">
          <ac:chgData name="Fredrick Nana Benyin Nkrumah" userId="S::fnkrumah@my.waketech.edu::667687c4-de88-4847-b3ba-4e5f9204368d" providerId="AD" clId="Web-{17D0F122-9C56-06B6-9ECF-C40FDCD265CB}" dt="2025-04-12T13:28:22.087" v="5" actId="20577"/>
          <ac:spMkLst>
            <pc:docMk/>
            <pc:sldMk cId="2727028331" sldId="266"/>
            <ac:spMk id="2" creationId="{60585F47-E994-99C3-F962-8AF796E821FA}"/>
          </ac:spMkLst>
        </pc:spChg>
        <pc:spChg chg="mod">
          <ac:chgData name="Fredrick Nana Benyin Nkrumah" userId="S::fnkrumah@my.waketech.edu::667687c4-de88-4847-b3ba-4e5f9204368d" providerId="AD" clId="Web-{17D0F122-9C56-06B6-9ECF-C40FDCD265CB}" dt="2025-04-12T13:30:43.497" v="25" actId="20577"/>
          <ac:spMkLst>
            <pc:docMk/>
            <pc:sldMk cId="2727028331" sldId="266"/>
            <ac:spMk id="3" creationId="{CFB03966-29F3-B43E-6A52-3C7A9A29FC78}"/>
          </ac:spMkLst>
        </pc:spChg>
        <pc:spChg chg="mod">
          <ac:chgData name="Fredrick Nana Benyin Nkrumah" userId="S::fnkrumah@my.waketech.edu::667687c4-de88-4847-b3ba-4e5f9204368d" providerId="AD" clId="Web-{17D0F122-9C56-06B6-9ECF-C40FDCD265CB}" dt="2025-04-12T13:32:32.219" v="59"/>
          <ac:spMkLst>
            <pc:docMk/>
            <pc:sldMk cId="2727028331" sldId="266"/>
            <ac:spMk id="10" creationId="{FECF5838-8BDB-E9D4-59C7-04869B96086A}"/>
          </ac:spMkLst>
        </pc:spChg>
        <pc:graphicFrameChg chg="add mod modGraphic">
          <ac:chgData name="Fredrick Nana Benyin Nkrumah" userId="S::fnkrumah@my.waketech.edu::667687c4-de88-4847-b3ba-4e5f9204368d" providerId="AD" clId="Web-{17D0F122-9C56-06B6-9ECF-C40FDCD265CB}" dt="2025-04-12T13:32:48.110" v="60"/>
          <ac:graphicFrameMkLst>
            <pc:docMk/>
            <pc:sldMk cId="2727028331" sldId="266"/>
            <ac:graphicFrameMk id="4" creationId="{B1E13C17-5677-7566-B02A-682B9A3C75EE}"/>
          </ac:graphicFrameMkLst>
        </pc:graphicFrameChg>
      </pc:sldChg>
      <pc:sldChg chg="addSp delSp modSp new mod setBg">
        <pc:chgData name="Fredrick Nana Benyin Nkrumah" userId="S::fnkrumah@my.waketech.edu::667687c4-de88-4847-b3ba-4e5f9204368d" providerId="AD" clId="Web-{17D0F122-9C56-06B6-9ECF-C40FDCD265CB}" dt="2025-04-12T13:55:24.054" v="169"/>
        <pc:sldMkLst>
          <pc:docMk/>
          <pc:sldMk cId="4261102140" sldId="273"/>
        </pc:sldMkLst>
        <pc:spChg chg="mo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2" creationId="{8D842472-454C-3B45-8533-CA459E963E1E}"/>
          </ac:spMkLst>
        </pc:spChg>
        <pc:spChg chg="add del mo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3" creationId="{029EF78A-36BD-A709-9EFE-620C43697DBF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55:24.007" v="168"/>
          <ac:spMkLst>
            <pc:docMk/>
            <pc:sldMk cId="4261102140" sldId="273"/>
            <ac:spMk id="9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55:24.007" v="168"/>
          <ac:spMkLst>
            <pc:docMk/>
            <pc:sldMk cId="4261102140" sldId="273"/>
            <ac:spMk id="11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55:24.007" v="168"/>
          <ac:spMkLst>
            <pc:docMk/>
            <pc:sldMk cId="4261102140" sldId="273"/>
            <ac:spMk id="13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17D0F122-9C56-06B6-9ECF-C40FDCD265CB}" dt="2025-04-12T13:55:24.007" v="168"/>
          <ac:spMkLst>
            <pc:docMk/>
            <pc:sldMk cId="4261102140" sldId="273"/>
            <ac:spMk id="15" creationId="{063BBA22-50EA-4C4D-BE05-F1CE4E63AA56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17" creationId="{BACC6370-2D7E-4714-9D71-7542949D7D5D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18" creationId="{F68B3F68-107C-434F-AA38-110D5EA91B85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19" creationId="{AAD0DBB9-1A4B-4391-81D4-CB19F9AB918A}"/>
          </ac:spMkLst>
        </pc:spChg>
        <pc:spChg chg="add">
          <ac:chgData name="Fredrick Nana Benyin Nkrumah" userId="S::fnkrumah@my.waketech.edu::667687c4-de88-4847-b3ba-4e5f9204368d" providerId="AD" clId="Web-{17D0F122-9C56-06B6-9ECF-C40FDCD265CB}" dt="2025-04-12T13:55:24.054" v="169"/>
          <ac:spMkLst>
            <pc:docMk/>
            <pc:sldMk cId="4261102140" sldId="273"/>
            <ac:spMk id="20" creationId="{063BBA22-50EA-4C4D-BE05-F1CE4E63AA56}"/>
          </ac:spMkLst>
        </pc:spChg>
        <pc:graphicFrameChg chg="add del">
          <ac:chgData name="Fredrick Nana Benyin Nkrumah" userId="S::fnkrumah@my.waketech.edu::667687c4-de88-4847-b3ba-4e5f9204368d" providerId="AD" clId="Web-{17D0F122-9C56-06B6-9ECF-C40FDCD265CB}" dt="2025-04-12T13:55:24.007" v="168"/>
          <ac:graphicFrameMkLst>
            <pc:docMk/>
            <pc:sldMk cId="4261102140" sldId="273"/>
            <ac:graphicFrameMk id="5" creationId="{918D4878-26A5-2305-E1F7-9D74C0BCFB36}"/>
          </ac:graphicFrameMkLst>
        </pc:graphicFrameChg>
        <pc:graphicFrameChg chg="add">
          <ac:chgData name="Fredrick Nana Benyin Nkrumah" userId="S::fnkrumah@my.waketech.edu::667687c4-de88-4847-b3ba-4e5f9204368d" providerId="AD" clId="Web-{17D0F122-9C56-06B6-9ECF-C40FDCD265CB}" dt="2025-04-12T13:55:24.054" v="169"/>
          <ac:graphicFrameMkLst>
            <pc:docMk/>
            <pc:sldMk cId="4261102140" sldId="273"/>
            <ac:graphicFrameMk id="21" creationId="{0860435E-B66C-53F3-2927-266154806206}"/>
          </ac:graphicFrameMkLst>
        </pc:graphicFrameChg>
      </pc:sldChg>
    </pc:docChg>
  </pc:docChgLst>
  <pc:docChgLst>
    <pc:chgData name="Claudia Dorin" userId="S::cddorin@my.waketech.edu::f85f02e5-64a7-4bd2-9ba5-818ef88303e6" providerId="AD" clId="Web-{79117E65-8918-6088-D932-AB8CFDD51C07}"/>
    <pc:docChg chg="addSld modSld addMainMaster delMainMaster">
      <pc:chgData name="Claudia Dorin" userId="S::cddorin@my.waketech.edu::f85f02e5-64a7-4bd2-9ba5-818ef88303e6" providerId="AD" clId="Web-{79117E65-8918-6088-D932-AB8CFDD51C07}" dt="2025-04-20T15:27:40.829" v="372" actId="20577"/>
      <pc:docMkLst>
        <pc:docMk/>
      </pc:docMkLst>
      <pc:sldChg chg="modSp mod modClrScheme chgLayout">
        <pc:chgData name="Claudia Dorin" userId="S::cddorin@my.waketech.edu::f85f02e5-64a7-4bd2-9ba5-818ef88303e6" providerId="AD" clId="Web-{79117E65-8918-6088-D932-AB8CFDD51C07}" dt="2025-04-20T14:55:55.572" v="29" actId="20577"/>
        <pc:sldMkLst>
          <pc:docMk/>
          <pc:sldMk cId="109857222" sldId="256"/>
        </pc:sldMkLst>
        <pc:spChg chg="mod ord">
          <ac:chgData name="Claudia Dorin" userId="S::cddorin@my.waketech.edu::f85f02e5-64a7-4bd2-9ba5-818ef88303e6" providerId="AD" clId="Web-{79117E65-8918-6088-D932-AB8CFDD51C07}" dt="2025-04-20T14:54:53.805" v="2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4:55:55.572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04:51.275" v="148" actId="14100"/>
        <pc:sldMkLst>
          <pc:docMk/>
          <pc:sldMk cId="1167662510" sldId="257"/>
        </pc:sldMkLst>
        <pc:spChg chg="del mod ord">
          <ac:chgData name="Claudia Dorin" userId="S::cddorin@my.waketech.edu::f85f02e5-64a7-4bd2-9ba5-818ef88303e6" providerId="AD" clId="Web-{79117E65-8918-6088-D932-AB8CFDD51C07}" dt="2025-04-20T15:03:13.725" v="118"/>
          <ac:spMkLst>
            <pc:docMk/>
            <pc:sldMk cId="1167662510" sldId="257"/>
            <ac:spMk id="2" creationId="{98B67BCB-DDEE-100E-1057-9C602C4D4E04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04:51.275" v="148" actId="14100"/>
          <ac:spMkLst>
            <pc:docMk/>
            <pc:sldMk cId="1167662510" sldId="257"/>
            <ac:spMk id="3" creationId="{ED8483D0-3C89-6A2D-DAA8-DF26324A476C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04:24.836" v="145" actId="14100"/>
          <ac:spMkLst>
            <pc:docMk/>
            <pc:sldMk cId="1167662510" sldId="257"/>
            <ac:spMk id="5" creationId="{364874EF-87E5-C535-AFF1-C30056B4DB57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3:19.022" v="119"/>
          <ac:spMkLst>
            <pc:docMk/>
            <pc:sldMk cId="1167662510" sldId="257"/>
            <ac:spMk id="7" creationId="{142BD087-0B75-DBA7-18CF-7E3D866A9C01}"/>
          </ac:spMkLst>
        </pc:sp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09:32.220" v="217" actId="14100"/>
        <pc:sldMkLst>
          <pc:docMk/>
          <pc:sldMk cId="3083922775" sldId="258"/>
        </pc:sldMkLst>
        <pc:spChg chg="add del mod ord">
          <ac:chgData name="Claudia Dorin" userId="S::cddorin@my.waketech.edu::f85f02e5-64a7-4bd2-9ba5-818ef88303e6" providerId="AD" clId="Web-{79117E65-8918-6088-D932-AB8CFDD51C07}" dt="2025-04-20T15:09:13.579" v="206"/>
          <ac:spMkLst>
            <pc:docMk/>
            <pc:sldMk cId="3083922775" sldId="258"/>
            <ac:spMk id="2" creationId="{B600F1D8-17E7-768D-D392-A90DB1E6702B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09:32.220" v="217" actId="14100"/>
          <ac:spMkLst>
            <pc:docMk/>
            <pc:sldMk cId="3083922775" sldId="258"/>
            <ac:spMk id="3" creationId="{F694FA94-402A-98F4-4AB7-3CEE75E9A1E0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9:12.798" v="205"/>
          <ac:spMkLst>
            <pc:docMk/>
            <pc:sldMk cId="3083922775" sldId="258"/>
            <ac:spMk id="5" creationId="{C3EFF65E-8E26-5E54-5BAD-460E7EAF6F21}"/>
          </ac:spMkLst>
        </pc:spChg>
        <pc:spChg chg="add del">
          <ac:chgData name="Claudia Dorin" userId="S::cddorin@my.waketech.edu::f85f02e5-64a7-4bd2-9ba5-818ef88303e6" providerId="AD" clId="Web-{79117E65-8918-6088-D932-AB8CFDD51C07}" dt="2025-04-20T15:09:06.423" v="203"/>
          <ac:spMkLst>
            <pc:docMk/>
            <pc:sldMk cId="3083922775" sldId="258"/>
            <ac:spMk id="7" creationId="{109DC735-4FAC-94DE-663E-97391BBA2AE9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9:18.829" v="207"/>
          <ac:spMkLst>
            <pc:docMk/>
            <pc:sldMk cId="3083922775" sldId="258"/>
            <ac:spMk id="9" creationId="{38E0DAA0-32EA-D5AE-AE2A-555C6672B95F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09:26.111" v="215" actId="20577"/>
          <ac:spMkLst>
            <pc:docMk/>
            <pc:sldMk cId="3083922775" sldId="258"/>
            <ac:spMk id="11" creationId="{94C19B0C-DF82-FBCC-90F3-CC4D428195B2}"/>
          </ac:spMkLst>
        </pc:sp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24:52.793" v="331" actId="14100"/>
        <pc:sldMkLst>
          <pc:docMk/>
          <pc:sldMk cId="4281493878" sldId="259"/>
        </pc:sldMkLst>
        <pc:spChg chg="del mod ord">
          <ac:chgData name="Claudia Dorin" userId="S::cddorin@my.waketech.edu::f85f02e5-64a7-4bd2-9ba5-818ef88303e6" providerId="AD" clId="Web-{79117E65-8918-6088-D932-AB8CFDD51C07}" dt="2025-04-20T15:07:46.748" v="183"/>
          <ac:spMkLst>
            <pc:docMk/>
            <pc:sldMk cId="4281493878" sldId="259"/>
            <ac:spMk id="2" creationId="{95B0F90E-9F78-B019-0E1F-086A21A2C68A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24:52.793" v="331" actId="14100"/>
          <ac:spMkLst>
            <pc:docMk/>
            <pc:sldMk cId="4281493878" sldId="259"/>
            <ac:spMk id="3" creationId="{27F0A76F-F2CC-EA45-7628-BCDB31527D87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7:50.217" v="184"/>
          <ac:spMkLst>
            <pc:docMk/>
            <pc:sldMk cId="4281493878" sldId="259"/>
            <ac:spMk id="5" creationId="{9E20149B-6CEB-6093-C4F5-554D8401542A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07:54.780" v="189" actId="20577"/>
          <ac:spMkLst>
            <pc:docMk/>
            <pc:sldMk cId="4281493878" sldId="259"/>
            <ac:spMk id="7" creationId="{695C6BEC-FB86-F07C-C1AC-9A0183421FFE}"/>
          </ac:spMkLst>
        </pc:spChg>
      </pc:sldChg>
      <pc:sldChg chg="delSp modSp mod modClrScheme delDesignElem chgLayout">
        <pc:chgData name="Claudia Dorin" userId="S::cddorin@my.waketech.edu::f85f02e5-64a7-4bd2-9ba5-818ef88303e6" providerId="AD" clId="Web-{79117E65-8918-6088-D932-AB8CFDD51C07}" dt="2025-04-20T15:10:43.175" v="242" actId="14100"/>
        <pc:sldMkLst>
          <pc:docMk/>
          <pc:sldMk cId="3890394694" sldId="260"/>
        </pc:sldMkLst>
        <pc:spChg chg="mod ord">
          <ac:chgData name="Claudia Dorin" userId="S::cddorin@my.waketech.edu::f85f02e5-64a7-4bd2-9ba5-818ef88303e6" providerId="AD" clId="Web-{79117E65-8918-6088-D932-AB8CFDD51C07}" dt="2025-04-20T15:10:32.019" v="238" actId="20577"/>
          <ac:spMkLst>
            <pc:docMk/>
            <pc:sldMk cId="3890394694" sldId="260"/>
            <ac:spMk id="2" creationId="{1F764B49-9B7E-B47A-2653-92E277E865F3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10:43.175" v="242" actId="14100"/>
          <ac:spMkLst>
            <pc:docMk/>
            <pc:sldMk cId="3890394694" sldId="260"/>
            <ac:spMk id="3" creationId="{C9DB68C8-A031-3244-E250-570620CAD3C7}"/>
          </ac:spMkLst>
        </pc:spChg>
        <pc:spChg chg="del">
          <ac:chgData name="Claudia Dorin" userId="S::cddorin@my.waketech.edu::f85f02e5-64a7-4bd2-9ba5-818ef88303e6" providerId="AD" clId="Web-{79117E65-8918-6088-D932-AB8CFDD51C07}" dt="2025-04-20T14:53:39.068" v="15"/>
          <ac:spMkLst>
            <pc:docMk/>
            <pc:sldMk cId="3890394694" sldId="260"/>
            <ac:spMk id="12" creationId="{450D3AD2-FA80-415F-A9CE-54D884561CD7}"/>
          </ac:spMkLst>
        </pc:spChg>
      </pc:sldChg>
      <pc:sldChg chg="delSp modSp mod modClrScheme delDesignElem chgLayout">
        <pc:chgData name="Claudia Dorin" userId="S::cddorin@my.waketech.edu::f85f02e5-64a7-4bd2-9ba5-818ef88303e6" providerId="AD" clId="Web-{79117E65-8918-6088-D932-AB8CFDD51C07}" dt="2025-04-20T15:12:32.053" v="265" actId="20577"/>
        <pc:sldMkLst>
          <pc:docMk/>
          <pc:sldMk cId="1045973463" sldId="261"/>
        </pc:sldMkLst>
        <pc:spChg chg="mod ord">
          <ac:chgData name="Claudia Dorin" userId="S::cddorin@my.waketech.edu::f85f02e5-64a7-4bd2-9ba5-818ef88303e6" providerId="AD" clId="Web-{79117E65-8918-6088-D932-AB8CFDD51C07}" dt="2025-04-20T15:12:32.053" v="265" actId="20577"/>
          <ac:spMkLst>
            <pc:docMk/>
            <pc:sldMk cId="1045973463" sldId="261"/>
            <ac:spMk id="2" creationId="{E926A158-48FC-A2E5-55C1-373D31129C04}"/>
          </ac:spMkLst>
        </pc:spChg>
        <pc:spChg chg="del">
          <ac:chgData name="Claudia Dorin" userId="S::cddorin@my.waketech.edu::f85f02e5-64a7-4bd2-9ba5-818ef88303e6" providerId="AD" clId="Web-{79117E65-8918-6088-D932-AB8CFDD51C07}" dt="2025-04-20T14:53:39.068" v="15"/>
          <ac:spMkLst>
            <pc:docMk/>
            <pc:sldMk cId="1045973463" sldId="261"/>
            <ac:spMk id="51" creationId="{0F022291-A82B-4D23-A1E0-5F9BD684669E}"/>
          </ac:spMkLst>
        </pc:spChg>
        <pc:picChg chg="mod ord">
          <ac:chgData name="Claudia Dorin" userId="S::cddorin@my.waketech.edu::f85f02e5-64a7-4bd2-9ba5-818ef88303e6" providerId="AD" clId="Web-{79117E65-8918-6088-D932-AB8CFDD51C07}" dt="2025-04-20T15:12:27.084" v="264" actId="1076"/>
          <ac:picMkLst>
            <pc:docMk/>
            <pc:sldMk cId="1045973463" sldId="261"/>
            <ac:picMk id="4" creationId="{AFAFAAC5-F8A9-6EC5-3FF4-6723CACC980F}"/>
          </ac:picMkLst>
        </pc:picChg>
      </pc:sldChg>
      <pc:sldChg chg="modSp mod modClrScheme chgLayout">
        <pc:chgData name="Claudia Dorin" userId="S::cddorin@my.waketech.edu::f85f02e5-64a7-4bd2-9ba5-818ef88303e6" providerId="AD" clId="Web-{79117E65-8918-6088-D932-AB8CFDD51C07}" dt="2025-04-20T15:13:16.773" v="273" actId="1076"/>
        <pc:sldMkLst>
          <pc:docMk/>
          <pc:sldMk cId="870719865" sldId="262"/>
        </pc:sldMkLst>
        <pc:spChg chg="mod ord">
          <ac:chgData name="Claudia Dorin" userId="S::cddorin@my.waketech.edu::f85f02e5-64a7-4bd2-9ba5-818ef88303e6" providerId="AD" clId="Web-{79117E65-8918-6088-D932-AB8CFDD51C07}" dt="2025-04-20T15:12:41.772" v="267" actId="20577"/>
          <ac:spMkLst>
            <pc:docMk/>
            <pc:sldMk cId="870719865" sldId="262"/>
            <ac:spMk id="2" creationId="{E3B03F20-4851-8229-804F-D27E23251CF1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12:50.195" v="268" actId="20577"/>
          <ac:spMkLst>
            <pc:docMk/>
            <pc:sldMk cId="870719865" sldId="262"/>
            <ac:spMk id="3" creationId="{B1FDB223-619B-C0B0-1A36-C08EAEDB467E}"/>
          </ac:spMkLst>
        </pc:spChg>
        <pc:picChg chg="mod">
          <ac:chgData name="Claudia Dorin" userId="S::cddorin@my.waketech.edu::f85f02e5-64a7-4bd2-9ba5-818ef88303e6" providerId="AD" clId="Web-{79117E65-8918-6088-D932-AB8CFDD51C07}" dt="2025-04-20T15:13:11.914" v="272" actId="14100"/>
          <ac:picMkLst>
            <pc:docMk/>
            <pc:sldMk cId="870719865" sldId="262"/>
            <ac:picMk id="4" creationId="{55DFDE1D-5CE8-FD1C-ADD7-B66609853308}"/>
          </ac:picMkLst>
        </pc:picChg>
        <pc:picChg chg="mod">
          <ac:chgData name="Claudia Dorin" userId="S::cddorin@my.waketech.edu::f85f02e5-64a7-4bd2-9ba5-818ef88303e6" providerId="AD" clId="Web-{79117E65-8918-6088-D932-AB8CFDD51C07}" dt="2025-04-20T15:12:58.273" v="270" actId="14100"/>
          <ac:picMkLst>
            <pc:docMk/>
            <pc:sldMk cId="870719865" sldId="262"/>
            <ac:picMk id="5" creationId="{24FAF4E9-B454-001F-EF67-425CA3FAE9AA}"/>
          </ac:picMkLst>
        </pc:picChg>
        <pc:picChg chg="mod">
          <ac:chgData name="Claudia Dorin" userId="S::cddorin@my.waketech.edu::f85f02e5-64a7-4bd2-9ba5-818ef88303e6" providerId="AD" clId="Web-{79117E65-8918-6088-D932-AB8CFDD51C07}" dt="2025-04-20T15:13:16.773" v="273" actId="1076"/>
          <ac:picMkLst>
            <pc:docMk/>
            <pc:sldMk cId="870719865" sldId="262"/>
            <ac:picMk id="7" creationId="{3EB7AF3E-ADDF-44E9-3F84-C05536483049}"/>
          </ac:picMkLst>
        </pc:pic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07:27.529" v="182" actId="14100"/>
        <pc:sldMkLst>
          <pc:docMk/>
          <pc:sldMk cId="1223841840" sldId="264"/>
        </pc:sldMkLst>
        <pc:spChg chg="del mod ord">
          <ac:chgData name="Claudia Dorin" userId="S::cddorin@my.waketech.edu::f85f02e5-64a7-4bd2-9ba5-818ef88303e6" providerId="AD" clId="Web-{79117E65-8918-6088-D932-AB8CFDD51C07}" dt="2025-04-20T15:06:46.637" v="170"/>
          <ac:spMkLst>
            <pc:docMk/>
            <pc:sldMk cId="1223841840" sldId="264"/>
            <ac:spMk id="2" creationId="{D521B8D8-6BFE-338E-AD8F-D127D74E055D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07:27.529" v="182" actId="14100"/>
          <ac:spMkLst>
            <pc:docMk/>
            <pc:sldMk cId="1223841840" sldId="264"/>
            <ac:spMk id="3" creationId="{51AB23B9-D223-1F2E-FC33-43F45B1CD8AE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6:50.231" v="171"/>
          <ac:spMkLst>
            <pc:docMk/>
            <pc:sldMk cId="1223841840" sldId="264"/>
            <ac:spMk id="5" creationId="{A0545F13-21D8-4D0E-A776-8FAC45036E61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06:57.216" v="178" actId="20577"/>
          <ac:spMkLst>
            <pc:docMk/>
            <pc:sldMk cId="1223841840" sldId="264"/>
            <ac:spMk id="7" creationId="{4CC60293-A57F-D882-9647-686EA57DDF0F}"/>
          </ac:spMkLst>
        </pc:sp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11:09.520" v="245" actId="20577"/>
        <pc:sldMkLst>
          <pc:docMk/>
          <pc:sldMk cId="2831765794" sldId="265"/>
        </pc:sldMkLst>
        <pc:spChg chg="del mod ord">
          <ac:chgData name="Claudia Dorin" userId="S::cddorin@my.waketech.edu::f85f02e5-64a7-4bd2-9ba5-818ef88303e6" providerId="AD" clId="Web-{79117E65-8918-6088-D932-AB8CFDD51C07}" dt="2025-04-20T15:05:15.572" v="151"/>
          <ac:spMkLst>
            <pc:docMk/>
            <pc:sldMk cId="2831765794" sldId="265"/>
            <ac:spMk id="2" creationId="{F43EAF3E-A404-42AE-4185-3F56BD8CB317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06:19.699" v="169" actId="20577"/>
          <ac:spMkLst>
            <pc:docMk/>
            <pc:sldMk cId="2831765794" sldId="265"/>
            <ac:spMk id="3" creationId="{F24BA607-F30A-13C2-1763-90B27DA9C890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11:09.520" v="245" actId="20577"/>
          <ac:spMkLst>
            <pc:docMk/>
            <pc:sldMk cId="2831765794" sldId="265"/>
            <ac:spMk id="5" creationId="{AE320C73-5C85-3013-EA1A-362236D12303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05:21.791" v="152"/>
          <ac:spMkLst>
            <pc:docMk/>
            <pc:sldMk cId="2831765794" sldId="265"/>
            <ac:spMk id="7" creationId="{92A525D7-AC90-4F86-D808-122D5E8E4E86}"/>
          </ac:spMkLst>
        </pc:spChg>
      </pc:sldChg>
      <pc:sldChg chg="delSp modSp mod modClrScheme delDesignElem chgLayout">
        <pc:chgData name="Claudia Dorin" userId="S::cddorin@my.waketech.edu::f85f02e5-64a7-4bd2-9ba5-818ef88303e6" providerId="AD" clId="Web-{79117E65-8918-6088-D932-AB8CFDD51C07}" dt="2025-04-20T15:12:22.834" v="263" actId="20577"/>
        <pc:sldMkLst>
          <pc:docMk/>
          <pc:sldMk cId="2727028331" sldId="266"/>
        </pc:sldMkLst>
        <pc:spChg chg="mod ord">
          <ac:chgData name="Claudia Dorin" userId="S::cddorin@my.waketech.edu::f85f02e5-64a7-4bd2-9ba5-818ef88303e6" providerId="AD" clId="Web-{79117E65-8918-6088-D932-AB8CFDD51C07}" dt="2025-04-20T15:12:07.475" v="258" actId="20577"/>
          <ac:spMkLst>
            <pc:docMk/>
            <pc:sldMk cId="2727028331" sldId="266"/>
            <ac:spMk id="2" creationId="{60585F47-E994-99C3-F962-8AF796E821FA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12:22.834" v="263" actId="20577"/>
          <ac:spMkLst>
            <pc:docMk/>
            <pc:sldMk cId="2727028331" sldId="266"/>
            <ac:spMk id="3" creationId="{CFB03966-29F3-B43E-6A52-3C7A9A29FC78}"/>
          </ac:spMkLst>
        </pc:spChg>
        <pc:spChg chg="del">
          <ac:chgData name="Claudia Dorin" userId="S::cddorin@my.waketech.edu::f85f02e5-64a7-4bd2-9ba5-818ef88303e6" providerId="AD" clId="Web-{79117E65-8918-6088-D932-AB8CFDD51C07}" dt="2025-04-20T14:53:39.068" v="15"/>
          <ac:spMkLst>
            <pc:docMk/>
            <pc:sldMk cId="2727028331" sldId="266"/>
            <ac:spMk id="12" creationId="{84D6BAA2-ECEC-C0B5-EB38-0E740DAD35F8}"/>
          </ac:spMkLst>
        </pc:spChg>
        <pc:graphicFrameChg chg="mod">
          <ac:chgData name="Claudia Dorin" userId="S::cddorin@my.waketech.edu::f85f02e5-64a7-4bd2-9ba5-818ef88303e6" providerId="AD" clId="Web-{79117E65-8918-6088-D932-AB8CFDD51C07}" dt="2025-04-20T15:12:00.396" v="257" actId="1076"/>
          <ac:graphicFrameMkLst>
            <pc:docMk/>
            <pc:sldMk cId="2727028331" sldId="266"/>
            <ac:graphicFrameMk id="4" creationId="{B1E13C17-5677-7566-B02A-682B9A3C75EE}"/>
          </ac:graphicFrameMkLst>
        </pc:graphicFrameChg>
      </pc:sldChg>
      <pc:sldChg chg="delSp modSp mod modClrScheme delDesignElem chgLayout">
        <pc:chgData name="Claudia Dorin" userId="S::cddorin@my.waketech.edu::f85f02e5-64a7-4bd2-9ba5-818ef88303e6" providerId="AD" clId="Web-{79117E65-8918-6088-D932-AB8CFDD51C07}" dt="2025-04-20T15:25:27.013" v="334" actId="20577"/>
        <pc:sldMkLst>
          <pc:docMk/>
          <pc:sldMk cId="263337404" sldId="267"/>
        </pc:sldMkLst>
        <pc:spChg chg="mod ord">
          <ac:chgData name="Claudia Dorin" userId="S::cddorin@my.waketech.edu::f85f02e5-64a7-4bd2-9ba5-818ef88303e6" providerId="AD" clId="Web-{79117E65-8918-6088-D932-AB8CFDD51C07}" dt="2025-04-20T15:11:01.863" v="243" actId="20577"/>
          <ac:spMkLst>
            <pc:docMk/>
            <pc:sldMk cId="263337404" sldId="267"/>
            <ac:spMk id="2" creationId="{2D179380-682A-C21F-488B-1D08CCF3F4DA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25:27.013" v="334" actId="20577"/>
          <ac:spMkLst>
            <pc:docMk/>
            <pc:sldMk cId="263337404" sldId="267"/>
            <ac:spMk id="3" creationId="{DA0A6BD5-B684-868D-A2F1-38A5286E1D41}"/>
          </ac:spMkLst>
        </pc:spChg>
        <pc:spChg chg="del">
          <ac:chgData name="Claudia Dorin" userId="S::cddorin@my.waketech.edu::f85f02e5-64a7-4bd2-9ba5-818ef88303e6" providerId="AD" clId="Web-{79117E65-8918-6088-D932-AB8CFDD51C07}" dt="2025-04-20T14:53:39.068" v="15"/>
          <ac:spMkLst>
            <pc:docMk/>
            <pc:sldMk cId="263337404" sldId="267"/>
            <ac:spMk id="12" creationId="{51B66B15-602E-2D7C-8177-F233BB4DF864}"/>
          </ac:spMkLst>
        </pc:spChg>
      </pc:sldChg>
      <pc:sldChg chg="delSp modSp mod modClrScheme delDesignElem chgLayout">
        <pc:chgData name="Claudia Dorin" userId="S::cddorin@my.waketech.edu::f85f02e5-64a7-4bd2-9ba5-818ef88303e6" providerId="AD" clId="Web-{79117E65-8918-6088-D932-AB8CFDD51C07}" dt="2025-04-20T15:14:18.869" v="280" actId="20577"/>
        <pc:sldMkLst>
          <pc:docMk/>
          <pc:sldMk cId="232324933" sldId="268"/>
        </pc:sldMkLst>
        <pc:spChg chg="mod ord">
          <ac:chgData name="Claudia Dorin" userId="S::cddorin@my.waketech.edu::f85f02e5-64a7-4bd2-9ba5-818ef88303e6" providerId="AD" clId="Web-{79117E65-8918-6088-D932-AB8CFDD51C07}" dt="2025-04-20T15:14:18.869" v="280" actId="20577"/>
          <ac:spMkLst>
            <pc:docMk/>
            <pc:sldMk cId="232324933" sldId="268"/>
            <ac:spMk id="2" creationId="{06F67763-A083-1F1E-EE4E-1120A783E911}"/>
          </ac:spMkLst>
        </pc:spChg>
        <pc:spChg chg="del">
          <ac:chgData name="Claudia Dorin" userId="S::cddorin@my.waketech.edu::f85f02e5-64a7-4bd2-9ba5-818ef88303e6" providerId="AD" clId="Web-{79117E65-8918-6088-D932-AB8CFDD51C07}" dt="2025-04-20T14:53:39.068" v="15"/>
          <ac:spMkLst>
            <pc:docMk/>
            <pc:sldMk cId="232324933" sldId="268"/>
            <ac:spMk id="20" creationId="{9F7D5CDA-D291-4307-BF55-1381FED29634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14:09.056" v="279" actId="14100"/>
          <ac:spMkLst>
            <pc:docMk/>
            <pc:sldMk cId="232324933" sldId="268"/>
            <ac:spMk id="21" creationId="{F912D24E-A01C-0D5C-0340-586BE26A2203}"/>
          </ac:spMkLst>
        </pc:spChg>
      </pc:sldChg>
      <pc:sldChg chg="modSp mod modClrScheme chgLayout">
        <pc:chgData name="Claudia Dorin" userId="S::cddorin@my.waketech.edu::f85f02e5-64a7-4bd2-9ba5-818ef88303e6" providerId="AD" clId="Web-{79117E65-8918-6088-D932-AB8CFDD51C07}" dt="2025-04-20T15:23:17.728" v="320" actId="20577"/>
        <pc:sldMkLst>
          <pc:docMk/>
          <pc:sldMk cId="112931878" sldId="269"/>
        </pc:sldMkLst>
        <pc:spChg chg="mod ord">
          <ac:chgData name="Claudia Dorin" userId="S::cddorin@my.waketech.edu::f85f02e5-64a7-4bd2-9ba5-818ef88303e6" providerId="AD" clId="Web-{79117E65-8918-6088-D932-AB8CFDD51C07}" dt="2025-04-20T15:23:07.384" v="318" actId="1076"/>
          <ac:spMkLst>
            <pc:docMk/>
            <pc:sldMk cId="112931878" sldId="269"/>
            <ac:spMk id="2" creationId="{FDE6D335-39FB-DAB6-6549-26C2D35F4BC9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23:17.728" v="320" actId="20577"/>
          <ac:spMkLst>
            <pc:docMk/>
            <pc:sldMk cId="112931878" sldId="269"/>
            <ac:spMk id="3" creationId="{BF244282-1E51-14AB-A411-7C471F3300E6}"/>
          </ac:spMkLst>
        </pc:spChg>
      </pc:sldChg>
      <pc:sldChg chg="modSp mod modClrScheme chgLayout">
        <pc:chgData name="Claudia Dorin" userId="S::cddorin@my.waketech.edu::f85f02e5-64a7-4bd2-9ba5-818ef88303e6" providerId="AD" clId="Web-{79117E65-8918-6088-D932-AB8CFDD51C07}" dt="2025-04-20T15:01:51.270" v="111" actId="20577"/>
        <pc:sldMkLst>
          <pc:docMk/>
          <pc:sldMk cId="3965364020" sldId="270"/>
        </pc:sldMkLst>
        <pc:spChg chg="mod ord">
          <ac:chgData name="Claudia Dorin" userId="S::cddorin@my.waketech.edu::f85f02e5-64a7-4bd2-9ba5-818ef88303e6" providerId="AD" clId="Web-{79117E65-8918-6088-D932-AB8CFDD51C07}" dt="2025-04-20T14:57:55.169" v="46" actId="20577"/>
          <ac:spMkLst>
            <pc:docMk/>
            <pc:sldMk cId="3965364020" sldId="270"/>
            <ac:spMk id="2" creationId="{F9D2A6BD-EE80-E2EA-D103-BEAE82971799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01:22.941" v="105" actId="20577"/>
          <ac:spMkLst>
            <pc:docMk/>
            <pc:sldMk cId="3965364020" sldId="270"/>
            <ac:spMk id="3" creationId="{1819050F-C1B5-4226-5C6B-81D83FBFC6B4}"/>
          </ac:spMkLst>
        </pc:spChg>
        <pc:spChg chg="mod">
          <ac:chgData name="Claudia Dorin" userId="S::cddorin@my.waketech.edu::f85f02e5-64a7-4bd2-9ba5-818ef88303e6" providerId="AD" clId="Web-{79117E65-8918-6088-D932-AB8CFDD51C07}" dt="2025-04-20T15:01:51.270" v="111" actId="20577"/>
          <ac:spMkLst>
            <pc:docMk/>
            <pc:sldMk cId="3965364020" sldId="270"/>
            <ac:spMk id="5" creationId="{1BB58F0B-90AF-8D2F-99D2-EA641D059578}"/>
          </ac:spMkLst>
        </pc:spChg>
      </pc:sldChg>
      <pc:sldChg chg="modSp mod modClrScheme chgLayout">
        <pc:chgData name="Claudia Dorin" userId="S::cddorin@my.waketech.edu::f85f02e5-64a7-4bd2-9ba5-818ef88303e6" providerId="AD" clId="Web-{79117E65-8918-6088-D932-AB8CFDD51C07}" dt="2025-04-20T15:24:24.761" v="329" actId="20577"/>
        <pc:sldMkLst>
          <pc:docMk/>
          <pc:sldMk cId="2730688933" sldId="271"/>
        </pc:sldMkLst>
        <pc:spChg chg="mod ord">
          <ac:chgData name="Claudia Dorin" userId="S::cddorin@my.waketech.edu::f85f02e5-64a7-4bd2-9ba5-818ef88303e6" providerId="AD" clId="Web-{79117E65-8918-6088-D932-AB8CFDD51C07}" dt="2025-04-20T15:01:59.410" v="114" actId="20577"/>
          <ac:spMkLst>
            <pc:docMk/>
            <pc:sldMk cId="2730688933" sldId="271"/>
            <ac:spMk id="2" creationId="{1E2CC66E-5E20-DB91-8E36-67545ECE7665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23:45.604" v="321" actId="14100"/>
          <ac:spMkLst>
            <pc:docMk/>
            <pc:sldMk cId="2730688933" sldId="271"/>
            <ac:spMk id="3" creationId="{36A65653-F3E2-8CD7-FCEC-2C75504432D4}"/>
          </ac:spMkLst>
        </pc:spChg>
        <pc:spChg chg="mod">
          <ac:chgData name="Claudia Dorin" userId="S::cddorin@my.waketech.edu::f85f02e5-64a7-4bd2-9ba5-818ef88303e6" providerId="AD" clId="Web-{79117E65-8918-6088-D932-AB8CFDD51C07}" dt="2025-04-20T15:24:24.761" v="329" actId="20577"/>
          <ac:spMkLst>
            <pc:docMk/>
            <pc:sldMk cId="2730688933" sldId="271"/>
            <ac:spMk id="6" creationId="{4AB2CD62-34B0-3EE5-0FA5-FCB9625BEF7D}"/>
          </ac:spMkLst>
        </pc:sp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10:24.472" v="237" actId="20577"/>
        <pc:sldMkLst>
          <pc:docMk/>
          <pc:sldMk cId="4181978478" sldId="272"/>
        </pc:sldMkLst>
        <pc:spChg chg="del mod ord">
          <ac:chgData name="Claudia Dorin" userId="S::cddorin@my.waketech.edu::f85f02e5-64a7-4bd2-9ba5-818ef88303e6" providerId="AD" clId="Web-{79117E65-8918-6088-D932-AB8CFDD51C07}" dt="2025-04-20T15:09:57.346" v="221"/>
          <ac:spMkLst>
            <pc:docMk/>
            <pc:sldMk cId="4181978478" sldId="272"/>
            <ac:spMk id="2" creationId="{F38A2B4F-8F4D-7C34-1435-B7213BC9075C}"/>
          </ac:spMkLst>
        </pc:spChg>
        <pc:spChg chg="mod ord">
          <ac:chgData name="Claudia Dorin" userId="S::cddorin@my.waketech.edu::f85f02e5-64a7-4bd2-9ba5-818ef88303e6" providerId="AD" clId="Web-{79117E65-8918-6088-D932-AB8CFDD51C07}" dt="2025-04-20T15:10:24.472" v="237" actId="20577"/>
          <ac:spMkLst>
            <pc:docMk/>
            <pc:sldMk cId="4181978478" sldId="272"/>
            <ac:spMk id="3" creationId="{F03C5490-E567-8DF6-DB68-158A88EA0146}"/>
          </ac:spMkLst>
        </pc:spChg>
        <pc:spChg chg="add del mod">
          <ac:chgData name="Claudia Dorin" userId="S::cddorin@my.waketech.edu::f85f02e5-64a7-4bd2-9ba5-818ef88303e6" providerId="AD" clId="Web-{79117E65-8918-6088-D932-AB8CFDD51C07}" dt="2025-04-20T15:10:03.018" v="222"/>
          <ac:spMkLst>
            <pc:docMk/>
            <pc:sldMk cId="4181978478" sldId="272"/>
            <ac:spMk id="5" creationId="{B6A5BD7E-7E42-0007-F80F-CB1B1C4854C6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10:08.221" v="233" actId="20577"/>
          <ac:spMkLst>
            <pc:docMk/>
            <pc:sldMk cId="4181978478" sldId="272"/>
            <ac:spMk id="7" creationId="{75C7E24E-DCA8-858E-D3E3-31E6AEB8494F}"/>
          </ac:spMkLst>
        </pc:spChg>
      </pc:sldChg>
      <pc:sldChg chg="modSp mod modClrScheme chgLayout">
        <pc:chgData name="Claudia Dorin" userId="S::cddorin@my.waketech.edu::f85f02e5-64a7-4bd2-9ba5-818ef88303e6" providerId="AD" clId="Web-{79117E65-8918-6088-D932-AB8CFDD51C07}" dt="2025-04-20T15:26:05.030" v="346"/>
        <pc:sldMkLst>
          <pc:docMk/>
          <pc:sldMk cId="3666001544" sldId="274"/>
        </pc:sldMkLst>
        <pc:spChg chg="mod ord">
          <ac:chgData name="Claudia Dorin" userId="S::cddorin@my.waketech.edu::f85f02e5-64a7-4bd2-9ba5-818ef88303e6" providerId="AD" clId="Web-{79117E65-8918-6088-D932-AB8CFDD51C07}" dt="2025-04-20T14:53:56.928" v="17"/>
          <ac:spMkLst>
            <pc:docMk/>
            <pc:sldMk cId="3666001544" sldId="274"/>
            <ac:spMk id="2" creationId="{6FD701C2-CFAF-256E-EC94-E2071FCBD1C4}"/>
          </ac:spMkLst>
        </pc:spChg>
        <pc:graphicFrameChg chg="mod ord modGraphic">
          <ac:chgData name="Claudia Dorin" userId="S::cddorin@my.waketech.edu::f85f02e5-64a7-4bd2-9ba5-818ef88303e6" providerId="AD" clId="Web-{79117E65-8918-6088-D932-AB8CFDD51C07}" dt="2025-04-20T15:26:05.030" v="346"/>
          <ac:graphicFrameMkLst>
            <pc:docMk/>
            <pc:sldMk cId="3666001544" sldId="274"/>
            <ac:graphicFrameMk id="5" creationId="{041B4FF9-82DC-EDB5-C590-7487E3EFE53F}"/>
          </ac:graphicFrameMkLst>
        </pc:graphicFrameChg>
      </pc:sldChg>
      <pc:sldChg chg="addSp delSp modSp mod modClrScheme chgLayout">
        <pc:chgData name="Claudia Dorin" userId="S::cddorin@my.waketech.edu::f85f02e5-64a7-4bd2-9ba5-818ef88303e6" providerId="AD" clId="Web-{79117E65-8918-6088-D932-AB8CFDD51C07}" dt="2025-04-20T15:27:40.829" v="372" actId="20577"/>
        <pc:sldMkLst>
          <pc:docMk/>
          <pc:sldMk cId="26275228" sldId="275"/>
        </pc:sldMkLst>
        <pc:spChg chg="del mod ord">
          <ac:chgData name="Claudia Dorin" userId="S::cddorin@my.waketech.edu::f85f02e5-64a7-4bd2-9ba5-818ef88303e6" providerId="AD" clId="Web-{79117E65-8918-6088-D932-AB8CFDD51C07}" dt="2025-04-20T15:16:39.545" v="295"/>
          <ac:spMkLst>
            <pc:docMk/>
            <pc:sldMk cId="26275228" sldId="275"/>
            <ac:spMk id="2" creationId="{36A4BB9E-7BE6-A4F5-0D4D-CF26A28810B4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17:05.889" v="301" actId="20577"/>
          <ac:spMkLst>
            <pc:docMk/>
            <pc:sldMk cId="26275228" sldId="275"/>
            <ac:spMk id="77" creationId="{84C3A2C8-9ABA-F785-745F-53C7178CC5A9}"/>
          </ac:spMkLst>
        </pc:spChg>
        <pc:spChg chg="mod">
          <ac:chgData name="Claudia Dorin" userId="S::cddorin@my.waketech.edu::f85f02e5-64a7-4bd2-9ba5-818ef88303e6" providerId="AD" clId="Web-{79117E65-8918-6088-D932-AB8CFDD51C07}" dt="2025-04-20T15:27:40.829" v="372" actId="20577"/>
          <ac:spMkLst>
            <pc:docMk/>
            <pc:sldMk cId="26275228" sldId="275"/>
            <ac:spMk id="86" creationId="{8C37F23C-68DD-A76A-7591-072733053D43}"/>
          </ac:spMkLst>
        </pc:spChg>
        <pc:graphicFrameChg chg="del mod modGraphic">
          <ac:chgData name="Claudia Dorin" userId="S::cddorin@my.waketech.edu::f85f02e5-64a7-4bd2-9ba5-818ef88303e6" providerId="AD" clId="Web-{79117E65-8918-6088-D932-AB8CFDD51C07}" dt="2025-04-20T15:15:56.684" v="285"/>
          <ac:graphicFrameMkLst>
            <pc:docMk/>
            <pc:sldMk cId="26275228" sldId="275"/>
            <ac:graphicFrameMk id="5" creationId="{88D589DB-8DBB-D268-1B48-550B074DAED4}"/>
          </ac:graphicFrameMkLst>
        </pc:graphicFrameChg>
      </pc:sldChg>
      <pc:sldChg chg="addSp delSp modSp new mod setBg modClrScheme chgLayout">
        <pc:chgData name="Claudia Dorin" userId="S::cddorin@my.waketech.edu::f85f02e5-64a7-4bd2-9ba5-818ef88303e6" providerId="AD" clId="Web-{79117E65-8918-6088-D932-AB8CFDD51C07}" dt="2025-04-20T15:09:48.471" v="220" actId="20577"/>
        <pc:sldMkLst>
          <pc:docMk/>
          <pc:sldMk cId="2128760026" sldId="276"/>
        </pc:sldMkLst>
        <pc:spChg chg="del">
          <ac:chgData name="Claudia Dorin" userId="S::cddorin@my.waketech.edu::f85f02e5-64a7-4bd2-9ba5-818ef88303e6" providerId="AD" clId="Web-{79117E65-8918-6088-D932-AB8CFDD51C07}" dt="2025-04-19T14:38:06.812" v="2"/>
          <ac:spMkLst>
            <pc:docMk/>
            <pc:sldMk cId="2128760026" sldId="276"/>
            <ac:spMk id="2" creationId="{17D0A270-52A4-76A1-F764-FCB14087D6A0}"/>
          </ac:spMkLst>
        </pc:spChg>
        <pc:spChg chg="del">
          <ac:chgData name="Claudia Dorin" userId="S::cddorin@my.waketech.edu::f85f02e5-64a7-4bd2-9ba5-818ef88303e6" providerId="AD" clId="Web-{79117E65-8918-6088-D932-AB8CFDD51C07}" dt="2025-04-19T14:37:58.890" v="1"/>
          <ac:spMkLst>
            <pc:docMk/>
            <pc:sldMk cId="2128760026" sldId="276"/>
            <ac:spMk id="3" creationId="{311085FE-AF94-7EB8-AF9F-557E7F314239}"/>
          </ac:spMkLst>
        </pc:spChg>
        <pc:spChg chg="add mod">
          <ac:chgData name="Claudia Dorin" userId="S::cddorin@my.waketech.edu::f85f02e5-64a7-4bd2-9ba5-818ef88303e6" providerId="AD" clId="Web-{79117E65-8918-6088-D932-AB8CFDD51C07}" dt="2025-04-20T15:09:48.471" v="220" actId="20577"/>
          <ac:spMkLst>
            <pc:docMk/>
            <pc:sldMk cId="2128760026" sldId="276"/>
            <ac:spMk id="3" creationId="{EDA079EB-795F-2D8A-9CDD-840E925F4BEC}"/>
          </ac:spMkLst>
        </pc:spChg>
        <pc:picChg chg="add mod">
          <ac:chgData name="Claudia Dorin" userId="S::cddorin@my.waketech.edu::f85f02e5-64a7-4bd2-9ba5-818ef88303e6" providerId="AD" clId="Web-{79117E65-8918-6088-D932-AB8CFDD51C07}" dt="2025-04-19T14:39:19.661" v="12" actId="1076"/>
          <ac:picMkLst>
            <pc:docMk/>
            <pc:sldMk cId="2128760026" sldId="276"/>
            <ac:picMk id="4" creationId="{0A62C0AA-D65F-91A0-7C81-7CB48509EEF9}"/>
          </ac:picMkLst>
        </pc:picChg>
        <pc:picChg chg="add mod">
          <ac:chgData name="Claudia Dorin" userId="S::cddorin@my.waketech.edu::f85f02e5-64a7-4bd2-9ba5-818ef88303e6" providerId="AD" clId="Web-{79117E65-8918-6088-D932-AB8CFDD51C07}" dt="2025-04-19T14:39:33.146" v="14" actId="1076"/>
          <ac:picMkLst>
            <pc:docMk/>
            <pc:sldMk cId="2128760026" sldId="276"/>
            <ac:picMk id="5" creationId="{5977D15A-F0C1-6EED-85A1-64F6FA459F64}"/>
          </ac:picMkLst>
        </pc:picChg>
      </pc:sldChg>
      <pc:sldMasterChg chg="del delSldLayout">
        <pc:chgData name="Claudia Dorin" userId="S::cddorin@my.waketech.edu::f85f02e5-64a7-4bd2-9ba5-818ef88303e6" providerId="AD" clId="Web-{79117E65-8918-6088-D932-AB8CFDD51C07}" dt="2025-04-20T14:53:39.068" v="15"/>
        <pc:sldMasterMkLst>
          <pc:docMk/>
          <pc:sldMasterMk cId="2460954070" sldId="2147483660"/>
        </pc:sldMasterMkLst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laudia Dorin" userId="S::cddorin@my.waketech.edu::f85f02e5-64a7-4bd2-9ba5-818ef88303e6" providerId="AD" clId="Web-{79117E65-8918-6088-D932-AB8CFDD51C07}" dt="2025-04-20T14:53:39.068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79117E65-8918-6088-D932-AB8CFDD51C07}" dt="2025-04-20T14:53:50.584" v="16"/>
        <pc:sldMasterMkLst>
          <pc:docMk/>
          <pc:sldMasterMk cId="84731720" sldId="2147483672"/>
        </pc:sldMasterMkLst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1152723031" sldId="2147483673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59444359" sldId="2147483674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452086034" sldId="2147483675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2459612025" sldId="2147483676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893749584" sldId="2147483677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521333620" sldId="2147483678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2117242740" sldId="2147483679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947823351" sldId="2147483680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632819763" sldId="2147483681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2449063004" sldId="2147483682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0.584" v="16"/>
          <pc:sldLayoutMkLst>
            <pc:docMk/>
            <pc:sldMasterMk cId="84731720" sldId="2147483672"/>
            <pc:sldLayoutMk cId="3191072828" sldId="2147483683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79117E65-8918-6088-D932-AB8CFDD51C07}" dt="2025-04-20T14:53:56.928" v="17"/>
        <pc:sldMasterMkLst>
          <pc:docMk/>
          <pc:sldMasterMk cId="752859121" sldId="2147483684"/>
        </pc:sldMasterMkLst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265285337" sldId="2147483685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3931874362" sldId="2147483686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256385148" sldId="2147483687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2436346506" sldId="2147483688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2176248303" sldId="2147483689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2979801810" sldId="2147483690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958975348" sldId="2147483691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1811494237" sldId="2147483692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1058249820" sldId="2147483693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3153951374" sldId="2147483694"/>
          </pc:sldLayoutMkLst>
        </pc:sldLayoutChg>
        <pc:sldLayoutChg chg="add del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752859121" sldId="2147483684"/>
            <pc:sldLayoutMk cId="3161358234" sldId="2147483695"/>
          </pc:sldLayoutMkLst>
        </pc:sldLayoutChg>
      </pc:sldMasterChg>
      <pc:sldMasterChg chg="add addSldLayout modSldLayout">
        <pc:chgData name="Claudia Dorin" userId="S::cddorin@my.waketech.edu::f85f02e5-64a7-4bd2-9ba5-818ef88303e6" providerId="AD" clId="Web-{79117E65-8918-6088-D932-AB8CFDD51C07}" dt="2025-04-20T14:53:56.928" v="17"/>
        <pc:sldMasterMkLst>
          <pc:docMk/>
          <pc:sldMasterMk cId="4046028003" sldId="2147483696"/>
        </pc:sldMasterMkLst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117631129" sldId="2147483697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4173530091" sldId="2147483698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3986011993" sldId="2147483699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2382569272" sldId="2147483700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482627548" sldId="2147483701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953487231" sldId="2147483702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1794597467" sldId="2147483703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2687966972" sldId="2147483704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1747696295" sldId="2147483705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2635428634" sldId="2147483706"/>
          </pc:sldLayoutMkLst>
        </pc:sldLayoutChg>
        <pc:sldLayoutChg chg="add mod replId">
          <pc:chgData name="Claudia Dorin" userId="S::cddorin@my.waketech.edu::f85f02e5-64a7-4bd2-9ba5-818ef88303e6" providerId="AD" clId="Web-{79117E65-8918-6088-D932-AB8CFDD51C07}" dt="2025-04-20T14:53:56.928" v="17"/>
          <pc:sldLayoutMkLst>
            <pc:docMk/>
            <pc:sldMasterMk cId="4046028003" sldId="2147483696"/>
            <pc:sldLayoutMk cId="1227255440" sldId="2147483707"/>
          </pc:sldLayoutMkLst>
        </pc:sldLayoutChg>
      </pc:sldMasterChg>
    </pc:docChg>
  </pc:docChgLst>
  <pc:docChgLst>
    <pc:chgData name="Lauren McNeill" userId="S::lcmcneill@my.waketech.edu::bcea9d3a-823e-4d8a-9543-c47a58c0fad0" providerId="AD" clId="Web-{33F8F4C7-6846-C8B8-1D3E-B68FE300EA8C}"/>
    <pc:docChg chg="addSld modSld">
      <pc:chgData name="Lauren McNeill" userId="S::lcmcneill@my.waketech.edu::bcea9d3a-823e-4d8a-9543-c47a58c0fad0" providerId="AD" clId="Web-{33F8F4C7-6846-C8B8-1D3E-B68FE300EA8C}" dt="2025-04-10T21:01:56.053" v="194" actId="20577"/>
      <pc:docMkLst>
        <pc:docMk/>
      </pc:docMkLst>
      <pc:sldChg chg="modSp new">
        <pc:chgData name="Lauren McNeill" userId="S::lcmcneill@my.waketech.edu::bcea9d3a-823e-4d8a-9543-c47a58c0fad0" providerId="AD" clId="Web-{33F8F4C7-6846-C8B8-1D3E-B68FE300EA8C}" dt="2025-04-10T21:01:56.053" v="194" actId="20577"/>
        <pc:sldMkLst>
          <pc:docMk/>
          <pc:sldMk cId="1167662510" sldId="257"/>
        </pc:sldMkLst>
        <pc:spChg chg="mod">
          <ac:chgData name="Lauren McNeill" userId="S::lcmcneill@my.waketech.edu::bcea9d3a-823e-4d8a-9543-c47a58c0fad0" providerId="AD" clId="Web-{33F8F4C7-6846-C8B8-1D3E-B68FE300EA8C}" dt="2025-04-10T20:56:49.201" v="47" actId="20577"/>
          <ac:spMkLst>
            <pc:docMk/>
            <pc:sldMk cId="1167662510" sldId="257"/>
            <ac:spMk id="2" creationId="{98B67BCB-DDEE-100E-1057-9C602C4D4E04}"/>
          </ac:spMkLst>
        </pc:spChg>
        <pc:spChg chg="mod">
          <ac:chgData name="Lauren McNeill" userId="S::lcmcneill@my.waketech.edu::bcea9d3a-823e-4d8a-9543-c47a58c0fad0" providerId="AD" clId="Web-{33F8F4C7-6846-C8B8-1D3E-B68FE300EA8C}" dt="2025-04-10T21:01:56.053" v="194" actId="20577"/>
          <ac:spMkLst>
            <pc:docMk/>
            <pc:sldMk cId="1167662510" sldId="257"/>
            <ac:spMk id="3" creationId="{ED8483D0-3C89-6A2D-DAA8-DF26324A476C}"/>
          </ac:spMkLst>
        </pc:spChg>
      </pc:sldChg>
    </pc:docChg>
  </pc:docChgLst>
  <pc:docChgLst>
    <pc:chgData name="Fredrick Nana Benyin Nkrumah" userId="S::fnkrumah@my.waketech.edu::667687c4-de88-4847-b3ba-4e5f9204368d" providerId="AD" clId="Web-{D6552F19-26A1-8DB0-D338-A4E0D2AF7D8A}"/>
    <pc:docChg chg="addSld delSld modSld">
      <pc:chgData name="Fredrick Nana Benyin Nkrumah" userId="S::fnkrumah@my.waketech.edu::667687c4-de88-4847-b3ba-4e5f9204368d" providerId="AD" clId="Web-{D6552F19-26A1-8DB0-D338-A4E0D2AF7D8A}" dt="2025-04-12T21:16:17.606" v="139" actId="20577"/>
      <pc:docMkLst>
        <pc:docMk/>
      </pc:docMkLst>
      <pc:sldChg chg="addSp delSp modSp mod setBg">
        <pc:chgData name="Fredrick Nana Benyin Nkrumah" userId="S::fnkrumah@my.waketech.edu::667687c4-de88-4847-b3ba-4e5f9204368d" providerId="AD" clId="Web-{D6552F19-26A1-8DB0-D338-A4E0D2AF7D8A}" dt="2025-04-12T14:09:47.590" v="129"/>
        <pc:sldMkLst>
          <pc:docMk/>
          <pc:sldMk cId="109857222" sldId="256"/>
        </pc:sldMkLst>
        <pc:spChg chg="mod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14.166" v="127"/>
          <ac:spMkLst>
            <pc:docMk/>
            <pc:sldMk cId="109857222" sldId="256"/>
            <ac:spMk id="9" creationId="{6F828D28-8E09-41CC-8229-3070B5467A9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14.166" v="127"/>
          <ac:spMkLst>
            <pc:docMk/>
            <pc:sldMk cId="109857222" sldId="256"/>
            <ac:spMk id="11" creationId="{D5B012D8-7F27-4758-9AC6-C889B154BD73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14.166" v="127"/>
          <ac:spMkLst>
            <pc:docMk/>
            <pc:sldMk cId="109857222" sldId="256"/>
            <ac:spMk id="13" creationId="{4063B759-00FC-46D1-9898-8E8625268FA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9:47.590" v="129"/>
          <ac:spMkLst>
            <pc:docMk/>
            <pc:sldMk cId="109857222" sldId="256"/>
            <ac:spMk id="18" creationId="{C29501E6-A978-4A61-9689-9085AF97A53A}"/>
          </ac:spMkLst>
        </pc:spChg>
        <pc:picChg chg="add del">
          <ac:chgData name="Fredrick Nana Benyin Nkrumah" userId="S::fnkrumah@my.waketech.edu::667687c4-de88-4847-b3ba-4e5f9204368d" providerId="AD" clId="Web-{D6552F19-26A1-8DB0-D338-A4E0D2AF7D8A}" dt="2025-04-12T14:09:14.166" v="127"/>
          <ac:picMkLst>
            <pc:docMk/>
            <pc:sldMk cId="109857222" sldId="256"/>
            <ac:picMk id="5" creationId="{D3D61DE1-3367-4907-2D0E-4EAE2D3F6C49}"/>
          </ac:picMkLst>
        </pc:picChg>
      </pc:sldChg>
      <pc:sldChg chg="modSp">
        <pc:chgData name="Fredrick Nana Benyin Nkrumah" userId="S::fnkrumah@my.waketech.edu::667687c4-de88-4847-b3ba-4e5f9204368d" providerId="AD" clId="Web-{D6552F19-26A1-8DB0-D338-A4E0D2AF7D8A}" dt="2025-04-12T14:01:32.845" v="52" actId="20577"/>
        <pc:sldMkLst>
          <pc:docMk/>
          <pc:sldMk cId="1045973463" sldId="261"/>
        </pc:sldMkLst>
        <pc:spChg chg="mod">
          <ac:chgData name="Fredrick Nana Benyin Nkrumah" userId="S::fnkrumah@my.waketech.edu::667687c4-de88-4847-b3ba-4e5f9204368d" providerId="AD" clId="Web-{D6552F19-26A1-8DB0-D338-A4E0D2AF7D8A}" dt="2025-04-12T14:01:32.845" v="52" actId="20577"/>
          <ac:spMkLst>
            <pc:docMk/>
            <pc:sldMk cId="1045973463" sldId="261"/>
            <ac:spMk id="6" creationId="{35E32A10-2A92-2669-0010-077ADAD34C7F}"/>
          </ac:spMkLst>
        </pc:spChg>
      </pc:sldChg>
      <pc:sldChg chg="addSp delSp modSp">
        <pc:chgData name="Fredrick Nana Benyin Nkrumah" userId="S::fnkrumah@my.waketech.edu::667687c4-de88-4847-b3ba-4e5f9204368d" providerId="AD" clId="Web-{D6552F19-26A1-8DB0-D338-A4E0D2AF7D8A}" dt="2025-04-12T14:06:55.221" v="105" actId="20577"/>
        <pc:sldMkLst>
          <pc:docMk/>
          <pc:sldMk cId="870719865" sldId="262"/>
        </pc:sldMkLst>
        <pc:spChg chg="add del mod">
          <ac:chgData name="Fredrick Nana Benyin Nkrumah" userId="S::fnkrumah@my.waketech.edu::667687c4-de88-4847-b3ba-4e5f9204368d" providerId="AD" clId="Web-{D6552F19-26A1-8DB0-D338-A4E0D2AF7D8A}" dt="2025-04-12T14:06:55.221" v="105" actId="20577"/>
          <ac:spMkLst>
            <pc:docMk/>
            <pc:sldMk cId="870719865" sldId="262"/>
            <ac:spMk id="2" creationId="{E3B03F20-4851-8229-804F-D27E23251CF1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30.657" v="92"/>
          <ac:spMkLst>
            <pc:docMk/>
            <pc:sldMk cId="870719865" sldId="262"/>
            <ac:spMk id="3" creationId="{B1FDB223-619B-C0B0-1A36-C08EAEDB467E}"/>
          </ac:spMkLst>
        </pc:spChg>
        <pc:spChg chg="add del mod">
          <ac:chgData name="Fredrick Nana Benyin Nkrumah" userId="S::fnkrumah@my.waketech.edu::667687c4-de88-4847-b3ba-4e5f9204368d" providerId="AD" clId="Web-{D6552F19-26A1-8DB0-D338-A4E0D2AF7D8A}" dt="2025-04-12T14:06:30.657" v="92"/>
          <ac:spMkLst>
            <pc:docMk/>
            <pc:sldMk cId="870719865" sldId="262"/>
            <ac:spMk id="8" creationId="{0B8E66AA-5FC3-4186-F413-EEFA243D229F}"/>
          </ac:spMkLst>
        </pc:spChg>
        <pc:spChg chg="add del mod">
          <ac:chgData name="Fredrick Nana Benyin Nkrumah" userId="S::fnkrumah@my.waketech.edu::667687c4-de88-4847-b3ba-4e5f9204368d" providerId="AD" clId="Web-{D6552F19-26A1-8DB0-D338-A4E0D2AF7D8A}" dt="2025-04-12T14:06:30.642" v="88"/>
          <ac:spMkLst>
            <pc:docMk/>
            <pc:sldMk cId="870719865" sldId="262"/>
            <ac:spMk id="10" creationId="{CB10BF0E-D10F-3AC8-C850-E4D0737241A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0.141" v="81"/>
          <ac:spMkLst>
            <pc:docMk/>
            <pc:sldMk cId="870719865" sldId="262"/>
            <ac:spMk id="11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0.141" v="81"/>
          <ac:spMkLst>
            <pc:docMk/>
            <pc:sldMk cId="870719865" sldId="262"/>
            <ac:spMk id="12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0.141" v="81"/>
          <ac:spMkLst>
            <pc:docMk/>
            <pc:sldMk cId="870719865" sldId="262"/>
            <ac:spMk id="13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0.141" v="81"/>
          <ac:spMkLst>
            <pc:docMk/>
            <pc:sldMk cId="870719865" sldId="262"/>
            <ac:spMk id="14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0.141" v="81"/>
          <ac:spMkLst>
            <pc:docMk/>
            <pc:sldMk cId="870719865" sldId="262"/>
            <ac:spMk id="15" creationId="{3AC0CA2D-771A-9D64-C6C2-16FB490039AE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17.641" v="80"/>
          <ac:spMkLst>
            <pc:docMk/>
            <pc:sldMk cId="870719865" sldId="262"/>
            <ac:spMk id="16" creationId="{9D9F9E1B-7E45-7A74-669F-ED4B7DCE241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17.641" v="80"/>
          <ac:spMkLst>
            <pc:docMk/>
            <pc:sldMk cId="870719865" sldId="262"/>
            <ac:spMk id="17" creationId="{34DB2BE1-B1BB-40F7-6EB8-F1CD3B66B1A4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17.641" v="80"/>
          <ac:spMkLst>
            <pc:docMk/>
            <pc:sldMk cId="870719865" sldId="262"/>
            <ac:spMk id="18" creationId="{4B2DD22A-85C9-B35B-9147-513C3B6E2171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17.641" v="80"/>
          <ac:spMkLst>
            <pc:docMk/>
            <pc:sldMk cId="870719865" sldId="262"/>
            <ac:spMk id="19" creationId="{AED45BD3-3ADE-05BB-F8B4-B14AA9CBAFC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17.641" v="80"/>
          <ac:spMkLst>
            <pc:docMk/>
            <pc:sldMk cId="870719865" sldId="262"/>
            <ac:spMk id="20" creationId="{05497875-5320-F5BE-5933-6B2143AEFFBC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8.016" v="85"/>
          <ac:spMkLst>
            <pc:docMk/>
            <pc:sldMk cId="870719865" sldId="262"/>
            <ac:spMk id="21" creationId="{CFD23BC2-049D-0608-749A-691F2C4195B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8.016" v="85"/>
          <ac:spMkLst>
            <pc:docMk/>
            <pc:sldMk cId="870719865" sldId="262"/>
            <ac:spMk id="22" creationId="{021AF5C5-8E2D-B210-4C7C-97EDA3B7CC01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8.016" v="85"/>
          <ac:spMkLst>
            <pc:docMk/>
            <pc:sldMk cId="870719865" sldId="262"/>
            <ac:spMk id="23" creationId="{912C98C4-30AE-CCD6-CDB2-3A76363B9C10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8.016" v="85"/>
          <ac:spMkLst>
            <pc:docMk/>
            <pc:sldMk cId="870719865" sldId="262"/>
            <ac:spMk id="24" creationId="{E0D8FCDA-EEB5-D893-3A46-D327F062824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28.016" v="85"/>
          <ac:spMkLst>
            <pc:docMk/>
            <pc:sldMk cId="870719865" sldId="262"/>
            <ac:spMk id="25" creationId="{F632F6AD-86ED-0F60-1597-24FFA6E28FD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30.642" v="86"/>
          <ac:spMkLst>
            <pc:docMk/>
            <pc:sldMk cId="870719865" sldId="262"/>
            <ac:spMk id="259" creationId="{50D1C5B3-B60D-4696-AE60-100D5EC8AB5D}"/>
          </ac:spMkLst>
        </pc:spChg>
        <pc:grpChg chg="add del">
          <ac:chgData name="Fredrick Nana Benyin Nkrumah" userId="S::fnkrumah@my.waketech.edu::667687c4-de88-4847-b3ba-4e5f9204368d" providerId="AD" clId="Web-{D6552F19-26A1-8DB0-D338-A4E0D2AF7D8A}" dt="2025-04-12T14:06:30.642" v="87"/>
          <ac:grpSpMkLst>
            <pc:docMk/>
            <pc:sldMk cId="870719865" sldId="262"/>
            <ac:grpSpMk id="255" creationId="{73EDDF53-0851-48D4-A466-6FE0DCE91E73}"/>
          </ac:grpSpMkLst>
        </pc:grpChg>
        <pc:picChg chg="add del">
          <ac:chgData name="Fredrick Nana Benyin Nkrumah" userId="S::fnkrumah@my.waketech.edu::667687c4-de88-4847-b3ba-4e5f9204368d" providerId="AD" clId="Web-{D6552F19-26A1-8DB0-D338-A4E0D2AF7D8A}" dt="2025-04-12T14:06:30.657" v="91"/>
          <ac:picMkLst>
            <pc:docMk/>
            <pc:sldMk cId="870719865" sldId="262"/>
            <ac:picMk id="4" creationId="{55DFDE1D-5CE8-FD1C-ADD7-B66609853308}"/>
          </ac:picMkLst>
        </pc:picChg>
        <pc:picChg chg="add del">
          <ac:chgData name="Fredrick Nana Benyin Nkrumah" userId="S::fnkrumah@my.waketech.edu::667687c4-de88-4847-b3ba-4e5f9204368d" providerId="AD" clId="Web-{D6552F19-26A1-8DB0-D338-A4E0D2AF7D8A}" dt="2025-04-12T14:06:30.642" v="89"/>
          <ac:picMkLst>
            <pc:docMk/>
            <pc:sldMk cId="870719865" sldId="262"/>
            <ac:picMk id="5" creationId="{24FAF4E9-B454-001F-EF67-425CA3FAE9AA}"/>
          </ac:picMkLst>
        </pc:picChg>
        <pc:picChg chg="add del">
          <ac:chgData name="Fredrick Nana Benyin Nkrumah" userId="S::fnkrumah@my.waketech.edu::667687c4-de88-4847-b3ba-4e5f9204368d" providerId="AD" clId="Web-{D6552F19-26A1-8DB0-D338-A4E0D2AF7D8A}" dt="2025-04-12T14:06:30.642" v="90"/>
          <ac:picMkLst>
            <pc:docMk/>
            <pc:sldMk cId="870719865" sldId="262"/>
            <ac:picMk id="7" creationId="{3EB7AF3E-ADDF-44E9-3F84-C05536483049}"/>
          </ac:picMkLst>
        </pc:picChg>
      </pc:sldChg>
      <pc:sldChg chg="addSp delSp modSp add del">
        <pc:chgData name="Fredrick Nana Benyin Nkrumah" userId="S::fnkrumah@my.waketech.edu::667687c4-de88-4847-b3ba-4e5f9204368d" providerId="AD" clId="Web-{D6552F19-26A1-8DB0-D338-A4E0D2AF7D8A}" dt="2025-04-12T14:07:13.550" v="107"/>
        <pc:sldMkLst>
          <pc:docMk/>
          <pc:sldMk cId="1533389037" sldId="263"/>
        </pc:sldMkLst>
        <pc:spChg chg="mod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2" creationId="{3AC0CA2D-771A-9D64-C6C2-16FB490039AE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0" creationId="{A8384FB5-9ADC-4DDC-881B-597D56F5B1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2" creationId="{1199E1B1-A8C0-4FE8-A5A8-1CB41D69F857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4" creationId="{84A8DE83-DE75-4B41-9DB4-A7EC0B0DEC0B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6" creationId="{A7009A0A-BEF5-4EAC-AF15-E4F9F002E239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8" creationId="{BACC6370-2D7E-4714-9D71-7542949D7D5D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39" creationId="{F68B3F68-107C-434F-AA38-110D5EA91B85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40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17.725" v="56"/>
          <ac:spMkLst>
            <pc:docMk/>
            <pc:sldMk cId="1533389037" sldId="263"/>
            <ac:spMk id="41" creationId="{BACC6370-2D7E-4714-9D71-7542949D7D5D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3:36.070" v="57"/>
          <ac:spMkLst>
            <pc:docMk/>
            <pc:sldMk cId="1533389037" sldId="263"/>
            <ac:spMk id="42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17.725" v="56"/>
          <ac:spMkLst>
            <pc:docMk/>
            <pc:sldMk cId="1533389037" sldId="263"/>
            <ac:spMk id="43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17.725" v="56"/>
          <ac:spMkLst>
            <pc:docMk/>
            <pc:sldMk cId="1533389037" sldId="263"/>
            <ac:spMk id="45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3:17.725" v="56"/>
          <ac:spMkLst>
            <pc:docMk/>
            <pc:sldMk cId="1533389037" sldId="263"/>
            <ac:spMk id="47" creationId="{063BBA22-50EA-4C4D-BE05-F1CE4E63AA56}"/>
          </ac:spMkLst>
        </pc:spChg>
        <pc:graphicFrameChg chg="mod">
          <ac:chgData name="Fredrick Nana Benyin Nkrumah" userId="S::fnkrumah@my.waketech.edu::667687c4-de88-4847-b3ba-4e5f9204368d" providerId="AD" clId="Web-{D6552F19-26A1-8DB0-D338-A4E0D2AF7D8A}" dt="2025-04-12T14:03:36.070" v="57"/>
          <ac:graphicFrameMkLst>
            <pc:docMk/>
            <pc:sldMk cId="1533389037" sldId="263"/>
            <ac:graphicFrameMk id="5" creationId="{04661836-041B-EDEB-E520-14C3EE116F84}"/>
          </ac:graphicFrameMkLst>
        </pc:graphicFrameChg>
      </pc:sldChg>
      <pc:sldChg chg="modSp">
        <pc:chgData name="Fredrick Nana Benyin Nkrumah" userId="S::fnkrumah@my.waketech.edu::667687c4-de88-4847-b3ba-4e5f9204368d" providerId="AD" clId="Web-{D6552F19-26A1-8DB0-D338-A4E0D2AF7D8A}" dt="2025-04-12T21:16:17.606" v="139" actId="20577"/>
        <pc:sldMkLst>
          <pc:docMk/>
          <pc:sldMk cId="2727028331" sldId="266"/>
        </pc:sldMkLst>
        <pc:spChg chg="mod">
          <ac:chgData name="Fredrick Nana Benyin Nkrumah" userId="S::fnkrumah@my.waketech.edu::667687c4-de88-4847-b3ba-4e5f9204368d" providerId="AD" clId="Web-{D6552F19-26A1-8DB0-D338-A4E0D2AF7D8A}" dt="2025-04-12T21:16:17.606" v="139" actId="20577"/>
          <ac:spMkLst>
            <pc:docMk/>
            <pc:sldMk cId="2727028331" sldId="266"/>
            <ac:spMk id="3" creationId="{CFB03966-29F3-B43E-6A52-3C7A9A29FC78}"/>
          </ac:spMkLst>
        </pc:spChg>
      </pc:sldChg>
      <pc:sldChg chg="addSp delSp modSp">
        <pc:chgData name="Fredrick Nana Benyin Nkrumah" userId="S::fnkrumah@my.waketech.edu::667687c4-de88-4847-b3ba-4e5f9204368d" providerId="AD" clId="Web-{D6552F19-26A1-8DB0-D338-A4E0D2AF7D8A}" dt="2025-04-12T14:01:03.296" v="50"/>
        <pc:sldMkLst>
          <pc:docMk/>
          <pc:sldMk cId="4261102140" sldId="273"/>
        </pc:sldMkLst>
        <pc:spChg chg="mod">
          <ac:chgData name="Fredrick Nana Benyin Nkrumah" userId="S::fnkrumah@my.waketech.edu::667687c4-de88-4847-b3ba-4e5f9204368d" providerId="AD" clId="Web-{D6552F19-26A1-8DB0-D338-A4E0D2AF7D8A}" dt="2025-04-12T14:00:27.794" v="37"/>
          <ac:spMkLst>
            <pc:docMk/>
            <pc:sldMk cId="4261102140" sldId="273"/>
            <ac:spMk id="2" creationId="{8D842472-454C-3B45-8533-CA459E963E1E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17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18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19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20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53.011" v="27"/>
          <ac:spMkLst>
            <pc:docMk/>
            <pc:sldMk cId="4261102140" sldId="273"/>
            <ac:spMk id="23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53.011" v="27"/>
          <ac:spMkLst>
            <pc:docMk/>
            <pc:sldMk cId="4261102140" sldId="273"/>
            <ac:spMk id="24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53.011" v="27"/>
          <ac:spMkLst>
            <pc:docMk/>
            <pc:sldMk cId="4261102140" sldId="273"/>
            <ac:spMk id="25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7:07.720" v="1"/>
          <ac:spMkLst>
            <pc:docMk/>
            <pc:sldMk cId="4261102140" sldId="273"/>
            <ac:spMk id="26" creationId="{6C4028FD-8BAA-4A19-BFDE-594D991B7552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53.011" v="27"/>
          <ac:spMkLst>
            <pc:docMk/>
            <pc:sldMk cId="4261102140" sldId="273"/>
            <ac:spMk id="27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9.743" v="18"/>
          <ac:spMkLst>
            <pc:docMk/>
            <pc:sldMk cId="4261102140" sldId="273"/>
            <ac:spMk id="28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9.743" v="18"/>
          <ac:spMkLst>
            <pc:docMk/>
            <pc:sldMk cId="4261102140" sldId="273"/>
            <ac:spMk id="29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9.743" v="18"/>
          <ac:spMkLst>
            <pc:docMk/>
            <pc:sldMk cId="4261102140" sldId="273"/>
            <ac:spMk id="30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06.402" v="29"/>
          <ac:spMkLst>
            <pc:docMk/>
            <pc:sldMk cId="4261102140" sldId="273"/>
            <ac:spMk id="31" creationId="{6C4028FD-8BAA-4A19-BFDE-594D991B7552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9.743" v="18"/>
          <ac:spMkLst>
            <pc:docMk/>
            <pc:sldMk cId="4261102140" sldId="273"/>
            <ac:spMk id="32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10.668" v="31"/>
          <ac:spMkLst>
            <pc:docMk/>
            <pc:sldMk cId="4261102140" sldId="273"/>
            <ac:spMk id="33" creationId="{DCC231C8-C761-4B31-9B1C-C6D19248C6B3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17.528" v="33"/>
          <ac:spMkLst>
            <pc:docMk/>
            <pc:sldMk cId="4261102140" sldId="273"/>
            <ac:spMk id="35" creationId="{4C10CBC8-7837-4750-8EE9-B4C3D50488F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17.528" v="33"/>
          <ac:spMkLst>
            <pc:docMk/>
            <pc:sldMk cId="4261102140" sldId="273"/>
            <ac:spMk id="36" creationId="{69014793-11D4-4A17-9261-1A2E683ADF7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8:54.758" v="9"/>
          <ac:spMkLst>
            <pc:docMk/>
            <pc:sldMk cId="4261102140" sldId="273"/>
            <ac:spMk id="37" creationId="{DCC231C8-C761-4B31-9B1C-C6D19248C6B3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20.372" v="35"/>
          <ac:spMkLst>
            <pc:docMk/>
            <pc:sldMk cId="4261102140" sldId="273"/>
            <ac:spMk id="38" creationId="{9DBC8166-481C-4473-95F5-9A5B9073B7F1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5.415" v="13"/>
          <ac:spMkLst>
            <pc:docMk/>
            <pc:sldMk cId="4261102140" sldId="273"/>
            <ac:spMk id="39" creationId="{CD1AAA2C-FBBE-42AA-B869-31D524B7653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5.415" v="13"/>
          <ac:spMkLst>
            <pc:docMk/>
            <pc:sldMk cId="4261102140" sldId="273"/>
            <ac:spMk id="40" creationId="{BC68A55F-7B32-44D8-AEE5-1AF40532656C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3:59:05.415" v="13"/>
          <ac:spMkLst>
            <pc:docMk/>
            <pc:sldMk cId="4261102140" sldId="273"/>
            <ac:spMk id="41" creationId="{5F937BBF-9326-4230-AB1B-F1795E350559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20.372" v="35"/>
          <ac:spMkLst>
            <pc:docMk/>
            <pc:sldMk cId="4261102140" sldId="273"/>
            <ac:spMk id="42" creationId="{A5A5CE6E-90AF-4D43-A014-1F9EC83EB93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27.794" v="37"/>
          <ac:spMkLst>
            <pc:docMk/>
            <pc:sldMk cId="4261102140" sldId="273"/>
            <ac:spMk id="44" creationId="{AE5A632B-B15A-489E-8337-BC0F40DBC21F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27.794" v="37"/>
          <ac:spMkLst>
            <pc:docMk/>
            <pc:sldMk cId="4261102140" sldId="273"/>
            <ac:spMk id="45" creationId="{6E895C8D-1379-40B8-8B1B-B6F5AEAF0A6C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27.794" v="37"/>
          <ac:spMkLst>
            <pc:docMk/>
            <pc:sldMk cId="4261102140" sldId="273"/>
            <ac:spMk id="46" creationId="{651547D7-AD18-407B-A5F4-F8225B5DCFCC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6.420" v="39"/>
          <ac:spMkLst>
            <pc:docMk/>
            <pc:sldMk cId="4261102140" sldId="273"/>
            <ac:spMk id="48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6.420" v="39"/>
          <ac:spMkLst>
            <pc:docMk/>
            <pc:sldMk cId="4261102140" sldId="273"/>
            <ac:spMk id="49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6.420" v="39"/>
          <ac:spMkLst>
            <pc:docMk/>
            <pc:sldMk cId="4261102140" sldId="273"/>
            <ac:spMk id="50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6.420" v="39"/>
          <ac:spMkLst>
            <pc:docMk/>
            <pc:sldMk cId="4261102140" sldId="273"/>
            <ac:spMk id="51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9.264" v="41"/>
          <ac:spMkLst>
            <pc:docMk/>
            <pc:sldMk cId="4261102140" sldId="273"/>
            <ac:spMk id="53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9.264" v="41"/>
          <ac:spMkLst>
            <pc:docMk/>
            <pc:sldMk cId="4261102140" sldId="273"/>
            <ac:spMk id="54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9.264" v="41"/>
          <ac:spMkLst>
            <pc:docMk/>
            <pc:sldMk cId="4261102140" sldId="273"/>
            <ac:spMk id="55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39.264" v="41"/>
          <ac:spMkLst>
            <pc:docMk/>
            <pc:sldMk cId="4261102140" sldId="273"/>
            <ac:spMk id="56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2.920" v="43"/>
          <ac:spMkLst>
            <pc:docMk/>
            <pc:sldMk cId="4261102140" sldId="273"/>
            <ac:spMk id="58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2.920" v="43"/>
          <ac:spMkLst>
            <pc:docMk/>
            <pc:sldMk cId="4261102140" sldId="273"/>
            <ac:spMk id="59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2.920" v="43"/>
          <ac:spMkLst>
            <pc:docMk/>
            <pc:sldMk cId="4261102140" sldId="273"/>
            <ac:spMk id="60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2.920" v="43"/>
          <ac:spMkLst>
            <pc:docMk/>
            <pc:sldMk cId="4261102140" sldId="273"/>
            <ac:spMk id="61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5.780" v="45"/>
          <ac:spMkLst>
            <pc:docMk/>
            <pc:sldMk cId="4261102140" sldId="273"/>
            <ac:spMk id="63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5.780" v="45"/>
          <ac:spMkLst>
            <pc:docMk/>
            <pc:sldMk cId="4261102140" sldId="273"/>
            <ac:spMk id="64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5.780" v="45"/>
          <ac:spMkLst>
            <pc:docMk/>
            <pc:sldMk cId="4261102140" sldId="273"/>
            <ac:spMk id="65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0:45.780" v="45"/>
          <ac:spMkLst>
            <pc:docMk/>
            <pc:sldMk cId="4261102140" sldId="273"/>
            <ac:spMk id="66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0.187" v="47"/>
          <ac:spMkLst>
            <pc:docMk/>
            <pc:sldMk cId="4261102140" sldId="273"/>
            <ac:spMk id="68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0.187" v="47"/>
          <ac:spMkLst>
            <pc:docMk/>
            <pc:sldMk cId="4261102140" sldId="273"/>
            <ac:spMk id="69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0.187" v="47"/>
          <ac:spMkLst>
            <pc:docMk/>
            <pc:sldMk cId="4261102140" sldId="273"/>
            <ac:spMk id="70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0.187" v="47"/>
          <ac:spMkLst>
            <pc:docMk/>
            <pc:sldMk cId="4261102140" sldId="273"/>
            <ac:spMk id="71" creationId="{063BBA22-50EA-4C4D-BE05-F1CE4E63AA56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18" v="49"/>
          <ac:spMkLst>
            <pc:docMk/>
            <pc:sldMk cId="4261102140" sldId="273"/>
            <ac:spMk id="73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18" v="49"/>
          <ac:spMkLst>
            <pc:docMk/>
            <pc:sldMk cId="4261102140" sldId="273"/>
            <ac:spMk id="74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18" v="49"/>
          <ac:spMkLst>
            <pc:docMk/>
            <pc:sldMk cId="4261102140" sldId="273"/>
            <ac:spMk id="75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1:03.218" v="49"/>
          <ac:spMkLst>
            <pc:docMk/>
            <pc:sldMk cId="4261102140" sldId="273"/>
            <ac:spMk id="76" creationId="{063BBA22-50EA-4C4D-BE05-F1CE4E63AA56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78" creationId="{BACC6370-2D7E-4714-9D71-7542949D7D5D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79" creationId="{F68B3F68-107C-434F-AA38-110D5EA91B85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80" creationId="{AAD0DBB9-1A4B-4391-81D4-CB19F9AB918A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1:03.296" v="50"/>
          <ac:spMkLst>
            <pc:docMk/>
            <pc:sldMk cId="4261102140" sldId="273"/>
            <ac:spMk id="81" creationId="{063BBA22-50EA-4C4D-BE05-F1CE4E63AA56}"/>
          </ac:spMkLst>
        </pc:spChg>
        <pc:spChg chg="add del mod">
          <ac:chgData name="Fredrick Nana Benyin Nkrumah" userId="S::fnkrumah@my.waketech.edu::667687c4-de88-4847-b3ba-4e5f9204368d" providerId="AD" clId="Web-{D6552F19-26A1-8DB0-D338-A4E0D2AF7D8A}" dt="2025-04-12T13:59:31.244" v="23"/>
          <ac:spMkLst>
            <pc:docMk/>
            <pc:sldMk cId="4261102140" sldId="273"/>
            <ac:spMk id="450" creationId="{5B9BB8D2-290C-563E-53B7-B799E42EE7B3}"/>
          </ac:spMkLst>
        </pc:spChg>
        <pc:graphicFrameChg chg="add del mod modGraphic">
          <ac:chgData name="Fredrick Nana Benyin Nkrumah" userId="S::fnkrumah@my.waketech.edu::667687c4-de88-4847-b3ba-4e5f9204368d" providerId="AD" clId="Web-{D6552F19-26A1-8DB0-D338-A4E0D2AF7D8A}" dt="2025-04-12T14:01:03.296" v="50"/>
          <ac:graphicFrameMkLst>
            <pc:docMk/>
            <pc:sldMk cId="4261102140" sldId="273"/>
            <ac:graphicFrameMk id="21" creationId="{0860435E-B66C-53F3-2927-266154806206}"/>
          </ac:graphicFrameMkLst>
        </pc:graphicFrameChg>
      </pc:sldChg>
      <pc:sldChg chg="addSp delSp modSp add del replId">
        <pc:chgData name="Fredrick Nana Benyin Nkrumah" userId="S::fnkrumah@my.waketech.edu::667687c4-de88-4847-b3ba-4e5f9204368d" providerId="AD" clId="Web-{D6552F19-26A1-8DB0-D338-A4E0D2AF7D8A}" dt="2025-04-12T14:06:05.281" v="70"/>
        <pc:sldMkLst>
          <pc:docMk/>
          <pc:sldMk cId="1484740851" sldId="274"/>
        </pc:sldMkLst>
        <pc:spChg chg="add del">
          <ac:chgData name="Fredrick Nana Benyin Nkrumah" userId="S::fnkrumah@my.waketech.edu::667687c4-de88-4847-b3ba-4e5f9204368d" providerId="AD" clId="Web-{D6552F19-26A1-8DB0-D338-A4E0D2AF7D8A}" dt="2025-04-12T14:06:04.265" v="69"/>
          <ac:spMkLst>
            <pc:docMk/>
            <pc:sldMk cId="1484740851" sldId="274"/>
            <ac:spMk id="3" creationId="{80A0D7E7-639A-CFCC-7075-C61A576502E8}"/>
          </ac:spMkLst>
        </pc:spChg>
        <pc:spChg chg="add del mod">
          <ac:chgData name="Fredrick Nana Benyin Nkrumah" userId="S::fnkrumah@my.waketech.edu::667687c4-de88-4847-b3ba-4e5f9204368d" providerId="AD" clId="Web-{D6552F19-26A1-8DB0-D338-A4E0D2AF7D8A}" dt="2025-04-12T14:06:04.265" v="69"/>
          <ac:spMkLst>
            <pc:docMk/>
            <pc:sldMk cId="1484740851" sldId="274"/>
            <ac:spMk id="8" creationId="{4409F593-2E3C-3EB2-5B3B-5FB645153E42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6:04.265" v="66"/>
          <ac:spMkLst>
            <pc:docMk/>
            <pc:sldMk cId="1484740851" sldId="274"/>
            <ac:spMk id="259" creationId="{A87C93CF-D45E-5D4C-C80B-16FD3752BB97}"/>
          </ac:spMkLst>
        </pc:spChg>
        <pc:picChg chg="add del">
          <ac:chgData name="Fredrick Nana Benyin Nkrumah" userId="S::fnkrumah@my.waketech.edu::667687c4-de88-4847-b3ba-4e5f9204368d" providerId="AD" clId="Web-{D6552F19-26A1-8DB0-D338-A4E0D2AF7D8A}" dt="2025-04-12T14:06:04.265" v="67"/>
          <ac:picMkLst>
            <pc:docMk/>
            <pc:sldMk cId="1484740851" sldId="274"/>
            <ac:picMk id="5" creationId="{98644C4D-8101-9E23-CB57-0CE7C1FDD4A6}"/>
          </ac:picMkLst>
        </pc:picChg>
        <pc:picChg chg="add del">
          <ac:chgData name="Fredrick Nana Benyin Nkrumah" userId="S::fnkrumah@my.waketech.edu::667687c4-de88-4847-b3ba-4e5f9204368d" providerId="AD" clId="Web-{D6552F19-26A1-8DB0-D338-A4E0D2AF7D8A}" dt="2025-04-12T14:06:04.265" v="68"/>
          <ac:picMkLst>
            <pc:docMk/>
            <pc:sldMk cId="1484740851" sldId="274"/>
            <ac:picMk id="7" creationId="{3547C524-AAD2-B7E1-45BF-1D4C11951F13}"/>
          </ac:picMkLst>
        </pc:picChg>
      </pc:sldChg>
      <pc:sldChg chg="addSp delSp modSp new mod setBg">
        <pc:chgData name="Fredrick Nana Benyin Nkrumah" userId="S::fnkrumah@my.waketech.edu::667687c4-de88-4847-b3ba-4e5f9204368d" providerId="AD" clId="Web-{D6552F19-26A1-8DB0-D338-A4E0D2AF7D8A}" dt="2025-04-12T14:08:12.225" v="125" actId="20577"/>
        <pc:sldMkLst>
          <pc:docMk/>
          <pc:sldMk cId="3666001544" sldId="274"/>
        </pc:sldMkLst>
        <pc:spChg chg="mod">
          <ac:chgData name="Fredrick Nana Benyin Nkrumah" userId="S::fnkrumah@my.waketech.edu::667687c4-de88-4847-b3ba-4e5f9204368d" providerId="AD" clId="Web-{D6552F19-26A1-8DB0-D338-A4E0D2AF7D8A}" dt="2025-04-12T14:08:12.225" v="125" actId="20577"/>
          <ac:spMkLst>
            <pc:docMk/>
            <pc:sldMk cId="3666001544" sldId="274"/>
            <ac:spMk id="2" creationId="{6FD701C2-CFAF-256E-EC94-E2071FCBD1C4}"/>
          </ac:spMkLst>
        </pc:spChg>
        <pc:spChg chg="del">
          <ac:chgData name="Fredrick Nana Benyin Nkrumah" userId="S::fnkrumah@my.waketech.edu::667687c4-de88-4847-b3ba-4e5f9204368d" providerId="AD" clId="Web-{D6552F19-26A1-8DB0-D338-A4E0D2AF7D8A}" dt="2025-04-12T14:07:41.145" v="121"/>
          <ac:spMkLst>
            <pc:docMk/>
            <pc:sldMk cId="3666001544" sldId="274"/>
            <ac:spMk id="3" creationId="{D280A8E4-9B13-A2F1-F876-855B9C5BAEA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8:00.396" v="123"/>
          <ac:spMkLst>
            <pc:docMk/>
            <pc:sldMk cId="3666001544" sldId="274"/>
            <ac:spMk id="10" creationId="{BACC6370-2D7E-4714-9D71-7542949D7D5D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8:00.396" v="123"/>
          <ac:spMkLst>
            <pc:docMk/>
            <pc:sldMk cId="3666001544" sldId="274"/>
            <ac:spMk id="12" creationId="{F68B3F68-107C-434F-AA38-110D5EA91B85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8:00.396" v="123"/>
          <ac:spMkLst>
            <pc:docMk/>
            <pc:sldMk cId="3666001544" sldId="274"/>
            <ac:spMk id="14" creationId="{AAD0DBB9-1A4B-4391-81D4-CB19F9AB918A}"/>
          </ac:spMkLst>
        </pc:spChg>
        <pc:spChg chg="add del">
          <ac:chgData name="Fredrick Nana Benyin Nkrumah" userId="S::fnkrumah@my.waketech.edu::667687c4-de88-4847-b3ba-4e5f9204368d" providerId="AD" clId="Web-{D6552F19-26A1-8DB0-D338-A4E0D2AF7D8A}" dt="2025-04-12T14:08:00.396" v="123"/>
          <ac:spMkLst>
            <pc:docMk/>
            <pc:sldMk cId="3666001544" sldId="274"/>
            <ac:spMk id="16" creationId="{063BBA22-50EA-4C4D-BE05-F1CE4E63AA56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8:00.396" v="124"/>
          <ac:spMkLst>
            <pc:docMk/>
            <pc:sldMk cId="3666001544" sldId="274"/>
            <ac:spMk id="18" creationId="{6753252F-4873-4F63-801D-CC719279A7D5}"/>
          </ac:spMkLst>
        </pc:spChg>
        <pc:spChg chg="add">
          <ac:chgData name="Fredrick Nana Benyin Nkrumah" userId="S::fnkrumah@my.waketech.edu::667687c4-de88-4847-b3ba-4e5f9204368d" providerId="AD" clId="Web-{D6552F19-26A1-8DB0-D338-A4E0D2AF7D8A}" dt="2025-04-12T14:08:00.396" v="124"/>
          <ac:spMkLst>
            <pc:docMk/>
            <pc:sldMk cId="3666001544" sldId="274"/>
            <ac:spMk id="19" creationId="{047C8CCB-F95D-4249-92DD-651249D3535A}"/>
          </ac:spMkLst>
        </pc:spChg>
        <pc:graphicFrameChg chg="add mod ord modGraphic">
          <ac:chgData name="Fredrick Nana Benyin Nkrumah" userId="S::fnkrumah@my.waketech.edu::667687c4-de88-4847-b3ba-4e5f9204368d" providerId="AD" clId="Web-{D6552F19-26A1-8DB0-D338-A4E0D2AF7D8A}" dt="2025-04-12T14:08:00.396" v="124"/>
          <ac:graphicFrameMkLst>
            <pc:docMk/>
            <pc:sldMk cId="3666001544" sldId="274"/>
            <ac:graphicFrameMk id="5" creationId="{041B4FF9-82DC-EDB5-C590-7487E3EFE53F}"/>
          </ac:graphicFrameMkLst>
        </pc:graphicFrameChg>
      </pc:sldChg>
    </pc:docChg>
  </pc:docChgLst>
  <pc:docChgLst>
    <pc:chgData name="William Chalk" userId="S::wtchalk@my.waketech.edu::08e301dd-2d6e-422e-8349-1a9ebef66b80" providerId="AD" clId="Web-{54648CAF-7D7D-CBD4-8903-84A26F9FA1B8}"/>
    <pc:docChg chg="addSld modSld">
      <pc:chgData name="William Chalk" userId="S::wtchalk@my.waketech.edu::08e301dd-2d6e-422e-8349-1a9ebef66b80" providerId="AD" clId="Web-{54648CAF-7D7D-CBD4-8903-84A26F9FA1B8}" dt="2025-04-12T01:37:14.059" v="1229" actId="20577"/>
      <pc:docMkLst>
        <pc:docMk/>
      </pc:docMkLst>
      <pc:sldChg chg="modSp">
        <pc:chgData name="William Chalk" userId="S::wtchalk@my.waketech.edu::08e301dd-2d6e-422e-8349-1a9ebef66b80" providerId="AD" clId="Web-{54648CAF-7D7D-CBD4-8903-84A26F9FA1B8}" dt="2025-04-12T01:27:55.088" v="830" actId="20577"/>
        <pc:sldMkLst>
          <pc:docMk/>
          <pc:sldMk cId="1167662510" sldId="257"/>
        </pc:sldMkLst>
        <pc:spChg chg="mod">
          <ac:chgData name="William Chalk" userId="S::wtchalk@my.waketech.edu::08e301dd-2d6e-422e-8349-1a9ebef66b80" providerId="AD" clId="Web-{54648CAF-7D7D-CBD4-8903-84A26F9FA1B8}" dt="2025-04-11T21:29:48.406" v="10" actId="20577"/>
          <ac:spMkLst>
            <pc:docMk/>
            <pc:sldMk cId="1167662510" sldId="257"/>
            <ac:spMk id="2" creationId="{98B67BCB-DDEE-100E-1057-9C602C4D4E04}"/>
          </ac:spMkLst>
        </pc:spChg>
        <pc:spChg chg="mod">
          <ac:chgData name="William Chalk" userId="S::wtchalk@my.waketech.edu::08e301dd-2d6e-422e-8349-1a9ebef66b80" providerId="AD" clId="Web-{54648CAF-7D7D-CBD4-8903-84A26F9FA1B8}" dt="2025-04-12T01:27:55.088" v="830" actId="20577"/>
          <ac:spMkLst>
            <pc:docMk/>
            <pc:sldMk cId="1167662510" sldId="257"/>
            <ac:spMk id="3" creationId="{ED8483D0-3C89-6A2D-DAA8-DF26324A476C}"/>
          </ac:spMkLst>
        </pc:spChg>
      </pc:sldChg>
      <pc:sldChg chg="modSp">
        <pc:chgData name="William Chalk" userId="S::wtchalk@my.waketech.edu::08e301dd-2d6e-422e-8349-1a9ebef66b80" providerId="AD" clId="Web-{54648CAF-7D7D-CBD4-8903-84A26F9FA1B8}" dt="2025-04-12T01:32:18.957" v="1018" actId="20577"/>
        <pc:sldMkLst>
          <pc:docMk/>
          <pc:sldMk cId="3890394694" sldId="260"/>
        </pc:sldMkLst>
        <pc:spChg chg="mod">
          <ac:chgData name="William Chalk" userId="S::wtchalk@my.waketech.edu::08e301dd-2d6e-422e-8349-1a9ebef66b80" providerId="AD" clId="Web-{54648CAF-7D7D-CBD4-8903-84A26F9FA1B8}" dt="2025-04-11T21:31:22.081" v="29" actId="20577"/>
          <ac:spMkLst>
            <pc:docMk/>
            <pc:sldMk cId="3890394694" sldId="260"/>
            <ac:spMk id="2" creationId="{1F764B49-9B7E-B47A-2653-92E277E865F3}"/>
          </ac:spMkLst>
        </pc:spChg>
        <pc:spChg chg="mod">
          <ac:chgData name="William Chalk" userId="S::wtchalk@my.waketech.edu::08e301dd-2d6e-422e-8349-1a9ebef66b80" providerId="AD" clId="Web-{54648CAF-7D7D-CBD4-8903-84A26F9FA1B8}" dt="2025-04-12T01:32:18.957" v="1018" actId="20577"/>
          <ac:spMkLst>
            <pc:docMk/>
            <pc:sldMk cId="3890394694" sldId="260"/>
            <ac:spMk id="3" creationId="{C9DB68C8-A031-3244-E250-570620CAD3C7}"/>
          </ac:spMkLst>
        </pc:spChg>
      </pc:sldChg>
      <pc:sldChg chg="add replId">
        <pc:chgData name="William Chalk" userId="S::wtchalk@my.waketech.edu::08e301dd-2d6e-422e-8349-1a9ebef66b80" providerId="AD" clId="Web-{54648CAF-7D7D-CBD4-8903-84A26F9FA1B8}" dt="2025-04-11T21:27:11.870" v="0"/>
        <pc:sldMkLst>
          <pc:docMk/>
          <pc:sldMk cId="1223841840" sldId="264"/>
        </pc:sldMkLst>
      </pc:sldChg>
      <pc:sldChg chg="addSp delSp modSp add mod replId setBg">
        <pc:chgData name="William Chalk" userId="S::wtchalk@my.waketech.edu::08e301dd-2d6e-422e-8349-1a9ebef66b80" providerId="AD" clId="Web-{54648CAF-7D7D-CBD4-8903-84A26F9FA1B8}" dt="2025-04-12T01:28:09.432" v="833" actId="20577"/>
        <pc:sldMkLst>
          <pc:docMk/>
          <pc:sldMk cId="2831765794" sldId="265"/>
        </pc:sldMkLst>
        <pc:spChg chg="mod">
          <ac:chgData name="William Chalk" userId="S::wtchalk@my.waketech.edu::08e301dd-2d6e-422e-8349-1a9ebef66b80" providerId="AD" clId="Web-{54648CAF-7D7D-CBD4-8903-84A26F9FA1B8}" dt="2025-04-12T01:12:34.284" v="760"/>
          <ac:spMkLst>
            <pc:docMk/>
            <pc:sldMk cId="2831765794" sldId="265"/>
            <ac:spMk id="2" creationId="{F43EAF3E-A404-42AE-4185-3F56BD8CB317}"/>
          </ac:spMkLst>
        </pc:spChg>
        <pc:spChg chg="mod ord">
          <ac:chgData name="William Chalk" userId="S::wtchalk@my.waketech.edu::08e301dd-2d6e-422e-8349-1a9ebef66b80" providerId="AD" clId="Web-{54648CAF-7D7D-CBD4-8903-84A26F9FA1B8}" dt="2025-04-12T01:28:09.432" v="833" actId="20577"/>
          <ac:spMkLst>
            <pc:docMk/>
            <pc:sldMk cId="2831765794" sldId="265"/>
            <ac:spMk id="3" creationId="{F24BA607-F30A-13C2-1763-90B27DA9C890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0.859" v="738"/>
          <ac:spMkLst>
            <pc:docMk/>
            <pc:sldMk cId="2831765794" sldId="265"/>
            <ac:spMk id="9" creationId="{D7A453D2-15D8-4403-815F-291FA16340D9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2:34.284" v="760"/>
          <ac:spMkLst>
            <pc:docMk/>
            <pc:sldMk cId="2831765794" sldId="265"/>
            <ac:spMk id="10" creationId="{7FF47CB7-972F-479F-A36D-9E72D26EC8D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0.859" v="738"/>
          <ac:spMkLst>
            <pc:docMk/>
            <pc:sldMk cId="2831765794" sldId="265"/>
            <ac:spMk id="11" creationId="{8161EA6B-09CA-445B-AB0D-8DF76FA92DEF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2:34.284" v="760"/>
          <ac:spMkLst>
            <pc:docMk/>
            <pc:sldMk cId="2831765794" sldId="265"/>
            <ac:spMk id="12" creationId="{0D153B68-5844-490D-8E67-F616D6D721C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2:34.284" v="760"/>
          <ac:spMkLst>
            <pc:docMk/>
            <pc:sldMk cId="2831765794" sldId="265"/>
            <ac:spMk id="14" creationId="{9A0D773F-7A7D-4DBB-9DEA-86BB8B8F4BC8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5.984" v="742"/>
          <ac:spMkLst>
            <pc:docMk/>
            <pc:sldMk cId="2831765794" sldId="265"/>
            <ac:spMk id="15" creationId="{E6995CE5-F890-4ABA-82A2-26507CE8D2A3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3.359" v="748"/>
          <ac:spMkLst>
            <pc:docMk/>
            <pc:sldMk cId="2831765794" sldId="265"/>
            <ac:spMk id="17" creationId="{53E5B1A8-3AC9-4BD1-9BBC-78CA94F2D1B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0.859" v="738"/>
          <ac:spMkLst>
            <pc:docMk/>
            <pc:sldMk cId="2831765794" sldId="265"/>
            <ac:spMk id="21" creationId="{B8114C98-A349-4111-A123-E8EAB86ABE30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0.859" v="738"/>
          <ac:spMkLst>
            <pc:docMk/>
            <pc:sldMk cId="2831765794" sldId="265"/>
            <ac:spMk id="29" creationId="{E2D3D3F2-ABBB-4453-B1C5-1BEBF7E4DD56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0.859" v="738"/>
          <ac:spMkLst>
            <pc:docMk/>
            <pc:sldMk cId="2831765794" sldId="265"/>
            <ac:spMk id="43" creationId="{773AEA78-C03B-40B7-9D11-DC022119D577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7.187" v="740"/>
          <ac:spMkLst>
            <pc:docMk/>
            <pc:sldMk cId="2831765794" sldId="265"/>
            <ac:spMk id="45" creationId="{7FF47CB7-972F-479F-A36D-9E72D26EC8D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7.187" v="740"/>
          <ac:spMkLst>
            <pc:docMk/>
            <pc:sldMk cId="2831765794" sldId="265"/>
            <ac:spMk id="46" creationId="{0D153B68-5844-490D-8E67-F616D6D721C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47.187" v="740"/>
          <ac:spMkLst>
            <pc:docMk/>
            <pc:sldMk cId="2831765794" sldId="265"/>
            <ac:spMk id="47" creationId="{9A0D773F-7A7D-4DBB-9DEA-86BB8B8F4BC8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5.984" v="742"/>
          <ac:spMkLst>
            <pc:docMk/>
            <pc:sldMk cId="2831765794" sldId="265"/>
            <ac:spMk id="49" creationId="{058A14AF-9FB5-4CC7-BA35-E8E85D3EDF0E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5.984" v="742"/>
          <ac:spMkLst>
            <pc:docMk/>
            <pc:sldMk cId="2831765794" sldId="265"/>
            <ac:spMk id="50" creationId="{3A9A4357-BD1D-4622-A4FE-766E6AB8DE84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5.984" v="742"/>
          <ac:spMkLst>
            <pc:docMk/>
            <pc:sldMk cId="2831765794" sldId="265"/>
            <ac:spMk id="51" creationId="{E659831F-0D9A-4C63-9EBB-8435B85A440F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8.500" v="744"/>
          <ac:spMkLst>
            <pc:docMk/>
            <pc:sldMk cId="2831765794" sldId="265"/>
            <ac:spMk id="53" creationId="{45D37F4E-DDB4-456B-97E0-9937730A039F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09:58.500" v="744"/>
          <ac:spMkLst>
            <pc:docMk/>
            <pc:sldMk cId="2831765794" sldId="265"/>
            <ac:spMk id="54" creationId="{B2DD41CD-8F47-4F56-AD12-4E2FF7696987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0.937" v="746"/>
          <ac:spMkLst>
            <pc:docMk/>
            <pc:sldMk cId="2831765794" sldId="265"/>
            <ac:spMk id="56" creationId="{90D0877E-6CD0-4206-8A18-56CEE73EFBF9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0.937" v="746"/>
          <ac:spMkLst>
            <pc:docMk/>
            <pc:sldMk cId="2831765794" sldId="265"/>
            <ac:spMk id="57" creationId="{E18AC0D4-F32D-4067-9F63-E553F4AFFF0E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3.359" v="748"/>
          <ac:spMkLst>
            <pc:docMk/>
            <pc:sldMk cId="2831765794" sldId="265"/>
            <ac:spMk id="59" creationId="{1B15ED52-F352-441B-82BF-E0EA34836D08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3.359" v="748"/>
          <ac:spMkLst>
            <pc:docMk/>
            <pc:sldMk cId="2831765794" sldId="265"/>
            <ac:spMk id="60" creationId="{3B2E3793-BFE6-45A2-9B7B-E18844431C99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3.359" v="748"/>
          <ac:spMkLst>
            <pc:docMk/>
            <pc:sldMk cId="2831765794" sldId="265"/>
            <ac:spMk id="61" creationId="{BC4C4868-CB8F-4AF9-9CDB-8108F2C19B67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03.359" v="748"/>
          <ac:spMkLst>
            <pc:docMk/>
            <pc:sldMk cId="2831765794" sldId="265"/>
            <ac:spMk id="62" creationId="{375E0459-6403-40CD-989D-56A4407CA12E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14.438" v="750"/>
          <ac:spMkLst>
            <pc:docMk/>
            <pc:sldMk cId="2831765794" sldId="265"/>
            <ac:spMk id="64" creationId="{7FF47CB7-972F-479F-A36D-9E72D26EC8D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14.438" v="750"/>
          <ac:spMkLst>
            <pc:docMk/>
            <pc:sldMk cId="2831765794" sldId="265"/>
            <ac:spMk id="65" creationId="{0D153B68-5844-490D-8E67-F616D6D721CA}"/>
          </ac:spMkLst>
        </pc:spChg>
        <pc:spChg chg="add del">
          <ac:chgData name="William Chalk" userId="S::wtchalk@my.waketech.edu::08e301dd-2d6e-422e-8349-1a9ebef66b80" providerId="AD" clId="Web-{54648CAF-7D7D-CBD4-8903-84A26F9FA1B8}" dt="2025-04-12T01:10:14.438" v="750"/>
          <ac:spMkLst>
            <pc:docMk/>
            <pc:sldMk cId="2831765794" sldId="265"/>
            <ac:spMk id="66" creationId="{9A0D773F-7A7D-4DBB-9DEA-86BB8B8F4BC8}"/>
          </ac:spMkLst>
        </pc:spChg>
        <pc:grpChg chg="add del">
          <ac:chgData name="William Chalk" userId="S::wtchalk@my.waketech.edu::08e301dd-2d6e-422e-8349-1a9ebef66b80" providerId="AD" clId="Web-{54648CAF-7D7D-CBD4-8903-84A26F9FA1B8}" dt="2025-04-12T01:09:40.859" v="738"/>
          <ac:grpSpMkLst>
            <pc:docMk/>
            <pc:sldMk cId="2831765794" sldId="265"/>
            <ac:grpSpMk id="23" creationId="{670FB431-AE18-414D-92F4-1D12D1991152}"/>
          </ac:grpSpMkLst>
        </pc:grpChg>
        <pc:grpChg chg="add del">
          <ac:chgData name="William Chalk" userId="S::wtchalk@my.waketech.edu::08e301dd-2d6e-422e-8349-1a9ebef66b80" providerId="AD" clId="Web-{54648CAF-7D7D-CBD4-8903-84A26F9FA1B8}" dt="2025-04-12T01:09:40.859" v="738"/>
          <ac:grpSpMkLst>
            <pc:docMk/>
            <pc:sldMk cId="2831765794" sldId="265"/>
            <ac:grpSpMk id="37" creationId="{1F4E1649-4D1F-4A91-AF97-A254BFDD524D}"/>
          </ac:grpSpMkLst>
        </pc:grpChg>
        <pc:picChg chg="add del mod">
          <ac:chgData name="William Chalk" userId="S::wtchalk@my.waketech.edu::08e301dd-2d6e-422e-8349-1a9ebef66b80" providerId="AD" clId="Web-{54648CAF-7D7D-CBD4-8903-84A26F9FA1B8}" dt="2025-04-12T01:10:48.110" v="754"/>
          <ac:picMkLst>
            <pc:docMk/>
            <pc:sldMk cId="2831765794" sldId="265"/>
            <ac:picMk id="4" creationId="{059B0AD7-31C0-7C19-B116-366AA746D1C4}"/>
          </ac:picMkLst>
        </pc:picChg>
        <pc:picChg chg="add del mod">
          <ac:chgData name="William Chalk" userId="S::wtchalk@my.waketech.edu::08e301dd-2d6e-422e-8349-1a9ebef66b80" providerId="AD" clId="Web-{54648CAF-7D7D-CBD4-8903-84A26F9FA1B8}" dt="2025-04-12T01:12:37.003" v="761"/>
          <ac:picMkLst>
            <pc:docMk/>
            <pc:sldMk cId="2831765794" sldId="265"/>
            <ac:picMk id="5" creationId="{18931013-CA4F-45E3-E37D-7ABEFE337BB2}"/>
          </ac:picMkLst>
        </pc:picChg>
      </pc:sldChg>
      <pc:sldChg chg="add replId">
        <pc:chgData name="William Chalk" userId="S::wtchalk@my.waketech.edu::08e301dd-2d6e-422e-8349-1a9ebef66b80" providerId="AD" clId="Web-{54648CAF-7D7D-CBD4-8903-84A26F9FA1B8}" dt="2025-04-11T21:30:46.596" v="14"/>
        <pc:sldMkLst>
          <pc:docMk/>
          <pc:sldMk cId="2727028331" sldId="266"/>
        </pc:sldMkLst>
      </pc:sldChg>
      <pc:sldChg chg="modSp add replId">
        <pc:chgData name="William Chalk" userId="S::wtchalk@my.waketech.edu::08e301dd-2d6e-422e-8349-1a9ebef66b80" providerId="AD" clId="Web-{54648CAF-7D7D-CBD4-8903-84A26F9FA1B8}" dt="2025-04-12T01:37:14.059" v="1229" actId="20577"/>
        <pc:sldMkLst>
          <pc:docMk/>
          <pc:sldMk cId="263337404" sldId="267"/>
        </pc:sldMkLst>
        <pc:spChg chg="mod">
          <ac:chgData name="William Chalk" userId="S::wtchalk@my.waketech.edu::08e301dd-2d6e-422e-8349-1a9ebef66b80" providerId="AD" clId="Web-{54648CAF-7D7D-CBD4-8903-84A26F9FA1B8}" dt="2025-04-11T21:31:17.925" v="28" actId="20577"/>
          <ac:spMkLst>
            <pc:docMk/>
            <pc:sldMk cId="263337404" sldId="267"/>
            <ac:spMk id="2" creationId="{2D179380-682A-C21F-488B-1D08CCF3F4DA}"/>
          </ac:spMkLst>
        </pc:spChg>
        <pc:spChg chg="mod">
          <ac:chgData name="William Chalk" userId="S::wtchalk@my.waketech.edu::08e301dd-2d6e-422e-8349-1a9ebef66b80" providerId="AD" clId="Web-{54648CAF-7D7D-CBD4-8903-84A26F9FA1B8}" dt="2025-04-12T01:37:14.059" v="1229" actId="20577"/>
          <ac:spMkLst>
            <pc:docMk/>
            <pc:sldMk cId="263337404" sldId="267"/>
            <ac:spMk id="3" creationId="{DA0A6BD5-B684-868D-A2F1-38A5286E1D41}"/>
          </ac:spMkLst>
        </pc:spChg>
      </pc:sldChg>
    </pc:docChg>
  </pc:docChgLst>
  <pc:docChgLst>
    <pc:chgData name="Claudia Dorin" userId="S::cddorin@my.waketech.edu::f85f02e5-64a7-4bd2-9ba5-818ef88303e6" providerId="AD" clId="Web-{15A1496D-F6C4-2D88-1336-2AED7FCFDB35}"/>
    <pc:docChg chg="addSld delSld modSld addMainMaster delMainMaster modMainMaster">
      <pc:chgData name="Claudia Dorin" userId="S::cddorin@my.waketech.edu::f85f02e5-64a7-4bd2-9ba5-818ef88303e6" providerId="AD" clId="Web-{15A1496D-F6C4-2D88-1336-2AED7FCFDB35}" dt="2025-04-14T01:04:07.102" v="473" actId="20577"/>
      <pc:docMkLst>
        <pc:docMk/>
      </pc:docMkLst>
      <pc:sldChg chg="modSp mod setBg modClrScheme chgLayout">
        <pc:chgData name="Claudia Dorin" userId="S::cddorin@my.waketech.edu::f85f02e5-64a7-4bd2-9ba5-818ef88303e6" providerId="AD" clId="Web-{15A1496D-F6C4-2D88-1336-2AED7FCFDB35}" dt="2025-04-12T23:37:04.271" v="276" actId="20577"/>
        <pc:sldMkLst>
          <pc:docMk/>
          <pc:sldMk cId="109857222" sldId="256"/>
        </pc:sldMkLst>
        <pc:spChg chg="mod ord">
          <ac:chgData name="Claudia Dorin" userId="S::cddorin@my.waketech.edu::f85f02e5-64a7-4bd2-9ba5-818ef88303e6" providerId="AD" clId="Web-{15A1496D-F6C4-2D88-1336-2AED7FCFDB35}" dt="2025-04-12T23:37:04.271" v="27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32:07.809" v="244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32:24.465" v="246" actId="14100"/>
        <pc:sldMkLst>
          <pc:docMk/>
          <pc:sldMk cId="1167662510" sldId="257"/>
        </pc:sldMkLst>
        <pc:spChg chg="mod ord">
          <ac:chgData name="Claudia Dorin" userId="S::cddorin@my.waketech.edu::f85f02e5-64a7-4bd2-9ba5-818ef88303e6" providerId="AD" clId="Web-{15A1496D-F6C4-2D88-1336-2AED7FCFDB35}" dt="2025-04-12T23:28:55.584" v="208" actId="20577"/>
          <ac:spMkLst>
            <pc:docMk/>
            <pc:sldMk cId="1167662510" sldId="257"/>
            <ac:spMk id="2" creationId="{98B67BCB-DDEE-100E-1057-9C602C4D4E04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32:24.465" v="246" actId="14100"/>
          <ac:spMkLst>
            <pc:docMk/>
            <pc:sldMk cId="1167662510" sldId="257"/>
            <ac:spMk id="3" creationId="{ED8483D0-3C89-6A2D-DAA8-DF26324A476C}"/>
          </ac:spMkLst>
        </pc:s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38:58.946" v="293" actId="20577"/>
        <pc:sldMkLst>
          <pc:docMk/>
          <pc:sldMk cId="3083922775" sldId="258"/>
        </pc:sldMkLst>
        <pc:spChg chg="mod ord">
          <ac:chgData name="Claudia Dorin" userId="S::cddorin@my.waketech.edu::f85f02e5-64a7-4bd2-9ba5-818ef88303e6" providerId="AD" clId="Web-{15A1496D-F6C4-2D88-1336-2AED7FCFDB35}" dt="2025-04-12T23:38:58.946" v="293" actId="20577"/>
          <ac:spMkLst>
            <pc:docMk/>
            <pc:sldMk cId="3083922775" sldId="258"/>
            <ac:spMk id="2" creationId="{B600F1D8-17E7-768D-D392-A90DB1E6702B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38:52.633" v="292" actId="20577"/>
          <ac:spMkLst>
            <pc:docMk/>
            <pc:sldMk cId="3083922775" sldId="258"/>
            <ac:spMk id="3" creationId="{F694FA94-402A-98F4-4AB7-3CEE75E9A1E0}"/>
          </ac:spMkLst>
        </pc:s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37:14.896" v="277" actId="20577"/>
        <pc:sldMkLst>
          <pc:docMk/>
          <pc:sldMk cId="4281493878" sldId="259"/>
        </pc:sldMkLst>
        <pc:spChg chg="mod ord">
          <ac:chgData name="Claudia Dorin" userId="S::cddorin@my.waketech.edu::f85f02e5-64a7-4bd2-9ba5-818ef88303e6" providerId="AD" clId="Web-{15A1496D-F6C4-2D88-1336-2AED7FCFDB35}" dt="2025-04-12T23:37:14.896" v="277" actId="20577"/>
          <ac:spMkLst>
            <pc:docMk/>
            <pc:sldMk cId="4281493878" sldId="259"/>
            <ac:spMk id="2" creationId="{95B0F90E-9F78-B019-0E1F-086A21A2C68A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32:47.732" v="247" actId="14100"/>
          <ac:spMkLst>
            <pc:docMk/>
            <pc:sldMk cId="4281493878" sldId="259"/>
            <ac:spMk id="3" creationId="{27F0A76F-F2CC-EA45-7628-BCDB31527D87}"/>
          </ac:spMkLst>
        </pc:sp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42:02.997" v="331" actId="20577"/>
        <pc:sldMkLst>
          <pc:docMk/>
          <pc:sldMk cId="3890394694" sldId="260"/>
        </pc:sldMkLst>
        <pc:spChg chg="mod ord">
          <ac:chgData name="Claudia Dorin" userId="S::cddorin@my.waketech.edu::f85f02e5-64a7-4bd2-9ba5-818ef88303e6" providerId="AD" clId="Web-{15A1496D-F6C4-2D88-1336-2AED7FCFDB35}" dt="2025-04-12T23:41:39.762" v="328" actId="14100"/>
          <ac:spMkLst>
            <pc:docMk/>
            <pc:sldMk cId="3890394694" sldId="260"/>
            <ac:spMk id="2" creationId="{1F764B49-9B7E-B47A-2653-92E277E865F3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42:02.997" v="331" actId="20577"/>
          <ac:spMkLst>
            <pc:docMk/>
            <pc:sldMk cId="3890394694" sldId="260"/>
            <ac:spMk id="3" creationId="{C9DB68C8-A031-3244-E250-570620CAD3C7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3:23.936" v="159"/>
          <ac:spMkLst>
            <pc:docMk/>
            <pc:sldMk cId="3890394694" sldId="260"/>
            <ac:spMk id="8" creationId="{70DFC902-7D23-471A-B557-B6B6917D7A0D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0:52.276" v="315"/>
          <ac:spMkLst>
            <pc:docMk/>
            <pc:sldMk cId="3890394694" sldId="260"/>
            <ac:spMk id="10" creationId="{A55D5633-D557-4DCA-982C-FF36EB7A1C00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3890394694" sldId="260"/>
            <ac:spMk id="12" creationId="{450D3AD2-FA80-415F-A9CE-54D884561CD7}"/>
          </ac:spMkLst>
        </pc:sp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49:31.479" v="404" actId="14100"/>
        <pc:sldMkLst>
          <pc:docMk/>
          <pc:sldMk cId="1045973463" sldId="261"/>
        </pc:sldMkLst>
        <pc:spChg chg="mod ord">
          <ac:chgData name="Claudia Dorin" userId="S::cddorin@my.waketech.edu::f85f02e5-64a7-4bd2-9ba5-818ef88303e6" providerId="AD" clId="Web-{15A1496D-F6C4-2D88-1336-2AED7FCFDB35}" dt="2025-04-12T23:48:39.368" v="396" actId="20577"/>
          <ac:spMkLst>
            <pc:docMk/>
            <pc:sldMk cId="1045973463" sldId="261"/>
            <ac:spMk id="2" creationId="{E926A158-48FC-A2E5-55C1-373D31129C04}"/>
          </ac:spMkLst>
        </pc:spChg>
        <pc:spChg chg="del mod">
          <ac:chgData name="Claudia Dorin" userId="S::cddorin@my.waketech.edu::f85f02e5-64a7-4bd2-9ba5-818ef88303e6" providerId="AD" clId="Web-{15A1496D-F6C4-2D88-1336-2AED7FCFDB35}" dt="2025-04-12T23:47:58.833" v="387"/>
          <ac:spMkLst>
            <pc:docMk/>
            <pc:sldMk cId="1045973463" sldId="261"/>
            <ac:spMk id="6" creationId="{35E32A10-2A92-2669-0010-077ADAD34C7F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8:06.348" v="389"/>
          <ac:spMkLst>
            <pc:docMk/>
            <pc:sldMk cId="1045973463" sldId="261"/>
            <ac:spMk id="49" creationId="{D7D03296-BABA-47AD-A5D5-ED156727016E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8:06.348" v="388"/>
          <ac:spMkLst>
            <pc:docMk/>
            <pc:sldMk cId="1045973463" sldId="261"/>
            <ac:spMk id="50" creationId="{284A8429-F65A-490D-96E4-1158D3E8A026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1045973463" sldId="261"/>
            <ac:spMk id="51" creationId="{0F022291-A82B-4D23-A1E0-5F9BD684669E}"/>
          </ac:spMkLst>
        </pc:spChg>
        <pc:picChg chg="mod ord">
          <ac:chgData name="Claudia Dorin" userId="S::cddorin@my.waketech.edu::f85f02e5-64a7-4bd2-9ba5-818ef88303e6" providerId="AD" clId="Web-{15A1496D-F6C4-2D88-1336-2AED7FCFDB35}" dt="2025-04-12T23:49:19.416" v="402" actId="14100"/>
          <ac:picMkLst>
            <pc:docMk/>
            <pc:sldMk cId="1045973463" sldId="261"/>
            <ac:picMk id="4" creationId="{AFAFAAC5-F8A9-6EC5-3FF4-6723CACC980F}"/>
          </ac:picMkLst>
        </pc:picChg>
        <pc:picChg chg="mod">
          <ac:chgData name="Claudia Dorin" userId="S::cddorin@my.waketech.edu::f85f02e5-64a7-4bd2-9ba5-818ef88303e6" providerId="AD" clId="Web-{15A1496D-F6C4-2D88-1336-2AED7FCFDB35}" dt="2025-04-12T23:49:31.479" v="404" actId="14100"/>
          <ac:picMkLst>
            <pc:docMk/>
            <pc:sldMk cId="1045973463" sldId="261"/>
            <ac:picMk id="5" creationId="{067F7F83-B24A-0CC4-11F7-DA00C76AD180}"/>
          </ac:picMkLst>
        </pc:pic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51:03.560" v="425"/>
        <pc:sldMkLst>
          <pc:docMk/>
          <pc:sldMk cId="870719865" sldId="262"/>
        </pc:sldMkLst>
        <pc:spChg chg="mod ord">
          <ac:chgData name="Claudia Dorin" userId="S::cddorin@my.waketech.edu::f85f02e5-64a7-4bd2-9ba5-818ef88303e6" providerId="AD" clId="Web-{15A1496D-F6C4-2D88-1336-2AED7FCFDB35}" dt="2025-04-12T23:50:35.152" v="418"/>
          <ac:spMkLst>
            <pc:docMk/>
            <pc:sldMk cId="870719865" sldId="262"/>
            <ac:spMk id="2" creationId="{E3B03F20-4851-8229-804F-D27E23251CF1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51:03.560" v="425"/>
          <ac:spMkLst>
            <pc:docMk/>
            <pc:sldMk cId="870719865" sldId="262"/>
            <ac:spMk id="3" creationId="{B1FDB223-619B-C0B0-1A36-C08EAEDB467E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9:51.838" v="406"/>
          <ac:spMkLst>
            <pc:docMk/>
            <pc:sldMk cId="870719865" sldId="262"/>
            <ac:spMk id="259" creationId="{50D1C5B3-B60D-4696-AE60-100D5EC8AB5D}"/>
          </ac:spMkLst>
        </pc:spChg>
        <pc:grpChg chg="add del">
          <ac:chgData name="Claudia Dorin" userId="S::cddorin@my.waketech.edu::f85f02e5-64a7-4bd2-9ba5-818ef88303e6" providerId="AD" clId="Web-{15A1496D-F6C4-2D88-1336-2AED7FCFDB35}" dt="2025-04-12T23:49:51.838" v="405"/>
          <ac:grpSpMkLst>
            <pc:docMk/>
            <pc:sldMk cId="870719865" sldId="262"/>
            <ac:grpSpMk id="255" creationId="{73EDDF53-0851-48D4-A466-6FE0DCE91E73}"/>
          </ac:grpSpMkLst>
        </pc:gr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57:00.083" v="457" actId="20577"/>
        <pc:sldMkLst>
          <pc:docMk/>
          <pc:sldMk cId="1223841840" sldId="264"/>
        </pc:sldMkLst>
        <pc:spChg chg="mod ord">
          <ac:chgData name="Claudia Dorin" userId="S::cddorin@my.waketech.edu::f85f02e5-64a7-4bd2-9ba5-818ef88303e6" providerId="AD" clId="Web-{15A1496D-F6C4-2D88-1336-2AED7FCFDB35}" dt="2025-04-12T23:57:00.083" v="457" actId="20577"/>
          <ac:spMkLst>
            <pc:docMk/>
            <pc:sldMk cId="1223841840" sldId="264"/>
            <ac:spMk id="2" creationId="{D521B8D8-6BFE-338E-AD8F-D127D74E055D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1223841840" sldId="264"/>
            <ac:spMk id="3" creationId="{51AB23B9-D223-1F2E-FC33-43F45B1CD8AE}"/>
          </ac:spMkLst>
        </pc:s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31:43.074" v="239" actId="14100"/>
        <pc:sldMkLst>
          <pc:docMk/>
          <pc:sldMk cId="2831765794" sldId="265"/>
        </pc:sldMkLst>
        <pc:spChg chg="mod ord">
          <ac:chgData name="Claudia Dorin" userId="S::cddorin@my.waketech.edu::f85f02e5-64a7-4bd2-9ba5-818ef88303e6" providerId="AD" clId="Web-{15A1496D-F6C4-2D88-1336-2AED7FCFDB35}" dt="2025-04-12T23:29:35.023" v="214" actId="20577"/>
          <ac:spMkLst>
            <pc:docMk/>
            <pc:sldMk cId="2831765794" sldId="265"/>
            <ac:spMk id="2" creationId="{F43EAF3E-A404-42AE-4185-3F56BD8CB317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31:43.074" v="239" actId="14100"/>
          <ac:spMkLst>
            <pc:docMk/>
            <pc:sldMk cId="2831765794" sldId="265"/>
            <ac:spMk id="3" creationId="{F24BA607-F30A-13C2-1763-90B27DA9C890}"/>
          </ac:spMkLst>
        </pc:sp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46:48.097" v="378" actId="20577"/>
        <pc:sldMkLst>
          <pc:docMk/>
          <pc:sldMk cId="2727028331" sldId="266"/>
        </pc:sldMkLst>
        <pc:spChg chg="mod ord">
          <ac:chgData name="Claudia Dorin" userId="S::cddorin@my.waketech.edu::f85f02e5-64a7-4bd2-9ba5-818ef88303e6" providerId="AD" clId="Web-{15A1496D-F6C4-2D88-1336-2AED7FCFDB35}" dt="2025-04-12T23:45:44.705" v="370" actId="1076"/>
          <ac:spMkLst>
            <pc:docMk/>
            <pc:sldMk cId="2727028331" sldId="266"/>
            <ac:spMk id="2" creationId="{60585F47-E994-99C3-F962-8AF796E821FA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46:48.097" v="378" actId="20577"/>
          <ac:spMkLst>
            <pc:docMk/>
            <pc:sldMk cId="2727028331" sldId="266"/>
            <ac:spMk id="3" creationId="{CFB03966-29F3-B43E-6A52-3C7A9A29FC78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4:01.484" v="355"/>
          <ac:spMkLst>
            <pc:docMk/>
            <pc:sldMk cId="2727028331" sldId="266"/>
            <ac:spMk id="8" creationId="{AD78C5C1-3B98-43B6-8DBD-9094A574F7BB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3:02.326" v="347"/>
          <ac:spMkLst>
            <pc:docMk/>
            <pc:sldMk cId="2727028331" sldId="266"/>
            <ac:spMk id="10" creationId="{FECF5838-8BDB-E9D4-59C7-04869B96086A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2727028331" sldId="266"/>
            <ac:spMk id="12" creationId="{84D6BAA2-ECEC-C0B5-EB38-0E740DAD35F8}"/>
          </ac:spMkLst>
        </pc:spChg>
        <pc:graphicFrameChg chg="mod modGraphic">
          <ac:chgData name="Claudia Dorin" userId="S::cddorin@my.waketech.edu::f85f02e5-64a7-4bd2-9ba5-818ef88303e6" providerId="AD" clId="Web-{15A1496D-F6C4-2D88-1336-2AED7FCFDB35}" dt="2025-04-12T23:46:41.534" v="377" actId="1076"/>
          <ac:graphicFrameMkLst>
            <pc:docMk/>
            <pc:sldMk cId="2727028331" sldId="266"/>
            <ac:graphicFrameMk id="4" creationId="{B1E13C17-5677-7566-B02A-682B9A3C75EE}"/>
          </ac:graphicFrameMkLst>
        </pc:graphicFrame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58:23.460" v="459" actId="1076"/>
        <pc:sldMkLst>
          <pc:docMk/>
          <pc:sldMk cId="263337404" sldId="267"/>
        </pc:sldMkLst>
        <pc:spChg chg="mod ord">
          <ac:chgData name="Claudia Dorin" userId="S::cddorin@my.waketech.edu::f85f02e5-64a7-4bd2-9ba5-818ef88303e6" providerId="AD" clId="Web-{15A1496D-F6C4-2D88-1336-2AED7FCFDB35}" dt="2025-04-12T23:58:01.460" v="458" actId="14100"/>
          <ac:spMkLst>
            <pc:docMk/>
            <pc:sldMk cId="263337404" sldId="267"/>
            <ac:spMk id="2" creationId="{2D179380-682A-C21F-488B-1D08CCF3F4DA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58:23.460" v="459" actId="1076"/>
          <ac:spMkLst>
            <pc:docMk/>
            <pc:sldMk cId="263337404" sldId="267"/>
            <ac:spMk id="3" creationId="{DA0A6BD5-B684-868D-A2F1-38A5286E1D41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2:11.606" v="332"/>
          <ac:spMkLst>
            <pc:docMk/>
            <pc:sldMk cId="263337404" sldId="267"/>
            <ac:spMk id="8" creationId="{0A66E541-7232-4BA0-61D9-98866C7D2311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42:14.669" v="333"/>
          <ac:spMkLst>
            <pc:docMk/>
            <pc:sldMk cId="263337404" sldId="267"/>
            <ac:spMk id="10" creationId="{8C8FA38B-6C05-D598-2976-BE10AAAE7B20}"/>
          </ac:spMkLst>
        </pc:spChg>
        <pc:spChg chg="add del mod">
          <ac:chgData name="Claudia Dorin" userId="S::cddorin@my.waketech.edu::f85f02e5-64a7-4bd2-9ba5-818ef88303e6" providerId="AD" clId="Web-{15A1496D-F6C4-2D88-1336-2AED7FCFDB35}" dt="2025-04-12T23:42:25.356" v="338"/>
          <ac:spMkLst>
            <pc:docMk/>
            <pc:sldMk cId="263337404" sldId="267"/>
            <ac:spMk id="12" creationId="{51B66B15-602E-2D7C-8177-F233BB4DF864}"/>
          </ac:spMkLst>
        </pc:sp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59:21.493" v="460"/>
        <pc:sldMkLst>
          <pc:docMk/>
          <pc:sldMk cId="232324933" sldId="268"/>
        </pc:sldMkLst>
        <pc:spChg chg="mod ord">
          <ac:chgData name="Claudia Dorin" userId="S::cddorin@my.waketech.edu::f85f02e5-64a7-4bd2-9ba5-818ef88303e6" providerId="AD" clId="Web-{15A1496D-F6C4-2D88-1336-2AED7FCFDB35}" dt="2025-04-12T23:59:21.493" v="460"/>
          <ac:spMkLst>
            <pc:docMk/>
            <pc:sldMk cId="232324933" sldId="268"/>
            <ac:spMk id="2" creationId="{06F67763-A083-1F1E-EE4E-1120A783E911}"/>
          </ac:spMkLst>
        </pc:spChg>
        <pc:spChg chg="add del mod">
          <ac:chgData name="Claudia Dorin" userId="S::cddorin@my.waketech.edu::f85f02e5-64a7-4bd2-9ba5-818ef88303e6" providerId="AD" clId="Web-{15A1496D-F6C4-2D88-1336-2AED7FCFDB35}" dt="2025-04-12T23:52:00.686" v="431"/>
          <ac:spMkLst>
            <pc:docMk/>
            <pc:sldMk cId="232324933" sldId="268"/>
            <ac:spMk id="20" creationId="{9F7D5CDA-D291-4307-BF55-1381FED29634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53:10.344" v="453" actId="20577"/>
          <ac:spMkLst>
            <pc:docMk/>
            <pc:sldMk cId="232324933" sldId="268"/>
            <ac:spMk id="21" creationId="{F912D24E-A01C-0D5C-0340-586BE26A2203}"/>
          </ac:spMkLst>
        </pc:spChg>
        <pc:picChg chg="del">
          <ac:chgData name="Claudia Dorin" userId="S::cddorin@my.waketech.edu::f85f02e5-64a7-4bd2-9ba5-818ef88303e6" providerId="AD" clId="Web-{15A1496D-F6C4-2D88-1336-2AED7FCFDB35}" dt="2025-04-12T23:51:39.076" v="428"/>
          <ac:picMkLst>
            <pc:docMk/>
            <pc:sldMk cId="232324933" sldId="268"/>
            <ac:picMk id="22" creationId="{E7C09C1A-572C-8417-2A76-4930C50447BA}"/>
          </ac:picMkLst>
        </pc:picChg>
      </pc:sldChg>
      <pc:sldChg chg="modSp new mod modClrScheme chgLayout">
        <pc:chgData name="Claudia Dorin" userId="S::cddorin@my.waketech.edu::f85f02e5-64a7-4bd2-9ba5-818ef88303e6" providerId="AD" clId="Web-{15A1496D-F6C4-2D88-1336-2AED7FCFDB35}" dt="2025-04-12T23:28:37.865" v="204" actId="20577"/>
        <pc:sldMkLst>
          <pc:docMk/>
          <pc:sldMk cId="112931878" sldId="269"/>
        </pc:sldMkLst>
        <pc:spChg chg="mod ord">
          <ac:chgData name="Claudia Dorin" userId="S::cddorin@my.waketech.edu::f85f02e5-64a7-4bd2-9ba5-818ef88303e6" providerId="AD" clId="Web-{15A1496D-F6C4-2D88-1336-2AED7FCFDB35}" dt="2025-04-12T23:28:37.865" v="204" actId="20577"/>
          <ac:spMkLst>
            <pc:docMk/>
            <pc:sldMk cId="112931878" sldId="269"/>
            <ac:spMk id="2" creationId="{FDE6D335-39FB-DAB6-6549-26C2D35F4BC9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24:11.266" v="162"/>
          <ac:spMkLst>
            <pc:docMk/>
            <pc:sldMk cId="112931878" sldId="269"/>
            <ac:spMk id="3" creationId="{BF244282-1E51-14AB-A411-7C471F3300E6}"/>
          </ac:spMkLst>
        </pc:spChg>
      </pc:sldChg>
      <pc:sldChg chg="addSp delSp modSp new mod modClrScheme chgLayout">
        <pc:chgData name="Claudia Dorin" userId="S::cddorin@my.waketech.edu::f85f02e5-64a7-4bd2-9ba5-818ef88303e6" providerId="AD" clId="Web-{15A1496D-F6C4-2D88-1336-2AED7FCFDB35}" dt="2025-04-12T23:28:31.459" v="203" actId="20577"/>
        <pc:sldMkLst>
          <pc:docMk/>
          <pc:sldMk cId="3965364020" sldId="270"/>
        </pc:sldMkLst>
        <pc:spChg chg="mod ord">
          <ac:chgData name="Claudia Dorin" userId="S::cddorin@my.waketech.edu::f85f02e5-64a7-4bd2-9ba5-818ef88303e6" providerId="AD" clId="Web-{15A1496D-F6C4-2D88-1336-2AED7FCFDB35}" dt="2025-04-12T23:28:31.459" v="203" actId="20577"/>
          <ac:spMkLst>
            <pc:docMk/>
            <pc:sldMk cId="3965364020" sldId="270"/>
            <ac:spMk id="2" creationId="{F9D2A6BD-EE80-E2EA-D103-BEAE82971799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26:17.940" v="179" actId="1076"/>
          <ac:spMkLst>
            <pc:docMk/>
            <pc:sldMk cId="3965364020" sldId="270"/>
            <ac:spMk id="3" creationId="{1819050F-C1B5-4226-5C6B-81D83FBFC6B4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02:09:26.363" v="70"/>
          <ac:spMkLst>
            <pc:docMk/>
            <pc:sldMk cId="3965364020" sldId="270"/>
            <ac:spMk id="4" creationId="{B13CD653-6532-D274-F7F7-5D522D607073}"/>
          </ac:spMkLst>
        </pc:spChg>
        <pc:spChg chg="add mod">
          <ac:chgData name="Claudia Dorin" userId="S::cddorin@my.waketech.edu::f85f02e5-64a7-4bd2-9ba5-818ef88303e6" providerId="AD" clId="Web-{15A1496D-F6C4-2D88-1336-2AED7FCFDB35}" dt="2025-04-12T23:26:32.378" v="181" actId="14100"/>
          <ac:spMkLst>
            <pc:docMk/>
            <pc:sldMk cId="3965364020" sldId="270"/>
            <ac:spMk id="5" creationId="{1BB58F0B-90AF-8D2F-99D2-EA641D059578}"/>
          </ac:spMkLst>
        </pc:spChg>
      </pc:sldChg>
      <pc:sldChg chg="addSp delSp modSp new mod modClrScheme chgLayout">
        <pc:chgData name="Claudia Dorin" userId="S::cddorin@my.waketech.edu::f85f02e5-64a7-4bd2-9ba5-818ef88303e6" providerId="AD" clId="Web-{15A1496D-F6C4-2D88-1336-2AED7FCFDB35}" dt="2025-04-12T23:28:22.334" v="202" actId="20577"/>
        <pc:sldMkLst>
          <pc:docMk/>
          <pc:sldMk cId="2730688933" sldId="271"/>
        </pc:sldMkLst>
        <pc:spChg chg="mod ord">
          <ac:chgData name="Claudia Dorin" userId="S::cddorin@my.waketech.edu::f85f02e5-64a7-4bd2-9ba5-818ef88303e6" providerId="AD" clId="Web-{15A1496D-F6C4-2D88-1336-2AED7FCFDB35}" dt="2025-04-12T23:28:22.334" v="202" actId="20577"/>
          <ac:spMkLst>
            <pc:docMk/>
            <pc:sldMk cId="2730688933" sldId="271"/>
            <ac:spMk id="2" creationId="{1E2CC66E-5E20-DB91-8E36-67545ECE7665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27:57.536" v="199" actId="1076"/>
          <ac:spMkLst>
            <pc:docMk/>
            <pc:sldMk cId="2730688933" sldId="271"/>
            <ac:spMk id="3" creationId="{36A65653-F3E2-8CD7-FCEC-2C75504432D4}"/>
          </ac:spMkLst>
        </pc:spChg>
        <pc:spChg chg="add del mod">
          <ac:chgData name="Claudia Dorin" userId="S::cddorin@my.waketech.edu::f85f02e5-64a7-4bd2-9ba5-818ef88303e6" providerId="AD" clId="Web-{15A1496D-F6C4-2D88-1336-2AED7FCFDB35}" dt="2025-04-12T23:27:11.051" v="194"/>
          <ac:spMkLst>
            <pc:docMk/>
            <pc:sldMk cId="2730688933" sldId="271"/>
            <ac:spMk id="4" creationId="{E1E6988B-92BA-05F2-990F-594765EF7233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02:17:01.161" v="122"/>
          <ac:spMkLst>
            <pc:docMk/>
            <pc:sldMk cId="2730688933" sldId="271"/>
            <ac:spMk id="5" creationId="{6376373B-52CB-1BF4-D637-F5C5EA8D15A0}"/>
          </ac:spMkLst>
        </pc:spChg>
        <pc:spChg chg="add mod">
          <ac:chgData name="Claudia Dorin" userId="S::cddorin@my.waketech.edu::f85f02e5-64a7-4bd2-9ba5-818ef88303e6" providerId="AD" clId="Web-{15A1496D-F6C4-2D88-1336-2AED7FCFDB35}" dt="2025-04-12T23:28:01.114" v="200" actId="1076"/>
          <ac:spMkLst>
            <pc:docMk/>
            <pc:sldMk cId="2730688933" sldId="271"/>
            <ac:spMk id="6" creationId="{4AB2CD62-34B0-3EE5-0FA5-FCB9625BEF7D}"/>
          </ac:spMkLst>
        </pc:spChg>
      </pc:sldChg>
      <pc:sldChg chg="modSp mod modClrScheme chgLayout">
        <pc:chgData name="Claudia Dorin" userId="S::cddorin@my.waketech.edu::f85f02e5-64a7-4bd2-9ba5-818ef88303e6" providerId="AD" clId="Web-{15A1496D-F6C4-2D88-1336-2AED7FCFDB35}" dt="2025-04-12T23:40:43.213" v="314" actId="1076"/>
        <pc:sldMkLst>
          <pc:docMk/>
          <pc:sldMk cId="4181978478" sldId="272"/>
        </pc:sldMkLst>
        <pc:spChg chg="mod ord">
          <ac:chgData name="Claudia Dorin" userId="S::cddorin@my.waketech.edu::f85f02e5-64a7-4bd2-9ba5-818ef88303e6" providerId="AD" clId="Web-{15A1496D-F6C4-2D88-1336-2AED7FCFDB35}" dt="2025-04-12T23:40:26.010" v="312" actId="20577"/>
          <ac:spMkLst>
            <pc:docMk/>
            <pc:sldMk cId="4181978478" sldId="272"/>
            <ac:spMk id="2" creationId="{F38A2B4F-8F4D-7C34-1435-B7213BC9075C}"/>
          </ac:spMkLst>
        </pc:spChg>
        <pc:spChg chg="mod ord">
          <ac:chgData name="Claudia Dorin" userId="S::cddorin@my.waketech.edu::f85f02e5-64a7-4bd2-9ba5-818ef88303e6" providerId="AD" clId="Web-{15A1496D-F6C4-2D88-1336-2AED7FCFDB35}" dt="2025-04-12T23:40:43.213" v="314" actId="1076"/>
          <ac:spMkLst>
            <pc:docMk/>
            <pc:sldMk cId="4181978478" sldId="272"/>
            <ac:spMk id="3" creationId="{F03C5490-E567-8DF6-DB68-158A88EA0146}"/>
          </ac:spMkLst>
        </pc:spChg>
      </pc:sldChg>
      <pc:sldChg chg="addSp delSp modSp del mod modClrScheme delDesignElem chgLayout">
        <pc:chgData name="Claudia Dorin" userId="S::cddorin@my.waketech.edu::f85f02e5-64a7-4bd2-9ba5-818ef88303e6" providerId="AD" clId="Web-{15A1496D-F6C4-2D88-1336-2AED7FCFDB35}" dt="2025-04-12T23:36:45.099" v="275"/>
        <pc:sldMkLst>
          <pc:docMk/>
          <pc:sldMk cId="4261102140" sldId="273"/>
        </pc:sldMkLst>
        <pc:spChg chg="mod ord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4261102140" sldId="273"/>
            <ac:spMk id="2" creationId="{8D842472-454C-3B45-8533-CA459E963E1E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4261102140" sldId="273"/>
            <ac:spMk id="78" creationId="{BACC6370-2D7E-4714-9D71-7542949D7D5D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4261102140" sldId="273"/>
            <ac:spMk id="79" creationId="{F68B3F68-107C-434F-AA38-110D5EA91B85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4261102140" sldId="273"/>
            <ac:spMk id="80" creationId="{AAD0DBB9-1A4B-4391-81D4-CB19F9AB918A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4261102140" sldId="273"/>
            <ac:spMk id="81" creationId="{063BBA22-50EA-4C4D-BE05-F1CE4E63AA56}"/>
          </ac:spMkLst>
        </pc:spChg>
        <pc:graphicFrameChg chg="mod ord">
          <ac:chgData name="Claudia Dorin" userId="S::cddorin@my.waketech.edu::f85f02e5-64a7-4bd2-9ba5-818ef88303e6" providerId="AD" clId="Web-{15A1496D-F6C4-2D88-1336-2AED7FCFDB35}" dt="2025-04-12T23:33:58.436" v="249" actId="1076"/>
          <ac:graphicFrameMkLst>
            <pc:docMk/>
            <pc:sldMk cId="4261102140" sldId="273"/>
            <ac:graphicFrameMk id="21" creationId="{0860435E-B66C-53F3-2927-266154806206}"/>
          </ac:graphicFrameMkLst>
        </pc:graphicFrameChg>
      </pc:sldChg>
      <pc:sldChg chg="addSp delSp modSp mod modClrScheme delDesignElem chgLayout">
        <pc:chgData name="Claudia Dorin" userId="S::cddorin@my.waketech.edu::f85f02e5-64a7-4bd2-9ba5-818ef88303e6" providerId="AD" clId="Web-{15A1496D-F6C4-2D88-1336-2AED7FCFDB35}" dt="2025-04-12T23:51:13.263" v="427"/>
        <pc:sldMkLst>
          <pc:docMk/>
          <pc:sldMk cId="3666001544" sldId="274"/>
        </pc:sldMkLst>
        <pc:spChg chg="mod ord">
          <ac:chgData name="Claudia Dorin" userId="S::cddorin@my.waketech.edu::f85f02e5-64a7-4bd2-9ba5-818ef88303e6" providerId="AD" clId="Web-{15A1496D-F6C4-2D88-1336-2AED7FCFDB35}" dt="2025-04-12T23:22:14.701" v="155"/>
          <ac:spMkLst>
            <pc:docMk/>
            <pc:sldMk cId="3666001544" sldId="274"/>
            <ac:spMk id="2" creationId="{6FD701C2-CFAF-256E-EC94-E2071FCBD1C4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51:13.263" v="427"/>
          <ac:spMkLst>
            <pc:docMk/>
            <pc:sldMk cId="3666001544" sldId="274"/>
            <ac:spMk id="18" creationId="{6753252F-4873-4F63-801D-CC719279A7D5}"/>
          </ac:spMkLst>
        </pc:spChg>
        <pc:spChg chg="add del">
          <ac:chgData name="Claudia Dorin" userId="S::cddorin@my.waketech.edu::f85f02e5-64a7-4bd2-9ba5-818ef88303e6" providerId="AD" clId="Web-{15A1496D-F6C4-2D88-1336-2AED7FCFDB35}" dt="2025-04-12T23:51:10.951" v="426"/>
          <ac:spMkLst>
            <pc:docMk/>
            <pc:sldMk cId="3666001544" sldId="274"/>
            <ac:spMk id="19" creationId="{047C8CCB-F95D-4249-92DD-651249D3535A}"/>
          </ac:spMkLst>
        </pc:spChg>
        <pc:graphicFrameChg chg="mod ord">
          <ac:chgData name="Claudia Dorin" userId="S::cddorin@my.waketech.edu::f85f02e5-64a7-4bd2-9ba5-818ef88303e6" providerId="AD" clId="Web-{15A1496D-F6C4-2D88-1336-2AED7FCFDB35}" dt="2025-04-12T23:22:14.701" v="155"/>
          <ac:graphicFrameMkLst>
            <pc:docMk/>
            <pc:sldMk cId="3666001544" sldId="274"/>
            <ac:graphicFrameMk id="5" creationId="{041B4FF9-82DC-EDB5-C590-7487E3EFE53F}"/>
          </ac:graphicFrameMkLst>
        </pc:graphicFrameChg>
      </pc:sldChg>
      <pc:sldChg chg="addSp delSp modSp new">
        <pc:chgData name="Claudia Dorin" userId="S::cddorin@my.waketech.edu::f85f02e5-64a7-4bd2-9ba5-818ef88303e6" providerId="AD" clId="Web-{15A1496D-F6C4-2D88-1336-2AED7FCFDB35}" dt="2025-04-14T01:04:07.102" v="473" actId="20577"/>
        <pc:sldMkLst>
          <pc:docMk/>
          <pc:sldMk cId="26275228" sldId="275"/>
        </pc:sldMkLst>
        <pc:spChg chg="mod">
          <ac:chgData name="Claudia Dorin" userId="S::cddorin@my.waketech.edu::f85f02e5-64a7-4bd2-9ba5-818ef88303e6" providerId="AD" clId="Web-{15A1496D-F6C4-2D88-1336-2AED7FCFDB35}" dt="2025-04-12T23:53:32.001" v="455"/>
          <ac:spMkLst>
            <pc:docMk/>
            <pc:sldMk cId="26275228" sldId="275"/>
            <ac:spMk id="2" creationId="{36A4BB9E-7BE6-A4F5-0D4D-CF26A28810B4}"/>
          </ac:spMkLst>
        </pc:spChg>
        <pc:spChg chg="add del mod">
          <ac:chgData name="Claudia Dorin" userId="S::cddorin@my.waketech.edu::f85f02e5-64a7-4bd2-9ba5-818ef88303e6" providerId="AD" clId="Web-{15A1496D-F6C4-2D88-1336-2AED7FCFDB35}" dt="2025-04-12T23:55:14.690" v="456" actId="20577"/>
          <ac:spMkLst>
            <pc:docMk/>
            <pc:sldMk cId="26275228" sldId="275"/>
            <ac:spMk id="3" creationId="{9F242C6A-2982-B03E-8428-116FA71F9EC7}"/>
          </ac:spMkLst>
        </pc:spChg>
        <pc:spChg chg="mod">
          <ac:chgData name="Claudia Dorin" userId="S::cddorin@my.waketech.edu::f85f02e5-64a7-4bd2-9ba5-818ef88303e6" providerId="AD" clId="Web-{15A1496D-F6C4-2D88-1336-2AED7FCFDB35}" dt="2025-04-14T01:03:32.663" v="463" actId="1076"/>
          <ac:spMkLst>
            <pc:docMk/>
            <pc:sldMk cId="26275228" sldId="275"/>
            <ac:spMk id="86" creationId="{8C37F23C-68DD-A76A-7591-072733053D43}"/>
          </ac:spMkLst>
        </pc:spChg>
        <pc:graphicFrameChg chg="add del mod modGraphic">
          <ac:chgData name="Claudia Dorin" userId="S::cddorin@my.waketech.edu::f85f02e5-64a7-4bd2-9ba5-818ef88303e6" providerId="AD" clId="Web-{15A1496D-F6C4-2D88-1336-2AED7FCFDB35}" dt="2025-04-14T01:04:07.102" v="473" actId="20577"/>
          <ac:graphicFrameMkLst>
            <pc:docMk/>
            <pc:sldMk cId="26275228" sldId="275"/>
            <ac:graphicFrameMk id="5" creationId="{88D589DB-8DBB-D268-1B48-550B074DAED4}"/>
          </ac:graphicFrameMkLst>
        </pc:graphicFrameChg>
      </pc:sldChg>
      <pc:sldChg chg="add del replId">
        <pc:chgData name="Claudia Dorin" userId="S::cddorin@my.waketech.edu::f85f02e5-64a7-4bd2-9ba5-818ef88303e6" providerId="AD" clId="Web-{15A1496D-F6C4-2D88-1336-2AED7FCFDB35}" dt="2025-04-12T23:36:41.427" v="274"/>
        <pc:sldMkLst>
          <pc:docMk/>
          <pc:sldMk cId="2977521631" sldId="276"/>
        </pc:sldMkLst>
      </pc:sldChg>
      <pc:sldMasterChg chg="add del mod setBg addSldLayout delSldLayout modSldLayout">
        <pc:chgData name="Claudia Dorin" userId="S::cddorin@my.waketech.edu::f85f02e5-64a7-4bd2-9ba5-818ef88303e6" providerId="AD" clId="Web-{15A1496D-F6C4-2D88-1336-2AED7FCFDB35}" dt="2025-04-12T23:23:01.123" v="158"/>
        <pc:sldMasterMkLst>
          <pc:docMk/>
          <pc:sldMasterMk cId="2460954070" sldId="2147483660"/>
        </pc:sldMasterMkLst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Claudia Dorin" userId="S::cddorin@my.waketech.edu::f85f02e5-64a7-4bd2-9ba5-818ef88303e6" providerId="AD" clId="Web-{15A1496D-F6C4-2D88-1336-2AED7FCFDB35}" dt="2025-04-12T23:23:01.123" v="15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15A1496D-F6C4-2D88-1336-2AED7FCFDB35}" dt="2025-04-12T23:22:14.701" v="155"/>
        <pc:sldMasterMkLst>
          <pc:docMk/>
          <pc:sldMasterMk cId="453554453" sldId="2147483672"/>
        </pc:sldMasterMkLst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1327285653" sldId="2147483673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234276285" sldId="2147483674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2382355566" sldId="214748367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2835756405" sldId="214748367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3547040672" sldId="214748367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900823488" sldId="214748367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388095708" sldId="214748367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3009476635" sldId="214748368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4279665754" sldId="2147483681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2448348645" sldId="2147483682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14.701" v="155"/>
          <pc:sldLayoutMkLst>
            <pc:docMk/>
            <pc:sldMasterMk cId="453554453" sldId="2147483672"/>
            <pc:sldLayoutMk cId="892726863" sldId="2147483683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15A1496D-F6C4-2D88-1336-2AED7FCFDB35}" dt="2025-04-12T23:22:07.185" v="154"/>
        <pc:sldMasterMkLst>
          <pc:docMk/>
          <pc:sldMasterMk cId="13380299" sldId="2147483684"/>
        </pc:sldMasterMkLst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2644021187" sldId="214748368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2304372775" sldId="214748368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8068717" sldId="214748368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3831546226" sldId="214748368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3265836915" sldId="214748368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3936946311" sldId="214748369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4095053955" sldId="2147483691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1740478553" sldId="2147483692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1798324271" sldId="2147483693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1548790540" sldId="2147483694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961212489" sldId="214748369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2277495981" sldId="214748369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300627996" sldId="214748369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2158572204" sldId="214748369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1042787104" sldId="214748369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2235592057" sldId="214748370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2:07.185" v="154"/>
          <pc:sldLayoutMkLst>
            <pc:docMk/>
            <pc:sldMasterMk cId="13380299" sldId="2147483684"/>
            <pc:sldLayoutMk cId="574308707" sldId="2147483701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15A1496D-F6C4-2D88-1336-2AED7FCFDB35}" dt="2025-04-12T23:21:51.137" v="153"/>
        <pc:sldMasterMkLst>
          <pc:docMk/>
          <pc:sldMasterMk cId="3158929481" sldId="2147483702"/>
        </pc:sldMasterMkLst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4039895351" sldId="2147483703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4228129660" sldId="2147483704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2939295111" sldId="214748370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1992845425" sldId="214748370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117165610" sldId="214748370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589503264" sldId="214748370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561033733" sldId="214748370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3619628311" sldId="214748371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4173345634" sldId="2147483711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4278722471" sldId="2147483712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51.137" v="153"/>
          <pc:sldLayoutMkLst>
            <pc:docMk/>
            <pc:sldMasterMk cId="3158929481" sldId="2147483702"/>
            <pc:sldLayoutMk cId="2438514919" sldId="2147483713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15A1496D-F6C4-2D88-1336-2AED7FCFDB35}" dt="2025-04-12T23:21:48.965" v="152"/>
        <pc:sldMasterMkLst>
          <pc:docMk/>
          <pc:sldMasterMk cId="2167596074" sldId="2147483714"/>
        </pc:sldMasterMkLst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303401064" sldId="214748371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1216534401" sldId="214748371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2848366455" sldId="214748371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491399203" sldId="214748371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1675672834" sldId="214748371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37798651" sldId="214748372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2703578374" sldId="2147483721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1643845270" sldId="2147483722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412627420" sldId="2147483723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142430764" sldId="2147483724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8.965" v="152"/>
          <pc:sldLayoutMkLst>
            <pc:docMk/>
            <pc:sldMasterMk cId="2167596074" sldId="2147483714"/>
            <pc:sldLayoutMk cId="652514151" sldId="2147483725"/>
          </pc:sldLayoutMkLst>
        </pc:sldLayoutChg>
      </pc:sldMasterChg>
      <pc:sldMasterChg chg="add del addSldLayout delSldLayout modSldLayout">
        <pc:chgData name="Claudia Dorin" userId="S::cddorin@my.waketech.edu::f85f02e5-64a7-4bd2-9ba5-818ef88303e6" providerId="AD" clId="Web-{15A1496D-F6C4-2D88-1336-2AED7FCFDB35}" dt="2025-04-12T23:21:45.637" v="151"/>
        <pc:sldMasterMkLst>
          <pc:docMk/>
          <pc:sldMasterMk cId="1751403480" sldId="2147483726"/>
        </pc:sldMasterMkLst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1506613213" sldId="2147483727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647663584" sldId="2147483728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384260017" sldId="2147483729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3558862824" sldId="2147483730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3492637527" sldId="2147483731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2109459899" sldId="2147483732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315689845" sldId="2147483733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383561736" sldId="2147483734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866894922" sldId="2147483735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164325152" sldId="2147483736"/>
          </pc:sldLayoutMkLst>
        </pc:sldLayoutChg>
        <pc:sldLayoutChg chg="add del mod replId">
          <pc:chgData name="Claudia Dorin" userId="S::cddorin@my.waketech.edu::f85f02e5-64a7-4bd2-9ba5-818ef88303e6" providerId="AD" clId="Web-{15A1496D-F6C4-2D88-1336-2AED7FCFDB35}" dt="2025-04-12T23:21:45.637" v="151"/>
          <pc:sldLayoutMkLst>
            <pc:docMk/>
            <pc:sldMasterMk cId="1751403480" sldId="2147483726"/>
            <pc:sldLayoutMk cId="4096093052" sldId="2147483737"/>
          </pc:sldLayoutMkLst>
        </pc:sldLayoutChg>
      </pc:sldMasterChg>
    </pc:docChg>
  </pc:docChgLst>
  <pc:docChgLst>
    <pc:chgData name="Lauren McNeill" userId="S::lcmcneill@my.waketech.edu::bcea9d3a-823e-4d8a-9543-c47a58c0fad0" providerId="AD" clId="Web-{0A9F643A-6CC2-B18E-1112-703B75F969BE}"/>
    <pc:docChg chg="addSld modSld sldOrd">
      <pc:chgData name="Lauren McNeill" userId="S::lcmcneill@my.waketech.edu::bcea9d3a-823e-4d8a-9543-c47a58c0fad0" providerId="AD" clId="Web-{0A9F643A-6CC2-B18E-1112-703B75F969BE}" dt="2025-04-12T02:57:57.633" v="82"/>
      <pc:docMkLst>
        <pc:docMk/>
      </pc:docMkLst>
      <pc:sldChg chg="modSp">
        <pc:chgData name="Lauren McNeill" userId="S::lcmcneill@my.waketech.edu::bcea9d3a-823e-4d8a-9543-c47a58c0fad0" providerId="AD" clId="Web-{0A9F643A-6CC2-B18E-1112-703B75F969BE}" dt="2025-04-12T02:51:55.717" v="35"/>
        <pc:sldMkLst>
          <pc:docMk/>
          <pc:sldMk cId="3083922775" sldId="258"/>
        </pc:sldMkLst>
        <pc:spChg chg="mod">
          <ac:chgData name="Lauren McNeill" userId="S::lcmcneill@my.waketech.edu::bcea9d3a-823e-4d8a-9543-c47a58c0fad0" providerId="AD" clId="Web-{0A9F643A-6CC2-B18E-1112-703B75F969BE}" dt="2025-04-12T02:51:55.717" v="35"/>
          <ac:spMkLst>
            <pc:docMk/>
            <pc:sldMk cId="3083922775" sldId="258"/>
            <ac:spMk id="2" creationId="{B600F1D8-17E7-768D-D392-A90DB1E6702B}"/>
          </ac:spMkLst>
        </pc:spChg>
        <pc:spChg chg="mod">
          <ac:chgData name="Lauren McNeill" userId="S::lcmcneill@my.waketech.edu::bcea9d3a-823e-4d8a-9543-c47a58c0fad0" providerId="AD" clId="Web-{0A9F643A-6CC2-B18E-1112-703B75F969BE}" dt="2025-04-12T02:48:12.790" v="2" actId="20577"/>
          <ac:spMkLst>
            <pc:docMk/>
            <pc:sldMk cId="3083922775" sldId="258"/>
            <ac:spMk id="3" creationId="{F694FA94-402A-98F4-4AB7-3CEE75E9A1E0}"/>
          </ac:spMkLst>
        </pc:spChg>
      </pc:sldChg>
      <pc:sldChg chg="modSp">
        <pc:chgData name="Lauren McNeill" userId="S::lcmcneill@my.waketech.edu::bcea9d3a-823e-4d8a-9543-c47a58c0fad0" providerId="AD" clId="Web-{0A9F643A-6CC2-B18E-1112-703B75F969BE}" dt="2025-04-12T02:56:16.771" v="58" actId="20577"/>
        <pc:sldMkLst>
          <pc:docMk/>
          <pc:sldMk cId="4281493878" sldId="259"/>
        </pc:sldMkLst>
        <pc:spChg chg="mod">
          <ac:chgData name="Lauren McNeill" userId="S::lcmcneill@my.waketech.edu::bcea9d3a-823e-4d8a-9543-c47a58c0fad0" providerId="AD" clId="Web-{0A9F643A-6CC2-B18E-1112-703B75F969BE}" dt="2025-04-12T02:51:44.701" v="33" actId="20577"/>
          <ac:spMkLst>
            <pc:docMk/>
            <pc:sldMk cId="4281493878" sldId="259"/>
            <ac:spMk id="2" creationId="{95B0F90E-9F78-B019-0E1F-086A21A2C68A}"/>
          </ac:spMkLst>
        </pc:spChg>
        <pc:spChg chg="mod">
          <ac:chgData name="Lauren McNeill" userId="S::lcmcneill@my.waketech.edu::bcea9d3a-823e-4d8a-9543-c47a58c0fad0" providerId="AD" clId="Web-{0A9F643A-6CC2-B18E-1112-703B75F969BE}" dt="2025-04-12T02:56:16.771" v="58" actId="20577"/>
          <ac:spMkLst>
            <pc:docMk/>
            <pc:sldMk cId="4281493878" sldId="259"/>
            <ac:spMk id="3" creationId="{27F0A76F-F2CC-EA45-7628-BCDB31527D87}"/>
          </ac:spMkLst>
        </pc:spChg>
      </pc:sldChg>
      <pc:sldChg chg="modSp">
        <pc:chgData name="Lauren McNeill" userId="S::lcmcneill@my.waketech.edu::bcea9d3a-823e-4d8a-9543-c47a58c0fad0" providerId="AD" clId="Web-{0A9F643A-6CC2-B18E-1112-703B75F969BE}" dt="2025-04-12T02:51:29.576" v="32" actId="20577"/>
        <pc:sldMkLst>
          <pc:docMk/>
          <pc:sldMk cId="1223841840" sldId="264"/>
        </pc:sldMkLst>
        <pc:spChg chg="mod">
          <ac:chgData name="Lauren McNeill" userId="S::lcmcneill@my.waketech.edu::bcea9d3a-823e-4d8a-9543-c47a58c0fad0" providerId="AD" clId="Web-{0A9F643A-6CC2-B18E-1112-703B75F969BE}" dt="2025-04-12T02:51:29.576" v="32" actId="20577"/>
          <ac:spMkLst>
            <pc:docMk/>
            <pc:sldMk cId="1223841840" sldId="264"/>
            <ac:spMk id="2" creationId="{D521B8D8-6BFE-338E-AD8F-D127D74E055D}"/>
          </ac:spMkLst>
        </pc:spChg>
      </pc:sldChg>
      <pc:sldChg chg="modSp add ord replId">
        <pc:chgData name="Lauren McNeill" userId="S::lcmcneill@my.waketech.edu::bcea9d3a-823e-4d8a-9543-c47a58c0fad0" providerId="AD" clId="Web-{0A9F643A-6CC2-B18E-1112-703B75F969BE}" dt="2025-04-12T02:57:57.633" v="82"/>
        <pc:sldMkLst>
          <pc:docMk/>
          <pc:sldMk cId="4181978478" sldId="272"/>
        </pc:sldMkLst>
        <pc:spChg chg="mod">
          <ac:chgData name="Lauren McNeill" userId="S::lcmcneill@my.waketech.edu::bcea9d3a-823e-4d8a-9543-c47a58c0fad0" providerId="AD" clId="Web-{0A9F643A-6CC2-B18E-1112-703B75F969BE}" dt="2025-04-12T02:56:55.616" v="71" actId="20577"/>
          <ac:spMkLst>
            <pc:docMk/>
            <pc:sldMk cId="4181978478" sldId="272"/>
            <ac:spMk id="2" creationId="{F38A2B4F-8F4D-7C34-1435-B7213BC9075C}"/>
          </ac:spMkLst>
        </pc:spChg>
        <pc:spChg chg="mod">
          <ac:chgData name="Lauren McNeill" userId="S::lcmcneill@my.waketech.edu::bcea9d3a-823e-4d8a-9543-c47a58c0fad0" providerId="AD" clId="Web-{0A9F643A-6CC2-B18E-1112-703B75F969BE}" dt="2025-04-12T02:57:57.508" v="81" actId="20577"/>
          <ac:spMkLst>
            <pc:docMk/>
            <pc:sldMk cId="4181978478" sldId="272"/>
            <ac:spMk id="3" creationId="{F03C5490-E567-8DF6-DB68-158A88EA0146}"/>
          </ac:spMkLst>
        </pc:spChg>
      </pc:sldChg>
    </pc:docChg>
  </pc:docChgLst>
  <pc:docChgLst>
    <pc:chgData name="William Chalk" userId="S::wtchalk@my.waketech.edu::08e301dd-2d6e-422e-8349-1a9ebef66b80" providerId="AD" clId="Web-{6EF34E70-C468-103D-6562-6E0D48C50535}"/>
    <pc:docChg chg="modSld">
      <pc:chgData name="William Chalk" userId="S::wtchalk@my.waketech.edu::08e301dd-2d6e-422e-8349-1a9ebef66b80" providerId="AD" clId="Web-{6EF34E70-C468-103D-6562-6E0D48C50535}" dt="2025-04-17T23:14:22.345" v="130" actId="20577"/>
      <pc:docMkLst>
        <pc:docMk/>
      </pc:docMkLst>
      <pc:sldChg chg="modSp">
        <pc:chgData name="William Chalk" userId="S::wtchalk@my.waketech.edu::08e301dd-2d6e-422e-8349-1a9ebef66b80" providerId="AD" clId="Web-{6EF34E70-C468-103D-6562-6E0D48C50535}" dt="2025-04-17T23:12:29.577" v="64" actId="20577"/>
        <pc:sldMkLst>
          <pc:docMk/>
          <pc:sldMk cId="1167662510" sldId="257"/>
        </pc:sldMkLst>
        <pc:spChg chg="mod">
          <ac:chgData name="William Chalk" userId="S::wtchalk@my.waketech.edu::08e301dd-2d6e-422e-8349-1a9ebef66b80" providerId="AD" clId="Web-{6EF34E70-C468-103D-6562-6E0D48C50535}" dt="2025-04-17T23:12:29.577" v="64" actId="20577"/>
          <ac:spMkLst>
            <pc:docMk/>
            <pc:sldMk cId="1167662510" sldId="257"/>
            <ac:spMk id="3" creationId="{ED8483D0-3C89-6A2D-DAA8-DF26324A476C}"/>
          </ac:spMkLst>
        </pc:spChg>
      </pc:sldChg>
      <pc:sldChg chg="modSp">
        <pc:chgData name="William Chalk" userId="S::wtchalk@my.waketech.edu::08e301dd-2d6e-422e-8349-1a9ebef66b80" providerId="AD" clId="Web-{6EF34E70-C468-103D-6562-6E0D48C50535}" dt="2025-04-17T23:14:22.345" v="130" actId="20577"/>
        <pc:sldMkLst>
          <pc:docMk/>
          <pc:sldMk cId="2831765794" sldId="265"/>
        </pc:sldMkLst>
        <pc:spChg chg="mod">
          <ac:chgData name="William Chalk" userId="S::wtchalk@my.waketech.edu::08e301dd-2d6e-422e-8349-1a9ebef66b80" providerId="AD" clId="Web-{6EF34E70-C468-103D-6562-6E0D48C50535}" dt="2025-04-17T23:14:22.345" v="130" actId="20577"/>
          <ac:spMkLst>
            <pc:docMk/>
            <pc:sldMk cId="2831765794" sldId="265"/>
            <ac:spMk id="3" creationId="{F24BA607-F30A-13C2-1763-90B27DA9C890}"/>
          </ac:spMkLst>
        </pc:spChg>
      </pc:sldChg>
    </pc:docChg>
  </pc:docChgLst>
  <pc:docChgLst>
    <pc:chgData name="William Chalk" userId="S::wtchalk@my.waketech.edu::08e301dd-2d6e-422e-8349-1a9ebef66b80" providerId="AD" clId="Web-{9AFB737D-75FB-AACE-BDE9-2E0414167FA2}"/>
    <pc:docChg chg="modSld">
      <pc:chgData name="William Chalk" userId="S::wtchalk@my.waketech.edu::08e301dd-2d6e-422e-8349-1a9ebef66b80" providerId="AD" clId="Web-{9AFB737D-75FB-AACE-BDE9-2E0414167FA2}" dt="2025-04-13T00:33:02.940" v="172"/>
      <pc:docMkLst>
        <pc:docMk/>
      </pc:docMkLst>
      <pc:sldChg chg="modTransition addAnim delAnim">
        <pc:chgData name="William Chalk" userId="S::wtchalk@my.waketech.edu::08e301dd-2d6e-422e-8349-1a9ebef66b80" providerId="AD" clId="Web-{9AFB737D-75FB-AACE-BDE9-2E0414167FA2}" dt="2025-04-13T00:24:28.812" v="121"/>
        <pc:sldMkLst>
          <pc:docMk/>
          <pc:sldMk cId="109857222" sldId="256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29:02.888" v="152"/>
        <pc:sldMkLst>
          <pc:docMk/>
          <pc:sldMk cId="1167662510" sldId="257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0:07.045" v="156"/>
        <pc:sldMkLst>
          <pc:docMk/>
          <pc:sldMk cId="3083922775" sldId="258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2:12.376" v="169"/>
        <pc:sldMkLst>
          <pc:docMk/>
          <pc:sldMk cId="4281493878" sldId="259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1:55.485" v="167"/>
        <pc:sldMkLst>
          <pc:docMk/>
          <pc:sldMk cId="3890394694" sldId="260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1:06.672" v="161"/>
        <pc:sldMkLst>
          <pc:docMk/>
          <pc:sldMk cId="1045973463" sldId="261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1:16.891" v="162"/>
        <pc:sldMkLst>
          <pc:docMk/>
          <pc:sldMk cId="870719865" sldId="262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29:51.983" v="154"/>
        <pc:sldMkLst>
          <pc:docMk/>
          <pc:sldMk cId="1223841840" sldId="264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2:41.455" v="171"/>
        <pc:sldMkLst>
          <pc:docMk/>
          <pc:sldMk cId="2831765794" sldId="265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1:00.469" v="160"/>
        <pc:sldMkLst>
          <pc:docMk/>
          <pc:sldMk cId="2727028331" sldId="266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1:52.110" v="166"/>
        <pc:sldMkLst>
          <pc:docMk/>
          <pc:sldMk cId="263337404" sldId="267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3:02.940" v="172"/>
        <pc:sldMkLst>
          <pc:docMk/>
          <pc:sldMk cId="232324933" sldId="268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28:26.043" v="149"/>
        <pc:sldMkLst>
          <pc:docMk/>
          <pc:sldMk cId="112931878" sldId="269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28:35.778" v="150"/>
        <pc:sldMkLst>
          <pc:docMk/>
          <pc:sldMk cId="3965364020" sldId="270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28:58.247" v="151"/>
        <pc:sldMkLst>
          <pc:docMk/>
          <pc:sldMk cId="2730688933" sldId="271"/>
        </pc:sldMkLst>
      </pc:sldChg>
      <pc:sldChg chg="modTransition">
        <pc:chgData name="William Chalk" userId="S::wtchalk@my.waketech.edu::08e301dd-2d6e-422e-8349-1a9ebef66b80" providerId="AD" clId="Web-{9AFB737D-75FB-AACE-BDE9-2E0414167FA2}" dt="2025-04-13T00:32:02.189" v="168"/>
        <pc:sldMkLst>
          <pc:docMk/>
          <pc:sldMk cId="4181978478" sldId="272"/>
        </pc:sldMkLst>
      </pc:sldChg>
      <pc:sldChg chg="addSp delSp modSp modTransition">
        <pc:chgData name="William Chalk" userId="S::wtchalk@my.waketech.edu::08e301dd-2d6e-422e-8349-1a9ebef66b80" providerId="AD" clId="Web-{9AFB737D-75FB-AACE-BDE9-2E0414167FA2}" dt="2025-04-13T00:31:22.469" v="163"/>
        <pc:sldMkLst>
          <pc:docMk/>
          <pc:sldMk cId="3666001544" sldId="274"/>
        </pc:sldMkLst>
        <pc:spChg chg="add del mod ord">
          <ac:chgData name="William Chalk" userId="S::wtchalk@my.waketech.edu::08e301dd-2d6e-422e-8349-1a9ebef66b80" providerId="AD" clId="Web-{9AFB737D-75FB-AACE-BDE9-2E0414167FA2}" dt="2025-04-12T23:59:55.669" v="31"/>
          <ac:spMkLst>
            <pc:docMk/>
            <pc:sldMk cId="3666001544" sldId="274"/>
            <ac:spMk id="2" creationId="{6FD701C2-CFAF-256E-EC94-E2071FCBD1C4}"/>
          </ac:spMkLst>
        </pc:spChg>
        <pc:spChg chg="add del">
          <ac:chgData name="William Chalk" userId="S::wtchalk@my.waketech.edu::08e301dd-2d6e-422e-8349-1a9ebef66b80" providerId="AD" clId="Web-{9AFB737D-75FB-AACE-BDE9-2E0414167FA2}" dt="2025-04-12T23:56:20.256" v="1"/>
          <ac:spMkLst>
            <pc:docMk/>
            <pc:sldMk cId="3666001544" sldId="274"/>
            <ac:spMk id="3" creationId="{A41F93F0-04FA-EA43-E4DA-4C5242513B60}"/>
          </ac:spMkLst>
        </pc:spChg>
        <pc:spChg chg="add del mod">
          <ac:chgData name="William Chalk" userId="S::wtchalk@my.waketech.edu::08e301dd-2d6e-422e-8349-1a9ebef66b80" providerId="AD" clId="Web-{9AFB737D-75FB-AACE-BDE9-2E0414167FA2}" dt="2025-04-12T23:57:10.742" v="11"/>
          <ac:spMkLst>
            <pc:docMk/>
            <pc:sldMk cId="3666001544" sldId="274"/>
            <ac:spMk id="6" creationId="{414D5A3D-4C46-085D-E2A3-634A0156C0EC}"/>
          </ac:spMkLst>
        </pc:spChg>
        <pc:spChg chg="add del mod">
          <ac:chgData name="William Chalk" userId="S::wtchalk@my.waketech.edu::08e301dd-2d6e-422e-8349-1a9ebef66b80" providerId="AD" clId="Web-{9AFB737D-75FB-AACE-BDE9-2E0414167FA2}" dt="2025-04-12T23:57:10.742" v="10"/>
          <ac:spMkLst>
            <pc:docMk/>
            <pc:sldMk cId="3666001544" sldId="274"/>
            <ac:spMk id="8" creationId="{3F9E2848-2F3E-00B4-DBD3-D295987C9E89}"/>
          </ac:spMkLst>
        </pc:spChg>
        <pc:spChg chg="add del">
          <ac:chgData name="William Chalk" userId="S::wtchalk@my.waketech.edu::08e301dd-2d6e-422e-8349-1a9ebef66b80" providerId="AD" clId="Web-{9AFB737D-75FB-AACE-BDE9-2E0414167FA2}" dt="2025-04-12T23:57:09.382" v="9"/>
          <ac:spMkLst>
            <pc:docMk/>
            <pc:sldMk cId="3666001544" sldId="274"/>
            <ac:spMk id="9" creationId="{53AD9C72-7801-B360-F66A-A27F774476FB}"/>
          </ac:spMkLst>
        </pc:spChg>
        <pc:spChg chg="add del">
          <ac:chgData name="William Chalk" userId="S::wtchalk@my.waketech.edu::08e301dd-2d6e-422e-8349-1a9ebef66b80" providerId="AD" clId="Web-{9AFB737D-75FB-AACE-BDE9-2E0414167FA2}" dt="2025-04-12T23:57:07.460" v="7"/>
          <ac:spMkLst>
            <pc:docMk/>
            <pc:sldMk cId="3666001544" sldId="274"/>
            <ac:spMk id="12" creationId="{6FD701C2-CFAF-256E-EC94-E2071FCBD1C4}"/>
          </ac:spMkLst>
        </pc:spChg>
        <pc:spChg chg="add mod ord">
          <ac:chgData name="William Chalk" userId="S::wtchalk@my.waketech.edu::08e301dd-2d6e-422e-8349-1a9ebef66b80" providerId="AD" clId="Web-{9AFB737D-75FB-AACE-BDE9-2E0414167FA2}" dt="2025-04-13T00:01:26.968" v="38"/>
          <ac:spMkLst>
            <pc:docMk/>
            <pc:sldMk cId="3666001544" sldId="274"/>
            <ac:spMk id="13" creationId="{CA7BF5C0-E198-281E-284F-F8FB812E49EF}"/>
          </ac:spMkLst>
        </pc:spChg>
        <pc:graphicFrameChg chg="add del mod ord modGraphic">
          <ac:chgData name="William Chalk" userId="S::wtchalk@my.waketech.edu::08e301dd-2d6e-422e-8349-1a9ebef66b80" providerId="AD" clId="Web-{9AFB737D-75FB-AACE-BDE9-2E0414167FA2}" dt="2025-04-13T00:03:26.737" v="70"/>
          <ac:graphicFrameMkLst>
            <pc:docMk/>
            <pc:sldMk cId="3666001544" sldId="274"/>
            <ac:graphicFrameMk id="5" creationId="{041B4FF9-82DC-EDB5-C590-7487E3EFE53F}"/>
          </ac:graphicFrameMkLst>
        </pc:graphicFrameChg>
        <pc:graphicFrameChg chg="add del mod ord modGraphic">
          <ac:chgData name="William Chalk" userId="S::wtchalk@my.waketech.edu::08e301dd-2d6e-422e-8349-1a9ebef66b80" providerId="AD" clId="Web-{9AFB737D-75FB-AACE-BDE9-2E0414167FA2}" dt="2025-04-12T23:57:08.585" v="8"/>
          <ac:graphicFrameMkLst>
            <pc:docMk/>
            <pc:sldMk cId="3666001544" sldId="274"/>
            <ac:graphicFrameMk id="11" creationId="{DC812352-D54A-FC6F-90B8-F51E97B26406}"/>
          </ac:graphicFrameMkLst>
        </pc:graphicFrameChg>
      </pc:sldChg>
      <pc:sldChg chg="addSp delSp modSp modTransition">
        <pc:chgData name="William Chalk" userId="S::wtchalk@my.waketech.edu::08e301dd-2d6e-422e-8349-1a9ebef66b80" providerId="AD" clId="Web-{9AFB737D-75FB-AACE-BDE9-2E0414167FA2}" dt="2025-04-13T00:31:33.751" v="164"/>
        <pc:sldMkLst>
          <pc:docMk/>
          <pc:sldMk cId="26275228" sldId="275"/>
        </pc:sldMkLst>
        <pc:spChg chg="del">
          <ac:chgData name="William Chalk" userId="S::wtchalk@my.waketech.edu::08e301dd-2d6e-422e-8349-1a9ebef66b80" providerId="AD" clId="Web-{9AFB737D-75FB-AACE-BDE9-2E0414167FA2}" dt="2025-04-13T00:04:56.739" v="75"/>
          <ac:spMkLst>
            <pc:docMk/>
            <pc:sldMk cId="26275228" sldId="275"/>
            <ac:spMk id="3" creationId="{9F242C6A-2982-B03E-8428-116FA71F9EC7}"/>
          </ac:spMkLst>
        </pc:spChg>
        <pc:spChg chg="add mod ord">
          <ac:chgData name="William Chalk" userId="S::wtchalk@my.waketech.edu::08e301dd-2d6e-422e-8349-1a9ebef66b80" providerId="AD" clId="Web-{9AFB737D-75FB-AACE-BDE9-2E0414167FA2}" dt="2025-04-13T00:06:27.397" v="89" actId="1076"/>
          <ac:spMkLst>
            <pc:docMk/>
            <pc:sldMk cId="26275228" sldId="275"/>
            <ac:spMk id="86" creationId="{8C37F23C-68DD-A76A-7591-072733053D43}"/>
          </ac:spMkLst>
        </pc:spChg>
        <pc:graphicFrameChg chg="mod modGraphic">
          <ac:chgData name="William Chalk" userId="S::wtchalk@my.waketech.edu::08e301dd-2d6e-422e-8349-1a9ebef66b80" providerId="AD" clId="Web-{9AFB737D-75FB-AACE-BDE9-2E0414167FA2}" dt="2025-04-13T00:20:34.791" v="110" actId="20577"/>
          <ac:graphicFrameMkLst>
            <pc:docMk/>
            <pc:sldMk cId="26275228" sldId="275"/>
            <ac:graphicFrameMk id="5" creationId="{88D589DB-8DBB-D268-1B48-550B074DAED4}"/>
          </ac:graphicFrameMkLst>
        </pc:graphicFrameChg>
      </pc:sldChg>
    </pc:docChg>
  </pc:docChgLst>
  <pc:docChgLst>
    <pc:chgData name="Fredrick Nana Benyin Nkrumah" userId="S::fnkrumah@my.waketech.edu::667687c4-de88-4847-b3ba-4e5f9204368d" providerId="AD" clId="Web-{C7117969-642A-E7C5-F691-44CA63281B53}"/>
    <pc:docChg chg="modSld">
      <pc:chgData name="Fredrick Nana Benyin Nkrumah" userId="S::fnkrumah@my.waketech.edu::667687c4-de88-4847-b3ba-4e5f9204368d" providerId="AD" clId="Web-{C7117969-642A-E7C5-F691-44CA63281B53}" dt="2025-04-11T23:17:05.934" v="12" actId="20577"/>
      <pc:docMkLst>
        <pc:docMk/>
      </pc:docMkLst>
      <pc:sldChg chg="modSp">
        <pc:chgData name="Fredrick Nana Benyin Nkrumah" userId="S::fnkrumah@my.waketech.edu::667687c4-de88-4847-b3ba-4e5f9204368d" providerId="AD" clId="Web-{C7117969-642A-E7C5-F691-44CA63281B53}" dt="2025-04-11T23:17:05.934" v="12" actId="20577"/>
        <pc:sldMkLst>
          <pc:docMk/>
          <pc:sldMk cId="870719865" sldId="262"/>
        </pc:sldMkLst>
        <pc:spChg chg="mod">
          <ac:chgData name="Fredrick Nana Benyin Nkrumah" userId="S::fnkrumah@my.waketech.edu::667687c4-de88-4847-b3ba-4e5f9204368d" providerId="AD" clId="Web-{C7117969-642A-E7C5-F691-44CA63281B53}" dt="2025-04-11T23:17:05.934" v="12" actId="20577"/>
          <ac:spMkLst>
            <pc:docMk/>
            <pc:sldMk cId="870719865" sldId="262"/>
            <ac:spMk id="3" creationId="{B1FDB223-619B-C0B0-1A36-C08EAEDB467E}"/>
          </ac:spMkLst>
        </pc:spChg>
      </pc:sldChg>
    </pc:docChg>
  </pc:docChgLst>
  <pc:docChgLst>
    <pc:chgData name="Lauren McNeill" userId="S::lcmcneill@my.waketech.edu::bcea9d3a-823e-4d8a-9543-c47a58c0fad0" providerId="AD" clId="Web-{B2959D2B-9E8B-9C6A-E832-2581F489B75B}"/>
    <pc:docChg chg="addSld modSld addMainMaster delMainMaster modMainMaster">
      <pc:chgData name="Lauren McNeill" userId="S::lcmcneill@my.waketech.edu::bcea9d3a-823e-4d8a-9543-c47a58c0fad0" providerId="AD" clId="Web-{B2959D2B-9E8B-9C6A-E832-2581F489B75B}" dt="2025-04-11T03:19:37.749" v="811" actId="1076"/>
      <pc:docMkLst>
        <pc:docMk/>
      </pc:docMkLst>
      <pc:sldChg chg="modSp mod modClrScheme chgLayout">
        <pc:chgData name="Lauren McNeill" userId="S::lcmcneill@my.waketech.edu::bcea9d3a-823e-4d8a-9543-c47a58c0fad0" providerId="AD" clId="Web-{B2959D2B-9E8B-9C6A-E832-2581F489B75B}" dt="2025-04-11T02:23:41.580" v="603"/>
        <pc:sldMkLst>
          <pc:docMk/>
          <pc:sldMk cId="109857222" sldId="256"/>
        </pc:sldMkLst>
        <pc:spChg chg="mod ord">
          <ac:chgData name="Lauren McNeill" userId="S::lcmcneill@my.waketech.edu::bcea9d3a-823e-4d8a-9543-c47a58c0fad0" providerId="AD" clId="Web-{B2959D2B-9E8B-9C6A-E832-2581F489B75B}" dt="2025-04-11T01:22:06.507" v="14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auren McNeill" userId="S::lcmcneill@my.waketech.edu::bcea9d3a-823e-4d8a-9543-c47a58c0fad0" providerId="AD" clId="Web-{B2959D2B-9E8B-9C6A-E832-2581F489B75B}" dt="2025-04-11T01:22:06.507" v="143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setBg modClrScheme chgLayout">
        <pc:chgData name="Lauren McNeill" userId="S::lcmcneill@my.waketech.edu::bcea9d3a-823e-4d8a-9543-c47a58c0fad0" providerId="AD" clId="Web-{B2959D2B-9E8B-9C6A-E832-2581F489B75B}" dt="2025-04-11T02:50:15.919" v="621"/>
        <pc:sldMkLst>
          <pc:docMk/>
          <pc:sldMk cId="1167662510" sldId="257"/>
        </pc:sldMkLst>
        <pc:spChg chg="mod ord">
          <ac:chgData name="Lauren McNeill" userId="S::lcmcneill@my.waketech.edu::bcea9d3a-823e-4d8a-9543-c47a58c0fad0" providerId="AD" clId="Web-{B2959D2B-9E8B-9C6A-E832-2581F489B75B}" dt="2025-04-11T01:54:45.963" v="197"/>
          <ac:spMkLst>
            <pc:docMk/>
            <pc:sldMk cId="1167662510" sldId="257"/>
            <ac:spMk id="2" creationId="{98B67BCB-DDEE-100E-1057-9C602C4D4E04}"/>
          </ac:spMkLst>
        </pc:spChg>
        <pc:spChg chg="mod ord">
          <ac:chgData name="Lauren McNeill" userId="S::lcmcneill@my.waketech.edu::bcea9d3a-823e-4d8a-9543-c47a58c0fad0" providerId="AD" clId="Web-{B2959D2B-9E8B-9C6A-E832-2581F489B75B}" dt="2025-04-11T02:50:15.919" v="621"/>
          <ac:spMkLst>
            <pc:docMk/>
            <pc:sldMk cId="1167662510" sldId="257"/>
            <ac:spMk id="3" creationId="{ED8483D0-3C89-6A2D-DAA8-DF26324A476C}"/>
          </ac:spMkLst>
        </pc:spChg>
      </pc:sldChg>
      <pc:sldChg chg="modSp new mod setBg">
        <pc:chgData name="Lauren McNeill" userId="S::lcmcneill@my.waketech.edu::bcea9d3a-823e-4d8a-9543-c47a58c0fad0" providerId="AD" clId="Web-{B2959D2B-9E8B-9C6A-E832-2581F489B75B}" dt="2025-04-11T03:19:37.749" v="811" actId="1076"/>
        <pc:sldMkLst>
          <pc:docMk/>
          <pc:sldMk cId="3083922775" sldId="258"/>
        </pc:sldMkLst>
        <pc:spChg chg="mod">
          <ac:chgData name="Lauren McNeill" userId="S::lcmcneill@my.waketech.edu::bcea9d3a-823e-4d8a-9543-c47a58c0fad0" providerId="AD" clId="Web-{B2959D2B-9E8B-9C6A-E832-2581F489B75B}" dt="2025-04-11T03:19:37.749" v="811" actId="1076"/>
          <ac:spMkLst>
            <pc:docMk/>
            <pc:sldMk cId="3083922775" sldId="258"/>
            <ac:spMk id="2" creationId="{B600F1D8-17E7-768D-D392-A90DB1E6702B}"/>
          </ac:spMkLst>
        </pc:spChg>
        <pc:spChg chg="mod">
          <ac:chgData name="Lauren McNeill" userId="S::lcmcneill@my.waketech.edu::bcea9d3a-823e-4d8a-9543-c47a58c0fad0" providerId="AD" clId="Web-{B2959D2B-9E8B-9C6A-E832-2581F489B75B}" dt="2025-04-11T03:19:34.655" v="810" actId="1076"/>
          <ac:spMkLst>
            <pc:docMk/>
            <pc:sldMk cId="3083922775" sldId="258"/>
            <ac:spMk id="3" creationId="{F694FA94-402A-98F4-4AB7-3CEE75E9A1E0}"/>
          </ac:spMkLst>
        </pc:spChg>
      </pc:sldChg>
      <pc:sldChg chg="modSp add mod replId setBg">
        <pc:chgData name="Lauren McNeill" userId="S::lcmcneill@my.waketech.edu::bcea9d3a-823e-4d8a-9543-c47a58c0fad0" providerId="AD" clId="Web-{B2959D2B-9E8B-9C6A-E832-2581F489B75B}" dt="2025-04-11T03:02:46.150" v="629" actId="20577"/>
        <pc:sldMkLst>
          <pc:docMk/>
          <pc:sldMk cId="4281493878" sldId="259"/>
        </pc:sldMkLst>
        <pc:spChg chg="mod">
          <ac:chgData name="Lauren McNeill" userId="S::lcmcneill@my.waketech.edu::bcea9d3a-823e-4d8a-9543-c47a58c0fad0" providerId="AD" clId="Web-{B2959D2B-9E8B-9C6A-E832-2581F489B75B}" dt="2025-04-11T03:02:46.150" v="629" actId="20577"/>
          <ac:spMkLst>
            <pc:docMk/>
            <pc:sldMk cId="4281493878" sldId="259"/>
            <ac:spMk id="2" creationId="{95B0F90E-9F78-B019-0E1F-086A21A2C68A}"/>
          </ac:spMkLst>
        </pc:spChg>
        <pc:spChg chg="mod">
          <ac:chgData name="Lauren McNeill" userId="S::lcmcneill@my.waketech.edu::bcea9d3a-823e-4d8a-9543-c47a58c0fad0" providerId="AD" clId="Web-{B2959D2B-9E8B-9C6A-E832-2581F489B75B}" dt="2025-04-11T03:01:12.818" v="624" actId="20577"/>
          <ac:spMkLst>
            <pc:docMk/>
            <pc:sldMk cId="4281493878" sldId="259"/>
            <ac:spMk id="3" creationId="{27F0A76F-F2CC-EA45-7628-BCDB31527D87}"/>
          </ac:spMkLst>
        </pc:spChg>
      </pc:sldChg>
      <pc:sldMasterChg chg="add del mod setBg addSldLayout delSldLayout modSldLayout">
        <pc:chgData name="Lauren McNeill" userId="S::lcmcneill@my.waketech.edu::bcea9d3a-823e-4d8a-9543-c47a58c0fad0" providerId="AD" clId="Web-{B2959D2B-9E8B-9C6A-E832-2581F489B75B}" dt="2025-04-11T02:23:41.580" v="603"/>
        <pc:sldMasterMkLst>
          <pc:docMk/>
          <pc:sldMasterMk cId="2460954070" sldId="2147483660"/>
        </pc:sldMasterMkLst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Lauren McNeill" userId="S::lcmcneill@my.waketech.edu::bcea9d3a-823e-4d8a-9543-c47a58c0fad0" providerId="AD" clId="Web-{B2959D2B-9E8B-9C6A-E832-2581F489B75B}" dt="2025-04-11T02:23:41.580" v="60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auren McNeill" userId="S::lcmcneill@my.waketech.edu::bcea9d3a-823e-4d8a-9543-c47a58c0fad0" providerId="AD" clId="Web-{B2959D2B-9E8B-9C6A-E832-2581F489B75B}" dt="2025-04-11T01:22:06.507" v="143"/>
        <pc:sldMasterMkLst>
          <pc:docMk/>
          <pc:sldMasterMk cId="972395276" sldId="2147483672"/>
        </pc:sldMasterMkLst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1293033777" sldId="2147483673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906079173" sldId="2147483674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1748135511" sldId="2147483675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3270083375" sldId="2147483676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2241958977" sldId="2147483677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201509437" sldId="2147483678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174465206" sldId="2147483679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3078062247" sldId="2147483680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3687218535" sldId="2147483681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6093069" sldId="2147483682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6.507" v="143"/>
          <pc:sldLayoutMkLst>
            <pc:docMk/>
            <pc:sldMasterMk cId="972395276" sldId="2147483672"/>
            <pc:sldLayoutMk cId="972489469" sldId="2147483683"/>
          </pc:sldLayoutMkLst>
        </pc:sldLayoutChg>
      </pc:sldMasterChg>
      <pc:sldMasterChg chg="add del addSldLayout delSldLayout modSldLayout">
        <pc:chgData name="Lauren McNeill" userId="S::lcmcneill@my.waketech.edu::bcea9d3a-823e-4d8a-9543-c47a58c0fad0" providerId="AD" clId="Web-{B2959D2B-9E8B-9C6A-E832-2581F489B75B}" dt="2025-04-11T01:22:03.460" v="142"/>
        <pc:sldMasterMkLst>
          <pc:docMk/>
          <pc:sldMasterMk cId="1162082886" sldId="2147483684"/>
        </pc:sldMasterMkLst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817434910" sldId="2147483685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978139901" sldId="2147483686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1209262749" sldId="2147483687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916443084" sldId="2147483688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3342789282" sldId="2147483689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499215840" sldId="2147483690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523433803" sldId="2147483691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3119275566" sldId="2147483692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1741447321" sldId="2147483693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3388584268" sldId="2147483694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3.460" v="142"/>
          <pc:sldLayoutMkLst>
            <pc:docMk/>
            <pc:sldMasterMk cId="1162082886" sldId="2147483684"/>
            <pc:sldLayoutMk cId="3906859715" sldId="2147483695"/>
          </pc:sldLayoutMkLst>
        </pc:sldLayoutChg>
      </pc:sldMasterChg>
      <pc:sldMasterChg chg="add del addSldLayout delSldLayout modSldLayout">
        <pc:chgData name="Lauren McNeill" userId="S::lcmcneill@my.waketech.edu::bcea9d3a-823e-4d8a-9543-c47a58c0fad0" providerId="AD" clId="Web-{B2959D2B-9E8B-9C6A-E832-2581F489B75B}" dt="2025-04-11T01:22:02.132" v="141"/>
        <pc:sldMasterMkLst>
          <pc:docMk/>
          <pc:sldMasterMk cId="600298142" sldId="2147483696"/>
        </pc:sldMasterMkLst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1483814574" sldId="2147483697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3089450749" sldId="2147483698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3931874811" sldId="2147483699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776986634" sldId="2147483700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3566270100" sldId="2147483701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2245643147" sldId="2147483702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1206841260" sldId="2147483703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534714801" sldId="2147483704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4190507036" sldId="2147483705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4173993218" sldId="2147483706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2.132" v="141"/>
          <pc:sldLayoutMkLst>
            <pc:docMk/>
            <pc:sldMasterMk cId="600298142" sldId="2147483696"/>
            <pc:sldLayoutMk cId="2711625901" sldId="2147483707"/>
          </pc:sldLayoutMkLst>
        </pc:sldLayoutChg>
      </pc:sldMasterChg>
      <pc:sldMasterChg chg="add del addSldLayout delSldLayout modSldLayout">
        <pc:chgData name="Lauren McNeill" userId="S::lcmcneill@my.waketech.edu::bcea9d3a-823e-4d8a-9543-c47a58c0fad0" providerId="AD" clId="Web-{B2959D2B-9E8B-9C6A-E832-2581F489B75B}" dt="2025-04-11T01:22:00.835" v="140"/>
        <pc:sldMasterMkLst>
          <pc:docMk/>
          <pc:sldMasterMk cId="549441036" sldId="2147483708"/>
        </pc:sldMasterMkLst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2160037948" sldId="2147483709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2064138797" sldId="2147483710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1324398529" sldId="2147483711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1574305522" sldId="2147483712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1502340090" sldId="2147483713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3857778772" sldId="2147483714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2379786247" sldId="2147483715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4227660807" sldId="2147483716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3413611073" sldId="2147483717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3498050859" sldId="2147483718"/>
          </pc:sldLayoutMkLst>
        </pc:sldLayoutChg>
        <pc:sldLayoutChg chg="add del mod replId">
          <pc:chgData name="Lauren McNeill" userId="S::lcmcneill@my.waketech.edu::bcea9d3a-823e-4d8a-9543-c47a58c0fad0" providerId="AD" clId="Web-{B2959D2B-9E8B-9C6A-E832-2581F489B75B}" dt="2025-04-11T01:22:00.835" v="140"/>
          <pc:sldLayoutMkLst>
            <pc:docMk/>
            <pc:sldMasterMk cId="549441036" sldId="2147483708"/>
            <pc:sldLayoutMk cId="1443129064" sldId="2147483719"/>
          </pc:sldLayoutMkLst>
        </pc:sldLayoutChg>
      </pc:sldMasterChg>
    </pc:docChg>
  </pc:docChgLst>
  <pc:docChgLst>
    <pc:chgData name="James Cotton" userId="S::jtcotton@my.waketech.edu::a3245710-6722-4ea1-85d6-7c3b5febd8b1" providerId="AD" clId="Web-{33482D10-AFE2-B011-84E5-0041884BE509}"/>
    <pc:docChg chg="modSld addMainMaster delMainMaster">
      <pc:chgData name="James Cotton" userId="S::jtcotton@my.waketech.edu::a3245710-6722-4ea1-85d6-7c3b5febd8b1" providerId="AD" clId="Web-{33482D10-AFE2-B011-84E5-0041884BE509}" dt="2025-04-12T21:16:17.940" v="843"/>
      <pc:docMkLst>
        <pc:docMk/>
      </pc:docMkLst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109857222" sldId="256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1167662510" sldId="257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167662510" sldId="257"/>
            <ac:spMk id="2" creationId="{98B67BCB-DDEE-100E-1057-9C602C4D4E04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167662510" sldId="257"/>
            <ac:spMk id="3" creationId="{ED8483D0-3C89-6A2D-DAA8-DF26324A476C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3083922775" sldId="258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083922775" sldId="258"/>
            <ac:spMk id="2" creationId="{B600F1D8-17E7-768D-D392-A90DB1E6702B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083922775" sldId="258"/>
            <ac:spMk id="3" creationId="{F694FA94-402A-98F4-4AB7-3CEE75E9A1E0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4281493878" sldId="259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81493878" sldId="259"/>
            <ac:spMk id="2" creationId="{95B0F90E-9F78-B019-0E1F-086A21A2C68A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81493878" sldId="259"/>
            <ac:spMk id="3" creationId="{27F0A76F-F2CC-EA45-7628-BCDB31527D87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3890394694" sldId="260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890394694" sldId="260"/>
            <ac:spMk id="2" creationId="{1F764B49-9B7E-B47A-2653-92E277E865F3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890394694" sldId="260"/>
            <ac:spMk id="3" creationId="{C9DB68C8-A031-3244-E250-570620CAD3C7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890394694" sldId="260"/>
            <ac:spMk id="8" creationId="{70DFC902-7D23-471A-B557-B6B6917D7A0D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890394694" sldId="260"/>
            <ac:spMk id="10" creationId="{A55D5633-D557-4DCA-982C-FF36EB7A1C00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890394694" sldId="260"/>
            <ac:spMk id="12" creationId="{450D3AD2-FA80-415F-A9CE-54D884561CD7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1045973463" sldId="261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45973463" sldId="261"/>
            <ac:spMk id="2" creationId="{E926A158-48FC-A2E5-55C1-373D31129C04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45973463" sldId="261"/>
            <ac:spMk id="49" creationId="{D7D03296-BABA-47AD-A5D5-ED156727016E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45973463" sldId="261"/>
            <ac:spMk id="50" creationId="{284A8429-F65A-490D-96E4-1158D3E8A026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045973463" sldId="261"/>
            <ac:spMk id="51" creationId="{0F022291-A82B-4D23-A1E0-5F9BD684669E}"/>
          </ac:spMkLst>
        </pc:spChg>
        <pc:picChg chg="mod ord">
          <ac:chgData name="James Cotton" userId="S::jtcotton@my.waketech.edu::a3245710-6722-4ea1-85d6-7c3b5febd8b1" providerId="AD" clId="Web-{33482D10-AFE2-B011-84E5-0041884BE509}" dt="2025-04-12T21:14:01.607" v="838"/>
          <ac:picMkLst>
            <pc:docMk/>
            <pc:sldMk cId="1045973463" sldId="261"/>
            <ac:picMk id="4" creationId="{AFAFAAC5-F8A9-6EC5-3FF4-6723CACC980F}"/>
          </ac:picMkLst>
        </pc:pic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870719865" sldId="262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870719865" sldId="262"/>
            <ac:spMk id="2" creationId="{E3B03F20-4851-8229-804F-D27E23251CF1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870719865" sldId="262"/>
            <ac:spMk id="3" creationId="{B1FDB223-619B-C0B0-1A36-C08EAEDB467E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870719865" sldId="262"/>
            <ac:spMk id="259" creationId="{50D1C5B3-B60D-4696-AE60-100D5EC8AB5D}"/>
          </ac:spMkLst>
        </pc:spChg>
        <pc:grpChg chg="add del">
          <ac:chgData name="James Cotton" userId="S::jtcotton@my.waketech.edu::a3245710-6722-4ea1-85d6-7c3b5febd8b1" providerId="AD" clId="Web-{33482D10-AFE2-B011-84E5-0041884BE509}" dt="2025-04-12T21:14:01.607" v="838"/>
          <ac:grpSpMkLst>
            <pc:docMk/>
            <pc:sldMk cId="870719865" sldId="262"/>
            <ac:grpSpMk id="255" creationId="{73EDDF53-0851-48D4-A466-6FE0DCE91E73}"/>
          </ac:grpSpMkLst>
        </pc:gr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1223841840" sldId="264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223841840" sldId="264"/>
            <ac:spMk id="2" creationId="{D521B8D8-6BFE-338E-AD8F-D127D74E055D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223841840" sldId="264"/>
            <ac:spMk id="3" creationId="{51AB23B9-D223-1F2E-FC33-43F45B1CD8AE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2831765794" sldId="265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831765794" sldId="265"/>
            <ac:spMk id="2" creationId="{F43EAF3E-A404-42AE-4185-3F56BD8CB317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831765794" sldId="265"/>
            <ac:spMk id="3" creationId="{F24BA607-F30A-13C2-1763-90B27DA9C890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2727028331" sldId="266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27028331" sldId="266"/>
            <ac:spMk id="2" creationId="{60585F47-E994-99C3-F962-8AF796E821FA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27028331" sldId="266"/>
            <ac:spMk id="3" creationId="{CFB03966-29F3-B43E-6A52-3C7A9A29FC78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27028331" sldId="266"/>
            <ac:spMk id="8" creationId="{AD78C5C1-3B98-43B6-8DBD-9094A574F7BB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27028331" sldId="266"/>
            <ac:spMk id="10" creationId="{FECF5838-8BDB-E9D4-59C7-04869B96086A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27028331" sldId="266"/>
            <ac:spMk id="12" creationId="{84D6BAA2-ECEC-C0B5-EB38-0E740DAD35F8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263337404" sldId="267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63337404" sldId="267"/>
            <ac:spMk id="2" creationId="{2D179380-682A-C21F-488B-1D08CCF3F4DA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63337404" sldId="267"/>
            <ac:spMk id="3" creationId="{DA0A6BD5-B684-868D-A2F1-38A5286E1D41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63337404" sldId="267"/>
            <ac:spMk id="8" creationId="{0A66E541-7232-4BA0-61D9-98866C7D2311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63337404" sldId="267"/>
            <ac:spMk id="10" creationId="{8C8FA38B-6C05-D598-2976-BE10AAAE7B20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63337404" sldId="267"/>
            <ac:spMk id="12" creationId="{51B66B15-602E-2D7C-8177-F233BB4DF864}"/>
          </ac:spMkLst>
        </pc:spChg>
      </pc:sldChg>
      <pc:sldChg chg="addSp delSp modSp mod setBg modClrScheme chgLayout">
        <pc:chgData name="James Cotton" userId="S::jtcotton@my.waketech.edu::a3245710-6722-4ea1-85d6-7c3b5febd8b1" providerId="AD" clId="Web-{33482D10-AFE2-B011-84E5-0041884BE509}" dt="2025-04-12T21:16:17.940" v="843"/>
        <pc:sldMkLst>
          <pc:docMk/>
          <pc:sldMk cId="232324933" sldId="268"/>
        </pc:sldMkLst>
        <pc:spChg chg="mod ord">
          <ac:chgData name="James Cotton" userId="S::jtcotton@my.waketech.edu::a3245710-6722-4ea1-85d6-7c3b5febd8b1" providerId="AD" clId="Web-{33482D10-AFE2-B011-84E5-0041884BE509}" dt="2025-04-12T21:16:17.940" v="843"/>
          <ac:spMkLst>
            <pc:docMk/>
            <pc:sldMk cId="232324933" sldId="268"/>
            <ac:spMk id="2" creationId="{06F67763-A083-1F1E-EE4E-1120A783E911}"/>
          </ac:spMkLst>
        </pc:spChg>
        <pc:spChg chg="add del mod ord">
          <ac:chgData name="James Cotton" userId="S::jtcotton@my.waketech.edu::a3245710-6722-4ea1-85d6-7c3b5febd8b1" providerId="AD" clId="Web-{33482D10-AFE2-B011-84E5-0041884BE509}" dt="2025-04-12T21:16:17.940" v="843"/>
          <ac:spMkLst>
            <pc:docMk/>
            <pc:sldMk cId="232324933" sldId="268"/>
            <ac:spMk id="3" creationId="{F912D24E-A01C-0D5C-0340-586BE26A2203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6:17.925" v="842"/>
          <ac:spMkLst>
            <pc:docMk/>
            <pc:sldMk cId="232324933" sldId="268"/>
            <ac:spMk id="9" creationId="{56E9B3E6-E277-4D68-BA48-9CB43FFBD6E2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6:17.925" v="842"/>
          <ac:spMkLst>
            <pc:docMk/>
            <pc:sldMk cId="232324933" sldId="268"/>
            <ac:spMk id="16" creationId="{D5B0017B-2ECA-49AF-B397-DC140825DF8D}"/>
          </ac:spMkLst>
        </pc:spChg>
        <pc:spChg chg="add">
          <ac:chgData name="James Cotton" userId="S::jtcotton@my.waketech.edu::a3245710-6722-4ea1-85d6-7c3b5febd8b1" providerId="AD" clId="Web-{33482D10-AFE2-B011-84E5-0041884BE509}" dt="2025-04-12T21:16:17.940" v="843"/>
          <ac:spMkLst>
            <pc:docMk/>
            <pc:sldMk cId="232324933" sldId="268"/>
            <ac:spMk id="20" creationId="{9F7D5CDA-D291-4307-BF55-1381FED29634}"/>
          </ac:spMkLst>
        </pc:spChg>
        <pc:spChg chg="add">
          <ac:chgData name="James Cotton" userId="S::jtcotton@my.waketech.edu::a3245710-6722-4ea1-85d6-7c3b5febd8b1" providerId="AD" clId="Web-{33482D10-AFE2-B011-84E5-0041884BE509}" dt="2025-04-12T21:16:17.940" v="843"/>
          <ac:spMkLst>
            <pc:docMk/>
            <pc:sldMk cId="232324933" sldId="268"/>
            <ac:spMk id="21" creationId="{F912D24E-A01C-0D5C-0340-586BE26A2203}"/>
          </ac:spMkLst>
        </pc:spChg>
        <pc:grpChg chg="add del">
          <ac:chgData name="James Cotton" userId="S::jtcotton@my.waketech.edu::a3245710-6722-4ea1-85d6-7c3b5febd8b1" providerId="AD" clId="Web-{33482D10-AFE2-B011-84E5-0041884BE509}" dt="2025-04-12T21:16:17.925" v="842"/>
          <ac:grpSpMkLst>
            <pc:docMk/>
            <pc:sldMk cId="232324933" sldId="268"/>
            <ac:grpSpMk id="11" creationId="{AE1C45F0-260A-458C-96ED-C1F6D2151219}"/>
          </ac:grpSpMkLst>
        </pc:grpChg>
        <pc:graphicFrameChg chg="add del">
          <ac:chgData name="James Cotton" userId="S::jtcotton@my.waketech.edu::a3245710-6722-4ea1-85d6-7c3b5febd8b1" providerId="AD" clId="Web-{33482D10-AFE2-B011-84E5-0041884BE509}" dt="2025-04-12T21:16:17.925" v="842"/>
          <ac:graphicFrameMkLst>
            <pc:docMk/>
            <pc:sldMk cId="232324933" sldId="268"/>
            <ac:graphicFrameMk id="5" creationId="{B5423CE8-E2A8-265B-9A72-768A0975A97E}"/>
          </ac:graphicFrameMkLst>
        </pc:graphicFrameChg>
        <pc:picChg chg="add">
          <ac:chgData name="James Cotton" userId="S::jtcotton@my.waketech.edu::a3245710-6722-4ea1-85d6-7c3b5febd8b1" providerId="AD" clId="Web-{33482D10-AFE2-B011-84E5-0041884BE509}" dt="2025-04-12T21:16:17.940" v="843"/>
          <ac:picMkLst>
            <pc:docMk/>
            <pc:sldMk cId="232324933" sldId="268"/>
            <ac:picMk id="22" creationId="{E7C09C1A-572C-8417-2A76-4930C50447BA}"/>
          </ac:picMkLst>
        </pc:picChg>
        <pc:cxnChg chg="add del">
          <ac:chgData name="James Cotton" userId="S::jtcotton@my.waketech.edu::a3245710-6722-4ea1-85d6-7c3b5febd8b1" providerId="AD" clId="Web-{33482D10-AFE2-B011-84E5-0041884BE509}" dt="2025-04-12T21:16:17.925" v="842"/>
          <ac:cxnSpMkLst>
            <pc:docMk/>
            <pc:sldMk cId="232324933" sldId="268"/>
            <ac:cxnSpMk id="18" creationId="{6CF1BAF6-AD41-4082-B212-8A1F9A2E8779}"/>
          </ac:cxnSpMkLst>
        </pc:cxn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112931878" sldId="269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12931878" sldId="269"/>
            <ac:spMk id="2" creationId="{FDE6D335-39FB-DAB6-6549-26C2D35F4BC9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112931878" sldId="269"/>
            <ac:spMk id="3" creationId="{BF244282-1E51-14AB-A411-7C471F3300E6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3965364020" sldId="270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965364020" sldId="270"/>
            <ac:spMk id="2" creationId="{F9D2A6BD-EE80-E2EA-D103-BEAE82971799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965364020" sldId="270"/>
            <ac:spMk id="3" creationId="{1819050F-C1B5-4226-5C6B-81D83FBFC6B4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2730688933" sldId="271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30688933" sldId="271"/>
            <ac:spMk id="2" creationId="{1E2CC66E-5E20-DB91-8E36-67545ECE7665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2730688933" sldId="271"/>
            <ac:spMk id="3" creationId="{36A65653-F3E2-8CD7-FCEC-2C75504432D4}"/>
          </ac:spMkLst>
        </pc:spChg>
      </pc:sldChg>
      <pc:sldChg chg="modSp mod modClrScheme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4181978478" sldId="272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181978478" sldId="272"/>
            <ac:spMk id="2" creationId="{F38A2B4F-8F4D-7C34-1435-B7213BC9075C}"/>
          </ac:spMkLst>
        </pc:spChg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181978478" sldId="272"/>
            <ac:spMk id="3" creationId="{F03C5490-E567-8DF6-DB68-158A88EA0146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4261102140" sldId="273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61102140" sldId="273"/>
            <ac:spMk id="2" creationId="{8D842472-454C-3B45-8533-CA459E963E1E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61102140" sldId="273"/>
            <ac:spMk id="78" creationId="{BACC6370-2D7E-4714-9D71-7542949D7D5D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61102140" sldId="273"/>
            <ac:spMk id="79" creationId="{F68B3F68-107C-434F-AA38-110D5EA91B85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61102140" sldId="273"/>
            <ac:spMk id="80" creationId="{AAD0DBB9-1A4B-4391-81D4-CB19F9AB918A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4261102140" sldId="273"/>
            <ac:spMk id="81" creationId="{063BBA22-50EA-4C4D-BE05-F1CE4E63AA56}"/>
          </ac:spMkLst>
        </pc:spChg>
        <pc:graphicFrameChg chg="mod ord">
          <ac:chgData name="James Cotton" userId="S::jtcotton@my.waketech.edu::a3245710-6722-4ea1-85d6-7c3b5febd8b1" providerId="AD" clId="Web-{33482D10-AFE2-B011-84E5-0041884BE509}" dt="2025-04-12T21:14:01.607" v="838"/>
          <ac:graphicFrameMkLst>
            <pc:docMk/>
            <pc:sldMk cId="4261102140" sldId="273"/>
            <ac:graphicFrameMk id="21" creationId="{0860435E-B66C-53F3-2927-266154806206}"/>
          </ac:graphicFrameMkLst>
        </pc:graphicFrameChg>
      </pc:sldChg>
      <pc:sldChg chg="addSp delSp modSp mod modClrScheme delDesignElem chgLayout">
        <pc:chgData name="James Cotton" userId="S::jtcotton@my.waketech.edu::a3245710-6722-4ea1-85d6-7c3b5febd8b1" providerId="AD" clId="Web-{33482D10-AFE2-B011-84E5-0041884BE509}" dt="2025-04-12T21:14:01.607" v="838"/>
        <pc:sldMkLst>
          <pc:docMk/>
          <pc:sldMk cId="3666001544" sldId="274"/>
        </pc:sldMkLst>
        <pc:spChg chg="mod ord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666001544" sldId="274"/>
            <ac:spMk id="2" creationId="{6FD701C2-CFAF-256E-EC94-E2071FCBD1C4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666001544" sldId="274"/>
            <ac:spMk id="18" creationId="{6753252F-4873-4F63-801D-CC719279A7D5}"/>
          </ac:spMkLst>
        </pc:spChg>
        <pc:spChg chg="add del">
          <ac:chgData name="James Cotton" userId="S::jtcotton@my.waketech.edu::a3245710-6722-4ea1-85d6-7c3b5febd8b1" providerId="AD" clId="Web-{33482D10-AFE2-B011-84E5-0041884BE509}" dt="2025-04-12T21:14:01.607" v="838"/>
          <ac:spMkLst>
            <pc:docMk/>
            <pc:sldMk cId="3666001544" sldId="274"/>
            <ac:spMk id="19" creationId="{047C8CCB-F95D-4249-92DD-651249D3535A}"/>
          </ac:spMkLst>
        </pc:spChg>
        <pc:graphicFrameChg chg="mod ord">
          <ac:chgData name="James Cotton" userId="S::jtcotton@my.waketech.edu::a3245710-6722-4ea1-85d6-7c3b5febd8b1" providerId="AD" clId="Web-{33482D10-AFE2-B011-84E5-0041884BE509}" dt="2025-04-12T21:14:01.607" v="838"/>
          <ac:graphicFrameMkLst>
            <pc:docMk/>
            <pc:sldMk cId="3666001544" sldId="274"/>
            <ac:graphicFrameMk id="5" creationId="{041B4FF9-82DC-EDB5-C590-7487E3EFE53F}"/>
          </ac:graphicFrameMkLst>
        </pc:graphicFrameChg>
      </pc:sldChg>
      <pc:sldMasterChg chg="add del addSldLayout delSldLayout">
        <pc:chgData name="James Cotton" userId="S::jtcotton@my.waketech.edu::a3245710-6722-4ea1-85d6-7c3b5febd8b1" providerId="AD" clId="Web-{33482D10-AFE2-B011-84E5-0041884BE509}" dt="2025-04-12T21:14:01.607" v="838"/>
        <pc:sldMasterMkLst>
          <pc:docMk/>
          <pc:sldMasterMk cId="2460954070" sldId="2147483660"/>
        </pc:sldMasterMkLst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mes Cotton" userId="S::jtcotton@my.waketech.edu::a3245710-6722-4ea1-85d6-7c3b5febd8b1" providerId="AD" clId="Web-{33482D10-AFE2-B011-84E5-0041884BE509}" dt="2025-04-12T21:14:01.607" v="838"/>
        <pc:sldMasterMkLst>
          <pc:docMk/>
          <pc:sldMasterMk cId="3390156271" sldId="2147483672"/>
        </pc:sldMasterMkLst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001923387" sldId="2147483673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1450134940" sldId="2147483674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2566764237" sldId="2147483675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1600875912" sldId="2147483676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387844414" sldId="2147483677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772791391" sldId="2147483678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998112113" sldId="2147483679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117517300" sldId="2147483680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539199951" sldId="2147483681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856221356" sldId="2147483682"/>
          </pc:sldLayoutMkLst>
        </pc:sldLayoutChg>
        <pc:sldLayoutChg chg="add del mod replId">
          <pc:chgData name="James Cotton" userId="S::jtcotton@my.waketech.edu::a3245710-6722-4ea1-85d6-7c3b5febd8b1" providerId="AD" clId="Web-{33482D10-AFE2-B011-84E5-0041884BE509}" dt="2025-04-12T21:14:01.607" v="838"/>
          <pc:sldLayoutMkLst>
            <pc:docMk/>
            <pc:sldMasterMk cId="3390156271" sldId="2147483672"/>
            <pc:sldLayoutMk cId="3903790321" sldId="2147483683"/>
          </pc:sldLayoutMkLst>
        </pc:sldLayoutChg>
      </pc:sldMasterChg>
    </pc:docChg>
  </pc:docChgLst>
  <pc:docChgLst>
    <pc:chgData name="James Cotton" userId="S::jtcotton@my.waketech.edu::a3245710-6722-4ea1-85d6-7c3b5febd8b1" providerId="AD" clId="Web-{A74BE235-988B-B3DE-08D9-966C8BD16083}"/>
    <pc:docChg chg="addSld delSld modSld addMainMaster delMainMaster">
      <pc:chgData name="James Cotton" userId="S::jtcotton@my.waketech.edu::a3245710-6722-4ea1-85d6-7c3b5febd8b1" providerId="AD" clId="Web-{A74BE235-988B-B3DE-08D9-966C8BD16083}" dt="2025-04-12T02:56:04.643" v="10" actId="20577"/>
      <pc:docMkLst>
        <pc:docMk/>
      </pc:docMkLst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109857222" sldId="256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1167662510" sldId="257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167662510" sldId="257"/>
            <ac:spMk id="2" creationId="{98B67BCB-DDEE-100E-1057-9C602C4D4E04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167662510" sldId="257"/>
            <ac:spMk id="3" creationId="{ED8483D0-3C89-6A2D-DAA8-DF26324A476C}"/>
          </ac:spMkLst>
        </pc:spChg>
      </pc:sldChg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3083922775" sldId="258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083922775" sldId="258"/>
            <ac:spMk id="2" creationId="{B600F1D8-17E7-768D-D392-A90DB1E6702B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083922775" sldId="258"/>
            <ac:spMk id="3" creationId="{F694FA94-402A-98F4-4AB7-3CEE75E9A1E0}"/>
          </ac:spMkLst>
        </pc:spChg>
      </pc:sldChg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4281493878" sldId="259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4281493878" sldId="259"/>
            <ac:spMk id="2" creationId="{95B0F90E-9F78-B019-0E1F-086A21A2C68A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4281493878" sldId="259"/>
            <ac:spMk id="3" creationId="{27F0A76F-F2CC-EA45-7628-BCDB31527D87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3890394694" sldId="260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890394694" sldId="260"/>
            <ac:spMk id="2" creationId="{1F764B49-9B7E-B47A-2653-92E277E865F3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890394694" sldId="260"/>
            <ac:spMk id="3" creationId="{C9DB68C8-A031-3244-E250-570620CAD3C7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890394694" sldId="260"/>
            <ac:spMk id="8" creationId="{70DFC902-7D23-471A-B557-B6B6917D7A0D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890394694" sldId="260"/>
            <ac:spMk id="10" creationId="{A55D5633-D557-4DCA-982C-FF36EB7A1C00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3890394694" sldId="260"/>
            <ac:spMk id="12" creationId="{450D3AD2-FA80-415F-A9CE-54D884561CD7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1045973463" sldId="261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2" creationId="{E926A158-48FC-A2E5-55C1-373D31129C04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3" creationId="{677A34F9-85D5-F645-DD61-BFE010D40790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8" creationId="{1B15ED52-F352-441B-82BF-E0EA34836D08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10" creationId="{3B2E3793-BFE6-45A2-9B7B-E18844431C99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12" creationId="{BC4C4868-CB8F-4AF9-9CDB-8108F2C19B67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14" creationId="{375E0459-6403-40CD-989D-56A4407CA12E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045973463" sldId="261"/>
            <ac:spMk id="16" creationId="{53E5B1A8-3AC9-4BD1-9BBC-78CA94F2D1BA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870719865" sldId="262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870719865" sldId="262"/>
            <ac:spMk id="2" creationId="{E3B03F20-4851-8229-804F-D27E23251CF1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870719865" sldId="262"/>
            <ac:spMk id="3" creationId="{B1FDB223-619B-C0B0-1A36-C08EAEDB467E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870719865" sldId="262"/>
            <ac:spMk id="246" creationId="{50D1C5B3-B60D-4696-AE60-100D5EC8AB5D}"/>
          </ac:spMkLst>
        </pc:spChg>
        <pc:grpChg chg="add del">
          <ac:chgData name="James Cotton" userId="S::jtcotton@my.waketech.edu::a3245710-6722-4ea1-85d6-7c3b5febd8b1" providerId="AD" clId="Web-{A74BE235-988B-B3DE-08D9-966C8BD16083}" dt="2025-04-11T22:11:58.478" v="4"/>
          <ac:grpSpMkLst>
            <pc:docMk/>
            <pc:sldMk cId="870719865" sldId="262"/>
            <ac:grpSpMk id="247" creationId="{73EDDF53-0851-48D4-A466-6FE0DCE91E73}"/>
          </ac:grpSpMkLst>
        </pc:gr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1533389037" sldId="263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2" creationId="{3AC0CA2D-771A-9D64-C6C2-16FB490039AE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3" creationId="{8EB3D833-BDDA-9F8D-D0A0-3528455FC199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17" creationId="{1B15ED52-F352-441B-82BF-E0EA34836D08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19" creationId="{3B2E3793-BFE6-45A2-9B7B-E18844431C99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21" creationId="{BC4C4868-CB8F-4AF9-9CDB-8108F2C19B67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23" creationId="{375E0459-6403-40CD-989D-56A4407CA12E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533389037" sldId="263"/>
            <ac:spMk id="25" creationId="{53E5B1A8-3AC9-4BD1-9BBC-78CA94F2D1BA}"/>
          </ac:spMkLst>
        </pc:spChg>
      </pc:sldChg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1223841840" sldId="264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223841840" sldId="264"/>
            <ac:spMk id="2" creationId="{D521B8D8-6BFE-338E-AD8F-D127D74E055D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1223841840" sldId="264"/>
            <ac:spMk id="3" creationId="{51AB23B9-D223-1F2E-FC33-43F45B1CD8AE}"/>
          </ac:spMkLst>
        </pc:spChg>
      </pc:sldChg>
      <pc:sldChg chg="modSp mod modClrScheme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2831765794" sldId="265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831765794" sldId="265"/>
            <ac:spMk id="2" creationId="{F43EAF3E-A404-42AE-4185-3F56BD8CB317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831765794" sldId="265"/>
            <ac:spMk id="3" creationId="{F24BA607-F30A-13C2-1763-90B27DA9C890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2727028331" sldId="266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727028331" sldId="266"/>
            <ac:spMk id="2" creationId="{60585F47-E994-99C3-F962-8AF796E821FA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727028331" sldId="266"/>
            <ac:spMk id="3" creationId="{CFB03966-29F3-B43E-6A52-3C7A9A29FC78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727028331" sldId="266"/>
            <ac:spMk id="8" creationId="{AD78C5C1-3B98-43B6-8DBD-9094A574F7BB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727028331" sldId="266"/>
            <ac:spMk id="10" creationId="{FECF5838-8BDB-E9D4-59C7-04869B96086A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727028331" sldId="266"/>
            <ac:spMk id="12" creationId="{84D6BAA2-ECEC-C0B5-EB38-0E740DAD35F8}"/>
          </ac:spMkLst>
        </pc:spChg>
      </pc:sldChg>
      <pc:sldChg chg="addSp delSp modSp mod modClrScheme delDesignElem chgLayout">
        <pc:chgData name="James Cotton" userId="S::jtcotton@my.waketech.edu::a3245710-6722-4ea1-85d6-7c3b5febd8b1" providerId="AD" clId="Web-{A74BE235-988B-B3DE-08D9-966C8BD16083}" dt="2025-04-11T22:11:58.478" v="4"/>
        <pc:sldMkLst>
          <pc:docMk/>
          <pc:sldMk cId="263337404" sldId="267"/>
        </pc:sldMkLst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63337404" sldId="267"/>
            <ac:spMk id="2" creationId="{2D179380-682A-C21F-488B-1D08CCF3F4DA}"/>
          </ac:spMkLst>
        </pc:spChg>
        <pc:spChg chg="mod ord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63337404" sldId="267"/>
            <ac:spMk id="3" creationId="{DA0A6BD5-B684-868D-A2F1-38A5286E1D41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63337404" sldId="267"/>
            <ac:spMk id="8" creationId="{0A66E541-7232-4BA0-61D9-98866C7D2311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63337404" sldId="267"/>
            <ac:spMk id="10" creationId="{8C8FA38B-6C05-D598-2976-BE10AAAE7B20}"/>
          </ac:spMkLst>
        </pc:spChg>
        <pc:spChg chg="add del">
          <ac:chgData name="James Cotton" userId="S::jtcotton@my.waketech.edu::a3245710-6722-4ea1-85d6-7c3b5febd8b1" providerId="AD" clId="Web-{A74BE235-988B-B3DE-08D9-966C8BD16083}" dt="2025-04-11T22:11:58.478" v="4"/>
          <ac:spMkLst>
            <pc:docMk/>
            <pc:sldMk cId="263337404" sldId="267"/>
            <ac:spMk id="12" creationId="{51B66B15-602E-2D7C-8177-F233BB4DF864}"/>
          </ac:spMkLst>
        </pc:spChg>
      </pc:sldChg>
      <pc:sldChg chg="modSp new mod modClrScheme chgLayout">
        <pc:chgData name="James Cotton" userId="S::jtcotton@my.waketech.edu::a3245710-6722-4ea1-85d6-7c3b5febd8b1" providerId="AD" clId="Web-{A74BE235-988B-B3DE-08D9-966C8BD16083}" dt="2025-04-12T02:56:04.643" v="10" actId="20577"/>
        <pc:sldMkLst>
          <pc:docMk/>
          <pc:sldMk cId="232324933" sldId="268"/>
        </pc:sldMkLst>
        <pc:spChg chg="mod ord">
          <ac:chgData name="James Cotton" userId="S::jtcotton@my.waketech.edu::a3245710-6722-4ea1-85d6-7c3b5febd8b1" providerId="AD" clId="Web-{A74BE235-988B-B3DE-08D9-966C8BD16083}" dt="2025-04-11T22:30:02.694" v="9" actId="20577"/>
          <ac:spMkLst>
            <pc:docMk/>
            <pc:sldMk cId="232324933" sldId="268"/>
            <ac:spMk id="2" creationId="{06F67763-A083-1F1E-EE4E-1120A783E911}"/>
          </ac:spMkLst>
        </pc:spChg>
        <pc:spChg chg="mod ord">
          <ac:chgData name="James Cotton" userId="S::jtcotton@my.waketech.edu::a3245710-6722-4ea1-85d6-7c3b5febd8b1" providerId="AD" clId="Web-{A74BE235-988B-B3DE-08D9-966C8BD16083}" dt="2025-04-12T02:56:04.643" v="10" actId="20577"/>
          <ac:spMkLst>
            <pc:docMk/>
            <pc:sldMk cId="232324933" sldId="268"/>
            <ac:spMk id="3" creationId="{F912D24E-A01C-0D5C-0340-586BE26A2203}"/>
          </ac:spMkLst>
        </pc:spChg>
      </pc:sldChg>
      <pc:sldChg chg="new del">
        <pc:chgData name="James Cotton" userId="S::jtcotton@my.waketech.edu::a3245710-6722-4ea1-85d6-7c3b5febd8b1" providerId="AD" clId="Web-{A74BE235-988B-B3DE-08D9-966C8BD16083}" dt="2025-04-11T22:10:40.522" v="1"/>
        <pc:sldMkLst>
          <pc:docMk/>
          <pc:sldMk cId="3410601118" sldId="268"/>
        </pc:sldMkLst>
      </pc:sldChg>
      <pc:sldMasterChg chg="add del addSldLayout delSldLayout">
        <pc:chgData name="James Cotton" userId="S::jtcotton@my.waketech.edu::a3245710-6722-4ea1-85d6-7c3b5febd8b1" providerId="AD" clId="Web-{A74BE235-988B-B3DE-08D9-966C8BD16083}" dt="2025-04-11T22:11:58.478" v="4"/>
        <pc:sldMasterMkLst>
          <pc:docMk/>
          <pc:sldMasterMk cId="2460954070" sldId="2147483660"/>
        </pc:sldMasterMkLst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mes Cotton" userId="S::jtcotton@my.waketech.edu::a3245710-6722-4ea1-85d6-7c3b5febd8b1" providerId="AD" clId="Web-{A74BE235-988B-B3DE-08D9-966C8BD16083}" dt="2025-04-11T22:11:58.478" v="4"/>
        <pc:sldMasterMkLst>
          <pc:docMk/>
          <pc:sldMasterMk cId="1315973309" sldId="2147483672"/>
        </pc:sldMasterMkLst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3022687602" sldId="2147483673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3799440194" sldId="2147483674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1497061281" sldId="2147483675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933281045" sldId="2147483676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502773328" sldId="2147483677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2073578281" sldId="2147483678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1218613761" sldId="2147483679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370907516" sldId="2147483680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3957737691" sldId="2147483681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1090152313" sldId="2147483682"/>
          </pc:sldLayoutMkLst>
        </pc:sldLayoutChg>
        <pc:sldLayoutChg chg="add del mod replId">
          <pc:chgData name="James Cotton" userId="S::jtcotton@my.waketech.edu::a3245710-6722-4ea1-85d6-7c3b5febd8b1" providerId="AD" clId="Web-{A74BE235-988B-B3DE-08D9-966C8BD16083}" dt="2025-04-11T22:11:58.478" v="4"/>
          <pc:sldLayoutMkLst>
            <pc:docMk/>
            <pc:sldMasterMk cId="1315973309" sldId="2147483672"/>
            <pc:sldLayoutMk cId="1802433829" sldId="2147483683"/>
          </pc:sldLayoutMkLst>
        </pc:sldLayoutChg>
      </pc:sldMasterChg>
    </pc:docChg>
  </pc:docChgLst>
  <pc:docChgLst>
    <pc:chgData name="William Chalk" userId="S::wtchalk@my.waketech.edu::08e301dd-2d6e-422e-8349-1a9ebef66b80" providerId="AD" clId="Web-{8F10EF7C-AF42-08A9-4155-EE11734E236B}"/>
    <pc:docChg chg="modSld">
      <pc:chgData name="William Chalk" userId="S::wtchalk@my.waketech.edu::08e301dd-2d6e-422e-8349-1a9ebef66b80" providerId="AD" clId="Web-{8F10EF7C-AF42-08A9-4155-EE11734E236B}" dt="2025-04-20T17:20:57.030" v="246" actId="14100"/>
      <pc:docMkLst>
        <pc:docMk/>
      </pc:docMkLst>
      <pc:sldChg chg="modSp">
        <pc:chgData name="William Chalk" userId="S::wtchalk@my.waketech.edu::08e301dd-2d6e-422e-8349-1a9ebef66b80" providerId="AD" clId="Web-{8F10EF7C-AF42-08A9-4155-EE11734E236B}" dt="2025-04-20T16:56:01.089" v="14" actId="20577"/>
        <pc:sldMkLst>
          <pc:docMk/>
          <pc:sldMk cId="109857222" sldId="256"/>
        </pc:sldMkLst>
        <pc:spChg chg="mod">
          <ac:chgData name="William Chalk" userId="S::wtchalk@my.waketech.edu::08e301dd-2d6e-422e-8349-1a9ebef66b80" providerId="AD" clId="Web-{8F10EF7C-AF42-08A9-4155-EE11734E236B}" dt="2025-04-20T16:56:01.089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00:36.741" v="35" actId="20577"/>
        <pc:sldMkLst>
          <pc:docMk/>
          <pc:sldMk cId="1167662510" sldId="257"/>
        </pc:sldMkLst>
        <pc:spChg chg="mod">
          <ac:chgData name="William Chalk" userId="S::wtchalk@my.waketech.edu::08e301dd-2d6e-422e-8349-1a9ebef66b80" providerId="AD" clId="Web-{8F10EF7C-AF42-08A9-4155-EE11734E236B}" dt="2025-04-20T17:00:36.741" v="35" actId="20577"/>
          <ac:spMkLst>
            <pc:docMk/>
            <pc:sldMk cId="1167662510" sldId="257"/>
            <ac:spMk id="3" creationId="{ED8483D0-3C89-6A2D-DAA8-DF26324A476C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2:32.842" v="200" actId="20577"/>
        <pc:sldMkLst>
          <pc:docMk/>
          <pc:sldMk cId="3083922775" sldId="258"/>
        </pc:sldMkLst>
        <pc:spChg chg="mod">
          <ac:chgData name="William Chalk" userId="S::wtchalk@my.waketech.edu::08e301dd-2d6e-422e-8349-1a9ebef66b80" providerId="AD" clId="Web-{8F10EF7C-AF42-08A9-4155-EE11734E236B}" dt="2025-04-20T17:12:32.842" v="200" actId="20577"/>
          <ac:spMkLst>
            <pc:docMk/>
            <pc:sldMk cId="3083922775" sldId="258"/>
            <ac:spMk id="3" creationId="{F694FA94-402A-98F4-4AB7-3CEE75E9A1E0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1:03.996" v="191" actId="20577"/>
        <pc:sldMkLst>
          <pc:docMk/>
          <pc:sldMk cId="4281493878" sldId="259"/>
        </pc:sldMkLst>
        <pc:spChg chg="mod">
          <ac:chgData name="William Chalk" userId="S::wtchalk@my.waketech.edu::08e301dd-2d6e-422e-8349-1a9ebef66b80" providerId="AD" clId="Web-{8F10EF7C-AF42-08A9-4155-EE11734E236B}" dt="2025-04-20T17:11:03.996" v="191" actId="20577"/>
          <ac:spMkLst>
            <pc:docMk/>
            <pc:sldMk cId="4281493878" sldId="259"/>
            <ac:spMk id="3" creationId="{27F0A76F-F2CC-EA45-7628-BCDB31527D87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4:22.611" v="208" actId="20577"/>
        <pc:sldMkLst>
          <pc:docMk/>
          <pc:sldMk cId="3890394694" sldId="260"/>
        </pc:sldMkLst>
        <pc:spChg chg="mod">
          <ac:chgData name="William Chalk" userId="S::wtchalk@my.waketech.edu::08e301dd-2d6e-422e-8349-1a9ebef66b80" providerId="AD" clId="Web-{8F10EF7C-AF42-08A9-4155-EE11734E236B}" dt="2025-04-20T17:14:22.611" v="208" actId="20577"/>
          <ac:spMkLst>
            <pc:docMk/>
            <pc:sldMk cId="3890394694" sldId="260"/>
            <ac:spMk id="3" creationId="{C9DB68C8-A031-3244-E250-570620CAD3C7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08:55.554" v="178" actId="20577"/>
        <pc:sldMkLst>
          <pc:docMk/>
          <pc:sldMk cId="1223841840" sldId="264"/>
        </pc:sldMkLst>
        <pc:spChg chg="mod">
          <ac:chgData name="William Chalk" userId="S::wtchalk@my.waketech.edu::08e301dd-2d6e-422e-8349-1a9ebef66b80" providerId="AD" clId="Web-{8F10EF7C-AF42-08A9-4155-EE11734E236B}" dt="2025-04-20T17:08:55.554" v="178" actId="20577"/>
          <ac:spMkLst>
            <pc:docMk/>
            <pc:sldMk cId="1223841840" sldId="264"/>
            <ac:spMk id="3" creationId="{51AB23B9-D223-1F2E-FC33-43F45B1CD8AE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01:54.228" v="51" actId="20577"/>
        <pc:sldMkLst>
          <pc:docMk/>
          <pc:sldMk cId="2831765794" sldId="265"/>
        </pc:sldMkLst>
        <pc:spChg chg="mod">
          <ac:chgData name="William Chalk" userId="S::wtchalk@my.waketech.edu::08e301dd-2d6e-422e-8349-1a9ebef66b80" providerId="AD" clId="Web-{8F10EF7C-AF42-08A9-4155-EE11734E236B}" dt="2025-04-20T17:01:54.228" v="51" actId="20577"/>
          <ac:spMkLst>
            <pc:docMk/>
            <pc:sldMk cId="2831765794" sldId="265"/>
            <ac:spMk id="3" creationId="{F24BA607-F30A-13C2-1763-90B27DA9C890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6:10.505" v="214" actId="20577"/>
        <pc:sldMkLst>
          <pc:docMk/>
          <pc:sldMk cId="2727028331" sldId="266"/>
        </pc:sldMkLst>
        <pc:spChg chg="mod">
          <ac:chgData name="William Chalk" userId="S::wtchalk@my.waketech.edu::08e301dd-2d6e-422e-8349-1a9ebef66b80" providerId="AD" clId="Web-{8F10EF7C-AF42-08A9-4155-EE11734E236B}" dt="2025-04-20T17:16:10.505" v="214" actId="20577"/>
          <ac:spMkLst>
            <pc:docMk/>
            <pc:sldMk cId="2727028331" sldId="266"/>
            <ac:spMk id="3" creationId="{CFB03966-29F3-B43E-6A52-3C7A9A29FC78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9:32.199" v="236" actId="20577"/>
        <pc:sldMkLst>
          <pc:docMk/>
          <pc:sldMk cId="232324933" sldId="268"/>
        </pc:sldMkLst>
        <pc:spChg chg="mod">
          <ac:chgData name="William Chalk" userId="S::wtchalk@my.waketech.edu::08e301dd-2d6e-422e-8349-1a9ebef66b80" providerId="AD" clId="Web-{8F10EF7C-AF42-08A9-4155-EE11734E236B}" dt="2025-04-20T17:19:32.199" v="236" actId="20577"/>
          <ac:spMkLst>
            <pc:docMk/>
            <pc:sldMk cId="232324933" sldId="268"/>
            <ac:spMk id="21" creationId="{F912D24E-A01C-0D5C-0340-586BE26A2203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6:59:29.143" v="25" actId="20577"/>
        <pc:sldMkLst>
          <pc:docMk/>
          <pc:sldMk cId="2730688933" sldId="271"/>
        </pc:sldMkLst>
        <pc:spChg chg="mod">
          <ac:chgData name="William Chalk" userId="S::wtchalk@my.waketech.edu::08e301dd-2d6e-422e-8349-1a9ebef66b80" providerId="AD" clId="Web-{8F10EF7C-AF42-08A9-4155-EE11734E236B}" dt="2025-04-20T16:58:06.202" v="17" actId="20577"/>
          <ac:spMkLst>
            <pc:docMk/>
            <pc:sldMk cId="2730688933" sldId="271"/>
            <ac:spMk id="3" creationId="{36A65653-F3E2-8CD7-FCEC-2C75504432D4}"/>
          </ac:spMkLst>
        </pc:spChg>
        <pc:spChg chg="mod">
          <ac:chgData name="William Chalk" userId="S::wtchalk@my.waketech.edu::08e301dd-2d6e-422e-8349-1a9ebef66b80" providerId="AD" clId="Web-{8F10EF7C-AF42-08A9-4155-EE11734E236B}" dt="2025-04-20T16:59:29.143" v="25" actId="20577"/>
          <ac:spMkLst>
            <pc:docMk/>
            <pc:sldMk cId="2730688933" sldId="271"/>
            <ac:spMk id="6" creationId="{4AB2CD62-34B0-3EE5-0FA5-FCB9625BEF7D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7:13:39.547" v="206" actId="20577"/>
        <pc:sldMkLst>
          <pc:docMk/>
          <pc:sldMk cId="4181978478" sldId="272"/>
        </pc:sldMkLst>
        <pc:spChg chg="mod">
          <ac:chgData name="William Chalk" userId="S::wtchalk@my.waketech.edu::08e301dd-2d6e-422e-8349-1a9ebef66b80" providerId="AD" clId="Web-{8F10EF7C-AF42-08A9-4155-EE11734E236B}" dt="2025-04-20T17:13:39.547" v="206" actId="20577"/>
          <ac:spMkLst>
            <pc:docMk/>
            <pc:sldMk cId="4181978478" sldId="272"/>
            <ac:spMk id="3" creationId="{F03C5490-E567-8DF6-DB68-158A88EA0146}"/>
          </ac:spMkLst>
        </pc:spChg>
      </pc:sldChg>
      <pc:sldChg chg="modSp">
        <pc:chgData name="William Chalk" userId="S::wtchalk@my.waketech.edu::08e301dd-2d6e-422e-8349-1a9ebef66b80" providerId="AD" clId="Web-{8F10EF7C-AF42-08A9-4155-EE11734E236B}" dt="2025-04-20T16:03:04.981" v="11"/>
        <pc:sldMkLst>
          <pc:docMk/>
          <pc:sldMk cId="3666001544" sldId="274"/>
        </pc:sldMkLst>
        <pc:graphicFrameChg chg="mod modGraphic">
          <ac:chgData name="William Chalk" userId="S::wtchalk@my.waketech.edu::08e301dd-2d6e-422e-8349-1a9ebef66b80" providerId="AD" clId="Web-{8F10EF7C-AF42-08A9-4155-EE11734E236B}" dt="2025-04-20T16:03:04.981" v="11"/>
          <ac:graphicFrameMkLst>
            <pc:docMk/>
            <pc:sldMk cId="3666001544" sldId="274"/>
            <ac:graphicFrameMk id="5" creationId="{041B4FF9-82DC-EDB5-C590-7487E3EFE53F}"/>
          </ac:graphicFrameMkLst>
        </pc:graphicFrameChg>
      </pc:sldChg>
      <pc:sldChg chg="modSp">
        <pc:chgData name="William Chalk" userId="S::wtchalk@my.waketech.edu::08e301dd-2d6e-422e-8349-1a9ebef66b80" providerId="AD" clId="Web-{8F10EF7C-AF42-08A9-4155-EE11734E236B}" dt="2025-04-20T17:20:57.030" v="246" actId="14100"/>
        <pc:sldMkLst>
          <pc:docMk/>
          <pc:sldMk cId="26275228" sldId="275"/>
        </pc:sldMkLst>
        <pc:spChg chg="mod">
          <ac:chgData name="William Chalk" userId="S::wtchalk@my.waketech.edu::08e301dd-2d6e-422e-8349-1a9ebef66b80" providerId="AD" clId="Web-{8F10EF7C-AF42-08A9-4155-EE11734E236B}" dt="2025-04-20T17:20:57.030" v="246" actId="14100"/>
          <ac:spMkLst>
            <pc:docMk/>
            <pc:sldMk cId="26275228" sldId="275"/>
            <ac:spMk id="86" creationId="{8C37F23C-68DD-A76A-7591-072733053D43}"/>
          </ac:spMkLst>
        </pc:spChg>
      </pc:sldChg>
    </pc:docChg>
  </pc:docChgLst>
  <pc:docChgLst>
    <pc:chgData name="James Cotton" userId="S::jtcotton@my.waketech.edu::a3245710-6722-4ea1-85d6-7c3b5febd8b1" providerId="AD" clId="Web-{3E4FFA23-2B02-09A5-94B6-3A9111636DCA}"/>
    <pc:docChg chg="modSld">
      <pc:chgData name="James Cotton" userId="S::jtcotton@my.waketech.edu::a3245710-6722-4ea1-85d6-7c3b5febd8b1" providerId="AD" clId="Web-{3E4FFA23-2B02-09A5-94B6-3A9111636DCA}" dt="2025-04-19T21:21:52.263" v="5" actId="20577"/>
      <pc:docMkLst>
        <pc:docMk/>
      </pc:docMkLst>
      <pc:sldChg chg="modSp">
        <pc:chgData name="James Cotton" userId="S::jtcotton@my.waketech.edu::a3245710-6722-4ea1-85d6-7c3b5febd8b1" providerId="AD" clId="Web-{3E4FFA23-2B02-09A5-94B6-3A9111636DCA}" dt="2025-04-19T21:21:52.263" v="5" actId="20577"/>
        <pc:sldMkLst>
          <pc:docMk/>
          <pc:sldMk cId="232324933" sldId="268"/>
        </pc:sldMkLst>
        <pc:spChg chg="mod">
          <ac:chgData name="James Cotton" userId="S::jtcotton@my.waketech.edu::a3245710-6722-4ea1-85d6-7c3b5febd8b1" providerId="AD" clId="Web-{3E4FFA23-2B02-09A5-94B6-3A9111636DCA}" dt="2025-04-19T21:21:52.263" v="5" actId="20577"/>
          <ac:spMkLst>
            <pc:docMk/>
            <pc:sldMk cId="232324933" sldId="268"/>
            <ac:spMk id="21" creationId="{F912D24E-A01C-0D5C-0340-586BE26A2203}"/>
          </ac:spMkLst>
        </pc:spChg>
      </pc:sldChg>
    </pc:docChg>
  </pc:docChgLst>
  <pc:docChgLst>
    <pc:chgData name="William Chalk" userId="S::wtchalk@my.waketech.edu::08e301dd-2d6e-422e-8349-1a9ebef66b80" providerId="AD" clId="Web-{9FA70924-A796-6AD2-4DAB-FD3C142CF4E4}"/>
    <pc:docChg chg="modSld">
      <pc:chgData name="William Chalk" userId="S::wtchalk@my.waketech.edu::08e301dd-2d6e-422e-8349-1a9ebef66b80" providerId="AD" clId="Web-{9FA70924-A796-6AD2-4DAB-FD3C142CF4E4}" dt="2025-04-12T02:01:52.758" v="0" actId="20577"/>
      <pc:docMkLst>
        <pc:docMk/>
      </pc:docMkLst>
      <pc:sldChg chg="modSp">
        <pc:chgData name="William Chalk" userId="S::wtchalk@my.waketech.edu::08e301dd-2d6e-422e-8349-1a9ebef66b80" providerId="AD" clId="Web-{9FA70924-A796-6AD2-4DAB-FD3C142CF4E4}" dt="2025-04-12T02:01:52.758" v="0" actId="20577"/>
        <pc:sldMkLst>
          <pc:docMk/>
          <pc:sldMk cId="2831765794" sldId="265"/>
        </pc:sldMkLst>
        <pc:spChg chg="mod">
          <ac:chgData name="William Chalk" userId="S::wtchalk@my.waketech.edu::08e301dd-2d6e-422e-8349-1a9ebef66b80" providerId="AD" clId="Web-{9FA70924-A796-6AD2-4DAB-FD3C142CF4E4}" dt="2025-04-12T02:01:52.758" v="0" actId="20577"/>
          <ac:spMkLst>
            <pc:docMk/>
            <pc:sldMk cId="2831765794" sldId="265"/>
            <ac:spMk id="3" creationId="{F24BA607-F30A-13C2-1763-90B27DA9C8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B0DAE-E025-43B8-A317-8E736ABD1E6A}" type="doc">
      <dgm:prSet loTypeId="urn:microsoft.com/office/officeart/2005/8/layout/chevron1" loCatId="process" qsTypeId="urn:microsoft.com/office/officeart/2005/8/quickstyle/simple1" qsCatId="simple" csTypeId="urn:microsoft.com/office/officeart/2005/8/colors/accent6_4" csCatId="accent6" phldr="1"/>
      <dgm:spPr/>
    </dgm:pt>
    <dgm:pt modelId="{0FCD4FF2-D13B-451E-B15B-CB7BECDC3AC7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User Interface</a:t>
          </a:r>
          <a:endParaRPr lang="en-US"/>
        </a:p>
      </dgm:t>
    </dgm:pt>
    <dgm:pt modelId="{BEF9B7C9-7D07-490E-A110-C30645DC9877}" type="parTrans" cxnId="{394201AB-0F01-4847-B0D7-EB6E3B20EF90}">
      <dgm:prSet/>
      <dgm:spPr/>
    </dgm:pt>
    <dgm:pt modelId="{E78B9157-C324-4A12-944F-5A727753F41B}" type="sibTrans" cxnId="{394201AB-0F01-4847-B0D7-EB6E3B20EF90}">
      <dgm:prSet/>
      <dgm:spPr/>
    </dgm:pt>
    <dgm:pt modelId="{3A740BBE-2285-46C0-ABCA-A3F816F58630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Backend API</a:t>
          </a:r>
          <a:endParaRPr lang="en-US"/>
        </a:p>
      </dgm:t>
    </dgm:pt>
    <dgm:pt modelId="{67B5C58F-042F-4B58-81F3-BFBCAAE7369B}" type="parTrans" cxnId="{5F3F3DF2-CEF5-43E5-B792-65BD4BCD475B}">
      <dgm:prSet/>
      <dgm:spPr/>
    </dgm:pt>
    <dgm:pt modelId="{7B007911-ABD7-4A34-905A-688F45F157F6}" type="sibTrans" cxnId="{5F3F3DF2-CEF5-43E5-B792-65BD4BCD475B}">
      <dgm:prSet/>
      <dgm:spPr/>
    </dgm:pt>
    <dgm:pt modelId="{995D5627-45C0-42B3-89BF-67CDD69DACAD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Database</a:t>
          </a:r>
          <a:endParaRPr lang="en-US"/>
        </a:p>
      </dgm:t>
    </dgm:pt>
    <dgm:pt modelId="{C8A1C8D6-FB38-4CE1-9ABE-23BFBA438DC6}" type="parTrans" cxnId="{D1763222-0B24-4D5B-A2CD-3F20B419FD72}">
      <dgm:prSet/>
      <dgm:spPr/>
    </dgm:pt>
    <dgm:pt modelId="{7048FBD4-F0D8-4FCF-A8F2-3F208CAF1AC4}" type="sibTrans" cxnId="{D1763222-0B24-4D5B-A2CD-3F20B419FD72}">
      <dgm:prSet/>
      <dgm:spPr/>
    </dgm:pt>
    <dgm:pt modelId="{80E49246-12F5-4C0A-95D8-33BD57E920C7}" type="pres">
      <dgm:prSet presAssocID="{EFAB0DAE-E025-43B8-A317-8E736ABD1E6A}" presName="Name0" presStyleCnt="0">
        <dgm:presLayoutVars>
          <dgm:dir/>
          <dgm:animLvl val="lvl"/>
          <dgm:resizeHandles val="exact"/>
        </dgm:presLayoutVars>
      </dgm:prSet>
      <dgm:spPr/>
    </dgm:pt>
    <dgm:pt modelId="{D8E54E4D-0B91-42F9-8FCD-A680777574C8}" type="pres">
      <dgm:prSet presAssocID="{0FCD4FF2-D13B-451E-B15B-CB7BECDC3AC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9BD1937-3550-4699-B0D8-14B6EE7E3FC2}" type="pres">
      <dgm:prSet presAssocID="{E78B9157-C324-4A12-944F-5A727753F41B}" presName="parTxOnlySpace" presStyleCnt="0"/>
      <dgm:spPr/>
    </dgm:pt>
    <dgm:pt modelId="{1545ECE2-2088-41A7-83F1-C0745946A332}" type="pres">
      <dgm:prSet presAssocID="{3A740BBE-2285-46C0-ABCA-A3F816F5863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273CEB-3BA6-464F-B337-63FAAC7FD60E}" type="pres">
      <dgm:prSet presAssocID="{7B007911-ABD7-4A34-905A-688F45F157F6}" presName="parTxOnlySpace" presStyleCnt="0"/>
      <dgm:spPr/>
    </dgm:pt>
    <dgm:pt modelId="{D353EB51-32BA-4AF8-8B38-72AF1A13B82C}" type="pres">
      <dgm:prSet presAssocID="{995D5627-45C0-42B3-89BF-67CDD69DACA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8EFA700-5DAF-44D5-9F3D-2B38D237FD8D}" type="presOf" srcId="{995D5627-45C0-42B3-89BF-67CDD69DACAD}" destId="{D353EB51-32BA-4AF8-8B38-72AF1A13B82C}" srcOrd="0" destOrd="0" presId="urn:microsoft.com/office/officeart/2005/8/layout/chevron1"/>
    <dgm:cxn modelId="{D1763222-0B24-4D5B-A2CD-3F20B419FD72}" srcId="{EFAB0DAE-E025-43B8-A317-8E736ABD1E6A}" destId="{995D5627-45C0-42B3-89BF-67CDD69DACAD}" srcOrd="2" destOrd="0" parTransId="{C8A1C8D6-FB38-4CE1-9ABE-23BFBA438DC6}" sibTransId="{7048FBD4-F0D8-4FCF-A8F2-3F208CAF1AC4}"/>
    <dgm:cxn modelId="{2515D43F-8FA6-4B19-8B65-017EDEF04F5A}" type="presOf" srcId="{3A740BBE-2285-46C0-ABCA-A3F816F58630}" destId="{1545ECE2-2088-41A7-83F1-C0745946A332}" srcOrd="0" destOrd="0" presId="urn:microsoft.com/office/officeart/2005/8/layout/chevron1"/>
    <dgm:cxn modelId="{5E0FF24B-D6DB-4CF8-9BB1-B591DAF40B0B}" type="presOf" srcId="{0FCD4FF2-D13B-451E-B15B-CB7BECDC3AC7}" destId="{D8E54E4D-0B91-42F9-8FCD-A680777574C8}" srcOrd="0" destOrd="0" presId="urn:microsoft.com/office/officeart/2005/8/layout/chevron1"/>
    <dgm:cxn modelId="{012DF6A2-800B-4B2A-A204-A23C5B1752BE}" type="presOf" srcId="{EFAB0DAE-E025-43B8-A317-8E736ABD1E6A}" destId="{80E49246-12F5-4C0A-95D8-33BD57E920C7}" srcOrd="0" destOrd="0" presId="urn:microsoft.com/office/officeart/2005/8/layout/chevron1"/>
    <dgm:cxn modelId="{394201AB-0F01-4847-B0D7-EB6E3B20EF90}" srcId="{EFAB0DAE-E025-43B8-A317-8E736ABD1E6A}" destId="{0FCD4FF2-D13B-451E-B15B-CB7BECDC3AC7}" srcOrd="0" destOrd="0" parTransId="{BEF9B7C9-7D07-490E-A110-C30645DC9877}" sibTransId="{E78B9157-C324-4A12-944F-5A727753F41B}"/>
    <dgm:cxn modelId="{5F3F3DF2-CEF5-43E5-B792-65BD4BCD475B}" srcId="{EFAB0DAE-E025-43B8-A317-8E736ABD1E6A}" destId="{3A740BBE-2285-46C0-ABCA-A3F816F58630}" srcOrd="1" destOrd="0" parTransId="{67B5C58F-042F-4B58-81F3-BFBCAAE7369B}" sibTransId="{7B007911-ABD7-4A34-905A-688F45F157F6}"/>
    <dgm:cxn modelId="{56D2829A-C492-488C-8685-E38AEAAE4D79}" type="presParOf" srcId="{80E49246-12F5-4C0A-95D8-33BD57E920C7}" destId="{D8E54E4D-0B91-42F9-8FCD-A680777574C8}" srcOrd="0" destOrd="0" presId="urn:microsoft.com/office/officeart/2005/8/layout/chevron1"/>
    <dgm:cxn modelId="{3F94748D-F8C6-4674-9CF8-444A937082B3}" type="presParOf" srcId="{80E49246-12F5-4C0A-95D8-33BD57E920C7}" destId="{B9BD1937-3550-4699-B0D8-14B6EE7E3FC2}" srcOrd="1" destOrd="0" presId="urn:microsoft.com/office/officeart/2005/8/layout/chevron1"/>
    <dgm:cxn modelId="{287EEEBE-12E7-4972-AEAC-38B395B642AB}" type="presParOf" srcId="{80E49246-12F5-4C0A-95D8-33BD57E920C7}" destId="{1545ECE2-2088-41A7-83F1-C0745946A332}" srcOrd="2" destOrd="0" presId="urn:microsoft.com/office/officeart/2005/8/layout/chevron1"/>
    <dgm:cxn modelId="{C73F3725-0688-4571-A1DA-D443848D5F35}" type="presParOf" srcId="{80E49246-12F5-4C0A-95D8-33BD57E920C7}" destId="{5C273CEB-3BA6-464F-B337-63FAAC7FD60E}" srcOrd="3" destOrd="0" presId="urn:microsoft.com/office/officeart/2005/8/layout/chevron1"/>
    <dgm:cxn modelId="{E185B17C-3773-4AB2-9EDB-6D300B2708C5}" type="presParOf" srcId="{80E49246-12F5-4C0A-95D8-33BD57E920C7}" destId="{D353EB51-32BA-4AF8-8B38-72AF1A13B82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4E4D-0B91-42F9-8FCD-A680777574C8}">
      <dsp:nvSpPr>
        <dsp:cNvPr id="0" name=""/>
        <dsp:cNvSpPr/>
      </dsp:nvSpPr>
      <dsp:spPr>
        <a:xfrm>
          <a:off x="2192" y="2628096"/>
          <a:ext cx="2671016" cy="1068406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Aptos Display" panose="020F0302020204030204"/>
            </a:rPr>
            <a:t>User Interface</a:t>
          </a:r>
          <a:endParaRPr lang="en-US" sz="2900" kern="1200"/>
        </a:p>
      </dsp:txBody>
      <dsp:txXfrm>
        <a:off x="536395" y="2628096"/>
        <a:ext cx="1602610" cy="1068406"/>
      </dsp:txXfrm>
    </dsp:sp>
    <dsp:sp modelId="{1545ECE2-2088-41A7-83F1-C0745946A332}">
      <dsp:nvSpPr>
        <dsp:cNvPr id="0" name=""/>
        <dsp:cNvSpPr/>
      </dsp:nvSpPr>
      <dsp:spPr>
        <a:xfrm>
          <a:off x="2406106" y="2628096"/>
          <a:ext cx="2671016" cy="1068406"/>
        </a:xfrm>
        <a:prstGeom prst="chevron">
          <a:avLst/>
        </a:prstGeom>
        <a:solidFill>
          <a:schemeClr val="accent6">
            <a:shade val="50000"/>
            <a:hueOff val="5806"/>
            <a:satOff val="6001"/>
            <a:lumOff val="239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Aptos Display" panose="020F0302020204030204"/>
            </a:rPr>
            <a:t>Backend API</a:t>
          </a:r>
          <a:endParaRPr lang="en-US" sz="2900" kern="1200"/>
        </a:p>
      </dsp:txBody>
      <dsp:txXfrm>
        <a:off x="2940309" y="2628096"/>
        <a:ext cx="1602610" cy="1068406"/>
      </dsp:txXfrm>
    </dsp:sp>
    <dsp:sp modelId="{D353EB51-32BA-4AF8-8B38-72AF1A13B82C}">
      <dsp:nvSpPr>
        <dsp:cNvPr id="0" name=""/>
        <dsp:cNvSpPr/>
      </dsp:nvSpPr>
      <dsp:spPr>
        <a:xfrm>
          <a:off x="4810021" y="2628096"/>
          <a:ext cx="2671016" cy="1068406"/>
        </a:xfrm>
        <a:prstGeom prst="chevron">
          <a:avLst/>
        </a:prstGeom>
        <a:solidFill>
          <a:schemeClr val="accent6">
            <a:shade val="50000"/>
            <a:hueOff val="5806"/>
            <a:satOff val="6001"/>
            <a:lumOff val="239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Aptos Display" panose="020F0302020204030204"/>
            </a:rPr>
            <a:t>Database</a:t>
          </a:r>
          <a:endParaRPr lang="en-US" sz="2900" kern="1200"/>
        </a:p>
      </dsp:txBody>
      <dsp:txXfrm>
        <a:off x="5344224" y="2628096"/>
        <a:ext cx="1602610" cy="106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9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02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1978"/>
            <a:ext cx="9144000" cy="1049216"/>
          </a:xfr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>
                <a:latin typeface="Bell MT"/>
              </a:rPr>
              <a:t>Library Inventory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1655"/>
            <a:ext cx="9144000" cy="1499454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An application designed to manage library book records, track availability, and support both admin and customer access with built-in search and CRUD functionalities.</a:t>
            </a:r>
            <a:endParaRPr lang="en-US" sz="2800">
              <a:solidFill>
                <a:schemeClr val="bg1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library system&#10;&#10;AI-generated content may be incorrect.">
            <a:extLst>
              <a:ext uri="{FF2B5EF4-FFF2-40B4-BE49-F238E27FC236}">
                <a16:creationId xmlns:a16="http://schemas.microsoft.com/office/drawing/2014/main" id="{0A62C0AA-D65F-91A0-7C81-7CB48509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4" y="1326140"/>
            <a:ext cx="6097731" cy="4718338"/>
          </a:xfrm>
          <a:prstGeom prst="rect">
            <a:avLst/>
          </a:prstGeom>
        </p:spPr>
      </p:pic>
      <p:pic>
        <p:nvPicPr>
          <p:cNvPr id="5" name="Picture 4" descr="A diagram of a library inventory system&#10;&#10;AI-generated content may be incorrect.">
            <a:extLst>
              <a:ext uri="{FF2B5EF4-FFF2-40B4-BE49-F238E27FC236}">
                <a16:creationId xmlns:a16="http://schemas.microsoft.com/office/drawing/2014/main" id="{5977D15A-F0C1-6EED-85A1-64F6FA45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19" y="1352983"/>
            <a:ext cx="5347854" cy="46923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A079EB-795F-2D8A-9CDD-840E925F4BEC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12876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A086-3EA9-1718-FEA5-4841D5B3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5490-E567-8DF6-DB68-158A88EA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9" y="1203303"/>
            <a:ext cx="10515600" cy="507657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sz="2400" b="1" dirty="0">
                <a:latin typeface="Bell MT"/>
                <a:cs typeface="Times New Roman"/>
              </a:rPr>
              <a:t> Database Management System (DBMS)</a:t>
            </a:r>
            <a:r>
              <a:rPr lang="en-US" sz="2400">
                <a:latin typeface="Bell MT"/>
                <a:cs typeface="Times New Roman"/>
              </a:rPr>
              <a:t>: The system utilizes a relational </a:t>
            </a:r>
            <a:r>
              <a:rPr lang="en-US" sz="2400" dirty="0">
                <a:latin typeface="Bell MT"/>
                <a:cs typeface="Times New Roman"/>
              </a:rPr>
              <a:t>database (e.g., MySQL, PostgreSQL) for data storage and management.</a:t>
            </a:r>
            <a:endParaRPr lang="en-US" sz="2400" dirty="0">
              <a:latin typeface="Bell MT"/>
            </a:endParaRPr>
          </a:p>
          <a:p>
            <a:pPr marL="344170" indent="-344170"/>
            <a:r>
              <a:rPr lang="en-US" sz="2400" b="1" dirty="0">
                <a:latin typeface="Bell MT"/>
                <a:cs typeface="Times New Roman"/>
              </a:rPr>
              <a:t>Third-Party Libraries/Frameworks</a:t>
            </a:r>
            <a:r>
              <a:rPr lang="en-US" sz="2400">
                <a:latin typeface="Bell MT"/>
                <a:cs typeface="Times New Roman"/>
              </a:rPr>
              <a:t>: Frameworks like Flask or Django </a:t>
            </a:r>
            <a:r>
              <a:rPr lang="en-US" sz="2400" dirty="0">
                <a:latin typeface="Bell MT"/>
                <a:cs typeface="Times New Roman"/>
              </a:rPr>
              <a:t>will be used for backend development.</a:t>
            </a:r>
            <a:endParaRPr lang="en-US" sz="2400" dirty="0">
              <a:latin typeface="Bell MT"/>
            </a:endParaRPr>
          </a:p>
          <a:p>
            <a:pPr marL="344170" indent="-344170"/>
            <a:r>
              <a:rPr lang="en-US" sz="2400" b="1" dirty="0">
                <a:latin typeface="Bell MT"/>
                <a:cs typeface="Times New Roman"/>
              </a:rPr>
              <a:t>Operating System Compatibility</a:t>
            </a:r>
            <a:r>
              <a:rPr lang="en-US" sz="2400" dirty="0">
                <a:latin typeface="Bell MT"/>
                <a:cs typeface="Times New Roman"/>
              </a:rPr>
              <a:t>: The software will be designed to work on Windows, macOS, and Linux.</a:t>
            </a:r>
            <a:endParaRPr lang="en-US" sz="2400" dirty="0">
              <a:latin typeface="Bell MT"/>
            </a:endParaRPr>
          </a:p>
          <a:p>
            <a:pPr marL="344170" indent="-344170"/>
            <a:r>
              <a:rPr lang="en-US" sz="2400" b="1" dirty="0">
                <a:latin typeface="Bell MT"/>
                <a:cs typeface="Times New Roman"/>
              </a:rPr>
              <a:t>External API Integration</a:t>
            </a:r>
            <a:r>
              <a:rPr lang="en-US" sz="2400">
                <a:latin typeface="Bell MT"/>
                <a:cs typeface="Times New Roman"/>
              </a:rPr>
              <a:t>: The system will integrate with ISBN lookup APIs </a:t>
            </a:r>
            <a:r>
              <a:rPr lang="en-US" sz="2400" dirty="0">
                <a:latin typeface="Bell MT"/>
                <a:cs typeface="Times New Roman"/>
              </a:rPr>
              <a:t>for book metadata retrieval.</a:t>
            </a:r>
            <a:endParaRPr lang="en-US" sz="2400" dirty="0">
              <a:latin typeface="Bell MT"/>
            </a:endParaRPr>
          </a:p>
          <a:p>
            <a:pPr marL="344170" indent="-344170"/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C7E24E-DCA8-858E-D3E3-31E6AEB8494F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1978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B49-9B7E-B47A-2653-92E277E8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471686"/>
            <a:ext cx="9878727" cy="1066207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atin typeface="Bell MT"/>
              </a:rPr>
              <a:t>Requirements Specifications</a:t>
            </a:r>
            <a:endParaRPr lang="en-US" dirty="0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68C8-A031-3244-E250-570620CA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1719112"/>
            <a:ext cx="9867978" cy="496700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cs typeface="Times New Roman"/>
              </a:rPr>
              <a:t>Business Requirements:</a:t>
            </a:r>
            <a:endParaRPr lang="en-US" sz="2400" dirty="0">
              <a:solidFill>
                <a:schemeClr val="bg1"/>
              </a:solidFill>
              <a:latin typeface="Bell MT"/>
              <a:cs typeface="Times New Roman"/>
            </a:endParaRP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use relational database to store data for books and customers</a:t>
            </a: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allow libraries to generate and export a report of books based on status, author, ISBN, and title.</a:t>
            </a: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Bell MT"/>
                <a:cs typeface="Times New Roman"/>
              </a:rPr>
              <a:t>Should allow for late fees and due dates on books.</a:t>
            </a:r>
          </a:p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cs typeface="Times New Roman"/>
              </a:rPr>
              <a:t>User Requirements:</a:t>
            </a: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provide a searchable interface that allows the users to find books by title, author, or ISBN.</a:t>
            </a: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store user email and name using industry-standard security practices.</a:t>
            </a:r>
          </a:p>
          <a:p>
            <a:pPr marL="795020" lvl="1" indent="-33782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Should allow users to view any outstanding late fees associated with their account.</a:t>
            </a:r>
          </a:p>
          <a:p>
            <a:pPr marL="344170" indent="-344170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39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186A-C45C-780F-5D5C-BB7B65C7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380-682A-C21F-488B-1D08CCF3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78727" cy="1075977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latin typeface="Bell MT"/>
              </a:rPr>
              <a:t>Requirements Specifications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BD5-B684-868D-A2F1-38A5286E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1753884"/>
            <a:ext cx="9855063" cy="49024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Bell MT"/>
                <a:cs typeface="Times New Roman"/>
              </a:rPr>
              <a:t>Functional Requirements:</a:t>
            </a:r>
            <a:endParaRPr lang="en-US"/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provide user authentication mechanisms to ensure secure access.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allow library staff to add, edit, and delete book records in the inventory.</a:t>
            </a: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Bell MT"/>
                <a:cs typeface="Times New Roman"/>
              </a:rPr>
              <a:t>Non-Functional Requirements: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provide a user-friendly interface that allows users to complete tasks without prior training.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Must store data securely, ensuring that only authorized users can modify inventory records. </a:t>
            </a: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Bell MT"/>
                <a:cs typeface="Times New Roman"/>
              </a:rPr>
              <a:t>Implementation Requirements: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Application will use Python with </a:t>
            </a:r>
            <a:r>
              <a:rPr lang="en-US" sz="2000" err="1">
                <a:solidFill>
                  <a:schemeClr val="bg1"/>
                </a:solidFill>
                <a:latin typeface="Bell MT"/>
                <a:cs typeface="Times New Roman"/>
              </a:rPr>
              <a:t>Tkinter</a:t>
            </a:r>
            <a:r>
              <a:rPr lang="en-US" sz="2000" dirty="0">
                <a:solidFill>
                  <a:schemeClr val="bg1"/>
                </a:solidFill>
                <a:latin typeface="Bell MT"/>
                <a:cs typeface="Times New Roman"/>
              </a:rPr>
              <a:t> for building the graphical user interface (GUI).</a:t>
            </a:r>
          </a:p>
        </p:txBody>
      </p:sp>
    </p:spTree>
    <p:extLst>
      <p:ext uri="{BB962C8B-B14F-4D97-AF65-F5344CB8AC3E}">
        <p14:creationId xmlns:p14="http://schemas.microsoft.com/office/powerpoint/2010/main" val="263337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5C4A-1067-E0DF-5495-E3BC212A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5F47-E994-99C3-F962-8AF796E8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95839"/>
            <a:ext cx="9888496" cy="900131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anchor="t">
            <a:normAutofit fontScale="90000"/>
          </a:bodyPr>
          <a:lstStyle/>
          <a:p>
            <a:r>
              <a:rPr lang="en-US" sz="4800" b="1" dirty="0">
                <a:latin typeface="Bell MT"/>
              </a:rPr>
              <a:t>HLD – System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3966-29F3-B43E-6A52-3C7A9A29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1455343"/>
            <a:ext cx="9890662" cy="461415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Presentation Layer (Frontend)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: Python </a:t>
            </a:r>
            <a:r>
              <a:rPr lang="en-US" sz="2400" dirty="0" err="1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 – Handles user interface &amp; input.</a:t>
            </a:r>
            <a:endParaRPr lang="en-US" sz="2400" dirty="0">
              <a:solidFill>
                <a:schemeClr val="bg1"/>
              </a:solidFill>
              <a:latin typeface="Bell MT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Business Logic Layer (Backend)</a:t>
            </a:r>
            <a:r>
              <a:rPr lang="en-US" sz="240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: Python Django – Processes logic, manages 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requests.</a:t>
            </a:r>
            <a:endParaRPr lang="en-US" sz="2400">
              <a:solidFill>
                <a:schemeClr val="bg1"/>
              </a:solidFill>
              <a:latin typeface="Bell MT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Data Layer (Database)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: MySQL/PostgreSQL – Stores books, users, and </a:t>
            </a:r>
            <a:r>
              <a:rPr lang="en-US" sz="240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checkout records.</a:t>
            </a:r>
            <a:endParaRPr lang="en-US" sz="2400">
              <a:solidFill>
                <a:schemeClr val="bg1"/>
              </a:solidFill>
              <a:latin typeface="Bell MT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ell MT"/>
                <a:ea typeface="Calibri"/>
                <a:cs typeface="Calibri"/>
              </a:rPr>
              <a:t>Architecture ensures modularity, scalability, and maintainability.</a:t>
            </a:r>
            <a:endParaRPr lang="en-US" sz="1800">
              <a:solidFill>
                <a:schemeClr val="bg1"/>
              </a:solidFill>
              <a:latin typeface="Bell MT"/>
              <a:cs typeface="Times New Roman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ell MT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ell MT"/>
              <a:ea typeface="Calibri"/>
              <a:cs typeface="Calibri"/>
            </a:endParaRPr>
          </a:p>
          <a:p>
            <a:pPr marL="344170" indent="-344170"/>
            <a:endParaRPr lang="en-US" sz="1600" dirty="0">
              <a:solidFill>
                <a:schemeClr val="bg1"/>
              </a:solidFill>
              <a:latin typeface="Bell MT"/>
              <a:cs typeface="Times New Roman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E13C17-5677-7566-B02A-682B9A3C7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909653"/>
              </p:ext>
            </p:extLst>
          </p:nvPr>
        </p:nvGraphicFramePr>
        <p:xfrm>
          <a:off x="2362810" y="2905569"/>
          <a:ext cx="748323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28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E001D-3B13-4483-4AFA-58611E50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A158-48FC-A2E5-55C1-373D3112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654478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Bell MT"/>
              </a:rPr>
              <a:t>HLD – Module Overview with Flowchart</a:t>
            </a:r>
            <a:br>
              <a:rPr lang="en-US" b="1" dirty="0">
                <a:latin typeface="Bell MT"/>
              </a:rPr>
            </a:br>
            <a:r>
              <a:rPr lang="en-US" sz="2400" dirty="0">
                <a:latin typeface="Bell MT"/>
              </a:rPr>
              <a:t>How components interact in the system</a:t>
            </a:r>
            <a:endParaRPr lang="en-US" b="1" dirty="0">
              <a:latin typeface="Bell MT"/>
            </a:endParaRPr>
          </a:p>
        </p:txBody>
      </p:sp>
      <p:pic>
        <p:nvPicPr>
          <p:cNvPr id="4" name="Content Placeholder 3" descr="A diagram of a library system&#10;&#10;AI-generated content may be incorrect.">
            <a:extLst>
              <a:ext uri="{FF2B5EF4-FFF2-40B4-BE49-F238E27FC236}">
                <a16:creationId xmlns:a16="http://schemas.microsoft.com/office/drawing/2014/main" id="{AFAFAAC5-F8A9-6EC5-3FF4-6723CACC9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021" y="2181791"/>
            <a:ext cx="5410930" cy="3997325"/>
          </a:xfrm>
          <a:prstGeom prst="rect">
            <a:avLst/>
          </a:prstGeom>
        </p:spPr>
      </p:pic>
      <p:pic>
        <p:nvPicPr>
          <p:cNvPr id="5" name="Picture 4" descr="A diagram of a library inventory system&#10;&#10;AI-generated content may be incorrect.">
            <a:extLst>
              <a:ext uri="{FF2B5EF4-FFF2-40B4-BE49-F238E27FC236}">
                <a16:creationId xmlns:a16="http://schemas.microsoft.com/office/drawing/2014/main" id="{067F7F83-B24A-0CC4-11F7-DA00C76A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71463"/>
            <a:ext cx="5140661" cy="38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3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F87B4-D483-C6EC-B70C-1176AB27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3F20-4851-8229-804F-D27E2325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70" y="407695"/>
            <a:ext cx="9651460" cy="1305964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latin typeface="Bell MT"/>
              </a:rPr>
              <a:t>HLD – </a:t>
            </a:r>
            <a:r>
              <a:rPr lang="en-US" sz="3600" b="1" dirty="0">
                <a:latin typeface="Bell MT"/>
                <a:ea typeface="+mj-lt"/>
                <a:cs typeface="+mj-lt"/>
              </a:rPr>
              <a:t>User Flow + Wireframe Snippets</a:t>
            </a:r>
            <a:endParaRPr lang="en-US" sz="3600" b="1" dirty="0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B223-619B-C0B0-1A36-C08EAEDB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958" y="4786744"/>
            <a:ext cx="9358086" cy="116141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Librarian → Login → Add Book →  Check Inventory</a:t>
            </a:r>
          </a:p>
          <a:p>
            <a:pPr marL="344170" indent="-344170"/>
            <a:r>
              <a:rPr lang="en-US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Customer → Login → Search Book → Reserve</a:t>
            </a:r>
          </a:p>
          <a:p>
            <a:pPr marL="344170" indent="-344170"/>
            <a:endParaRPr lang="en-US" sz="2000" dirty="0">
              <a:solidFill>
                <a:schemeClr val="bg1"/>
              </a:solidFill>
              <a:cs typeface="Arial"/>
            </a:endParaRPr>
          </a:p>
          <a:p>
            <a:pPr marL="344170" indent="-344170"/>
            <a:endParaRPr lang="en-US" sz="20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4FAF4E9-B454-001F-EF67-425CA3FA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4" y="1993815"/>
            <a:ext cx="3254961" cy="237839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B7AF3E-ADDF-44E9-3F84-C0553648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64" y="1993815"/>
            <a:ext cx="3028435" cy="2365475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FDE1D-5CE8-FD1C-ADD7-B6660985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36" y="1980900"/>
            <a:ext cx="3070555" cy="23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7BF5C0-E198-281E-284F-F8FB812E49EF}"/>
              </a:ext>
            </a:extLst>
          </p:cNvPr>
          <p:cNvSpPr/>
          <p:nvPr/>
        </p:nvSpPr>
        <p:spPr>
          <a:xfrm>
            <a:off x="334027" y="1273479"/>
            <a:ext cx="11336054" cy="4509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701C2-CFAF-256E-EC94-E2071FCB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HLD- Secure </a:t>
            </a:r>
            <a:r>
              <a:rPr lang="en-US" sz="2600">
                <a:solidFill>
                  <a:srgbClr val="FFFFFF"/>
                </a:solidFill>
              </a:rPr>
              <a:t>Access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B4FF9-82DC-EDB5-C590-7487E3EFE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01637"/>
              </p:ext>
            </p:extLst>
          </p:nvPr>
        </p:nvGraphicFramePr>
        <p:xfrm>
          <a:off x="3874576" y="2440983"/>
          <a:ext cx="7459579" cy="21872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19281">
                  <a:extLst>
                    <a:ext uri="{9D8B030D-6E8A-4147-A177-3AD203B41FA5}">
                      <a16:colId xmlns:a16="http://schemas.microsoft.com/office/drawing/2014/main" val="3411729183"/>
                    </a:ext>
                  </a:extLst>
                </a:gridCol>
                <a:gridCol w="2014086">
                  <a:extLst>
                    <a:ext uri="{9D8B030D-6E8A-4147-A177-3AD203B41FA5}">
                      <a16:colId xmlns:a16="http://schemas.microsoft.com/office/drawing/2014/main" val="3884643880"/>
                    </a:ext>
                  </a:extLst>
                </a:gridCol>
                <a:gridCol w="1958608">
                  <a:extLst>
                    <a:ext uri="{9D8B030D-6E8A-4147-A177-3AD203B41FA5}">
                      <a16:colId xmlns:a16="http://schemas.microsoft.com/office/drawing/2014/main" val="202728512"/>
                    </a:ext>
                  </a:extLst>
                </a:gridCol>
                <a:gridCol w="1967604">
                  <a:extLst>
                    <a:ext uri="{9D8B030D-6E8A-4147-A177-3AD203B41FA5}">
                      <a16:colId xmlns:a16="http://schemas.microsoft.com/office/drawing/2014/main" val="324402466"/>
                    </a:ext>
                  </a:extLst>
                </a:gridCol>
              </a:tblGrid>
              <a:tr h="779372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  <a:buNone/>
                      </a:pPr>
                      <a:r>
                        <a:rPr lang="en-US" sz="1300" b="1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Role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  <a:buNone/>
                      </a:pPr>
                      <a:r>
                        <a:rPr lang="en-US" sz="1300" b="1" i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Add/</a:t>
                      </a:r>
                      <a:r>
                        <a:rPr lang="en-US" sz="1300" b="1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Edit </a:t>
                      </a:r>
                      <a:r>
                        <a:rPr lang="en-US" sz="1300" b="1" i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Books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  <a:buNone/>
                      </a:pPr>
                      <a:r>
                        <a:rPr lang="en-US" sz="1300" b="1" i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View </a:t>
                      </a:r>
                      <a:r>
                        <a:rPr lang="en-US" sz="1300" b="1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Inventory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  <a:buNone/>
                      </a:pPr>
                      <a:r>
                        <a:rPr lang="en-US" sz="1300" b="1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Reserve </a:t>
                      </a:r>
                      <a:r>
                        <a:rPr lang="en-US" sz="1300" b="1" i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Books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8850"/>
                  </a:ext>
                </a:extLst>
              </a:tr>
              <a:tr h="703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Admin</a:t>
                      </a:r>
                    </a:p>
                  </a:txBody>
                  <a:tcPr marL="380759" marR="380759" marT="58257" marB="58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3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✅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3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✅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3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❌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64963"/>
                  </a:ext>
                </a:extLst>
              </a:tr>
              <a:tr h="703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Customer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❌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✅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✅</a:t>
                      </a:r>
                    </a:p>
                  </a:txBody>
                  <a:tcPr marL="380759" marR="380759" marT="58257" marB="5825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2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001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7763-A083-1F1E-EE4E-1120A78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86" y="390073"/>
            <a:ext cx="9325625" cy="1182100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latin typeface="Bell MT"/>
              </a:rPr>
              <a:t> Achievements &amp; Challenges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912D24E-A01C-0D5C-0340-586BE26A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086" y="1580785"/>
            <a:ext cx="9325625" cy="507504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Throughout</a:t>
            </a:r>
            <a:r>
              <a:rPr lang="en-US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this project, we accomplished several key achievements. Not only did we improve our individual skills, but we also enhanced our collective understanding of software </a:t>
            </a:r>
            <a:r>
              <a:rPr lang="en-US" sz="200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quality as a group. </a:t>
            </a:r>
            <a:r>
              <a:rPr lang="en-US">
                <a:solidFill>
                  <a:schemeClr val="bg1"/>
                </a:solidFill>
                <a:latin typeface="Bell MT"/>
                <a:ea typeface="+mn-lt"/>
                <a:cs typeface="+mn-lt"/>
              </a:rPr>
              <a:t>Over the course of the project</a:t>
            </a:r>
            <a:r>
              <a:rPr lang="en-US" sz="200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, we made meaningful changes and </a:t>
            </a: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improvements to our library inventory system, striving to make it as user-friendly and efficient as possible. This project truly showcased our ability to apply what we’ve learned throughout the course in a real-world setting.</a:t>
            </a:r>
            <a:endParaRPr lang="en-US" dirty="0">
              <a:solidFill>
                <a:schemeClr val="bg1"/>
              </a:solidFill>
              <a:latin typeface="Bell MT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Bell M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While we didn’t face many challenges, a few did arise along the way. Coordinating meeting times proved difficult</a:t>
            </a:r>
            <a:r>
              <a:rPr lang="en-US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,</a:t>
            </a: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requiring us to improvise and adjust our schedules to ensure everyone could participate. Additionally, there were </a:t>
            </a:r>
            <a:r>
              <a:rPr lang="en-US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instances when</a:t>
            </a: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different </a:t>
            </a:r>
            <a:r>
              <a:rPr lang="en-US" sz="200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parts of the project didn’t align seamlessly. We often had to merge, revise, or </a:t>
            </a:r>
            <a:r>
              <a:rPr lang="en-US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remove certain elements to maintain clarity and cohesion in the final product. These challenges, however, helped us grow in communication, collaboration, and adaptability.</a:t>
            </a:r>
            <a:endParaRPr lang="en-US" dirty="0">
              <a:solidFill>
                <a:schemeClr val="bg1"/>
              </a:solidFill>
              <a:latin typeface="Bell M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32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C37F23C-68DD-A76A-7591-072733053D43}"/>
              </a:ext>
            </a:extLst>
          </p:cNvPr>
          <p:cNvSpPr/>
          <p:nvPr/>
        </p:nvSpPr>
        <p:spPr>
          <a:xfrm>
            <a:off x="981205" y="1581499"/>
            <a:ext cx="10344410" cy="4885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Integration with external library networks</a:t>
            </a:r>
            <a:endParaRPr lang="en-US" sz="2800" dirty="0">
              <a:solidFill>
                <a:srgbClr val="FFFFFF"/>
              </a:solidFill>
              <a:latin typeface="Bell MT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80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This enables users to check availability across multiple branches.</a:t>
            </a:r>
            <a:endParaRPr lang="en-US" sz="2800">
              <a:latin typeface="Bell M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AI-Powered Book Recommendations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Recommend books to users based on their borrowing history and preferences.</a:t>
            </a:r>
            <a:endParaRPr lang="en-US" dirty="0">
              <a:cs typeface="Arial" panose="020B060402020202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Mobile app version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For easier access to search and reserve books on the go.</a:t>
            </a:r>
            <a:endParaRPr lang="en-US" dirty="0">
              <a:cs typeface="Arial" panose="020B0604020202020204"/>
            </a:endParaRPr>
          </a:p>
          <a:p>
            <a:endParaRPr lang="en-US" sz="2800" dirty="0">
              <a:solidFill>
                <a:srgbClr val="444444"/>
              </a:solidFill>
              <a:latin typeface="Bell MT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444444"/>
                </a:solidFill>
                <a:latin typeface="Bell MT"/>
                <a:ea typeface="Calibri"/>
                <a:cs typeface="Calibri"/>
              </a:rPr>
              <a:t>We would love to hear your questions!</a:t>
            </a:r>
          </a:p>
          <a:p>
            <a:pPr algn="ctr"/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84C3A2C8-9ABA-F785-745F-53C7178C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86" y="390073"/>
            <a:ext cx="9325625" cy="1182100"/>
          </a:xfr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latin typeface="Bell MT"/>
              </a:rPr>
              <a:t>Future Development Plan +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D335-39FB-DAB6-6549-26C2D35F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767" y="233946"/>
            <a:ext cx="7958331" cy="1077229"/>
          </a:xfr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ll MT"/>
              </a:rPr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4282-1E51-14AB-A411-7C471F33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421" y="1342308"/>
            <a:ext cx="9205718" cy="497885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William Chalk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– Business &amp; User Requirements, Hardware, ER Diagram, System Context Diagram</a:t>
            </a:r>
            <a:endParaRPr lang="en-US" sz="2400">
              <a:solidFill>
                <a:schemeClr val="bg1"/>
              </a:solidFill>
              <a:latin typeface="Bell MT"/>
            </a:endParaRPr>
          </a:p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Fredrick Nkrumah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– User Experience, Wireframing, Functional &amp; Nonfunctional Requirements, Future Development</a:t>
            </a:r>
            <a:endParaRPr lang="en-US" sz="2400">
              <a:solidFill>
                <a:schemeClr val="bg1"/>
              </a:solidFill>
              <a:latin typeface="Bell MT"/>
            </a:endParaRPr>
          </a:p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Lauren McNeill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– System Architecture, Features &amp; Functions, System Dependencies</a:t>
            </a:r>
            <a:endParaRPr lang="en-US" sz="2400">
              <a:solidFill>
                <a:schemeClr val="bg1"/>
              </a:solidFill>
              <a:latin typeface="Bell MT"/>
            </a:endParaRPr>
          </a:p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James Cotton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– Reports, Top-Level Classes, Class Diagram</a:t>
            </a:r>
            <a:endParaRPr lang="en-US" sz="2400">
              <a:solidFill>
                <a:schemeClr val="bg1"/>
              </a:solidFill>
              <a:latin typeface="Bell MT"/>
            </a:endParaRPr>
          </a:p>
          <a:p>
            <a:pPr marL="344170" indent="-344170"/>
            <a:r>
              <a:rPr lang="en-US" sz="2400" b="1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Claudia Dorin</a:t>
            </a:r>
            <a:r>
              <a:rPr lang="en-US" sz="24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– Project Manager: Collaboration, Documentation, Security, Data Flow &amp; Data Flow Diagram</a:t>
            </a:r>
            <a:endParaRPr lang="en-US" sz="2400" dirty="0">
              <a:solidFill>
                <a:schemeClr val="bg1"/>
              </a:solidFill>
              <a:latin typeface="Bell MT"/>
            </a:endParaRPr>
          </a:p>
          <a:p>
            <a:pPr marL="344170" indent="-344170"/>
            <a:endParaRPr lang="en-US">
              <a:solidFill>
                <a:srgbClr val="0070C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2931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A6BD-EE80-E2EA-D103-BEAE8297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71"/>
            <a:ext cx="10515600" cy="1325563"/>
          </a:xfr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ll MT"/>
              </a:rPr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050F-C1B5-4226-5C6B-81D83FBF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8165"/>
            <a:ext cx="5035061" cy="466395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Trello</a:t>
            </a: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 – Kanban board for Agile task management ("To Do," "Doing," "Done").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Used for assigning tasks, setting priorities, and tracking progress.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Cards include labels, due dates, checklists.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Updated regularly during sprint planning and stand-ups.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344170" indent="-344170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Lucidchart</a:t>
            </a: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 – Visual system design tool.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Used for architecture, DFDs, ER models, and class diagrams.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Supports real-time collaboration and version tracking.</a:t>
            </a:r>
            <a:endParaRPr lang="en-US">
              <a:solidFill>
                <a:srgbClr val="000000"/>
              </a:solidFill>
              <a:latin typeface="Bell MT"/>
            </a:endParaRPr>
          </a:p>
          <a:p>
            <a:pPr marL="344170" indent="-344170">
              <a:lnSpc>
                <a:spcPct val="100000"/>
              </a:lnSpc>
            </a:pP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58F0B-90AF-8D2F-99D2-EA641D059578}"/>
              </a:ext>
            </a:extLst>
          </p:cNvPr>
          <p:cNvSpPr txBox="1"/>
          <p:nvPr/>
        </p:nvSpPr>
        <p:spPr>
          <a:xfrm>
            <a:off x="6091173" y="1720517"/>
            <a:ext cx="5274890" cy="406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Microsoft Teams</a:t>
            </a: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 – Central hub for communication &amp; file sharing.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Daily messaging, video meetings, shared documentation.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Integrated with Trello and </a:t>
            </a:r>
            <a:r>
              <a:rPr lang="en-US" sz="2000" err="1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Lucidchart</a:t>
            </a: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 for seamless workflow.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Documentation -</a:t>
            </a:r>
            <a:endParaRPr lang="en-US" sz="2000" baseline="-25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All artifacts stored in a shared, structured Teams channel.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Uniform naming conventions enforced.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Agile-aligned: clear, concise, and value-driven documentation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64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C66E-5E20-DB91-8E36-67545ECE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02"/>
            <a:ext cx="10515600" cy="1325563"/>
          </a:xfr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ll MT"/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5653-F3E2-8CD7-FCEC-2C755044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2" y="1615794"/>
            <a:ext cx="5103445" cy="500504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  <a:buFont typeface="Arial" panose="05000000000000000000" pitchFamily="2" charset="2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Agile Scrum Methodology</a:t>
            </a:r>
            <a:endParaRPr lang="en-US" sz="2400" dirty="0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Emphasizes iterative development, continuous feedback, and adaptability.</a:t>
            </a:r>
            <a:endParaRPr lang="en-US" sz="2000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Enables a quick response to changing requirements and team collaboration.</a:t>
            </a:r>
            <a:endParaRPr lang="en-US" sz="2000">
              <a:solidFill>
                <a:srgbClr val="000000"/>
              </a:solidFill>
              <a:latin typeface="Bell MT"/>
            </a:endParaRPr>
          </a:p>
          <a:p>
            <a:pPr marL="344170" indent="-344170">
              <a:lnSpc>
                <a:spcPct val="100000"/>
              </a:lnSpc>
              <a:buFont typeface="Arial" panose="05000000000000000000" pitchFamily="2" charset="2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Sprint Structure</a:t>
            </a:r>
            <a:endParaRPr lang="en-US" sz="2400" dirty="0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Weekly sprints with defined deliverables and priorities.</a:t>
            </a:r>
            <a:endParaRPr lang="en-US" sz="2000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Includes Sprint Planning, bi-weekly check-ins, Reviews, and Retrospectives.</a:t>
            </a:r>
            <a:endParaRPr lang="en-US" sz="2000">
              <a:solidFill>
                <a:srgbClr val="000000"/>
              </a:solidFill>
              <a:latin typeface="Bell MT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Focused on clear goals, consistent progress, and process improvement.</a:t>
            </a:r>
            <a:endParaRPr lang="en-US" sz="2000">
              <a:solidFill>
                <a:srgbClr val="000000"/>
              </a:solidFill>
              <a:latin typeface="Bell MT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2CD62-34B0-3EE5-0FA5-FCB9625BEF7D}"/>
              </a:ext>
            </a:extLst>
          </p:cNvPr>
          <p:cNvSpPr txBox="1"/>
          <p:nvPr/>
        </p:nvSpPr>
        <p:spPr>
          <a:xfrm>
            <a:off x="6098364" y="1601834"/>
            <a:ext cx="5440879" cy="4678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Task Execution with Trello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Tasks are organized on a Kanban board: </a:t>
            </a:r>
            <a:r>
              <a:rPr lang="en-US" sz="2000" i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To Do</a:t>
            </a: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Doing</a:t>
            </a: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Done</a:t>
            </a: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Cards include descriptions, due dates, assignments, and checklists.</a:t>
            </a:r>
            <a:endParaRPr lang="en-US" sz="2000" dirty="0">
              <a:solidFill>
                <a:srgbClr val="000000"/>
              </a:solidFill>
              <a:latin typeface="Bell M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This system maintains accountability and visibility throughout the sprint cycle.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Team Alignment with Microsoft Teams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Platform for real-time messaging, video meetings, and document sharing.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Central hub for planning sessions, daily communication, and project documentation.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ea typeface="+mn-lt"/>
                <a:cs typeface="+mn-lt"/>
              </a:rPr>
              <a:t>Ensures transparency and traceability across all team activities.</a:t>
            </a:r>
            <a:endParaRPr lang="en-US" sz="2000" dirty="0">
              <a:solidFill>
                <a:srgbClr val="000000"/>
              </a:solidFill>
              <a:latin typeface="Bell MT"/>
            </a:endParaRPr>
          </a:p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88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83D0-3C89-6A2D-DAA8-DF26324A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55"/>
            <a:ext cx="10515600" cy="5405088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sz="2400" b="1" dirty="0">
                <a:latin typeface="Bell MT"/>
                <a:cs typeface="Times New Roman"/>
              </a:rPr>
              <a:t>Purpose:</a:t>
            </a:r>
            <a:endParaRPr lang="en-US" sz="2400">
              <a:latin typeface="Bell MT"/>
              <a:cs typeface="Times New Roman"/>
            </a:endParaRP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Streamline book management for library staff and make it easy for users to search for specific titles</a:t>
            </a: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latin typeface="Bell MT"/>
                <a:cs typeface="Times New Roman"/>
              </a:rPr>
              <a:t>Core Features: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User-friendly interface for both staff and customers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Real-time book status – Instantly shows if a book is available or checked out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CRUD functionality (Create, Read, Update, Delete) for managing inventory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Book search by title, author, category, or ISBN</a:t>
            </a: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latin typeface="Bell MT"/>
                <a:cs typeface="Times New Roman"/>
              </a:rPr>
              <a:t>Design Goal: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cs typeface="Times New Roman"/>
              </a:rPr>
              <a:t>Standalone system</a:t>
            </a:r>
          </a:p>
          <a:p>
            <a:pPr marL="1258570" lvl="2" indent="-28575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latin typeface="Bell MT"/>
                <a:cs typeface="Times New Roman"/>
              </a:rPr>
              <a:t>Focused on the inventory of a single library (no external database integration)</a:t>
            </a:r>
          </a:p>
          <a:p>
            <a:pPr marL="795020" lvl="1" indent="-33782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latin typeface="Bell MT"/>
                <a:ea typeface="+mn-lt"/>
                <a:cs typeface="+mn-lt"/>
              </a:rPr>
              <a:t>Deliver a reliable, maintainable inventory tool for libraries</a:t>
            </a:r>
            <a:endParaRPr lang="en-US" sz="2000">
              <a:latin typeface="Bell MT"/>
              <a:cs typeface="Times New Roman"/>
            </a:endParaRPr>
          </a:p>
          <a:p>
            <a:pPr marL="344170" indent="-344170"/>
            <a:endParaRPr lang="en-US" sz="1800" b="1">
              <a:latin typeface="Times New Roman"/>
              <a:cs typeface="Times New Roman"/>
            </a:endParaRPr>
          </a:p>
          <a:p>
            <a:pPr marL="795020" lvl="1" indent="-337820">
              <a:buFont typeface="Courier New" panose="020B0604020202020204" pitchFamily="34" charset="0"/>
              <a:buChar char="o"/>
            </a:pPr>
            <a:endParaRPr lang="en-US" sz="1800" b="1">
              <a:latin typeface="Times New Roman"/>
              <a:cs typeface="Times New Roman"/>
            </a:endParaRPr>
          </a:p>
          <a:p>
            <a:pPr marL="344170" indent="-344170"/>
            <a:endParaRPr lang="en-US" sz="1800" b="1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4874EF-87E5-C535-AFF1-C30056B4DB57}"/>
              </a:ext>
            </a:extLst>
          </p:cNvPr>
          <p:cNvSpPr txBox="1">
            <a:spLocks/>
          </p:cNvSpPr>
          <p:nvPr/>
        </p:nvSpPr>
        <p:spPr>
          <a:xfrm>
            <a:off x="838200" y="163117"/>
            <a:ext cx="10515600" cy="109308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Description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116766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E7C6-0896-2DA9-A5FF-0EC8D1BBF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A607-F30A-13C2-1763-90B27DA9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94"/>
            <a:ext cx="10515600" cy="5370151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514350" indent="-285750">
              <a:lnSpc>
                <a:spcPct val="100000"/>
              </a:lnSpc>
            </a:pPr>
            <a:r>
              <a:rPr lang="en-US" b="1" dirty="0">
                <a:latin typeface="Bell MT"/>
                <a:cs typeface="Times New Roman"/>
              </a:rPr>
              <a:t>In Scope:</a:t>
            </a:r>
            <a:endParaRPr lang="en-US"/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Modern, intuitive UI – Clean and user-friendly design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Book search functionality – Find books by title, author, category, or ISBN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Book availability tracking – Real-time updates on book </a:t>
            </a:r>
            <a:r>
              <a:rPr lang="en-US">
                <a:latin typeface="Bell MT"/>
                <a:cs typeface="Times New Roman"/>
              </a:rPr>
              <a:t>status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Report generation for inventory – Reports on stock and customer insights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CRUD tools for librarians – manage book records easily</a:t>
            </a:r>
          </a:p>
          <a:p>
            <a:pPr marL="514350" indent="-285750">
              <a:lnSpc>
                <a:spcPct val="100000"/>
              </a:lnSpc>
            </a:pPr>
            <a:r>
              <a:rPr lang="en-US" b="1" dirty="0">
                <a:latin typeface="Bell MT"/>
                <a:cs typeface="Times New Roman"/>
              </a:rPr>
              <a:t>Out of Scope: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No connection to external library systems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No tracking of due dates or late fees</a:t>
            </a:r>
          </a:p>
          <a:p>
            <a:pPr marL="514350" indent="-285750">
              <a:lnSpc>
                <a:spcPct val="100000"/>
              </a:lnSpc>
            </a:pPr>
            <a:r>
              <a:rPr lang="en-US" b="1" dirty="0">
                <a:latin typeface="Bell MT"/>
                <a:cs typeface="Times New Roman"/>
              </a:rPr>
              <a:t>Technical Approach: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Uses standard database practices</a:t>
            </a:r>
          </a:p>
          <a:p>
            <a:pPr marL="971550" lvl="1" indent="-337820">
              <a:lnSpc>
                <a:spcPct val="100000"/>
              </a:lnSpc>
            </a:pPr>
            <a:r>
              <a:rPr lang="en-US" dirty="0">
                <a:latin typeface="Bell MT"/>
                <a:cs typeface="Times New Roman"/>
              </a:rPr>
              <a:t>Built with collaboration between UX designers, front-end, and back-end developers </a:t>
            </a:r>
          </a:p>
          <a:p>
            <a:pPr marL="971550" lvl="1" indent="-337820"/>
            <a:endParaRPr lang="en-US" sz="1400" b="1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320C73-5C85-3013-EA1A-362236D12303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Description &amp; Overview Cont.</a:t>
            </a:r>
          </a:p>
        </p:txBody>
      </p:sp>
    </p:spTree>
    <p:extLst>
      <p:ext uri="{BB962C8B-B14F-4D97-AF65-F5344CB8AC3E}">
        <p14:creationId xmlns:p14="http://schemas.microsoft.com/office/powerpoint/2010/main" val="2831765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9EF12-42E5-9E56-6E7E-1F9BAA46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23B9-D223-1F2E-FC33-43F45B1C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108" y="1199710"/>
            <a:ext cx="10185861" cy="5521826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sz="1800" b="1" dirty="0">
                <a:latin typeface="Bell MT"/>
                <a:cs typeface="Times New Roman"/>
              </a:rPr>
              <a:t>Book Inventory Management: </a:t>
            </a:r>
            <a:r>
              <a:rPr lang="en-US" sz="1800" dirty="0">
                <a:latin typeface="Bell MT"/>
                <a:cs typeface="Times New Roman"/>
              </a:rPr>
              <a:t>These features streamline the management of library book records and are exclusively accessible to administrators. It includes the following functionalities: </a:t>
            </a:r>
            <a:endParaRPr lang="en-US" sz="1800" i="1" dirty="0">
              <a:latin typeface="Bell MT"/>
              <a:cs typeface="Times New Roman"/>
            </a:endParaRPr>
          </a:p>
          <a:p>
            <a:pPr marL="344170" indent="-344170"/>
            <a:r>
              <a:rPr lang="en-US" sz="1800" i="1" u="sng" dirty="0">
                <a:latin typeface="Bell MT"/>
                <a:cs typeface="Times New Roman"/>
              </a:rPr>
              <a:t>Add new book records:</a:t>
            </a:r>
            <a:r>
              <a:rPr lang="en-US" sz="1800" dirty="0">
                <a:latin typeface="Bell MT"/>
                <a:cs typeface="Times New Roman"/>
              </a:rPr>
              <a:t> Allows the library administrator to input information such as </a:t>
            </a:r>
            <a:r>
              <a:rPr lang="en-US" sz="1800">
                <a:latin typeface="Bell MT"/>
                <a:cs typeface="Times New Roman"/>
              </a:rPr>
              <a:t>the title, author, and other relevant details about new books.</a:t>
            </a:r>
            <a:endParaRPr lang="en-US" sz="1800" dirty="0">
              <a:latin typeface="Bell MT"/>
              <a:cs typeface="Times New Roman"/>
            </a:endParaRPr>
          </a:p>
          <a:p>
            <a:pPr marL="344170" indent="-344170"/>
            <a:r>
              <a:rPr lang="en-US" sz="1800" i="1" u="sng" dirty="0">
                <a:latin typeface="Bell MT"/>
                <a:cs typeface="Times New Roman"/>
              </a:rPr>
              <a:t>Support for bulk book uploads</a:t>
            </a:r>
            <a:r>
              <a:rPr lang="en-US" sz="1800" u="sng" dirty="0">
                <a:latin typeface="Bell MT"/>
                <a:cs typeface="Times New Roman"/>
              </a:rPr>
              <a:t>:</a:t>
            </a:r>
            <a:r>
              <a:rPr lang="en-US" sz="1800">
                <a:latin typeface="Bell MT"/>
                <a:cs typeface="Times New Roman"/>
              </a:rPr>
              <a:t> This feature streamlines large-scale data entry via CSV files. </a:t>
            </a:r>
            <a:endParaRPr lang="en-US" sz="1800" i="1">
              <a:latin typeface="Bell MT"/>
              <a:cs typeface="Times New Roman"/>
            </a:endParaRPr>
          </a:p>
          <a:p>
            <a:pPr marL="344170" indent="-344170"/>
            <a:r>
              <a:rPr lang="en-US" sz="1800" i="1" u="sng">
                <a:latin typeface="Bell MT"/>
                <a:cs typeface="Times New Roman"/>
              </a:rPr>
              <a:t>Update Book Records</a:t>
            </a:r>
            <a:r>
              <a:rPr lang="en-US" sz="1800" u="sng">
                <a:latin typeface="Bell MT"/>
                <a:cs typeface="Times New Roman"/>
              </a:rPr>
              <a:t>: </a:t>
            </a:r>
            <a:r>
              <a:rPr lang="en-US" sz="1800">
                <a:latin typeface="Bell MT"/>
                <a:cs typeface="Times New Roman"/>
              </a:rPr>
              <a:t>Enables the library administrator to change book status (e.g., available, checked out) and edit existing book details to ensure accurate and up-to-date </a:t>
            </a:r>
            <a:r>
              <a:rPr lang="en-US" sz="1800" dirty="0">
                <a:latin typeface="Bell MT"/>
                <a:cs typeface="Times New Roman"/>
              </a:rPr>
              <a:t>information.</a:t>
            </a:r>
            <a:r>
              <a:rPr lang="en-US" sz="1200" dirty="0">
                <a:latin typeface="Bell MT"/>
                <a:cs typeface="Times New Roman"/>
              </a:rPr>
              <a:t> </a:t>
            </a:r>
            <a:endParaRPr lang="en-US" sz="1800" i="1" dirty="0">
              <a:latin typeface="Bell MT"/>
              <a:cs typeface="Times New Roman"/>
            </a:endParaRPr>
          </a:p>
          <a:p>
            <a:pPr marL="344170" indent="-344170"/>
            <a:r>
              <a:rPr lang="en-US" sz="1800" i="1" u="sng" dirty="0">
                <a:latin typeface="Bell MT"/>
                <a:cs typeface="Times New Roman"/>
              </a:rPr>
              <a:t>Delete Book Records:</a:t>
            </a:r>
            <a:r>
              <a:rPr lang="en-US" sz="1800">
                <a:latin typeface="Bell MT"/>
                <a:cs typeface="Times New Roman"/>
              </a:rPr>
              <a:t> Removes outdated or redundant books from the system.</a:t>
            </a:r>
            <a:endParaRPr lang="en-US" sz="1800" i="1">
              <a:latin typeface="Bell MT"/>
              <a:cs typeface="Times New Roman"/>
            </a:endParaRPr>
          </a:p>
          <a:p>
            <a:pPr marL="344170" indent="-344170"/>
            <a:r>
              <a:rPr lang="en-US" sz="1800" i="1" u="sng">
                <a:latin typeface="Bell MT"/>
                <a:cs typeface="Times New Roman"/>
              </a:rPr>
              <a:t>Track Book Details:</a:t>
            </a:r>
            <a:r>
              <a:rPr lang="en-US" sz="1800">
                <a:latin typeface="Bell MT"/>
                <a:cs typeface="Times New Roman"/>
              </a:rPr>
              <a:t> Provides a comprehensive database of book metadata for easy and seamless retrieval. It also stores historical data such as lending duration and previous borrower history.</a:t>
            </a:r>
          </a:p>
          <a:p>
            <a:pPr marL="344170" indent="-344170"/>
            <a:r>
              <a:rPr lang="en-US" sz="1800" i="1" u="sng">
                <a:latin typeface="Bell MT"/>
                <a:cs typeface="Times New Roman"/>
              </a:rPr>
              <a:t>Search and Filter Options: </a:t>
            </a:r>
            <a:r>
              <a:rPr lang="en-US" sz="1800">
                <a:latin typeface="Bell MT"/>
                <a:cs typeface="Times New Roman"/>
              </a:rPr>
              <a:t>Provide the library administrator with tools to search for books with advanced </a:t>
            </a:r>
            <a:r>
              <a:rPr lang="en-US" sz="1800" dirty="0">
                <a:latin typeface="Bell MT"/>
                <a:cs typeface="Times New Roman"/>
              </a:rPr>
              <a:t>options such as title, author, publisher, genre, format (hardcover, eBook) publishing date etc.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C60293-A57F-D882-9647-686EA57DDF0F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23841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9F9EB-C05E-291B-E7B0-89BAC1E1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A76F-F2CC-EA45-7628-BCDB3152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94"/>
            <a:ext cx="10515600" cy="417702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sz="2400" b="1">
                <a:latin typeface="Bell MT"/>
                <a:cs typeface="Times New Roman"/>
              </a:rPr>
              <a:t>Search and Status System: </a:t>
            </a:r>
            <a:r>
              <a:rPr lang="en-US" sz="2400" i="1" u="sng" dirty="0">
                <a:latin typeface="Bell MT"/>
                <a:cs typeface="Times New Roman"/>
              </a:rPr>
              <a:t>Advanced Search Functionality:</a:t>
            </a:r>
            <a:r>
              <a:rPr lang="en-US" sz="2400" dirty="0">
                <a:latin typeface="Bell MT"/>
                <a:cs typeface="Times New Roman"/>
              </a:rPr>
              <a:t> Enable users to search for books by title, author, genre, ISBN, or publisher. Implement auto-</a:t>
            </a:r>
            <a:r>
              <a:rPr lang="en-US" sz="2400">
                <a:latin typeface="Bell MT"/>
                <a:cs typeface="Times New Roman"/>
              </a:rPr>
              <a:t>suggestions to help users find books faster.</a:t>
            </a:r>
            <a:endParaRPr lang="en-US" sz="2400">
              <a:latin typeface="Bell MT"/>
            </a:endParaRP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latin typeface="Bell MT"/>
                <a:cs typeface="Times New Roman"/>
              </a:rPr>
              <a:t>Filter Options: </a:t>
            </a:r>
            <a:r>
              <a:rPr lang="en-US" sz="2400">
                <a:latin typeface="Bell MT"/>
                <a:cs typeface="Times New Roman"/>
              </a:rPr>
              <a:t>Allow users to filter books by genre, availability status, and author.</a:t>
            </a:r>
          </a:p>
          <a:p>
            <a:pPr marL="344170" indent="-344170">
              <a:lnSpc>
                <a:spcPct val="100000"/>
              </a:lnSpc>
            </a:pPr>
            <a:r>
              <a:rPr lang="en-US" sz="2400" b="1" dirty="0">
                <a:latin typeface="Bell MT"/>
                <a:cs typeface="Times New Roman"/>
              </a:rPr>
              <a:t>Real-Time Availability Status: </a:t>
            </a:r>
            <a:r>
              <a:rPr lang="en-US" sz="2400" dirty="0">
                <a:latin typeface="Bell MT"/>
                <a:cs typeface="Times New Roman"/>
              </a:rPr>
              <a:t>Clearly indicate if a book is "Available" or "Unavailable" to minimize frustration. Display real-time book availability, </a:t>
            </a:r>
            <a:r>
              <a:rPr lang="en-US" sz="2400">
                <a:latin typeface="Bell MT"/>
                <a:cs typeface="Times New Roman"/>
              </a:rPr>
              <a:t>including statuses such as available, unavailable, removed, or reserved. </a:t>
            </a:r>
            <a:r>
              <a:rPr lang="en-US" sz="2400" dirty="0">
                <a:latin typeface="Bell MT"/>
                <a:cs typeface="Times New Roman"/>
              </a:rPr>
              <a:t>Notify users when a previously unavailable book becomes available for borrowing.</a:t>
            </a:r>
            <a:endParaRPr lang="en-US" sz="2400" dirty="0">
              <a:latin typeface="Bell MT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5C6BEC-FB86-F07C-C1AC-9A0183421FFE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8149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FA94-402A-98F4-4AB7-3CEE75E9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00"/>
            <a:ext cx="10515600" cy="5239229"/>
          </a:xfr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000" b="1">
                <a:latin typeface="Bell MT"/>
                <a:cs typeface="Times New Roman"/>
              </a:rPr>
              <a:t>Book Management: “As a library staff member, I want to add new books to the inventory, so that the library's collection is kept up-to-date.” </a:t>
            </a:r>
            <a:r>
              <a:rPr lang="en-US" sz="2000" i="1">
                <a:latin typeface="Bell MT"/>
                <a:cs typeface="Times New Roman"/>
              </a:rPr>
              <a:t>Criteria</a:t>
            </a:r>
            <a:r>
              <a:rPr lang="en-US" sz="2000">
                <a:latin typeface="Bell MT"/>
                <a:cs typeface="Times New Roman"/>
              </a:rPr>
              <a:t>: The system should allow staff to enter book details (title, author, ISBN, genre, and more). </a:t>
            </a:r>
            <a:r>
              <a:rPr lang="en-US" sz="2000" i="1">
                <a:latin typeface="Bell MT"/>
                <a:cs typeface="Times New Roman"/>
              </a:rPr>
              <a:t>Expected Result</a:t>
            </a:r>
            <a:r>
              <a:rPr lang="en-US" sz="2000">
                <a:latin typeface="Bell MT"/>
                <a:cs typeface="Times New Roman"/>
              </a:rPr>
              <a:t>: A new book is successfully added and appears in the inventory list. </a:t>
            </a:r>
          </a:p>
          <a:p>
            <a:pPr marL="344170" indent="-344170">
              <a:buAutoNum type="arabicPeriod"/>
            </a:pPr>
            <a:r>
              <a:rPr lang="en-US" sz="2000" b="1">
                <a:latin typeface="Bell MT"/>
                <a:cs typeface="Times New Roman"/>
              </a:rPr>
              <a:t>User Interface “As a library staff member, I want a user-friendly interface for adding, searching, updating, and deleting books, so that I can manage the inventory efficiently without technical difficulties.” </a:t>
            </a:r>
            <a:r>
              <a:rPr lang="en-US">
                <a:latin typeface="Bell MT"/>
                <a:cs typeface="Times New Roman"/>
              </a:rPr>
              <a:t>C</a:t>
            </a:r>
            <a:r>
              <a:rPr lang="en-US" i="1">
                <a:latin typeface="Bell MT"/>
                <a:cs typeface="Times New Roman"/>
              </a:rPr>
              <a:t>riteria</a:t>
            </a:r>
            <a:r>
              <a:rPr lang="en-US" sz="2000">
                <a:latin typeface="Bell MT"/>
                <a:cs typeface="Times New Roman"/>
              </a:rPr>
              <a:t>: The interface should be intuitive, visually accessible, and require minimal training</a:t>
            </a:r>
            <a:r>
              <a:rPr lang="en-US">
                <a:latin typeface="Bell MT"/>
                <a:cs typeface="Times New Roman"/>
              </a:rPr>
              <a:t>.</a:t>
            </a:r>
            <a:r>
              <a:rPr lang="en-US" sz="2000">
                <a:latin typeface="Bell MT"/>
                <a:cs typeface="Times New Roman"/>
              </a:rPr>
              <a:t> </a:t>
            </a:r>
            <a:r>
              <a:rPr lang="en-US">
                <a:latin typeface="Bell MT"/>
                <a:cs typeface="Times New Roman"/>
              </a:rPr>
              <a:t>E</a:t>
            </a:r>
            <a:r>
              <a:rPr lang="en-US" i="1">
                <a:latin typeface="Bell MT"/>
                <a:cs typeface="Times New Roman"/>
              </a:rPr>
              <a:t>xpected</a:t>
            </a:r>
            <a:r>
              <a:rPr lang="en-US" sz="2000" i="1">
                <a:latin typeface="Bell MT"/>
                <a:cs typeface="Times New Roman"/>
              </a:rPr>
              <a:t> Result</a:t>
            </a:r>
            <a:r>
              <a:rPr lang="en-US" sz="2000">
                <a:latin typeface="Bell MT"/>
                <a:cs typeface="Times New Roman"/>
              </a:rPr>
              <a:t>: Staff can perform inventory management tasks seamlessly. </a:t>
            </a:r>
          </a:p>
          <a:p>
            <a:pPr marL="344170" indent="-344170">
              <a:buAutoNum type="arabicPeriod"/>
            </a:pPr>
            <a:r>
              <a:rPr lang="en-US" sz="2000" b="1">
                <a:latin typeface="Bell MT"/>
                <a:cs typeface="Times New Roman"/>
              </a:rPr>
              <a:t>Book Availability “As a library staff member, I want to see the availability status of each book, so that I can inform customers about the current stock.” </a:t>
            </a:r>
            <a:r>
              <a:rPr lang="en-US" i="1">
                <a:latin typeface="Bell MT"/>
                <a:ea typeface="+mn-lt"/>
                <a:cs typeface="Times New Roman"/>
              </a:rPr>
              <a:t>Criteria</a:t>
            </a:r>
            <a:r>
              <a:rPr lang="en-US" sz="2000">
                <a:latin typeface="Bell MT"/>
                <a:cs typeface="Times New Roman"/>
              </a:rPr>
              <a:t>: The inventory list should clearly display book availability. </a:t>
            </a:r>
            <a:r>
              <a:rPr lang="en-US" sz="2000" i="1">
                <a:latin typeface="Bell MT"/>
                <a:cs typeface="Times New Roman"/>
              </a:rPr>
              <a:t>Expected Result</a:t>
            </a:r>
            <a:r>
              <a:rPr lang="en-US" sz="2000">
                <a:latin typeface="Bell MT"/>
                <a:cs typeface="Times New Roman"/>
              </a:rPr>
              <a:t>: Staff can quickly identify which books are available or checked out.</a:t>
            </a:r>
          </a:p>
          <a:p>
            <a:pPr marL="344170" indent="-344170">
              <a:buAutoNum type="arabicPeriod"/>
            </a:pPr>
            <a:endParaRPr lang="en-US" sz="1800" b="1">
              <a:latin typeface="Times New Roman"/>
              <a:cs typeface="Times New Roman"/>
            </a:endParaRPr>
          </a:p>
          <a:p>
            <a:pPr marL="344170" indent="-344170">
              <a:buAutoNum type="arabicPeriod"/>
            </a:pPr>
            <a:endParaRPr lang="en-US" sz="1200" b="1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C19B0C-DF82-FBCC-90F3-CC4D428195B2}"/>
              </a:ext>
            </a:extLst>
          </p:cNvPr>
          <p:cNvSpPr txBox="1">
            <a:spLocks/>
          </p:cNvSpPr>
          <p:nvPr/>
        </p:nvSpPr>
        <p:spPr>
          <a:xfrm>
            <a:off x="838200" y="150202"/>
            <a:ext cx="10515600" cy="10543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Bell MT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083922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Madison</vt:lpstr>
      <vt:lpstr>Library Inventory System</vt:lpstr>
      <vt:lpstr>Meet the Team</vt:lpstr>
      <vt:lpstr>Collaboration</vt:lpstr>
      <vt:lpstr>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Specifications</vt:lpstr>
      <vt:lpstr>Requirements Specifications Cont.</vt:lpstr>
      <vt:lpstr>HLD – System Architecture Overview</vt:lpstr>
      <vt:lpstr>HLD – Module Overview with Flowchart How components interact in the system</vt:lpstr>
      <vt:lpstr>HLD – User Flow + Wireframe Snippets</vt:lpstr>
      <vt:lpstr>HLD- Secure Access Control</vt:lpstr>
      <vt:lpstr> Achievements &amp; Challenges</vt:lpstr>
      <vt:lpstr>Future Development Plan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330</cp:revision>
  <dcterms:created xsi:type="dcterms:W3CDTF">2025-04-09T22:58:09Z</dcterms:created>
  <dcterms:modified xsi:type="dcterms:W3CDTF">2025-04-20T17:21:02Z</dcterms:modified>
</cp:coreProperties>
</file>