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6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80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92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2753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8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8528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19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65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9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4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5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1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4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68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2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64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57449-C974-5372-4803-EEEF5A3C4A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6000" dirty="0"/>
              <a:t>MobiusSoft</a:t>
            </a:r>
            <a:br>
              <a:rPr lang="es-ES" dirty="0"/>
            </a:br>
            <a:endParaRPr lang="es-D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AE9F66-829B-A951-001E-FF7895766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508" y="2609427"/>
            <a:ext cx="6400800" cy="1947333"/>
          </a:xfrm>
        </p:spPr>
        <p:txBody>
          <a:bodyPr>
            <a:normAutofit/>
          </a:bodyPr>
          <a:lstStyle/>
          <a:p>
            <a:r>
              <a:rPr lang="es-ES" sz="2800" dirty="0"/>
              <a:t>Porque el futuro es infinito</a:t>
            </a:r>
            <a:endParaRPr lang="es-DO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48E5B0-73E4-F72B-89B0-54001443A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34" t="12398" r="9351" b="13925"/>
          <a:stretch/>
        </p:blipFill>
        <p:spPr>
          <a:xfrm>
            <a:off x="5577840" y="1011936"/>
            <a:ext cx="5477256" cy="382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6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8BCC5-AC4C-0CF0-A02E-B9C5CA35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00058"/>
            <a:ext cx="8534400" cy="824146"/>
          </a:xfrm>
        </p:spPr>
        <p:txBody>
          <a:bodyPr/>
          <a:lstStyle/>
          <a:p>
            <a:pPr algn="ctr"/>
            <a:r>
              <a:rPr lang="es-DO" dirty="0"/>
              <a:t>Historia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CCD402-7222-22B5-A78B-8032DEA2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752" y="1359577"/>
            <a:ext cx="5705856" cy="4437719"/>
          </a:xfrm>
        </p:spPr>
        <p:txBody>
          <a:bodyPr>
            <a:normAutofit lnSpcReduction="10000"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En </a:t>
            </a:r>
            <a:r>
              <a:rPr lang="es-ES" b="1" dirty="0" err="1">
                <a:solidFill>
                  <a:schemeClr val="bg1"/>
                </a:solidFill>
              </a:rPr>
              <a:t>MobiusSoft</a:t>
            </a:r>
            <a:r>
              <a:rPr lang="es-ES" b="1" dirty="0">
                <a:solidFill>
                  <a:schemeClr val="bg1"/>
                </a:solidFill>
              </a:rPr>
              <a:t> es una empresa dominica de seguridad</a:t>
            </a:r>
            <a:r>
              <a:rPr lang="es-ES" b="1">
                <a:solidFill>
                  <a:schemeClr val="bg1"/>
                </a:solidFill>
              </a:rPr>
              <a:t>, fundada en el 2016 nos </a:t>
            </a:r>
            <a:r>
              <a:rPr lang="es-ES" b="1" dirty="0">
                <a:solidFill>
                  <a:schemeClr val="bg1"/>
                </a:solidFill>
              </a:rPr>
              <a:t>especializamos en el diseño, implantación y mantenimiento de sistemas de seguridad para la industria. Con una experiencia de 6 años, hemos desarrollado y aplicado soluciones para empresas y distintos sectores tales como infraestructuras críticas, químico/farmacéutico, alimentario, automoción, hostelería, sanitario, logística y distribución, retail, etc. Disponemos de la última tecnología para dar respuesta a cualquier tipo de necesidad en materia de seguridad.</a:t>
            </a:r>
            <a:endParaRPr lang="es-DO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Seguridad informática en las empresas: los 5 errores más comunes">
            <a:extLst>
              <a:ext uri="{FF2B5EF4-FFF2-40B4-BE49-F238E27FC236}">
                <a16:creationId xmlns:a16="http://schemas.microsoft.com/office/drawing/2014/main" id="{77A89A97-567E-049D-0182-4F2B64B50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77" y="1359577"/>
            <a:ext cx="5626186" cy="415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3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219C2-F460-07F6-1C24-C49E31A54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700" y="2675466"/>
            <a:ext cx="8534400" cy="1507067"/>
          </a:xfrm>
        </p:spPr>
        <p:txBody>
          <a:bodyPr/>
          <a:lstStyle/>
          <a:p>
            <a:r>
              <a:rPr lang="es-DO" dirty="0"/>
              <a:t>Misión, visión, valores</a:t>
            </a:r>
          </a:p>
        </p:txBody>
      </p:sp>
    </p:spTree>
    <p:extLst>
      <p:ext uri="{BB962C8B-B14F-4D97-AF65-F5344CB8AC3E}">
        <p14:creationId xmlns:p14="http://schemas.microsoft.com/office/powerpoint/2010/main" val="321997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3DEEF-1A29-3266-8148-A83EBE8AF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74284"/>
            <a:ext cx="8534400" cy="1507067"/>
          </a:xfrm>
        </p:spPr>
        <p:txBody>
          <a:bodyPr/>
          <a:lstStyle/>
          <a:p>
            <a:r>
              <a:rPr lang="es-DO" dirty="0"/>
              <a:t>Misión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97D536-4730-854C-514D-B797C89E8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649560"/>
            <a:ext cx="8534400" cy="361526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s-E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rindar seguridad a nuestros clientes; </a:t>
            </a:r>
          </a:p>
          <a:p>
            <a:r>
              <a:rPr lang="es-E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Ayudar a asegurar su empresa, industria y/o hogar; </a:t>
            </a:r>
          </a:p>
          <a:p>
            <a:r>
              <a:rPr lang="es-E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Hacer que se sientan tranquilos y protegidos con nosotros.</a:t>
            </a:r>
            <a:endParaRPr lang="es-D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31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1EE59-B7D4-B138-FB21-FA8A03DFD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64556"/>
            <a:ext cx="8534400" cy="1507067"/>
          </a:xfrm>
        </p:spPr>
        <p:txBody>
          <a:bodyPr/>
          <a:lstStyle/>
          <a:p>
            <a:r>
              <a:rPr lang="es-DO" dirty="0"/>
              <a:t>Visión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873EED-E632-3A15-09EF-053476B8C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1366"/>
            <a:ext cx="8534400" cy="361526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Aportar los mejores servicios de seguridad de la región y así dar la mejor seguridad y bienestar del día a día de nuestros clientes 	</a:t>
            </a:r>
            <a:endParaRPr lang="es-D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69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6A685-A86C-75E2-B120-FB4E5A1B8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508" y="564556"/>
            <a:ext cx="8534400" cy="1507067"/>
          </a:xfrm>
        </p:spPr>
        <p:txBody>
          <a:bodyPr/>
          <a:lstStyle/>
          <a:p>
            <a:r>
              <a:rPr lang="es-DO" dirty="0"/>
              <a:t>Valores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7E55DB-20E3-6053-71A9-3BFD41289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24" y="2288878"/>
            <a:ext cx="8534400" cy="361526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Proveer seguridad la máxima seguridad posible a nuestros clientes</a:t>
            </a:r>
          </a:p>
          <a:p>
            <a:r>
              <a:rPr lang="es-ES" dirty="0">
                <a:solidFill>
                  <a:schemeClr val="bg1"/>
                </a:solidFill>
              </a:rPr>
              <a:t>Estar a la vanguardia en tecnología de seguridad</a:t>
            </a:r>
          </a:p>
          <a:p>
            <a:r>
              <a:rPr lang="es-ES" dirty="0">
                <a:solidFill>
                  <a:schemeClr val="bg1"/>
                </a:solidFill>
              </a:rPr>
              <a:t>Ser cada día mejor que el anterior</a:t>
            </a:r>
          </a:p>
          <a:p>
            <a:r>
              <a:rPr lang="es-ES" dirty="0">
                <a:solidFill>
                  <a:schemeClr val="bg1"/>
                </a:solidFill>
              </a:rPr>
              <a:t>Cuidar de nuestros clientes como si fuesen nuestra familia.</a:t>
            </a:r>
            <a:endParaRPr lang="es-D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74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F924C-F729-082C-C705-3EBAE6D3E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64556"/>
            <a:ext cx="8534400" cy="1507067"/>
          </a:xfrm>
        </p:spPr>
        <p:txBody>
          <a:bodyPr/>
          <a:lstStyle/>
          <a:p>
            <a:r>
              <a:rPr lang="es-DO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AEAB8E-DFB1-8C3C-2E78-772D4E675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15726"/>
            <a:ext cx="8534400" cy="361526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Ofrecer un servicio de calidad</a:t>
            </a:r>
          </a:p>
          <a:p>
            <a:r>
              <a:rPr lang="es-ES" dirty="0">
                <a:solidFill>
                  <a:schemeClr val="bg1"/>
                </a:solidFill>
              </a:rPr>
              <a:t>Mejorar el día a día de nuestros clientes </a:t>
            </a:r>
          </a:p>
          <a:p>
            <a:r>
              <a:rPr lang="es-ES" dirty="0">
                <a:solidFill>
                  <a:schemeClr val="bg1"/>
                </a:solidFill>
              </a:rPr>
              <a:t>Ser la empresa mayoritaria en eficiencia</a:t>
            </a:r>
          </a:p>
          <a:p>
            <a:r>
              <a:rPr lang="es-ES" dirty="0">
                <a:solidFill>
                  <a:schemeClr val="bg1"/>
                </a:solidFill>
              </a:rPr>
              <a:t>Tener servicios para todos los aspectos se seguridad</a:t>
            </a: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94308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4B29B-5DB8-7223-281F-E41CA494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19420"/>
            <a:ext cx="8534400" cy="1507067"/>
          </a:xfrm>
        </p:spPr>
        <p:txBody>
          <a:bodyPr/>
          <a:lstStyle/>
          <a:p>
            <a:r>
              <a:rPr lang="es-ES" dirty="0"/>
              <a:t>Sector escogido, el porqué de ese sector</a:t>
            </a:r>
            <a:endParaRPr lang="es-D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A12DA3-3B8C-A58E-0163-CE4D17B28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05414"/>
            <a:ext cx="8534400" cy="361526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Se escogió el sector de seguridad por la razón de que considero dicho sector como uno que aporta gran desarrollo en las tecnologías, debido a que siempre apunta a mejorar cada vez más ya sea escalando optimizando y/o agregando más avances a la programación </a:t>
            </a:r>
            <a:endParaRPr lang="es-D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366137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372</TotalTime>
  <Words>276</Words>
  <Application>Microsoft Office PowerPoint</Application>
  <PresentationFormat>Panorámica</PresentationFormat>
  <Paragraphs>23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3</vt:lpstr>
      <vt:lpstr>Sector</vt:lpstr>
      <vt:lpstr>MobiusSoft </vt:lpstr>
      <vt:lpstr>Historia</vt:lpstr>
      <vt:lpstr>Misión, visión, valores</vt:lpstr>
      <vt:lpstr>Misión</vt:lpstr>
      <vt:lpstr>Visión</vt:lpstr>
      <vt:lpstr>Valores</vt:lpstr>
      <vt:lpstr>Objetivos</vt:lpstr>
      <vt:lpstr>Sector escogido, el porqué de ese sector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MobiusSoft </dc:title>
  <dc:creator>Frednor RD</dc:creator>
  <cp:lastModifiedBy>Frednor RD</cp:lastModifiedBy>
  <cp:revision>4</cp:revision>
  <dcterms:created xsi:type="dcterms:W3CDTF">2022-04-30T00:28:30Z</dcterms:created>
  <dcterms:modified xsi:type="dcterms:W3CDTF">2022-05-01T03:07:15Z</dcterms:modified>
</cp:coreProperties>
</file>