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713780b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713780b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713780b0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713780b0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713780b0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713780b0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713780b0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713780b0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713780b0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713780b0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Making of Divvy Bike Data Analysis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 : Frederic Petit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 : July 4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of the </a:t>
            </a:r>
            <a:r>
              <a:rPr lang="en"/>
              <a:t>Very</a:t>
            </a:r>
            <a:r>
              <a:rPr lang="en"/>
              <a:t> Large Amount of Data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large for spreadsheets and even R on a regular laptop/desktop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Uploading all the data require a server and a Data Warehouse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SQL on GCP could have been used but issue with visualization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Redundancy on a large scale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: Unique file with geolocation info of the Stations repeated for each trip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only the station identifier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 a new file with only 1 rec. Per Station with Geolocation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Sheer Number of Station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:</a:t>
            </a:r>
            <a:r>
              <a:rPr lang="en"/>
              <a:t> Over 600 stations therefore potentially 600*600 routes. Too many for visualisation.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Solutions : 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Grouping/clustering of stations was difficult mostly due to lack of Metadata(dimensions)to group by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Instead selecting on the busiest stations AND the stations with most deficit/excess of rides : 60+ stations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Focus the Analysis on those 60+ stations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Enrich the Data with manually generated neighborhood information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Build a list of least busiest stations for consideration stop or continue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Few </a:t>
            </a:r>
            <a:r>
              <a:rPr lang="en"/>
              <a:t>trends and relationships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Clustering, profiling and typing more beneficial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