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5E476-2CCC-49D8-A93C-DCEF3E626045}" type="datetimeFigureOut">
              <a:rPr lang="en-US" smtClean="0"/>
              <a:t>12/20/2009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D3FD8-42F0-4CB7-91D1-03BBAA02752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77C6-0825-4D20-A354-1F16C3249DBB}" type="datetimeFigureOut">
              <a:rPr lang="en-US" smtClean="0"/>
              <a:pPr/>
              <a:t>12/20/2009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63D8-FCF2-4071-B862-22E0B88BD7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77C6-0825-4D20-A354-1F16C3249DBB}" type="datetimeFigureOut">
              <a:rPr lang="en-US" smtClean="0"/>
              <a:pPr/>
              <a:t>12/20/2009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63D8-FCF2-4071-B862-22E0B88BD7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77C6-0825-4D20-A354-1F16C3249DBB}" type="datetimeFigureOut">
              <a:rPr lang="en-US" smtClean="0"/>
              <a:pPr/>
              <a:t>12/20/2009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63D8-FCF2-4071-B862-22E0B88BD7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77C6-0825-4D20-A354-1F16C3249DBB}" type="datetimeFigureOut">
              <a:rPr lang="en-US" smtClean="0"/>
              <a:pPr/>
              <a:t>12/20/2009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63D8-FCF2-4071-B862-22E0B88BD7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77C6-0825-4D20-A354-1F16C3249DBB}" type="datetimeFigureOut">
              <a:rPr lang="en-US" smtClean="0"/>
              <a:pPr/>
              <a:t>12/20/2009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63D8-FCF2-4071-B862-22E0B88BD7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77C6-0825-4D20-A354-1F16C3249DBB}" type="datetimeFigureOut">
              <a:rPr lang="en-US" smtClean="0"/>
              <a:pPr/>
              <a:t>12/20/2009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63D8-FCF2-4071-B862-22E0B88BD7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77C6-0825-4D20-A354-1F16C3249DBB}" type="datetimeFigureOut">
              <a:rPr lang="en-US" smtClean="0"/>
              <a:pPr/>
              <a:t>12/20/2009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63D8-FCF2-4071-B862-22E0B88BD7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77C6-0825-4D20-A354-1F16C3249DBB}" type="datetimeFigureOut">
              <a:rPr lang="en-US" smtClean="0"/>
              <a:pPr/>
              <a:t>12/20/2009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63D8-FCF2-4071-B862-22E0B88BD7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77C6-0825-4D20-A354-1F16C3249DBB}" type="datetimeFigureOut">
              <a:rPr lang="en-US" smtClean="0"/>
              <a:pPr/>
              <a:t>12/20/2009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63D8-FCF2-4071-B862-22E0B88BD7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77C6-0825-4D20-A354-1F16C3249DBB}" type="datetimeFigureOut">
              <a:rPr lang="en-US" smtClean="0"/>
              <a:pPr/>
              <a:t>12/20/2009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63D8-FCF2-4071-B862-22E0B88BD7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77C6-0825-4D20-A354-1F16C3249DBB}" type="datetimeFigureOut">
              <a:rPr lang="en-US" smtClean="0"/>
              <a:pPr/>
              <a:t>12/20/2009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63D8-FCF2-4071-B862-22E0B88BD7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D77C6-0825-4D20-A354-1F16C3249DBB}" type="datetimeFigureOut">
              <a:rPr lang="en-US" smtClean="0"/>
              <a:pPr/>
              <a:t>12/20/2009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C63D8-FCF2-4071-B862-22E0B88BD7E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428604"/>
            <a:ext cx="6143668" cy="512757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00B0F0"/>
                </a:solidFill>
              </a:rPr>
              <a:t>Decision Banking Limited</a:t>
            </a:r>
            <a:br>
              <a:rPr lang="en-GB" b="1" dirty="0" smtClean="0">
                <a:solidFill>
                  <a:srgbClr val="00B0F0"/>
                </a:solidFill>
              </a:rPr>
            </a:br>
            <a:r>
              <a:rPr lang="en-GB" sz="2200" b="1" dirty="0" smtClean="0">
                <a:solidFill>
                  <a:srgbClr val="FF0000"/>
                </a:solidFill>
              </a:rPr>
              <a:t>Ratio Operation Mate System Model</a:t>
            </a:r>
            <a:endParaRPr lang="en-GB" sz="22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1214422"/>
            <a:ext cx="7715304" cy="5143536"/>
          </a:xfrm>
        </p:spPr>
        <p:txBody>
          <a:bodyPr>
            <a:normAutofit/>
          </a:bodyPr>
          <a:lstStyle/>
          <a:p>
            <a:pPr algn="l"/>
            <a:r>
              <a:rPr lang="en-GB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Month</a:t>
            </a:r>
          </a:p>
          <a:p>
            <a:pPr algn="l"/>
            <a:endParaRPr lang="en-GB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GB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GB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Branch		Curent 	Current	Loans%	      Difference Btw                Difference  In </a:t>
            </a:r>
          </a:p>
          <a:p>
            <a:pPr algn="l"/>
            <a:r>
              <a:rPr lang="en-GB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Assets	Loans	Assets	     (Assets &amp; Loans)              (% of Assets)</a:t>
            </a:r>
          </a:p>
          <a:p>
            <a:pPr algn="l"/>
            <a:endParaRPr lang="en-GB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GB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Glasgow</a:t>
            </a:r>
          </a:p>
          <a:p>
            <a:pPr algn="l"/>
            <a:endParaRPr lang="en-GB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GB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GB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GB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Cardiff</a:t>
            </a:r>
          </a:p>
          <a:p>
            <a:pPr algn="l"/>
            <a:endParaRPr lang="en-GB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GB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GB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London</a:t>
            </a:r>
          </a:p>
          <a:p>
            <a:pPr algn="l"/>
            <a:endParaRPr lang="en-GB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GB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GB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GB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</a:t>
            </a:r>
          </a:p>
          <a:p>
            <a:pPr algn="l"/>
            <a:endParaRPr lang="en-GB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GB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GB" sz="12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GB" sz="1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Source: Decision Banking New propose Ratio Operation System</a:t>
            </a:r>
            <a:endParaRPr lang="en-GB" sz="1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GB" sz="1200" dirty="0" smtClean="0"/>
              <a:t>		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4714876" y="2643182"/>
            <a:ext cx="571504" cy="2143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786314" y="4071942"/>
            <a:ext cx="571504" cy="2143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929322" y="3429000"/>
            <a:ext cx="571504" cy="2143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786314" y="3429000"/>
            <a:ext cx="571504" cy="2143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929322" y="4071942"/>
            <a:ext cx="571504" cy="2143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786314" y="5000636"/>
            <a:ext cx="571504" cy="2143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857620" y="5000636"/>
            <a:ext cx="571504" cy="2143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786050" y="5000636"/>
            <a:ext cx="571504" cy="2143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000760" y="5000636"/>
            <a:ext cx="571504" cy="2143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786182" y="3429000"/>
            <a:ext cx="57150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786050" y="3429000"/>
            <a:ext cx="57150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286644" y="5000636"/>
            <a:ext cx="571504" cy="2143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86644" y="4071942"/>
            <a:ext cx="571504" cy="2143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286644" y="3429000"/>
            <a:ext cx="571504" cy="2143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857884" y="2643182"/>
            <a:ext cx="571504" cy="2143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286644" y="2643182"/>
            <a:ext cx="571504" cy="2143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786182" y="2643182"/>
            <a:ext cx="57150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928794" y="1285860"/>
            <a:ext cx="57150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786050" y="2643182"/>
            <a:ext cx="57150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3786182" y="4071942"/>
            <a:ext cx="57150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2786050" y="4071942"/>
            <a:ext cx="57150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Design </a:t>
            </a:r>
            <a:endParaRPr lang="en-GB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034" y="1214422"/>
          <a:ext cx="8229600" cy="4868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1185842"/>
                <a:gridCol w="1814554"/>
                <a:gridCol w="3300378"/>
              </a:tblGrid>
              <a:tr h="507129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lang="en-GB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GB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Validation/Class</a:t>
                      </a:r>
                      <a:endParaRPr lang="en-GB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GB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75318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Month Year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Var-Char,</a:t>
                      </a:r>
                      <a:r>
                        <a:rPr lang="en-GB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r>
                        <a:rPr lang="en-GB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Value, String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r>
                        <a:rPr lang="en-GB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Box, and the system </a:t>
                      </a:r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712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Current Assets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Currency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Var, Decimal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r>
                        <a:rPr lang="en-GB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Box for data calculations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712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Current</a:t>
                      </a:r>
                      <a:r>
                        <a:rPr lang="en-GB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Loans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Currency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Var, Decimal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Input Box for data calculations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712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London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Char, String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Label, to identify DBL Branch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712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User Name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Char, String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Input Box to identify system</a:t>
                      </a:r>
                      <a:r>
                        <a:rPr lang="en-GB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user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75318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Pass Word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Var-Char, String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Input Box</a:t>
                      </a:r>
                      <a:r>
                        <a:rPr lang="en-GB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to  authenticate system user</a:t>
                      </a:r>
                      <a:endParaRPr lang="en-GB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rot="5400000">
            <a:off x="3321835" y="3750471"/>
            <a:ext cx="4214842" cy="0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500166" y="3714752"/>
            <a:ext cx="4286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50001" y="3679033"/>
            <a:ext cx="43577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1472" y="4000504"/>
            <a:ext cx="8143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1472" y="5143512"/>
            <a:ext cx="8215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2910" y="3286124"/>
            <a:ext cx="8143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0034" y="5929330"/>
            <a:ext cx="8143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2910" y="2500306"/>
            <a:ext cx="8143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00034" y="4500570"/>
            <a:ext cx="8215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V="1">
            <a:off x="1643042" y="2428868"/>
            <a:ext cx="5286412" cy="17859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28596" y="428604"/>
            <a:ext cx="8415390" cy="5572164"/>
            <a:chOff x="428596" y="428604"/>
            <a:chExt cx="8415390" cy="5572164"/>
          </a:xfrm>
        </p:grpSpPr>
        <p:sp>
          <p:nvSpPr>
            <p:cNvPr id="14" name="Can 13"/>
            <p:cNvSpPr/>
            <p:nvPr/>
          </p:nvSpPr>
          <p:spPr>
            <a:xfrm>
              <a:off x="7786710" y="3143248"/>
              <a:ext cx="1057276" cy="1928826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dirty="0" smtClean="0">
                  <a:latin typeface="Times New Roman" pitchFamily="18" charset="0"/>
                  <a:cs typeface="Times New Roman" pitchFamily="18" charset="0"/>
                </a:rPr>
                <a:t>DBL  Database</a:t>
              </a:r>
              <a:endParaRPr lang="en-GB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00034" y="428604"/>
              <a:ext cx="1285884" cy="6429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>
                  <a:latin typeface="Times New Roman" pitchFamily="18" charset="0"/>
                  <a:cs typeface="Times New Roman" pitchFamily="18" charset="0"/>
                </a:rPr>
                <a:t>Logon Screen</a:t>
              </a:r>
              <a:endParaRPr lang="en-GB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714480" y="714356"/>
              <a:ext cx="1214446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400" b="1" dirty="0" smtClean="0">
                  <a:latin typeface="Times New Roman" pitchFamily="18" charset="0"/>
                  <a:cs typeface="Times New Roman" pitchFamily="18" charset="0"/>
                </a:rPr>
                <a:t>Staff Registration Form</a:t>
              </a:r>
              <a:endParaRPr lang="en-GB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28596" y="4214818"/>
              <a:ext cx="1214446" cy="642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 b="1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GB" b="1" dirty="0" smtClean="0">
                  <a:latin typeface="Times New Roman" pitchFamily="18" charset="0"/>
                  <a:cs typeface="Times New Roman" pitchFamily="18" charset="0"/>
                </a:rPr>
                <a:t>Main </a:t>
              </a:r>
            </a:p>
            <a:p>
              <a:r>
                <a:rPr lang="en-GB" b="1" dirty="0" smtClean="0">
                  <a:latin typeface="Times New Roman" pitchFamily="18" charset="0"/>
                  <a:cs typeface="Times New Roman" pitchFamily="18" charset="0"/>
                </a:rPr>
                <a:t>Menu</a:t>
              </a:r>
            </a:p>
            <a:p>
              <a:endParaRPr lang="en-GB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71604" y="4429132"/>
              <a:ext cx="1214446" cy="642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 sz="1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GB" sz="1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GB" sz="1400" b="1" dirty="0" smtClean="0">
                  <a:latin typeface="Times New Roman" pitchFamily="18" charset="0"/>
                  <a:cs typeface="Times New Roman" pitchFamily="18" charset="0"/>
                </a:rPr>
                <a:t>Data Input</a:t>
              </a:r>
            </a:p>
            <a:p>
              <a:r>
                <a:rPr lang="en-GB" sz="1400" b="1" dirty="0" smtClean="0">
                  <a:latin typeface="Times New Roman" pitchFamily="18" charset="0"/>
                  <a:cs typeface="Times New Roman" pitchFamily="18" charset="0"/>
                </a:rPr>
                <a:t>Ratio Operation</a:t>
              </a:r>
            </a:p>
            <a:p>
              <a:endParaRPr lang="en-GB" sz="1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GB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71736" y="4572008"/>
              <a:ext cx="1214446" cy="642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400" b="1" dirty="0" smtClean="0">
                  <a:latin typeface="Times New Roman" pitchFamily="18" charset="0"/>
                  <a:cs typeface="Times New Roman" pitchFamily="18" charset="0"/>
                </a:rPr>
                <a:t>Grid Data Display</a:t>
              </a:r>
            </a:p>
            <a:p>
              <a:endParaRPr lang="en-GB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00430" y="4714884"/>
              <a:ext cx="1214446" cy="642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400" b="1" dirty="0" smtClean="0">
                  <a:latin typeface="Times New Roman" pitchFamily="18" charset="0"/>
                  <a:cs typeface="Times New Roman" pitchFamily="18" charset="0"/>
                </a:rPr>
                <a:t>Navigation</a:t>
              </a:r>
            </a:p>
            <a:p>
              <a:r>
                <a:rPr lang="en-GB" sz="1400" b="1" dirty="0" smtClean="0">
                  <a:latin typeface="Times New Roman" pitchFamily="18" charset="0"/>
                  <a:cs typeface="Times New Roman" pitchFamily="18" charset="0"/>
                </a:rPr>
                <a:t>Update</a:t>
              </a:r>
            </a:p>
            <a:p>
              <a:endParaRPr lang="en-GB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00562" y="4857760"/>
              <a:ext cx="1214446" cy="642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400" b="1" dirty="0" smtClean="0">
                  <a:latin typeface="Times New Roman" pitchFamily="18" charset="0"/>
                  <a:cs typeface="Times New Roman" pitchFamily="18" charset="0"/>
                </a:rPr>
                <a:t>Decision</a:t>
              </a:r>
            </a:p>
            <a:p>
              <a:r>
                <a:rPr lang="en-GB" sz="1400" b="1" dirty="0" smtClean="0">
                  <a:latin typeface="Times New Roman" pitchFamily="18" charset="0"/>
                  <a:cs typeface="Times New Roman" pitchFamily="18" charset="0"/>
                </a:rPr>
                <a:t>Tree</a:t>
              </a:r>
            </a:p>
            <a:p>
              <a:endParaRPr lang="en-GB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86380" y="5072074"/>
              <a:ext cx="1214446" cy="642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 sz="1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GB" sz="1400" b="1" dirty="0" smtClean="0">
                  <a:latin typeface="Times New Roman" pitchFamily="18" charset="0"/>
                  <a:cs typeface="Times New Roman" pitchFamily="18" charset="0"/>
                </a:rPr>
                <a:t>Reports</a:t>
              </a:r>
            </a:p>
            <a:p>
              <a:r>
                <a:rPr lang="en-GB" sz="1400" b="1" dirty="0" smtClean="0">
                  <a:latin typeface="Times New Roman" pitchFamily="18" charset="0"/>
                  <a:cs typeface="Times New Roman" pitchFamily="18" charset="0"/>
                </a:rPr>
                <a:t>Printing</a:t>
              </a:r>
            </a:p>
            <a:p>
              <a:r>
                <a:rPr lang="en-GB" sz="1400" b="1" dirty="0" smtClean="0">
                  <a:latin typeface="Times New Roman" pitchFamily="18" charset="0"/>
                  <a:cs typeface="Times New Roman" pitchFamily="18" charset="0"/>
                </a:rPr>
                <a:t>Output</a:t>
              </a:r>
            </a:p>
            <a:p>
              <a:endParaRPr lang="en-GB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43636" y="5357826"/>
              <a:ext cx="1214446" cy="642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400" b="1" dirty="0" smtClean="0">
                  <a:latin typeface="Times New Roman" pitchFamily="18" charset="0"/>
                  <a:cs typeface="Times New Roman" pitchFamily="18" charset="0"/>
                </a:rPr>
                <a:t>Internal Memo Pad</a:t>
              </a:r>
              <a:endParaRPr lang="en-GB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86578" y="2071678"/>
              <a:ext cx="1285884" cy="64294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 sz="1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GB" sz="1400" b="1" dirty="0" smtClean="0">
                  <a:latin typeface="Times New Roman" pitchFamily="18" charset="0"/>
                  <a:cs typeface="Times New Roman" pitchFamily="18" charset="0"/>
                </a:rPr>
                <a:t>Internet </a:t>
              </a:r>
            </a:p>
            <a:p>
              <a:r>
                <a:rPr lang="en-GB" sz="1400" b="1" dirty="0" smtClean="0">
                  <a:latin typeface="Times New Roman" pitchFamily="18" charset="0"/>
                  <a:cs typeface="Times New Roman" pitchFamily="18" charset="0"/>
                </a:rPr>
                <a:t>Web Browser</a:t>
              </a:r>
            </a:p>
            <a:p>
              <a:r>
                <a:rPr lang="en-GB" sz="1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GB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Can 12"/>
            <p:cNvSpPr/>
            <p:nvPr/>
          </p:nvSpPr>
          <p:spPr>
            <a:xfrm>
              <a:off x="7000892" y="428604"/>
              <a:ext cx="928694" cy="1216152"/>
            </a:xfrm>
            <a:prstGeom prst="can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dirty="0" smtClean="0">
                  <a:latin typeface="Times New Roman" pitchFamily="18" charset="0"/>
                  <a:cs typeface="Times New Roman" pitchFamily="18" charset="0"/>
                </a:rPr>
                <a:t>Password Database</a:t>
              </a:r>
              <a:endParaRPr lang="en-GB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Straight Connector 20"/>
            <p:cNvCxnSpPr>
              <a:stCxn id="14" idx="2"/>
            </p:cNvCxnSpPr>
            <p:nvPr/>
          </p:nvCxnSpPr>
          <p:spPr>
            <a:xfrm rot="10800000" flipV="1">
              <a:off x="7143770" y="4107661"/>
              <a:ext cx="642940" cy="12501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3" idx="2"/>
              <a:endCxn id="4" idx="3"/>
            </p:cNvCxnSpPr>
            <p:nvPr/>
          </p:nvCxnSpPr>
          <p:spPr>
            <a:xfrm rot="10800000">
              <a:off x="2928926" y="1035828"/>
              <a:ext cx="4071966" cy="8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-893007" y="2607463"/>
              <a:ext cx="3143272" cy="7143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3857620" y="785794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1…………Many</a:t>
            </a: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86182" y="2857496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1…Many</a:t>
            </a: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910" y="342900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1….Many</a:t>
            </a: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15140" y="4572008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1……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42910" y="5072074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1……Many</a:t>
            </a: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 rot="10800000" flipV="1">
            <a:off x="2571736" y="5813913"/>
            <a:ext cx="342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1……………………………………………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43042" y="6286520"/>
            <a:ext cx="550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Decision Banking Software Application Domain System</a:t>
            </a: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139</Words>
  <Application>Microsoft Office PowerPoint</Application>
  <PresentationFormat>On-screen Show (4:3)</PresentationFormat>
  <Paragraphs>85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Decision Banking Limited Ratio Operation Mate System Model</vt:lpstr>
      <vt:lpstr>Data Design </vt:lpstr>
      <vt:lpstr>Slide 3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Dagama</dc:creator>
  <cp:lastModifiedBy>Dagama</cp:lastModifiedBy>
  <cp:revision>57</cp:revision>
  <dcterms:created xsi:type="dcterms:W3CDTF">2009-12-19T16:06:24Z</dcterms:created>
  <dcterms:modified xsi:type="dcterms:W3CDTF">2009-12-20T18:09:12Z</dcterms:modified>
</cp:coreProperties>
</file>