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8" y="3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Artificial Intelligence in Everyday Applications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1FFCDC-D91A-C39D-A8DD-0773018F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Finance and Banking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used for fraud detection in financial institutions </a:t>
            </a:r>
          </a:p>
          <a:p>
            <a:r>
              <a:t>AI algorithms help in managing investments and predicting market trends </a:t>
            </a:r>
          </a:p>
          <a:p>
            <a:r>
              <a:t>Chatbots are used in customer service to handle routine banking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Retail and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systems help in inventory management and demand forecasting </a:t>
            </a:r>
          </a:p>
          <a:p>
            <a:r>
              <a:t>Recommendation engines suggest products based on user behavior </a:t>
            </a:r>
          </a:p>
          <a:p>
            <a:r>
              <a:t>AI enhances customer experience through personalized shopping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used in personalized learning platforms that adapt to students' needs </a:t>
            </a:r>
          </a:p>
          <a:p>
            <a:r>
              <a:t>AI-driven systems grade assignments and provide instant feedback </a:t>
            </a:r>
          </a:p>
          <a:p>
            <a:r>
              <a:t>Virtual tutors powered by AI assist students in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generates realistic animations and special effects in movies and video games </a:t>
            </a:r>
          </a:p>
          <a:p>
            <a:r>
              <a:t>Machine learning creates more interactive and personalized gaming experiences </a:t>
            </a:r>
          </a:p>
          <a:p>
            <a:r>
              <a:t>AI is used to enhance video and music production techniques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algorithms curate news feeds and suggest content on platforms like Facebook and Twitter </a:t>
            </a:r>
          </a:p>
          <a:p>
            <a:r>
              <a:t>AI-powered systems filter inappropriate content and manage spam </a:t>
            </a:r>
          </a:p>
          <a:p>
            <a:r>
              <a:t>AI helps brands understand user preferences through social media analytics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Customer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chatbots are widely used to handle customer inquiries </a:t>
            </a:r>
          </a:p>
          <a:p>
            <a:r>
              <a:t>Natural Language Processing enables these bots to understand and respond to customer queries </a:t>
            </a:r>
          </a:p>
          <a:p>
            <a:r>
              <a:t>AI-driven systems improve customer service efficiency and satisfaction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Concerns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 in AI algorithms can lead to unfair outcomes </a:t>
            </a:r>
          </a:p>
          <a:p>
            <a:r>
              <a:t>The use of AI in surveillance raises privacy concerns </a:t>
            </a:r>
          </a:p>
          <a:p>
            <a:r>
              <a:t>There are debates around job displacement due to AI 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expected to become even more integrated into daily life </a:t>
            </a:r>
          </a:p>
          <a:p>
            <a:r>
              <a:t>Advancements in AI could lead to smarter robots and more efficient systems </a:t>
            </a:r>
          </a:p>
          <a:p>
            <a:r>
              <a:t>AI will continue to evolve, raising new opportunities and challenges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Healthcare: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AI-based tools like IBM Watson have been used to assist in cancer diagnosis </a:t>
            </a:r>
          </a:p>
          <a:p>
            <a:r>
              <a:t>Google's DeepMind AI has made strides in detecting eye diseases </a:t>
            </a:r>
          </a:p>
          <a:p>
            <a:r>
              <a:t>AI-driven surgical robots are increasingly used in complex surgeries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Environmental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used to optimize energy use in smart grids </a:t>
            </a:r>
          </a:p>
          <a:p>
            <a:r>
              <a:t>AI-driven systems monitor environmental changes and track wildlife </a:t>
            </a:r>
          </a:p>
          <a:p>
            <a:r>
              <a:t>AI helps in predicting and mitigating the effects of climate change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refers to the simulation of human intelligence in machines </a:t>
            </a:r>
          </a:p>
          <a:p>
            <a:r>
              <a:t>AI systems are designed to perform tasks that typically require human intelligence </a:t>
            </a:r>
          </a:p>
          <a:p>
            <a:r>
              <a:t>These tasks include learning, reasoning, problem-solving, and language understanding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has a transformative impact on various industries and everyday life </a:t>
            </a:r>
          </a:p>
          <a:p>
            <a:r>
              <a:t>Ethical considerations are crucial as AI continues to advance </a:t>
            </a:r>
          </a:p>
          <a:p>
            <a:r>
              <a:t>The future of AI holds great promise for innovation and problem-solving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AI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research began in the mid-20th century </a:t>
            </a:r>
          </a:p>
          <a:p>
            <a:r>
              <a:t>The field has evolved significantly with advancements in computing power </a:t>
            </a:r>
          </a:p>
          <a:p>
            <a:r>
              <a:t>From early rule-based systems to machine learning and deep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(ML): enables systems to learn from data </a:t>
            </a:r>
          </a:p>
          <a:p>
            <a:r>
              <a:t>Natural Language Processing (NLP): allows machines to understand and generate human language </a:t>
            </a:r>
          </a:p>
          <a:p>
            <a:r>
              <a:t>Computer Vision: enables machines to interpret and make decisions based on visual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Voice 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Voice assistants like Siri, Alexa, and Google Assistant use AI to understand voice commands </a:t>
            </a:r>
          </a:p>
          <a:p>
            <a:r>
              <a:t>Natural Language Processing (NLP) helps in interpreting user requests </a:t>
            </a:r>
          </a:p>
          <a:p>
            <a:r>
              <a:t>Machine learning allows these systems to improve over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Personalized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Streaming services like Netflix and Spotify use AI to recommend content </a:t>
            </a:r>
          </a:p>
          <a:p>
            <a:r>
              <a:t>Machine learning algorithms analyze user preferences and behavior </a:t>
            </a:r>
          </a:p>
          <a:p>
            <a:r>
              <a:t>AI-driven personalization enhances user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helps in diagnosing diseases and suggesting treatments </a:t>
            </a:r>
          </a:p>
          <a:p>
            <a:r>
              <a:t>Medical imaging uses AI for detecting abnormalities </a:t>
            </a:r>
          </a:p>
          <a:p>
            <a:r>
              <a:t>AI is also used in personalized medicine, analyzing patient data to customize treatments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Autonomous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plays a crucial role in self-driving cars </a:t>
            </a:r>
          </a:p>
          <a:p>
            <a:r>
              <a:t>Computer vision helps the car recognize objects and navigate roads </a:t>
            </a:r>
          </a:p>
          <a:p>
            <a:r>
              <a:t>Machine learning enables the car to make real-time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Smart Homes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systems control lighting, heating, and security in smart homes </a:t>
            </a:r>
          </a:p>
          <a:p>
            <a:r>
              <a:t>Voice-controlled assistants manage home automation tasks </a:t>
            </a:r>
          </a:p>
          <a:p>
            <a:r>
              <a:t>Machine learning improves the efficiency of smart home 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1</TotalTime>
  <Words>657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Artificial Intelligence in Everyday Applications</vt:lpstr>
      <vt:lpstr>Introduction to Artificial Intelligence</vt:lpstr>
      <vt:lpstr>History of AI Development</vt:lpstr>
      <vt:lpstr>Key Components of AI</vt:lpstr>
      <vt:lpstr>AI in Voice Assistants</vt:lpstr>
      <vt:lpstr>AI in Personalized Recommendations</vt:lpstr>
      <vt:lpstr>AI in Healthcare</vt:lpstr>
      <vt:lpstr>AI in Autonomous Vehicles</vt:lpstr>
      <vt:lpstr>AI in Smart Homes</vt:lpstr>
      <vt:lpstr>AI in Finance and Banking</vt:lpstr>
      <vt:lpstr>AI in Retail and E-commerce</vt:lpstr>
      <vt:lpstr>AI in Education</vt:lpstr>
      <vt:lpstr>AI in Entertainment</vt:lpstr>
      <vt:lpstr>AI in Social Media</vt:lpstr>
      <vt:lpstr>AI in Customer Service</vt:lpstr>
      <vt:lpstr>Ethical Concerns in AI</vt:lpstr>
      <vt:lpstr>The Future of AI</vt:lpstr>
      <vt:lpstr>AI in Healthcare: Case Studies</vt:lpstr>
      <vt:lpstr>AI in Environmental Sustainability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fred maina</cp:lastModifiedBy>
  <cp:revision>2</cp:revision>
  <dcterms:created xsi:type="dcterms:W3CDTF">2024-01-09T22:49:57Z</dcterms:created>
  <dcterms:modified xsi:type="dcterms:W3CDTF">2024-09-07T16:53:22Z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