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8" y="184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Mental Health Stigma in African Communities: Breaking Barriers to Support and Awareness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F555E5-3697-31AC-3F52-AAE87047E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2441449" y="4096513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K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 and Mental Health in African Contexts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Women face higher rates of mental health issues due to social pressures </a:t>
            </a:r>
          </a:p>
          <a:p>
            <a:r>
              <a:t>Men are less likely to seek help due to cultural expectations </a:t>
            </a:r>
          </a:p>
          <a:p>
            <a:r>
              <a:t>Gender-based violence contributes to mental health struggles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Youth and Mental Health: Emerging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Young people face unique pressures from unemployment and education </a:t>
            </a:r>
          </a:p>
          <a:p>
            <a:r>
              <a:t>Social media and modernization contribute to stress </a:t>
            </a:r>
          </a:p>
          <a:p>
            <a:r>
              <a:t>Youth mental health is often overlooked in communities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Role of Family in Mental Health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Family plays a central role in providing emotional support </a:t>
            </a:r>
          </a:p>
          <a:p>
            <a:r>
              <a:t>Stigma can cause families to hide or deny mental health issues </a:t>
            </a:r>
          </a:p>
          <a:p>
            <a:r>
              <a:t>Families need education on mental health awareness and care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Mental Health and HIV/AIDS in African Communities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HIV/AIDS patients face dual stigma for their condition and mental health </a:t>
            </a:r>
          </a:p>
          <a:p>
            <a:r>
              <a:t>Mental health services are often missing in HIV treatment programs </a:t>
            </a:r>
          </a:p>
          <a:p>
            <a:r>
              <a:t>Psychosocial support is crucial for people living with HIV/AIDS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Economic Impact of Mental Health Stigma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Mental health issues reduce productivity and income </a:t>
            </a:r>
          </a:p>
          <a:p>
            <a:r>
              <a:t>Stigma leads to unemployment and financial instability </a:t>
            </a:r>
          </a:p>
          <a:p>
            <a:r>
              <a:t>Investing in mental health improves economic outcomes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Community-Based Mental Health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Community programs can address stigma at the grassroots level </a:t>
            </a:r>
          </a:p>
          <a:p>
            <a:r>
              <a:t>Peer support and local outreach are vital for awareness </a:t>
            </a:r>
          </a:p>
          <a:p>
            <a:r>
              <a:t>Involving community leaders can enhance program success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NGOs in Mental Health Advocacy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NGOs play a critical role in raising awareness and providing services </a:t>
            </a:r>
          </a:p>
          <a:p>
            <a:r>
              <a:t>Partnerships between NGOs and governments can fill gaps in care </a:t>
            </a:r>
          </a:p>
          <a:p>
            <a:r>
              <a:t>Successful NGO initiatives in mental health need expansion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Media Influence on Mental Health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Media can perpetuate or challenge stigma </a:t>
            </a:r>
          </a:p>
          <a:p>
            <a:r>
              <a:t>Accurate representation of mental health issues is needed </a:t>
            </a:r>
          </a:p>
          <a:p>
            <a:r>
              <a:t>Campaigns and documentaries can promote awareness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Government Policies on Mental Health in Africa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African countries lack comprehensive mental health policies </a:t>
            </a:r>
          </a:p>
          <a:p>
            <a:r>
              <a:t>Government funding for mental health is insufficient </a:t>
            </a:r>
          </a:p>
          <a:p>
            <a:r>
              <a:t>Policy reform is needed to prioritize mental health services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Breaking Myths About Mental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Mental illness is not a sign of weakness or spiritual failure </a:t>
            </a:r>
          </a:p>
          <a:p>
            <a:r>
              <a:t>Effective treatment options exist for mental health disorders </a:t>
            </a:r>
          </a:p>
          <a:p>
            <a:r>
              <a:t>Challenging myths is key to reducing stigma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Mental Health in African Communities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Mental health is a critical aspect of overall well-being </a:t>
            </a:r>
          </a:p>
          <a:p>
            <a:r>
              <a:t>African communities face unique challenges in addressing mental health </a:t>
            </a:r>
          </a:p>
          <a:p>
            <a:r>
              <a:t>Understanding cultural and social dynamics is essential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 and Mental Health Literacy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Education is critical in reducing stigma </a:t>
            </a:r>
          </a:p>
          <a:p>
            <a:r>
              <a:t>Schools and universities should teach mental health awareness </a:t>
            </a:r>
          </a:p>
          <a:p>
            <a:r>
              <a:t>Improving mental health literacy empowers communities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Importance of Early Intervention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Early diagnosis and treatment improve outcomes </a:t>
            </a:r>
          </a:p>
          <a:p>
            <a:r>
              <a:t>Stigma delays early intervention and worsens conditions </a:t>
            </a:r>
          </a:p>
          <a:p>
            <a:r>
              <a:t>Raising awareness about early intervention is essential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a Supportive Mental Health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supportive system involves families, communities, and professionals </a:t>
            </a:r>
          </a:p>
          <a:p>
            <a:r>
              <a:t>Coordination between traditional and modern healthcare is crucial </a:t>
            </a:r>
          </a:p>
          <a:p>
            <a:r>
              <a:t>Support systems reduce isolation and encourage help-seeking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Innovative Approaches to Mental Health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Telemedicine and mobile health platforms offer new possibilities </a:t>
            </a:r>
          </a:p>
          <a:p>
            <a:r>
              <a:t>Community-based therapy groups show success in rural areas </a:t>
            </a:r>
          </a:p>
          <a:p>
            <a:r>
              <a:t>Integrating mental health services into primary care is effective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Studies: Success Stories in Reducing Stigma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Countries like South Africa and Kenya have made strides in mental health awareness </a:t>
            </a:r>
          </a:p>
          <a:p>
            <a:r>
              <a:t>Community-based programs have reduced stigma and improved access </a:t>
            </a:r>
          </a:p>
          <a:p>
            <a:r>
              <a:t>These models provide lessons for other African nations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Breaking Barriers and Building 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Stigma remains a significant barrier to mental health care in African communities </a:t>
            </a:r>
          </a:p>
          <a:p>
            <a:r>
              <a:t>Breaking stigma requires collective effort from families, communities, and leaders </a:t>
            </a:r>
          </a:p>
          <a:p>
            <a:r>
              <a:t>Raising awareness and providing support are key steps to improving mental health outcomes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Mental Health Stigma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Stigma involves negative attitudes and beliefs about mental health </a:t>
            </a:r>
          </a:p>
          <a:p>
            <a:r>
              <a:t>It leads to discrimination, exclusion, and silence </a:t>
            </a:r>
          </a:p>
          <a:p>
            <a:r>
              <a:t>Stigma prevents individuals from seeking help and treatment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Beliefs and Mental Health Perceptions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 beliefs often associate mental illness with spiritual causes </a:t>
            </a:r>
          </a:p>
          <a:p>
            <a:r>
              <a:t>Mental health issues may be viewed as curses or punishment </a:t>
            </a:r>
          </a:p>
          <a:p>
            <a:r>
              <a:t>Supernatural explanations lead to stigma and isolation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Context of Mental Health in Africa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Colonial history influenced mental health care systems </a:t>
            </a:r>
          </a:p>
          <a:p>
            <a:r>
              <a:t>Traditional healers were sidelined by Western medicine </a:t>
            </a:r>
          </a:p>
          <a:p>
            <a:r>
              <a:t>Post-colonial mental health services remain underdeveloped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Mental Health Disorders in African Communities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Depression, anxiety, and PTSD are prevalent </a:t>
            </a:r>
          </a:p>
          <a:p>
            <a:r>
              <a:t>Substance abuse is often linked to underlying mental health issues </a:t>
            </a:r>
          </a:p>
          <a:p>
            <a:r>
              <a:t>Suicide rates are rising in some regions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Barriers to Mental Health Care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Lack of mental health infrastructure and resources </a:t>
            </a:r>
          </a:p>
          <a:p>
            <a:r>
              <a:t>Financial constraints and high treatment costs </a:t>
            </a:r>
          </a:p>
          <a:p>
            <a:r>
              <a:t>Geographical challenges in rural areas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Traditional Healers in Mental Health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 healers are often the first point of contact </a:t>
            </a:r>
          </a:p>
          <a:p>
            <a:r>
              <a:t>They play a key role in communities' mental health care </a:t>
            </a:r>
          </a:p>
          <a:p>
            <a:r>
              <a:t>Collaboration between traditional healers and modern medicine is needed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of Religion on Mental Health Stigma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Religious beliefs often frame mental illness as spiritual weakness </a:t>
            </a:r>
          </a:p>
          <a:p>
            <a:r>
              <a:t>Churches and mosques can perpetuate stigma or offer support </a:t>
            </a:r>
          </a:p>
          <a:p>
            <a:r>
              <a:t>Religious leaders have potential to be advocates for mental health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 introduction to Agile and Scrum" id="{1E510FDB-62BC-E649-9D37-36CC77F679CB}" vid="{8C74EF7E-A256-8E4B-8170-9933E6A644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AccentBoxVTI</Template>
  <TotalTime>1</TotalTime>
  <Words>783</Words>
  <Application>Microsoft Office PowerPoint</Application>
  <PresentationFormat>Widescreen</PresentationFormat>
  <Paragraphs>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Avenir Next LT Pro</vt:lpstr>
      <vt:lpstr>Calibri</vt:lpstr>
      <vt:lpstr>AccentBoxVTI</vt:lpstr>
      <vt:lpstr>Mental Health Stigma in African Communities: Breaking Barriers to Support and Awareness</vt:lpstr>
      <vt:lpstr>Introduction to Mental Health in African Communities</vt:lpstr>
      <vt:lpstr>Defining Mental Health Stigma</vt:lpstr>
      <vt:lpstr>Cultural Beliefs and Mental Health Perceptions</vt:lpstr>
      <vt:lpstr>Historical Context of Mental Health in Africa</vt:lpstr>
      <vt:lpstr>Common Mental Health Disorders in African Communities</vt:lpstr>
      <vt:lpstr>Barriers to Mental Health Care Access</vt:lpstr>
      <vt:lpstr>Role of Traditional Healers in Mental Health Support</vt:lpstr>
      <vt:lpstr>Impact of Religion on Mental Health Stigma</vt:lpstr>
      <vt:lpstr>Gender and Mental Health in African Contexts</vt:lpstr>
      <vt:lpstr>Youth and Mental Health: Emerging Challenges</vt:lpstr>
      <vt:lpstr>The Role of Family in Mental Health Support</vt:lpstr>
      <vt:lpstr>Mental Health and HIV/AIDS in African Communities</vt:lpstr>
      <vt:lpstr>Economic Impact of Mental Health Stigma</vt:lpstr>
      <vt:lpstr>Community-Based Mental Health Programs</vt:lpstr>
      <vt:lpstr>Role of NGOs in Mental Health Advocacy</vt:lpstr>
      <vt:lpstr>Media Influence on Mental Health Perception</vt:lpstr>
      <vt:lpstr>Government Policies on Mental Health in Africa</vt:lpstr>
      <vt:lpstr>Breaking Myths About Mental Health</vt:lpstr>
      <vt:lpstr>Education and Mental Health Literacy</vt:lpstr>
      <vt:lpstr>The Importance of Early Intervention</vt:lpstr>
      <vt:lpstr>Building a Supportive Mental Health Ecosystem</vt:lpstr>
      <vt:lpstr>Innovative Approaches to Mental Health Care</vt:lpstr>
      <vt:lpstr>Case Studies: Success Stories in Reducing Stigma</vt:lpstr>
      <vt:lpstr>Conclusion: Breaking Barriers and Building Awareness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Khanh Le</dc:creator>
  <cp:lastModifiedBy>fred maina</cp:lastModifiedBy>
  <cp:revision>2</cp:revision>
  <dcterms:created xsi:type="dcterms:W3CDTF">2024-01-09T22:49:57Z</dcterms:created>
  <dcterms:modified xsi:type="dcterms:W3CDTF">2024-09-07T16:51:40Z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