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8" y="1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The Role of Traditional African Storytelling in Promoting Gender Equality and Social Awareness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42BD86-4750-21E7-7686-4B8FF93BD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K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Storytelling in Addressing Social Injustice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Stories have been used to expose and challenge social inequalities </a:t>
            </a:r>
          </a:p>
          <a:p>
            <a:r>
              <a:t>Tales of oppression, discrimination, and injustice are common in African narratives </a:t>
            </a:r>
          </a:p>
          <a:p>
            <a:r>
              <a:t>These stories can galvanize communities to take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vs. Contemporary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African storytelling relied on oral transmission and communal settings </a:t>
            </a:r>
          </a:p>
          <a:p>
            <a:r>
              <a:t>Contemporary storytelling has expanded to include written, digital, and theatrical forms </a:t>
            </a:r>
          </a:p>
          <a:p>
            <a:r>
              <a:t>Modern platforms enable a wider reach and new interpretations of old narratives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Influence of Modern Media on African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advent of radio, television, and the internet has transformed African storytelling </a:t>
            </a:r>
          </a:p>
          <a:p>
            <a:r>
              <a:t>Digital platforms provide opportunities to reach larger audiences </a:t>
            </a:r>
          </a:p>
          <a:p>
            <a:r>
              <a:t>Traditional stories are being reimagined and adapted for modern times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by Traditional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Globalization and Westernization have threatened the survival of oral traditions </a:t>
            </a:r>
          </a:p>
          <a:p>
            <a:r>
              <a:t>There is a risk of cultural erosion as younger generations turn to global media </a:t>
            </a:r>
          </a:p>
          <a:p>
            <a:r>
              <a:t>Efforts are being made to preserve and revive traditional storytelling practices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Preservation of Storytelling and Cultural Heritage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Various initiatives are working to document and preserve traditional African stories </a:t>
            </a:r>
          </a:p>
          <a:p>
            <a:r>
              <a:t>Storytelling festivals, workshops, and digital archives help keep the tradition alive </a:t>
            </a:r>
          </a:p>
          <a:p>
            <a:r>
              <a:t>There is growing recognition of storytelling as an essential part of African heritage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Storytelling in Educating Future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Stories teach important life lessons, cultural values, and history </a:t>
            </a:r>
          </a:p>
          <a:p>
            <a:r>
              <a:t>They are an effective means of passing down wisdom to the younger generation </a:t>
            </a:r>
          </a:p>
          <a:p>
            <a:r>
              <a:t>By including messages about gender equality, storytelling can shape future mindsets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Gender-Specific Themes in African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Certain stories highlight themes relevant to gender relations </a:t>
            </a:r>
          </a:p>
          <a:p>
            <a:r>
              <a:t>These may include power dynamics, roles within the family, and expectations of men and women </a:t>
            </a:r>
          </a:p>
          <a:p>
            <a:r>
              <a:t>Evolving storytelling addresses the need for more equitable gender roles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African Storytelling on Global Gender Movements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African storytelling has inspired international conversations on gender and justice </a:t>
            </a:r>
          </a:p>
          <a:p>
            <a:r>
              <a:t>These stories often resonate with global audiences and contribute to broader movements </a:t>
            </a:r>
          </a:p>
          <a:p>
            <a:r>
              <a:t>By sharing African narratives, storytellers amplify the voices of marginalized groups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Stories: Storytelling as a Tool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 from across Africa showcase how storytelling has successfully promoted gender equality </a:t>
            </a:r>
          </a:p>
          <a:p>
            <a:r>
              <a:t>Storytelling has empowered communities to challenge harmful practices such as child marriage and gender-based violence </a:t>
            </a:r>
          </a:p>
          <a:p>
            <a:r>
              <a:t>Innovative storytelling projects are helping to reshape gender norms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Future of Storytelling in Promoting Gender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Storytelling remains a powerful tool for social change and gender advocacy </a:t>
            </a:r>
          </a:p>
          <a:p>
            <a:r>
              <a:t>The preservation of traditional stories alongside modern adaptations will ensure its continued relevance </a:t>
            </a:r>
          </a:p>
          <a:p>
            <a:r>
              <a:t>By promoting gender equality and social awareness, African storytelling will continue to inspire future generations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Traditional African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Storytelling has been an integral part of African culture for centuries </a:t>
            </a:r>
          </a:p>
          <a:p>
            <a:r>
              <a:t>It serves as a medium to pass down history, cultural values, and moral lessons </a:t>
            </a:r>
          </a:p>
          <a:p>
            <a:r>
              <a:t>Stories are often told orally by griots or elders in the community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Oral Tradition in African Societies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Oral traditions preserve the collective memory of African communities </a:t>
            </a:r>
          </a:p>
          <a:p>
            <a:r>
              <a:t>They are vital in maintaining and passing down indigenous knowledge </a:t>
            </a:r>
          </a:p>
          <a:p>
            <a:r>
              <a:t>Oral storytelling also strengthens social bonds and community identity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Storytelling in Social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Storytelling educates communities about social values and norms </a:t>
            </a:r>
          </a:p>
          <a:p>
            <a:r>
              <a:t>It can address sensitive topics such as inequality, conflict, and morality </a:t>
            </a:r>
          </a:p>
          <a:p>
            <a:r>
              <a:t>Stories are used as tools for social reflection and critical thinking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Impact of Storytelling on Gender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stories often reflect societal views on gender roles </a:t>
            </a:r>
          </a:p>
          <a:p>
            <a:r>
              <a:t>They can reinforce or challenge stereotypes depending on the narrative </a:t>
            </a:r>
          </a:p>
          <a:p>
            <a:r>
              <a:t>Modern reinterpretations of stories are reshaping gender dynamics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Promoting Gender Equality Through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Narratives have the power to influence perceptions of gender roles </a:t>
            </a:r>
          </a:p>
          <a:p>
            <a:r>
              <a:t>By sharing stories that promote women's empowerment, storytellers can inspire change </a:t>
            </a:r>
          </a:p>
          <a:p>
            <a:r>
              <a:t>Women in African stories are increasingly depicted as leaders and heroines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Female Storytellers and Gender Advocacy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have historically been key figures in the art of storytelling </a:t>
            </a:r>
          </a:p>
          <a:p>
            <a:r>
              <a:t>Female storytellers often use their platform to address issues affecting women </a:t>
            </a:r>
          </a:p>
          <a:p>
            <a:r>
              <a:t>Their stories contribute to the advocacy for gender equality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Role of Folktales in Gender Discourse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African folktales, such as the tale of Anansi, offer moral lessons </a:t>
            </a:r>
          </a:p>
          <a:p>
            <a:r>
              <a:t>Folktales often challenge traditional gender norms in subtle ways </a:t>
            </a:r>
          </a:p>
          <a:p>
            <a:r>
              <a:t>The retelling of folktales continues to provide insights into gender relations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Storytelling and the Representation of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in African stories are often portrayed as wise, nurturing, and powerful </a:t>
            </a:r>
          </a:p>
          <a:p>
            <a:r>
              <a:t>These representations provide role models and challenge patriarchal views </a:t>
            </a:r>
          </a:p>
          <a:p>
            <a:r>
              <a:t>The diversity in female representation helps promote gender 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 introduction to Agile and Scrum" id="{1E510FDB-62BC-E649-9D37-36CC77F679CB}" vid="{8C74EF7E-A256-8E4B-8170-9933E6A64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8</TotalTime>
  <Words>740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AccentBoxVTI</vt:lpstr>
      <vt:lpstr>The Role of Traditional African Storytelling in Promoting Gender Equality and Social Awareness</vt:lpstr>
      <vt:lpstr>Introduction to Traditional African Storytelling</vt:lpstr>
      <vt:lpstr>Importance of Oral Tradition in African Societies</vt:lpstr>
      <vt:lpstr>Role of Storytelling in Social Awareness</vt:lpstr>
      <vt:lpstr>The Impact of Storytelling on Gender Roles</vt:lpstr>
      <vt:lpstr>Promoting Gender Equality Through Storytelling</vt:lpstr>
      <vt:lpstr>Female Storytellers and Gender Advocacy</vt:lpstr>
      <vt:lpstr>Case Study: Role of Folktales in Gender Discourse</vt:lpstr>
      <vt:lpstr>Storytelling and the Representation of Women</vt:lpstr>
      <vt:lpstr>The Role of Storytelling in Addressing Social Injustice</vt:lpstr>
      <vt:lpstr>Traditional vs. Contemporary Storytelling</vt:lpstr>
      <vt:lpstr>Influence of Modern Media on African Storytelling</vt:lpstr>
      <vt:lpstr>Challenges Faced by Traditional Storytelling</vt:lpstr>
      <vt:lpstr>Preservation of Storytelling and Cultural Heritage</vt:lpstr>
      <vt:lpstr>The Role of Storytelling in Educating Future Generations</vt:lpstr>
      <vt:lpstr>Gender-Specific Themes in African Storytelling</vt:lpstr>
      <vt:lpstr>Impact of African Storytelling on Global Gender Movements</vt:lpstr>
      <vt:lpstr>Success Stories: Storytelling as a Tool for Change</vt:lpstr>
      <vt:lpstr>Conclusion: The Future of Storytelling in Promoting Gender 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Le</dc:creator>
  <cp:lastModifiedBy>fred maina</cp:lastModifiedBy>
  <cp:revision>2</cp:revision>
  <dcterms:created xsi:type="dcterms:W3CDTF">2024-01-09T22:49:57Z</dcterms:created>
  <dcterms:modified xsi:type="dcterms:W3CDTF">2024-09-07T16:49:21Z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