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1B91-6C14-4A34-84CC-0EB4CD900B02}" type="datetimeFigureOut">
              <a:rPr lang="fr-FR" smtClean="0"/>
              <a:t>08/06/2021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ADE8-853B-43AC-AB56-9C3536428E4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0"/>
            <a:ext cx="7344816" cy="980728"/>
          </a:xfrm>
        </p:spPr>
        <p:txBody>
          <a:bodyPr/>
          <a:lstStyle/>
          <a:p>
            <a:r>
              <a:rPr lang="fr-FR" b="1" dirty="0" smtClean="0"/>
              <a:t>Résumé de la filière STMG</a:t>
            </a:r>
            <a:endParaRPr lang="fr-FR" b="1" dirty="0"/>
          </a:p>
        </p:txBody>
      </p:sp>
      <p:pic>
        <p:nvPicPr>
          <p:cNvPr id="1026" name="Picture 2" descr="C:\Users\tgui\Desktop\Jules_Ferry_STMG\Enseign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84784"/>
            <a:ext cx="4986470" cy="2592288"/>
          </a:xfrm>
          <a:prstGeom prst="rect">
            <a:avLst/>
          </a:prstGeom>
          <a:noFill/>
        </p:spPr>
      </p:pic>
      <p:pic>
        <p:nvPicPr>
          <p:cNvPr id="1027" name="Picture 3" descr="C:\Users\tgui\Desktop\Jules_Ferry_STMG\Termina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197262"/>
            <a:ext cx="4355976" cy="2660738"/>
          </a:xfrm>
          <a:prstGeom prst="rect">
            <a:avLst/>
          </a:prstGeom>
          <a:noFill/>
        </p:spPr>
      </p:pic>
      <p:pic>
        <p:nvPicPr>
          <p:cNvPr id="1028" name="Picture 4" descr="C:\Users\tgui\Desktop\Jules_Ferry_STMG\Premi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49080"/>
            <a:ext cx="4788024" cy="270892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2483768" y="98072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L’ENSEIGNEMENT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LE BAC ET APRÈS</a:t>
            </a:r>
            <a:endParaRPr lang="fr-FR" sz="32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tgui\Desktop\Jules_Ferry_STMG\Epreu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908720"/>
            <a:ext cx="5132660" cy="2526916"/>
          </a:xfrm>
          <a:prstGeom prst="rect">
            <a:avLst/>
          </a:prstGeom>
          <a:noFill/>
        </p:spPr>
      </p:pic>
      <p:pic>
        <p:nvPicPr>
          <p:cNvPr id="2051" name="Picture 3" descr="C:\Users\tgui\Desktop\Jules_Ferry_STMG\GrandOr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4139952" cy="3176532"/>
          </a:xfrm>
          <a:prstGeom prst="rect">
            <a:avLst/>
          </a:prstGeom>
          <a:noFill/>
        </p:spPr>
      </p:pic>
      <p:pic>
        <p:nvPicPr>
          <p:cNvPr id="2052" name="Picture 4" descr="C:\Users\tgui\Desktop\Jules_Ferry_STMG\PoursuiteDuBa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3501008"/>
            <a:ext cx="4752528" cy="3190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Résumé de la filière STMG</vt:lpstr>
      <vt:lpstr>LE BAC ET APRÈS</vt:lpstr>
    </vt:vector>
  </TitlesOfParts>
  <Company>CRIF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de la filière STMG</dc:title>
  <dc:creator>tgui</dc:creator>
  <cp:lastModifiedBy>tgui</cp:lastModifiedBy>
  <cp:revision>1</cp:revision>
  <dcterms:created xsi:type="dcterms:W3CDTF">2021-06-08T08:36:50Z</dcterms:created>
  <dcterms:modified xsi:type="dcterms:W3CDTF">2021-06-08T08:42:59Z</dcterms:modified>
</cp:coreProperties>
</file>