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0" r:id="rId1"/>
  </p:sldMasterIdLst>
  <p:notesMasterIdLst>
    <p:notesMasterId r:id="rId14"/>
  </p:notesMasterIdLst>
  <p:sldIdLst>
    <p:sldId id="256" r:id="rId2"/>
    <p:sldId id="271" r:id="rId3"/>
    <p:sldId id="272"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15C"/>
    <a:srgbClr val="F17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CCAA20-E985-4885-843F-AFD0EE3EEBD5}" v="493" dt="2024-09-10T00:57:20.1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45FA6-18FA-4E38-BB09-24D3C27C297E}"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4868C53-951B-48A7-A64C-6BC08E0A6DB1}">
      <dgm:prSet phldrT="[Text]"/>
      <dgm:sp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dgm:spPr>
      <dgm:t>
        <a:bodyPr/>
        <a:lstStyle/>
        <a:p>
          <a:r>
            <a:rPr lang="en-US" dirty="0">
              <a:solidFill>
                <a:schemeClr val="bg1"/>
              </a:solidFill>
            </a:rPr>
            <a:t>Conditional Formatting  Missing </a:t>
          </a:r>
        </a:p>
      </dgm:t>
    </dgm:pt>
    <dgm:pt modelId="{2AD6680B-6AC1-441B-9B84-44800FA119C5}" type="parTrans" cxnId="{D68FCCD1-0BDC-4D3B-BCFE-CD115C11EE98}">
      <dgm:prSet/>
      <dgm:spPr/>
      <dgm:t>
        <a:bodyPr/>
        <a:lstStyle/>
        <a:p>
          <a:endParaRPr lang="en-US"/>
        </a:p>
      </dgm:t>
    </dgm:pt>
    <dgm:pt modelId="{16386D6C-2E2E-4148-BB0A-6F476434998E}" type="sibTrans" cxnId="{D68FCCD1-0BDC-4D3B-BCFE-CD115C11EE98}">
      <dgm:prSet/>
      <dgm:spPr/>
      <dgm:t>
        <a:bodyPr/>
        <a:lstStyle/>
        <a:p>
          <a:endParaRPr lang="en-US"/>
        </a:p>
      </dgm:t>
    </dgm:pt>
    <dgm:pt modelId="{2F351DD6-24EF-494D-AF19-CAA01B104BEF}">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dgm:spPr>
      <dgm:t>
        <a:bodyPr/>
        <a:lstStyle/>
        <a:p>
          <a:r>
            <a:rPr lang="en-US" dirty="0">
              <a:solidFill>
                <a:schemeClr val="bg1"/>
              </a:solidFill>
            </a:rPr>
            <a:t>Filter  Remove</a:t>
          </a:r>
        </a:p>
      </dgm:t>
    </dgm:pt>
    <dgm:pt modelId="{BE2D6420-D3B6-4416-9B09-85EA7CF7BAE5}" type="parTrans" cxnId="{7D7AA691-B2A9-4EAB-B5B2-BAF71E482C7C}">
      <dgm:prSet/>
      <dgm:spPr/>
      <dgm:t>
        <a:bodyPr/>
        <a:lstStyle/>
        <a:p>
          <a:endParaRPr lang="en-US"/>
        </a:p>
      </dgm:t>
    </dgm:pt>
    <dgm:pt modelId="{819E911B-644B-41AD-ADC8-3BAEB9BF9917}" type="sibTrans" cxnId="{7D7AA691-B2A9-4EAB-B5B2-BAF71E482C7C}">
      <dgm:prSet/>
      <dgm:spPr/>
      <dgm:t>
        <a:bodyPr/>
        <a:lstStyle/>
        <a:p>
          <a:endParaRPr lang="en-US"/>
        </a:p>
      </dgm:t>
    </dgm:pt>
    <dgm:pt modelId="{E855F0D5-E71B-4A49-94BB-A4BBB28986E4}">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dgm:spPr>
      <dgm:t>
        <a:bodyPr/>
        <a:lstStyle/>
        <a:p>
          <a:r>
            <a:rPr lang="en-US" dirty="0">
              <a:solidFill>
                <a:schemeClr val="bg1"/>
              </a:solidFill>
            </a:rPr>
            <a:t>Formula  Performance</a:t>
          </a:r>
        </a:p>
      </dgm:t>
    </dgm:pt>
    <dgm:pt modelId="{458EF37B-75E1-46B6-87C7-589E3C6FFDD8}" type="parTrans" cxnId="{0921AAC1-DFC0-4D8E-B7D6-74F5B7AAAAF8}">
      <dgm:prSet/>
      <dgm:spPr/>
      <dgm:t>
        <a:bodyPr/>
        <a:lstStyle/>
        <a:p>
          <a:endParaRPr lang="en-US"/>
        </a:p>
      </dgm:t>
    </dgm:pt>
    <dgm:pt modelId="{17589B99-C97C-40B5-A4A1-76E367407778}" type="sibTrans" cxnId="{0921AAC1-DFC0-4D8E-B7D6-74F5B7AAAAF8}">
      <dgm:prSet/>
      <dgm:spPr/>
      <dgm:t>
        <a:bodyPr/>
        <a:lstStyle/>
        <a:p>
          <a:endParaRPr lang="en-US"/>
        </a:p>
      </dgm:t>
    </dgm:pt>
    <dgm:pt modelId="{D7EA4689-A6E6-43F9-9F7A-701A2ACADF48}">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dgm:spPr>
      <dgm:t>
        <a:bodyPr/>
        <a:lstStyle/>
        <a:p>
          <a:r>
            <a:rPr lang="en-US" dirty="0">
              <a:solidFill>
                <a:schemeClr val="bg1"/>
              </a:solidFill>
            </a:rPr>
            <a:t>Pivot Chat Analysis Summary</a:t>
          </a:r>
        </a:p>
      </dgm:t>
    </dgm:pt>
    <dgm:pt modelId="{66BF3B5E-BC81-4038-8C2E-61D3D5E28C43}" type="parTrans" cxnId="{F5328858-FF5A-4BF2-9697-4F8E2B1F8758}">
      <dgm:prSet/>
      <dgm:spPr/>
      <dgm:t>
        <a:bodyPr/>
        <a:lstStyle/>
        <a:p>
          <a:endParaRPr lang="en-US"/>
        </a:p>
      </dgm:t>
    </dgm:pt>
    <dgm:pt modelId="{7D956F91-AACA-406C-8022-F92A11BDBB05}" type="sibTrans" cxnId="{F5328858-FF5A-4BF2-9697-4F8E2B1F8758}">
      <dgm:prSet/>
      <dgm:spPr/>
      <dgm:t>
        <a:bodyPr/>
        <a:lstStyle/>
        <a:p>
          <a:endParaRPr lang="en-US"/>
        </a:p>
      </dgm:t>
    </dgm:pt>
    <dgm:pt modelId="{223B2BEF-D098-4809-A76D-CDB282691FB1}">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dgm:spPr>
      <dgm:t>
        <a:bodyPr/>
        <a:lstStyle/>
        <a:p>
          <a:r>
            <a:rPr lang="en-US" dirty="0">
              <a:solidFill>
                <a:schemeClr val="bg1"/>
              </a:solidFill>
            </a:rPr>
            <a:t>Graph Data Visualization</a:t>
          </a:r>
        </a:p>
      </dgm:t>
    </dgm:pt>
    <dgm:pt modelId="{0274294F-AC19-47D8-9675-E53932EF1DCD}" type="parTrans" cxnId="{67D5910B-DA8F-4729-A9A6-0F9625293527}">
      <dgm:prSet/>
      <dgm:spPr/>
      <dgm:t>
        <a:bodyPr/>
        <a:lstStyle/>
        <a:p>
          <a:endParaRPr lang="en-US"/>
        </a:p>
      </dgm:t>
    </dgm:pt>
    <dgm:pt modelId="{83541E65-1576-4E1E-8201-BB9EA1F87BD4}" type="sibTrans" cxnId="{67D5910B-DA8F-4729-A9A6-0F9625293527}">
      <dgm:prSet/>
      <dgm:spPr/>
      <dgm:t>
        <a:bodyPr/>
        <a:lstStyle/>
        <a:p>
          <a:endParaRPr lang="en-US"/>
        </a:p>
      </dgm:t>
    </dgm:pt>
    <dgm:pt modelId="{2B57078A-EB2A-46C3-9D17-3730781AE2A0}" type="pres">
      <dgm:prSet presAssocID="{81A45FA6-18FA-4E38-BB09-24D3C27C297E}" presName="Name0" presStyleCnt="0">
        <dgm:presLayoutVars>
          <dgm:chMax/>
          <dgm:chPref/>
          <dgm:dir/>
        </dgm:presLayoutVars>
      </dgm:prSet>
      <dgm:spPr/>
    </dgm:pt>
    <dgm:pt modelId="{2FEB4BD2-62C0-483A-B0BA-04B9776A4A47}" type="pres">
      <dgm:prSet presAssocID="{E4868C53-951B-48A7-A64C-6BC08E0A6DB1}" presName="parenttextcomposite" presStyleCnt="0"/>
      <dgm:spPr/>
    </dgm:pt>
    <dgm:pt modelId="{CF4E8670-17B7-496A-B479-6F8BFE5E6DB5}" type="pres">
      <dgm:prSet presAssocID="{E4868C53-951B-48A7-A64C-6BC08E0A6DB1}" presName="parenttext" presStyleLbl="revTx" presStyleIdx="0" presStyleCnt="5">
        <dgm:presLayoutVars>
          <dgm:chMax/>
          <dgm:chPref val="2"/>
          <dgm:bulletEnabled val="1"/>
        </dgm:presLayoutVars>
      </dgm:prSet>
      <dgm:spPr/>
    </dgm:pt>
    <dgm:pt modelId="{379DC95F-71D2-4E42-B656-0C476B68617D}" type="pres">
      <dgm:prSet presAssocID="{E4868C53-951B-48A7-A64C-6BC08E0A6DB1}" presName="parallelogramComposite" presStyleCnt="0"/>
      <dgm:spPr/>
    </dgm:pt>
    <dgm:pt modelId="{B0171F81-29A8-489A-823A-4E356303E985}" type="pres">
      <dgm:prSet presAssocID="{E4868C53-951B-48A7-A64C-6BC08E0A6DB1}" presName="parallelogram1" presStyleLbl="alignNode1" presStyleIdx="0" presStyleCnt="35"/>
      <dgm:spPr/>
    </dgm:pt>
    <dgm:pt modelId="{BD1BC221-D68E-4958-A7FE-4C02871ECEF7}" type="pres">
      <dgm:prSet presAssocID="{E4868C53-951B-48A7-A64C-6BC08E0A6DB1}" presName="parallelogram2" presStyleLbl="alignNode1" presStyleIdx="1" presStyleCnt="35"/>
      <dgm:spPr/>
    </dgm:pt>
    <dgm:pt modelId="{20048342-4767-4FF4-ABD2-C0B555B84A50}" type="pres">
      <dgm:prSet presAssocID="{E4868C53-951B-48A7-A64C-6BC08E0A6DB1}" presName="parallelogram3" presStyleLbl="alignNode1" presStyleIdx="2" presStyleCnt="35"/>
      <dgm:spPr/>
    </dgm:pt>
    <dgm:pt modelId="{55F49119-FA83-417B-98A6-24FE8B65E14F}" type="pres">
      <dgm:prSet presAssocID="{E4868C53-951B-48A7-A64C-6BC08E0A6DB1}" presName="parallelogram4" presStyleLbl="alignNode1" presStyleIdx="3" presStyleCnt="35"/>
      <dgm:spPr/>
    </dgm:pt>
    <dgm:pt modelId="{38E38909-FD2B-44F3-90CF-934877AA060A}" type="pres">
      <dgm:prSet presAssocID="{E4868C53-951B-48A7-A64C-6BC08E0A6DB1}" presName="parallelogram5" presStyleLbl="alignNode1" presStyleIdx="4" presStyleCnt="35"/>
      <dgm:spPr/>
    </dgm:pt>
    <dgm:pt modelId="{4E658203-3482-42F8-AB1E-4F54D97C7FF2}" type="pres">
      <dgm:prSet presAssocID="{E4868C53-951B-48A7-A64C-6BC08E0A6DB1}" presName="parallelogram6" presStyleLbl="alignNode1" presStyleIdx="5" presStyleCnt="35"/>
      <dgm:spPr/>
    </dgm:pt>
    <dgm:pt modelId="{D97E0778-F8DC-4E13-BDDA-422346865C4C}" type="pres">
      <dgm:prSet presAssocID="{E4868C53-951B-48A7-A64C-6BC08E0A6DB1}" presName="parallelogram7" presStyleLbl="alignNode1" presStyleIdx="6" presStyleCnt="35"/>
      <dgm:spPr/>
    </dgm:pt>
    <dgm:pt modelId="{0CDF56FF-4EDC-45DD-B1E1-4D3DFC6642F6}" type="pres">
      <dgm:prSet presAssocID="{16386D6C-2E2E-4148-BB0A-6F476434998E}" presName="sibTrans" presStyleCnt="0"/>
      <dgm:spPr/>
    </dgm:pt>
    <dgm:pt modelId="{4D11737E-8414-4C32-8FD3-4279F69D85D8}" type="pres">
      <dgm:prSet presAssocID="{2F351DD6-24EF-494D-AF19-CAA01B104BEF}" presName="parenttextcomposite" presStyleCnt="0"/>
      <dgm:spPr/>
    </dgm:pt>
    <dgm:pt modelId="{62AE5281-2C31-48FE-A231-3335F4BD45BD}" type="pres">
      <dgm:prSet presAssocID="{2F351DD6-24EF-494D-AF19-CAA01B104BEF}" presName="parenttext" presStyleLbl="revTx" presStyleIdx="1" presStyleCnt="5">
        <dgm:presLayoutVars>
          <dgm:chMax/>
          <dgm:chPref val="2"/>
          <dgm:bulletEnabled val="1"/>
        </dgm:presLayoutVars>
      </dgm:prSet>
      <dgm:spPr/>
    </dgm:pt>
    <dgm:pt modelId="{1214BA7E-58AA-4FDD-BC3A-98DF12FDF69F}" type="pres">
      <dgm:prSet presAssocID="{2F351DD6-24EF-494D-AF19-CAA01B104BEF}" presName="parallelogramComposite" presStyleCnt="0"/>
      <dgm:spPr/>
    </dgm:pt>
    <dgm:pt modelId="{9D9F0835-766F-4809-8CFC-1557D9241750}" type="pres">
      <dgm:prSet presAssocID="{2F351DD6-24EF-494D-AF19-CAA01B104BEF}" presName="parallelogram1" presStyleLbl="alignNode1" presStyleIdx="7" presStyleCnt="35"/>
      <dgm:spPr/>
    </dgm:pt>
    <dgm:pt modelId="{02690D25-1020-4FBB-BAE5-C692747957E7}" type="pres">
      <dgm:prSet presAssocID="{2F351DD6-24EF-494D-AF19-CAA01B104BEF}" presName="parallelogram2" presStyleLbl="alignNode1" presStyleIdx="8" presStyleCnt="35"/>
      <dgm:spPr/>
    </dgm:pt>
    <dgm:pt modelId="{AAE37F50-67C0-4A61-9530-2A2423429633}" type="pres">
      <dgm:prSet presAssocID="{2F351DD6-24EF-494D-AF19-CAA01B104BEF}" presName="parallelogram3" presStyleLbl="alignNode1" presStyleIdx="9" presStyleCnt="35"/>
      <dgm:spPr/>
    </dgm:pt>
    <dgm:pt modelId="{B6337EDD-FC0E-4C06-A85F-A52E9FAECFB0}" type="pres">
      <dgm:prSet presAssocID="{2F351DD6-24EF-494D-AF19-CAA01B104BEF}" presName="parallelogram4" presStyleLbl="alignNode1" presStyleIdx="10" presStyleCnt="35"/>
      <dgm:spPr/>
    </dgm:pt>
    <dgm:pt modelId="{3964286E-BD33-4CDF-B8F2-61907168EE76}" type="pres">
      <dgm:prSet presAssocID="{2F351DD6-24EF-494D-AF19-CAA01B104BEF}" presName="parallelogram5" presStyleLbl="alignNode1" presStyleIdx="11" presStyleCnt="35"/>
      <dgm:spPr/>
    </dgm:pt>
    <dgm:pt modelId="{5B527892-E74F-4FA9-8267-EB6D00A3C03A}" type="pres">
      <dgm:prSet presAssocID="{2F351DD6-24EF-494D-AF19-CAA01B104BEF}" presName="parallelogram6" presStyleLbl="alignNode1" presStyleIdx="12" presStyleCnt="35"/>
      <dgm:spPr/>
    </dgm:pt>
    <dgm:pt modelId="{5B760F7A-AB3C-4E6B-BE5E-9730ACE4AE6A}" type="pres">
      <dgm:prSet presAssocID="{2F351DD6-24EF-494D-AF19-CAA01B104BEF}" presName="parallelogram7" presStyleLbl="alignNode1" presStyleIdx="13" presStyleCnt="35"/>
      <dgm:spPr/>
    </dgm:pt>
    <dgm:pt modelId="{621065B9-35AC-4527-8943-D0965C448119}" type="pres">
      <dgm:prSet presAssocID="{819E911B-644B-41AD-ADC8-3BAEB9BF9917}" presName="sibTrans" presStyleCnt="0"/>
      <dgm:spPr/>
    </dgm:pt>
    <dgm:pt modelId="{65647EB1-C33E-4012-BC70-D9A5E28ADF60}" type="pres">
      <dgm:prSet presAssocID="{E855F0D5-E71B-4A49-94BB-A4BBB28986E4}" presName="parenttextcomposite" presStyleCnt="0"/>
      <dgm:spPr/>
    </dgm:pt>
    <dgm:pt modelId="{64F3AF27-A4A4-482C-98C0-1CC67C77A7FA}" type="pres">
      <dgm:prSet presAssocID="{E855F0D5-E71B-4A49-94BB-A4BBB28986E4}" presName="parenttext" presStyleLbl="revTx" presStyleIdx="2" presStyleCnt="5">
        <dgm:presLayoutVars>
          <dgm:chMax/>
          <dgm:chPref val="2"/>
          <dgm:bulletEnabled val="1"/>
        </dgm:presLayoutVars>
      </dgm:prSet>
      <dgm:spPr/>
    </dgm:pt>
    <dgm:pt modelId="{1F250CD1-0A62-4981-999A-2ACBB85E80E6}" type="pres">
      <dgm:prSet presAssocID="{E855F0D5-E71B-4A49-94BB-A4BBB28986E4}" presName="parallelogramComposite" presStyleCnt="0"/>
      <dgm:spPr/>
    </dgm:pt>
    <dgm:pt modelId="{855C4AE7-7C83-4C32-87DD-54BCFF923161}" type="pres">
      <dgm:prSet presAssocID="{E855F0D5-E71B-4A49-94BB-A4BBB28986E4}" presName="parallelogram1" presStyleLbl="alignNode1" presStyleIdx="14" presStyleCnt="35"/>
      <dgm:spPr/>
    </dgm:pt>
    <dgm:pt modelId="{713A4BBA-C46E-48D7-B147-212EBF1B97CD}" type="pres">
      <dgm:prSet presAssocID="{E855F0D5-E71B-4A49-94BB-A4BBB28986E4}" presName="parallelogram2" presStyleLbl="alignNode1" presStyleIdx="15" presStyleCnt="35"/>
      <dgm:spPr/>
    </dgm:pt>
    <dgm:pt modelId="{E6F2D60F-08EB-4664-A510-5759D3DF3611}" type="pres">
      <dgm:prSet presAssocID="{E855F0D5-E71B-4A49-94BB-A4BBB28986E4}" presName="parallelogram3" presStyleLbl="alignNode1" presStyleIdx="16" presStyleCnt="35"/>
      <dgm:spPr/>
    </dgm:pt>
    <dgm:pt modelId="{1CB77E1E-06A1-400E-BB01-1D5D9DEB029F}" type="pres">
      <dgm:prSet presAssocID="{E855F0D5-E71B-4A49-94BB-A4BBB28986E4}" presName="parallelogram4" presStyleLbl="alignNode1" presStyleIdx="17" presStyleCnt="35"/>
      <dgm:spPr/>
    </dgm:pt>
    <dgm:pt modelId="{6220CC15-4461-4696-A91C-2F9D435B01D5}" type="pres">
      <dgm:prSet presAssocID="{E855F0D5-E71B-4A49-94BB-A4BBB28986E4}" presName="parallelogram5" presStyleLbl="alignNode1" presStyleIdx="18" presStyleCnt="35"/>
      <dgm:spPr/>
    </dgm:pt>
    <dgm:pt modelId="{5B3E8D35-C021-4F93-B93E-A74EF8C54357}" type="pres">
      <dgm:prSet presAssocID="{E855F0D5-E71B-4A49-94BB-A4BBB28986E4}" presName="parallelogram6" presStyleLbl="alignNode1" presStyleIdx="19" presStyleCnt="35"/>
      <dgm:spPr/>
    </dgm:pt>
    <dgm:pt modelId="{656E9455-A099-43BE-AA0D-382DBB14F127}" type="pres">
      <dgm:prSet presAssocID="{E855F0D5-E71B-4A49-94BB-A4BBB28986E4}" presName="parallelogram7" presStyleLbl="alignNode1" presStyleIdx="20" presStyleCnt="35"/>
      <dgm:spPr/>
    </dgm:pt>
    <dgm:pt modelId="{9517E6D9-37A8-4D9E-B574-4B68451AF62C}" type="pres">
      <dgm:prSet presAssocID="{17589B99-C97C-40B5-A4A1-76E367407778}" presName="sibTrans" presStyleCnt="0"/>
      <dgm:spPr/>
    </dgm:pt>
    <dgm:pt modelId="{E951C181-E16B-49F7-A50B-E551B60B0EC7}" type="pres">
      <dgm:prSet presAssocID="{D7EA4689-A6E6-43F9-9F7A-701A2ACADF48}" presName="parenttextcomposite" presStyleCnt="0"/>
      <dgm:spPr/>
    </dgm:pt>
    <dgm:pt modelId="{8267C187-C265-4F46-9A25-8089587A152D}" type="pres">
      <dgm:prSet presAssocID="{D7EA4689-A6E6-43F9-9F7A-701A2ACADF48}" presName="parenttext" presStyleLbl="revTx" presStyleIdx="3" presStyleCnt="5">
        <dgm:presLayoutVars>
          <dgm:chMax/>
          <dgm:chPref val="2"/>
          <dgm:bulletEnabled val="1"/>
        </dgm:presLayoutVars>
      </dgm:prSet>
      <dgm:spPr/>
    </dgm:pt>
    <dgm:pt modelId="{95A33170-D7F4-4C57-B670-29C8E10FB3D7}" type="pres">
      <dgm:prSet presAssocID="{D7EA4689-A6E6-43F9-9F7A-701A2ACADF48}" presName="parallelogramComposite" presStyleCnt="0"/>
      <dgm:spPr/>
    </dgm:pt>
    <dgm:pt modelId="{D6FAF2B9-D771-4532-9DBA-DBC3EE4127D7}" type="pres">
      <dgm:prSet presAssocID="{D7EA4689-A6E6-43F9-9F7A-701A2ACADF48}" presName="parallelogram1" presStyleLbl="alignNode1" presStyleIdx="21" presStyleCnt="35"/>
      <dgm:spPr/>
    </dgm:pt>
    <dgm:pt modelId="{57A26C5E-519E-47CB-90B1-8B3A240F5685}" type="pres">
      <dgm:prSet presAssocID="{D7EA4689-A6E6-43F9-9F7A-701A2ACADF48}" presName="parallelogram2" presStyleLbl="alignNode1" presStyleIdx="22" presStyleCnt="35"/>
      <dgm:spPr/>
    </dgm:pt>
    <dgm:pt modelId="{10A03B8A-49D8-4B8E-929B-AE77ED0DEBEF}" type="pres">
      <dgm:prSet presAssocID="{D7EA4689-A6E6-43F9-9F7A-701A2ACADF48}" presName="parallelogram3" presStyleLbl="alignNode1" presStyleIdx="23" presStyleCnt="35"/>
      <dgm:spPr/>
    </dgm:pt>
    <dgm:pt modelId="{54473394-2C3C-4F0C-B21F-92326E677308}" type="pres">
      <dgm:prSet presAssocID="{D7EA4689-A6E6-43F9-9F7A-701A2ACADF48}" presName="parallelogram4" presStyleLbl="alignNode1" presStyleIdx="24" presStyleCnt="35"/>
      <dgm:spPr/>
    </dgm:pt>
    <dgm:pt modelId="{7BEE708F-E76B-497F-951A-E90BB4336F21}" type="pres">
      <dgm:prSet presAssocID="{D7EA4689-A6E6-43F9-9F7A-701A2ACADF48}" presName="parallelogram5" presStyleLbl="alignNode1" presStyleIdx="25" presStyleCnt="35"/>
      <dgm:spPr/>
    </dgm:pt>
    <dgm:pt modelId="{EF50FE18-1D09-48C3-AACA-9FBAE00C47D2}" type="pres">
      <dgm:prSet presAssocID="{D7EA4689-A6E6-43F9-9F7A-701A2ACADF48}" presName="parallelogram6" presStyleLbl="alignNode1" presStyleIdx="26" presStyleCnt="35"/>
      <dgm:spPr/>
    </dgm:pt>
    <dgm:pt modelId="{AA37233D-605C-401D-9516-ACDEEEF9EA44}" type="pres">
      <dgm:prSet presAssocID="{D7EA4689-A6E6-43F9-9F7A-701A2ACADF48}" presName="parallelogram7" presStyleLbl="alignNode1" presStyleIdx="27" presStyleCnt="35"/>
      <dgm:spPr/>
    </dgm:pt>
    <dgm:pt modelId="{00A82406-30C0-409F-9E83-9378870AA4BC}" type="pres">
      <dgm:prSet presAssocID="{7D956F91-AACA-406C-8022-F92A11BDBB05}" presName="sibTrans" presStyleCnt="0"/>
      <dgm:spPr/>
    </dgm:pt>
    <dgm:pt modelId="{B98C3251-DECD-4001-B1FD-FEB1A627F998}" type="pres">
      <dgm:prSet presAssocID="{223B2BEF-D098-4809-A76D-CDB282691FB1}" presName="parenttextcomposite" presStyleCnt="0"/>
      <dgm:spPr/>
    </dgm:pt>
    <dgm:pt modelId="{C36175A6-DFEC-440C-938A-3AA0E6B56196}" type="pres">
      <dgm:prSet presAssocID="{223B2BEF-D098-4809-A76D-CDB282691FB1}" presName="parenttext" presStyleLbl="revTx" presStyleIdx="4" presStyleCnt="5">
        <dgm:presLayoutVars>
          <dgm:chMax/>
          <dgm:chPref val="2"/>
          <dgm:bulletEnabled val="1"/>
        </dgm:presLayoutVars>
      </dgm:prSet>
      <dgm:spPr/>
    </dgm:pt>
    <dgm:pt modelId="{E25D8536-EB8D-46D6-B366-768A88D3EB0D}" type="pres">
      <dgm:prSet presAssocID="{223B2BEF-D098-4809-A76D-CDB282691FB1}" presName="parallelogramComposite" presStyleCnt="0"/>
      <dgm:spPr/>
    </dgm:pt>
    <dgm:pt modelId="{F763545F-751C-4B94-9F5C-298EB0F5C7BB}" type="pres">
      <dgm:prSet presAssocID="{223B2BEF-D098-4809-A76D-CDB282691FB1}" presName="parallelogram1" presStyleLbl="alignNode1" presStyleIdx="28" presStyleCnt="35"/>
      <dgm:spPr/>
    </dgm:pt>
    <dgm:pt modelId="{9C2CEE5F-E43B-48CC-9A9F-0FE63727078D}" type="pres">
      <dgm:prSet presAssocID="{223B2BEF-D098-4809-A76D-CDB282691FB1}" presName="parallelogram2" presStyleLbl="alignNode1" presStyleIdx="29" presStyleCnt="35"/>
      <dgm:spPr/>
    </dgm:pt>
    <dgm:pt modelId="{4CF067F9-1B38-43E0-9465-3998C0CCCC00}" type="pres">
      <dgm:prSet presAssocID="{223B2BEF-D098-4809-A76D-CDB282691FB1}" presName="parallelogram3" presStyleLbl="alignNode1" presStyleIdx="30" presStyleCnt="35"/>
      <dgm:spPr/>
    </dgm:pt>
    <dgm:pt modelId="{0DEB341F-8A37-4599-939F-E181D86819CE}" type="pres">
      <dgm:prSet presAssocID="{223B2BEF-D098-4809-A76D-CDB282691FB1}" presName="parallelogram4" presStyleLbl="alignNode1" presStyleIdx="31" presStyleCnt="35"/>
      <dgm:spPr/>
    </dgm:pt>
    <dgm:pt modelId="{96047375-52A9-41EA-9C35-8A64061D6666}" type="pres">
      <dgm:prSet presAssocID="{223B2BEF-D098-4809-A76D-CDB282691FB1}" presName="parallelogram5" presStyleLbl="alignNode1" presStyleIdx="32" presStyleCnt="35"/>
      <dgm:spPr/>
    </dgm:pt>
    <dgm:pt modelId="{EA8ABAC4-E1A8-484C-BE3C-36B1F8944513}" type="pres">
      <dgm:prSet presAssocID="{223B2BEF-D098-4809-A76D-CDB282691FB1}" presName="parallelogram6" presStyleLbl="alignNode1" presStyleIdx="33" presStyleCnt="35"/>
      <dgm:spPr/>
    </dgm:pt>
    <dgm:pt modelId="{D59F20BE-ECFC-4DA1-B813-B7753A020578}" type="pres">
      <dgm:prSet presAssocID="{223B2BEF-D098-4809-A76D-CDB282691FB1}" presName="parallelogram7" presStyleLbl="alignNode1" presStyleIdx="34" presStyleCnt="35"/>
      <dgm:spPr/>
    </dgm:pt>
  </dgm:ptLst>
  <dgm:cxnLst>
    <dgm:cxn modelId="{67D5910B-DA8F-4729-A9A6-0F9625293527}" srcId="{81A45FA6-18FA-4E38-BB09-24D3C27C297E}" destId="{223B2BEF-D098-4809-A76D-CDB282691FB1}" srcOrd="4" destOrd="0" parTransId="{0274294F-AC19-47D8-9675-E53932EF1DCD}" sibTransId="{83541E65-1576-4E1E-8201-BB9EA1F87BD4}"/>
    <dgm:cxn modelId="{33933F5E-524C-42F7-9039-E648530A208F}" type="presOf" srcId="{2F351DD6-24EF-494D-AF19-CAA01B104BEF}" destId="{62AE5281-2C31-48FE-A231-3335F4BD45BD}" srcOrd="0" destOrd="0" presId="urn:microsoft.com/office/officeart/2008/layout/VerticalAccentList"/>
    <dgm:cxn modelId="{D40DBE52-476A-4DD2-BD8C-85CA971BDD0F}" type="presOf" srcId="{E4868C53-951B-48A7-A64C-6BC08E0A6DB1}" destId="{CF4E8670-17B7-496A-B479-6F8BFE5E6DB5}" srcOrd="0" destOrd="0" presId="urn:microsoft.com/office/officeart/2008/layout/VerticalAccentList"/>
    <dgm:cxn modelId="{E3A11253-2B13-4900-92CE-ED4B6023D59F}" type="presOf" srcId="{223B2BEF-D098-4809-A76D-CDB282691FB1}" destId="{C36175A6-DFEC-440C-938A-3AA0E6B56196}" srcOrd="0" destOrd="0" presId="urn:microsoft.com/office/officeart/2008/layout/VerticalAccentList"/>
    <dgm:cxn modelId="{F5328858-FF5A-4BF2-9697-4F8E2B1F8758}" srcId="{81A45FA6-18FA-4E38-BB09-24D3C27C297E}" destId="{D7EA4689-A6E6-43F9-9F7A-701A2ACADF48}" srcOrd="3" destOrd="0" parTransId="{66BF3B5E-BC81-4038-8C2E-61D3D5E28C43}" sibTransId="{7D956F91-AACA-406C-8022-F92A11BDBB05}"/>
    <dgm:cxn modelId="{DD12A180-7718-4CDC-9001-13CD7854B2F9}" type="presOf" srcId="{E855F0D5-E71B-4A49-94BB-A4BBB28986E4}" destId="{64F3AF27-A4A4-482C-98C0-1CC67C77A7FA}" srcOrd="0" destOrd="0" presId="urn:microsoft.com/office/officeart/2008/layout/VerticalAccentList"/>
    <dgm:cxn modelId="{7D7AA691-B2A9-4EAB-B5B2-BAF71E482C7C}" srcId="{81A45FA6-18FA-4E38-BB09-24D3C27C297E}" destId="{2F351DD6-24EF-494D-AF19-CAA01B104BEF}" srcOrd="1" destOrd="0" parTransId="{BE2D6420-D3B6-4416-9B09-85EA7CF7BAE5}" sibTransId="{819E911B-644B-41AD-ADC8-3BAEB9BF9917}"/>
    <dgm:cxn modelId="{1F018DB0-3152-4A17-AEE0-DC1DE87B458F}" type="presOf" srcId="{81A45FA6-18FA-4E38-BB09-24D3C27C297E}" destId="{2B57078A-EB2A-46C3-9D17-3730781AE2A0}" srcOrd="0" destOrd="0" presId="urn:microsoft.com/office/officeart/2008/layout/VerticalAccentList"/>
    <dgm:cxn modelId="{4FE969B9-EC42-4332-9539-209C53432867}" type="presOf" srcId="{D7EA4689-A6E6-43F9-9F7A-701A2ACADF48}" destId="{8267C187-C265-4F46-9A25-8089587A152D}" srcOrd="0" destOrd="0" presId="urn:microsoft.com/office/officeart/2008/layout/VerticalAccentList"/>
    <dgm:cxn modelId="{0921AAC1-DFC0-4D8E-B7D6-74F5B7AAAAF8}" srcId="{81A45FA6-18FA-4E38-BB09-24D3C27C297E}" destId="{E855F0D5-E71B-4A49-94BB-A4BBB28986E4}" srcOrd="2" destOrd="0" parTransId="{458EF37B-75E1-46B6-87C7-589E3C6FFDD8}" sibTransId="{17589B99-C97C-40B5-A4A1-76E367407778}"/>
    <dgm:cxn modelId="{D68FCCD1-0BDC-4D3B-BCFE-CD115C11EE98}" srcId="{81A45FA6-18FA-4E38-BB09-24D3C27C297E}" destId="{E4868C53-951B-48A7-A64C-6BC08E0A6DB1}" srcOrd="0" destOrd="0" parTransId="{2AD6680B-6AC1-441B-9B84-44800FA119C5}" sibTransId="{16386D6C-2E2E-4148-BB0A-6F476434998E}"/>
    <dgm:cxn modelId="{7A7BA9A6-BFF2-4292-8740-1784205414E4}" type="presParOf" srcId="{2B57078A-EB2A-46C3-9D17-3730781AE2A0}" destId="{2FEB4BD2-62C0-483A-B0BA-04B9776A4A47}" srcOrd="0" destOrd="0" presId="urn:microsoft.com/office/officeart/2008/layout/VerticalAccentList"/>
    <dgm:cxn modelId="{28F93050-08D1-42A5-9B50-5D4980F6413A}" type="presParOf" srcId="{2FEB4BD2-62C0-483A-B0BA-04B9776A4A47}" destId="{CF4E8670-17B7-496A-B479-6F8BFE5E6DB5}" srcOrd="0" destOrd="0" presId="urn:microsoft.com/office/officeart/2008/layout/VerticalAccentList"/>
    <dgm:cxn modelId="{F55784AB-0073-45D6-B277-C9F8CEEEA4A6}" type="presParOf" srcId="{2B57078A-EB2A-46C3-9D17-3730781AE2A0}" destId="{379DC95F-71D2-4E42-B656-0C476B68617D}" srcOrd="1" destOrd="0" presId="urn:microsoft.com/office/officeart/2008/layout/VerticalAccentList"/>
    <dgm:cxn modelId="{BF6420BB-2F26-444A-8091-B1217C14D444}" type="presParOf" srcId="{379DC95F-71D2-4E42-B656-0C476B68617D}" destId="{B0171F81-29A8-489A-823A-4E356303E985}" srcOrd="0" destOrd="0" presId="urn:microsoft.com/office/officeart/2008/layout/VerticalAccentList"/>
    <dgm:cxn modelId="{F95E7EAB-0884-4853-975D-FD94E5F93984}" type="presParOf" srcId="{379DC95F-71D2-4E42-B656-0C476B68617D}" destId="{BD1BC221-D68E-4958-A7FE-4C02871ECEF7}" srcOrd="1" destOrd="0" presId="urn:microsoft.com/office/officeart/2008/layout/VerticalAccentList"/>
    <dgm:cxn modelId="{3E65EEC2-9930-4C02-BBD9-71C5C8467669}" type="presParOf" srcId="{379DC95F-71D2-4E42-B656-0C476B68617D}" destId="{20048342-4767-4FF4-ABD2-C0B555B84A50}" srcOrd="2" destOrd="0" presId="urn:microsoft.com/office/officeart/2008/layout/VerticalAccentList"/>
    <dgm:cxn modelId="{C73ADDC4-8513-4231-A2AA-275D05A626CB}" type="presParOf" srcId="{379DC95F-71D2-4E42-B656-0C476B68617D}" destId="{55F49119-FA83-417B-98A6-24FE8B65E14F}" srcOrd="3" destOrd="0" presId="urn:microsoft.com/office/officeart/2008/layout/VerticalAccentList"/>
    <dgm:cxn modelId="{061A2BAA-5D28-4BD2-AD41-D48787107FBF}" type="presParOf" srcId="{379DC95F-71D2-4E42-B656-0C476B68617D}" destId="{38E38909-FD2B-44F3-90CF-934877AA060A}" srcOrd="4" destOrd="0" presId="urn:microsoft.com/office/officeart/2008/layout/VerticalAccentList"/>
    <dgm:cxn modelId="{A09E3BF1-3467-4EB9-AB78-CFFC333B6A92}" type="presParOf" srcId="{379DC95F-71D2-4E42-B656-0C476B68617D}" destId="{4E658203-3482-42F8-AB1E-4F54D97C7FF2}" srcOrd="5" destOrd="0" presId="urn:microsoft.com/office/officeart/2008/layout/VerticalAccentList"/>
    <dgm:cxn modelId="{E2D1A8A8-E910-49FC-A6F0-6EB70161EBE3}" type="presParOf" srcId="{379DC95F-71D2-4E42-B656-0C476B68617D}" destId="{D97E0778-F8DC-4E13-BDDA-422346865C4C}" srcOrd="6" destOrd="0" presId="urn:microsoft.com/office/officeart/2008/layout/VerticalAccentList"/>
    <dgm:cxn modelId="{CDAF1EB0-55C8-4612-A4E8-87E883220E7E}" type="presParOf" srcId="{2B57078A-EB2A-46C3-9D17-3730781AE2A0}" destId="{0CDF56FF-4EDC-45DD-B1E1-4D3DFC6642F6}" srcOrd="2" destOrd="0" presId="urn:microsoft.com/office/officeart/2008/layout/VerticalAccentList"/>
    <dgm:cxn modelId="{7605C295-DDB7-41B8-94EA-D7E98AAF2219}" type="presParOf" srcId="{2B57078A-EB2A-46C3-9D17-3730781AE2A0}" destId="{4D11737E-8414-4C32-8FD3-4279F69D85D8}" srcOrd="3" destOrd="0" presId="urn:microsoft.com/office/officeart/2008/layout/VerticalAccentList"/>
    <dgm:cxn modelId="{57D8DDF1-05CD-4B26-B717-806330AA16EE}" type="presParOf" srcId="{4D11737E-8414-4C32-8FD3-4279F69D85D8}" destId="{62AE5281-2C31-48FE-A231-3335F4BD45BD}" srcOrd="0" destOrd="0" presId="urn:microsoft.com/office/officeart/2008/layout/VerticalAccentList"/>
    <dgm:cxn modelId="{478F5B16-D631-4B73-A767-53110DA0F45C}" type="presParOf" srcId="{2B57078A-EB2A-46C3-9D17-3730781AE2A0}" destId="{1214BA7E-58AA-4FDD-BC3A-98DF12FDF69F}" srcOrd="4" destOrd="0" presId="urn:microsoft.com/office/officeart/2008/layout/VerticalAccentList"/>
    <dgm:cxn modelId="{E097478C-156B-45BB-9E0D-5426990E17BA}" type="presParOf" srcId="{1214BA7E-58AA-4FDD-BC3A-98DF12FDF69F}" destId="{9D9F0835-766F-4809-8CFC-1557D9241750}" srcOrd="0" destOrd="0" presId="urn:microsoft.com/office/officeart/2008/layout/VerticalAccentList"/>
    <dgm:cxn modelId="{AAE4F447-782E-4A86-BAD7-1BC3232EE9AB}" type="presParOf" srcId="{1214BA7E-58AA-4FDD-BC3A-98DF12FDF69F}" destId="{02690D25-1020-4FBB-BAE5-C692747957E7}" srcOrd="1" destOrd="0" presId="urn:microsoft.com/office/officeart/2008/layout/VerticalAccentList"/>
    <dgm:cxn modelId="{5E796D5F-6434-4AF0-B3BB-93C0C254DDB8}" type="presParOf" srcId="{1214BA7E-58AA-4FDD-BC3A-98DF12FDF69F}" destId="{AAE37F50-67C0-4A61-9530-2A2423429633}" srcOrd="2" destOrd="0" presId="urn:microsoft.com/office/officeart/2008/layout/VerticalAccentList"/>
    <dgm:cxn modelId="{06BDE730-4552-4CC6-8A7F-BDBAC415B722}" type="presParOf" srcId="{1214BA7E-58AA-4FDD-BC3A-98DF12FDF69F}" destId="{B6337EDD-FC0E-4C06-A85F-A52E9FAECFB0}" srcOrd="3" destOrd="0" presId="urn:microsoft.com/office/officeart/2008/layout/VerticalAccentList"/>
    <dgm:cxn modelId="{CD1C8B7A-0491-495A-BD84-95236EB0ACBC}" type="presParOf" srcId="{1214BA7E-58AA-4FDD-BC3A-98DF12FDF69F}" destId="{3964286E-BD33-4CDF-B8F2-61907168EE76}" srcOrd="4" destOrd="0" presId="urn:microsoft.com/office/officeart/2008/layout/VerticalAccentList"/>
    <dgm:cxn modelId="{2FACFA7C-594C-4F7E-9BA8-1BEFA3B4F2B6}" type="presParOf" srcId="{1214BA7E-58AA-4FDD-BC3A-98DF12FDF69F}" destId="{5B527892-E74F-4FA9-8267-EB6D00A3C03A}" srcOrd="5" destOrd="0" presId="urn:microsoft.com/office/officeart/2008/layout/VerticalAccentList"/>
    <dgm:cxn modelId="{056A4F13-ADE9-4434-908A-A8BAB7E0C58B}" type="presParOf" srcId="{1214BA7E-58AA-4FDD-BC3A-98DF12FDF69F}" destId="{5B760F7A-AB3C-4E6B-BE5E-9730ACE4AE6A}" srcOrd="6" destOrd="0" presId="urn:microsoft.com/office/officeart/2008/layout/VerticalAccentList"/>
    <dgm:cxn modelId="{D7304292-8B96-4980-A9A0-7E87853896C0}" type="presParOf" srcId="{2B57078A-EB2A-46C3-9D17-3730781AE2A0}" destId="{621065B9-35AC-4527-8943-D0965C448119}" srcOrd="5" destOrd="0" presId="urn:microsoft.com/office/officeart/2008/layout/VerticalAccentList"/>
    <dgm:cxn modelId="{6F55A558-C4FA-4B85-9B1E-4A942B5823AE}" type="presParOf" srcId="{2B57078A-EB2A-46C3-9D17-3730781AE2A0}" destId="{65647EB1-C33E-4012-BC70-D9A5E28ADF60}" srcOrd="6" destOrd="0" presId="urn:microsoft.com/office/officeart/2008/layout/VerticalAccentList"/>
    <dgm:cxn modelId="{DAEFC8B8-B9B4-474F-AAA7-F75B661F4207}" type="presParOf" srcId="{65647EB1-C33E-4012-BC70-D9A5E28ADF60}" destId="{64F3AF27-A4A4-482C-98C0-1CC67C77A7FA}" srcOrd="0" destOrd="0" presId="urn:microsoft.com/office/officeart/2008/layout/VerticalAccentList"/>
    <dgm:cxn modelId="{909E29BF-9F5F-4D48-814C-53D13A80F5D9}" type="presParOf" srcId="{2B57078A-EB2A-46C3-9D17-3730781AE2A0}" destId="{1F250CD1-0A62-4981-999A-2ACBB85E80E6}" srcOrd="7" destOrd="0" presId="urn:microsoft.com/office/officeart/2008/layout/VerticalAccentList"/>
    <dgm:cxn modelId="{D3BD32DC-DCFA-48C8-8428-BCB1C588793B}" type="presParOf" srcId="{1F250CD1-0A62-4981-999A-2ACBB85E80E6}" destId="{855C4AE7-7C83-4C32-87DD-54BCFF923161}" srcOrd="0" destOrd="0" presId="urn:microsoft.com/office/officeart/2008/layout/VerticalAccentList"/>
    <dgm:cxn modelId="{035722FB-CC6D-46E0-82AB-80D52BF58C89}" type="presParOf" srcId="{1F250CD1-0A62-4981-999A-2ACBB85E80E6}" destId="{713A4BBA-C46E-48D7-B147-212EBF1B97CD}" srcOrd="1" destOrd="0" presId="urn:microsoft.com/office/officeart/2008/layout/VerticalAccentList"/>
    <dgm:cxn modelId="{DB9D28A5-E743-42FF-AE1B-6041F4549D66}" type="presParOf" srcId="{1F250CD1-0A62-4981-999A-2ACBB85E80E6}" destId="{E6F2D60F-08EB-4664-A510-5759D3DF3611}" srcOrd="2" destOrd="0" presId="urn:microsoft.com/office/officeart/2008/layout/VerticalAccentList"/>
    <dgm:cxn modelId="{158F52EC-18BD-438F-830A-71AD7F94F041}" type="presParOf" srcId="{1F250CD1-0A62-4981-999A-2ACBB85E80E6}" destId="{1CB77E1E-06A1-400E-BB01-1D5D9DEB029F}" srcOrd="3" destOrd="0" presId="urn:microsoft.com/office/officeart/2008/layout/VerticalAccentList"/>
    <dgm:cxn modelId="{C0C96990-625D-4AA7-A3FA-E112060A8F86}" type="presParOf" srcId="{1F250CD1-0A62-4981-999A-2ACBB85E80E6}" destId="{6220CC15-4461-4696-A91C-2F9D435B01D5}" srcOrd="4" destOrd="0" presId="urn:microsoft.com/office/officeart/2008/layout/VerticalAccentList"/>
    <dgm:cxn modelId="{E0EE182A-9BEE-488B-82EC-24E9DCCFBCA6}" type="presParOf" srcId="{1F250CD1-0A62-4981-999A-2ACBB85E80E6}" destId="{5B3E8D35-C021-4F93-B93E-A74EF8C54357}" srcOrd="5" destOrd="0" presId="urn:microsoft.com/office/officeart/2008/layout/VerticalAccentList"/>
    <dgm:cxn modelId="{3710D182-B469-43B6-B7AA-DE9BB56D4140}" type="presParOf" srcId="{1F250CD1-0A62-4981-999A-2ACBB85E80E6}" destId="{656E9455-A099-43BE-AA0D-382DBB14F127}" srcOrd="6" destOrd="0" presId="urn:microsoft.com/office/officeart/2008/layout/VerticalAccentList"/>
    <dgm:cxn modelId="{F32081C7-BA3E-4EB2-A2DB-2A9FAAF4DB64}" type="presParOf" srcId="{2B57078A-EB2A-46C3-9D17-3730781AE2A0}" destId="{9517E6D9-37A8-4D9E-B574-4B68451AF62C}" srcOrd="8" destOrd="0" presId="urn:microsoft.com/office/officeart/2008/layout/VerticalAccentList"/>
    <dgm:cxn modelId="{316F596F-F9D6-4CCC-BD3D-0C760DD590B5}" type="presParOf" srcId="{2B57078A-EB2A-46C3-9D17-3730781AE2A0}" destId="{E951C181-E16B-49F7-A50B-E551B60B0EC7}" srcOrd="9" destOrd="0" presId="urn:microsoft.com/office/officeart/2008/layout/VerticalAccentList"/>
    <dgm:cxn modelId="{19A72389-3B15-4586-B302-BFC0EA8E547D}" type="presParOf" srcId="{E951C181-E16B-49F7-A50B-E551B60B0EC7}" destId="{8267C187-C265-4F46-9A25-8089587A152D}" srcOrd="0" destOrd="0" presId="urn:microsoft.com/office/officeart/2008/layout/VerticalAccentList"/>
    <dgm:cxn modelId="{9D8B1127-0A1C-48EE-82C7-E9BF01F94858}" type="presParOf" srcId="{2B57078A-EB2A-46C3-9D17-3730781AE2A0}" destId="{95A33170-D7F4-4C57-B670-29C8E10FB3D7}" srcOrd="10" destOrd="0" presId="urn:microsoft.com/office/officeart/2008/layout/VerticalAccentList"/>
    <dgm:cxn modelId="{3E1D0270-1824-4327-9C20-3F94F6D6CB5D}" type="presParOf" srcId="{95A33170-D7F4-4C57-B670-29C8E10FB3D7}" destId="{D6FAF2B9-D771-4532-9DBA-DBC3EE4127D7}" srcOrd="0" destOrd="0" presId="urn:microsoft.com/office/officeart/2008/layout/VerticalAccentList"/>
    <dgm:cxn modelId="{01AE581E-6AE9-4506-80E6-483F376F7A41}" type="presParOf" srcId="{95A33170-D7F4-4C57-B670-29C8E10FB3D7}" destId="{57A26C5E-519E-47CB-90B1-8B3A240F5685}" srcOrd="1" destOrd="0" presId="urn:microsoft.com/office/officeart/2008/layout/VerticalAccentList"/>
    <dgm:cxn modelId="{A373B1C2-556E-4A40-A1C9-8ABD2E45F7AF}" type="presParOf" srcId="{95A33170-D7F4-4C57-B670-29C8E10FB3D7}" destId="{10A03B8A-49D8-4B8E-929B-AE77ED0DEBEF}" srcOrd="2" destOrd="0" presId="urn:microsoft.com/office/officeart/2008/layout/VerticalAccentList"/>
    <dgm:cxn modelId="{D96625FA-212D-4A7B-88CB-D3AB97041998}" type="presParOf" srcId="{95A33170-D7F4-4C57-B670-29C8E10FB3D7}" destId="{54473394-2C3C-4F0C-B21F-92326E677308}" srcOrd="3" destOrd="0" presId="urn:microsoft.com/office/officeart/2008/layout/VerticalAccentList"/>
    <dgm:cxn modelId="{E145C7DD-D38A-4D34-8FED-2816AF24E7B1}" type="presParOf" srcId="{95A33170-D7F4-4C57-B670-29C8E10FB3D7}" destId="{7BEE708F-E76B-497F-951A-E90BB4336F21}" srcOrd="4" destOrd="0" presId="urn:microsoft.com/office/officeart/2008/layout/VerticalAccentList"/>
    <dgm:cxn modelId="{FF67BE6B-1343-4CB9-9ED3-2929D0DDC7A2}" type="presParOf" srcId="{95A33170-D7F4-4C57-B670-29C8E10FB3D7}" destId="{EF50FE18-1D09-48C3-AACA-9FBAE00C47D2}" srcOrd="5" destOrd="0" presId="urn:microsoft.com/office/officeart/2008/layout/VerticalAccentList"/>
    <dgm:cxn modelId="{47B63E90-2E68-4EF8-A567-D07BF164BC55}" type="presParOf" srcId="{95A33170-D7F4-4C57-B670-29C8E10FB3D7}" destId="{AA37233D-605C-401D-9516-ACDEEEF9EA44}" srcOrd="6" destOrd="0" presId="urn:microsoft.com/office/officeart/2008/layout/VerticalAccentList"/>
    <dgm:cxn modelId="{29443DB2-11AA-4388-BB9E-3FF1E2387F11}" type="presParOf" srcId="{2B57078A-EB2A-46C3-9D17-3730781AE2A0}" destId="{00A82406-30C0-409F-9E83-9378870AA4BC}" srcOrd="11" destOrd="0" presId="urn:microsoft.com/office/officeart/2008/layout/VerticalAccentList"/>
    <dgm:cxn modelId="{AC333185-9B62-41B9-B29B-DF12E0C5C6F8}" type="presParOf" srcId="{2B57078A-EB2A-46C3-9D17-3730781AE2A0}" destId="{B98C3251-DECD-4001-B1FD-FEB1A627F998}" srcOrd="12" destOrd="0" presId="urn:microsoft.com/office/officeart/2008/layout/VerticalAccentList"/>
    <dgm:cxn modelId="{F3979F72-524C-4C12-8DD7-8B25A6F06B79}" type="presParOf" srcId="{B98C3251-DECD-4001-B1FD-FEB1A627F998}" destId="{C36175A6-DFEC-440C-938A-3AA0E6B56196}" srcOrd="0" destOrd="0" presId="urn:microsoft.com/office/officeart/2008/layout/VerticalAccentList"/>
    <dgm:cxn modelId="{B3011F64-17E2-46B6-AC27-4AE3DC50110B}" type="presParOf" srcId="{2B57078A-EB2A-46C3-9D17-3730781AE2A0}" destId="{E25D8536-EB8D-46D6-B366-768A88D3EB0D}" srcOrd="13" destOrd="0" presId="urn:microsoft.com/office/officeart/2008/layout/VerticalAccentList"/>
    <dgm:cxn modelId="{25935482-7188-40FD-92D1-88DDCC5CA179}" type="presParOf" srcId="{E25D8536-EB8D-46D6-B366-768A88D3EB0D}" destId="{F763545F-751C-4B94-9F5C-298EB0F5C7BB}" srcOrd="0" destOrd="0" presId="urn:microsoft.com/office/officeart/2008/layout/VerticalAccentList"/>
    <dgm:cxn modelId="{12A73845-F1C0-4F70-9882-5A6958E450A6}" type="presParOf" srcId="{E25D8536-EB8D-46D6-B366-768A88D3EB0D}" destId="{9C2CEE5F-E43B-48CC-9A9F-0FE63727078D}" srcOrd="1" destOrd="0" presId="urn:microsoft.com/office/officeart/2008/layout/VerticalAccentList"/>
    <dgm:cxn modelId="{AF6DD29C-9F69-4A56-AEF4-71F75C2691DA}" type="presParOf" srcId="{E25D8536-EB8D-46D6-B366-768A88D3EB0D}" destId="{4CF067F9-1B38-43E0-9465-3998C0CCCC00}" srcOrd="2" destOrd="0" presId="urn:microsoft.com/office/officeart/2008/layout/VerticalAccentList"/>
    <dgm:cxn modelId="{6720549B-787C-4AB0-B461-6A69022EF5FA}" type="presParOf" srcId="{E25D8536-EB8D-46D6-B366-768A88D3EB0D}" destId="{0DEB341F-8A37-4599-939F-E181D86819CE}" srcOrd="3" destOrd="0" presId="urn:microsoft.com/office/officeart/2008/layout/VerticalAccentList"/>
    <dgm:cxn modelId="{7B17BE49-09AF-47E2-934E-C798C2C7B331}" type="presParOf" srcId="{E25D8536-EB8D-46D6-B366-768A88D3EB0D}" destId="{96047375-52A9-41EA-9C35-8A64061D6666}" srcOrd="4" destOrd="0" presId="urn:microsoft.com/office/officeart/2008/layout/VerticalAccentList"/>
    <dgm:cxn modelId="{6D46D9EE-CE20-4BBB-A357-0ACF5500A00E}" type="presParOf" srcId="{E25D8536-EB8D-46D6-B366-768A88D3EB0D}" destId="{EA8ABAC4-E1A8-484C-BE3C-36B1F8944513}" srcOrd="5" destOrd="0" presId="urn:microsoft.com/office/officeart/2008/layout/VerticalAccentList"/>
    <dgm:cxn modelId="{84503D17-62EF-4397-A4F6-8250F83CF19C}" type="presParOf" srcId="{E25D8536-EB8D-46D6-B366-768A88D3EB0D}" destId="{D59F20BE-ECFC-4DA1-B813-B7753A020578}" srcOrd="6"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400DF9-EF26-4B49-AF46-06A87E0E2F5C}" type="doc">
      <dgm:prSet loTypeId="urn:microsoft.com/office/officeart/2005/8/layout/rings+Icon" loCatId="relationship" qsTypeId="urn:microsoft.com/office/officeart/2005/8/quickstyle/3d4" qsCatId="3D" csTypeId="urn:microsoft.com/office/officeart/2005/8/colors/accent1_2" csCatId="accent1" phldr="1"/>
      <dgm:spPr/>
      <dgm:t>
        <a:bodyPr/>
        <a:lstStyle/>
        <a:p>
          <a:endParaRPr lang="en-US"/>
        </a:p>
      </dgm:t>
    </dgm:pt>
    <dgm:pt modelId="{B84E7896-6FF6-4895-99B4-DDDDB7E1004F}">
      <dgm:prSet/>
      <dgm:spPr/>
      <dgm:t>
        <a:bodyPr/>
        <a:lstStyle/>
        <a:p>
          <a:pPr algn="ctr"/>
          <a:r>
            <a:rPr lang="en-US"/>
            <a:t>Employee–Kaggle</a:t>
          </a:r>
          <a:endParaRPr lang="en-US" dirty="0"/>
        </a:p>
      </dgm:t>
    </dgm:pt>
    <dgm:pt modelId="{DB940FA2-729D-4322-89BD-D8B95288C5A9}" type="parTrans" cxnId="{4512F51B-61B8-43F3-BA39-C2B2331224A7}">
      <dgm:prSet/>
      <dgm:spPr/>
      <dgm:t>
        <a:bodyPr/>
        <a:lstStyle/>
        <a:p>
          <a:endParaRPr lang="en-US"/>
        </a:p>
      </dgm:t>
    </dgm:pt>
    <dgm:pt modelId="{158F9543-3AC0-4A1F-9A54-8633EAFFD0A5}" type="sibTrans" cxnId="{4512F51B-61B8-43F3-BA39-C2B2331224A7}">
      <dgm:prSet/>
      <dgm:spPr/>
      <dgm:t>
        <a:bodyPr/>
        <a:lstStyle/>
        <a:p>
          <a:endParaRPr lang="en-US"/>
        </a:p>
      </dgm:t>
    </dgm:pt>
    <dgm:pt modelId="{FE9F904B-4457-40CD-A140-B9D348D5FC4B}">
      <dgm:prSet/>
      <dgm:spPr/>
      <dgm:t>
        <a:bodyPr/>
        <a:lstStyle/>
        <a:p>
          <a:r>
            <a:rPr lang="en-US" dirty="0"/>
            <a:t>26–Features</a:t>
          </a:r>
        </a:p>
      </dgm:t>
    </dgm:pt>
    <dgm:pt modelId="{C6305456-BF0D-4754-8B19-F6E02F4639AF}" type="parTrans" cxnId="{15C30DE6-CBEE-4F1B-A0CD-4CB297CCDBF0}">
      <dgm:prSet/>
      <dgm:spPr/>
      <dgm:t>
        <a:bodyPr/>
        <a:lstStyle/>
        <a:p>
          <a:endParaRPr lang="en-US"/>
        </a:p>
      </dgm:t>
    </dgm:pt>
    <dgm:pt modelId="{BF52EA99-ABBC-4C59-A953-4E435FB3F37B}" type="sibTrans" cxnId="{15C30DE6-CBEE-4F1B-A0CD-4CB297CCDBF0}">
      <dgm:prSet/>
      <dgm:spPr/>
      <dgm:t>
        <a:bodyPr/>
        <a:lstStyle/>
        <a:p>
          <a:endParaRPr lang="en-US"/>
        </a:p>
      </dgm:t>
    </dgm:pt>
    <dgm:pt modelId="{AFA76EC3-5980-49C6-A535-D730DAAA490E}">
      <dgm:prSet/>
      <dgm:spPr/>
      <dgm:t>
        <a:bodyPr/>
        <a:lstStyle/>
        <a:p>
          <a:r>
            <a:rPr lang="en-US" dirty="0"/>
            <a:t>Employee id–Numerical</a:t>
          </a:r>
        </a:p>
      </dgm:t>
    </dgm:pt>
    <dgm:pt modelId="{FFC91CF8-CC6B-4540-AF95-4856E5A90520}" type="parTrans" cxnId="{091B63DA-C9DC-4660-9DB7-088574AFB7A1}">
      <dgm:prSet/>
      <dgm:spPr/>
      <dgm:t>
        <a:bodyPr/>
        <a:lstStyle/>
        <a:p>
          <a:endParaRPr lang="en-US"/>
        </a:p>
      </dgm:t>
    </dgm:pt>
    <dgm:pt modelId="{B8D69A58-CA0C-4595-9F39-B4B6DC35A83E}" type="sibTrans" cxnId="{091B63DA-C9DC-4660-9DB7-088574AFB7A1}">
      <dgm:prSet/>
      <dgm:spPr/>
      <dgm:t>
        <a:bodyPr/>
        <a:lstStyle/>
        <a:p>
          <a:endParaRPr lang="en-US"/>
        </a:p>
      </dgm:t>
    </dgm:pt>
    <dgm:pt modelId="{CE6235B6-FE15-4E07-BBB5-798633F5131F}">
      <dgm:prSet/>
      <dgm:spPr/>
      <dgm:t>
        <a:bodyPr/>
        <a:lstStyle/>
        <a:p>
          <a:r>
            <a:rPr lang="en-US" dirty="0"/>
            <a:t>Name–Text</a:t>
          </a:r>
        </a:p>
      </dgm:t>
    </dgm:pt>
    <dgm:pt modelId="{EC5C8F0C-84D3-488A-A2EA-B641B19BF07B}" type="parTrans" cxnId="{5E740A3E-13FA-4FE3-AB10-51B2D99AD721}">
      <dgm:prSet/>
      <dgm:spPr/>
      <dgm:t>
        <a:bodyPr/>
        <a:lstStyle/>
        <a:p>
          <a:endParaRPr lang="en-US"/>
        </a:p>
      </dgm:t>
    </dgm:pt>
    <dgm:pt modelId="{CFD1BE3C-6917-4CFC-BAEF-2B4C6748913D}" type="sibTrans" cxnId="{5E740A3E-13FA-4FE3-AB10-51B2D99AD721}">
      <dgm:prSet/>
      <dgm:spPr/>
      <dgm:t>
        <a:bodyPr/>
        <a:lstStyle/>
        <a:p>
          <a:endParaRPr lang="en-US"/>
        </a:p>
      </dgm:t>
    </dgm:pt>
    <dgm:pt modelId="{56F9CF66-FA75-4628-BF01-C5CB1066BF48}">
      <dgm:prSet/>
      <dgm:spPr/>
      <dgm:t>
        <a:bodyPr/>
        <a:lstStyle/>
        <a:p>
          <a:r>
            <a:rPr lang="en-US" dirty="0"/>
            <a:t>Employee Types</a:t>
          </a:r>
        </a:p>
      </dgm:t>
    </dgm:pt>
    <dgm:pt modelId="{495F8757-F6B8-4146-9E31-3312E022E2A1}" type="parTrans" cxnId="{04734B6F-330D-4F1F-BA76-33C13EDBAF6D}">
      <dgm:prSet/>
      <dgm:spPr/>
      <dgm:t>
        <a:bodyPr/>
        <a:lstStyle/>
        <a:p>
          <a:endParaRPr lang="en-US"/>
        </a:p>
      </dgm:t>
    </dgm:pt>
    <dgm:pt modelId="{F53E2DF7-F427-4411-B177-905B82EBFF5A}" type="sibTrans" cxnId="{04734B6F-330D-4F1F-BA76-33C13EDBAF6D}">
      <dgm:prSet/>
      <dgm:spPr/>
      <dgm:t>
        <a:bodyPr/>
        <a:lstStyle/>
        <a:p>
          <a:endParaRPr lang="en-US"/>
        </a:p>
      </dgm:t>
    </dgm:pt>
    <dgm:pt modelId="{275A60EC-766A-408E-8610-EBA558B13B5D}">
      <dgm:prSet/>
      <dgm:spPr/>
      <dgm:t>
        <a:bodyPr/>
        <a:lstStyle/>
        <a:p>
          <a:r>
            <a:rPr lang="en-US" dirty="0"/>
            <a:t>Performance Level</a:t>
          </a:r>
        </a:p>
      </dgm:t>
    </dgm:pt>
    <dgm:pt modelId="{4553A966-423D-4663-A4BE-9F68F2ABB72B}" type="parTrans" cxnId="{A09A1FC4-79BC-45CC-B055-2C2E9C9280D9}">
      <dgm:prSet/>
      <dgm:spPr/>
      <dgm:t>
        <a:bodyPr/>
        <a:lstStyle/>
        <a:p>
          <a:endParaRPr lang="en-US"/>
        </a:p>
      </dgm:t>
    </dgm:pt>
    <dgm:pt modelId="{DFEDA93E-FF16-4B21-91C4-E1BAFBD937CF}" type="sibTrans" cxnId="{A09A1FC4-79BC-45CC-B055-2C2E9C9280D9}">
      <dgm:prSet/>
      <dgm:spPr/>
      <dgm:t>
        <a:bodyPr/>
        <a:lstStyle/>
        <a:p>
          <a:endParaRPr lang="en-US"/>
        </a:p>
      </dgm:t>
    </dgm:pt>
    <dgm:pt modelId="{940DFE10-3873-492D-A64F-48D5254E36ED}">
      <dgm:prSet/>
      <dgm:spPr/>
      <dgm:t>
        <a:bodyPr/>
        <a:lstStyle/>
        <a:p>
          <a:r>
            <a:rPr lang="en-US" dirty="0"/>
            <a:t>Gender – Male, Female </a:t>
          </a:r>
        </a:p>
      </dgm:t>
    </dgm:pt>
    <dgm:pt modelId="{325D69B0-3AD4-447F-B7C7-63154EBC33E6}" type="parTrans" cxnId="{46477F88-0BF3-42A5-A314-A7F331542588}">
      <dgm:prSet/>
      <dgm:spPr/>
      <dgm:t>
        <a:bodyPr/>
        <a:lstStyle/>
        <a:p>
          <a:endParaRPr lang="en-US"/>
        </a:p>
      </dgm:t>
    </dgm:pt>
    <dgm:pt modelId="{D6683EE6-205F-41B4-B85E-6073801E342E}" type="sibTrans" cxnId="{46477F88-0BF3-42A5-A314-A7F331542588}">
      <dgm:prSet/>
      <dgm:spPr/>
      <dgm:t>
        <a:bodyPr/>
        <a:lstStyle/>
        <a:p>
          <a:endParaRPr lang="en-US"/>
        </a:p>
      </dgm:t>
    </dgm:pt>
    <dgm:pt modelId="{9A7E83F8-F835-4099-8406-450F62418427}" type="pres">
      <dgm:prSet presAssocID="{4A400DF9-EF26-4B49-AF46-06A87E0E2F5C}" presName="Name0" presStyleCnt="0">
        <dgm:presLayoutVars>
          <dgm:chMax val="7"/>
          <dgm:dir/>
          <dgm:resizeHandles val="exact"/>
        </dgm:presLayoutVars>
      </dgm:prSet>
      <dgm:spPr/>
    </dgm:pt>
    <dgm:pt modelId="{EADC186D-DDD2-4672-940F-9478554E72C5}" type="pres">
      <dgm:prSet presAssocID="{4A400DF9-EF26-4B49-AF46-06A87E0E2F5C}" presName="ellipse1" presStyleLbl="vennNode1" presStyleIdx="0" presStyleCnt="7">
        <dgm:presLayoutVars>
          <dgm:bulletEnabled val="1"/>
        </dgm:presLayoutVars>
      </dgm:prSet>
      <dgm:spPr/>
    </dgm:pt>
    <dgm:pt modelId="{A8D0DAE0-C022-49EC-889A-76EDFCA91D31}" type="pres">
      <dgm:prSet presAssocID="{4A400DF9-EF26-4B49-AF46-06A87E0E2F5C}" presName="ellipse2" presStyleLbl="vennNode1" presStyleIdx="1" presStyleCnt="7">
        <dgm:presLayoutVars>
          <dgm:bulletEnabled val="1"/>
        </dgm:presLayoutVars>
      </dgm:prSet>
      <dgm:spPr/>
    </dgm:pt>
    <dgm:pt modelId="{795F8A4A-0099-479F-9BE0-987391C18259}" type="pres">
      <dgm:prSet presAssocID="{4A400DF9-EF26-4B49-AF46-06A87E0E2F5C}" presName="ellipse3" presStyleLbl="vennNode1" presStyleIdx="2" presStyleCnt="7">
        <dgm:presLayoutVars>
          <dgm:bulletEnabled val="1"/>
        </dgm:presLayoutVars>
      </dgm:prSet>
      <dgm:spPr/>
    </dgm:pt>
    <dgm:pt modelId="{12897F20-099B-404B-87CF-FF499934577E}" type="pres">
      <dgm:prSet presAssocID="{4A400DF9-EF26-4B49-AF46-06A87E0E2F5C}" presName="ellipse4" presStyleLbl="vennNode1" presStyleIdx="3" presStyleCnt="7">
        <dgm:presLayoutVars>
          <dgm:bulletEnabled val="1"/>
        </dgm:presLayoutVars>
      </dgm:prSet>
      <dgm:spPr/>
    </dgm:pt>
    <dgm:pt modelId="{4BFD1763-0F5E-46B5-A0FF-CD4269C31535}" type="pres">
      <dgm:prSet presAssocID="{4A400DF9-EF26-4B49-AF46-06A87E0E2F5C}" presName="ellipse5" presStyleLbl="vennNode1" presStyleIdx="4" presStyleCnt="7">
        <dgm:presLayoutVars>
          <dgm:bulletEnabled val="1"/>
        </dgm:presLayoutVars>
      </dgm:prSet>
      <dgm:spPr/>
    </dgm:pt>
    <dgm:pt modelId="{05B0C0B6-1DD7-4936-9FF4-A0DD60E17685}" type="pres">
      <dgm:prSet presAssocID="{4A400DF9-EF26-4B49-AF46-06A87E0E2F5C}" presName="ellipse6" presStyleLbl="vennNode1" presStyleIdx="5" presStyleCnt="7">
        <dgm:presLayoutVars>
          <dgm:bulletEnabled val="1"/>
        </dgm:presLayoutVars>
      </dgm:prSet>
      <dgm:spPr/>
    </dgm:pt>
    <dgm:pt modelId="{80EB413C-D903-4B17-85D8-C22A48A00D60}" type="pres">
      <dgm:prSet presAssocID="{4A400DF9-EF26-4B49-AF46-06A87E0E2F5C}" presName="ellipse7" presStyleLbl="vennNode1" presStyleIdx="6" presStyleCnt="7">
        <dgm:presLayoutVars>
          <dgm:bulletEnabled val="1"/>
        </dgm:presLayoutVars>
      </dgm:prSet>
      <dgm:spPr/>
    </dgm:pt>
  </dgm:ptLst>
  <dgm:cxnLst>
    <dgm:cxn modelId="{4512F51B-61B8-43F3-BA39-C2B2331224A7}" srcId="{4A400DF9-EF26-4B49-AF46-06A87E0E2F5C}" destId="{B84E7896-6FF6-4895-99B4-DDDDB7E1004F}" srcOrd="0" destOrd="0" parTransId="{DB940FA2-729D-4322-89BD-D8B95288C5A9}" sibTransId="{158F9543-3AC0-4A1F-9A54-8633EAFFD0A5}"/>
    <dgm:cxn modelId="{90AC072E-70A9-46AB-B437-6821C6900173}" type="presOf" srcId="{275A60EC-766A-408E-8610-EBA558B13B5D}" destId="{05B0C0B6-1DD7-4936-9FF4-A0DD60E17685}" srcOrd="0" destOrd="0" presId="urn:microsoft.com/office/officeart/2005/8/layout/rings+Icon"/>
    <dgm:cxn modelId="{AE6D592E-EB9B-4C01-BEA7-E1727A5AC9D2}" type="presOf" srcId="{AFA76EC3-5980-49C6-A535-D730DAAA490E}" destId="{795F8A4A-0099-479F-9BE0-987391C18259}" srcOrd="0" destOrd="0" presId="urn:microsoft.com/office/officeart/2005/8/layout/rings+Icon"/>
    <dgm:cxn modelId="{5E740A3E-13FA-4FE3-AB10-51B2D99AD721}" srcId="{4A400DF9-EF26-4B49-AF46-06A87E0E2F5C}" destId="{CE6235B6-FE15-4E07-BBB5-798633F5131F}" srcOrd="3" destOrd="0" parTransId="{EC5C8F0C-84D3-488A-A2EA-B641B19BF07B}" sibTransId="{CFD1BE3C-6917-4CFC-BAEF-2B4C6748913D}"/>
    <dgm:cxn modelId="{D1D3465B-8F93-4B33-952F-272135F8FF50}" type="presOf" srcId="{56F9CF66-FA75-4628-BF01-C5CB1066BF48}" destId="{4BFD1763-0F5E-46B5-A0FF-CD4269C31535}" srcOrd="0" destOrd="0" presId="urn:microsoft.com/office/officeart/2005/8/layout/rings+Icon"/>
    <dgm:cxn modelId="{D3AAF96C-1E0D-4317-BBF2-1C60ED6B8089}" type="presOf" srcId="{4A400DF9-EF26-4B49-AF46-06A87E0E2F5C}" destId="{9A7E83F8-F835-4099-8406-450F62418427}" srcOrd="0" destOrd="0" presId="urn:microsoft.com/office/officeart/2005/8/layout/rings+Icon"/>
    <dgm:cxn modelId="{04734B6F-330D-4F1F-BA76-33C13EDBAF6D}" srcId="{4A400DF9-EF26-4B49-AF46-06A87E0E2F5C}" destId="{56F9CF66-FA75-4628-BF01-C5CB1066BF48}" srcOrd="4" destOrd="0" parTransId="{495F8757-F6B8-4146-9E31-3312E022E2A1}" sibTransId="{F53E2DF7-F427-4411-B177-905B82EBFF5A}"/>
    <dgm:cxn modelId="{46477F88-0BF3-42A5-A314-A7F331542588}" srcId="{4A400DF9-EF26-4B49-AF46-06A87E0E2F5C}" destId="{940DFE10-3873-492D-A64F-48D5254E36ED}" srcOrd="6" destOrd="0" parTransId="{325D69B0-3AD4-447F-B7C7-63154EBC33E6}" sibTransId="{D6683EE6-205F-41B4-B85E-6073801E342E}"/>
    <dgm:cxn modelId="{7FC7198A-2FFA-4307-97DB-28DD260D1072}" type="presOf" srcId="{B84E7896-6FF6-4895-99B4-DDDDB7E1004F}" destId="{EADC186D-DDD2-4672-940F-9478554E72C5}" srcOrd="0" destOrd="0" presId="urn:microsoft.com/office/officeart/2005/8/layout/rings+Icon"/>
    <dgm:cxn modelId="{A09A1FC4-79BC-45CC-B055-2C2E9C9280D9}" srcId="{4A400DF9-EF26-4B49-AF46-06A87E0E2F5C}" destId="{275A60EC-766A-408E-8610-EBA558B13B5D}" srcOrd="5" destOrd="0" parTransId="{4553A966-423D-4663-A4BE-9F68F2ABB72B}" sibTransId="{DFEDA93E-FF16-4B21-91C4-E1BAFBD937CF}"/>
    <dgm:cxn modelId="{2C8DF3D2-BF89-4765-9B24-E3E7FF141277}" type="presOf" srcId="{940DFE10-3873-492D-A64F-48D5254E36ED}" destId="{80EB413C-D903-4B17-85D8-C22A48A00D60}" srcOrd="0" destOrd="0" presId="urn:microsoft.com/office/officeart/2005/8/layout/rings+Icon"/>
    <dgm:cxn modelId="{091B63DA-C9DC-4660-9DB7-088574AFB7A1}" srcId="{4A400DF9-EF26-4B49-AF46-06A87E0E2F5C}" destId="{AFA76EC3-5980-49C6-A535-D730DAAA490E}" srcOrd="2" destOrd="0" parTransId="{FFC91CF8-CC6B-4540-AF95-4856E5A90520}" sibTransId="{B8D69A58-CA0C-4595-9F39-B4B6DC35A83E}"/>
    <dgm:cxn modelId="{15C30DE6-CBEE-4F1B-A0CD-4CB297CCDBF0}" srcId="{4A400DF9-EF26-4B49-AF46-06A87E0E2F5C}" destId="{FE9F904B-4457-40CD-A140-B9D348D5FC4B}" srcOrd="1" destOrd="0" parTransId="{C6305456-BF0D-4754-8B19-F6E02F4639AF}" sibTransId="{BF52EA99-ABBC-4C59-A953-4E435FB3F37B}"/>
    <dgm:cxn modelId="{67DBC5EA-F7F1-41E7-BCF0-BD6A60AB3B78}" type="presOf" srcId="{CE6235B6-FE15-4E07-BBB5-798633F5131F}" destId="{12897F20-099B-404B-87CF-FF499934577E}" srcOrd="0" destOrd="0" presId="urn:microsoft.com/office/officeart/2005/8/layout/rings+Icon"/>
    <dgm:cxn modelId="{1B2E30FF-7ECC-4CD3-BC18-8B9E0EDC7E2A}" type="presOf" srcId="{FE9F904B-4457-40CD-A140-B9D348D5FC4B}" destId="{A8D0DAE0-C022-49EC-889A-76EDFCA91D31}" srcOrd="0" destOrd="0" presId="urn:microsoft.com/office/officeart/2005/8/layout/rings+Icon"/>
    <dgm:cxn modelId="{E4DC75CA-75AA-4CDA-8790-884B0E8EAACE}" type="presParOf" srcId="{9A7E83F8-F835-4099-8406-450F62418427}" destId="{EADC186D-DDD2-4672-940F-9478554E72C5}" srcOrd="0" destOrd="0" presId="urn:microsoft.com/office/officeart/2005/8/layout/rings+Icon"/>
    <dgm:cxn modelId="{3674CF47-32EC-42B5-94E1-112308EFCC7A}" type="presParOf" srcId="{9A7E83F8-F835-4099-8406-450F62418427}" destId="{A8D0DAE0-C022-49EC-889A-76EDFCA91D31}" srcOrd="1" destOrd="0" presId="urn:microsoft.com/office/officeart/2005/8/layout/rings+Icon"/>
    <dgm:cxn modelId="{BF5AE134-EA04-45AD-B0C6-077DD99C6C6F}" type="presParOf" srcId="{9A7E83F8-F835-4099-8406-450F62418427}" destId="{795F8A4A-0099-479F-9BE0-987391C18259}" srcOrd="2" destOrd="0" presId="urn:microsoft.com/office/officeart/2005/8/layout/rings+Icon"/>
    <dgm:cxn modelId="{44731242-930D-4254-8E95-45DF56E44FB1}" type="presParOf" srcId="{9A7E83F8-F835-4099-8406-450F62418427}" destId="{12897F20-099B-404B-87CF-FF499934577E}" srcOrd="3" destOrd="0" presId="urn:microsoft.com/office/officeart/2005/8/layout/rings+Icon"/>
    <dgm:cxn modelId="{A9F74545-2CEC-4394-93AD-188098F7CF4D}" type="presParOf" srcId="{9A7E83F8-F835-4099-8406-450F62418427}" destId="{4BFD1763-0F5E-46B5-A0FF-CD4269C31535}" srcOrd="4" destOrd="0" presId="urn:microsoft.com/office/officeart/2005/8/layout/rings+Icon"/>
    <dgm:cxn modelId="{1D5C8661-2E1C-49A2-97F4-7A11D9A38736}" type="presParOf" srcId="{9A7E83F8-F835-4099-8406-450F62418427}" destId="{05B0C0B6-1DD7-4936-9FF4-A0DD60E17685}" srcOrd="5" destOrd="0" presId="urn:microsoft.com/office/officeart/2005/8/layout/rings+Icon"/>
    <dgm:cxn modelId="{43EF5BAC-F830-41D6-B33B-D854319C9115}" type="presParOf" srcId="{9A7E83F8-F835-4099-8406-450F62418427}" destId="{80EB413C-D903-4B17-85D8-C22A48A00D60}" srcOrd="6"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25F4BB9-CBF3-4634-9CED-2A0A09966850}" type="doc">
      <dgm:prSet loTypeId="urn:microsoft.com/office/officeart/2005/8/layout/lProcess2" loCatId="list" qsTypeId="urn:microsoft.com/office/officeart/2005/8/quickstyle/3d5" qsCatId="3D" csTypeId="urn:microsoft.com/office/officeart/2005/8/colors/accent1_2" csCatId="accent1" phldr="1"/>
      <dgm:spPr/>
      <dgm:t>
        <a:bodyPr/>
        <a:lstStyle/>
        <a:p>
          <a:endParaRPr lang="en-US"/>
        </a:p>
      </dgm:t>
    </dgm:pt>
    <dgm:pt modelId="{1B7F7921-E393-4D05-A7DF-DDC8E4CDA0AA}">
      <dgm:prSet/>
      <dgm:spPr/>
      <dgm:t>
        <a:bodyPr/>
        <a:lstStyle/>
        <a:p>
          <a:r>
            <a:rPr lang="en-IN" dirty="0"/>
            <a:t>Formula:</a:t>
          </a:r>
          <a:endParaRPr lang="en-US" dirty="0"/>
        </a:p>
      </dgm:t>
    </dgm:pt>
    <dgm:pt modelId="{7987EDE4-84A2-4C5C-843D-065D1874B4BE}" type="parTrans" cxnId="{9EB505F7-7247-4998-847F-206D93778682}">
      <dgm:prSet/>
      <dgm:spPr/>
      <dgm:t>
        <a:bodyPr/>
        <a:lstStyle/>
        <a:p>
          <a:endParaRPr lang="en-US"/>
        </a:p>
      </dgm:t>
    </dgm:pt>
    <dgm:pt modelId="{3575E706-0A02-4304-942A-D656D22103FF}" type="sibTrans" cxnId="{9EB505F7-7247-4998-847F-206D93778682}">
      <dgm:prSet/>
      <dgm:spPr/>
      <dgm:t>
        <a:bodyPr/>
        <a:lstStyle/>
        <a:p>
          <a:endParaRPr lang="en-US"/>
        </a:p>
      </dgm:t>
    </dgm:pt>
    <dgm:pt modelId="{ABA8A4B6-2031-480F-BDCF-9C17ABDE8D09}">
      <dgm:prSet phldrT="[Text]"/>
      <dgm:spPr/>
      <dgm:t>
        <a:bodyPr/>
        <a:lstStyle/>
        <a:p>
          <a:r>
            <a:rPr lang="en-IN" dirty="0"/>
            <a:t>Performance Level : </a:t>
          </a:r>
          <a:endParaRPr lang="en-US" dirty="0"/>
        </a:p>
      </dgm:t>
    </dgm:pt>
    <dgm:pt modelId="{5767BF72-51D9-4B43-95B7-90C2ECC36410}" type="parTrans" cxnId="{DD162D98-C765-48D8-A6B2-D07186738E43}">
      <dgm:prSet/>
      <dgm:spPr/>
      <dgm:t>
        <a:bodyPr/>
        <a:lstStyle/>
        <a:p>
          <a:endParaRPr lang="en-US"/>
        </a:p>
      </dgm:t>
    </dgm:pt>
    <dgm:pt modelId="{45989BE2-0495-4799-AC32-47F46A1D54D5}" type="sibTrans" cxnId="{DD162D98-C765-48D8-A6B2-D07186738E43}">
      <dgm:prSet/>
      <dgm:spPr/>
      <dgm:t>
        <a:bodyPr/>
        <a:lstStyle/>
        <a:p>
          <a:endParaRPr lang="en-US"/>
        </a:p>
      </dgm:t>
    </dgm:pt>
    <dgm:pt modelId="{B20A841D-DB3E-497A-BB87-7571B900A0A8}">
      <dgm:prSet phldrT="[Text]"/>
      <dgm:spPr/>
      <dgm:t>
        <a:bodyPr/>
        <a:lstStyle/>
        <a:p>
          <a:r>
            <a:rPr lang="en-US" dirty="0"/>
            <a:t>IFS(Z8&gt;=5,"VERY HIGH",Z8&gt;=4,"HIGH",Z8&gt;=3,"MED",TRUE,"LOW")</a:t>
          </a:r>
        </a:p>
      </dgm:t>
    </dgm:pt>
    <dgm:pt modelId="{AAA59C4D-F43A-4D22-88A2-051103E0EC86}" type="parTrans" cxnId="{3FCAB5A8-BD79-4D9C-94F7-4867057B4756}">
      <dgm:prSet/>
      <dgm:spPr/>
      <dgm:t>
        <a:bodyPr/>
        <a:lstStyle/>
        <a:p>
          <a:endParaRPr lang="en-US"/>
        </a:p>
      </dgm:t>
    </dgm:pt>
    <dgm:pt modelId="{C1A0DE7E-4DAC-4F91-966E-B4421DB599B1}" type="sibTrans" cxnId="{3FCAB5A8-BD79-4D9C-94F7-4867057B4756}">
      <dgm:prSet/>
      <dgm:spPr/>
      <dgm:t>
        <a:bodyPr/>
        <a:lstStyle/>
        <a:p>
          <a:endParaRPr lang="en-US"/>
        </a:p>
      </dgm:t>
    </dgm:pt>
    <dgm:pt modelId="{E9667493-42FA-40E3-89E2-552435F86B94}" type="pres">
      <dgm:prSet presAssocID="{325F4BB9-CBF3-4634-9CED-2A0A09966850}" presName="theList" presStyleCnt="0">
        <dgm:presLayoutVars>
          <dgm:dir/>
          <dgm:animLvl val="lvl"/>
          <dgm:resizeHandles val="exact"/>
        </dgm:presLayoutVars>
      </dgm:prSet>
      <dgm:spPr/>
    </dgm:pt>
    <dgm:pt modelId="{DE286606-10CB-469D-9CE2-2C8B50A7CAD8}" type="pres">
      <dgm:prSet presAssocID="{1B7F7921-E393-4D05-A7DF-DDC8E4CDA0AA}" presName="compNode" presStyleCnt="0"/>
      <dgm:spPr/>
    </dgm:pt>
    <dgm:pt modelId="{428C3B1D-DC27-47E3-9B73-76FD22C20082}" type="pres">
      <dgm:prSet presAssocID="{1B7F7921-E393-4D05-A7DF-DDC8E4CDA0AA}" presName="aNode" presStyleLbl="bgShp" presStyleIdx="0" presStyleCnt="1" custLinFactNeighborX="-4347" custLinFactNeighborY="11741"/>
      <dgm:spPr/>
    </dgm:pt>
    <dgm:pt modelId="{E66EF4B2-D407-4588-94A2-51F57CE0B146}" type="pres">
      <dgm:prSet presAssocID="{1B7F7921-E393-4D05-A7DF-DDC8E4CDA0AA}" presName="textNode" presStyleLbl="bgShp" presStyleIdx="0" presStyleCnt="1"/>
      <dgm:spPr/>
    </dgm:pt>
    <dgm:pt modelId="{8C180083-C971-4E3A-8C1A-6245CCAB29C1}" type="pres">
      <dgm:prSet presAssocID="{1B7F7921-E393-4D05-A7DF-DDC8E4CDA0AA}" presName="compChildNode" presStyleCnt="0"/>
      <dgm:spPr/>
    </dgm:pt>
    <dgm:pt modelId="{FD571E7D-9E5B-442A-9A5E-091731A8E670}" type="pres">
      <dgm:prSet presAssocID="{1B7F7921-E393-4D05-A7DF-DDC8E4CDA0AA}" presName="theInnerList" presStyleCnt="0"/>
      <dgm:spPr/>
    </dgm:pt>
    <dgm:pt modelId="{419BAC0B-1A90-4DF6-9DC5-8FDA4C4F0ECD}" type="pres">
      <dgm:prSet presAssocID="{ABA8A4B6-2031-480F-BDCF-9C17ABDE8D09}" presName="childNode" presStyleLbl="node1" presStyleIdx="0" presStyleCnt="2">
        <dgm:presLayoutVars>
          <dgm:bulletEnabled val="1"/>
        </dgm:presLayoutVars>
      </dgm:prSet>
      <dgm:spPr/>
    </dgm:pt>
    <dgm:pt modelId="{B9B38D89-F6AF-4153-8576-938AA63D1FEF}" type="pres">
      <dgm:prSet presAssocID="{ABA8A4B6-2031-480F-BDCF-9C17ABDE8D09}" presName="aSpace2" presStyleCnt="0"/>
      <dgm:spPr/>
    </dgm:pt>
    <dgm:pt modelId="{00458C76-908A-4761-A3EE-A852B166CA7F}" type="pres">
      <dgm:prSet presAssocID="{B20A841D-DB3E-497A-BB87-7571B900A0A8}" presName="childNode" presStyleLbl="node1" presStyleIdx="1" presStyleCnt="2">
        <dgm:presLayoutVars>
          <dgm:bulletEnabled val="1"/>
        </dgm:presLayoutVars>
      </dgm:prSet>
      <dgm:spPr/>
    </dgm:pt>
  </dgm:ptLst>
  <dgm:cxnLst>
    <dgm:cxn modelId="{A132E610-F5A4-4B77-99CF-AF1C8B202D49}" type="presOf" srcId="{1B7F7921-E393-4D05-A7DF-DDC8E4CDA0AA}" destId="{428C3B1D-DC27-47E3-9B73-76FD22C20082}" srcOrd="0" destOrd="0" presId="urn:microsoft.com/office/officeart/2005/8/layout/lProcess2"/>
    <dgm:cxn modelId="{6FFC3942-27E1-4CBF-8044-34BD164728A4}" type="presOf" srcId="{325F4BB9-CBF3-4634-9CED-2A0A09966850}" destId="{E9667493-42FA-40E3-89E2-552435F86B94}" srcOrd="0" destOrd="0" presId="urn:microsoft.com/office/officeart/2005/8/layout/lProcess2"/>
    <dgm:cxn modelId="{DD162D98-C765-48D8-A6B2-D07186738E43}" srcId="{1B7F7921-E393-4D05-A7DF-DDC8E4CDA0AA}" destId="{ABA8A4B6-2031-480F-BDCF-9C17ABDE8D09}" srcOrd="0" destOrd="0" parTransId="{5767BF72-51D9-4B43-95B7-90C2ECC36410}" sibTransId="{45989BE2-0495-4799-AC32-47F46A1D54D5}"/>
    <dgm:cxn modelId="{3FCAB5A8-BD79-4D9C-94F7-4867057B4756}" srcId="{1B7F7921-E393-4D05-A7DF-DDC8E4CDA0AA}" destId="{B20A841D-DB3E-497A-BB87-7571B900A0A8}" srcOrd="1" destOrd="0" parTransId="{AAA59C4D-F43A-4D22-88A2-051103E0EC86}" sibTransId="{C1A0DE7E-4DAC-4F91-966E-B4421DB599B1}"/>
    <dgm:cxn modelId="{50AAABAF-53A1-4597-A197-CA1C2596F575}" type="presOf" srcId="{1B7F7921-E393-4D05-A7DF-DDC8E4CDA0AA}" destId="{E66EF4B2-D407-4588-94A2-51F57CE0B146}" srcOrd="1" destOrd="0" presId="urn:microsoft.com/office/officeart/2005/8/layout/lProcess2"/>
    <dgm:cxn modelId="{748F1EBD-CDFA-408C-BB92-676537DA511F}" type="presOf" srcId="{ABA8A4B6-2031-480F-BDCF-9C17ABDE8D09}" destId="{419BAC0B-1A90-4DF6-9DC5-8FDA4C4F0ECD}" srcOrd="0" destOrd="0" presId="urn:microsoft.com/office/officeart/2005/8/layout/lProcess2"/>
    <dgm:cxn modelId="{AA815BE6-64B8-4EF4-B632-C5EA16F506E5}" type="presOf" srcId="{B20A841D-DB3E-497A-BB87-7571B900A0A8}" destId="{00458C76-908A-4761-A3EE-A852B166CA7F}" srcOrd="0" destOrd="0" presId="urn:microsoft.com/office/officeart/2005/8/layout/lProcess2"/>
    <dgm:cxn modelId="{9EB505F7-7247-4998-847F-206D93778682}" srcId="{325F4BB9-CBF3-4634-9CED-2A0A09966850}" destId="{1B7F7921-E393-4D05-A7DF-DDC8E4CDA0AA}" srcOrd="0" destOrd="0" parTransId="{7987EDE4-84A2-4C5C-843D-065D1874B4BE}" sibTransId="{3575E706-0A02-4304-942A-D656D22103FF}"/>
    <dgm:cxn modelId="{E08BC473-9EB0-42F8-B886-01A90DDD57EE}" type="presParOf" srcId="{E9667493-42FA-40E3-89E2-552435F86B94}" destId="{DE286606-10CB-469D-9CE2-2C8B50A7CAD8}" srcOrd="0" destOrd="0" presId="urn:microsoft.com/office/officeart/2005/8/layout/lProcess2"/>
    <dgm:cxn modelId="{9ACDACAC-9FCD-461A-B128-B440316904B4}" type="presParOf" srcId="{DE286606-10CB-469D-9CE2-2C8B50A7CAD8}" destId="{428C3B1D-DC27-47E3-9B73-76FD22C20082}" srcOrd="0" destOrd="0" presId="urn:microsoft.com/office/officeart/2005/8/layout/lProcess2"/>
    <dgm:cxn modelId="{9752784E-135F-4AFF-851A-68EAF9895188}" type="presParOf" srcId="{DE286606-10CB-469D-9CE2-2C8B50A7CAD8}" destId="{E66EF4B2-D407-4588-94A2-51F57CE0B146}" srcOrd="1" destOrd="0" presId="urn:microsoft.com/office/officeart/2005/8/layout/lProcess2"/>
    <dgm:cxn modelId="{EFD2CCBA-79AE-4094-BF3E-E333002980A1}" type="presParOf" srcId="{DE286606-10CB-469D-9CE2-2C8B50A7CAD8}" destId="{8C180083-C971-4E3A-8C1A-6245CCAB29C1}" srcOrd="2" destOrd="0" presId="urn:microsoft.com/office/officeart/2005/8/layout/lProcess2"/>
    <dgm:cxn modelId="{15CF08BF-0107-46DB-8726-280C390F0FEB}" type="presParOf" srcId="{8C180083-C971-4E3A-8C1A-6245CCAB29C1}" destId="{FD571E7D-9E5B-442A-9A5E-091731A8E670}" srcOrd="0" destOrd="0" presId="urn:microsoft.com/office/officeart/2005/8/layout/lProcess2"/>
    <dgm:cxn modelId="{A346B93F-0D28-464A-8006-98A2CC56ABC9}" type="presParOf" srcId="{FD571E7D-9E5B-442A-9A5E-091731A8E670}" destId="{419BAC0B-1A90-4DF6-9DC5-8FDA4C4F0ECD}" srcOrd="0" destOrd="0" presId="urn:microsoft.com/office/officeart/2005/8/layout/lProcess2"/>
    <dgm:cxn modelId="{1ACC171C-04D6-4117-A477-3FCE559F00E1}" type="presParOf" srcId="{FD571E7D-9E5B-442A-9A5E-091731A8E670}" destId="{B9B38D89-F6AF-4153-8576-938AA63D1FEF}" srcOrd="1" destOrd="0" presId="urn:microsoft.com/office/officeart/2005/8/layout/lProcess2"/>
    <dgm:cxn modelId="{39325F60-8A7B-49F8-B102-9B8FCECD6EE7}" type="presParOf" srcId="{FD571E7D-9E5B-442A-9A5E-091731A8E670}" destId="{00458C76-908A-4761-A3EE-A852B166CA7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365F4D-DEFE-4C70-AE27-C52C251F52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04E9692-74B5-48F0-8F85-79148F2698D7}">
      <dgm:prSet/>
      <dgm:spPr/>
      <dgm:t>
        <a:bodyPr/>
        <a:lstStyle/>
        <a:p>
          <a:r>
            <a:rPr lang="en-US" dirty="0"/>
            <a:t>Data Collection</a:t>
          </a:r>
          <a:endParaRPr lang="en-IN" dirty="0"/>
        </a:p>
      </dgm:t>
    </dgm:pt>
    <dgm:pt modelId="{7E14C89E-4EDC-4387-9E40-AA7E6075524D}" type="parTrans" cxnId="{DCF64B50-0637-4F5F-A432-64F4222659D6}">
      <dgm:prSet/>
      <dgm:spPr/>
      <dgm:t>
        <a:bodyPr/>
        <a:lstStyle/>
        <a:p>
          <a:endParaRPr lang="en-IN"/>
        </a:p>
      </dgm:t>
    </dgm:pt>
    <dgm:pt modelId="{6E6B7215-F803-4A4C-AC5B-8B5EDF026570}" type="sibTrans" cxnId="{DCF64B50-0637-4F5F-A432-64F4222659D6}">
      <dgm:prSet/>
      <dgm:spPr/>
      <dgm:t>
        <a:bodyPr/>
        <a:lstStyle/>
        <a:p>
          <a:endParaRPr lang="en-IN"/>
        </a:p>
      </dgm:t>
    </dgm:pt>
    <dgm:pt modelId="{2297B997-57ED-4EFF-9E4E-F8C00D2F96F4}">
      <dgm:prSet/>
      <dgm:spPr/>
      <dgm:t>
        <a:bodyPr/>
        <a:lstStyle/>
        <a:p>
          <a:pPr>
            <a:lnSpc>
              <a:spcPct val="200000"/>
            </a:lnSpc>
          </a:pPr>
          <a:r>
            <a:rPr lang="en-US" dirty="0"/>
            <a:t>Employee id</a:t>
          </a:r>
          <a:endParaRPr lang="en-IN" dirty="0"/>
        </a:p>
      </dgm:t>
    </dgm:pt>
    <dgm:pt modelId="{B5717623-13FA-4D8A-8704-04E490D371D5}" type="parTrans" cxnId="{6C3C3897-F7F9-4577-B0F9-0AA67FA141DC}">
      <dgm:prSet/>
      <dgm:spPr/>
      <dgm:t>
        <a:bodyPr/>
        <a:lstStyle/>
        <a:p>
          <a:endParaRPr lang="en-IN"/>
        </a:p>
      </dgm:t>
    </dgm:pt>
    <dgm:pt modelId="{D76324B6-6792-4C94-96F8-CDBB27F9B218}" type="sibTrans" cxnId="{6C3C3897-F7F9-4577-B0F9-0AA67FA141DC}">
      <dgm:prSet/>
      <dgm:spPr/>
      <dgm:t>
        <a:bodyPr/>
        <a:lstStyle/>
        <a:p>
          <a:endParaRPr lang="en-IN"/>
        </a:p>
      </dgm:t>
    </dgm:pt>
    <dgm:pt modelId="{34BD621A-3718-4D78-BE1E-19FDC19387E4}">
      <dgm:prSet/>
      <dgm:spPr/>
      <dgm:t>
        <a:bodyPr/>
        <a:lstStyle/>
        <a:p>
          <a:pPr>
            <a:lnSpc>
              <a:spcPct val="90000"/>
            </a:lnSpc>
          </a:pPr>
          <a:r>
            <a:rPr lang="en-US" dirty="0"/>
            <a:t>First Name</a:t>
          </a:r>
          <a:endParaRPr lang="en-IN" dirty="0"/>
        </a:p>
      </dgm:t>
    </dgm:pt>
    <dgm:pt modelId="{1C4CF4CB-0726-4799-8226-3A9018F1EFD4}" type="parTrans" cxnId="{5B5B45D6-5A38-446A-A2CE-429F572DEF72}">
      <dgm:prSet/>
      <dgm:spPr/>
      <dgm:t>
        <a:bodyPr/>
        <a:lstStyle/>
        <a:p>
          <a:endParaRPr lang="en-IN"/>
        </a:p>
      </dgm:t>
    </dgm:pt>
    <dgm:pt modelId="{390F6E9C-27E0-4DB5-AE81-A1CB560D4EE5}" type="sibTrans" cxnId="{5B5B45D6-5A38-446A-A2CE-429F572DEF72}">
      <dgm:prSet/>
      <dgm:spPr/>
      <dgm:t>
        <a:bodyPr/>
        <a:lstStyle/>
        <a:p>
          <a:endParaRPr lang="en-IN"/>
        </a:p>
      </dgm:t>
    </dgm:pt>
    <dgm:pt modelId="{B0B4FA95-CBAF-475B-9B3D-3B548AC62B2D}">
      <dgm:prSet/>
      <dgm:spPr/>
      <dgm:t>
        <a:bodyPr/>
        <a:lstStyle/>
        <a:p>
          <a:pPr>
            <a:lnSpc>
              <a:spcPct val="90000"/>
            </a:lnSpc>
          </a:pPr>
          <a:r>
            <a:rPr lang="en-US"/>
            <a:t>Last Name</a:t>
          </a:r>
          <a:endParaRPr lang="en-IN"/>
        </a:p>
      </dgm:t>
    </dgm:pt>
    <dgm:pt modelId="{E089C546-B0B1-4A58-B8E8-3A28CF25DA71}" type="parTrans" cxnId="{981628CB-7898-4C6D-84E9-8BB41C6BDC08}">
      <dgm:prSet/>
      <dgm:spPr/>
      <dgm:t>
        <a:bodyPr/>
        <a:lstStyle/>
        <a:p>
          <a:endParaRPr lang="en-IN"/>
        </a:p>
      </dgm:t>
    </dgm:pt>
    <dgm:pt modelId="{B6F8D9BA-58E2-448D-BAC1-234B9F8CB716}" type="sibTrans" cxnId="{981628CB-7898-4C6D-84E9-8BB41C6BDC08}">
      <dgm:prSet/>
      <dgm:spPr/>
      <dgm:t>
        <a:bodyPr/>
        <a:lstStyle/>
        <a:p>
          <a:endParaRPr lang="en-IN"/>
        </a:p>
      </dgm:t>
    </dgm:pt>
    <dgm:pt modelId="{72C6A7E0-1A90-4418-BA65-743EFAFE545B}">
      <dgm:prSet/>
      <dgm:spPr/>
      <dgm:t>
        <a:bodyPr/>
        <a:lstStyle/>
        <a:p>
          <a:pPr>
            <a:lnSpc>
              <a:spcPct val="90000"/>
            </a:lnSpc>
          </a:pPr>
          <a:r>
            <a:rPr lang="en-US"/>
            <a:t>Business Unit </a:t>
          </a:r>
          <a:endParaRPr lang="en-IN"/>
        </a:p>
      </dgm:t>
    </dgm:pt>
    <dgm:pt modelId="{CA098B39-59EA-4BCD-A2B0-6714497D65E2}" type="parTrans" cxnId="{0ADF3D52-3BF0-4EBC-B137-F8D7A0939ED8}">
      <dgm:prSet/>
      <dgm:spPr/>
      <dgm:t>
        <a:bodyPr/>
        <a:lstStyle/>
        <a:p>
          <a:endParaRPr lang="en-IN"/>
        </a:p>
      </dgm:t>
    </dgm:pt>
    <dgm:pt modelId="{3ED2966F-3CCF-4F92-8BFD-B0E4D6BECC58}" type="sibTrans" cxnId="{0ADF3D52-3BF0-4EBC-B137-F8D7A0939ED8}">
      <dgm:prSet/>
      <dgm:spPr/>
      <dgm:t>
        <a:bodyPr/>
        <a:lstStyle/>
        <a:p>
          <a:endParaRPr lang="en-IN"/>
        </a:p>
      </dgm:t>
    </dgm:pt>
    <dgm:pt modelId="{6A6FF91F-9A5C-44E4-8C97-C3DF28DCE642}">
      <dgm:prSet/>
      <dgm:spPr/>
      <dgm:t>
        <a:bodyPr/>
        <a:lstStyle/>
        <a:p>
          <a:pPr>
            <a:lnSpc>
              <a:spcPct val="90000"/>
            </a:lnSpc>
          </a:pPr>
          <a:r>
            <a:rPr lang="en-US"/>
            <a:t>Employee States</a:t>
          </a:r>
          <a:endParaRPr lang="en-IN"/>
        </a:p>
      </dgm:t>
    </dgm:pt>
    <dgm:pt modelId="{9AF50AC7-75E1-45B0-805F-1879ACBD3EE7}" type="parTrans" cxnId="{7979FA32-A3C6-4D22-8668-BACAE6D952F4}">
      <dgm:prSet/>
      <dgm:spPr/>
      <dgm:t>
        <a:bodyPr/>
        <a:lstStyle/>
        <a:p>
          <a:endParaRPr lang="en-IN"/>
        </a:p>
      </dgm:t>
    </dgm:pt>
    <dgm:pt modelId="{FB69C94C-6EAC-49BB-B9B6-1E7A8270E1D5}" type="sibTrans" cxnId="{7979FA32-A3C6-4D22-8668-BACAE6D952F4}">
      <dgm:prSet/>
      <dgm:spPr/>
      <dgm:t>
        <a:bodyPr/>
        <a:lstStyle/>
        <a:p>
          <a:endParaRPr lang="en-IN"/>
        </a:p>
      </dgm:t>
    </dgm:pt>
    <dgm:pt modelId="{AE1AE212-DD83-41A7-BCF0-EFB70BB5F985}">
      <dgm:prSet/>
      <dgm:spPr/>
      <dgm:t>
        <a:bodyPr/>
        <a:lstStyle/>
        <a:p>
          <a:pPr>
            <a:lnSpc>
              <a:spcPct val="90000"/>
            </a:lnSpc>
          </a:pPr>
          <a:r>
            <a:rPr lang="en-US" dirty="0"/>
            <a:t>Employee Types</a:t>
          </a:r>
          <a:endParaRPr lang="en-IN" dirty="0"/>
        </a:p>
      </dgm:t>
    </dgm:pt>
    <dgm:pt modelId="{2BF7C8B7-BCE5-47EF-A920-532B36899A49}" type="parTrans" cxnId="{A9278AA2-91A2-4350-9BE1-F681FBC72CA0}">
      <dgm:prSet/>
      <dgm:spPr/>
      <dgm:t>
        <a:bodyPr/>
        <a:lstStyle/>
        <a:p>
          <a:endParaRPr lang="en-IN"/>
        </a:p>
      </dgm:t>
    </dgm:pt>
    <dgm:pt modelId="{71AD074A-5215-499B-ABF3-7715A4049109}" type="sibTrans" cxnId="{A9278AA2-91A2-4350-9BE1-F681FBC72CA0}">
      <dgm:prSet/>
      <dgm:spPr/>
      <dgm:t>
        <a:bodyPr/>
        <a:lstStyle/>
        <a:p>
          <a:endParaRPr lang="en-IN"/>
        </a:p>
      </dgm:t>
    </dgm:pt>
    <dgm:pt modelId="{E74657A3-D396-442B-84C0-B35028D6FB50}" type="pres">
      <dgm:prSet presAssocID="{C5365F4D-DEFE-4C70-AE27-C52C251F5263}" presName="linear" presStyleCnt="0">
        <dgm:presLayoutVars>
          <dgm:animLvl val="lvl"/>
          <dgm:resizeHandles val="exact"/>
        </dgm:presLayoutVars>
      </dgm:prSet>
      <dgm:spPr/>
    </dgm:pt>
    <dgm:pt modelId="{B144982B-38B6-411E-A300-0BA1D8BD4E54}" type="pres">
      <dgm:prSet presAssocID="{004E9692-74B5-48F0-8F85-79148F2698D7}" presName="parentText" presStyleLbl="node1" presStyleIdx="0" presStyleCnt="1" custScaleX="72464" custLinFactNeighborX="-12962" custLinFactNeighborY="1657">
        <dgm:presLayoutVars>
          <dgm:chMax val="0"/>
          <dgm:bulletEnabled val="1"/>
        </dgm:presLayoutVars>
      </dgm:prSet>
      <dgm:spPr/>
    </dgm:pt>
    <dgm:pt modelId="{E8D639D6-73F6-4926-99F0-256DC3B43C1C}" type="pres">
      <dgm:prSet presAssocID="{004E9692-74B5-48F0-8F85-79148F2698D7}" presName="childText" presStyleLbl="revTx" presStyleIdx="0" presStyleCnt="1">
        <dgm:presLayoutVars>
          <dgm:bulletEnabled val="1"/>
        </dgm:presLayoutVars>
      </dgm:prSet>
      <dgm:spPr/>
    </dgm:pt>
  </dgm:ptLst>
  <dgm:cxnLst>
    <dgm:cxn modelId="{A506EF27-3205-474A-B149-99B79A124305}" type="presOf" srcId="{6A6FF91F-9A5C-44E4-8C97-C3DF28DCE642}" destId="{E8D639D6-73F6-4926-99F0-256DC3B43C1C}" srcOrd="0" destOrd="4" presId="urn:microsoft.com/office/officeart/2005/8/layout/vList2"/>
    <dgm:cxn modelId="{7979FA32-A3C6-4D22-8668-BACAE6D952F4}" srcId="{004E9692-74B5-48F0-8F85-79148F2698D7}" destId="{6A6FF91F-9A5C-44E4-8C97-C3DF28DCE642}" srcOrd="4" destOrd="0" parTransId="{9AF50AC7-75E1-45B0-805F-1879ACBD3EE7}" sibTransId="{FB69C94C-6EAC-49BB-B9B6-1E7A8270E1D5}"/>
    <dgm:cxn modelId="{936F8964-95AB-4E8B-8F3B-7A1D17620369}" type="presOf" srcId="{AE1AE212-DD83-41A7-BCF0-EFB70BB5F985}" destId="{E8D639D6-73F6-4926-99F0-256DC3B43C1C}" srcOrd="0" destOrd="5" presId="urn:microsoft.com/office/officeart/2005/8/layout/vList2"/>
    <dgm:cxn modelId="{26DBCC66-F755-435C-AF37-1CAA5DB5C129}" type="presOf" srcId="{C5365F4D-DEFE-4C70-AE27-C52C251F5263}" destId="{E74657A3-D396-442B-84C0-B35028D6FB50}" srcOrd="0" destOrd="0" presId="urn:microsoft.com/office/officeart/2005/8/layout/vList2"/>
    <dgm:cxn modelId="{DCF64B50-0637-4F5F-A432-64F4222659D6}" srcId="{C5365F4D-DEFE-4C70-AE27-C52C251F5263}" destId="{004E9692-74B5-48F0-8F85-79148F2698D7}" srcOrd="0" destOrd="0" parTransId="{7E14C89E-4EDC-4387-9E40-AA7E6075524D}" sibTransId="{6E6B7215-F803-4A4C-AC5B-8B5EDF026570}"/>
    <dgm:cxn modelId="{0ADF3D52-3BF0-4EBC-B137-F8D7A0939ED8}" srcId="{004E9692-74B5-48F0-8F85-79148F2698D7}" destId="{72C6A7E0-1A90-4418-BA65-743EFAFE545B}" srcOrd="3" destOrd="0" parTransId="{CA098B39-59EA-4BCD-A2B0-6714497D65E2}" sibTransId="{3ED2966F-3CCF-4F92-8BFD-B0E4D6BECC58}"/>
    <dgm:cxn modelId="{8FDA6584-411A-46FE-BF04-FB8E52B21247}" type="presOf" srcId="{004E9692-74B5-48F0-8F85-79148F2698D7}" destId="{B144982B-38B6-411E-A300-0BA1D8BD4E54}" srcOrd="0" destOrd="0" presId="urn:microsoft.com/office/officeart/2005/8/layout/vList2"/>
    <dgm:cxn modelId="{F8E5D595-CAF9-4D30-B3B6-33D9BF069C56}" type="presOf" srcId="{72C6A7E0-1A90-4418-BA65-743EFAFE545B}" destId="{E8D639D6-73F6-4926-99F0-256DC3B43C1C}" srcOrd="0" destOrd="3" presId="urn:microsoft.com/office/officeart/2005/8/layout/vList2"/>
    <dgm:cxn modelId="{6C3C3897-F7F9-4577-B0F9-0AA67FA141DC}" srcId="{004E9692-74B5-48F0-8F85-79148F2698D7}" destId="{2297B997-57ED-4EFF-9E4E-F8C00D2F96F4}" srcOrd="0" destOrd="0" parTransId="{B5717623-13FA-4D8A-8704-04E490D371D5}" sibTransId="{D76324B6-6792-4C94-96F8-CDBB27F9B218}"/>
    <dgm:cxn modelId="{A9278AA2-91A2-4350-9BE1-F681FBC72CA0}" srcId="{004E9692-74B5-48F0-8F85-79148F2698D7}" destId="{AE1AE212-DD83-41A7-BCF0-EFB70BB5F985}" srcOrd="5" destOrd="0" parTransId="{2BF7C8B7-BCE5-47EF-A920-532B36899A49}" sibTransId="{71AD074A-5215-499B-ABF3-7715A4049109}"/>
    <dgm:cxn modelId="{172497AF-C116-42EF-837A-C8BB1E6E2524}" type="presOf" srcId="{34BD621A-3718-4D78-BE1E-19FDC19387E4}" destId="{E8D639D6-73F6-4926-99F0-256DC3B43C1C}" srcOrd="0" destOrd="1" presId="urn:microsoft.com/office/officeart/2005/8/layout/vList2"/>
    <dgm:cxn modelId="{981628CB-7898-4C6D-84E9-8BB41C6BDC08}" srcId="{004E9692-74B5-48F0-8F85-79148F2698D7}" destId="{B0B4FA95-CBAF-475B-9B3D-3B548AC62B2D}" srcOrd="2" destOrd="0" parTransId="{E089C546-B0B1-4A58-B8E8-3A28CF25DA71}" sibTransId="{B6F8D9BA-58E2-448D-BAC1-234B9F8CB716}"/>
    <dgm:cxn modelId="{5B5B45D6-5A38-446A-A2CE-429F572DEF72}" srcId="{004E9692-74B5-48F0-8F85-79148F2698D7}" destId="{34BD621A-3718-4D78-BE1E-19FDC19387E4}" srcOrd="1" destOrd="0" parTransId="{1C4CF4CB-0726-4799-8226-3A9018F1EFD4}" sibTransId="{390F6E9C-27E0-4DB5-AE81-A1CB560D4EE5}"/>
    <dgm:cxn modelId="{D316CDDD-51F1-4F2A-8F7C-08F62D2EBA68}" type="presOf" srcId="{B0B4FA95-CBAF-475B-9B3D-3B548AC62B2D}" destId="{E8D639D6-73F6-4926-99F0-256DC3B43C1C}" srcOrd="0" destOrd="2" presId="urn:microsoft.com/office/officeart/2005/8/layout/vList2"/>
    <dgm:cxn modelId="{A34082EC-E92F-4E50-A2C2-8BC7A18D90DF}" type="presOf" srcId="{2297B997-57ED-4EFF-9E4E-F8C00D2F96F4}" destId="{E8D639D6-73F6-4926-99F0-256DC3B43C1C}" srcOrd="0" destOrd="0" presId="urn:microsoft.com/office/officeart/2005/8/layout/vList2"/>
    <dgm:cxn modelId="{F7C9CC8A-7AFB-4834-86F8-EC1F5915B617}" type="presParOf" srcId="{E74657A3-D396-442B-84C0-B35028D6FB50}" destId="{B144982B-38B6-411E-A300-0BA1D8BD4E54}" srcOrd="0" destOrd="0" presId="urn:microsoft.com/office/officeart/2005/8/layout/vList2"/>
    <dgm:cxn modelId="{5EE153CB-50C9-49D4-B71D-072FB222DBDC}" type="presParOf" srcId="{E74657A3-D396-442B-84C0-B35028D6FB50}" destId="{E8D639D6-73F6-4926-99F0-256DC3B43C1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86AFE2-E597-4E1C-9BA4-B81527F049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1231C78-294A-40BA-BEA9-1C6F3B0FDC74}">
      <dgm:prSet/>
      <dgm:spPr/>
      <dgm:t>
        <a:bodyPr/>
        <a:lstStyle/>
        <a:p>
          <a:r>
            <a:rPr lang="en-US" dirty="0"/>
            <a:t>Feature Collection</a:t>
          </a:r>
          <a:endParaRPr lang="en-IN" dirty="0"/>
        </a:p>
      </dgm:t>
    </dgm:pt>
    <dgm:pt modelId="{E2C8260F-4973-4E05-982C-B508320A9A6B}" type="parTrans" cxnId="{6DA2A95D-4395-4A58-871D-6F20E86F435E}">
      <dgm:prSet/>
      <dgm:spPr/>
      <dgm:t>
        <a:bodyPr/>
        <a:lstStyle/>
        <a:p>
          <a:endParaRPr lang="en-IN"/>
        </a:p>
      </dgm:t>
    </dgm:pt>
    <dgm:pt modelId="{01477DC7-412A-48F2-A636-28DEF8E71E01}" type="sibTrans" cxnId="{6DA2A95D-4395-4A58-871D-6F20E86F435E}">
      <dgm:prSet/>
      <dgm:spPr/>
      <dgm:t>
        <a:bodyPr/>
        <a:lstStyle/>
        <a:p>
          <a:endParaRPr lang="en-IN"/>
        </a:p>
      </dgm:t>
    </dgm:pt>
    <dgm:pt modelId="{B6BFF1F5-586D-4E3E-97C8-3E548E780410}">
      <dgm:prSet custT="1"/>
      <dgm:spPr/>
      <dgm:t>
        <a:bodyPr/>
        <a:lstStyle/>
        <a:p>
          <a:pPr>
            <a:lnSpc>
              <a:spcPct val="200000"/>
            </a:lnSpc>
          </a:pPr>
          <a:r>
            <a:rPr lang="en-US" sz="1500" dirty="0"/>
            <a:t>Formula</a:t>
          </a:r>
          <a:endParaRPr lang="en-IN" sz="1500" dirty="0"/>
        </a:p>
      </dgm:t>
    </dgm:pt>
    <dgm:pt modelId="{D217E654-3D12-4B9E-A209-09BAABE27F1A}" type="parTrans" cxnId="{44066870-65CE-4692-BF69-24E309668BD9}">
      <dgm:prSet/>
      <dgm:spPr/>
      <dgm:t>
        <a:bodyPr/>
        <a:lstStyle/>
        <a:p>
          <a:endParaRPr lang="en-IN"/>
        </a:p>
      </dgm:t>
    </dgm:pt>
    <dgm:pt modelId="{6BE02045-4250-4379-99D1-2FB8CC264F2A}" type="sibTrans" cxnId="{44066870-65CE-4692-BF69-24E309668BD9}">
      <dgm:prSet/>
      <dgm:spPr/>
      <dgm:t>
        <a:bodyPr/>
        <a:lstStyle/>
        <a:p>
          <a:endParaRPr lang="en-IN"/>
        </a:p>
      </dgm:t>
    </dgm:pt>
    <dgm:pt modelId="{AAA8D2E3-ED46-4A01-B8EF-5D8FCBDE37B8}">
      <dgm:prSet custT="1"/>
      <dgm:spPr/>
      <dgm:t>
        <a:bodyPr/>
        <a:lstStyle/>
        <a:p>
          <a:pPr>
            <a:lnSpc>
              <a:spcPct val="90000"/>
            </a:lnSpc>
          </a:pPr>
          <a:r>
            <a:rPr lang="en-US" sz="1500" dirty="0"/>
            <a:t>Performance level</a:t>
          </a:r>
          <a:endParaRPr lang="en-IN" sz="1500" dirty="0"/>
        </a:p>
      </dgm:t>
    </dgm:pt>
    <dgm:pt modelId="{817E2C89-B54E-4576-AA62-D506801B628B}" type="parTrans" cxnId="{70CDDE24-6F8F-4E93-8710-035153FA3485}">
      <dgm:prSet/>
      <dgm:spPr/>
      <dgm:t>
        <a:bodyPr/>
        <a:lstStyle/>
        <a:p>
          <a:endParaRPr lang="en-IN"/>
        </a:p>
      </dgm:t>
    </dgm:pt>
    <dgm:pt modelId="{89AC89B6-CF3A-47CE-9F4A-D3A01C54F4DB}" type="sibTrans" cxnId="{70CDDE24-6F8F-4E93-8710-035153FA3485}">
      <dgm:prSet/>
      <dgm:spPr/>
      <dgm:t>
        <a:bodyPr/>
        <a:lstStyle/>
        <a:p>
          <a:endParaRPr lang="en-IN"/>
        </a:p>
      </dgm:t>
    </dgm:pt>
    <dgm:pt modelId="{A791C291-B2A4-407B-A425-354D9A7F14AC}" type="pres">
      <dgm:prSet presAssocID="{CB86AFE2-E597-4E1C-9BA4-B81527F04934}" presName="linear" presStyleCnt="0">
        <dgm:presLayoutVars>
          <dgm:animLvl val="lvl"/>
          <dgm:resizeHandles val="exact"/>
        </dgm:presLayoutVars>
      </dgm:prSet>
      <dgm:spPr/>
    </dgm:pt>
    <dgm:pt modelId="{8B78C273-79CB-46CC-A38C-91AC5FF45E17}" type="pres">
      <dgm:prSet presAssocID="{11231C78-294A-40BA-BEA9-1C6F3B0FDC74}" presName="parentText" presStyleLbl="node1" presStyleIdx="0" presStyleCnt="1" custScaleX="45607" custLinFactNeighborX="-26145" custLinFactNeighborY="2156">
        <dgm:presLayoutVars>
          <dgm:chMax val="0"/>
          <dgm:bulletEnabled val="1"/>
        </dgm:presLayoutVars>
      </dgm:prSet>
      <dgm:spPr/>
    </dgm:pt>
    <dgm:pt modelId="{926C9953-3551-4614-A129-63374C618701}" type="pres">
      <dgm:prSet presAssocID="{11231C78-294A-40BA-BEA9-1C6F3B0FDC74}" presName="childText" presStyleLbl="revTx" presStyleIdx="0" presStyleCnt="1">
        <dgm:presLayoutVars>
          <dgm:bulletEnabled val="1"/>
        </dgm:presLayoutVars>
      </dgm:prSet>
      <dgm:spPr/>
    </dgm:pt>
  </dgm:ptLst>
  <dgm:cxnLst>
    <dgm:cxn modelId="{70CDDE24-6F8F-4E93-8710-035153FA3485}" srcId="{11231C78-294A-40BA-BEA9-1C6F3B0FDC74}" destId="{AAA8D2E3-ED46-4A01-B8EF-5D8FCBDE37B8}" srcOrd="1" destOrd="0" parTransId="{817E2C89-B54E-4576-AA62-D506801B628B}" sibTransId="{89AC89B6-CF3A-47CE-9F4A-D3A01C54F4DB}"/>
    <dgm:cxn modelId="{BD48493D-11D6-417D-807E-C3553D3FC3B6}" type="presOf" srcId="{B6BFF1F5-586D-4E3E-97C8-3E548E780410}" destId="{926C9953-3551-4614-A129-63374C618701}" srcOrd="0" destOrd="0" presId="urn:microsoft.com/office/officeart/2005/8/layout/vList2"/>
    <dgm:cxn modelId="{6DA2A95D-4395-4A58-871D-6F20E86F435E}" srcId="{CB86AFE2-E597-4E1C-9BA4-B81527F04934}" destId="{11231C78-294A-40BA-BEA9-1C6F3B0FDC74}" srcOrd="0" destOrd="0" parTransId="{E2C8260F-4973-4E05-982C-B508320A9A6B}" sibTransId="{01477DC7-412A-48F2-A636-28DEF8E71E01}"/>
    <dgm:cxn modelId="{44066870-65CE-4692-BF69-24E309668BD9}" srcId="{11231C78-294A-40BA-BEA9-1C6F3B0FDC74}" destId="{B6BFF1F5-586D-4E3E-97C8-3E548E780410}" srcOrd="0" destOrd="0" parTransId="{D217E654-3D12-4B9E-A209-09BAABE27F1A}" sibTransId="{6BE02045-4250-4379-99D1-2FB8CC264F2A}"/>
    <dgm:cxn modelId="{B29C4459-1C25-411C-A8B3-0E206020E839}" type="presOf" srcId="{CB86AFE2-E597-4E1C-9BA4-B81527F04934}" destId="{A791C291-B2A4-407B-A425-354D9A7F14AC}" srcOrd="0" destOrd="0" presId="urn:microsoft.com/office/officeart/2005/8/layout/vList2"/>
    <dgm:cxn modelId="{FCA83AA4-A0B3-43EF-A8C0-6A3FB38BF673}" type="presOf" srcId="{11231C78-294A-40BA-BEA9-1C6F3B0FDC74}" destId="{8B78C273-79CB-46CC-A38C-91AC5FF45E17}" srcOrd="0" destOrd="0" presId="urn:microsoft.com/office/officeart/2005/8/layout/vList2"/>
    <dgm:cxn modelId="{35565AC1-CC45-4B24-B4F0-EF955E68256E}" type="presOf" srcId="{AAA8D2E3-ED46-4A01-B8EF-5D8FCBDE37B8}" destId="{926C9953-3551-4614-A129-63374C618701}" srcOrd="0" destOrd="1" presId="urn:microsoft.com/office/officeart/2005/8/layout/vList2"/>
    <dgm:cxn modelId="{94C5CF16-E6B1-4CEA-833E-96AED9F5E50F}" type="presParOf" srcId="{A791C291-B2A4-407B-A425-354D9A7F14AC}" destId="{8B78C273-79CB-46CC-A38C-91AC5FF45E17}" srcOrd="0" destOrd="0" presId="urn:microsoft.com/office/officeart/2005/8/layout/vList2"/>
    <dgm:cxn modelId="{314DA17E-AECB-4261-9A38-A2DE0D289BA6}" type="presParOf" srcId="{A791C291-B2A4-407B-A425-354D9A7F14AC}" destId="{926C9953-3551-4614-A129-63374C618701}"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BEFC8A-B372-49AF-BE90-4F69991761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21E9C68-8C12-4FCB-B861-B78788CD9AB4}">
      <dgm:prSet/>
      <dgm:spPr/>
      <dgm:t>
        <a:bodyPr/>
        <a:lstStyle/>
        <a:p>
          <a:r>
            <a:rPr lang="en-US"/>
            <a:t>Data Cleaning</a:t>
          </a:r>
          <a:endParaRPr lang="en-IN"/>
        </a:p>
      </dgm:t>
    </dgm:pt>
    <dgm:pt modelId="{88D0EB2E-4CF1-4633-AB71-F5A712E9D5FA}" type="parTrans" cxnId="{AE940504-D7A5-49AD-BC53-6E67FD166678}">
      <dgm:prSet/>
      <dgm:spPr/>
      <dgm:t>
        <a:bodyPr/>
        <a:lstStyle/>
        <a:p>
          <a:endParaRPr lang="en-IN"/>
        </a:p>
      </dgm:t>
    </dgm:pt>
    <dgm:pt modelId="{17F15295-1779-4EFB-A072-1850D47B05B2}" type="sibTrans" cxnId="{AE940504-D7A5-49AD-BC53-6E67FD166678}">
      <dgm:prSet/>
      <dgm:spPr/>
      <dgm:t>
        <a:bodyPr/>
        <a:lstStyle/>
        <a:p>
          <a:endParaRPr lang="en-IN"/>
        </a:p>
      </dgm:t>
    </dgm:pt>
    <dgm:pt modelId="{2619C7D5-1BC0-4D1E-9574-FDC7955ED1B5}">
      <dgm:prSet custT="1"/>
      <dgm:spPr/>
      <dgm:t>
        <a:bodyPr/>
        <a:lstStyle/>
        <a:p>
          <a:pPr>
            <a:lnSpc>
              <a:spcPct val="200000"/>
            </a:lnSpc>
          </a:pPr>
          <a:r>
            <a:rPr lang="en-US" sz="1500" dirty="0"/>
            <a:t>Missing Value</a:t>
          </a:r>
          <a:endParaRPr lang="en-IN" sz="1500" dirty="0"/>
        </a:p>
      </dgm:t>
    </dgm:pt>
    <dgm:pt modelId="{0E201712-A5B4-4FBC-998D-E6F6BE8987D5}" type="parTrans" cxnId="{3CD8A711-56E4-4F59-9D2C-6FD1EBA806DE}">
      <dgm:prSet/>
      <dgm:spPr/>
      <dgm:t>
        <a:bodyPr/>
        <a:lstStyle/>
        <a:p>
          <a:endParaRPr lang="en-IN"/>
        </a:p>
      </dgm:t>
    </dgm:pt>
    <dgm:pt modelId="{4EF52839-65A6-43BB-9F93-F9A2F3CD10ED}" type="sibTrans" cxnId="{3CD8A711-56E4-4F59-9D2C-6FD1EBA806DE}">
      <dgm:prSet/>
      <dgm:spPr/>
      <dgm:t>
        <a:bodyPr/>
        <a:lstStyle/>
        <a:p>
          <a:endParaRPr lang="en-IN"/>
        </a:p>
      </dgm:t>
    </dgm:pt>
    <dgm:pt modelId="{3BA7D111-82A3-4C0A-8746-2A9168C0289C}">
      <dgm:prSet custT="1"/>
      <dgm:spPr/>
      <dgm:t>
        <a:bodyPr/>
        <a:lstStyle/>
        <a:p>
          <a:pPr>
            <a:lnSpc>
              <a:spcPct val="90000"/>
            </a:lnSpc>
          </a:pPr>
          <a:r>
            <a:rPr lang="en-US" sz="1500" dirty="0"/>
            <a:t>Performance level</a:t>
          </a:r>
          <a:endParaRPr lang="en-IN" sz="1500" dirty="0"/>
        </a:p>
      </dgm:t>
    </dgm:pt>
    <dgm:pt modelId="{FC729969-AEB4-4433-8C30-3A2B3B67A49A}" type="parTrans" cxnId="{6F758F84-6F2F-4B2E-BED7-B91AF68F3D7C}">
      <dgm:prSet/>
      <dgm:spPr/>
      <dgm:t>
        <a:bodyPr/>
        <a:lstStyle/>
        <a:p>
          <a:endParaRPr lang="en-IN"/>
        </a:p>
      </dgm:t>
    </dgm:pt>
    <dgm:pt modelId="{459FCE9F-0837-4764-B5BD-8695B8DA0E98}" type="sibTrans" cxnId="{6F758F84-6F2F-4B2E-BED7-B91AF68F3D7C}">
      <dgm:prSet/>
      <dgm:spPr/>
      <dgm:t>
        <a:bodyPr/>
        <a:lstStyle/>
        <a:p>
          <a:endParaRPr lang="en-IN"/>
        </a:p>
      </dgm:t>
    </dgm:pt>
    <dgm:pt modelId="{27AEE74E-8D03-41EF-8BE2-421F6FC8EFAD}" type="pres">
      <dgm:prSet presAssocID="{2CBEFC8A-B372-49AF-BE90-4F699917610C}" presName="linear" presStyleCnt="0">
        <dgm:presLayoutVars>
          <dgm:animLvl val="lvl"/>
          <dgm:resizeHandles val="exact"/>
        </dgm:presLayoutVars>
      </dgm:prSet>
      <dgm:spPr/>
    </dgm:pt>
    <dgm:pt modelId="{402EBF66-EBCA-44BD-8486-61C509CD004A}" type="pres">
      <dgm:prSet presAssocID="{821E9C68-8C12-4FCB-B861-B78788CD9AB4}" presName="parentText" presStyleLbl="node1" presStyleIdx="0" presStyleCnt="1">
        <dgm:presLayoutVars>
          <dgm:chMax val="0"/>
          <dgm:bulletEnabled val="1"/>
        </dgm:presLayoutVars>
      </dgm:prSet>
      <dgm:spPr/>
    </dgm:pt>
    <dgm:pt modelId="{DFBD15E2-088C-4CE6-86B6-DD556F895F55}" type="pres">
      <dgm:prSet presAssocID="{821E9C68-8C12-4FCB-B861-B78788CD9AB4}" presName="childText" presStyleLbl="revTx" presStyleIdx="0" presStyleCnt="1">
        <dgm:presLayoutVars>
          <dgm:bulletEnabled val="1"/>
        </dgm:presLayoutVars>
      </dgm:prSet>
      <dgm:spPr/>
    </dgm:pt>
  </dgm:ptLst>
  <dgm:cxnLst>
    <dgm:cxn modelId="{AE940504-D7A5-49AD-BC53-6E67FD166678}" srcId="{2CBEFC8A-B372-49AF-BE90-4F699917610C}" destId="{821E9C68-8C12-4FCB-B861-B78788CD9AB4}" srcOrd="0" destOrd="0" parTransId="{88D0EB2E-4CF1-4633-AB71-F5A712E9D5FA}" sibTransId="{17F15295-1779-4EFB-A072-1850D47B05B2}"/>
    <dgm:cxn modelId="{3CD8A711-56E4-4F59-9D2C-6FD1EBA806DE}" srcId="{821E9C68-8C12-4FCB-B861-B78788CD9AB4}" destId="{2619C7D5-1BC0-4D1E-9574-FDC7955ED1B5}" srcOrd="0" destOrd="0" parTransId="{0E201712-A5B4-4FBC-998D-E6F6BE8987D5}" sibTransId="{4EF52839-65A6-43BB-9F93-F9A2F3CD10ED}"/>
    <dgm:cxn modelId="{6FD48256-E19F-44F5-B9CE-45BAA033388D}" type="presOf" srcId="{821E9C68-8C12-4FCB-B861-B78788CD9AB4}" destId="{402EBF66-EBCA-44BD-8486-61C509CD004A}" srcOrd="0" destOrd="0" presId="urn:microsoft.com/office/officeart/2005/8/layout/vList2"/>
    <dgm:cxn modelId="{6F758F84-6F2F-4B2E-BED7-B91AF68F3D7C}" srcId="{821E9C68-8C12-4FCB-B861-B78788CD9AB4}" destId="{3BA7D111-82A3-4C0A-8746-2A9168C0289C}" srcOrd="1" destOrd="0" parTransId="{FC729969-AEB4-4433-8C30-3A2B3B67A49A}" sibTransId="{459FCE9F-0837-4764-B5BD-8695B8DA0E98}"/>
    <dgm:cxn modelId="{EA68C392-0BAC-4D11-A426-3C4B0F7C57CA}" type="presOf" srcId="{3BA7D111-82A3-4C0A-8746-2A9168C0289C}" destId="{DFBD15E2-088C-4CE6-86B6-DD556F895F55}" srcOrd="0" destOrd="1" presId="urn:microsoft.com/office/officeart/2005/8/layout/vList2"/>
    <dgm:cxn modelId="{86F47BB5-DE95-44C2-9E30-6CE6AB074CD4}" type="presOf" srcId="{2619C7D5-1BC0-4D1E-9574-FDC7955ED1B5}" destId="{DFBD15E2-088C-4CE6-86B6-DD556F895F55}" srcOrd="0" destOrd="0" presId="urn:microsoft.com/office/officeart/2005/8/layout/vList2"/>
    <dgm:cxn modelId="{23B0BFB7-33A7-474E-B4FE-7828C3872F73}" type="presOf" srcId="{2CBEFC8A-B372-49AF-BE90-4F699917610C}" destId="{27AEE74E-8D03-41EF-8BE2-421F6FC8EFAD}" srcOrd="0" destOrd="0" presId="urn:microsoft.com/office/officeart/2005/8/layout/vList2"/>
    <dgm:cxn modelId="{BC056600-8843-46A4-B001-743A6CAB223C}" type="presParOf" srcId="{27AEE74E-8D03-41EF-8BE2-421F6FC8EFAD}" destId="{402EBF66-EBCA-44BD-8486-61C509CD004A}" srcOrd="0" destOrd="0" presId="urn:microsoft.com/office/officeart/2005/8/layout/vList2"/>
    <dgm:cxn modelId="{5DF4A33E-ABE5-432A-9117-31480A209DF4}" type="presParOf" srcId="{27AEE74E-8D03-41EF-8BE2-421F6FC8EFAD}" destId="{DFBD15E2-088C-4CE6-86B6-DD556F895F55}"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79190F-22A1-4281-8CE0-5DF528D4E6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E4372D2-BA0E-4382-AD16-618A54FEE79E}">
      <dgm:prSet/>
      <dgm:spPr/>
      <dgm:t>
        <a:bodyPr/>
        <a:lstStyle/>
        <a:p>
          <a:r>
            <a:rPr lang="en-US" dirty="0"/>
            <a:t>Performance Level</a:t>
          </a:r>
          <a:endParaRPr lang="en-IN" dirty="0"/>
        </a:p>
      </dgm:t>
    </dgm:pt>
    <dgm:pt modelId="{3D1AAE73-1D40-4D49-9C6D-B6C3C9319B98}" type="parTrans" cxnId="{3D018A2E-3C54-475F-A435-1B95D2322748}">
      <dgm:prSet/>
      <dgm:spPr/>
      <dgm:t>
        <a:bodyPr/>
        <a:lstStyle/>
        <a:p>
          <a:endParaRPr lang="en-IN"/>
        </a:p>
      </dgm:t>
    </dgm:pt>
    <dgm:pt modelId="{A093C9E9-E03D-485A-9A60-38D3789DC306}" type="sibTrans" cxnId="{3D018A2E-3C54-475F-A435-1B95D2322748}">
      <dgm:prSet/>
      <dgm:spPr/>
      <dgm:t>
        <a:bodyPr/>
        <a:lstStyle/>
        <a:p>
          <a:endParaRPr lang="en-IN"/>
        </a:p>
      </dgm:t>
    </dgm:pt>
    <dgm:pt modelId="{0A620F4B-1124-4C0D-8777-C49E4CF76398}">
      <dgm:prSet custT="1"/>
      <dgm:spPr/>
      <dgm:t>
        <a:bodyPr/>
        <a:lstStyle/>
        <a:p>
          <a:pPr>
            <a:lnSpc>
              <a:spcPct val="200000"/>
            </a:lnSpc>
          </a:pPr>
          <a:r>
            <a:rPr lang="en-US" sz="1500" b="0" dirty="0"/>
            <a:t>High</a:t>
          </a:r>
          <a:endParaRPr lang="en-IN" sz="1500" b="0" dirty="0"/>
        </a:p>
      </dgm:t>
    </dgm:pt>
    <dgm:pt modelId="{9FAB7B79-615C-434F-8434-99559EE86742}" type="parTrans" cxnId="{A9CE02C1-6FFD-49CD-9AE3-FD1F24DC29E9}">
      <dgm:prSet/>
      <dgm:spPr/>
      <dgm:t>
        <a:bodyPr/>
        <a:lstStyle/>
        <a:p>
          <a:endParaRPr lang="en-IN"/>
        </a:p>
      </dgm:t>
    </dgm:pt>
    <dgm:pt modelId="{739A6701-59B6-4E22-B5FD-55BA2900D5ED}" type="sibTrans" cxnId="{A9CE02C1-6FFD-49CD-9AE3-FD1F24DC29E9}">
      <dgm:prSet/>
      <dgm:spPr/>
      <dgm:t>
        <a:bodyPr/>
        <a:lstStyle/>
        <a:p>
          <a:endParaRPr lang="en-IN"/>
        </a:p>
      </dgm:t>
    </dgm:pt>
    <dgm:pt modelId="{E429E3F9-8F7B-49C2-BF0A-5EAD0A778BB2}">
      <dgm:prSet custT="1"/>
      <dgm:spPr/>
      <dgm:t>
        <a:bodyPr/>
        <a:lstStyle/>
        <a:p>
          <a:pPr>
            <a:lnSpc>
              <a:spcPct val="90000"/>
            </a:lnSpc>
          </a:pPr>
          <a:r>
            <a:rPr lang="en-US" sz="1500" b="0" dirty="0"/>
            <a:t>Medium</a:t>
          </a:r>
          <a:endParaRPr lang="en-IN" sz="1500" b="0" dirty="0"/>
        </a:p>
      </dgm:t>
    </dgm:pt>
    <dgm:pt modelId="{B5ACDD48-FA1E-4522-A2F0-A7169358BC3B}" type="parTrans" cxnId="{F7DECC38-194B-4A93-9DFC-2CBD269384D3}">
      <dgm:prSet/>
      <dgm:spPr/>
      <dgm:t>
        <a:bodyPr/>
        <a:lstStyle/>
        <a:p>
          <a:endParaRPr lang="en-IN"/>
        </a:p>
      </dgm:t>
    </dgm:pt>
    <dgm:pt modelId="{1FCFD176-C5E5-4097-8CC1-52D1BBC73A5E}" type="sibTrans" cxnId="{F7DECC38-194B-4A93-9DFC-2CBD269384D3}">
      <dgm:prSet/>
      <dgm:spPr/>
      <dgm:t>
        <a:bodyPr/>
        <a:lstStyle/>
        <a:p>
          <a:endParaRPr lang="en-IN"/>
        </a:p>
      </dgm:t>
    </dgm:pt>
    <dgm:pt modelId="{AEE5AF28-20E0-4E87-8FC6-89FB2F011832}">
      <dgm:prSet custT="1"/>
      <dgm:spPr/>
      <dgm:t>
        <a:bodyPr/>
        <a:lstStyle/>
        <a:p>
          <a:pPr>
            <a:lnSpc>
              <a:spcPct val="90000"/>
            </a:lnSpc>
          </a:pPr>
          <a:r>
            <a:rPr lang="en-US" sz="1500" b="0" dirty="0"/>
            <a:t>Low</a:t>
          </a:r>
          <a:endParaRPr lang="en-IN" sz="1500" b="0" dirty="0"/>
        </a:p>
      </dgm:t>
    </dgm:pt>
    <dgm:pt modelId="{1F995C09-2009-4484-808C-88B09CE68F67}" type="parTrans" cxnId="{98889601-272D-4D47-9EE2-1C8A726D6E29}">
      <dgm:prSet/>
      <dgm:spPr/>
      <dgm:t>
        <a:bodyPr/>
        <a:lstStyle/>
        <a:p>
          <a:endParaRPr lang="en-IN"/>
        </a:p>
      </dgm:t>
    </dgm:pt>
    <dgm:pt modelId="{5197C395-3AC4-4E91-B223-BBCD9E24258F}" type="sibTrans" cxnId="{98889601-272D-4D47-9EE2-1C8A726D6E29}">
      <dgm:prSet/>
      <dgm:spPr/>
      <dgm:t>
        <a:bodyPr/>
        <a:lstStyle/>
        <a:p>
          <a:endParaRPr lang="en-IN"/>
        </a:p>
      </dgm:t>
    </dgm:pt>
    <dgm:pt modelId="{E0C005AB-C0E5-4D3E-BBB6-DEA8FA0CA7B6}" type="pres">
      <dgm:prSet presAssocID="{E079190F-22A1-4281-8CE0-5DF528D4E683}" presName="linear" presStyleCnt="0">
        <dgm:presLayoutVars>
          <dgm:animLvl val="lvl"/>
          <dgm:resizeHandles val="exact"/>
        </dgm:presLayoutVars>
      </dgm:prSet>
      <dgm:spPr/>
    </dgm:pt>
    <dgm:pt modelId="{2CEF59E7-F59E-49BD-8520-881CED008244}" type="pres">
      <dgm:prSet presAssocID="{EE4372D2-BA0E-4382-AD16-618A54FEE79E}" presName="parentText" presStyleLbl="node1" presStyleIdx="0" presStyleCnt="1" custScaleX="96837">
        <dgm:presLayoutVars>
          <dgm:chMax val="0"/>
          <dgm:bulletEnabled val="1"/>
        </dgm:presLayoutVars>
      </dgm:prSet>
      <dgm:spPr/>
    </dgm:pt>
    <dgm:pt modelId="{8F0D4E97-EF25-4B19-9BD1-182A4D171A2C}" type="pres">
      <dgm:prSet presAssocID="{EE4372D2-BA0E-4382-AD16-618A54FEE79E}" presName="childText" presStyleLbl="revTx" presStyleIdx="0" presStyleCnt="1">
        <dgm:presLayoutVars>
          <dgm:bulletEnabled val="1"/>
        </dgm:presLayoutVars>
      </dgm:prSet>
      <dgm:spPr/>
    </dgm:pt>
  </dgm:ptLst>
  <dgm:cxnLst>
    <dgm:cxn modelId="{98889601-272D-4D47-9EE2-1C8A726D6E29}" srcId="{EE4372D2-BA0E-4382-AD16-618A54FEE79E}" destId="{AEE5AF28-20E0-4E87-8FC6-89FB2F011832}" srcOrd="2" destOrd="0" parTransId="{1F995C09-2009-4484-808C-88B09CE68F67}" sibTransId="{5197C395-3AC4-4E91-B223-BBCD9E24258F}"/>
    <dgm:cxn modelId="{B00E9012-1B8A-4DB8-946C-25F0B266DCDB}" type="presOf" srcId="{E079190F-22A1-4281-8CE0-5DF528D4E683}" destId="{E0C005AB-C0E5-4D3E-BBB6-DEA8FA0CA7B6}" srcOrd="0" destOrd="0" presId="urn:microsoft.com/office/officeart/2005/8/layout/vList2"/>
    <dgm:cxn modelId="{3D018A2E-3C54-475F-A435-1B95D2322748}" srcId="{E079190F-22A1-4281-8CE0-5DF528D4E683}" destId="{EE4372D2-BA0E-4382-AD16-618A54FEE79E}" srcOrd="0" destOrd="0" parTransId="{3D1AAE73-1D40-4D49-9C6D-B6C3C9319B98}" sibTransId="{A093C9E9-E03D-485A-9A60-38D3789DC306}"/>
    <dgm:cxn modelId="{ECE9CC33-B155-4A2A-A02E-4AF673C7357E}" type="presOf" srcId="{AEE5AF28-20E0-4E87-8FC6-89FB2F011832}" destId="{8F0D4E97-EF25-4B19-9BD1-182A4D171A2C}" srcOrd="0" destOrd="2" presId="urn:microsoft.com/office/officeart/2005/8/layout/vList2"/>
    <dgm:cxn modelId="{9660FA35-1552-4F1A-A81E-1133C4EA65EA}" type="presOf" srcId="{EE4372D2-BA0E-4382-AD16-618A54FEE79E}" destId="{2CEF59E7-F59E-49BD-8520-881CED008244}" srcOrd="0" destOrd="0" presId="urn:microsoft.com/office/officeart/2005/8/layout/vList2"/>
    <dgm:cxn modelId="{F7DECC38-194B-4A93-9DFC-2CBD269384D3}" srcId="{EE4372D2-BA0E-4382-AD16-618A54FEE79E}" destId="{E429E3F9-8F7B-49C2-BF0A-5EAD0A778BB2}" srcOrd="1" destOrd="0" parTransId="{B5ACDD48-FA1E-4522-A2F0-A7169358BC3B}" sibTransId="{1FCFD176-C5E5-4097-8CC1-52D1BBC73A5E}"/>
    <dgm:cxn modelId="{8F43E93B-A75F-40C9-837B-CAFBD1A4AA5C}" type="presOf" srcId="{0A620F4B-1124-4C0D-8777-C49E4CF76398}" destId="{8F0D4E97-EF25-4B19-9BD1-182A4D171A2C}" srcOrd="0" destOrd="0" presId="urn:microsoft.com/office/officeart/2005/8/layout/vList2"/>
    <dgm:cxn modelId="{A9CE02C1-6FFD-49CD-9AE3-FD1F24DC29E9}" srcId="{EE4372D2-BA0E-4382-AD16-618A54FEE79E}" destId="{0A620F4B-1124-4C0D-8777-C49E4CF76398}" srcOrd="0" destOrd="0" parTransId="{9FAB7B79-615C-434F-8434-99559EE86742}" sibTransId="{739A6701-59B6-4E22-B5FD-55BA2900D5ED}"/>
    <dgm:cxn modelId="{EA5145E9-EC0B-40F0-B887-AC969F32BAFF}" type="presOf" srcId="{E429E3F9-8F7B-49C2-BF0A-5EAD0A778BB2}" destId="{8F0D4E97-EF25-4B19-9BD1-182A4D171A2C}" srcOrd="0" destOrd="1" presId="urn:microsoft.com/office/officeart/2005/8/layout/vList2"/>
    <dgm:cxn modelId="{11D16A7D-A68C-4E55-984D-D89204BD7C74}" type="presParOf" srcId="{E0C005AB-C0E5-4D3E-BBB6-DEA8FA0CA7B6}" destId="{2CEF59E7-F59E-49BD-8520-881CED008244}" srcOrd="0" destOrd="0" presId="urn:microsoft.com/office/officeart/2005/8/layout/vList2"/>
    <dgm:cxn modelId="{230F66BF-ECD2-4E74-994F-257132D9BDB5}" type="presParOf" srcId="{E0C005AB-C0E5-4D3E-BBB6-DEA8FA0CA7B6}" destId="{8F0D4E97-EF25-4B19-9BD1-182A4D171A2C}" srcOrd="1"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DADAC6-953A-4BE6-859D-349CF01CFA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8B60956-9142-4012-BE77-54FFE5DBE92E}">
      <dgm:prSet/>
      <dgm:spPr/>
      <dgm:t>
        <a:bodyPr/>
        <a:lstStyle/>
        <a:p>
          <a:r>
            <a:rPr lang="en-US"/>
            <a:t>Summary</a:t>
          </a:r>
          <a:endParaRPr lang="en-IN"/>
        </a:p>
      </dgm:t>
    </dgm:pt>
    <dgm:pt modelId="{A03AE81E-E9A3-462A-9E75-DB60B3D67405}" type="parTrans" cxnId="{DFC8C6D2-49AC-4498-BA31-24A8A287651A}">
      <dgm:prSet/>
      <dgm:spPr/>
      <dgm:t>
        <a:bodyPr/>
        <a:lstStyle/>
        <a:p>
          <a:endParaRPr lang="en-IN"/>
        </a:p>
      </dgm:t>
    </dgm:pt>
    <dgm:pt modelId="{2FBFD380-F3C0-43CD-AC65-AF207B0C7E17}" type="sibTrans" cxnId="{DFC8C6D2-49AC-4498-BA31-24A8A287651A}">
      <dgm:prSet/>
      <dgm:spPr/>
      <dgm:t>
        <a:bodyPr/>
        <a:lstStyle/>
        <a:p>
          <a:endParaRPr lang="en-IN"/>
        </a:p>
      </dgm:t>
    </dgm:pt>
    <dgm:pt modelId="{13785E13-DEB2-438D-8EB1-369B88451850}">
      <dgm:prSet/>
      <dgm:spPr/>
      <dgm:t>
        <a:bodyPr/>
        <a:lstStyle/>
        <a:p>
          <a:pPr>
            <a:lnSpc>
              <a:spcPct val="200000"/>
            </a:lnSpc>
          </a:pPr>
          <a:r>
            <a:rPr lang="en-US" dirty="0"/>
            <a:t>Data Collection</a:t>
          </a:r>
          <a:endParaRPr lang="en-IN" dirty="0"/>
        </a:p>
      </dgm:t>
    </dgm:pt>
    <dgm:pt modelId="{06568C7A-A64F-4125-B136-0E508E5BDCF0}" type="parTrans" cxnId="{FC4F3EAD-1ACC-4D25-9833-D3ED0D28A58E}">
      <dgm:prSet/>
      <dgm:spPr/>
      <dgm:t>
        <a:bodyPr/>
        <a:lstStyle/>
        <a:p>
          <a:endParaRPr lang="en-IN"/>
        </a:p>
      </dgm:t>
    </dgm:pt>
    <dgm:pt modelId="{5491D48C-82EF-4E98-BD12-A6276035EA34}" type="sibTrans" cxnId="{FC4F3EAD-1ACC-4D25-9833-D3ED0D28A58E}">
      <dgm:prSet/>
      <dgm:spPr/>
      <dgm:t>
        <a:bodyPr/>
        <a:lstStyle/>
        <a:p>
          <a:endParaRPr lang="en-IN"/>
        </a:p>
      </dgm:t>
    </dgm:pt>
    <dgm:pt modelId="{74F352C0-20F2-4B02-867A-D7DB57F4C21D}">
      <dgm:prSet/>
      <dgm:spPr/>
      <dgm:t>
        <a:bodyPr/>
        <a:lstStyle/>
        <a:p>
          <a:pPr>
            <a:lnSpc>
              <a:spcPct val="90000"/>
            </a:lnSpc>
          </a:pPr>
          <a:r>
            <a:rPr lang="en-US" dirty="0"/>
            <a:t>First Name</a:t>
          </a:r>
          <a:endParaRPr lang="en-IN" dirty="0"/>
        </a:p>
      </dgm:t>
    </dgm:pt>
    <dgm:pt modelId="{E7AB3C37-693D-442A-AB19-785956AC8151}" type="parTrans" cxnId="{04752F42-FD8B-4241-8695-52E903FFE861}">
      <dgm:prSet/>
      <dgm:spPr/>
      <dgm:t>
        <a:bodyPr/>
        <a:lstStyle/>
        <a:p>
          <a:endParaRPr lang="en-IN"/>
        </a:p>
      </dgm:t>
    </dgm:pt>
    <dgm:pt modelId="{71096727-96D5-4A34-A695-65697B07AAAB}" type="sibTrans" cxnId="{04752F42-FD8B-4241-8695-52E903FFE861}">
      <dgm:prSet/>
      <dgm:spPr/>
      <dgm:t>
        <a:bodyPr/>
        <a:lstStyle/>
        <a:p>
          <a:endParaRPr lang="en-IN"/>
        </a:p>
      </dgm:t>
    </dgm:pt>
    <dgm:pt modelId="{45895E17-517B-42A4-BA21-AE4F7313B64C}">
      <dgm:prSet/>
      <dgm:spPr/>
      <dgm:t>
        <a:bodyPr/>
        <a:lstStyle/>
        <a:p>
          <a:pPr>
            <a:lnSpc>
              <a:spcPct val="90000"/>
            </a:lnSpc>
          </a:pPr>
          <a:r>
            <a:rPr lang="en-US" dirty="0"/>
            <a:t>Last Name</a:t>
          </a:r>
          <a:endParaRPr lang="en-IN" dirty="0"/>
        </a:p>
      </dgm:t>
    </dgm:pt>
    <dgm:pt modelId="{CD48AB5C-393E-47C2-9A43-F4B279022B08}" type="parTrans" cxnId="{C62F5A27-80CC-4829-BE55-F7CB6A057215}">
      <dgm:prSet/>
      <dgm:spPr/>
      <dgm:t>
        <a:bodyPr/>
        <a:lstStyle/>
        <a:p>
          <a:endParaRPr lang="en-IN"/>
        </a:p>
      </dgm:t>
    </dgm:pt>
    <dgm:pt modelId="{29D447FA-3B3B-4E39-9DF3-3EA484A220BF}" type="sibTrans" cxnId="{C62F5A27-80CC-4829-BE55-F7CB6A057215}">
      <dgm:prSet/>
      <dgm:spPr/>
      <dgm:t>
        <a:bodyPr/>
        <a:lstStyle/>
        <a:p>
          <a:endParaRPr lang="en-IN"/>
        </a:p>
      </dgm:t>
    </dgm:pt>
    <dgm:pt modelId="{70A4E746-7023-48CE-804C-93B164D9CD6B}">
      <dgm:prSet/>
      <dgm:spPr/>
      <dgm:t>
        <a:bodyPr/>
        <a:lstStyle/>
        <a:p>
          <a:pPr>
            <a:lnSpc>
              <a:spcPct val="90000"/>
            </a:lnSpc>
          </a:pPr>
          <a:r>
            <a:rPr lang="en-US"/>
            <a:t>Business Unit</a:t>
          </a:r>
          <a:endParaRPr lang="en-IN"/>
        </a:p>
      </dgm:t>
    </dgm:pt>
    <dgm:pt modelId="{1D3A6EF8-6709-45C5-89A3-2E7C0E944F99}" type="parTrans" cxnId="{1E0CF623-C7DC-47DB-89B5-F723696F7BCC}">
      <dgm:prSet/>
      <dgm:spPr/>
      <dgm:t>
        <a:bodyPr/>
        <a:lstStyle/>
        <a:p>
          <a:endParaRPr lang="en-IN"/>
        </a:p>
      </dgm:t>
    </dgm:pt>
    <dgm:pt modelId="{DB1EE49D-DE83-4754-8E2F-C8095842019E}" type="sibTrans" cxnId="{1E0CF623-C7DC-47DB-89B5-F723696F7BCC}">
      <dgm:prSet/>
      <dgm:spPr/>
      <dgm:t>
        <a:bodyPr/>
        <a:lstStyle/>
        <a:p>
          <a:endParaRPr lang="en-IN"/>
        </a:p>
      </dgm:t>
    </dgm:pt>
    <dgm:pt modelId="{C87CE116-A0E1-4325-B584-AEB14229440F}">
      <dgm:prSet/>
      <dgm:spPr/>
      <dgm:t>
        <a:bodyPr/>
        <a:lstStyle/>
        <a:p>
          <a:pPr>
            <a:lnSpc>
              <a:spcPct val="90000"/>
            </a:lnSpc>
          </a:pPr>
          <a:r>
            <a:rPr lang="en-US" dirty="0"/>
            <a:t>Data cleaning</a:t>
          </a:r>
          <a:endParaRPr lang="en-IN" dirty="0"/>
        </a:p>
      </dgm:t>
    </dgm:pt>
    <dgm:pt modelId="{505CB27B-FA1E-4C38-A60D-8443759C5BB4}" type="parTrans" cxnId="{8A760C5B-5BD4-460E-B287-884032DD73B2}">
      <dgm:prSet/>
      <dgm:spPr/>
      <dgm:t>
        <a:bodyPr/>
        <a:lstStyle/>
        <a:p>
          <a:endParaRPr lang="en-IN"/>
        </a:p>
      </dgm:t>
    </dgm:pt>
    <dgm:pt modelId="{1B6FAC21-1315-4012-BF9F-687106D401BD}" type="sibTrans" cxnId="{8A760C5B-5BD4-460E-B287-884032DD73B2}">
      <dgm:prSet/>
      <dgm:spPr/>
      <dgm:t>
        <a:bodyPr/>
        <a:lstStyle/>
        <a:p>
          <a:endParaRPr lang="en-IN"/>
        </a:p>
      </dgm:t>
    </dgm:pt>
    <dgm:pt modelId="{CCEB95AF-2DC9-433D-A8FF-732D9A8A2738}">
      <dgm:prSet/>
      <dgm:spPr/>
      <dgm:t>
        <a:bodyPr/>
        <a:lstStyle/>
        <a:p>
          <a:pPr>
            <a:lnSpc>
              <a:spcPct val="90000"/>
            </a:lnSpc>
          </a:pPr>
          <a:r>
            <a:rPr lang="en-US" dirty="0"/>
            <a:t>Performance Level</a:t>
          </a:r>
          <a:endParaRPr lang="en-IN" dirty="0"/>
        </a:p>
      </dgm:t>
    </dgm:pt>
    <dgm:pt modelId="{D4EE1BC5-5CC1-4B5B-9450-B967D7EF519D}" type="parTrans" cxnId="{DC748D41-C2DA-49EF-B6BF-F20F17075294}">
      <dgm:prSet/>
      <dgm:spPr/>
      <dgm:t>
        <a:bodyPr/>
        <a:lstStyle/>
        <a:p>
          <a:endParaRPr lang="en-IN"/>
        </a:p>
      </dgm:t>
    </dgm:pt>
    <dgm:pt modelId="{BB55FF50-6A63-4A9D-9D7F-49FDF0D0A381}" type="sibTrans" cxnId="{DC748D41-C2DA-49EF-B6BF-F20F17075294}">
      <dgm:prSet/>
      <dgm:spPr/>
      <dgm:t>
        <a:bodyPr/>
        <a:lstStyle/>
        <a:p>
          <a:endParaRPr lang="en-IN"/>
        </a:p>
      </dgm:t>
    </dgm:pt>
    <dgm:pt modelId="{441A4799-3156-4A8F-A5EE-CE5E10DCD248}">
      <dgm:prSet/>
      <dgm:spPr/>
      <dgm:t>
        <a:bodyPr/>
        <a:lstStyle/>
        <a:p>
          <a:pPr>
            <a:lnSpc>
              <a:spcPct val="90000"/>
            </a:lnSpc>
          </a:pPr>
          <a:r>
            <a:rPr lang="en-US" dirty="0"/>
            <a:t>Formula</a:t>
          </a:r>
          <a:endParaRPr lang="en-IN" dirty="0"/>
        </a:p>
      </dgm:t>
    </dgm:pt>
    <dgm:pt modelId="{6584795F-5229-4FE0-9503-19E6F8009353}" type="parTrans" cxnId="{7E9292D9-8C94-4347-9366-ED431A17B587}">
      <dgm:prSet/>
      <dgm:spPr/>
      <dgm:t>
        <a:bodyPr/>
        <a:lstStyle/>
        <a:p>
          <a:endParaRPr lang="en-IN"/>
        </a:p>
      </dgm:t>
    </dgm:pt>
    <dgm:pt modelId="{83DA0E73-FC69-486E-826F-E81B7CA98160}" type="sibTrans" cxnId="{7E9292D9-8C94-4347-9366-ED431A17B587}">
      <dgm:prSet/>
      <dgm:spPr/>
      <dgm:t>
        <a:bodyPr/>
        <a:lstStyle/>
        <a:p>
          <a:endParaRPr lang="en-IN"/>
        </a:p>
      </dgm:t>
    </dgm:pt>
    <dgm:pt modelId="{F2EE1F45-18DB-4943-813E-F98A75849CC2}">
      <dgm:prSet/>
      <dgm:spPr/>
      <dgm:t>
        <a:bodyPr/>
        <a:lstStyle/>
        <a:p>
          <a:pPr>
            <a:lnSpc>
              <a:spcPct val="90000"/>
            </a:lnSpc>
          </a:pPr>
          <a:r>
            <a:rPr lang="en-US" dirty="0"/>
            <a:t>Missing Value </a:t>
          </a:r>
          <a:endParaRPr lang="en-IN" dirty="0"/>
        </a:p>
      </dgm:t>
    </dgm:pt>
    <dgm:pt modelId="{FD185FB7-F06A-46A8-B3C5-FEC7660D0FFB}" type="parTrans" cxnId="{B21A106E-46D8-4165-90C4-72A4AC1FCC62}">
      <dgm:prSet/>
      <dgm:spPr/>
      <dgm:t>
        <a:bodyPr/>
        <a:lstStyle/>
        <a:p>
          <a:endParaRPr lang="en-IN"/>
        </a:p>
      </dgm:t>
    </dgm:pt>
    <dgm:pt modelId="{9BA02E17-32AA-4C70-B8D2-A880C8BBF936}" type="sibTrans" cxnId="{B21A106E-46D8-4165-90C4-72A4AC1FCC62}">
      <dgm:prSet/>
      <dgm:spPr/>
      <dgm:t>
        <a:bodyPr/>
        <a:lstStyle/>
        <a:p>
          <a:endParaRPr lang="en-IN"/>
        </a:p>
      </dgm:t>
    </dgm:pt>
    <dgm:pt modelId="{F777582F-EF0F-4A78-9C92-E745E333E9CC}">
      <dgm:prSet/>
      <dgm:spPr/>
      <dgm:t>
        <a:bodyPr/>
        <a:lstStyle/>
        <a:p>
          <a:pPr>
            <a:lnSpc>
              <a:spcPct val="90000"/>
            </a:lnSpc>
          </a:pPr>
          <a:r>
            <a:rPr lang="en-US"/>
            <a:t>Employee States</a:t>
          </a:r>
          <a:endParaRPr lang="en-IN"/>
        </a:p>
      </dgm:t>
    </dgm:pt>
    <dgm:pt modelId="{EE590A48-0FAF-4B81-98E2-C5F30F3624F5}" type="parTrans" cxnId="{6E945C97-4587-47BB-BBC4-4F527497482D}">
      <dgm:prSet/>
      <dgm:spPr/>
      <dgm:t>
        <a:bodyPr/>
        <a:lstStyle/>
        <a:p>
          <a:endParaRPr lang="en-IN"/>
        </a:p>
      </dgm:t>
    </dgm:pt>
    <dgm:pt modelId="{0A0C5D3B-4D21-4E90-89C6-E325B162C02F}" type="sibTrans" cxnId="{6E945C97-4587-47BB-BBC4-4F527497482D}">
      <dgm:prSet/>
      <dgm:spPr/>
      <dgm:t>
        <a:bodyPr/>
        <a:lstStyle/>
        <a:p>
          <a:endParaRPr lang="en-IN"/>
        </a:p>
      </dgm:t>
    </dgm:pt>
    <dgm:pt modelId="{F5AAC3AB-6EC1-4237-AB22-88092F227F98}">
      <dgm:prSet/>
      <dgm:spPr/>
      <dgm:t>
        <a:bodyPr/>
        <a:lstStyle/>
        <a:p>
          <a:pPr>
            <a:lnSpc>
              <a:spcPct val="90000"/>
            </a:lnSpc>
          </a:pPr>
          <a:r>
            <a:rPr lang="en-US" dirty="0"/>
            <a:t>Employee types</a:t>
          </a:r>
          <a:endParaRPr lang="en-IN" dirty="0"/>
        </a:p>
      </dgm:t>
    </dgm:pt>
    <dgm:pt modelId="{559DE6EB-9D9B-49E0-AA47-0E865D58D080}" type="parTrans" cxnId="{5A71DE6E-309F-4771-89EC-131B4B3C60EF}">
      <dgm:prSet/>
      <dgm:spPr/>
      <dgm:t>
        <a:bodyPr/>
        <a:lstStyle/>
        <a:p>
          <a:endParaRPr lang="en-IN"/>
        </a:p>
      </dgm:t>
    </dgm:pt>
    <dgm:pt modelId="{E1954E82-E480-43ED-BB6B-836854659D91}" type="sibTrans" cxnId="{5A71DE6E-309F-4771-89EC-131B4B3C60EF}">
      <dgm:prSet/>
      <dgm:spPr/>
      <dgm:t>
        <a:bodyPr/>
        <a:lstStyle/>
        <a:p>
          <a:endParaRPr lang="en-IN"/>
        </a:p>
      </dgm:t>
    </dgm:pt>
    <dgm:pt modelId="{9BB03C7C-8DFC-441E-8888-C38BF92A2A3F}" type="pres">
      <dgm:prSet presAssocID="{F1DADAC6-953A-4BE6-859D-349CF01CFA5B}" presName="linear" presStyleCnt="0">
        <dgm:presLayoutVars>
          <dgm:animLvl val="lvl"/>
          <dgm:resizeHandles val="exact"/>
        </dgm:presLayoutVars>
      </dgm:prSet>
      <dgm:spPr/>
    </dgm:pt>
    <dgm:pt modelId="{DAA501D3-D1AF-41B6-9657-5EBFD2B29888}" type="pres">
      <dgm:prSet presAssocID="{58B60956-9142-4012-BE77-54FFE5DBE92E}" presName="parentText" presStyleLbl="node1" presStyleIdx="0" presStyleCnt="1" custLinFactNeighborX="-6129" custLinFactNeighborY="-2620">
        <dgm:presLayoutVars>
          <dgm:chMax val="0"/>
          <dgm:bulletEnabled val="1"/>
        </dgm:presLayoutVars>
      </dgm:prSet>
      <dgm:spPr/>
    </dgm:pt>
    <dgm:pt modelId="{44887E01-0B02-4743-AD4B-435BC5D0B751}" type="pres">
      <dgm:prSet presAssocID="{58B60956-9142-4012-BE77-54FFE5DBE92E}" presName="childText" presStyleLbl="revTx" presStyleIdx="0" presStyleCnt="1">
        <dgm:presLayoutVars>
          <dgm:bulletEnabled val="1"/>
        </dgm:presLayoutVars>
      </dgm:prSet>
      <dgm:spPr/>
    </dgm:pt>
  </dgm:ptLst>
  <dgm:cxnLst>
    <dgm:cxn modelId="{F522A80F-AA70-475C-A792-1973267334D9}" type="presOf" srcId="{F1DADAC6-953A-4BE6-859D-349CF01CFA5B}" destId="{9BB03C7C-8DFC-441E-8888-C38BF92A2A3F}" srcOrd="0" destOrd="0" presId="urn:microsoft.com/office/officeart/2005/8/layout/vList2"/>
    <dgm:cxn modelId="{1E0CF623-C7DC-47DB-89B5-F723696F7BCC}" srcId="{58B60956-9142-4012-BE77-54FFE5DBE92E}" destId="{70A4E746-7023-48CE-804C-93B164D9CD6B}" srcOrd="3" destOrd="0" parTransId="{1D3A6EF8-6709-45C5-89A3-2E7C0E944F99}" sibTransId="{DB1EE49D-DE83-4754-8E2F-C8095842019E}"/>
    <dgm:cxn modelId="{C62F5A27-80CC-4829-BE55-F7CB6A057215}" srcId="{58B60956-9142-4012-BE77-54FFE5DBE92E}" destId="{45895E17-517B-42A4-BA21-AE4F7313B64C}" srcOrd="2" destOrd="0" parTransId="{CD48AB5C-393E-47C2-9A43-F4B279022B08}" sibTransId="{29D447FA-3B3B-4E39-9DF3-3EA484A220BF}"/>
    <dgm:cxn modelId="{B569472D-3E7D-467F-8E71-6D75CE11580B}" type="presOf" srcId="{45895E17-517B-42A4-BA21-AE4F7313B64C}" destId="{44887E01-0B02-4743-AD4B-435BC5D0B751}" srcOrd="0" destOrd="2" presId="urn:microsoft.com/office/officeart/2005/8/layout/vList2"/>
    <dgm:cxn modelId="{8A760C5B-5BD4-460E-B287-884032DD73B2}" srcId="{58B60956-9142-4012-BE77-54FFE5DBE92E}" destId="{C87CE116-A0E1-4325-B584-AEB14229440F}" srcOrd="4" destOrd="0" parTransId="{505CB27B-FA1E-4C38-A60D-8443759C5BB4}" sibTransId="{1B6FAC21-1315-4012-BF9F-687106D401BD}"/>
    <dgm:cxn modelId="{DC748D41-C2DA-49EF-B6BF-F20F17075294}" srcId="{58B60956-9142-4012-BE77-54FFE5DBE92E}" destId="{CCEB95AF-2DC9-433D-A8FF-732D9A8A2738}" srcOrd="5" destOrd="0" parTransId="{D4EE1BC5-5CC1-4B5B-9450-B967D7EF519D}" sibTransId="{BB55FF50-6A63-4A9D-9D7F-49FDF0D0A381}"/>
    <dgm:cxn modelId="{04752F42-FD8B-4241-8695-52E903FFE861}" srcId="{58B60956-9142-4012-BE77-54FFE5DBE92E}" destId="{74F352C0-20F2-4B02-867A-D7DB57F4C21D}" srcOrd="1" destOrd="0" parTransId="{E7AB3C37-693D-442A-AB19-785956AC8151}" sibTransId="{71096727-96D5-4A34-A695-65697B07AAAB}"/>
    <dgm:cxn modelId="{7D448343-91FC-4893-A563-2B32DF1B1F48}" type="presOf" srcId="{441A4799-3156-4A8F-A5EE-CE5E10DCD248}" destId="{44887E01-0B02-4743-AD4B-435BC5D0B751}" srcOrd="0" destOrd="6" presId="urn:microsoft.com/office/officeart/2005/8/layout/vList2"/>
    <dgm:cxn modelId="{8B78CF49-E83D-422C-A567-52014ED2C72B}" type="presOf" srcId="{74F352C0-20F2-4B02-867A-D7DB57F4C21D}" destId="{44887E01-0B02-4743-AD4B-435BC5D0B751}" srcOrd="0" destOrd="1" presId="urn:microsoft.com/office/officeart/2005/8/layout/vList2"/>
    <dgm:cxn modelId="{B21A106E-46D8-4165-90C4-72A4AC1FCC62}" srcId="{58B60956-9142-4012-BE77-54FFE5DBE92E}" destId="{F2EE1F45-18DB-4943-813E-F98A75849CC2}" srcOrd="7" destOrd="0" parTransId="{FD185FB7-F06A-46A8-B3C5-FEC7660D0FFB}" sibTransId="{9BA02E17-32AA-4C70-B8D2-A880C8BBF936}"/>
    <dgm:cxn modelId="{5A71DE6E-309F-4771-89EC-131B4B3C60EF}" srcId="{58B60956-9142-4012-BE77-54FFE5DBE92E}" destId="{F5AAC3AB-6EC1-4237-AB22-88092F227F98}" srcOrd="9" destOrd="0" parTransId="{559DE6EB-9D9B-49E0-AA47-0E865D58D080}" sibTransId="{E1954E82-E480-43ED-BB6B-836854659D91}"/>
    <dgm:cxn modelId="{A78C9375-D4E0-4385-81D8-890094977FC6}" type="presOf" srcId="{58B60956-9142-4012-BE77-54FFE5DBE92E}" destId="{DAA501D3-D1AF-41B6-9657-5EBFD2B29888}" srcOrd="0" destOrd="0" presId="urn:microsoft.com/office/officeart/2005/8/layout/vList2"/>
    <dgm:cxn modelId="{4DE29875-DA2D-4E2A-8B21-C0748C1A00DA}" type="presOf" srcId="{F5AAC3AB-6EC1-4237-AB22-88092F227F98}" destId="{44887E01-0B02-4743-AD4B-435BC5D0B751}" srcOrd="0" destOrd="9" presId="urn:microsoft.com/office/officeart/2005/8/layout/vList2"/>
    <dgm:cxn modelId="{6E945C97-4587-47BB-BBC4-4F527497482D}" srcId="{58B60956-9142-4012-BE77-54FFE5DBE92E}" destId="{F777582F-EF0F-4A78-9C92-E745E333E9CC}" srcOrd="8" destOrd="0" parTransId="{EE590A48-0FAF-4B81-98E2-C5F30F3624F5}" sibTransId="{0A0C5D3B-4D21-4E90-89C6-E325B162C02F}"/>
    <dgm:cxn modelId="{0D74189D-6FFC-4BE4-8EB7-65987872DF4D}" type="presOf" srcId="{F2EE1F45-18DB-4943-813E-F98A75849CC2}" destId="{44887E01-0B02-4743-AD4B-435BC5D0B751}" srcOrd="0" destOrd="7" presId="urn:microsoft.com/office/officeart/2005/8/layout/vList2"/>
    <dgm:cxn modelId="{0EFB66A1-51D9-49F1-A0BC-5D7A0EF972E4}" type="presOf" srcId="{13785E13-DEB2-438D-8EB1-369B88451850}" destId="{44887E01-0B02-4743-AD4B-435BC5D0B751}" srcOrd="0" destOrd="0" presId="urn:microsoft.com/office/officeart/2005/8/layout/vList2"/>
    <dgm:cxn modelId="{55F903A5-86A0-41E3-9364-B923E86091DE}" type="presOf" srcId="{70A4E746-7023-48CE-804C-93B164D9CD6B}" destId="{44887E01-0B02-4743-AD4B-435BC5D0B751}" srcOrd="0" destOrd="3" presId="urn:microsoft.com/office/officeart/2005/8/layout/vList2"/>
    <dgm:cxn modelId="{FC4F3EAD-1ACC-4D25-9833-D3ED0D28A58E}" srcId="{58B60956-9142-4012-BE77-54FFE5DBE92E}" destId="{13785E13-DEB2-438D-8EB1-369B88451850}" srcOrd="0" destOrd="0" parTransId="{06568C7A-A64F-4125-B136-0E508E5BDCF0}" sibTransId="{5491D48C-82EF-4E98-BD12-A6276035EA34}"/>
    <dgm:cxn modelId="{CDE448B0-3A76-4C36-AFEF-1397DDDBC545}" type="presOf" srcId="{F777582F-EF0F-4A78-9C92-E745E333E9CC}" destId="{44887E01-0B02-4743-AD4B-435BC5D0B751}" srcOrd="0" destOrd="8" presId="urn:microsoft.com/office/officeart/2005/8/layout/vList2"/>
    <dgm:cxn modelId="{4B8103C6-9B9A-4D38-8C1D-837ECC1DAD6D}" type="presOf" srcId="{C87CE116-A0E1-4325-B584-AEB14229440F}" destId="{44887E01-0B02-4743-AD4B-435BC5D0B751}" srcOrd="0" destOrd="4" presId="urn:microsoft.com/office/officeart/2005/8/layout/vList2"/>
    <dgm:cxn modelId="{DFC8C6D2-49AC-4498-BA31-24A8A287651A}" srcId="{F1DADAC6-953A-4BE6-859D-349CF01CFA5B}" destId="{58B60956-9142-4012-BE77-54FFE5DBE92E}" srcOrd="0" destOrd="0" parTransId="{A03AE81E-E9A3-462A-9E75-DB60B3D67405}" sibTransId="{2FBFD380-F3C0-43CD-AC65-AF207B0C7E17}"/>
    <dgm:cxn modelId="{7E9292D9-8C94-4347-9366-ED431A17B587}" srcId="{58B60956-9142-4012-BE77-54FFE5DBE92E}" destId="{441A4799-3156-4A8F-A5EE-CE5E10DCD248}" srcOrd="6" destOrd="0" parTransId="{6584795F-5229-4FE0-9503-19E6F8009353}" sibTransId="{83DA0E73-FC69-486E-826F-E81B7CA98160}"/>
    <dgm:cxn modelId="{F5AA96DA-0D57-4BC0-8153-7C4990164D54}" type="presOf" srcId="{CCEB95AF-2DC9-433D-A8FF-732D9A8A2738}" destId="{44887E01-0B02-4743-AD4B-435BC5D0B751}" srcOrd="0" destOrd="5" presId="urn:microsoft.com/office/officeart/2005/8/layout/vList2"/>
    <dgm:cxn modelId="{2EE92E2D-F7F4-4F4C-ADA9-816034A9E58E}" type="presParOf" srcId="{9BB03C7C-8DFC-441E-8888-C38BF92A2A3F}" destId="{DAA501D3-D1AF-41B6-9657-5EBFD2B29888}" srcOrd="0" destOrd="0" presId="urn:microsoft.com/office/officeart/2005/8/layout/vList2"/>
    <dgm:cxn modelId="{D888254C-17E3-497C-B096-9D64ADBA1983}" type="presParOf" srcId="{9BB03C7C-8DFC-441E-8888-C38BF92A2A3F}" destId="{44887E01-0B02-4743-AD4B-435BC5D0B751}" srcOrd="1"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E8670-17B7-496A-B479-6F8BFE5E6DB5}">
      <dsp:nvSpPr>
        <dsp:cNvPr id="0" name=""/>
        <dsp:cNvSpPr/>
      </dsp:nvSpPr>
      <dsp:spPr>
        <a:xfrm>
          <a:off x="332613" y="78770"/>
          <a:ext cx="5987034" cy="544275"/>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Conditional Formatting  Missing </a:t>
          </a:r>
        </a:p>
      </dsp:txBody>
      <dsp:txXfrm>
        <a:off x="332613" y="78770"/>
        <a:ext cx="5987034" cy="544275"/>
      </dsp:txXfrm>
    </dsp:sp>
    <dsp:sp modelId="{B0171F81-29A8-489A-823A-4E356303E985}">
      <dsp:nvSpPr>
        <dsp:cNvPr id="0" name=""/>
        <dsp:cNvSpPr/>
      </dsp:nvSpPr>
      <dsp:spPr>
        <a:xfrm>
          <a:off x="332613"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BC221-D68E-4958-A7FE-4C02871ECEF7}">
      <dsp:nvSpPr>
        <dsp:cNvPr id="0" name=""/>
        <dsp:cNvSpPr/>
      </dsp:nvSpPr>
      <dsp:spPr>
        <a:xfrm>
          <a:off x="1177450"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48342-4767-4FF4-ABD2-C0B555B84A50}">
      <dsp:nvSpPr>
        <dsp:cNvPr id="0" name=""/>
        <dsp:cNvSpPr/>
      </dsp:nvSpPr>
      <dsp:spPr>
        <a:xfrm>
          <a:off x="2022287"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49119-FA83-417B-98A6-24FE8B65E14F}">
      <dsp:nvSpPr>
        <dsp:cNvPr id="0" name=""/>
        <dsp:cNvSpPr/>
      </dsp:nvSpPr>
      <dsp:spPr>
        <a:xfrm>
          <a:off x="2867124"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38909-FD2B-44F3-90CF-934877AA060A}">
      <dsp:nvSpPr>
        <dsp:cNvPr id="0" name=""/>
        <dsp:cNvSpPr/>
      </dsp:nvSpPr>
      <dsp:spPr>
        <a:xfrm>
          <a:off x="3711961"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658203-3482-42F8-AB1E-4F54D97C7FF2}">
      <dsp:nvSpPr>
        <dsp:cNvPr id="0" name=""/>
        <dsp:cNvSpPr/>
      </dsp:nvSpPr>
      <dsp:spPr>
        <a:xfrm>
          <a:off x="4556798"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7E0778-F8DC-4E13-BDDA-422346865C4C}">
      <dsp:nvSpPr>
        <dsp:cNvPr id="0" name=""/>
        <dsp:cNvSpPr/>
      </dsp:nvSpPr>
      <dsp:spPr>
        <a:xfrm>
          <a:off x="5401635" y="623046"/>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E5281-2C31-48FE-A231-3335F4BD45BD}">
      <dsp:nvSpPr>
        <dsp:cNvPr id="0" name=""/>
        <dsp:cNvSpPr/>
      </dsp:nvSpPr>
      <dsp:spPr>
        <a:xfrm>
          <a:off x="332613" y="833138"/>
          <a:ext cx="5987034" cy="544275"/>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Filter  Remove</a:t>
          </a:r>
        </a:p>
      </dsp:txBody>
      <dsp:txXfrm>
        <a:off x="332613" y="833138"/>
        <a:ext cx="5987034" cy="544275"/>
      </dsp:txXfrm>
    </dsp:sp>
    <dsp:sp modelId="{9D9F0835-766F-4809-8CFC-1557D9241750}">
      <dsp:nvSpPr>
        <dsp:cNvPr id="0" name=""/>
        <dsp:cNvSpPr/>
      </dsp:nvSpPr>
      <dsp:spPr>
        <a:xfrm>
          <a:off x="332613"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90D25-1020-4FBB-BAE5-C692747957E7}">
      <dsp:nvSpPr>
        <dsp:cNvPr id="0" name=""/>
        <dsp:cNvSpPr/>
      </dsp:nvSpPr>
      <dsp:spPr>
        <a:xfrm>
          <a:off x="1177450"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E37F50-67C0-4A61-9530-2A2423429633}">
      <dsp:nvSpPr>
        <dsp:cNvPr id="0" name=""/>
        <dsp:cNvSpPr/>
      </dsp:nvSpPr>
      <dsp:spPr>
        <a:xfrm>
          <a:off x="2022287"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337EDD-FC0E-4C06-A85F-A52E9FAECFB0}">
      <dsp:nvSpPr>
        <dsp:cNvPr id="0" name=""/>
        <dsp:cNvSpPr/>
      </dsp:nvSpPr>
      <dsp:spPr>
        <a:xfrm>
          <a:off x="2867124"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4286E-BD33-4CDF-B8F2-61907168EE76}">
      <dsp:nvSpPr>
        <dsp:cNvPr id="0" name=""/>
        <dsp:cNvSpPr/>
      </dsp:nvSpPr>
      <dsp:spPr>
        <a:xfrm>
          <a:off x="3711961"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527892-E74F-4FA9-8267-EB6D00A3C03A}">
      <dsp:nvSpPr>
        <dsp:cNvPr id="0" name=""/>
        <dsp:cNvSpPr/>
      </dsp:nvSpPr>
      <dsp:spPr>
        <a:xfrm>
          <a:off x="4556798"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60F7A-AB3C-4E6B-BE5E-9730ACE4AE6A}">
      <dsp:nvSpPr>
        <dsp:cNvPr id="0" name=""/>
        <dsp:cNvSpPr/>
      </dsp:nvSpPr>
      <dsp:spPr>
        <a:xfrm>
          <a:off x="5401635" y="1377414"/>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3AF27-A4A4-482C-98C0-1CC67C77A7FA}">
      <dsp:nvSpPr>
        <dsp:cNvPr id="0" name=""/>
        <dsp:cNvSpPr/>
      </dsp:nvSpPr>
      <dsp:spPr>
        <a:xfrm>
          <a:off x="332613" y="1587505"/>
          <a:ext cx="5987034" cy="544275"/>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Formula  Performance</a:t>
          </a:r>
        </a:p>
      </dsp:txBody>
      <dsp:txXfrm>
        <a:off x="332613" y="1587505"/>
        <a:ext cx="5987034" cy="544275"/>
      </dsp:txXfrm>
    </dsp:sp>
    <dsp:sp modelId="{855C4AE7-7C83-4C32-87DD-54BCFF923161}">
      <dsp:nvSpPr>
        <dsp:cNvPr id="0" name=""/>
        <dsp:cNvSpPr/>
      </dsp:nvSpPr>
      <dsp:spPr>
        <a:xfrm>
          <a:off x="332613"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3A4BBA-C46E-48D7-B147-212EBF1B97CD}">
      <dsp:nvSpPr>
        <dsp:cNvPr id="0" name=""/>
        <dsp:cNvSpPr/>
      </dsp:nvSpPr>
      <dsp:spPr>
        <a:xfrm>
          <a:off x="1177450"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2D60F-08EB-4664-A510-5759D3DF3611}">
      <dsp:nvSpPr>
        <dsp:cNvPr id="0" name=""/>
        <dsp:cNvSpPr/>
      </dsp:nvSpPr>
      <dsp:spPr>
        <a:xfrm>
          <a:off x="2022287"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77E1E-06A1-400E-BB01-1D5D9DEB029F}">
      <dsp:nvSpPr>
        <dsp:cNvPr id="0" name=""/>
        <dsp:cNvSpPr/>
      </dsp:nvSpPr>
      <dsp:spPr>
        <a:xfrm>
          <a:off x="2867124"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20CC15-4461-4696-A91C-2F9D435B01D5}">
      <dsp:nvSpPr>
        <dsp:cNvPr id="0" name=""/>
        <dsp:cNvSpPr/>
      </dsp:nvSpPr>
      <dsp:spPr>
        <a:xfrm>
          <a:off x="3711961"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E8D35-C021-4F93-B93E-A74EF8C54357}">
      <dsp:nvSpPr>
        <dsp:cNvPr id="0" name=""/>
        <dsp:cNvSpPr/>
      </dsp:nvSpPr>
      <dsp:spPr>
        <a:xfrm>
          <a:off x="4556798"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6E9455-A099-43BE-AA0D-382DBB14F127}">
      <dsp:nvSpPr>
        <dsp:cNvPr id="0" name=""/>
        <dsp:cNvSpPr/>
      </dsp:nvSpPr>
      <dsp:spPr>
        <a:xfrm>
          <a:off x="5401635" y="2131781"/>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67C187-C265-4F46-9A25-8089587A152D}">
      <dsp:nvSpPr>
        <dsp:cNvPr id="0" name=""/>
        <dsp:cNvSpPr/>
      </dsp:nvSpPr>
      <dsp:spPr>
        <a:xfrm>
          <a:off x="332613" y="2341873"/>
          <a:ext cx="5987034" cy="544275"/>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Pivot Chat Analysis Summary</a:t>
          </a:r>
        </a:p>
      </dsp:txBody>
      <dsp:txXfrm>
        <a:off x="332613" y="2341873"/>
        <a:ext cx="5987034" cy="544275"/>
      </dsp:txXfrm>
    </dsp:sp>
    <dsp:sp modelId="{D6FAF2B9-D771-4532-9DBA-DBC3EE4127D7}">
      <dsp:nvSpPr>
        <dsp:cNvPr id="0" name=""/>
        <dsp:cNvSpPr/>
      </dsp:nvSpPr>
      <dsp:spPr>
        <a:xfrm>
          <a:off x="332613"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26C5E-519E-47CB-90B1-8B3A240F5685}">
      <dsp:nvSpPr>
        <dsp:cNvPr id="0" name=""/>
        <dsp:cNvSpPr/>
      </dsp:nvSpPr>
      <dsp:spPr>
        <a:xfrm>
          <a:off x="1177450"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03B8A-49D8-4B8E-929B-AE77ED0DEBEF}">
      <dsp:nvSpPr>
        <dsp:cNvPr id="0" name=""/>
        <dsp:cNvSpPr/>
      </dsp:nvSpPr>
      <dsp:spPr>
        <a:xfrm>
          <a:off x="2022287"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73394-2C3C-4F0C-B21F-92326E677308}">
      <dsp:nvSpPr>
        <dsp:cNvPr id="0" name=""/>
        <dsp:cNvSpPr/>
      </dsp:nvSpPr>
      <dsp:spPr>
        <a:xfrm>
          <a:off x="2867124"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E708F-E76B-497F-951A-E90BB4336F21}">
      <dsp:nvSpPr>
        <dsp:cNvPr id="0" name=""/>
        <dsp:cNvSpPr/>
      </dsp:nvSpPr>
      <dsp:spPr>
        <a:xfrm>
          <a:off x="3711961"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50FE18-1D09-48C3-AACA-9FBAE00C47D2}">
      <dsp:nvSpPr>
        <dsp:cNvPr id="0" name=""/>
        <dsp:cNvSpPr/>
      </dsp:nvSpPr>
      <dsp:spPr>
        <a:xfrm>
          <a:off x="4556798"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7233D-605C-401D-9516-ACDEEEF9EA44}">
      <dsp:nvSpPr>
        <dsp:cNvPr id="0" name=""/>
        <dsp:cNvSpPr/>
      </dsp:nvSpPr>
      <dsp:spPr>
        <a:xfrm>
          <a:off x="5401635" y="2886149"/>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6175A6-DFEC-440C-938A-3AA0E6B56196}">
      <dsp:nvSpPr>
        <dsp:cNvPr id="0" name=""/>
        <dsp:cNvSpPr/>
      </dsp:nvSpPr>
      <dsp:spPr>
        <a:xfrm>
          <a:off x="332613" y="3096241"/>
          <a:ext cx="5987034" cy="544275"/>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08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Graph Data Visualization</a:t>
          </a:r>
        </a:p>
      </dsp:txBody>
      <dsp:txXfrm>
        <a:off x="332613" y="3096241"/>
        <a:ext cx="5987034" cy="544275"/>
      </dsp:txXfrm>
    </dsp:sp>
    <dsp:sp modelId="{F763545F-751C-4B94-9F5C-298EB0F5C7BB}">
      <dsp:nvSpPr>
        <dsp:cNvPr id="0" name=""/>
        <dsp:cNvSpPr/>
      </dsp:nvSpPr>
      <dsp:spPr>
        <a:xfrm>
          <a:off x="332613"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CEE5F-E43B-48CC-9A9F-0FE63727078D}">
      <dsp:nvSpPr>
        <dsp:cNvPr id="0" name=""/>
        <dsp:cNvSpPr/>
      </dsp:nvSpPr>
      <dsp:spPr>
        <a:xfrm>
          <a:off x="1177450"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067F9-1B38-43E0-9465-3998C0CCCC00}">
      <dsp:nvSpPr>
        <dsp:cNvPr id="0" name=""/>
        <dsp:cNvSpPr/>
      </dsp:nvSpPr>
      <dsp:spPr>
        <a:xfrm>
          <a:off x="2022287"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EB341F-8A37-4599-939F-E181D86819CE}">
      <dsp:nvSpPr>
        <dsp:cNvPr id="0" name=""/>
        <dsp:cNvSpPr/>
      </dsp:nvSpPr>
      <dsp:spPr>
        <a:xfrm>
          <a:off x="2867124"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375-52A9-41EA-9C35-8A64061D6666}">
      <dsp:nvSpPr>
        <dsp:cNvPr id="0" name=""/>
        <dsp:cNvSpPr/>
      </dsp:nvSpPr>
      <dsp:spPr>
        <a:xfrm>
          <a:off x="3711961"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8ABAC4-E1A8-484C-BE3C-36B1F8944513}">
      <dsp:nvSpPr>
        <dsp:cNvPr id="0" name=""/>
        <dsp:cNvSpPr/>
      </dsp:nvSpPr>
      <dsp:spPr>
        <a:xfrm>
          <a:off x="4556798"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F20BE-ECFC-4DA1-B813-B7753A020578}">
      <dsp:nvSpPr>
        <dsp:cNvPr id="0" name=""/>
        <dsp:cNvSpPr/>
      </dsp:nvSpPr>
      <dsp:spPr>
        <a:xfrm>
          <a:off x="5401635" y="3640517"/>
          <a:ext cx="798271" cy="13304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C186D-DDD2-4672-940F-9478554E72C5}">
      <dsp:nvSpPr>
        <dsp:cNvPr id="0" name=""/>
        <dsp:cNvSpPr/>
      </dsp:nvSpPr>
      <dsp:spPr>
        <a:xfrm>
          <a:off x="0" y="225636"/>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Employee–Kaggle</a:t>
          </a:r>
          <a:endParaRPr lang="en-US" sz="1900" kern="1200" dirty="0"/>
        </a:p>
      </dsp:txBody>
      <dsp:txXfrm>
        <a:off x="316732" y="542373"/>
        <a:ext cx="1529317" cy="1529344"/>
      </dsp:txXfrm>
    </dsp:sp>
    <dsp:sp modelId="{A8D0DAE0-C022-49EC-889A-76EDFCA91D31}">
      <dsp:nvSpPr>
        <dsp:cNvPr id="0" name=""/>
        <dsp:cNvSpPr/>
      </dsp:nvSpPr>
      <dsp:spPr>
        <a:xfrm>
          <a:off x="1107379" y="1817059"/>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26–Features</a:t>
          </a:r>
        </a:p>
      </dsp:txBody>
      <dsp:txXfrm>
        <a:off x="1424111" y="2133796"/>
        <a:ext cx="1529317" cy="1529344"/>
      </dsp:txXfrm>
    </dsp:sp>
    <dsp:sp modelId="{795F8A4A-0099-479F-9BE0-987391C18259}">
      <dsp:nvSpPr>
        <dsp:cNvPr id="0" name=""/>
        <dsp:cNvSpPr/>
      </dsp:nvSpPr>
      <dsp:spPr>
        <a:xfrm>
          <a:off x="2215639" y="225636"/>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Employee id–Numerical</a:t>
          </a:r>
        </a:p>
      </dsp:txBody>
      <dsp:txXfrm>
        <a:off x="2532371" y="542373"/>
        <a:ext cx="1529317" cy="1529344"/>
      </dsp:txXfrm>
    </dsp:sp>
    <dsp:sp modelId="{12897F20-099B-404B-87CF-FF499934577E}">
      <dsp:nvSpPr>
        <dsp:cNvPr id="0" name=""/>
        <dsp:cNvSpPr/>
      </dsp:nvSpPr>
      <dsp:spPr>
        <a:xfrm>
          <a:off x="3323019" y="1817059"/>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Name–Text</a:t>
          </a:r>
        </a:p>
      </dsp:txBody>
      <dsp:txXfrm>
        <a:off x="3639751" y="2133796"/>
        <a:ext cx="1529317" cy="1529344"/>
      </dsp:txXfrm>
    </dsp:sp>
    <dsp:sp modelId="{4BFD1763-0F5E-46B5-A0FF-CD4269C31535}">
      <dsp:nvSpPr>
        <dsp:cNvPr id="0" name=""/>
        <dsp:cNvSpPr/>
      </dsp:nvSpPr>
      <dsp:spPr>
        <a:xfrm>
          <a:off x="4431279" y="225636"/>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Employee Types</a:t>
          </a:r>
        </a:p>
      </dsp:txBody>
      <dsp:txXfrm>
        <a:off x="4748011" y="542373"/>
        <a:ext cx="1529317" cy="1529344"/>
      </dsp:txXfrm>
    </dsp:sp>
    <dsp:sp modelId="{05B0C0B6-1DD7-4936-9FF4-A0DD60E17685}">
      <dsp:nvSpPr>
        <dsp:cNvPr id="0" name=""/>
        <dsp:cNvSpPr/>
      </dsp:nvSpPr>
      <dsp:spPr>
        <a:xfrm>
          <a:off x="5538659" y="1817059"/>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 Level</a:t>
          </a:r>
        </a:p>
      </dsp:txBody>
      <dsp:txXfrm>
        <a:off x="5855391" y="2133796"/>
        <a:ext cx="1529317" cy="1529344"/>
      </dsp:txXfrm>
    </dsp:sp>
    <dsp:sp modelId="{80EB413C-D903-4B17-85D8-C22A48A00D60}">
      <dsp:nvSpPr>
        <dsp:cNvPr id="0" name=""/>
        <dsp:cNvSpPr/>
      </dsp:nvSpPr>
      <dsp:spPr>
        <a:xfrm>
          <a:off x="6646919" y="225636"/>
          <a:ext cx="2162781" cy="2162818"/>
        </a:xfrm>
        <a:prstGeom prst="ellipse">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Gender – Male, Female </a:t>
          </a:r>
        </a:p>
      </dsp:txBody>
      <dsp:txXfrm>
        <a:off x="6963651" y="542373"/>
        <a:ext cx="1529317" cy="1529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C3B1D-DC27-47E3-9B73-76FD22C20082}">
      <dsp:nvSpPr>
        <dsp:cNvPr id="0" name=""/>
        <dsp:cNvSpPr/>
      </dsp:nvSpPr>
      <dsp:spPr>
        <a:xfrm>
          <a:off x="0" y="0"/>
          <a:ext cx="7162800" cy="3814627"/>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IN" sz="5400" kern="1200" dirty="0"/>
            <a:t>Formula:</a:t>
          </a:r>
          <a:endParaRPr lang="en-US" sz="5400" kern="1200" dirty="0"/>
        </a:p>
      </dsp:txBody>
      <dsp:txXfrm>
        <a:off x="0" y="0"/>
        <a:ext cx="7162800" cy="1144388"/>
      </dsp:txXfrm>
    </dsp:sp>
    <dsp:sp modelId="{419BAC0B-1A90-4DF6-9DC5-8FDA4C4F0ECD}">
      <dsp:nvSpPr>
        <dsp:cNvPr id="0" name=""/>
        <dsp:cNvSpPr/>
      </dsp:nvSpPr>
      <dsp:spPr>
        <a:xfrm>
          <a:off x="716279" y="1145505"/>
          <a:ext cx="5730240" cy="115016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Performance Level : </a:t>
          </a:r>
          <a:endParaRPr lang="en-US" sz="2000" kern="1200" dirty="0"/>
        </a:p>
      </dsp:txBody>
      <dsp:txXfrm>
        <a:off x="749966" y="1179192"/>
        <a:ext cx="5662866" cy="1082788"/>
      </dsp:txXfrm>
    </dsp:sp>
    <dsp:sp modelId="{00458C76-908A-4761-A3EE-A852B166CA7F}">
      <dsp:nvSpPr>
        <dsp:cNvPr id="0" name=""/>
        <dsp:cNvSpPr/>
      </dsp:nvSpPr>
      <dsp:spPr>
        <a:xfrm>
          <a:off x="716279" y="2472615"/>
          <a:ext cx="5730240" cy="1150162"/>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IFS(Z8&gt;=5,"VERY HIGH",Z8&gt;=4,"HIGH",Z8&gt;=3,"MED",TRUE,"LOW")</a:t>
          </a:r>
        </a:p>
      </dsp:txBody>
      <dsp:txXfrm>
        <a:off x="749966" y="2506302"/>
        <a:ext cx="5662866" cy="1082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4982B-38B6-411E-A300-0BA1D8BD4E54}">
      <dsp:nvSpPr>
        <dsp:cNvPr id="0" name=""/>
        <dsp:cNvSpPr/>
      </dsp:nvSpPr>
      <dsp:spPr>
        <a:xfrm>
          <a:off x="34393" y="33721"/>
          <a:ext cx="3092183"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Collection</a:t>
          </a:r>
          <a:endParaRPr lang="en-IN" sz="1900" kern="1200" dirty="0"/>
        </a:p>
      </dsp:txBody>
      <dsp:txXfrm>
        <a:off x="56097" y="55425"/>
        <a:ext cx="3048775" cy="401192"/>
      </dsp:txXfrm>
    </dsp:sp>
    <dsp:sp modelId="{E8D639D6-73F6-4926-99F0-256DC3B43C1C}">
      <dsp:nvSpPr>
        <dsp:cNvPr id="0" name=""/>
        <dsp:cNvSpPr/>
      </dsp:nvSpPr>
      <dsp:spPr>
        <a:xfrm>
          <a:off x="0" y="449647"/>
          <a:ext cx="4267200" cy="173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24130" rIns="135128" bIns="24130" numCol="1" spcCol="1270" anchor="t" anchorCtr="0">
          <a:noAutofit/>
        </a:bodyPr>
        <a:lstStyle/>
        <a:p>
          <a:pPr marL="114300" lvl="1" indent="-114300" algn="l" defTabSz="666750">
            <a:lnSpc>
              <a:spcPct val="200000"/>
            </a:lnSpc>
            <a:spcBef>
              <a:spcPct val="0"/>
            </a:spcBef>
            <a:spcAft>
              <a:spcPct val="20000"/>
            </a:spcAft>
            <a:buChar char="•"/>
          </a:pPr>
          <a:r>
            <a:rPr lang="en-US" sz="1500" kern="1200" dirty="0"/>
            <a:t>Employee id</a:t>
          </a:r>
          <a:endParaRPr lang="en-IN" sz="1500" kern="1200" dirty="0"/>
        </a:p>
        <a:p>
          <a:pPr marL="114300" lvl="1" indent="-114300" algn="l" defTabSz="666750">
            <a:lnSpc>
              <a:spcPct val="90000"/>
            </a:lnSpc>
            <a:spcBef>
              <a:spcPct val="0"/>
            </a:spcBef>
            <a:spcAft>
              <a:spcPct val="20000"/>
            </a:spcAft>
            <a:buChar char="•"/>
          </a:pPr>
          <a:r>
            <a:rPr lang="en-US" sz="1500" kern="1200" dirty="0"/>
            <a:t>First Name</a:t>
          </a:r>
          <a:endParaRPr lang="en-IN" sz="1500" kern="1200" dirty="0"/>
        </a:p>
        <a:p>
          <a:pPr marL="114300" lvl="1" indent="-114300" algn="l" defTabSz="666750">
            <a:lnSpc>
              <a:spcPct val="90000"/>
            </a:lnSpc>
            <a:spcBef>
              <a:spcPct val="0"/>
            </a:spcBef>
            <a:spcAft>
              <a:spcPct val="20000"/>
            </a:spcAft>
            <a:buChar char="•"/>
          </a:pPr>
          <a:r>
            <a:rPr lang="en-US" sz="1500" kern="1200"/>
            <a:t>Last Name</a:t>
          </a:r>
          <a:endParaRPr lang="en-IN" sz="1500" kern="1200"/>
        </a:p>
        <a:p>
          <a:pPr marL="114300" lvl="1" indent="-114300" algn="l" defTabSz="666750">
            <a:lnSpc>
              <a:spcPct val="90000"/>
            </a:lnSpc>
            <a:spcBef>
              <a:spcPct val="0"/>
            </a:spcBef>
            <a:spcAft>
              <a:spcPct val="20000"/>
            </a:spcAft>
            <a:buChar char="•"/>
          </a:pPr>
          <a:r>
            <a:rPr lang="en-US" sz="1500" kern="1200"/>
            <a:t>Business Unit </a:t>
          </a:r>
          <a:endParaRPr lang="en-IN" sz="1500" kern="1200"/>
        </a:p>
        <a:p>
          <a:pPr marL="114300" lvl="1" indent="-114300" algn="l" defTabSz="666750">
            <a:lnSpc>
              <a:spcPct val="90000"/>
            </a:lnSpc>
            <a:spcBef>
              <a:spcPct val="0"/>
            </a:spcBef>
            <a:spcAft>
              <a:spcPct val="20000"/>
            </a:spcAft>
            <a:buChar char="•"/>
          </a:pPr>
          <a:r>
            <a:rPr lang="en-US" sz="1500" kern="1200"/>
            <a:t>Employee States</a:t>
          </a:r>
          <a:endParaRPr lang="en-IN" sz="1500" kern="1200"/>
        </a:p>
        <a:p>
          <a:pPr marL="114300" lvl="1" indent="-114300" algn="l" defTabSz="666750">
            <a:lnSpc>
              <a:spcPct val="90000"/>
            </a:lnSpc>
            <a:spcBef>
              <a:spcPct val="0"/>
            </a:spcBef>
            <a:spcAft>
              <a:spcPct val="20000"/>
            </a:spcAft>
            <a:buChar char="•"/>
          </a:pPr>
          <a:r>
            <a:rPr lang="en-US" sz="1500" kern="1200" dirty="0"/>
            <a:t>Employee Types</a:t>
          </a:r>
          <a:endParaRPr lang="en-IN" sz="1500" kern="1200" dirty="0"/>
        </a:p>
      </dsp:txBody>
      <dsp:txXfrm>
        <a:off x="0" y="449647"/>
        <a:ext cx="4267200" cy="1730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8C273-79CB-46CC-A38C-91AC5FF45E17}">
      <dsp:nvSpPr>
        <dsp:cNvPr id="0" name=""/>
        <dsp:cNvSpPr/>
      </dsp:nvSpPr>
      <dsp:spPr>
        <a:xfrm>
          <a:off x="64151" y="28179"/>
          <a:ext cx="2782444"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Feature Collection</a:t>
          </a:r>
          <a:endParaRPr lang="en-IN" sz="1400" kern="1200" dirty="0"/>
        </a:p>
      </dsp:txBody>
      <dsp:txXfrm>
        <a:off x="80143" y="44171"/>
        <a:ext cx="2750460" cy="295616"/>
      </dsp:txXfrm>
    </dsp:sp>
    <dsp:sp modelId="{926C9953-3551-4614-A129-63374C618701}">
      <dsp:nvSpPr>
        <dsp:cNvPr id="0" name=""/>
        <dsp:cNvSpPr/>
      </dsp:nvSpPr>
      <dsp:spPr>
        <a:xfrm>
          <a:off x="0" y="340159"/>
          <a:ext cx="6100916"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704" tIns="19050" rIns="106680" bIns="19050" numCol="1" spcCol="1270" anchor="t" anchorCtr="0">
          <a:noAutofit/>
        </a:bodyPr>
        <a:lstStyle/>
        <a:p>
          <a:pPr marL="114300" lvl="1" indent="-114300" algn="l" defTabSz="666750">
            <a:lnSpc>
              <a:spcPct val="200000"/>
            </a:lnSpc>
            <a:spcBef>
              <a:spcPct val="0"/>
            </a:spcBef>
            <a:spcAft>
              <a:spcPct val="20000"/>
            </a:spcAft>
            <a:buChar char="•"/>
          </a:pPr>
          <a:r>
            <a:rPr lang="en-US" sz="1500" kern="1200" dirty="0"/>
            <a:t>Formula</a:t>
          </a:r>
          <a:endParaRPr lang="en-IN" sz="1500" kern="1200" dirty="0"/>
        </a:p>
        <a:p>
          <a:pPr marL="114300" lvl="1" indent="-114300" algn="l" defTabSz="666750">
            <a:lnSpc>
              <a:spcPct val="90000"/>
            </a:lnSpc>
            <a:spcBef>
              <a:spcPct val="0"/>
            </a:spcBef>
            <a:spcAft>
              <a:spcPct val="20000"/>
            </a:spcAft>
            <a:buChar char="•"/>
          </a:pPr>
          <a:r>
            <a:rPr lang="en-US" sz="1500" kern="1200" dirty="0"/>
            <a:t>Performance level</a:t>
          </a:r>
          <a:endParaRPr lang="en-IN" sz="1500" kern="1200" dirty="0"/>
        </a:p>
      </dsp:txBody>
      <dsp:txXfrm>
        <a:off x="0" y="340159"/>
        <a:ext cx="6100916" cy="724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EBF66-EBCA-44BD-8486-61C509CD004A}">
      <dsp:nvSpPr>
        <dsp:cNvPr id="0" name=""/>
        <dsp:cNvSpPr/>
      </dsp:nvSpPr>
      <dsp:spPr>
        <a:xfrm>
          <a:off x="0" y="12558"/>
          <a:ext cx="3151504"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 Cleaning</a:t>
          </a:r>
          <a:endParaRPr lang="en-IN" sz="1400" kern="1200"/>
        </a:p>
      </dsp:txBody>
      <dsp:txXfrm>
        <a:off x="15992" y="28550"/>
        <a:ext cx="3119520" cy="295616"/>
      </dsp:txXfrm>
    </dsp:sp>
    <dsp:sp modelId="{DFBD15E2-088C-4CE6-86B6-DD556F895F55}">
      <dsp:nvSpPr>
        <dsp:cNvPr id="0" name=""/>
        <dsp:cNvSpPr/>
      </dsp:nvSpPr>
      <dsp:spPr>
        <a:xfrm>
          <a:off x="0" y="340159"/>
          <a:ext cx="3151504"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60" tIns="19050" rIns="106680" bIns="19050" numCol="1" spcCol="1270" anchor="t" anchorCtr="0">
          <a:noAutofit/>
        </a:bodyPr>
        <a:lstStyle/>
        <a:p>
          <a:pPr marL="114300" lvl="1" indent="-114300" algn="l" defTabSz="666750">
            <a:lnSpc>
              <a:spcPct val="200000"/>
            </a:lnSpc>
            <a:spcBef>
              <a:spcPct val="0"/>
            </a:spcBef>
            <a:spcAft>
              <a:spcPct val="20000"/>
            </a:spcAft>
            <a:buChar char="•"/>
          </a:pPr>
          <a:r>
            <a:rPr lang="en-US" sz="1500" kern="1200" dirty="0"/>
            <a:t>Missing Value</a:t>
          </a:r>
          <a:endParaRPr lang="en-IN" sz="1500" kern="1200" dirty="0"/>
        </a:p>
        <a:p>
          <a:pPr marL="114300" lvl="1" indent="-114300" algn="l" defTabSz="666750">
            <a:lnSpc>
              <a:spcPct val="90000"/>
            </a:lnSpc>
            <a:spcBef>
              <a:spcPct val="0"/>
            </a:spcBef>
            <a:spcAft>
              <a:spcPct val="20000"/>
            </a:spcAft>
            <a:buChar char="•"/>
          </a:pPr>
          <a:r>
            <a:rPr lang="en-US" sz="1500" kern="1200" dirty="0"/>
            <a:t>Performance level</a:t>
          </a:r>
          <a:endParaRPr lang="en-IN" sz="1500" kern="1200" dirty="0"/>
        </a:p>
      </dsp:txBody>
      <dsp:txXfrm>
        <a:off x="0" y="340159"/>
        <a:ext cx="3151504" cy="724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F59E7-F59E-49BD-8520-881CED008244}">
      <dsp:nvSpPr>
        <dsp:cNvPr id="0" name=""/>
        <dsp:cNvSpPr/>
      </dsp:nvSpPr>
      <dsp:spPr>
        <a:xfrm>
          <a:off x="71523" y="1388"/>
          <a:ext cx="4379483" cy="37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Performance Level</a:t>
          </a:r>
          <a:endParaRPr lang="en-IN" sz="1600" kern="1200" dirty="0"/>
        </a:p>
      </dsp:txBody>
      <dsp:txXfrm>
        <a:off x="89800" y="19665"/>
        <a:ext cx="4342929" cy="337846"/>
      </dsp:txXfrm>
    </dsp:sp>
    <dsp:sp modelId="{8F0D4E97-EF25-4B19-9BD1-182A4D171A2C}">
      <dsp:nvSpPr>
        <dsp:cNvPr id="0" name=""/>
        <dsp:cNvSpPr/>
      </dsp:nvSpPr>
      <dsp:spPr>
        <a:xfrm>
          <a:off x="0" y="375788"/>
          <a:ext cx="4522531"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90" tIns="19050" rIns="106680" bIns="19050" numCol="1" spcCol="1270" anchor="t" anchorCtr="0">
          <a:noAutofit/>
        </a:bodyPr>
        <a:lstStyle/>
        <a:p>
          <a:pPr marL="114300" lvl="1" indent="-114300" algn="l" defTabSz="666750">
            <a:lnSpc>
              <a:spcPct val="200000"/>
            </a:lnSpc>
            <a:spcBef>
              <a:spcPct val="0"/>
            </a:spcBef>
            <a:spcAft>
              <a:spcPct val="20000"/>
            </a:spcAft>
            <a:buChar char="•"/>
          </a:pPr>
          <a:r>
            <a:rPr lang="en-US" sz="1500" b="0" kern="1200" dirty="0"/>
            <a:t>High</a:t>
          </a:r>
          <a:endParaRPr lang="en-IN" sz="1500" b="0" kern="1200" dirty="0"/>
        </a:p>
        <a:p>
          <a:pPr marL="114300" lvl="1" indent="-114300" algn="l" defTabSz="666750">
            <a:lnSpc>
              <a:spcPct val="90000"/>
            </a:lnSpc>
            <a:spcBef>
              <a:spcPct val="0"/>
            </a:spcBef>
            <a:spcAft>
              <a:spcPct val="20000"/>
            </a:spcAft>
            <a:buChar char="•"/>
          </a:pPr>
          <a:r>
            <a:rPr lang="en-US" sz="1500" b="0" kern="1200" dirty="0"/>
            <a:t>Medium</a:t>
          </a:r>
          <a:endParaRPr lang="en-IN" sz="1500" b="0" kern="1200" dirty="0"/>
        </a:p>
        <a:p>
          <a:pPr marL="114300" lvl="1" indent="-114300" algn="l" defTabSz="666750">
            <a:lnSpc>
              <a:spcPct val="90000"/>
            </a:lnSpc>
            <a:spcBef>
              <a:spcPct val="0"/>
            </a:spcBef>
            <a:spcAft>
              <a:spcPct val="20000"/>
            </a:spcAft>
            <a:buChar char="•"/>
          </a:pPr>
          <a:r>
            <a:rPr lang="en-US" sz="1500" b="0" kern="1200" dirty="0"/>
            <a:t>Low</a:t>
          </a:r>
          <a:endParaRPr lang="en-IN" sz="1500" b="0" kern="1200" dirty="0"/>
        </a:p>
      </dsp:txBody>
      <dsp:txXfrm>
        <a:off x="0" y="375788"/>
        <a:ext cx="4522531" cy="977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501D3-D1AF-41B6-9657-5EBFD2B29888}">
      <dsp:nvSpPr>
        <dsp:cNvPr id="0" name=""/>
        <dsp:cNvSpPr/>
      </dsp:nvSpPr>
      <dsp:spPr>
        <a:xfrm>
          <a:off x="0" y="0"/>
          <a:ext cx="452253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Summary</a:t>
          </a:r>
          <a:endParaRPr lang="en-IN" sz="1900" kern="1200"/>
        </a:p>
      </dsp:txBody>
      <dsp:txXfrm>
        <a:off x="21704" y="21704"/>
        <a:ext cx="4479123" cy="401192"/>
      </dsp:txXfrm>
    </dsp:sp>
    <dsp:sp modelId="{44887E01-0B02-4743-AD4B-435BC5D0B751}">
      <dsp:nvSpPr>
        <dsp:cNvPr id="0" name=""/>
        <dsp:cNvSpPr/>
      </dsp:nvSpPr>
      <dsp:spPr>
        <a:xfrm>
          <a:off x="0" y="456528"/>
          <a:ext cx="4522531" cy="2753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90" tIns="24130" rIns="135128" bIns="24130" numCol="1" spcCol="1270" anchor="t" anchorCtr="0">
          <a:noAutofit/>
        </a:bodyPr>
        <a:lstStyle/>
        <a:p>
          <a:pPr marL="114300" lvl="1" indent="-114300" algn="l" defTabSz="666750">
            <a:lnSpc>
              <a:spcPct val="200000"/>
            </a:lnSpc>
            <a:spcBef>
              <a:spcPct val="0"/>
            </a:spcBef>
            <a:spcAft>
              <a:spcPct val="20000"/>
            </a:spcAft>
            <a:buChar char="•"/>
          </a:pPr>
          <a:r>
            <a:rPr lang="en-US" sz="1500" kern="1200" dirty="0"/>
            <a:t>Data Collection</a:t>
          </a:r>
          <a:endParaRPr lang="en-IN" sz="1500" kern="1200" dirty="0"/>
        </a:p>
        <a:p>
          <a:pPr marL="114300" lvl="1" indent="-114300" algn="l" defTabSz="666750">
            <a:lnSpc>
              <a:spcPct val="90000"/>
            </a:lnSpc>
            <a:spcBef>
              <a:spcPct val="0"/>
            </a:spcBef>
            <a:spcAft>
              <a:spcPct val="20000"/>
            </a:spcAft>
            <a:buChar char="•"/>
          </a:pPr>
          <a:r>
            <a:rPr lang="en-US" sz="1500" kern="1200" dirty="0"/>
            <a:t>First Name</a:t>
          </a:r>
          <a:endParaRPr lang="en-IN" sz="1500" kern="1200" dirty="0"/>
        </a:p>
        <a:p>
          <a:pPr marL="114300" lvl="1" indent="-114300" algn="l" defTabSz="666750">
            <a:lnSpc>
              <a:spcPct val="90000"/>
            </a:lnSpc>
            <a:spcBef>
              <a:spcPct val="0"/>
            </a:spcBef>
            <a:spcAft>
              <a:spcPct val="20000"/>
            </a:spcAft>
            <a:buChar char="•"/>
          </a:pPr>
          <a:r>
            <a:rPr lang="en-US" sz="1500" kern="1200" dirty="0"/>
            <a:t>Last Name</a:t>
          </a:r>
          <a:endParaRPr lang="en-IN" sz="1500" kern="1200" dirty="0"/>
        </a:p>
        <a:p>
          <a:pPr marL="114300" lvl="1" indent="-114300" algn="l" defTabSz="666750">
            <a:lnSpc>
              <a:spcPct val="90000"/>
            </a:lnSpc>
            <a:spcBef>
              <a:spcPct val="0"/>
            </a:spcBef>
            <a:spcAft>
              <a:spcPct val="20000"/>
            </a:spcAft>
            <a:buChar char="•"/>
          </a:pPr>
          <a:r>
            <a:rPr lang="en-US" sz="1500" kern="1200"/>
            <a:t>Business Unit</a:t>
          </a:r>
          <a:endParaRPr lang="en-IN" sz="1500" kern="1200"/>
        </a:p>
        <a:p>
          <a:pPr marL="114300" lvl="1" indent="-114300" algn="l" defTabSz="666750">
            <a:lnSpc>
              <a:spcPct val="90000"/>
            </a:lnSpc>
            <a:spcBef>
              <a:spcPct val="0"/>
            </a:spcBef>
            <a:spcAft>
              <a:spcPct val="20000"/>
            </a:spcAft>
            <a:buChar char="•"/>
          </a:pPr>
          <a:r>
            <a:rPr lang="en-US" sz="1500" kern="1200" dirty="0"/>
            <a:t>Data cleaning</a:t>
          </a:r>
          <a:endParaRPr lang="en-IN" sz="1500" kern="1200" dirty="0"/>
        </a:p>
        <a:p>
          <a:pPr marL="114300" lvl="1" indent="-114300" algn="l" defTabSz="666750">
            <a:lnSpc>
              <a:spcPct val="90000"/>
            </a:lnSpc>
            <a:spcBef>
              <a:spcPct val="0"/>
            </a:spcBef>
            <a:spcAft>
              <a:spcPct val="20000"/>
            </a:spcAft>
            <a:buChar char="•"/>
          </a:pPr>
          <a:r>
            <a:rPr lang="en-US" sz="1500" kern="1200" dirty="0"/>
            <a:t>Performance Level</a:t>
          </a:r>
          <a:endParaRPr lang="en-IN" sz="1500" kern="1200" dirty="0"/>
        </a:p>
        <a:p>
          <a:pPr marL="114300" lvl="1" indent="-114300" algn="l" defTabSz="666750">
            <a:lnSpc>
              <a:spcPct val="90000"/>
            </a:lnSpc>
            <a:spcBef>
              <a:spcPct val="0"/>
            </a:spcBef>
            <a:spcAft>
              <a:spcPct val="20000"/>
            </a:spcAft>
            <a:buChar char="•"/>
          </a:pPr>
          <a:r>
            <a:rPr lang="en-US" sz="1500" kern="1200" dirty="0"/>
            <a:t>Formula</a:t>
          </a:r>
          <a:endParaRPr lang="en-IN" sz="1500" kern="1200" dirty="0"/>
        </a:p>
        <a:p>
          <a:pPr marL="114300" lvl="1" indent="-114300" algn="l" defTabSz="666750">
            <a:lnSpc>
              <a:spcPct val="90000"/>
            </a:lnSpc>
            <a:spcBef>
              <a:spcPct val="0"/>
            </a:spcBef>
            <a:spcAft>
              <a:spcPct val="20000"/>
            </a:spcAft>
            <a:buChar char="•"/>
          </a:pPr>
          <a:r>
            <a:rPr lang="en-US" sz="1500" kern="1200" dirty="0"/>
            <a:t>Missing Value </a:t>
          </a:r>
          <a:endParaRPr lang="en-IN" sz="1500" kern="1200" dirty="0"/>
        </a:p>
        <a:p>
          <a:pPr marL="114300" lvl="1" indent="-114300" algn="l" defTabSz="666750">
            <a:lnSpc>
              <a:spcPct val="90000"/>
            </a:lnSpc>
            <a:spcBef>
              <a:spcPct val="0"/>
            </a:spcBef>
            <a:spcAft>
              <a:spcPct val="20000"/>
            </a:spcAft>
            <a:buChar char="•"/>
          </a:pPr>
          <a:r>
            <a:rPr lang="en-US" sz="1500" kern="1200"/>
            <a:t>Employee States</a:t>
          </a:r>
          <a:endParaRPr lang="en-IN" sz="1500" kern="1200"/>
        </a:p>
        <a:p>
          <a:pPr marL="114300" lvl="1" indent="-114300" algn="l" defTabSz="666750">
            <a:lnSpc>
              <a:spcPct val="90000"/>
            </a:lnSpc>
            <a:spcBef>
              <a:spcPct val="0"/>
            </a:spcBef>
            <a:spcAft>
              <a:spcPct val="20000"/>
            </a:spcAft>
            <a:buChar char="•"/>
          </a:pPr>
          <a:r>
            <a:rPr lang="en-US" sz="1500" kern="1200" dirty="0"/>
            <a:t>Employee types</a:t>
          </a:r>
          <a:endParaRPr lang="en-IN" sz="1500" kern="1200" dirty="0"/>
        </a:p>
      </dsp:txBody>
      <dsp:txXfrm>
        <a:off x="0" y="456528"/>
        <a:ext cx="4522531" cy="2753099"/>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67756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7900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89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9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03123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496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1344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6578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70046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7260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314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638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3497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9645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9528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9433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4335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318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0953428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26" Type="http://schemas.openxmlformats.org/officeDocument/2006/relationships/diagramColors" Target="../diagrams/colors8.xml"/><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5" Type="http://schemas.openxmlformats.org/officeDocument/2006/relationships/diagramQuickStyle" Target="../diagrams/quickStyle8.xml"/><Relationship Id="rId2" Type="http://schemas.openxmlformats.org/officeDocument/2006/relationships/image" Target="../media/image10.png"/><Relationship Id="rId16" Type="http://schemas.openxmlformats.org/officeDocument/2006/relationships/diagramColors" Target="../diagrams/colors6.xml"/><Relationship Id="rId20" Type="http://schemas.openxmlformats.org/officeDocument/2006/relationships/diagramQuickStyle" Target="../diagrams/quickStyle7.xml"/><Relationship Id="rId1" Type="http://schemas.openxmlformats.org/officeDocument/2006/relationships/slideLayout" Target="../slideLayouts/slideLayout17.xml"/><Relationship Id="rId6" Type="http://schemas.openxmlformats.org/officeDocument/2006/relationships/diagramColors" Target="../diagrams/colors4.xml"/><Relationship Id="rId11" Type="http://schemas.openxmlformats.org/officeDocument/2006/relationships/diagramColors" Target="../diagrams/colors5.xml"/><Relationship Id="rId24" Type="http://schemas.openxmlformats.org/officeDocument/2006/relationships/diagramLayout" Target="../diagrams/layout8.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23" Type="http://schemas.openxmlformats.org/officeDocument/2006/relationships/diagramData" Target="../diagrams/data8.xml"/><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 Id="rId27" Type="http://schemas.microsoft.com/office/2007/relationships/diagramDrawing" Target="../diagrams/drawing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8.jp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chemeClr val="accent1">
                <a:lumMod val="60000"/>
                <a:lumOff val="40000"/>
              </a:schemeClr>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chemeClr val="accent1">
                <a:lumMod val="50000"/>
              </a:schemeClr>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75000"/>
            </a:schemeClr>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451100"/>
            <a:ext cx="8610600" cy="1938992"/>
          </a:xfrm>
          <a:prstGeom prst="rect">
            <a:avLst/>
          </a:prstGeom>
          <a:noFill/>
        </p:spPr>
        <p:txBody>
          <a:bodyPr wrap="square" rtlCol="0">
            <a:spAutoFit/>
          </a:bodyPr>
          <a:lstStyle/>
          <a:p>
            <a:r>
              <a:rPr lang="en-US" sz="2400" dirty="0"/>
              <a:t>STUDENT NAME	: Fredrick raj. p. e</a:t>
            </a:r>
          </a:p>
          <a:p>
            <a:r>
              <a:rPr lang="en-US" sz="2400" dirty="0"/>
              <a:t>REGISTER NO		: 122203666 (asunm1611d22cp013)</a:t>
            </a:r>
          </a:p>
          <a:p>
            <a:r>
              <a:rPr lang="en-US" sz="2400" dirty="0"/>
              <a:t>DEPARTMENT		: </a:t>
            </a:r>
            <a:r>
              <a:rPr lang="en-US" sz="2400" dirty="0" err="1"/>
              <a:t>B.Com</a:t>
            </a:r>
            <a:r>
              <a:rPr lang="en-US" sz="2400" dirty="0"/>
              <a:t> Corporate Secretaryship</a:t>
            </a:r>
          </a:p>
          <a:p>
            <a:r>
              <a:rPr lang="en-US" sz="2400" dirty="0"/>
              <a:t>COLLEGE			: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13" name="object 5">
            <a:extLst>
              <a:ext uri="{FF2B5EF4-FFF2-40B4-BE49-F238E27FC236}">
                <a16:creationId xmlns:a16="http://schemas.microsoft.com/office/drawing/2014/main" id="{A8E1864A-44E0-D645-129A-7F06C58B23BB}"/>
              </a:ext>
            </a:extLst>
          </p:cNvPr>
          <p:cNvSpPr/>
          <p:nvPr/>
        </p:nvSpPr>
        <p:spPr>
          <a:xfrm>
            <a:off x="9601200" y="585972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sz="1600"/>
          </a:p>
        </p:txBody>
      </p:sp>
      <p:pic>
        <p:nvPicPr>
          <p:cNvPr id="15" name="object 6">
            <a:extLst>
              <a:ext uri="{FF2B5EF4-FFF2-40B4-BE49-F238E27FC236}">
                <a16:creationId xmlns:a16="http://schemas.microsoft.com/office/drawing/2014/main" id="{6D7ABA04-AF08-CA55-8256-2FD96803980B}"/>
              </a:ext>
            </a:extLst>
          </p:cNvPr>
          <p:cNvPicPr/>
          <p:nvPr/>
        </p:nvPicPr>
        <p:blipFill>
          <a:blip r:embed="rId2" cstate="print"/>
          <a:stretch>
            <a:fillRect/>
          </a:stretch>
        </p:blipFill>
        <p:spPr>
          <a:xfrm>
            <a:off x="1666875" y="6467475"/>
            <a:ext cx="76200" cy="177800"/>
          </a:xfrm>
          <a:prstGeom prst="rect">
            <a:avLst/>
          </a:prstGeom>
        </p:spPr>
      </p:pic>
      <p:graphicFrame>
        <p:nvGraphicFramePr>
          <p:cNvPr id="16" name="Diagram 15">
            <a:extLst>
              <a:ext uri="{FF2B5EF4-FFF2-40B4-BE49-F238E27FC236}">
                <a16:creationId xmlns:a16="http://schemas.microsoft.com/office/drawing/2014/main" id="{525AAC72-5230-F5C5-7548-5433C4903D7C}"/>
              </a:ext>
            </a:extLst>
          </p:cNvPr>
          <p:cNvGraphicFramePr/>
          <p:nvPr>
            <p:extLst>
              <p:ext uri="{D42A27DB-BD31-4B8C-83A1-F6EECF244321}">
                <p14:modId xmlns:p14="http://schemas.microsoft.com/office/powerpoint/2010/main" val="1775481865"/>
              </p:ext>
            </p:extLst>
          </p:nvPr>
        </p:nvGraphicFramePr>
        <p:xfrm>
          <a:off x="816108" y="1295400"/>
          <a:ext cx="4267200" cy="2185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3B05A8A4-CAB7-0AB5-4D94-892E87331E24}"/>
              </a:ext>
            </a:extLst>
          </p:cNvPr>
          <p:cNvGraphicFramePr/>
          <p:nvPr>
            <p:extLst>
              <p:ext uri="{D42A27DB-BD31-4B8C-83A1-F6EECF244321}">
                <p14:modId xmlns:p14="http://schemas.microsoft.com/office/powerpoint/2010/main" val="71326856"/>
              </p:ext>
            </p:extLst>
          </p:nvPr>
        </p:nvGraphicFramePr>
        <p:xfrm>
          <a:off x="816108" y="3672430"/>
          <a:ext cx="6100916" cy="1077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FDFE56D3-EDB1-869B-5DA9-A1535CE0E64C}"/>
              </a:ext>
            </a:extLst>
          </p:cNvPr>
          <p:cNvGraphicFramePr/>
          <p:nvPr>
            <p:extLst>
              <p:ext uri="{D42A27DB-BD31-4B8C-83A1-F6EECF244321}">
                <p14:modId xmlns:p14="http://schemas.microsoft.com/office/powerpoint/2010/main" val="2490967343"/>
              </p:ext>
            </p:extLst>
          </p:nvPr>
        </p:nvGraphicFramePr>
        <p:xfrm>
          <a:off x="762000" y="5024704"/>
          <a:ext cx="3151504" cy="10772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9" name="Diagram 18">
            <a:extLst>
              <a:ext uri="{FF2B5EF4-FFF2-40B4-BE49-F238E27FC236}">
                <a16:creationId xmlns:a16="http://schemas.microsoft.com/office/drawing/2014/main" id="{9CEB2687-66E0-A973-801E-9DFCFC676072}"/>
              </a:ext>
            </a:extLst>
          </p:cNvPr>
          <p:cNvGraphicFramePr/>
          <p:nvPr>
            <p:extLst>
              <p:ext uri="{D42A27DB-BD31-4B8C-83A1-F6EECF244321}">
                <p14:modId xmlns:p14="http://schemas.microsoft.com/office/powerpoint/2010/main" val="484581026"/>
              </p:ext>
            </p:extLst>
          </p:nvPr>
        </p:nvGraphicFramePr>
        <p:xfrm>
          <a:off x="4630994" y="1404918"/>
          <a:ext cx="4522531" cy="135421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0" name="Diagram 19">
            <a:extLst>
              <a:ext uri="{FF2B5EF4-FFF2-40B4-BE49-F238E27FC236}">
                <a16:creationId xmlns:a16="http://schemas.microsoft.com/office/drawing/2014/main" id="{079D0B74-51F5-7CE4-EEB5-98D6D8F79F47}"/>
              </a:ext>
            </a:extLst>
          </p:cNvPr>
          <p:cNvGraphicFramePr/>
          <p:nvPr>
            <p:extLst>
              <p:ext uri="{D42A27DB-BD31-4B8C-83A1-F6EECF244321}">
                <p14:modId xmlns:p14="http://schemas.microsoft.com/office/powerpoint/2010/main" val="4036800500"/>
              </p:ext>
            </p:extLst>
          </p:nvPr>
        </p:nvGraphicFramePr>
        <p:xfrm>
          <a:off x="4630994" y="3103043"/>
          <a:ext cx="4522531" cy="322155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7878989"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75000"/>
            </a:schemeClr>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pic>
        <p:nvPicPr>
          <p:cNvPr id="10" name="Picture 9">
            <a:extLst>
              <a:ext uri="{FF2B5EF4-FFF2-40B4-BE49-F238E27FC236}">
                <a16:creationId xmlns:a16="http://schemas.microsoft.com/office/drawing/2014/main" id="{F35BB7A8-27E1-A447-387A-3D081F6BD9AC}"/>
              </a:ext>
            </a:extLst>
          </p:cNvPr>
          <p:cNvPicPr>
            <a:picLocks noChangeAspect="1"/>
          </p:cNvPicPr>
          <p:nvPr/>
        </p:nvPicPr>
        <p:blipFill>
          <a:blip r:embed="rId3"/>
          <a:stretch>
            <a:fillRect/>
          </a:stretch>
        </p:blipFill>
        <p:spPr>
          <a:xfrm>
            <a:off x="533400" y="1268366"/>
            <a:ext cx="8610600" cy="49174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48815A-BD7A-078D-9897-444B86F9A431}"/>
              </a:ext>
            </a:extLst>
          </p:cNvPr>
          <p:cNvSpPr txBox="1"/>
          <p:nvPr/>
        </p:nvSpPr>
        <p:spPr>
          <a:xfrm>
            <a:off x="688220" y="1371600"/>
            <a:ext cx="8585782" cy="5262979"/>
          </a:xfrm>
          <a:prstGeom prst="rect">
            <a:avLst/>
          </a:prstGeom>
          <a:noFill/>
        </p:spPr>
        <p:txBody>
          <a:bodyPr wrap="square">
            <a:spAutoFit/>
          </a:bodyPr>
          <a:lstStyle/>
          <a:p>
            <a:pPr>
              <a:lnSpc>
                <a:spcPct val="90000"/>
              </a:lnSpc>
              <a:spcBef>
                <a:spcPts val="1000"/>
              </a:spcBef>
              <a:buClr>
                <a:schemeClr val="accent1"/>
              </a:buClr>
              <a:buSzPct val="80000"/>
            </a:pPr>
            <a:r>
              <a:rPr lang="en-US" sz="1450" dirty="0">
                <a:solidFill>
                  <a:schemeClr val="tx1">
                    <a:lumMod val="75000"/>
                    <a:lumOff val="25000"/>
                  </a:schemeClr>
                </a:solidFill>
              </a:rPr>
              <a:t>The organization significantly enhanced how employee performance is evaluated and managed by developing an Employee Performance Analysis System using Excel. By consolidating diverse performance data into a structured and interactive Excel-based system, the organization will benefit from:</a:t>
            </a:r>
          </a:p>
          <a:p>
            <a:pPr>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 Centralized Data Management:</a:t>
            </a:r>
            <a:endParaRPr lang="en-US" sz="1450" dirty="0">
              <a:solidFill>
                <a:schemeClr val="tx1">
                  <a:lumMod val="75000"/>
                  <a:lumOff val="25000"/>
                </a:schemeClr>
              </a:solidFill>
            </a:endParaRPr>
          </a:p>
          <a:p>
            <a:pPr marL="742950" lvl="1" indent="-285750">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Efficiency:</a:t>
            </a:r>
            <a:r>
              <a:rPr lang="en-US" sz="1450" dirty="0">
                <a:solidFill>
                  <a:schemeClr val="tx1">
                    <a:lumMod val="75000"/>
                    <a:lumOff val="25000"/>
                  </a:schemeClr>
                </a:solidFill>
              </a:rPr>
              <a:t> Bringing together quantitative metrics and qualitative feedback into a single Excel workbook simplifies data management and ensures consistency.</a:t>
            </a:r>
          </a:p>
          <a:p>
            <a:pPr marL="742950" lvl="1" indent="-285750">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Accessibility:</a:t>
            </a:r>
            <a:r>
              <a:rPr lang="en-US" sz="1450" dirty="0">
                <a:solidFill>
                  <a:schemeClr val="tx1">
                    <a:lumMod val="75000"/>
                    <a:lumOff val="25000"/>
                  </a:schemeClr>
                </a:solidFill>
              </a:rPr>
              <a:t> With all relevant data in one place, HR and management teams can more easily access and review performance information.</a:t>
            </a:r>
          </a:p>
          <a:p>
            <a:pPr>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 In-Depth Analysis:</a:t>
            </a:r>
            <a:endParaRPr lang="en-US" sz="1450" dirty="0">
              <a:solidFill>
                <a:schemeClr val="tx1">
                  <a:lumMod val="75000"/>
                  <a:lumOff val="25000"/>
                </a:schemeClr>
              </a:solidFill>
            </a:endParaRPr>
          </a:p>
          <a:p>
            <a:pPr marL="742950" lvl="1" indent="-285750">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Comprehensive Insights:</a:t>
            </a:r>
            <a:r>
              <a:rPr lang="en-US" sz="1450" dirty="0">
                <a:solidFill>
                  <a:schemeClr val="tx1">
                    <a:lumMod val="75000"/>
                    <a:lumOff val="25000"/>
                  </a:schemeClr>
                </a:solidFill>
              </a:rPr>
              <a:t> The use of pivot tables, formulas, and charts allows for detailed analysis of employee performance, revealing trends, strengths, and areas for improvement.</a:t>
            </a:r>
          </a:p>
          <a:p>
            <a:pPr marL="742950" lvl="1" indent="-285750">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Customizable Metrics: Users can tailor the system to include specific KPIs relevant to different roles, providing a more accurate assessment of individual and team performance.</a:t>
            </a:r>
            <a:endParaRPr lang="en-US" sz="145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 Enhanced Visualization:</a:t>
            </a:r>
            <a:endParaRPr lang="en-US" sz="1450" dirty="0">
              <a:solidFill>
                <a:schemeClr val="tx1">
                  <a:lumMod val="75000"/>
                  <a:lumOff val="25000"/>
                </a:schemeClr>
              </a:solidFill>
            </a:endParaRPr>
          </a:p>
          <a:p>
            <a:pPr marL="742950" lvl="1" indent="-285750">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Clarity:</a:t>
            </a:r>
            <a:r>
              <a:rPr lang="en-US" sz="1450" dirty="0">
                <a:solidFill>
                  <a:schemeClr val="tx1">
                    <a:lumMod val="75000"/>
                    <a:lumOff val="25000"/>
                  </a:schemeClr>
                </a:solidFill>
              </a:rPr>
              <a:t> Dashboards and visualizations present performance data in an easily interpretable format, helping stakeholders seize key insights and make informed decisions.</a:t>
            </a:r>
          </a:p>
          <a:p>
            <a:pPr marL="742950" lvl="1" indent="-285750">
              <a:lnSpc>
                <a:spcPct val="90000"/>
              </a:lnSpc>
              <a:spcBef>
                <a:spcPts val="1000"/>
              </a:spcBef>
              <a:buClr>
                <a:schemeClr val="accent1"/>
              </a:buClr>
              <a:buSzPct val="80000"/>
              <a:buFont typeface="Wingdings 3" charset="2"/>
              <a:buChar char=""/>
            </a:pPr>
            <a:r>
              <a:rPr lang="en-US" sz="1450" b="1" dirty="0">
                <a:solidFill>
                  <a:schemeClr val="tx1">
                    <a:lumMod val="75000"/>
                    <a:lumOff val="25000"/>
                  </a:schemeClr>
                </a:solidFill>
              </a:rPr>
              <a:t>Interactive Tools:</a:t>
            </a:r>
            <a:r>
              <a:rPr lang="en-US" sz="1450" dirty="0">
                <a:solidFill>
                  <a:schemeClr val="tx1">
                    <a:lumMod val="75000"/>
                    <a:lumOff val="25000"/>
                  </a:schemeClr>
                </a:solidFill>
              </a:rPr>
              <a:t> Features like slicers and filters enable users to dynamically explore data and focus on specific areas of interest.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A23BDF17-B733-BE24-EA67-3FC997BC443F}"/>
              </a:ext>
            </a:extLst>
          </p:cNvPr>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5" name="TextBox 4">
            <a:extLst>
              <a:ext uri="{FF2B5EF4-FFF2-40B4-BE49-F238E27FC236}">
                <a16:creationId xmlns:a16="http://schemas.microsoft.com/office/drawing/2014/main" id="{FBACA8B4-E880-679C-454C-BC30F3BA35EF}"/>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6" name="object 15">
            <a:extLst>
              <a:ext uri="{FF2B5EF4-FFF2-40B4-BE49-F238E27FC236}">
                <a16:creationId xmlns:a16="http://schemas.microsoft.com/office/drawing/2014/main" id="{7F29A95C-6030-B153-D727-A45B9E31DEF9}"/>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8" name="object 14">
            <a:extLst>
              <a:ext uri="{FF2B5EF4-FFF2-40B4-BE49-F238E27FC236}">
                <a16:creationId xmlns:a16="http://schemas.microsoft.com/office/drawing/2014/main" id="{647630B6-43D3-F23E-D148-6821FCB3CC0D}"/>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a:ln>
            <a:solidFill>
              <a:schemeClr val="accent1">
                <a:lumMod val="75000"/>
              </a:schemeClr>
            </a:solidFill>
          </a:ln>
        </p:spPr>
        <p:txBody>
          <a:bodyPr wrap="square" lIns="0" tIns="0" rIns="0" bIns="0" rtlCol="0"/>
          <a:lstStyle/>
          <a:p>
            <a:endParaRPr/>
          </a:p>
        </p:txBody>
      </p:sp>
      <p:sp>
        <p:nvSpPr>
          <p:cNvPr id="9" name="object 16">
            <a:extLst>
              <a:ext uri="{FF2B5EF4-FFF2-40B4-BE49-F238E27FC236}">
                <a16:creationId xmlns:a16="http://schemas.microsoft.com/office/drawing/2014/main" id="{1F165B0A-8D2F-F895-A5BB-BF8BB6ADA31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a:ln>
            <a:solidFill>
              <a:schemeClr val="accent1">
                <a:lumMod val="60000"/>
                <a:lumOff val="40000"/>
              </a:schemeClr>
            </a:solidFill>
          </a:ln>
        </p:spPr>
        <p:txBody>
          <a:bodyPr wrap="square" lIns="0" tIns="0" rIns="0" bIns="0" rtlCol="0"/>
          <a:lstStyle/>
          <a:p>
            <a:endParaRPr/>
          </a:p>
        </p:txBody>
      </p:sp>
    </p:spTree>
    <p:extLst>
      <p:ext uri="{BB962C8B-B14F-4D97-AF65-F5344CB8AC3E}">
        <p14:creationId xmlns:p14="http://schemas.microsoft.com/office/powerpoint/2010/main" val="253938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906B17D4-3B72-366D-4B03-9206B8781993}"/>
              </a:ext>
            </a:extLst>
          </p:cNvPr>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TextBox 4">
            <a:extLst>
              <a:ext uri="{FF2B5EF4-FFF2-40B4-BE49-F238E27FC236}">
                <a16:creationId xmlns:a16="http://schemas.microsoft.com/office/drawing/2014/main" id="{7FD44A80-F606-FAA7-1EA0-578BB4A5A567}"/>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6" name="object 18">
            <a:extLst>
              <a:ext uri="{FF2B5EF4-FFF2-40B4-BE49-F238E27FC236}">
                <a16:creationId xmlns:a16="http://schemas.microsoft.com/office/drawing/2014/main" id="{1C9B3617-5820-92F6-BF8D-15A87821193B}"/>
              </a:ext>
            </a:extLst>
          </p:cNvPr>
          <p:cNvGrpSpPr/>
          <p:nvPr/>
        </p:nvGrpSpPr>
        <p:grpSpPr>
          <a:xfrm>
            <a:off x="47625" y="3819523"/>
            <a:ext cx="4124325" cy="3009900"/>
            <a:chOff x="47625" y="3819523"/>
            <a:chExt cx="4124325" cy="3009900"/>
          </a:xfrm>
        </p:grpSpPr>
        <p:pic>
          <p:nvPicPr>
            <p:cNvPr id="7" name="object 19">
              <a:extLst>
                <a:ext uri="{FF2B5EF4-FFF2-40B4-BE49-F238E27FC236}">
                  <a16:creationId xmlns:a16="http://schemas.microsoft.com/office/drawing/2014/main" id="{64E9099C-66D4-FEAE-B0D2-5C82B7274F99}"/>
                </a:ext>
              </a:extLst>
            </p:cNvPr>
            <p:cNvPicPr/>
            <p:nvPr/>
          </p:nvPicPr>
          <p:blipFill>
            <a:blip r:embed="rId2" cstate="print"/>
            <a:stretch>
              <a:fillRect/>
            </a:stretch>
          </p:blipFill>
          <p:spPr>
            <a:xfrm>
              <a:off x="466725" y="6410325"/>
              <a:ext cx="3705225" cy="295275"/>
            </a:xfrm>
            <a:prstGeom prst="rect">
              <a:avLst/>
            </a:prstGeom>
          </p:spPr>
        </p:pic>
        <p:pic>
          <p:nvPicPr>
            <p:cNvPr id="8" name="object 20">
              <a:extLst>
                <a:ext uri="{FF2B5EF4-FFF2-40B4-BE49-F238E27FC236}">
                  <a16:creationId xmlns:a16="http://schemas.microsoft.com/office/drawing/2014/main" id="{273B13E1-2D4C-5C68-4721-446CD926D2FA}"/>
                </a:ext>
              </a:extLst>
            </p:cNvPr>
            <p:cNvPicPr/>
            <p:nvPr/>
          </p:nvPicPr>
          <p:blipFill>
            <a:blip r:embed="rId3" cstate="print"/>
            <a:stretch>
              <a:fillRect/>
            </a:stretch>
          </p:blipFill>
          <p:spPr>
            <a:xfrm>
              <a:off x="47625" y="3819523"/>
              <a:ext cx="1733550" cy="3009898"/>
            </a:xfrm>
            <a:prstGeom prst="rect">
              <a:avLst/>
            </a:prstGeom>
          </p:spPr>
        </p:pic>
      </p:grpSp>
      <p:sp>
        <p:nvSpPr>
          <p:cNvPr id="9" name="object 16">
            <a:extLst>
              <a:ext uri="{FF2B5EF4-FFF2-40B4-BE49-F238E27FC236}">
                <a16:creationId xmlns:a16="http://schemas.microsoft.com/office/drawing/2014/main" id="{A8E84ED3-3BE7-C674-E1CD-B270737F0359}"/>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384455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77350"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8276338" y="2512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5" name="TextBox 14">
            <a:extLst>
              <a:ext uri="{FF2B5EF4-FFF2-40B4-BE49-F238E27FC236}">
                <a16:creationId xmlns:a16="http://schemas.microsoft.com/office/drawing/2014/main" id="{773D23DD-0C82-F2D6-B1AE-D25938FCD3C0}"/>
              </a:ext>
            </a:extLst>
          </p:cNvPr>
          <p:cNvSpPr txBox="1"/>
          <p:nvPr/>
        </p:nvSpPr>
        <p:spPr>
          <a:xfrm>
            <a:off x="762000" y="1447800"/>
            <a:ext cx="8512002" cy="5216813"/>
          </a:xfrm>
          <a:prstGeom prst="rect">
            <a:avLst/>
          </a:prstGeom>
          <a:noFill/>
        </p:spPr>
        <p:txBody>
          <a:bodyPr wrap="square">
            <a:spAutoFit/>
          </a:bodyPr>
          <a:lstStyle/>
          <a:p>
            <a:r>
              <a:rPr lang="en-US" dirty="0"/>
              <a:t>The project aims to analyze employee data to gain insights into workforce demographics, performance trends, and employee satisfaction using Excel. The scope includes:</a:t>
            </a:r>
          </a:p>
          <a:p>
            <a:pPr>
              <a:lnSpc>
                <a:spcPct val="150000"/>
              </a:lnSpc>
            </a:pPr>
            <a:r>
              <a:rPr lang="en-US" b="1" dirty="0"/>
              <a:t>Scope:</a:t>
            </a:r>
          </a:p>
          <a:p>
            <a:pPr marL="360000" indent="-324000">
              <a:buFont typeface="+mj-lt"/>
              <a:buAutoNum type="arabicPeriod"/>
            </a:pPr>
            <a:r>
              <a:rPr lang="en-US" b="1" dirty="0"/>
              <a:t>Data Cleaning and Organization</a:t>
            </a:r>
            <a:r>
              <a:rPr lang="en-US" dirty="0"/>
              <a:t>: Import and clean employee data (age, gender, department, salary, tenure) for analysis by deduplication and managing missing values.</a:t>
            </a:r>
          </a:p>
          <a:p>
            <a:pPr marL="360000" indent="-324000">
              <a:buFont typeface="+mj-lt"/>
              <a:buAutoNum type="arabicPeriod"/>
            </a:pPr>
            <a:r>
              <a:rPr lang="en-US" b="1" dirty="0"/>
              <a:t>Descriptive Analysis</a:t>
            </a:r>
            <a:r>
              <a:rPr lang="en-US" dirty="0"/>
              <a:t>: Calculating basic statistics for salary distribution, average tenure, and departmental headcounts.</a:t>
            </a:r>
          </a:p>
          <a:p>
            <a:pPr marL="360000" indent="-324000">
              <a:buFont typeface="+mj-lt"/>
              <a:buAutoNum type="arabicPeriod"/>
            </a:pPr>
            <a:r>
              <a:rPr lang="en-US" b="1" dirty="0"/>
              <a:t>Trend and Performance Analysis: </a:t>
            </a:r>
            <a:r>
              <a:rPr lang="en-US" dirty="0"/>
              <a:t>Using Excel functions and pivot tables to analyze trends and performance, including employee performance, turnover rates, and salary growth across departments.</a:t>
            </a:r>
          </a:p>
          <a:p>
            <a:pPr marL="360000" indent="-324000">
              <a:buFont typeface="+mj-lt"/>
              <a:buAutoNum type="arabicPeriod"/>
            </a:pPr>
            <a:r>
              <a:rPr lang="en-US" b="1" dirty="0"/>
              <a:t>Visualization:</a:t>
            </a:r>
            <a:r>
              <a:rPr lang="en-US" dirty="0"/>
              <a:t>. Creating visual charts like bar graphs and pie charts for showing insights like departmental employee distribution or performance metrics.</a:t>
            </a:r>
          </a:p>
          <a:p>
            <a:pPr marL="360000" indent="-324000">
              <a:buFont typeface="+mj-lt"/>
              <a:buAutoNum type="arabicPeriod"/>
            </a:pPr>
            <a:r>
              <a:rPr lang="en-US" b="1" dirty="0"/>
              <a:t>Practical suggestions : </a:t>
            </a:r>
            <a:r>
              <a:rPr lang="en-US" dirty="0"/>
              <a:t>Providing recommendations based on the analysis, such as improving retention strategies, optimizing workforce allocation, or addressing pay disparities.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3124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76338" y="5057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78ABCB77-C238-1497-504B-0AE8BAC97466}"/>
              </a:ext>
            </a:extLst>
          </p:cNvPr>
          <p:cNvSpPr txBox="1"/>
          <p:nvPr/>
        </p:nvSpPr>
        <p:spPr>
          <a:xfrm>
            <a:off x="676275" y="1600200"/>
            <a:ext cx="8391525" cy="5078313"/>
          </a:xfrm>
          <a:prstGeom prst="rect">
            <a:avLst/>
          </a:prstGeom>
          <a:noFill/>
        </p:spPr>
        <p:txBody>
          <a:bodyPr wrap="square">
            <a:spAutoFit/>
          </a:bodyPr>
          <a:lstStyle/>
          <a:p>
            <a:r>
              <a:rPr lang="en-US" dirty="0"/>
              <a:t>The goal of this project is to analyze employee data to gain insights into workforce characteristics, performance, and organizational trends. The analysis will help identify patterns related to employee demographics, performance metrics, and retention rates, supporting data-driven decision-making in HR management.</a:t>
            </a:r>
          </a:p>
          <a:p>
            <a:pPr>
              <a:lnSpc>
                <a:spcPct val="200000"/>
              </a:lnSpc>
            </a:pPr>
            <a:r>
              <a:rPr lang="en-US" b="1" dirty="0"/>
              <a:t>Project Objectives:</a:t>
            </a:r>
            <a:endParaRPr lang="en-US" dirty="0"/>
          </a:p>
          <a:p>
            <a:pPr marL="342900" indent="-342900">
              <a:buFont typeface="+mj-lt"/>
              <a:buAutoNum type="arabicPeriod"/>
            </a:pPr>
            <a:r>
              <a:rPr lang="en-US" b="1" dirty="0"/>
              <a:t>Understand Workforce Demographics</a:t>
            </a:r>
            <a:r>
              <a:rPr lang="en-US" dirty="0"/>
              <a:t>: Analyze data on employee age, gender, department, and job role to identify trends in workforce composition.	</a:t>
            </a:r>
          </a:p>
          <a:p>
            <a:pPr marL="342900" indent="-342900">
              <a:buFont typeface="+mj-lt"/>
              <a:buAutoNum type="arabicPeriod"/>
            </a:pPr>
            <a:r>
              <a:rPr lang="en-US" b="1" dirty="0"/>
              <a:t>Performance Evaluation</a:t>
            </a:r>
            <a:r>
              <a:rPr lang="en-US" dirty="0"/>
              <a:t>: Study performance metrics, such as employee ratings, project completion rates, and KPIs, to evaluate overall productivity and identify high and low performers.</a:t>
            </a:r>
            <a:endParaRPr lang="en-US" b="1" dirty="0"/>
          </a:p>
          <a:p>
            <a:pPr marL="342900" indent="-342900">
              <a:buFont typeface="+mj-lt"/>
              <a:buAutoNum type="arabicPeriod"/>
            </a:pPr>
            <a:r>
              <a:rPr lang="en-US" b="1" dirty="0"/>
              <a:t>Identify Retention Issues</a:t>
            </a:r>
            <a:r>
              <a:rPr lang="en-US" dirty="0"/>
              <a:t>: Analyze employee turnover rates, resignation reasons, and tenure to discover potential issues related to employee retention.</a:t>
            </a:r>
          </a:p>
          <a:p>
            <a:pPr marL="342900" indent="-342900">
              <a:buFont typeface="+mj-lt"/>
              <a:buAutoNum type="arabicPeriod"/>
            </a:pPr>
            <a:r>
              <a:rPr lang="en-US" b="1" dirty="0"/>
              <a:t>Improve HR Strategies</a:t>
            </a:r>
            <a:r>
              <a:rPr lang="en-US" dirty="0"/>
              <a:t>: Use insights from the analysis to recommend strategies for improving employee satisfaction, retention, and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3" name="object 3"/>
          <p:cNvSpPr/>
          <p:nvPr/>
        </p:nvSpPr>
        <p:spPr>
          <a:xfrm>
            <a:off x="8271575"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586" name="Picture 585" descr="A purple diagram with text">
            <a:extLst>
              <a:ext uri="{FF2B5EF4-FFF2-40B4-BE49-F238E27FC236}">
                <a16:creationId xmlns:a16="http://schemas.microsoft.com/office/drawing/2014/main" id="{945B0D46-FE6F-959A-2787-13168984F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87481"/>
            <a:ext cx="8610600" cy="46071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graphicFrame>
        <p:nvGraphicFramePr>
          <p:cNvPr id="8" name="Diagram 7">
            <a:extLst>
              <a:ext uri="{FF2B5EF4-FFF2-40B4-BE49-F238E27FC236}">
                <a16:creationId xmlns:a16="http://schemas.microsoft.com/office/drawing/2014/main" id="{FA1BFBCB-F633-47F6-109E-43AA69E8B9FC}"/>
              </a:ext>
            </a:extLst>
          </p:cNvPr>
          <p:cNvGraphicFramePr/>
          <p:nvPr>
            <p:extLst>
              <p:ext uri="{D42A27DB-BD31-4B8C-83A1-F6EECF244321}">
                <p14:modId xmlns:p14="http://schemas.microsoft.com/office/powerpoint/2010/main" val="3232846180"/>
              </p:ext>
            </p:extLst>
          </p:nvPr>
        </p:nvGraphicFramePr>
        <p:xfrm>
          <a:off x="2769869" y="1603777"/>
          <a:ext cx="6652261" cy="3852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endParaRPr lang="en-IN" dirty="0"/>
          </a:p>
        </p:txBody>
      </p:sp>
      <p:graphicFrame>
        <p:nvGraphicFramePr>
          <p:cNvPr id="4" name="Diagram 3">
            <a:extLst>
              <a:ext uri="{FF2B5EF4-FFF2-40B4-BE49-F238E27FC236}">
                <a16:creationId xmlns:a16="http://schemas.microsoft.com/office/drawing/2014/main" id="{1D484F8B-8903-D0CF-30DA-B3111EFE256F}"/>
              </a:ext>
            </a:extLst>
          </p:cNvPr>
          <p:cNvGraphicFramePr/>
          <p:nvPr>
            <p:extLst>
              <p:ext uri="{D42A27DB-BD31-4B8C-83A1-F6EECF244321}">
                <p14:modId xmlns:p14="http://schemas.microsoft.com/office/powerpoint/2010/main" val="2002031879"/>
              </p:ext>
            </p:extLst>
          </p:nvPr>
        </p:nvGraphicFramePr>
        <p:xfrm>
          <a:off x="464301" y="1600200"/>
          <a:ext cx="8809701" cy="4205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838200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75000"/>
            </a:schemeClr>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graphicFrame>
        <p:nvGraphicFramePr>
          <p:cNvPr id="10" name="Diagram 9">
            <a:extLst>
              <a:ext uri="{FF2B5EF4-FFF2-40B4-BE49-F238E27FC236}">
                <a16:creationId xmlns:a16="http://schemas.microsoft.com/office/drawing/2014/main" id="{84306006-12E9-E5A6-77AF-D5D9F892B270}"/>
              </a:ext>
            </a:extLst>
          </p:cNvPr>
          <p:cNvGraphicFramePr/>
          <p:nvPr>
            <p:extLst>
              <p:ext uri="{D42A27DB-BD31-4B8C-83A1-F6EECF244321}">
                <p14:modId xmlns:p14="http://schemas.microsoft.com/office/powerpoint/2010/main" val="1303441445"/>
              </p:ext>
            </p:extLst>
          </p:nvPr>
        </p:nvGraphicFramePr>
        <p:xfrm>
          <a:off x="1905000" y="1994262"/>
          <a:ext cx="7162800" cy="3814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7030A0"/>
      </a:accent1>
      <a:accent2>
        <a:srgbClr val="F12643"/>
      </a:accent2>
      <a:accent3>
        <a:srgbClr val="FAB2BC"/>
      </a:accent3>
      <a:accent4>
        <a:srgbClr val="B00A22"/>
      </a:accent4>
      <a:accent5>
        <a:srgbClr val="F2AC19"/>
      </a:accent5>
      <a:accent6>
        <a:srgbClr val="FF000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439</TotalTime>
  <Words>737</Words>
  <Application>Microsoft Office PowerPoint</Application>
  <PresentationFormat>Widescreen</PresentationFormat>
  <Paragraphs>104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Fredrick Raj</cp:lastModifiedBy>
  <cp:revision>16</cp:revision>
  <dcterms:created xsi:type="dcterms:W3CDTF">2024-03-29T15:07:22Z</dcterms:created>
  <dcterms:modified xsi:type="dcterms:W3CDTF">2024-09-10T01:56:39Z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