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8"/>
  </p:sldMasterIdLst>
  <p:sldIdLst>
    <p:sldId id="256" r:id="rId59"/>
    <p:sldId id="259" r:id="rId60"/>
    <p:sldId id="257" r:id="rId61"/>
    <p:sldId id="25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1416-F81F-4E6D-96E2-E7062DFFF4B8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F0A1-D0FE-48FD-9425-C93DF577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5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53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7.xml"/><Relationship Id="rId4" Type="http://schemas.openxmlformats.org/officeDocument/2006/relationships/customXml" Target="../../customXml/item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23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26.xml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2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21.xml"/><Relationship Id="rId20" Type="http://schemas.openxmlformats.org/officeDocument/2006/relationships/customXml" Target="../../customXml/item25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29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0.xml"/><Relationship Id="rId23" Type="http://schemas.openxmlformats.org/officeDocument/2006/relationships/customXml" Target="../../customXml/item28.xml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24.xml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42.xml"/><Relationship Id="rId18" Type="http://schemas.openxmlformats.org/officeDocument/2006/relationships/customXml" Target="../../customXml/item47.xml"/><Relationship Id="rId3" Type="http://schemas.openxmlformats.org/officeDocument/2006/relationships/customXml" Target="../../customXml/item32.xml"/><Relationship Id="rId21" Type="http://schemas.openxmlformats.org/officeDocument/2006/relationships/customXml" Target="../../customXml/item50.xml"/><Relationship Id="rId7" Type="http://schemas.openxmlformats.org/officeDocument/2006/relationships/customXml" Target="../../customXml/item36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46.xml"/><Relationship Id="rId2" Type="http://schemas.openxmlformats.org/officeDocument/2006/relationships/customXml" Target="../../customXml/item31.xml"/><Relationship Id="rId16" Type="http://schemas.openxmlformats.org/officeDocument/2006/relationships/customXml" Target="../../customXml/item45.xml"/><Relationship Id="rId20" Type="http://schemas.openxmlformats.org/officeDocument/2006/relationships/customXml" Target="../../customXml/item49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40.xml"/><Relationship Id="rId24" Type="http://schemas.openxmlformats.org/officeDocument/2006/relationships/slideLayout" Target="../slideLayouts/slideLayout1.xml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44.xml"/><Relationship Id="rId23" Type="http://schemas.openxmlformats.org/officeDocument/2006/relationships/customXml" Target="../../customXml/item52.xml"/><Relationship Id="rId10" Type="http://schemas.openxmlformats.org/officeDocument/2006/relationships/customXml" Target="../../customXml/item39.xml"/><Relationship Id="rId19" Type="http://schemas.openxmlformats.org/officeDocument/2006/relationships/customXml" Target="../../customXml/item48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43.xml"/><Relationship Id="rId22" Type="http://schemas.openxmlformats.org/officeDocument/2006/relationships/customXml" Target="../../customXml/item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6730" y="0"/>
            <a:ext cx="7802218" cy="576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50437" y="0"/>
            <a:ext cx="1330814" cy="576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6730" y="0"/>
            <a:ext cx="780221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4250437" y="91178"/>
            <a:ext cx="13308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5803506" y="91178"/>
            <a:ext cx="10166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8278348" y="111263"/>
            <a:ext cx="14718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2247141" y="111263"/>
            <a:ext cx="95891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LOGO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0438" y="576469"/>
            <a:ext cx="2418720" cy="2713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"/>
          <p:cNvSpPr txBox="1"/>
          <p:nvPr>
            <p:custDataLst>
              <p:custData r:id="rId5"/>
            </p:custDataLst>
          </p:nvPr>
        </p:nvSpPr>
        <p:spPr>
          <a:xfrm>
            <a:off x="4250437" y="667648"/>
            <a:ext cx="2393604" cy="2508379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1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2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3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4</a:t>
            </a:r>
          </a:p>
          <a:p>
            <a:endParaRPr lang="sv-SE" sz="20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programs</a:t>
            </a:r>
          </a:p>
          <a:p>
            <a:endParaRPr lang="sv-SE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Create</a:t>
            </a:r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new…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3339" y="2037522"/>
            <a:ext cx="22164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3339" y="2667001"/>
            <a:ext cx="22164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6730" y="0"/>
            <a:ext cx="7802218" cy="576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50437" y="0"/>
            <a:ext cx="1330814" cy="576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6730" y="0"/>
            <a:ext cx="780221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4250437" y="91178"/>
            <a:ext cx="13308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5803506" y="91178"/>
            <a:ext cx="10166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8278348" y="111263"/>
            <a:ext cx="14718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2247141" y="111263"/>
            <a:ext cx="95891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LOGO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5"/>
            </p:custDataLst>
          </p:nvPr>
        </p:nvSpPr>
        <p:spPr>
          <a:xfrm>
            <a:off x="2321691" y="835839"/>
            <a:ext cx="976549" cy="1908215"/>
          </a:xfrm>
          <a:prstGeom prst="rect">
            <a:avLst/>
          </a:prstGeom>
          <a:noFill/>
        </p:spPr>
        <p:txBody>
          <a:bodyPr wrap="none" lIns="91440" tIns="18288" rIns="91440" bIns="27432" rtlCol="0" anchor="t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1</a:t>
            </a:r>
          </a:p>
          <a:p>
            <a:endParaRPr lang="sv-SE" sz="11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2</a:t>
            </a:r>
          </a:p>
          <a:p>
            <a:endParaRPr lang="sv-SE" sz="11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3</a:t>
            </a:r>
          </a:p>
          <a:p>
            <a:endParaRPr lang="sv-SE" sz="11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4</a:t>
            </a:r>
          </a:p>
          <a:p>
            <a:endParaRPr lang="sv-SE" sz="11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5</a:t>
            </a:r>
          </a:p>
          <a:p>
            <a:endParaRPr lang="sv-SE" sz="1100" dirty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6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6730" y="0"/>
            <a:ext cx="7802218" cy="576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50437" y="0"/>
            <a:ext cx="1330814" cy="576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6730" y="0"/>
            <a:ext cx="780221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4250437" y="91178"/>
            <a:ext cx="13308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5803506" y="91178"/>
            <a:ext cx="10166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8278348" y="111263"/>
            <a:ext cx="14718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2247141" y="111263"/>
            <a:ext cx="95891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LOGO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5"/>
            </p:custDataLst>
          </p:nvPr>
        </p:nvSpPr>
        <p:spPr>
          <a:xfrm>
            <a:off x="2352063" y="687733"/>
            <a:ext cx="162095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 1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6"/>
            </p:custDataLst>
          </p:nvPr>
        </p:nvSpPr>
        <p:spPr>
          <a:xfrm>
            <a:off x="2352063" y="1152939"/>
            <a:ext cx="119776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Måndag 23/5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7"/>
            </p:custDataLst>
          </p:nvPr>
        </p:nvSpPr>
        <p:spPr>
          <a:xfrm>
            <a:off x="4316962" y="1152939"/>
            <a:ext cx="115608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Övningsnamn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8"/>
            </p:custDataLst>
          </p:nvPr>
        </p:nvSpPr>
        <p:spPr>
          <a:xfrm>
            <a:off x="4337801" y="1550504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9"/>
            </p:custDataLst>
          </p:nvPr>
        </p:nvSpPr>
        <p:spPr>
          <a:xfrm>
            <a:off x="6083177" y="1550504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10"/>
            </p:custDataLst>
          </p:nvPr>
        </p:nvSpPr>
        <p:spPr>
          <a:xfrm>
            <a:off x="4337801" y="1837130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11"/>
            </p:custDataLst>
          </p:nvPr>
        </p:nvSpPr>
        <p:spPr>
          <a:xfrm>
            <a:off x="6083177" y="1837130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12"/>
            </p:custDataLst>
          </p:nvPr>
        </p:nvSpPr>
        <p:spPr>
          <a:xfrm>
            <a:off x="4337801" y="2126973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3"/>
            </p:custDataLst>
          </p:nvPr>
        </p:nvSpPr>
        <p:spPr>
          <a:xfrm>
            <a:off x="6083177" y="2126973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4"/>
            </p:custDataLst>
          </p:nvPr>
        </p:nvSpPr>
        <p:spPr>
          <a:xfrm>
            <a:off x="4337801" y="2433476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5"/>
            </p:custDataLst>
          </p:nvPr>
        </p:nvSpPr>
        <p:spPr>
          <a:xfrm>
            <a:off x="6083177" y="2433476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6"/>
            </p:custDataLst>
          </p:nvPr>
        </p:nvSpPr>
        <p:spPr>
          <a:xfrm>
            <a:off x="4316598" y="3301401"/>
            <a:ext cx="115608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Övningsnamn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17"/>
            </p:custDataLst>
          </p:nvPr>
        </p:nvSpPr>
        <p:spPr>
          <a:xfrm>
            <a:off x="4337437" y="3698966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8"/>
            </p:custDataLst>
          </p:nvPr>
        </p:nvSpPr>
        <p:spPr>
          <a:xfrm>
            <a:off x="6082813" y="3698966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9"/>
            </p:custDataLst>
          </p:nvPr>
        </p:nvSpPr>
        <p:spPr>
          <a:xfrm>
            <a:off x="4337437" y="3985592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20"/>
            </p:custDataLst>
          </p:nvPr>
        </p:nvSpPr>
        <p:spPr>
          <a:xfrm>
            <a:off x="6082813" y="3985592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21"/>
            </p:custDataLst>
          </p:nvPr>
        </p:nvSpPr>
        <p:spPr>
          <a:xfrm>
            <a:off x="4337437" y="4275435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22"/>
            </p:custDataLst>
          </p:nvPr>
        </p:nvSpPr>
        <p:spPr>
          <a:xfrm>
            <a:off x="6082813" y="4275435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23"/>
            </p:custDataLst>
          </p:nvPr>
        </p:nvSpPr>
        <p:spPr>
          <a:xfrm>
            <a:off x="4337437" y="4581938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24"/>
            </p:custDataLst>
          </p:nvPr>
        </p:nvSpPr>
        <p:spPr>
          <a:xfrm>
            <a:off x="6082813" y="4581938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6730" y="0"/>
            <a:ext cx="7802218" cy="576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08654" y="0"/>
            <a:ext cx="1330814" cy="576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6730" y="0"/>
            <a:ext cx="780221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4250437" y="91178"/>
            <a:ext cx="13308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Program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5803506" y="91178"/>
            <a:ext cx="10166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8278348" y="111263"/>
            <a:ext cx="147187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2247141" y="111263"/>
            <a:ext cx="95891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LOGO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5"/>
            </p:custDataLst>
          </p:nvPr>
        </p:nvSpPr>
        <p:spPr>
          <a:xfrm>
            <a:off x="2352063" y="687733"/>
            <a:ext cx="101662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20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Profile</a:t>
            </a:r>
            <a:endParaRPr lang="en-US" sz="20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 txBox="1"/>
          <p:nvPr>
            <p:custDataLst>
              <p:custData r:id="rId6"/>
            </p:custDataLst>
          </p:nvPr>
        </p:nvSpPr>
        <p:spPr>
          <a:xfrm>
            <a:off x="4316962" y="1152939"/>
            <a:ext cx="115608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Övningsnamn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7"/>
            </p:custDataLst>
          </p:nvPr>
        </p:nvSpPr>
        <p:spPr>
          <a:xfrm>
            <a:off x="4337801" y="1550504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 txBox="1"/>
          <p:nvPr>
            <p:custDataLst>
              <p:custData r:id="rId8"/>
            </p:custDataLst>
          </p:nvPr>
        </p:nvSpPr>
        <p:spPr>
          <a:xfrm>
            <a:off x="6083177" y="1550504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9"/>
            </p:custDataLst>
          </p:nvPr>
        </p:nvSpPr>
        <p:spPr>
          <a:xfrm>
            <a:off x="4337801" y="1837130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10"/>
            </p:custDataLst>
          </p:nvPr>
        </p:nvSpPr>
        <p:spPr>
          <a:xfrm>
            <a:off x="6083177" y="1837130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11"/>
            </p:custDataLst>
          </p:nvPr>
        </p:nvSpPr>
        <p:spPr>
          <a:xfrm>
            <a:off x="4337801" y="2126973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2"/>
            </p:custDataLst>
          </p:nvPr>
        </p:nvSpPr>
        <p:spPr>
          <a:xfrm>
            <a:off x="6083177" y="2126973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3"/>
            </p:custDataLst>
          </p:nvPr>
        </p:nvSpPr>
        <p:spPr>
          <a:xfrm>
            <a:off x="4337801" y="2433476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4"/>
            </p:custDataLst>
          </p:nvPr>
        </p:nvSpPr>
        <p:spPr>
          <a:xfrm>
            <a:off x="6083177" y="2433476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5"/>
            </p:custDataLst>
          </p:nvPr>
        </p:nvSpPr>
        <p:spPr>
          <a:xfrm>
            <a:off x="4316598" y="3301401"/>
            <a:ext cx="115608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Övningsnamn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16"/>
            </p:custDataLst>
          </p:nvPr>
        </p:nvSpPr>
        <p:spPr>
          <a:xfrm>
            <a:off x="4337437" y="3698966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7"/>
            </p:custDataLst>
          </p:nvPr>
        </p:nvSpPr>
        <p:spPr>
          <a:xfrm>
            <a:off x="6082813" y="3698966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8"/>
            </p:custDataLst>
          </p:nvPr>
        </p:nvSpPr>
        <p:spPr>
          <a:xfrm>
            <a:off x="4337437" y="3985592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9"/>
            </p:custDataLst>
          </p:nvPr>
        </p:nvSpPr>
        <p:spPr>
          <a:xfrm>
            <a:off x="6082813" y="3985592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20"/>
            </p:custDataLst>
          </p:nvPr>
        </p:nvSpPr>
        <p:spPr>
          <a:xfrm>
            <a:off x="4337437" y="4275435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21"/>
            </p:custDataLst>
          </p:nvPr>
        </p:nvSpPr>
        <p:spPr>
          <a:xfrm>
            <a:off x="6082813" y="4275435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22"/>
            </p:custDataLst>
          </p:nvPr>
        </p:nvSpPr>
        <p:spPr>
          <a:xfrm>
            <a:off x="4337437" y="4581938"/>
            <a:ext cx="170751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Reps x Sets @ </a:t>
            </a:r>
            <a:r>
              <a:rPr lang="sv-SE" sz="1100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Weight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23"/>
            </p:custDataLst>
          </p:nvPr>
        </p:nvSpPr>
        <p:spPr>
          <a:xfrm>
            <a:off x="6082813" y="4581938"/>
            <a:ext cx="4956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sv-SE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XX%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ketchyShapes.Text" Revision="1" Stencil="SketchyShapes" StencilVersion="1.0"/>
</Control>
</file>

<file path=customXml/item10.xml><?xml version="1.0" encoding="utf-8"?>
<Control xmlns="http://schemas.microsoft.com/VisualStudio/2011/storyboarding/control">
  <Id Name="SketchyShapes.Text" Revision="1" Stencil="SketchyShapes" StencilVersion="1.0"/>
</Control>
</file>

<file path=customXml/item11.xml><?xml version="1.0" encoding="utf-8"?>
<Control xmlns="http://schemas.microsoft.com/VisualStudio/2011/storyboarding/control">
  <Id Name="SketchyShapes.Text" Revision="1" Stencil="SketchyShapes" StencilVersion="1.0"/>
</Control>
</file>

<file path=customXml/item12.xml><?xml version="1.0" encoding="utf-8"?>
<Control xmlns="http://schemas.microsoft.com/VisualStudio/2011/storyboarding/control">
  <Id Name="SketchyShapes.Text" Revision="1" Stencil="SketchyShapes" StencilVersion="1.0"/>
</Control>
</file>

<file path=customXml/item13.xml><?xml version="1.0" encoding="utf-8"?>
<Control xmlns="http://schemas.microsoft.com/VisualStudio/2011/storyboarding/control">
  <Id Name="SketchyShapes.Text" Revision="1" Stencil="SketchyShapes" StencilVersion="1.0"/>
</Control>
</file>

<file path=customXml/item14.xml><?xml version="1.0" encoding="utf-8"?>
<Control xmlns="http://schemas.microsoft.com/VisualStudio/2011/storyboarding/control">
  <Id Name="SketchyShapes.Text" Revision="1" Stencil="SketchyShapes" StencilVersion="1.0"/>
</Control>
</file>

<file path=customXml/item15.xml><?xml version="1.0" encoding="utf-8"?>
<Control xmlns="http://schemas.microsoft.com/VisualStudio/2011/storyboarding/control">
  <Id Name="SketchyShapes.Text" Revision="1" Stencil="SketchyShapes" StencilVersion="1.0"/>
</Control>
</file>

<file path=customXml/item16.xml><?xml version="1.0" encoding="utf-8"?>
<Control xmlns="http://schemas.microsoft.com/VisualStudio/2011/storyboarding/control">
  <Id Name="SketchyShapes.Text" Revision="1" Stencil="SketchyShapes" StencilVersion="1.0"/>
</Control>
</file>

<file path=customXml/item17.xml><?xml version="1.0" encoding="utf-8"?>
<Control xmlns="http://schemas.microsoft.com/VisualStudio/2011/storyboarding/control">
  <Id Name="SketchyShapes.Text" Revision="1" Stencil="SketchyShapes" StencilVersion="1.0"/>
</Control>
</file>

<file path=customXml/item18.xml><?xml version="1.0" encoding="utf-8"?>
<Control xmlns="http://schemas.microsoft.com/VisualStudio/2011/storyboarding/control">
  <Id Name="SketchyShapes.Text" Revision="1" Stencil="SketchyShapes" StencilVersion="1.0"/>
</Control>
</file>

<file path=customXml/item19.xml><?xml version="1.0" encoding="utf-8"?>
<Control xmlns="http://schemas.microsoft.com/VisualStudio/2011/storyboarding/control">
  <Id Name="SketchyShapes.Text" Revision="1" Stencil="SketchyShapes" StencilVersion="1.0"/>
</Control>
</file>

<file path=customXml/item2.xml><?xml version="1.0" encoding="utf-8"?>
<Control xmlns="http://schemas.microsoft.com/VisualStudio/2011/storyboarding/control">
  <Id Name="SketchyShapes.Text" Revision="1" Stencil="SketchyShapes" StencilVersion="1.0"/>
</Control>
</file>

<file path=customXml/item20.xml><?xml version="1.0" encoding="utf-8"?>
<Control xmlns="http://schemas.microsoft.com/VisualStudio/2011/storyboarding/control">
  <Id Name="SketchyShapes.Text" Revision="1" Stencil="SketchyShapes" StencilVersion="1.0"/>
</Control>
</file>

<file path=customXml/item21.xml><?xml version="1.0" encoding="utf-8"?>
<Control xmlns="http://schemas.microsoft.com/VisualStudio/2011/storyboarding/control">
  <Id Name="SketchyShapes.Text" Revision="1" Stencil="SketchyShapes" StencilVersion="1.0"/>
</Control>
</file>

<file path=customXml/item22.xml><?xml version="1.0" encoding="utf-8"?>
<Control xmlns="http://schemas.microsoft.com/VisualStudio/2011/storyboarding/control">
  <Id Name="SketchyShapes.Text" Revision="1" Stencil="SketchyShapes" StencilVersion="1.0"/>
</Control>
</file>

<file path=customXml/item23.xml><?xml version="1.0" encoding="utf-8"?>
<Control xmlns="http://schemas.microsoft.com/VisualStudio/2011/storyboarding/control">
  <Id Name="SketchyShapes.Text" Revision="1" Stencil="SketchyShapes" StencilVersion="1.0"/>
</Control>
</file>

<file path=customXml/item24.xml><?xml version="1.0" encoding="utf-8"?>
<Control xmlns="http://schemas.microsoft.com/VisualStudio/2011/storyboarding/control">
  <Id Name="SketchyShapes.Text" Revision="1" Stencil="SketchyShapes" StencilVersion="1.0"/>
</Control>
</file>

<file path=customXml/item25.xml><?xml version="1.0" encoding="utf-8"?>
<Control xmlns="http://schemas.microsoft.com/VisualStudio/2011/storyboarding/control">
  <Id Name="SketchyShapes.Text" Revision="1" Stencil="SketchyShapes" StencilVersion="1.0"/>
</Control>
</file>

<file path=customXml/item26.xml><?xml version="1.0" encoding="utf-8"?>
<Control xmlns="http://schemas.microsoft.com/VisualStudio/2011/storyboarding/control">
  <Id Name="SketchyShapes.Text" Revision="1" Stencil="SketchyShapes" StencilVersion="1.0"/>
</Control>
</file>

<file path=customXml/item27.xml><?xml version="1.0" encoding="utf-8"?>
<Control xmlns="http://schemas.microsoft.com/VisualStudio/2011/storyboarding/control">
  <Id Name="SketchyShapes.Text" Revision="1" Stencil="SketchyShapes" StencilVersion="1.0"/>
</Control>
</file>

<file path=customXml/item28.xml><?xml version="1.0" encoding="utf-8"?>
<Control xmlns="http://schemas.microsoft.com/VisualStudio/2011/storyboarding/control">
  <Id Name="SketchyShapes.Text" Revision="1" Stencil="SketchyShapes" StencilVersion="1.0"/>
</Control>
</file>

<file path=customXml/item29.xml><?xml version="1.0" encoding="utf-8"?>
<Control xmlns="http://schemas.microsoft.com/VisualStudio/2011/storyboarding/control">
  <Id Name="SketchyShapes.Text" Revision="1" Stencil="SketchyShapes" StencilVersion="1.0"/>
</Control>
</file>

<file path=customXml/item3.xml><?xml version="1.0" encoding="utf-8"?>
<Control xmlns="http://schemas.microsoft.com/VisualStudio/2011/storyboarding/control">
  <Id Name="SketchyShapes.Text" Revision="1" Stencil="SketchyShapes" StencilVersion="1.0"/>
</Control>
</file>

<file path=customXml/item30.xml><?xml version="1.0" encoding="utf-8"?>
<Control xmlns="http://schemas.microsoft.com/VisualStudio/2011/storyboarding/control">
  <Id Name="SketchyShapes.Text" Revision="1" Stencil="SketchyShapes" StencilVersion="1.0"/>
</Control>
</file>

<file path=customXml/item31.xml><?xml version="1.0" encoding="utf-8"?>
<Control xmlns="http://schemas.microsoft.com/VisualStudio/2011/storyboarding/control">
  <Id Name="SketchyShapes.Text" Revision="1" Stencil="SketchyShapes" StencilVersion="1.0"/>
</Control>
</file>

<file path=customXml/item32.xml><?xml version="1.0" encoding="utf-8"?>
<Control xmlns="http://schemas.microsoft.com/VisualStudio/2011/storyboarding/control">
  <Id Name="SketchyShapes.Text" Revision="1" Stencil="SketchyShapes" StencilVersion="1.0"/>
</Control>
</file>

<file path=customXml/item33.xml><?xml version="1.0" encoding="utf-8"?>
<Control xmlns="http://schemas.microsoft.com/VisualStudio/2011/storyboarding/control">
  <Id Name="SketchyShapes.Text" Revision="1" Stencil="SketchyShapes" StencilVersion="1.0"/>
</Control>
</file>

<file path=customXml/item34.xml><?xml version="1.0" encoding="utf-8"?>
<Control xmlns="http://schemas.microsoft.com/VisualStudio/2011/storyboarding/control">
  <Id Name="SketchyShapes.Text" Revision="1" Stencil="SketchyShapes" StencilVersion="1.0"/>
</Control>
</file>

<file path=customXml/item35.xml><?xml version="1.0" encoding="utf-8"?>
<Control xmlns="http://schemas.microsoft.com/VisualStudio/2011/storyboarding/control">
  <Id Name="SketchyShapes.Text" Revision="1" Stencil="SketchyShapes" StencilVersion="1.0"/>
</Control>
</file>

<file path=customXml/item36.xml><?xml version="1.0" encoding="utf-8"?>
<Control xmlns="http://schemas.microsoft.com/VisualStudio/2011/storyboarding/control">
  <Id Name="SketchyShapes.Text" Revision="1" Stencil="SketchyShapes" StencilVersion="1.0"/>
</Control>
</file>

<file path=customXml/item37.xml><?xml version="1.0" encoding="utf-8"?>
<Control xmlns="http://schemas.microsoft.com/VisualStudio/2011/storyboarding/control">
  <Id Name="SketchyShapes.Text" Revision="1" Stencil="SketchyShapes" StencilVersion="1.0"/>
</Control>
</file>

<file path=customXml/item38.xml><?xml version="1.0" encoding="utf-8"?>
<Control xmlns="http://schemas.microsoft.com/VisualStudio/2011/storyboarding/control">
  <Id Name="SketchyShapes.Text" Revision="1" Stencil="SketchyShapes" StencilVersion="1.0"/>
</Control>
</file>

<file path=customXml/item39.xml><?xml version="1.0" encoding="utf-8"?>
<Control xmlns="http://schemas.microsoft.com/VisualStudio/2011/storyboarding/control">
  <Id Name="SketchyShapes.Text" Revision="1" Stencil="SketchyShapes" StencilVersion="1.0"/>
</Control>
</file>

<file path=customXml/item4.xml><?xml version="1.0" encoding="utf-8"?>
<Control xmlns="http://schemas.microsoft.com/VisualStudio/2011/storyboarding/control">
  <Id Name="SketchyShapes.Text" Revision="1" Stencil="SketchyShapes" StencilVersion="1.0"/>
</Control>
</file>

<file path=customXml/item40.xml><?xml version="1.0" encoding="utf-8"?>
<Control xmlns="http://schemas.microsoft.com/VisualStudio/2011/storyboarding/control">
  <Id Name="SketchyShapes.Text" Revision="1" Stencil="SketchyShapes" StencilVersion="1.0"/>
</Control>
</file>

<file path=customXml/item41.xml><?xml version="1.0" encoding="utf-8"?>
<Control xmlns="http://schemas.microsoft.com/VisualStudio/2011/storyboarding/control">
  <Id Name="SketchyShapes.Text" Revision="1" Stencil="SketchyShapes" StencilVersion="1.0"/>
</Control>
</file>

<file path=customXml/item42.xml><?xml version="1.0" encoding="utf-8"?>
<Control xmlns="http://schemas.microsoft.com/VisualStudio/2011/storyboarding/control">
  <Id Name="SketchyShapes.Text" Revision="1" Stencil="SketchyShapes" StencilVersion="1.0"/>
</Control>
</file>

<file path=customXml/item43.xml><?xml version="1.0" encoding="utf-8"?>
<Control xmlns="http://schemas.microsoft.com/VisualStudio/2011/storyboarding/control">
  <Id Name="SketchyShapes.Text" Revision="1" Stencil="SketchyShapes" StencilVersion="1.0"/>
</Control>
</file>

<file path=customXml/item44.xml><?xml version="1.0" encoding="utf-8"?>
<Control xmlns="http://schemas.microsoft.com/VisualStudio/2011/storyboarding/control">
  <Id Name="SketchyShapes.Text" Revision="1" Stencil="SketchyShapes" StencilVersion="1.0"/>
</Control>
</file>

<file path=customXml/item45.xml><?xml version="1.0" encoding="utf-8"?>
<Control xmlns="http://schemas.microsoft.com/VisualStudio/2011/storyboarding/control">
  <Id Name="SketchyShapes.Text" Revision="1" Stencil="SketchyShapes" StencilVersion="1.0"/>
</Control>
</file>

<file path=customXml/item46.xml><?xml version="1.0" encoding="utf-8"?>
<Control xmlns="http://schemas.microsoft.com/VisualStudio/2011/storyboarding/control">
  <Id Name="SketchyShapes.Text" Revision="1" Stencil="SketchyShapes" StencilVersion="1.0"/>
</Control>
</file>

<file path=customXml/item47.xml><?xml version="1.0" encoding="utf-8"?>
<Control xmlns="http://schemas.microsoft.com/VisualStudio/2011/storyboarding/control">
  <Id Name="SketchyShapes.Text" Revision="1" Stencil="SketchyShapes" StencilVersion="1.0"/>
</Control>
</file>

<file path=customXml/item48.xml><?xml version="1.0" encoding="utf-8"?>
<Control xmlns="http://schemas.microsoft.com/VisualStudio/2011/storyboarding/control">
  <Id Name="SketchyShapes.Text" Revision="1" Stencil="SketchyShapes" StencilVersion="1.0"/>
</Control>
</file>

<file path=customXml/item49.xml><?xml version="1.0" encoding="utf-8"?>
<Control xmlns="http://schemas.microsoft.com/VisualStudio/2011/storyboarding/control">
  <Id Name="SketchyShapes.Text" Revision="1" Stencil="SketchyShapes" StencilVersion="1.0"/>
</Control>
</file>

<file path=customXml/item5.xml><?xml version="1.0" encoding="utf-8"?>
<Control xmlns="http://schemas.microsoft.com/VisualStudio/2011/storyboarding/control">
  <Id Name="SketchyShapes.Text" Revision="1" Stencil="SketchyShapes" StencilVersion="1.0"/>
</Control>
</file>

<file path=customXml/item50.xml><?xml version="1.0" encoding="utf-8"?>
<Control xmlns="http://schemas.microsoft.com/VisualStudio/2011/storyboarding/control">
  <Id Name="SketchyShapes.Text" Revision="1" Stencil="SketchyShapes" StencilVersion="1.0"/>
</Control>
</file>

<file path=customXml/item51.xml><?xml version="1.0" encoding="utf-8"?>
<Control xmlns="http://schemas.microsoft.com/VisualStudio/2011/storyboarding/control">
  <Id Name="SketchyShapes.Text" Revision="1" Stencil="SketchyShapes" StencilVersion="1.0"/>
</Control>
</file>

<file path=customXml/item52.xml><?xml version="1.0" encoding="utf-8"?>
<Control xmlns="http://schemas.microsoft.com/VisualStudio/2011/storyboarding/control">
  <Id Name="SketchyShapes.Text" Revision="1" Stencil="SketchyShapes" StencilVersion="1.0"/>
</Control>
</file>

<file path=customXml/item53.xml><?xml version="1.0" encoding="utf-8"?>
<Control xmlns="http://schemas.microsoft.com/VisualStudio/2011/storyboarding/control">
  <Id Name="SketchyShapes.Text" Revision="1" Stencil="SketchyShapes" StencilVersion="1.0"/>
</Control>
</file>

<file path=customXml/item54.xml><?xml version="1.0" encoding="utf-8"?>
<Control xmlns="http://schemas.microsoft.com/VisualStudio/2011/storyboarding/control">
  <Id Name="SketchyShapes.Text" Revision="1" Stencil="SketchyShapes" StencilVersion="1.0"/>
</Control>
</file>

<file path=customXml/item55.xml><?xml version="1.0" encoding="utf-8"?>
<Control xmlns="http://schemas.microsoft.com/VisualStudio/2011/storyboarding/control">
  <Id Name="SketchyShapes.Text" Revision="1" Stencil="SketchyShapes" StencilVersion="1.0"/>
</Control>
</file>

<file path=customXml/item56.xml><?xml version="1.0" encoding="utf-8"?>
<Control xmlns="http://schemas.microsoft.com/VisualStudio/2011/storyboarding/control">
  <Id Name="SketchyShapes.Text" Revision="1" Stencil="SketchyShapes" StencilVersion="1.0"/>
</Control>
</file>

<file path=customXml/item57.xml><?xml version="1.0" encoding="utf-8"?>
<Control xmlns="http://schemas.microsoft.com/VisualStudio/2011/storyboarding/control">
  <Id Name="SketchyShapes.Text" Revision="1" Stencil="SketchyShapes" StencilVersion="1.0"/>
</Control>
</file>

<file path=customXml/item6.xml><?xml version="1.0" encoding="utf-8"?>
<Control xmlns="http://schemas.microsoft.com/VisualStudio/2011/storyboarding/control">
  <Id Name="SketchyShapes.Text" Revision="1" Stencil="SketchyShapes" StencilVersion="1.0"/>
</Control>
</file>

<file path=customXml/item7.xml><?xml version="1.0" encoding="utf-8"?>
<Control xmlns="http://schemas.microsoft.com/VisualStudio/2011/storyboarding/control">
  <Id Name="SketchyShapes.Text" Revision="1" Stencil="SketchyShapes" StencilVersion="1.0"/>
</Control>
</file>

<file path=customXml/item8.xml><?xml version="1.0" encoding="utf-8"?>
<Control xmlns="http://schemas.microsoft.com/VisualStudio/2011/storyboarding/control">
  <Id Name="SketchyShapes.Text" Revision="1" Stencil="SketchyShapes" StencilVersion="1.0"/>
</Control>
</file>

<file path=customXml/item9.xml><?xml version="1.0" encoding="utf-8"?>
<Control xmlns="http://schemas.microsoft.com/VisualStudio/2011/storyboarding/control">
  <Id Name="SketchyShapes.Text" Revision="1" Stencil="SketchyShapes" StencilVersion="1.0"/>
</Control>
</file>

<file path=customXml/itemProps1.xml><?xml version="1.0" encoding="utf-8"?>
<ds:datastoreItem xmlns:ds="http://schemas.openxmlformats.org/officeDocument/2006/customXml" ds:itemID="{C7E14D83-BD74-4410-AD5E-6F905E3EB3B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9F8BB0-89A4-4699-9A05-12A76D98309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2B06954-9AF7-4005-85F6-9008A9AF067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E279D4-2352-487B-B663-A279ED3750D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92A058E-7E9F-4A70-AE5A-C908D069FC4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C756931-17B2-432C-8AB2-21DE6FECE11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6981B97-27FE-4F71-B3BA-6B0160BC586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2B7D4C8-D744-42E1-960B-1E153580AB4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17D21D-830B-4F90-80E2-C96492AAFDA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62F5FED-4E00-40ED-A9B9-4AB8453E109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A8998F0-67B9-4D71-9A02-5B103A8E22E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533E361-597B-44CA-87FF-727B00539A2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55D698C-1E54-4658-A763-EA72B6D0441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B91C4FC-3DB6-4CDD-B628-C84FF573277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29C833-6C1F-425E-9D91-E3695EE8943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EA37E32-689F-4CFF-AD27-AF7A2768E29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AE79332-B620-4949-B69E-39454ADB074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2ADE53E-58EC-4B43-9466-EFD76CAF84C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319E5DC-741D-4E91-9B99-D0D3B98ADF0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9DED8AE-38F5-4F0E-97CB-814B78299ED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3A133D4-87D1-4C6D-A5F8-636CB64A6B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D2F613D-9CD5-44AF-BB6F-974AFE1AB71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743F37-59AA-4F2B-99EB-2729561F900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388017E-7F30-4425-902F-362AFE53A82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45D4EA1-34AC-4D4B-AFD0-F15B57C5716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78E0EEA-4F79-45A9-B8AF-8CCAEA58B40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6B311CB-7ED7-446B-B6F4-3B23C2DC83E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8A94D6E-1F56-4A45-8161-17926AF731F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6A1EE55-0A4B-4F77-B83E-94960BF742A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8C2AABF-A524-456E-81E0-1874C989D6A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3D2E3E5-79A7-46DD-B540-6D8C7A58B59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B411BD0-DD82-4D09-A5E4-8FE76FBD2E9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2103489-95D0-4AC3-B494-8B316984D1C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D50FC5F-1596-4367-AA7F-E4933F58C4C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7353100-BE75-47BC-ACF2-B22676F1177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404C64D-7396-4EF9-A8A6-04B072165D6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3D23542-3D78-48BF-8F6E-3CB073ADE79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C21CCF5-9258-4232-B43E-92D66D4BEDF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F8FD3CC-3AA0-4866-A565-5F8E9011182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9137D62-EE36-4EE9-A351-1F6287505EB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8F34126-BB84-4801-ABD5-F15C4255654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CF7174F-6B4B-4179-BB5C-C1B4C1277F5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144B3B7-99A9-4CBB-9BE1-94DD22B9FB2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01E8E26-B501-4AB2-8560-C944F6A18F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DE250B-3E80-44C6-BB13-E48A89C92B3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4B5F4A0-D6A0-4741-8FFD-29A5438364C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CFD963E-6143-48EF-82C5-B8E22DDC96F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D607D99-17E4-47A6-8058-C7E696596D2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46B68CD-809B-4577-A312-081EA4241B3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6D963D5-B12A-40E3-A669-AD62558D858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19C7A76-EBE7-4662-AD7B-1BFA6563036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8D61D84-E3E5-4654-AB72-7AC830C56EE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3C5A3E1-33C6-4BBB-AADD-BCD42E88716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6E5C8AD-89CB-434D-8695-07400A0CDE6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CAA121-5D80-44C4-B99A-DC01C418F74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FAA086-0F8E-459C-BB25-EFE96341436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1FE2BC-CC09-406B-BF7B-A129FA62F1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162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Print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Göransson</dc:creator>
  <cp:lastModifiedBy>Fredrik Göransson</cp:lastModifiedBy>
  <cp:revision>3</cp:revision>
  <dcterms:created xsi:type="dcterms:W3CDTF">2013-05-24T08:24:27Z</dcterms:created>
  <dcterms:modified xsi:type="dcterms:W3CDTF">2013-05-24T09:21:08Z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