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Jung" userId="976cd6666820994b" providerId="LiveId" clId="{46B8E8BB-A10E-4963-ABFF-776AB53D3C28}"/>
    <pc:docChg chg="undo custSel addSld modSld sldOrd">
      <pc:chgData name="Fredrik Jung" userId="976cd6666820994b" providerId="LiveId" clId="{46B8E8BB-A10E-4963-ABFF-776AB53D3C28}" dt="2023-04-13T14:00:50.951" v="486" actId="14100"/>
      <pc:docMkLst>
        <pc:docMk/>
      </pc:docMkLst>
      <pc:sldChg chg="addSp delSp modSp mod">
        <pc:chgData name="Fredrik Jung" userId="976cd6666820994b" providerId="LiveId" clId="{46B8E8BB-A10E-4963-ABFF-776AB53D3C28}" dt="2023-04-05T10:43:31.094" v="40" actId="1076"/>
        <pc:sldMkLst>
          <pc:docMk/>
          <pc:sldMk cId="3027690265" sldId="256"/>
        </pc:sldMkLst>
        <pc:spChg chg="del">
          <ac:chgData name="Fredrik Jung" userId="976cd6666820994b" providerId="LiveId" clId="{46B8E8BB-A10E-4963-ABFF-776AB53D3C28}" dt="2023-04-05T10:41:29.017" v="19" actId="21"/>
          <ac:spMkLst>
            <pc:docMk/>
            <pc:sldMk cId="3027690265" sldId="256"/>
            <ac:spMk id="24" creationId="{424FF022-549D-3822-3441-F56A1DE77C13}"/>
          </ac:spMkLst>
        </pc:spChg>
        <pc:spChg chg="del">
          <ac:chgData name="Fredrik Jung" userId="976cd6666820994b" providerId="LiveId" clId="{46B8E8BB-A10E-4963-ABFF-776AB53D3C28}" dt="2023-04-05T10:41:06.228" v="15" actId="21"/>
          <ac:spMkLst>
            <pc:docMk/>
            <pc:sldMk cId="3027690265" sldId="256"/>
            <ac:spMk id="34" creationId="{17AE8F67-3D49-3F0F-31EF-A40671236472}"/>
          </ac:spMkLst>
        </pc:spChg>
        <pc:grpChg chg="mod">
          <ac:chgData name="Fredrik Jung" userId="976cd6666820994b" providerId="LiveId" clId="{46B8E8BB-A10E-4963-ABFF-776AB53D3C28}" dt="2023-04-05T10:43:05.886" v="33" actId="14100"/>
          <ac:grpSpMkLst>
            <pc:docMk/>
            <pc:sldMk cId="3027690265" sldId="256"/>
            <ac:grpSpMk id="36" creationId="{D296D060-0E3B-6734-9F0B-C1078C81E4D1}"/>
          </ac:grpSpMkLst>
        </pc:grpChg>
        <pc:graphicFrameChg chg="modGraphic">
          <ac:chgData name="Fredrik Jung" userId="976cd6666820994b" providerId="LiveId" clId="{46B8E8BB-A10E-4963-ABFF-776AB53D3C28}" dt="2023-04-04T10:42:52.383" v="14" actId="14734"/>
          <ac:graphicFrameMkLst>
            <pc:docMk/>
            <pc:sldMk cId="3027690265" sldId="256"/>
            <ac:graphicFrameMk id="6" creationId="{A6B02D79-CA26-6249-E894-754D3D929BE9}"/>
          </ac:graphicFrameMkLst>
        </pc:graphicFrameChg>
        <pc:cxnChg chg="add mod">
          <ac:chgData name="Fredrik Jung" userId="976cd6666820994b" providerId="LiveId" clId="{46B8E8BB-A10E-4963-ABFF-776AB53D3C28}" dt="2023-04-05T10:41:19.438" v="18" actId="14100"/>
          <ac:cxnSpMkLst>
            <pc:docMk/>
            <pc:sldMk cId="3027690265" sldId="256"/>
            <ac:cxnSpMk id="2" creationId="{81103D47-0640-DA03-9471-431164616921}"/>
          </ac:cxnSpMkLst>
        </pc:cxnChg>
        <pc:cxnChg chg="add mod">
          <ac:chgData name="Fredrik Jung" userId="976cd6666820994b" providerId="LiveId" clId="{46B8E8BB-A10E-4963-ABFF-776AB53D3C28}" dt="2023-04-05T10:43:31.094" v="40" actId="1076"/>
          <ac:cxnSpMkLst>
            <pc:docMk/>
            <pc:sldMk cId="3027690265" sldId="256"/>
            <ac:cxnSpMk id="8" creationId="{7287EA55-AC38-1D89-892F-23C767AD7CB0}"/>
          </ac:cxnSpMkLst>
        </pc:cxnChg>
        <pc:cxnChg chg="mod">
          <ac:chgData name="Fredrik Jung" userId="976cd6666820994b" providerId="LiveId" clId="{46B8E8BB-A10E-4963-ABFF-776AB53D3C28}" dt="2023-04-05T10:43:18.686" v="37" actId="14100"/>
          <ac:cxnSpMkLst>
            <pc:docMk/>
            <pc:sldMk cId="3027690265" sldId="256"/>
            <ac:cxnSpMk id="17" creationId="{DC5813FE-6F61-355C-FA3B-B64D41F7AE84}"/>
          </ac:cxnSpMkLst>
        </pc:cxnChg>
      </pc:sldChg>
      <pc:sldChg chg="addSp delSp modSp new mod">
        <pc:chgData name="Fredrik Jung" userId="976cd6666820994b" providerId="LiveId" clId="{46B8E8BB-A10E-4963-ABFF-776AB53D3C28}" dt="2023-04-13T12:59:50.887" v="339" actId="20577"/>
        <pc:sldMkLst>
          <pc:docMk/>
          <pc:sldMk cId="3583022688" sldId="257"/>
        </pc:sldMkLst>
        <pc:spChg chg="del">
          <ac:chgData name="Fredrik Jung" userId="976cd6666820994b" providerId="LiveId" clId="{46B8E8BB-A10E-4963-ABFF-776AB53D3C28}" dt="2023-04-13T12:45:58.644" v="42" actId="21"/>
          <ac:spMkLst>
            <pc:docMk/>
            <pc:sldMk cId="3583022688" sldId="257"/>
            <ac:spMk id="2" creationId="{06EB6568-E538-656E-F8E5-BBE6BBDADC37}"/>
          </ac:spMkLst>
        </pc:spChg>
        <pc:spChg chg="del">
          <ac:chgData name="Fredrik Jung" userId="976cd6666820994b" providerId="LiveId" clId="{46B8E8BB-A10E-4963-ABFF-776AB53D3C28}" dt="2023-04-13T12:46:03.832" v="43" actId="21"/>
          <ac:spMkLst>
            <pc:docMk/>
            <pc:sldMk cId="3583022688" sldId="257"/>
            <ac:spMk id="3" creationId="{A0265BB4-D614-211B-11D0-6F974A2A1E79}"/>
          </ac:spMkLst>
        </pc:spChg>
        <pc:spChg chg="add mod">
          <ac:chgData name="Fredrik Jung" userId="976cd6666820994b" providerId="LiveId" clId="{46B8E8BB-A10E-4963-ABFF-776AB53D3C28}" dt="2023-04-13T12:48:38.576" v="59" actId="403"/>
          <ac:spMkLst>
            <pc:docMk/>
            <pc:sldMk cId="3583022688" sldId="257"/>
            <ac:spMk id="4" creationId="{4ED3B01F-F3B4-B02A-FA47-7178D5881D99}"/>
          </ac:spMkLst>
        </pc:spChg>
        <pc:spChg chg="add mod">
          <ac:chgData name="Fredrik Jung" userId="976cd6666820994b" providerId="LiveId" clId="{46B8E8BB-A10E-4963-ABFF-776AB53D3C28}" dt="2023-04-13T12:55:36.308" v="259" actId="20577"/>
          <ac:spMkLst>
            <pc:docMk/>
            <pc:sldMk cId="3583022688" sldId="257"/>
            <ac:spMk id="5" creationId="{75FED5CD-7302-FC27-34CC-92E0BBC00754}"/>
          </ac:spMkLst>
        </pc:spChg>
        <pc:spChg chg="add del mod">
          <ac:chgData name="Fredrik Jung" userId="976cd6666820994b" providerId="LiveId" clId="{46B8E8BB-A10E-4963-ABFF-776AB53D3C28}" dt="2023-04-13T12:50:02.626" v="152"/>
          <ac:spMkLst>
            <pc:docMk/>
            <pc:sldMk cId="3583022688" sldId="257"/>
            <ac:spMk id="6" creationId="{A3FE33DD-4687-7A4C-180C-A6FCE5C0E7C7}"/>
          </ac:spMkLst>
        </pc:spChg>
        <pc:spChg chg="add mod">
          <ac:chgData name="Fredrik Jung" userId="976cd6666820994b" providerId="LiveId" clId="{46B8E8BB-A10E-4963-ABFF-776AB53D3C28}" dt="2023-04-13T12:55:45.596" v="260"/>
          <ac:spMkLst>
            <pc:docMk/>
            <pc:sldMk cId="3583022688" sldId="257"/>
            <ac:spMk id="7" creationId="{EF75E7DE-9B40-EF79-5C8D-906E86EB9F92}"/>
          </ac:spMkLst>
        </pc:spChg>
        <pc:spChg chg="add mod">
          <ac:chgData name="Fredrik Jung" userId="976cd6666820994b" providerId="LiveId" clId="{46B8E8BB-A10E-4963-ABFF-776AB53D3C28}" dt="2023-04-13T12:55:49.249" v="261"/>
          <ac:spMkLst>
            <pc:docMk/>
            <pc:sldMk cId="3583022688" sldId="257"/>
            <ac:spMk id="8" creationId="{033D8C8C-97A6-0FF7-D959-0C9514DF7183}"/>
          </ac:spMkLst>
        </pc:spChg>
        <pc:spChg chg="add mod">
          <ac:chgData name="Fredrik Jung" userId="976cd6666820994b" providerId="LiveId" clId="{46B8E8BB-A10E-4963-ABFF-776AB53D3C28}" dt="2023-04-13T12:58:31.132" v="286" actId="20577"/>
          <ac:spMkLst>
            <pc:docMk/>
            <pc:sldMk cId="3583022688" sldId="257"/>
            <ac:spMk id="9" creationId="{E68F8707-DF3E-2C7C-BEEB-700F8B7C8A27}"/>
          </ac:spMkLst>
        </pc:spChg>
        <pc:spChg chg="add del mod">
          <ac:chgData name="Fredrik Jung" userId="976cd6666820994b" providerId="LiveId" clId="{46B8E8BB-A10E-4963-ABFF-776AB53D3C28}" dt="2023-04-13T12:58:46.007" v="288" actId="21"/>
          <ac:spMkLst>
            <pc:docMk/>
            <pc:sldMk cId="3583022688" sldId="257"/>
            <ac:spMk id="10" creationId="{5CD41D94-4E71-BA9E-8D1B-3A6A75A59D69}"/>
          </ac:spMkLst>
        </pc:spChg>
        <pc:spChg chg="add mod">
          <ac:chgData name="Fredrik Jung" userId="976cd6666820994b" providerId="LiveId" clId="{46B8E8BB-A10E-4963-ABFF-776AB53D3C28}" dt="2023-04-13T12:59:50.887" v="339" actId="20577"/>
          <ac:spMkLst>
            <pc:docMk/>
            <pc:sldMk cId="3583022688" sldId="257"/>
            <ac:spMk id="11" creationId="{20643DAC-96B3-2965-D9F1-96863886A6EF}"/>
          </ac:spMkLst>
        </pc:spChg>
      </pc:sldChg>
      <pc:sldChg chg="addSp delSp modSp new mod">
        <pc:chgData name="Fredrik Jung" userId="976cd6666820994b" providerId="LiveId" clId="{46B8E8BB-A10E-4963-ABFF-776AB53D3C28}" dt="2023-04-13T14:00:50.951" v="486" actId="14100"/>
        <pc:sldMkLst>
          <pc:docMk/>
          <pc:sldMk cId="3933322300" sldId="258"/>
        </pc:sldMkLst>
        <pc:spChg chg="del">
          <ac:chgData name="Fredrik Jung" userId="976cd6666820994b" providerId="LiveId" clId="{46B8E8BB-A10E-4963-ABFF-776AB53D3C28}" dt="2023-04-13T13:00:20.167" v="342" actId="21"/>
          <ac:spMkLst>
            <pc:docMk/>
            <pc:sldMk cId="3933322300" sldId="258"/>
            <ac:spMk id="2" creationId="{808CA004-A26E-8764-A8FE-DE0BB15E41A7}"/>
          </ac:spMkLst>
        </pc:spChg>
        <pc:spChg chg="del">
          <ac:chgData name="Fredrik Jung" userId="976cd6666820994b" providerId="LiveId" clId="{46B8E8BB-A10E-4963-ABFF-776AB53D3C28}" dt="2023-04-13T13:00:15.089" v="341" actId="21"/>
          <ac:spMkLst>
            <pc:docMk/>
            <pc:sldMk cId="3933322300" sldId="258"/>
            <ac:spMk id="3" creationId="{8D7FD52C-E8BE-C4A6-EA67-CD401A491B91}"/>
          </ac:spMkLst>
        </pc:spChg>
        <pc:spChg chg="add mod">
          <ac:chgData name="Fredrik Jung" userId="976cd6666820994b" providerId="LiveId" clId="{46B8E8BB-A10E-4963-ABFF-776AB53D3C28}" dt="2023-04-13T13:00:33.887" v="360" actId="20577"/>
          <ac:spMkLst>
            <pc:docMk/>
            <pc:sldMk cId="3933322300" sldId="258"/>
            <ac:spMk id="4" creationId="{E2B5CD4B-8ACE-7322-F825-0A4DE0E0737C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5" creationId="{C15D30B1-E120-DE48-0DC4-5922E47E0FC8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6" creationId="{D8D89373-D913-F7F7-16BE-E33637BE1056}"/>
          </ac:spMkLst>
        </pc:spChg>
        <pc:spChg chg="add mod">
          <ac:chgData name="Fredrik Jung" userId="976cd6666820994b" providerId="LiveId" clId="{46B8E8BB-A10E-4963-ABFF-776AB53D3C28}" dt="2023-04-13T14:00:50.951" v="486" actId="14100"/>
          <ac:spMkLst>
            <pc:docMk/>
            <pc:sldMk cId="3933322300" sldId="258"/>
            <ac:spMk id="8" creationId="{97F9024F-AF4A-AAE0-16DB-1867CAAF991C}"/>
          </ac:spMkLst>
        </pc:spChg>
        <pc:spChg chg="add mod">
          <ac:chgData name="Fredrik Jung" userId="976cd6666820994b" providerId="LiveId" clId="{46B8E8BB-A10E-4963-ABFF-776AB53D3C28}" dt="2023-04-13T14:00:45.685" v="484" actId="14100"/>
          <ac:spMkLst>
            <pc:docMk/>
            <pc:sldMk cId="3933322300" sldId="258"/>
            <ac:spMk id="9" creationId="{8B45FB51-D0FE-5B64-E71A-87BCDE616BDB}"/>
          </ac:spMkLst>
        </pc:spChg>
        <pc:spChg chg="add del mod">
          <ac:chgData name="Fredrik Jung" userId="976cd6666820994b" providerId="LiveId" clId="{46B8E8BB-A10E-4963-ABFF-776AB53D3C28}" dt="2023-04-13T14:00:27.935" v="478" actId="1076"/>
          <ac:spMkLst>
            <pc:docMk/>
            <pc:sldMk cId="3933322300" sldId="258"/>
            <ac:spMk id="10" creationId="{9D4D9C21-2372-1F0A-76C0-CEDEEA1C29BA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1" creationId="{EC3CCEFC-D6CF-8392-9584-44F43573D289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2" creationId="{94A9C1CF-8060-B476-43C8-367AD8AC8E20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5" creationId="{5E17D981-1E82-55B5-3C55-1F3C55AE4481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6" creationId="{A3A34CF5-CD78-EFE4-AA42-3CA347E986F9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7" creationId="{7399DC38-017E-F8D9-50E4-42C720149A69}"/>
          </ac:spMkLst>
        </pc:spChg>
        <pc:spChg chg="add mod">
          <ac:chgData name="Fredrik Jung" userId="976cd6666820994b" providerId="LiveId" clId="{46B8E8BB-A10E-4963-ABFF-776AB53D3C28}" dt="2023-04-13T14:00:33.732" v="480" actId="14100"/>
          <ac:spMkLst>
            <pc:docMk/>
            <pc:sldMk cId="3933322300" sldId="258"/>
            <ac:spMk id="18" creationId="{5CC2214E-46D0-3ED5-598B-6B859197FE49}"/>
          </ac:spMkLst>
        </pc:spChg>
        <pc:spChg chg="add mod">
          <ac:chgData name="Fredrik Jung" userId="976cd6666820994b" providerId="LiveId" clId="{46B8E8BB-A10E-4963-ABFF-776AB53D3C28}" dt="2023-04-13T14:00:39.560" v="482" actId="14100"/>
          <ac:spMkLst>
            <pc:docMk/>
            <pc:sldMk cId="3933322300" sldId="258"/>
            <ac:spMk id="19" creationId="{BD2DD5BB-1E23-8B17-4C9A-91D0A11C2B92}"/>
          </ac:spMkLst>
        </pc:spChg>
        <pc:spChg chg="add del mod">
          <ac:chgData name="Fredrik Jung" userId="976cd6666820994b" providerId="LiveId" clId="{46B8E8BB-A10E-4963-ABFF-776AB53D3C28}" dt="2023-04-13T13:59:49.418" v="454" actId="20577"/>
          <ac:spMkLst>
            <pc:docMk/>
            <pc:sldMk cId="3933322300" sldId="258"/>
            <ac:spMk id="20" creationId="{BFAE01E2-AF74-94CC-F499-235D0B245581}"/>
          </ac:spMkLst>
        </pc:spChg>
        <pc:cxnChg chg="add mod">
          <ac:chgData name="Fredrik Jung" userId="976cd6666820994b" providerId="LiveId" clId="{46B8E8BB-A10E-4963-ABFF-776AB53D3C28}" dt="2023-04-13T13:04:15.976" v="361"/>
          <ac:cxnSpMkLst>
            <pc:docMk/>
            <pc:sldMk cId="3933322300" sldId="258"/>
            <ac:cxnSpMk id="7" creationId="{181067E9-55AE-DE08-9108-3AA91967C6E4}"/>
          </ac:cxnSpMkLst>
        </pc:cxnChg>
        <pc:cxnChg chg="add mod">
          <ac:chgData name="Fredrik Jung" userId="976cd6666820994b" providerId="LiveId" clId="{46B8E8BB-A10E-4963-ABFF-776AB53D3C28}" dt="2023-04-13T13:04:15.976" v="361"/>
          <ac:cxnSpMkLst>
            <pc:docMk/>
            <pc:sldMk cId="3933322300" sldId="258"/>
            <ac:cxnSpMk id="13" creationId="{299F4C64-D0E5-B8F1-FA08-001E235C664E}"/>
          </ac:cxnSpMkLst>
        </pc:cxnChg>
        <pc:cxnChg chg="add mod">
          <ac:chgData name="Fredrik Jung" userId="976cd6666820994b" providerId="LiveId" clId="{46B8E8BB-A10E-4963-ABFF-776AB53D3C28}" dt="2023-04-13T13:04:15.976" v="361"/>
          <ac:cxnSpMkLst>
            <pc:docMk/>
            <pc:sldMk cId="3933322300" sldId="258"/>
            <ac:cxnSpMk id="14" creationId="{E4AA111F-37C0-8213-204E-E1913AC0A1D1}"/>
          </ac:cxnSpMkLst>
        </pc:cxnChg>
      </pc:sldChg>
      <pc:sldChg chg="addSp delSp modSp new mod ord">
        <pc:chgData name="Fredrik Jung" userId="976cd6666820994b" providerId="LiveId" clId="{46B8E8BB-A10E-4963-ABFF-776AB53D3C28}" dt="2023-04-13T13:25:38.408" v="435" actId="404"/>
        <pc:sldMkLst>
          <pc:docMk/>
          <pc:sldMk cId="1915563891" sldId="259"/>
        </pc:sldMkLst>
        <pc:spChg chg="del mod">
          <ac:chgData name="Fredrik Jung" userId="976cd6666820994b" providerId="LiveId" clId="{46B8E8BB-A10E-4963-ABFF-776AB53D3C28}" dt="2023-04-13T13:22:46.003" v="403" actId="478"/>
          <ac:spMkLst>
            <pc:docMk/>
            <pc:sldMk cId="1915563891" sldId="259"/>
            <ac:spMk id="2" creationId="{FE556462-4E16-756D-A4D7-A09DF88A7CFB}"/>
          </ac:spMkLst>
        </pc:spChg>
        <pc:spChg chg="del">
          <ac:chgData name="Fredrik Jung" userId="976cd6666820994b" providerId="LiveId" clId="{46B8E8BB-A10E-4963-ABFF-776AB53D3C28}" dt="2023-04-13T13:17:53.214" v="400" actId="478"/>
          <ac:spMkLst>
            <pc:docMk/>
            <pc:sldMk cId="1915563891" sldId="259"/>
            <ac:spMk id="3" creationId="{76C23959-A267-A852-5E29-F029DBECC688}"/>
          </ac:spMkLst>
        </pc:spChg>
        <pc:spChg chg="add del mod">
          <ac:chgData name="Fredrik Jung" userId="976cd6666820994b" providerId="LiveId" clId="{46B8E8BB-A10E-4963-ABFF-776AB53D3C28}" dt="2023-04-13T13:22:48.393" v="404" actId="478"/>
          <ac:spMkLst>
            <pc:docMk/>
            <pc:sldMk cId="1915563891" sldId="259"/>
            <ac:spMk id="5" creationId="{E7CE5556-8691-13BC-B84F-2901705424C1}"/>
          </ac:spMkLst>
        </pc:spChg>
        <pc:spChg chg="add del mod">
          <ac:chgData name="Fredrik Jung" userId="976cd6666820994b" providerId="LiveId" clId="{46B8E8BB-A10E-4963-ABFF-776AB53D3C28}" dt="2023-04-13T13:24:06.219" v="409" actId="478"/>
          <ac:spMkLst>
            <pc:docMk/>
            <pc:sldMk cId="1915563891" sldId="259"/>
            <ac:spMk id="7" creationId="{DB04174A-6DC5-03EB-26A4-9AEBC3661D0A}"/>
          </ac:spMkLst>
        </pc:spChg>
        <pc:spChg chg="add mod">
          <ac:chgData name="Fredrik Jung" userId="976cd6666820994b" providerId="LiveId" clId="{46B8E8BB-A10E-4963-ABFF-776AB53D3C28}" dt="2023-04-13T13:25:13.002" v="420" actId="1076"/>
          <ac:spMkLst>
            <pc:docMk/>
            <pc:sldMk cId="1915563891" sldId="259"/>
            <ac:spMk id="9" creationId="{8E61564B-66F4-D7A7-2A8A-964732BBE707}"/>
          </ac:spMkLst>
        </pc:spChg>
        <pc:spChg chg="add mod">
          <ac:chgData name="Fredrik Jung" userId="976cd6666820994b" providerId="LiveId" clId="{46B8E8BB-A10E-4963-ABFF-776AB53D3C28}" dt="2023-04-13T13:25:38.408" v="435" actId="404"/>
          <ac:spMkLst>
            <pc:docMk/>
            <pc:sldMk cId="1915563891" sldId="259"/>
            <ac:spMk id="10" creationId="{F41F2256-271C-8021-0D13-3507D4B620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09C845-DBB0-E87E-1CE5-BF6812554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32331D8-2691-41D3-30DC-0252B12F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AA4C37-D882-F1DA-0B53-4F07CF53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64E034-D090-6672-07EB-8E93ADDF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A6BEA0-03B9-9BB8-0EA9-A42F2B5E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644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3CC74F-01C1-0D69-5A7D-976A32D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D15452E-E069-3C4B-4ED3-FD13007A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13F28E-A82A-741D-C639-41B450C3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A74AD5-7E19-EC59-55C9-6D084BB6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1F1862-0BAA-46CF-9D89-B796E7F9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06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FF3D146-E63E-6166-E5DA-C0B993C5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6F8EC1A-23E5-8A35-4F4A-D3B02E0E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39D7BC-E7FE-F66C-3376-DF7E61A3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36ADAFD-A47C-E1D3-F58F-838245AF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AF9CB63-52CE-D8E4-0EAC-CD5C643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77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8E9E79-844F-970A-B5E5-B678463A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3956BB-83BA-CA32-41CD-0AE7BCD6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105F48-DF89-D7AD-71B4-24A0F38F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E613D9-052D-DF52-0AC4-98299C0F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50B799-DEF5-FA00-E1A5-A0AF7D6D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82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7A06CE-5CEA-E9C7-71F8-A89B5A89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B8C61C4-C5AA-A1F3-0DA8-35059241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1376DD-8DE8-61E1-F691-719F7ADB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3B5BF1E-110B-4E61-2E60-F064F8D4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28B6F8-68E1-DCF2-76A3-3C129FC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76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17009E-B727-7C14-A1DF-12CCE57A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6BFCC6-AB0A-55AD-452F-8414D9A1A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99B5959-E265-0EB1-E1D8-8357275E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00FB803-75CF-4574-3A9D-978C29B8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3742559-0824-40BB-070D-CFB86EF4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89A7136-C347-191D-598C-E66B4DE6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48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3CCE9B-2F68-F1FB-B221-6D7E4356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371069A-12CA-DF6C-197B-170CB308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E80B8C5-F86C-81A4-04AF-2E99FF860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939BB50-C214-73C7-D08E-6C930036E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6A19B87-EAA6-0E5A-0C5C-30693F4E4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B29919D-21A1-747E-4400-D8FA39DE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8C3E596-3D76-D841-2F88-2387A01B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4261253-E66E-B8DA-CCDF-9A4B9ED8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34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017D4B-D4D6-A82E-8CD1-613E827D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5626860-F311-6727-42CA-AECACCB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7906169-34BA-3464-1E87-4DC289A3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0B72684-B00B-E6BA-D1D3-129709B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9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7B1F436-3204-2245-FF1B-31914E2E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F44FA4E-E343-E65F-A80D-ECC1A058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68C15C8-C20F-B6BE-D94C-8410E95F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2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188A1E-5EA9-2327-7940-B6123E45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D9C39-E173-0152-BD45-A15B61EF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4FC85D9-D36E-0BF1-3115-E9865F69E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BD278C-FA28-E537-60FE-D8456048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52367FF-A6AA-E801-0EA1-56FEA78E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E14FBE-61C2-71D1-F597-28B7F840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300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DF01AE-F8B3-39BF-7883-2DD2F998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18B94EA-35BE-16D0-87ED-BB3B0A404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8006F8F-7172-86F5-EFEF-F0E5EFCD3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0623D5A-315D-1BBF-B4F7-949FFC28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CA15F33-F4E9-CC93-D7FD-225D4C95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2124B5D-07B2-FC48-0B80-9A73DB82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08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BFA2139-C167-11F8-EEAF-5A16056D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058AB6B-AD6B-752B-8533-C565DB71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FFF338-73CB-0E50-3184-03FA1FA17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05C90F-DABD-D57F-3C3B-2993EC69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8FBCCB7-5CA4-D0C5-07BE-57D959EB3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583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FredrikJung/x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ruta 8">
            <a:extLst>
              <a:ext uri="{FF2B5EF4-FFF2-40B4-BE49-F238E27FC236}">
                <a16:creationId xmlns:a16="http://schemas.microsoft.com/office/drawing/2014/main" id="{8E61564B-66F4-D7A7-2A8A-964732BBE707}"/>
              </a:ext>
            </a:extLst>
          </p:cNvPr>
          <p:cNvSpPr txBox="1"/>
          <p:nvPr/>
        </p:nvSpPr>
        <p:spPr>
          <a:xfrm>
            <a:off x="978082" y="1957643"/>
            <a:ext cx="10680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>
                <a:hlinkClick r:id="rId2"/>
              </a:rPr>
              <a:t>https://www.github.com/FredrikJung/xCore</a:t>
            </a:r>
            <a:endParaRPr lang="sv-SE" sz="3600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F41F2256-271C-8021-0D13-3507D4B62028}"/>
              </a:ext>
            </a:extLst>
          </p:cNvPr>
          <p:cNvSpPr txBox="1"/>
          <p:nvPr/>
        </p:nvSpPr>
        <p:spPr>
          <a:xfrm>
            <a:off x="978082" y="1216632"/>
            <a:ext cx="241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Github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56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2E25540-06E8-9549-FA86-E116EF1D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79535"/>
              </p:ext>
            </p:extLst>
          </p:nvPr>
        </p:nvGraphicFramePr>
        <p:xfrm>
          <a:off x="359171" y="2834640"/>
          <a:ext cx="2721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93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855679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177137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123970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Authors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/>
                        <a:t>FirstName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LastName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79877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9747C337-6B66-E7A3-CB1A-F5CC3A89A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13590"/>
              </p:ext>
            </p:extLst>
          </p:nvPr>
        </p:nvGraphicFramePr>
        <p:xfrm>
          <a:off x="4192310" y="502920"/>
          <a:ext cx="3509389" cy="199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191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1321296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138902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211722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Articles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352871">
                <a:tc>
                  <a:txBody>
                    <a:bodyPr/>
                    <a:lstStyle/>
                    <a:p>
                      <a:r>
                        <a:rPr lang="sv-SE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ContentTypeId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sv-SE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TagId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79877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Headline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58170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Content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57143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Created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datetime2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76698"/>
                  </a:ext>
                </a:extLst>
              </a:tr>
            </a:tbl>
          </a:graphicData>
        </a:graphic>
      </p:graphicFrame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A6B02D79-CA26-6249-E894-754D3D9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04355"/>
              </p:ext>
            </p:extLst>
          </p:nvPr>
        </p:nvGraphicFramePr>
        <p:xfrm>
          <a:off x="8867910" y="502920"/>
          <a:ext cx="2935927" cy="124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466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993695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253766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414798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ContentTypes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414798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414798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TypeName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</a:tbl>
          </a:graphicData>
        </a:graphic>
      </p:graphicFrame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25FB6F56-6B37-5C47-21B5-005A87A80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1185"/>
              </p:ext>
            </p:extLst>
          </p:nvPr>
        </p:nvGraphicFramePr>
        <p:xfrm>
          <a:off x="4468208" y="4207419"/>
          <a:ext cx="2978800" cy="124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063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933394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502343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339380">
                <a:tc gridSpan="3">
                  <a:txBody>
                    <a:bodyPr/>
                    <a:lstStyle/>
                    <a:p>
                      <a:r>
                        <a:rPr lang="sv-SE" sz="1200" dirty="0"/>
                        <a:t>Tags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339380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56563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TagName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</a:tbl>
          </a:graphicData>
        </a:graphic>
      </p:graphicFrame>
      <p:grpSp>
        <p:nvGrpSpPr>
          <p:cNvPr id="36" name="Grupp 35">
            <a:extLst>
              <a:ext uri="{FF2B5EF4-FFF2-40B4-BE49-F238E27FC236}">
                <a16:creationId xmlns:a16="http://schemas.microsoft.com/office/drawing/2014/main" id="{D296D060-0E3B-6734-9F0B-C1078C81E4D1}"/>
              </a:ext>
            </a:extLst>
          </p:cNvPr>
          <p:cNvGrpSpPr/>
          <p:nvPr/>
        </p:nvGrpSpPr>
        <p:grpSpPr>
          <a:xfrm rot="10800000">
            <a:off x="3020768" y="785597"/>
            <a:ext cx="1171542" cy="235670"/>
            <a:chOff x="3020768" y="942680"/>
            <a:chExt cx="1171542" cy="235670"/>
          </a:xfrm>
        </p:grpSpPr>
        <p:cxnSp>
          <p:nvCxnSpPr>
            <p:cNvPr id="9" name="Rak koppling 8">
              <a:extLst>
                <a:ext uri="{FF2B5EF4-FFF2-40B4-BE49-F238E27FC236}">
                  <a16:creationId xmlns:a16="http://schemas.microsoft.com/office/drawing/2014/main" id="{FEE6D1AF-5704-7FB4-9138-B3FF54D9A267}"/>
                </a:ext>
              </a:extLst>
            </p:cNvPr>
            <p:cNvCxnSpPr>
              <a:cxnSpLocks/>
            </p:cNvCxnSpPr>
            <p:nvPr/>
          </p:nvCxnSpPr>
          <p:spPr>
            <a:xfrm>
              <a:off x="3020768" y="1055802"/>
              <a:ext cx="11715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B977073E-E0E9-77EF-C4E4-9E60F723F3F8}"/>
                </a:ext>
              </a:extLst>
            </p:cNvPr>
            <p:cNvGrpSpPr/>
            <p:nvPr/>
          </p:nvGrpSpPr>
          <p:grpSpPr>
            <a:xfrm>
              <a:off x="3091992" y="942680"/>
              <a:ext cx="1100318" cy="235670"/>
              <a:chOff x="3091992" y="942680"/>
              <a:chExt cx="1100318" cy="235670"/>
            </a:xfrm>
          </p:grpSpPr>
          <p:cxnSp>
            <p:nvCxnSpPr>
              <p:cNvPr id="13" name="Rak koppling 12">
                <a:extLst>
                  <a:ext uri="{FF2B5EF4-FFF2-40B4-BE49-F238E27FC236}">
                    <a16:creationId xmlns:a16="http://schemas.microsoft.com/office/drawing/2014/main" id="{03416FDD-CA90-0CF6-A08D-FAC0BF1C4502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Rak koppling 16">
                <a:extLst>
                  <a:ext uri="{FF2B5EF4-FFF2-40B4-BE49-F238E27FC236}">
                    <a16:creationId xmlns:a16="http://schemas.microsoft.com/office/drawing/2014/main" id="{DC5813FE-6F61-355C-FA3B-B64D41F7A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upp 25">
                <a:extLst>
                  <a:ext uri="{FF2B5EF4-FFF2-40B4-BE49-F238E27FC236}">
                    <a16:creationId xmlns:a16="http://schemas.microsoft.com/office/drawing/2014/main" id="{30EC982F-90A7-00BF-3DA8-7EDC6013F432}"/>
                  </a:ext>
                </a:extLst>
              </p:cNvPr>
              <p:cNvGrpSpPr/>
              <p:nvPr/>
            </p:nvGrpSpPr>
            <p:grpSpPr>
              <a:xfrm>
                <a:off x="3091992" y="942680"/>
                <a:ext cx="67558" cy="235670"/>
                <a:chOff x="3091992" y="942680"/>
                <a:chExt cx="67558" cy="235670"/>
              </a:xfrm>
            </p:grpSpPr>
            <p:cxnSp>
              <p:nvCxnSpPr>
                <p:cNvPr id="22" name="Rak koppling 21">
                  <a:extLst>
                    <a:ext uri="{FF2B5EF4-FFF2-40B4-BE49-F238E27FC236}">
                      <a16:creationId xmlns:a16="http://schemas.microsoft.com/office/drawing/2014/main" id="{D7256A90-46E6-34C2-0781-CDF09E42815C}"/>
                    </a:ext>
                  </a:extLst>
                </p:cNvPr>
                <p:cNvCxnSpPr/>
                <p:nvPr/>
              </p:nvCxnSpPr>
              <p:spPr>
                <a:xfrm>
                  <a:off x="3091992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Rak koppling 22">
                  <a:extLst>
                    <a:ext uri="{FF2B5EF4-FFF2-40B4-BE49-F238E27FC236}">
                      <a16:creationId xmlns:a16="http://schemas.microsoft.com/office/drawing/2014/main" id="{2446BC92-FE80-FBF9-ADFA-0744640D7441}"/>
                    </a:ext>
                  </a:extLst>
                </p:cNvPr>
                <p:cNvCxnSpPr/>
                <p:nvPr/>
              </p:nvCxnSpPr>
              <p:spPr>
                <a:xfrm>
                  <a:off x="3159550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" name="Grupp 64">
            <a:extLst>
              <a:ext uri="{FF2B5EF4-FFF2-40B4-BE49-F238E27FC236}">
                <a16:creationId xmlns:a16="http://schemas.microsoft.com/office/drawing/2014/main" id="{D1C0D51F-E08F-E24D-1CF2-2DCCE889D65B}"/>
              </a:ext>
            </a:extLst>
          </p:cNvPr>
          <p:cNvGrpSpPr/>
          <p:nvPr/>
        </p:nvGrpSpPr>
        <p:grpSpPr>
          <a:xfrm rot="10800000">
            <a:off x="7697508" y="735290"/>
            <a:ext cx="1161761" cy="273377"/>
            <a:chOff x="3020768" y="942680"/>
            <a:chExt cx="1171542" cy="235670"/>
          </a:xfrm>
        </p:grpSpPr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E653B9D2-BA3A-3B86-8F1B-672B166951B7}"/>
                </a:ext>
              </a:extLst>
            </p:cNvPr>
            <p:cNvCxnSpPr>
              <a:cxnSpLocks/>
            </p:cNvCxnSpPr>
            <p:nvPr/>
          </p:nvCxnSpPr>
          <p:spPr>
            <a:xfrm>
              <a:off x="3020768" y="1055802"/>
              <a:ext cx="11715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upp 66">
              <a:extLst>
                <a:ext uri="{FF2B5EF4-FFF2-40B4-BE49-F238E27FC236}">
                  <a16:creationId xmlns:a16="http://schemas.microsoft.com/office/drawing/2014/main" id="{F7A1657B-1826-38FC-1131-3A720CDAAC42}"/>
                </a:ext>
              </a:extLst>
            </p:cNvPr>
            <p:cNvGrpSpPr/>
            <p:nvPr/>
          </p:nvGrpSpPr>
          <p:grpSpPr>
            <a:xfrm>
              <a:off x="3091992" y="942680"/>
              <a:ext cx="1100318" cy="235670"/>
              <a:chOff x="3091992" y="942680"/>
              <a:chExt cx="1100318" cy="235670"/>
            </a:xfrm>
          </p:grpSpPr>
          <p:cxnSp>
            <p:nvCxnSpPr>
              <p:cNvPr id="68" name="Rak koppling 67">
                <a:extLst>
                  <a:ext uri="{FF2B5EF4-FFF2-40B4-BE49-F238E27FC236}">
                    <a16:creationId xmlns:a16="http://schemas.microsoft.com/office/drawing/2014/main" id="{AC87B043-0F9E-6767-8E24-4947DF67B4F0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Rak koppling 68">
                <a:extLst>
                  <a:ext uri="{FF2B5EF4-FFF2-40B4-BE49-F238E27FC236}">
                    <a16:creationId xmlns:a16="http://schemas.microsoft.com/office/drawing/2014/main" id="{EC1AED35-E38F-FA31-5CFC-31F29ADF3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upp 69">
                <a:extLst>
                  <a:ext uri="{FF2B5EF4-FFF2-40B4-BE49-F238E27FC236}">
                    <a16:creationId xmlns:a16="http://schemas.microsoft.com/office/drawing/2014/main" id="{03ADD368-7A40-3A50-912E-990D09323490}"/>
                  </a:ext>
                </a:extLst>
              </p:cNvPr>
              <p:cNvGrpSpPr/>
              <p:nvPr/>
            </p:nvGrpSpPr>
            <p:grpSpPr>
              <a:xfrm>
                <a:off x="3091992" y="942680"/>
                <a:ext cx="911782" cy="235670"/>
                <a:chOff x="3091992" y="942680"/>
                <a:chExt cx="911782" cy="235670"/>
              </a:xfrm>
            </p:grpSpPr>
            <p:cxnSp>
              <p:nvCxnSpPr>
                <p:cNvPr id="71" name="Rak koppling 70">
                  <a:extLst>
                    <a:ext uri="{FF2B5EF4-FFF2-40B4-BE49-F238E27FC236}">
                      <a16:creationId xmlns:a16="http://schemas.microsoft.com/office/drawing/2014/main" id="{B4B8280E-9B41-9C75-201B-CBBDD4BA2B5E}"/>
                    </a:ext>
                  </a:extLst>
                </p:cNvPr>
                <p:cNvCxnSpPr/>
                <p:nvPr/>
              </p:nvCxnSpPr>
              <p:spPr>
                <a:xfrm>
                  <a:off x="3091992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Rak koppling 71">
                  <a:extLst>
                    <a:ext uri="{FF2B5EF4-FFF2-40B4-BE49-F238E27FC236}">
                      <a16:creationId xmlns:a16="http://schemas.microsoft.com/office/drawing/2014/main" id="{E0C96ECC-8DB7-B22D-8B4D-DC51BCF90598}"/>
                    </a:ext>
                  </a:extLst>
                </p:cNvPr>
                <p:cNvCxnSpPr/>
                <p:nvPr/>
              </p:nvCxnSpPr>
              <p:spPr>
                <a:xfrm>
                  <a:off x="3159550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Ellips 72">
                  <a:extLst>
                    <a:ext uri="{FF2B5EF4-FFF2-40B4-BE49-F238E27FC236}">
                      <a16:creationId xmlns:a16="http://schemas.microsoft.com/office/drawing/2014/main" id="{8413F61E-12B4-CA0F-C053-A58768F7719B}"/>
                    </a:ext>
                  </a:extLst>
                </p:cNvPr>
                <p:cNvSpPr/>
                <p:nvPr/>
              </p:nvSpPr>
              <p:spPr>
                <a:xfrm>
                  <a:off x="3789575" y="947392"/>
                  <a:ext cx="214199" cy="23095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95" name="Grupp 94">
            <a:extLst>
              <a:ext uri="{FF2B5EF4-FFF2-40B4-BE49-F238E27FC236}">
                <a16:creationId xmlns:a16="http://schemas.microsoft.com/office/drawing/2014/main" id="{85E0E6C8-4810-5281-C4BB-259064C3EBD6}"/>
              </a:ext>
            </a:extLst>
          </p:cNvPr>
          <p:cNvGrpSpPr/>
          <p:nvPr/>
        </p:nvGrpSpPr>
        <p:grpSpPr>
          <a:xfrm>
            <a:off x="5819448" y="2501711"/>
            <a:ext cx="294344" cy="1709704"/>
            <a:chOff x="5178313" y="2802067"/>
            <a:chExt cx="294344" cy="1438238"/>
          </a:xfrm>
        </p:grpSpPr>
        <p:cxnSp>
          <p:nvCxnSpPr>
            <p:cNvPr id="84" name="Rak koppling 83">
              <a:extLst>
                <a:ext uri="{FF2B5EF4-FFF2-40B4-BE49-F238E27FC236}">
                  <a16:creationId xmlns:a16="http://schemas.microsoft.com/office/drawing/2014/main" id="{BD48E64B-2C0E-3388-14C9-A084CCDE7A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97357" y="3521188"/>
              <a:ext cx="14382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upp 84">
              <a:extLst>
                <a:ext uri="{FF2B5EF4-FFF2-40B4-BE49-F238E27FC236}">
                  <a16:creationId xmlns:a16="http://schemas.microsoft.com/office/drawing/2014/main" id="{07F81C4A-F016-8814-3FAB-A9FF32BC85F4}"/>
                </a:ext>
              </a:extLst>
            </p:cNvPr>
            <p:cNvGrpSpPr/>
            <p:nvPr/>
          </p:nvGrpSpPr>
          <p:grpSpPr>
            <a:xfrm rot="16200000">
              <a:off x="5078277" y="2902103"/>
              <a:ext cx="494415" cy="294344"/>
              <a:chOff x="3789575" y="947392"/>
              <a:chExt cx="402735" cy="230958"/>
            </a:xfrm>
          </p:grpSpPr>
          <p:cxnSp>
            <p:nvCxnSpPr>
              <p:cNvPr id="86" name="Rak koppling 85">
                <a:extLst>
                  <a:ext uri="{FF2B5EF4-FFF2-40B4-BE49-F238E27FC236}">
                    <a16:creationId xmlns:a16="http://schemas.microsoft.com/office/drawing/2014/main" id="{5DBF2B44-7FF3-AACA-5EDE-A6A0CD466392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Rak koppling 86">
                <a:extLst>
                  <a:ext uri="{FF2B5EF4-FFF2-40B4-BE49-F238E27FC236}">
                    <a16:creationId xmlns:a16="http://schemas.microsoft.com/office/drawing/2014/main" id="{57AF50BA-5225-D3ED-4933-C3408B7BC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Ellips 90">
                <a:extLst>
                  <a:ext uri="{FF2B5EF4-FFF2-40B4-BE49-F238E27FC236}">
                    <a16:creationId xmlns:a16="http://schemas.microsoft.com/office/drawing/2014/main" id="{43280EBA-92A4-A0C8-6EA5-1456B337B474}"/>
                  </a:ext>
                </a:extLst>
              </p:cNvPr>
              <p:cNvSpPr/>
              <p:nvPr/>
            </p:nvSpPr>
            <p:spPr>
              <a:xfrm>
                <a:off x="3789575" y="947392"/>
                <a:ext cx="214199" cy="230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CA83B05C-2C4F-9FE6-D8DF-A0585C60BA41}"/>
              </a:ext>
            </a:extLst>
          </p:cNvPr>
          <p:cNvCxnSpPr>
            <a:cxnSpLocks/>
          </p:cNvCxnSpPr>
          <p:nvPr/>
        </p:nvCxnSpPr>
        <p:spPr>
          <a:xfrm flipH="1">
            <a:off x="5837471" y="4087382"/>
            <a:ext cx="24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ak koppling 18">
            <a:extLst>
              <a:ext uri="{FF2B5EF4-FFF2-40B4-BE49-F238E27FC236}">
                <a16:creationId xmlns:a16="http://schemas.microsoft.com/office/drawing/2014/main" id="{6F847F43-2D9D-7A06-91A2-40AF9B27603C}"/>
              </a:ext>
            </a:extLst>
          </p:cNvPr>
          <p:cNvCxnSpPr>
            <a:cxnSpLocks/>
          </p:cNvCxnSpPr>
          <p:nvPr/>
        </p:nvCxnSpPr>
        <p:spPr>
          <a:xfrm flipH="1">
            <a:off x="5837471" y="4175032"/>
            <a:ext cx="24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ell 4">
            <a:extLst>
              <a:ext uri="{FF2B5EF4-FFF2-40B4-BE49-F238E27FC236}">
                <a16:creationId xmlns:a16="http://schemas.microsoft.com/office/drawing/2014/main" id="{5CF11C38-A7D7-34F0-A038-5F374D8F3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16170"/>
              </p:ext>
            </p:extLst>
          </p:nvPr>
        </p:nvGraphicFramePr>
        <p:xfrm>
          <a:off x="359172" y="502920"/>
          <a:ext cx="272110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93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855679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177137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123970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ArticleRows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r>
                        <a:rPr lang="sv-SE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ArticleId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r>
                        <a:rPr lang="sv-SE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AuthorId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int</a:t>
                      </a:r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</a:tbl>
          </a:graphicData>
        </a:graphic>
      </p:graphicFrame>
      <p:grpSp>
        <p:nvGrpSpPr>
          <p:cNvPr id="21" name="Grupp 20">
            <a:extLst>
              <a:ext uri="{FF2B5EF4-FFF2-40B4-BE49-F238E27FC236}">
                <a16:creationId xmlns:a16="http://schemas.microsoft.com/office/drawing/2014/main" id="{4C5F9CA2-6CEA-B07A-6C9D-0AE095C51978}"/>
              </a:ext>
            </a:extLst>
          </p:cNvPr>
          <p:cNvGrpSpPr/>
          <p:nvPr/>
        </p:nvGrpSpPr>
        <p:grpSpPr>
          <a:xfrm rot="16200000">
            <a:off x="982898" y="1944872"/>
            <a:ext cx="1473653" cy="235670"/>
            <a:chOff x="3020768" y="942680"/>
            <a:chExt cx="1171542" cy="235670"/>
          </a:xfrm>
        </p:grpSpPr>
        <p:cxnSp>
          <p:nvCxnSpPr>
            <p:cNvPr id="25" name="Rak koppling 24">
              <a:extLst>
                <a:ext uri="{FF2B5EF4-FFF2-40B4-BE49-F238E27FC236}">
                  <a16:creationId xmlns:a16="http://schemas.microsoft.com/office/drawing/2014/main" id="{DF0EF6F2-ECF5-D777-0289-6E0E26C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3020768" y="1055802"/>
              <a:ext cx="11715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62CED72D-095D-E28D-8A7D-B4CBB4EC403D}"/>
                </a:ext>
              </a:extLst>
            </p:cNvPr>
            <p:cNvGrpSpPr/>
            <p:nvPr/>
          </p:nvGrpSpPr>
          <p:grpSpPr>
            <a:xfrm>
              <a:off x="3091992" y="942680"/>
              <a:ext cx="1100318" cy="235670"/>
              <a:chOff x="3091992" y="942680"/>
              <a:chExt cx="1100318" cy="235670"/>
            </a:xfrm>
          </p:grpSpPr>
          <p:cxnSp>
            <p:nvCxnSpPr>
              <p:cNvPr id="29" name="Rak koppling 28">
                <a:extLst>
                  <a:ext uri="{FF2B5EF4-FFF2-40B4-BE49-F238E27FC236}">
                    <a16:creationId xmlns:a16="http://schemas.microsoft.com/office/drawing/2014/main" id="{7D1F1462-88D1-36DC-7C04-248695A59947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Rak koppling 29">
                <a:extLst>
                  <a:ext uri="{FF2B5EF4-FFF2-40B4-BE49-F238E27FC236}">
                    <a16:creationId xmlns:a16="http://schemas.microsoft.com/office/drawing/2014/main" id="{DE20DF6F-B861-9491-C78C-1FD48CFC2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upp 30">
                <a:extLst>
                  <a:ext uri="{FF2B5EF4-FFF2-40B4-BE49-F238E27FC236}">
                    <a16:creationId xmlns:a16="http://schemas.microsoft.com/office/drawing/2014/main" id="{970789F5-A267-5139-35B8-E3BDE2428DD4}"/>
                  </a:ext>
                </a:extLst>
              </p:cNvPr>
              <p:cNvGrpSpPr/>
              <p:nvPr/>
            </p:nvGrpSpPr>
            <p:grpSpPr>
              <a:xfrm>
                <a:off x="3091992" y="942680"/>
                <a:ext cx="67558" cy="235670"/>
                <a:chOff x="3091992" y="942680"/>
                <a:chExt cx="67558" cy="235670"/>
              </a:xfrm>
            </p:grpSpPr>
            <p:cxnSp>
              <p:nvCxnSpPr>
                <p:cNvPr id="32" name="Rak koppling 31">
                  <a:extLst>
                    <a:ext uri="{FF2B5EF4-FFF2-40B4-BE49-F238E27FC236}">
                      <a16:creationId xmlns:a16="http://schemas.microsoft.com/office/drawing/2014/main" id="{20D72013-65EE-43A5-0030-C99D5C6FE52C}"/>
                    </a:ext>
                  </a:extLst>
                </p:cNvPr>
                <p:cNvCxnSpPr/>
                <p:nvPr/>
              </p:nvCxnSpPr>
              <p:spPr>
                <a:xfrm>
                  <a:off x="3091992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ak koppling 32">
                  <a:extLst>
                    <a:ext uri="{FF2B5EF4-FFF2-40B4-BE49-F238E27FC236}">
                      <a16:creationId xmlns:a16="http://schemas.microsoft.com/office/drawing/2014/main" id="{5520B1CB-3A36-D573-023E-3636CABA8315}"/>
                    </a:ext>
                  </a:extLst>
                </p:cNvPr>
                <p:cNvCxnSpPr/>
                <p:nvPr/>
              </p:nvCxnSpPr>
              <p:spPr>
                <a:xfrm>
                  <a:off x="3159550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" name="Rak koppling 1">
            <a:extLst>
              <a:ext uri="{FF2B5EF4-FFF2-40B4-BE49-F238E27FC236}">
                <a16:creationId xmlns:a16="http://schemas.microsoft.com/office/drawing/2014/main" id="{81103D47-0640-DA03-9471-431164616921}"/>
              </a:ext>
            </a:extLst>
          </p:cNvPr>
          <p:cNvCxnSpPr>
            <a:cxnSpLocks/>
          </p:cNvCxnSpPr>
          <p:nvPr/>
        </p:nvCxnSpPr>
        <p:spPr>
          <a:xfrm>
            <a:off x="1573609" y="1595316"/>
            <a:ext cx="26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7287EA55-AC38-1D89-892F-23C767AD7CB0}"/>
              </a:ext>
            </a:extLst>
          </p:cNvPr>
          <p:cNvCxnSpPr>
            <a:cxnSpLocks/>
          </p:cNvCxnSpPr>
          <p:nvPr/>
        </p:nvCxnSpPr>
        <p:spPr>
          <a:xfrm flipV="1">
            <a:off x="3239874" y="775429"/>
            <a:ext cx="0" cy="265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9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ED3B01F-F3B4-B02A-FA47-7178D5881D99}"/>
              </a:ext>
            </a:extLst>
          </p:cNvPr>
          <p:cNvSpPr txBox="1"/>
          <p:nvPr/>
        </p:nvSpPr>
        <p:spPr>
          <a:xfrm>
            <a:off x="1489166" y="440565"/>
            <a:ext cx="928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/>
              <a:t>User</a:t>
            </a:r>
            <a:r>
              <a:rPr lang="sv-SE" sz="2400" dirty="0"/>
              <a:t> </a:t>
            </a:r>
            <a:r>
              <a:rPr lang="sv-SE" sz="2400" dirty="0" err="1"/>
              <a:t>stories</a:t>
            </a:r>
            <a:endParaRPr lang="sv-SE" sz="2400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5FED5CD-7302-FC27-34CC-92E0BBC00754}"/>
              </a:ext>
            </a:extLst>
          </p:cNvPr>
          <p:cNvSpPr txBox="1"/>
          <p:nvPr/>
        </p:nvSpPr>
        <p:spPr>
          <a:xfrm>
            <a:off x="1593669" y="1286691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skapa artiklar så att </a:t>
            </a:r>
            <a:r>
              <a:rPr lang="sv-SE" dirty="0" err="1"/>
              <a:t>Xient</a:t>
            </a:r>
            <a:r>
              <a:rPr lang="sv-SE" dirty="0"/>
              <a:t> kan publicera de på hemsidan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F75E7DE-9B40-EF79-5C8D-906E86EB9F92}"/>
              </a:ext>
            </a:extLst>
          </p:cNvPr>
          <p:cNvSpPr txBox="1"/>
          <p:nvPr/>
        </p:nvSpPr>
        <p:spPr>
          <a:xfrm>
            <a:off x="1593669" y="1948316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ta bort en artikel så att </a:t>
            </a:r>
            <a:r>
              <a:rPr lang="sv-SE" dirty="0" err="1"/>
              <a:t>Xient</a:t>
            </a:r>
            <a:r>
              <a:rPr lang="sv-SE" dirty="0"/>
              <a:t> kan radera den från hemsidan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033D8C8C-97A6-0FF7-D959-0C9514DF7183}"/>
              </a:ext>
            </a:extLst>
          </p:cNvPr>
          <p:cNvSpPr txBox="1"/>
          <p:nvPr/>
        </p:nvSpPr>
        <p:spPr>
          <a:xfrm>
            <a:off x="1593669" y="2678943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uppdatera en artikel så att </a:t>
            </a:r>
            <a:r>
              <a:rPr lang="sv-SE" dirty="0" err="1"/>
              <a:t>Xient</a:t>
            </a:r>
            <a:r>
              <a:rPr lang="sv-SE" dirty="0"/>
              <a:t> kan uppdatera den på hemsidan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68F8707-DF3E-2C7C-BEEB-700F8B7C8A27}"/>
              </a:ext>
            </a:extLst>
          </p:cNvPr>
          <p:cNvSpPr txBox="1"/>
          <p:nvPr/>
        </p:nvSpPr>
        <p:spPr>
          <a:xfrm>
            <a:off x="1593669" y="3409570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hämta alla artiklar så att </a:t>
            </a:r>
            <a:r>
              <a:rPr lang="sv-SE" dirty="0" err="1"/>
              <a:t>Xient</a:t>
            </a:r>
            <a:r>
              <a:rPr lang="sv-SE" dirty="0"/>
              <a:t> kan lista upp de på hemsidan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20643DAC-96B3-2965-D9F1-96863886A6EF}"/>
              </a:ext>
            </a:extLst>
          </p:cNvPr>
          <p:cNvSpPr txBox="1"/>
          <p:nvPr/>
        </p:nvSpPr>
        <p:spPr>
          <a:xfrm>
            <a:off x="1593669" y="4071422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hämta en specifik artikel så att </a:t>
            </a:r>
            <a:r>
              <a:rPr lang="sv-SE" dirty="0" err="1"/>
              <a:t>Xient</a:t>
            </a:r>
            <a:r>
              <a:rPr lang="sv-SE" dirty="0"/>
              <a:t> kan visa upp den på hemsidan</a:t>
            </a:r>
          </a:p>
        </p:txBody>
      </p:sp>
    </p:spTree>
    <p:extLst>
      <p:ext uri="{BB962C8B-B14F-4D97-AF65-F5344CB8AC3E}">
        <p14:creationId xmlns:p14="http://schemas.microsoft.com/office/powerpoint/2010/main" val="358302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2B5CD4B-8ACE-7322-F825-0A4DE0E0737C}"/>
              </a:ext>
            </a:extLst>
          </p:cNvPr>
          <p:cNvSpPr txBox="1"/>
          <p:nvPr/>
        </p:nvSpPr>
        <p:spPr>
          <a:xfrm>
            <a:off x="333103" y="418011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Aktivitetsdiagram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C15D30B1-E120-DE48-0DC4-5922E47E0FC8}"/>
              </a:ext>
            </a:extLst>
          </p:cNvPr>
          <p:cNvSpPr/>
          <p:nvPr/>
        </p:nvSpPr>
        <p:spPr>
          <a:xfrm>
            <a:off x="5572665" y="405442"/>
            <a:ext cx="250166" cy="2587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D8D89373-D913-F7F7-16BE-E33637BE1056}"/>
              </a:ext>
            </a:extLst>
          </p:cNvPr>
          <p:cNvSpPr/>
          <p:nvPr/>
        </p:nvSpPr>
        <p:spPr>
          <a:xfrm>
            <a:off x="5572665" y="6003985"/>
            <a:ext cx="250166" cy="25879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1067E9-55AE-DE08-9108-3AA91967C6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97748" y="664234"/>
            <a:ext cx="0" cy="533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F9024F-AF4A-AAE0-16DB-1867CAAF991C}"/>
              </a:ext>
            </a:extLst>
          </p:cNvPr>
          <p:cNvSpPr/>
          <p:nvPr/>
        </p:nvSpPr>
        <p:spPr>
          <a:xfrm>
            <a:off x="4853559" y="854015"/>
            <a:ext cx="1676410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Input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45FB51-D0FE-5B64-E71A-87BCDE616BDB}"/>
              </a:ext>
            </a:extLst>
          </p:cNvPr>
          <p:cNvSpPr/>
          <p:nvPr/>
        </p:nvSpPr>
        <p:spPr>
          <a:xfrm>
            <a:off x="4853559" y="1635508"/>
            <a:ext cx="1676412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HTTP Post Request</a:t>
            </a:r>
            <a:endParaRPr lang="en-SE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4D9C21-2372-1F0A-76C0-CEDEEA1C29BA}"/>
              </a:ext>
            </a:extLst>
          </p:cNvPr>
          <p:cNvSpPr/>
          <p:nvPr/>
        </p:nvSpPr>
        <p:spPr>
          <a:xfrm>
            <a:off x="4853560" y="3387275"/>
            <a:ext cx="1676419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Skapa </a:t>
            </a:r>
            <a:r>
              <a:rPr lang="en-GB" sz="1200" dirty="0" err="1"/>
              <a:t>ny</a:t>
            </a:r>
            <a:r>
              <a:rPr lang="en-GB" sz="1200" dirty="0"/>
              <a:t> </a:t>
            </a:r>
            <a:r>
              <a:rPr lang="en-GB" sz="1200" dirty="0" err="1"/>
              <a:t>conent-typel</a:t>
            </a:r>
            <a:endParaRPr lang="en-SE" sz="12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C3CCEFC-D6CF-8392-9584-44F43573D289}"/>
              </a:ext>
            </a:extLst>
          </p:cNvPr>
          <p:cNvSpPr/>
          <p:nvPr/>
        </p:nvSpPr>
        <p:spPr>
          <a:xfrm>
            <a:off x="5503654" y="2562047"/>
            <a:ext cx="388188" cy="345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A9C1CF-8060-B476-43C8-367AD8AC8E20}"/>
              </a:ext>
            </a:extLst>
          </p:cNvPr>
          <p:cNvSpPr/>
          <p:nvPr/>
        </p:nvSpPr>
        <p:spPr>
          <a:xfrm>
            <a:off x="7443878" y="2493034"/>
            <a:ext cx="1332780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Http Response</a:t>
            </a:r>
          </a:p>
          <a:p>
            <a:pPr algn="ctr"/>
            <a:r>
              <a:rPr lang="en-GB" sz="1200" dirty="0"/>
              <a:t>400</a:t>
            </a:r>
            <a:endParaRPr lang="en-SE" sz="1200" dirty="0"/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299F4C64-D0E5-B8F1-FA08-001E235C664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91842" y="2734575"/>
            <a:ext cx="155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E4AA111F-37C0-8213-204E-E1913AC0A1D1}"/>
              </a:ext>
            </a:extLst>
          </p:cNvPr>
          <p:cNvCxnSpPr>
            <a:stCxn id="12" idx="0"/>
          </p:cNvCxnSpPr>
          <p:nvPr/>
        </p:nvCxnSpPr>
        <p:spPr>
          <a:xfrm flipV="1">
            <a:off x="8110268" y="759125"/>
            <a:ext cx="0" cy="17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8">
            <a:extLst>
              <a:ext uri="{FF2B5EF4-FFF2-40B4-BE49-F238E27FC236}">
                <a16:creationId xmlns:a16="http://schemas.microsoft.com/office/drawing/2014/main" id="{5E17D981-1E82-55B5-3C55-1F3C55AE4481}"/>
              </a:ext>
            </a:extLst>
          </p:cNvPr>
          <p:cNvSpPr/>
          <p:nvPr/>
        </p:nvSpPr>
        <p:spPr>
          <a:xfrm>
            <a:off x="7873042" y="491706"/>
            <a:ext cx="474452" cy="448573"/>
          </a:xfrm>
          <a:prstGeom prst="mathMultiply">
            <a:avLst>
              <a:gd name="adj1" fmla="val 4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A3A34CF5-CD78-EFE4-AA42-3CA347E986F9}"/>
              </a:ext>
            </a:extLst>
          </p:cNvPr>
          <p:cNvSpPr txBox="1"/>
          <p:nvPr/>
        </p:nvSpPr>
        <p:spPr>
          <a:xfrm>
            <a:off x="6358160" y="237738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false</a:t>
            </a:r>
            <a:endParaRPr lang="en-SE" dirty="0"/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7399DC38-017E-F8D9-50E4-42C720149A69}"/>
              </a:ext>
            </a:extLst>
          </p:cNvPr>
          <p:cNvSpPr txBox="1"/>
          <p:nvPr/>
        </p:nvSpPr>
        <p:spPr>
          <a:xfrm>
            <a:off x="3502680" y="2549908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ModelState.IsValid</a:t>
            </a:r>
            <a:endParaRPr lang="en-SE" dirty="0"/>
          </a:p>
        </p:txBody>
      </p:sp>
      <p:sp>
        <p:nvSpPr>
          <p:cNvPr id="18" name="Rectangle: Rounded Corners 21">
            <a:extLst>
              <a:ext uri="{FF2B5EF4-FFF2-40B4-BE49-F238E27FC236}">
                <a16:creationId xmlns:a16="http://schemas.microsoft.com/office/drawing/2014/main" id="{5CC2214E-46D0-3ED5-598B-6B859197FE49}"/>
              </a:ext>
            </a:extLst>
          </p:cNvPr>
          <p:cNvSpPr/>
          <p:nvPr/>
        </p:nvSpPr>
        <p:spPr>
          <a:xfrm>
            <a:off x="4853559" y="4203923"/>
            <a:ext cx="1676419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Spara</a:t>
            </a:r>
            <a:r>
              <a:rPr lang="en-GB" sz="1200" dirty="0"/>
              <a:t> till </a:t>
            </a:r>
            <a:r>
              <a:rPr lang="en-GB" sz="1200" dirty="0" err="1"/>
              <a:t>databas</a:t>
            </a:r>
            <a:endParaRPr lang="en-SE" sz="1200" dirty="0"/>
          </a:p>
        </p:txBody>
      </p:sp>
      <p:sp>
        <p:nvSpPr>
          <p:cNvPr id="19" name="Rectangle: Rounded Corners 22">
            <a:extLst>
              <a:ext uri="{FF2B5EF4-FFF2-40B4-BE49-F238E27FC236}">
                <a16:creationId xmlns:a16="http://schemas.microsoft.com/office/drawing/2014/main" id="{BD2DD5BB-1E23-8B17-4C9A-91D0A11C2B92}"/>
              </a:ext>
            </a:extLst>
          </p:cNvPr>
          <p:cNvSpPr/>
          <p:nvPr/>
        </p:nvSpPr>
        <p:spPr>
          <a:xfrm>
            <a:off x="4853559" y="5020571"/>
            <a:ext cx="1676419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Http Response</a:t>
            </a:r>
          </a:p>
          <a:p>
            <a:pPr algn="ctr"/>
            <a:r>
              <a:rPr lang="en-GB" sz="1200" dirty="0"/>
              <a:t>201</a:t>
            </a:r>
            <a:endParaRPr lang="en-SE" sz="1200" dirty="0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BFAE01E2-AF74-94CC-F499-235D0B245581}"/>
              </a:ext>
            </a:extLst>
          </p:cNvPr>
          <p:cNvSpPr txBox="1"/>
          <p:nvPr/>
        </p:nvSpPr>
        <p:spPr>
          <a:xfrm>
            <a:off x="360421" y="755077"/>
            <a:ext cx="3278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Skapa content-type</a:t>
            </a:r>
          </a:p>
        </p:txBody>
      </p:sp>
    </p:spTree>
    <p:extLst>
      <p:ext uri="{BB962C8B-B14F-4D97-AF65-F5344CB8AC3E}">
        <p14:creationId xmlns:p14="http://schemas.microsoft.com/office/powerpoint/2010/main" val="393332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190</Words>
  <Application>Microsoft Office PowerPoint</Application>
  <PresentationFormat>Bredbild</PresentationFormat>
  <Paragraphs>63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Patrik Byrén</dc:creator>
  <cp:lastModifiedBy>Fredrik Jung</cp:lastModifiedBy>
  <cp:revision>3</cp:revision>
  <dcterms:created xsi:type="dcterms:W3CDTF">2023-04-04T06:42:24Z</dcterms:created>
  <dcterms:modified xsi:type="dcterms:W3CDTF">2023-04-13T14:02:23Z</dcterms:modified>
</cp:coreProperties>
</file>