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23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rik Jung" userId="976cd6666820994b" providerId="LiveId" clId="{46B8E8BB-A10E-4963-ABFF-776AB53D3C28}"/>
    <pc:docChg chg="undo custSel modSld">
      <pc:chgData name="Fredrik Jung" userId="976cd6666820994b" providerId="LiveId" clId="{46B8E8BB-A10E-4963-ABFF-776AB53D3C28}" dt="2023-04-05T10:43:31.094" v="40" actId="1076"/>
      <pc:docMkLst>
        <pc:docMk/>
      </pc:docMkLst>
      <pc:sldChg chg="addSp delSp modSp mod">
        <pc:chgData name="Fredrik Jung" userId="976cd6666820994b" providerId="LiveId" clId="{46B8E8BB-A10E-4963-ABFF-776AB53D3C28}" dt="2023-04-05T10:43:31.094" v="40" actId="1076"/>
        <pc:sldMkLst>
          <pc:docMk/>
          <pc:sldMk cId="3027690265" sldId="256"/>
        </pc:sldMkLst>
        <pc:spChg chg="del">
          <ac:chgData name="Fredrik Jung" userId="976cd6666820994b" providerId="LiveId" clId="{46B8E8BB-A10E-4963-ABFF-776AB53D3C28}" dt="2023-04-05T10:41:29.017" v="19" actId="21"/>
          <ac:spMkLst>
            <pc:docMk/>
            <pc:sldMk cId="3027690265" sldId="256"/>
            <ac:spMk id="24" creationId="{424FF022-549D-3822-3441-F56A1DE77C13}"/>
          </ac:spMkLst>
        </pc:spChg>
        <pc:spChg chg="del">
          <ac:chgData name="Fredrik Jung" userId="976cd6666820994b" providerId="LiveId" clId="{46B8E8BB-A10E-4963-ABFF-776AB53D3C28}" dt="2023-04-05T10:41:06.228" v="15" actId="21"/>
          <ac:spMkLst>
            <pc:docMk/>
            <pc:sldMk cId="3027690265" sldId="256"/>
            <ac:spMk id="34" creationId="{17AE8F67-3D49-3F0F-31EF-A40671236472}"/>
          </ac:spMkLst>
        </pc:spChg>
        <pc:grpChg chg="mod">
          <ac:chgData name="Fredrik Jung" userId="976cd6666820994b" providerId="LiveId" clId="{46B8E8BB-A10E-4963-ABFF-776AB53D3C28}" dt="2023-04-05T10:43:05.886" v="33" actId="14100"/>
          <ac:grpSpMkLst>
            <pc:docMk/>
            <pc:sldMk cId="3027690265" sldId="256"/>
            <ac:grpSpMk id="36" creationId="{D296D060-0E3B-6734-9F0B-C1078C81E4D1}"/>
          </ac:grpSpMkLst>
        </pc:grpChg>
        <pc:graphicFrameChg chg="modGraphic">
          <ac:chgData name="Fredrik Jung" userId="976cd6666820994b" providerId="LiveId" clId="{46B8E8BB-A10E-4963-ABFF-776AB53D3C28}" dt="2023-04-04T10:42:52.383" v="14" actId="14734"/>
          <ac:graphicFrameMkLst>
            <pc:docMk/>
            <pc:sldMk cId="3027690265" sldId="256"/>
            <ac:graphicFrameMk id="6" creationId="{A6B02D79-CA26-6249-E894-754D3D929BE9}"/>
          </ac:graphicFrameMkLst>
        </pc:graphicFrameChg>
        <pc:cxnChg chg="add mod">
          <ac:chgData name="Fredrik Jung" userId="976cd6666820994b" providerId="LiveId" clId="{46B8E8BB-A10E-4963-ABFF-776AB53D3C28}" dt="2023-04-05T10:41:19.438" v="18" actId="14100"/>
          <ac:cxnSpMkLst>
            <pc:docMk/>
            <pc:sldMk cId="3027690265" sldId="256"/>
            <ac:cxnSpMk id="2" creationId="{81103D47-0640-DA03-9471-431164616921}"/>
          </ac:cxnSpMkLst>
        </pc:cxnChg>
        <pc:cxnChg chg="add mod">
          <ac:chgData name="Fredrik Jung" userId="976cd6666820994b" providerId="LiveId" clId="{46B8E8BB-A10E-4963-ABFF-776AB53D3C28}" dt="2023-04-05T10:43:31.094" v="40" actId="1076"/>
          <ac:cxnSpMkLst>
            <pc:docMk/>
            <pc:sldMk cId="3027690265" sldId="256"/>
            <ac:cxnSpMk id="8" creationId="{7287EA55-AC38-1D89-892F-23C767AD7CB0}"/>
          </ac:cxnSpMkLst>
        </pc:cxnChg>
        <pc:cxnChg chg="mod">
          <ac:chgData name="Fredrik Jung" userId="976cd6666820994b" providerId="LiveId" clId="{46B8E8BB-A10E-4963-ABFF-776AB53D3C28}" dt="2023-04-05T10:43:18.686" v="37" actId="14100"/>
          <ac:cxnSpMkLst>
            <pc:docMk/>
            <pc:sldMk cId="3027690265" sldId="256"/>
            <ac:cxnSpMk id="17" creationId="{DC5813FE-6F61-355C-FA3B-B64D41F7AE8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09C845-DBB0-E87E-1CE5-BF6812554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32331D8-2691-41D3-30DC-0252B12F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3AA4C37-D882-F1DA-0B53-4F07CF53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E64E034-D090-6672-07EB-8E93ADDF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9A6BEA0-03B9-9BB8-0EA9-A42F2B5E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644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D3CC74F-01C1-0D69-5A7D-976A32D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D15452E-E069-3C4B-4ED3-FD13007A6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513F28E-A82A-741D-C639-41B450C3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AA74AD5-7E19-EC59-55C9-6D084BB6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51F1862-0BAA-46CF-9D89-B796E7F9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806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FF3D146-E63E-6166-E5DA-C0B993C5E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6F8EC1A-23E5-8A35-4F4A-D3B02E0E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39D7BC-E7FE-F66C-3376-DF7E61A3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36ADAFD-A47C-E1D3-F58F-838245AF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AF9CB63-52CE-D8E4-0EAC-CD5C643E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777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8E9E79-844F-970A-B5E5-B678463A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3956BB-83BA-CA32-41CD-0AE7BCD6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4105F48-DF89-D7AD-71B4-24A0F38F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E613D9-052D-DF52-0AC4-98299C0F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950B799-DEF5-FA00-E1A5-A0AF7D6D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821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D7A06CE-5CEA-E9C7-71F8-A89B5A89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B8C61C4-C5AA-A1F3-0DA8-350592415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D1376DD-8DE8-61E1-F691-719F7ADB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3B5BF1E-110B-4E61-2E60-F064F8D4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B28B6F8-68E1-DCF2-76A3-3C129FC7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476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17009E-B727-7C14-A1DF-12CCE57A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6BFCC6-AB0A-55AD-452F-8414D9A1A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99B5959-E265-0EB1-E1D8-8357275E4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00FB803-75CF-4574-3A9D-978C29B8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3742559-0824-40BB-070D-CFB86EF4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89A7136-C347-191D-598C-E66B4DE6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485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3CCE9B-2F68-F1FB-B221-6D7E4356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371069A-12CA-DF6C-197B-170CB308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E80B8C5-F86C-81A4-04AF-2E99FF860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939BB50-C214-73C7-D08E-6C930036E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6A19B87-EAA6-0E5A-0C5C-30693F4E4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B29919D-21A1-747E-4400-D8FA39DE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8C3E596-3D76-D841-2F88-2387A01B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4261253-E66E-B8DA-CCDF-9A4B9ED8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734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017D4B-D4D6-A82E-8CD1-613E827D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5626860-F311-6727-42CA-AECACCB4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7906169-34BA-3464-1E87-4DC289A3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0B72684-B00B-E6BA-D1D3-129709B9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099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7B1F436-3204-2245-FF1B-31914E2E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F44FA4E-E343-E65F-A80D-ECC1A058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68C15C8-C20F-B6BE-D94C-8410E95F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221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188A1E-5EA9-2327-7940-B6123E45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0D9C39-E173-0152-BD45-A15B61EF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4FC85D9-D36E-0BF1-3115-E9865F69E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6BD278C-FA28-E537-60FE-D8456048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52367FF-A6AA-E801-0EA1-56FEA78E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FE14FBE-61C2-71D1-F597-28B7F840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300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DF01AE-F8B3-39BF-7883-2DD2F998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18B94EA-35BE-16D0-87ED-BB3B0A404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8006F8F-7172-86F5-EFEF-F0E5EFCD3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0623D5A-315D-1BBF-B4F7-949FFC28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CA15F33-F4E9-CC93-D7FD-225D4C95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2124B5D-07B2-FC48-0B80-9A73DB82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080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BFA2139-C167-11F8-EEAF-5A16056D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058AB6B-AD6B-752B-8533-C565DB71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3FFF338-73CB-0E50-3184-03FA1FA17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E8089-C74C-4C18-A3C3-66FF04F66D33}" type="datetimeFigureOut">
              <a:rPr lang="sv-SE" smtClean="0"/>
              <a:t>2023-04-05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205C90F-DABD-D57F-3C3B-2993EC693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8FBCCB7-5CA4-D0C5-07BE-57D959EB3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583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32E25540-06E8-9549-FA86-E116EF1D5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79535"/>
              </p:ext>
            </p:extLst>
          </p:nvPr>
        </p:nvGraphicFramePr>
        <p:xfrm>
          <a:off x="359171" y="2834640"/>
          <a:ext cx="27211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93">
                  <a:extLst>
                    <a:ext uri="{9D8B030D-6E8A-4147-A177-3AD203B41FA5}">
                      <a16:colId xmlns:a16="http://schemas.microsoft.com/office/drawing/2014/main" val="2416247568"/>
                    </a:ext>
                  </a:extLst>
                </a:gridCol>
                <a:gridCol w="855679">
                  <a:extLst>
                    <a:ext uri="{9D8B030D-6E8A-4147-A177-3AD203B41FA5}">
                      <a16:colId xmlns:a16="http://schemas.microsoft.com/office/drawing/2014/main" val="3724486523"/>
                    </a:ext>
                  </a:extLst>
                </a:gridCol>
                <a:gridCol w="1177137">
                  <a:extLst>
                    <a:ext uri="{9D8B030D-6E8A-4147-A177-3AD203B41FA5}">
                      <a16:colId xmlns:a16="http://schemas.microsoft.com/office/drawing/2014/main" val="1727012360"/>
                    </a:ext>
                  </a:extLst>
                </a:gridCol>
              </a:tblGrid>
              <a:tr h="123970">
                <a:tc gridSpan="3">
                  <a:txBody>
                    <a:bodyPr/>
                    <a:lstStyle/>
                    <a:p>
                      <a:r>
                        <a:rPr lang="sv-SE" sz="1200" dirty="0" err="1"/>
                        <a:t>Authors</a:t>
                      </a:r>
                      <a:endParaRPr lang="sv-S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88908"/>
                  </a:ext>
                </a:extLst>
              </a:tr>
              <a:tr h="265904">
                <a:tc>
                  <a:txBody>
                    <a:bodyPr/>
                    <a:lstStyle/>
                    <a:p>
                      <a:r>
                        <a:rPr lang="sv-SE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67661"/>
                  </a:ext>
                </a:extLst>
              </a:tr>
              <a:tr h="26590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/>
                        <a:t>FirstName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nvarchar</a:t>
                      </a:r>
                      <a:r>
                        <a:rPr lang="sv-SE" sz="1200" dirty="0"/>
                        <a:t>(max)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76769"/>
                  </a:ext>
                </a:extLst>
              </a:tr>
              <a:tr h="265904"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LastName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err="1"/>
                        <a:t>nvarchar</a:t>
                      </a:r>
                      <a:r>
                        <a:rPr lang="sv-SE" sz="1200" dirty="0"/>
                        <a:t>(max)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79877"/>
                  </a:ext>
                </a:extLst>
              </a:tr>
            </a:tbl>
          </a:graphicData>
        </a:graphic>
      </p:graphicFrame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9747C337-6B66-E7A3-CB1A-F5CC3A89A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13590"/>
              </p:ext>
            </p:extLst>
          </p:nvPr>
        </p:nvGraphicFramePr>
        <p:xfrm>
          <a:off x="4192310" y="502920"/>
          <a:ext cx="3509389" cy="1998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191">
                  <a:extLst>
                    <a:ext uri="{9D8B030D-6E8A-4147-A177-3AD203B41FA5}">
                      <a16:colId xmlns:a16="http://schemas.microsoft.com/office/drawing/2014/main" val="2416247568"/>
                    </a:ext>
                  </a:extLst>
                </a:gridCol>
                <a:gridCol w="1321296">
                  <a:extLst>
                    <a:ext uri="{9D8B030D-6E8A-4147-A177-3AD203B41FA5}">
                      <a16:colId xmlns:a16="http://schemas.microsoft.com/office/drawing/2014/main" val="3724486523"/>
                    </a:ext>
                  </a:extLst>
                </a:gridCol>
                <a:gridCol w="1138902">
                  <a:extLst>
                    <a:ext uri="{9D8B030D-6E8A-4147-A177-3AD203B41FA5}">
                      <a16:colId xmlns:a16="http://schemas.microsoft.com/office/drawing/2014/main" val="1727012360"/>
                    </a:ext>
                  </a:extLst>
                </a:gridCol>
              </a:tblGrid>
              <a:tr h="211722">
                <a:tc gridSpan="3">
                  <a:txBody>
                    <a:bodyPr/>
                    <a:lstStyle/>
                    <a:p>
                      <a:r>
                        <a:rPr lang="sv-SE" sz="1200" dirty="0" err="1"/>
                        <a:t>Articles</a:t>
                      </a:r>
                      <a:endParaRPr lang="sv-S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88908"/>
                  </a:ext>
                </a:extLst>
              </a:tr>
              <a:tr h="211722">
                <a:tc>
                  <a:txBody>
                    <a:bodyPr/>
                    <a:lstStyle/>
                    <a:p>
                      <a:r>
                        <a:rPr lang="sv-SE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67661"/>
                  </a:ext>
                </a:extLst>
              </a:tr>
              <a:tr h="352871">
                <a:tc>
                  <a:txBody>
                    <a:bodyPr/>
                    <a:lstStyle/>
                    <a:p>
                      <a:r>
                        <a:rPr lang="sv-SE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ContentTypeId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76769"/>
                  </a:ext>
                </a:extLst>
              </a:tr>
              <a:tr h="211722">
                <a:tc>
                  <a:txBody>
                    <a:bodyPr/>
                    <a:lstStyle/>
                    <a:p>
                      <a:r>
                        <a:rPr lang="sv-SE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TagId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79877"/>
                  </a:ext>
                </a:extLst>
              </a:tr>
              <a:tr h="211722"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Headline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err="1"/>
                        <a:t>nvarchar</a:t>
                      </a:r>
                      <a:r>
                        <a:rPr lang="sv-SE" sz="1200" dirty="0"/>
                        <a:t>(max)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58170"/>
                  </a:ext>
                </a:extLst>
              </a:tr>
              <a:tr h="211722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Content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err="1"/>
                        <a:t>nvarchar</a:t>
                      </a:r>
                      <a:r>
                        <a:rPr lang="sv-SE" sz="1200" dirty="0"/>
                        <a:t>(max)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57143"/>
                  </a:ext>
                </a:extLst>
              </a:tr>
              <a:tr h="211722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Created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datetime2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76698"/>
                  </a:ext>
                </a:extLst>
              </a:tr>
            </a:tbl>
          </a:graphicData>
        </a:graphic>
      </p:graphicFrame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A6B02D79-CA26-6249-E894-754D3D929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04355"/>
              </p:ext>
            </p:extLst>
          </p:nvPr>
        </p:nvGraphicFramePr>
        <p:xfrm>
          <a:off x="8867910" y="502920"/>
          <a:ext cx="2935927" cy="1244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466">
                  <a:extLst>
                    <a:ext uri="{9D8B030D-6E8A-4147-A177-3AD203B41FA5}">
                      <a16:colId xmlns:a16="http://schemas.microsoft.com/office/drawing/2014/main" val="2416247568"/>
                    </a:ext>
                  </a:extLst>
                </a:gridCol>
                <a:gridCol w="993695">
                  <a:extLst>
                    <a:ext uri="{9D8B030D-6E8A-4147-A177-3AD203B41FA5}">
                      <a16:colId xmlns:a16="http://schemas.microsoft.com/office/drawing/2014/main" val="3724486523"/>
                    </a:ext>
                  </a:extLst>
                </a:gridCol>
                <a:gridCol w="1253766">
                  <a:extLst>
                    <a:ext uri="{9D8B030D-6E8A-4147-A177-3AD203B41FA5}">
                      <a16:colId xmlns:a16="http://schemas.microsoft.com/office/drawing/2014/main" val="1727012360"/>
                    </a:ext>
                  </a:extLst>
                </a:gridCol>
              </a:tblGrid>
              <a:tr h="414798">
                <a:tc gridSpan="3">
                  <a:txBody>
                    <a:bodyPr/>
                    <a:lstStyle/>
                    <a:p>
                      <a:r>
                        <a:rPr lang="sv-SE" sz="1200" dirty="0" err="1"/>
                        <a:t>ContentTypes</a:t>
                      </a:r>
                      <a:endParaRPr lang="sv-S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88908"/>
                  </a:ext>
                </a:extLst>
              </a:tr>
              <a:tr h="414798">
                <a:tc>
                  <a:txBody>
                    <a:bodyPr/>
                    <a:lstStyle/>
                    <a:p>
                      <a:r>
                        <a:rPr lang="sv-SE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67661"/>
                  </a:ext>
                </a:extLst>
              </a:tr>
              <a:tr h="414798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TypeName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Nvarchar</a:t>
                      </a:r>
                      <a:r>
                        <a:rPr lang="sv-SE" sz="1200" dirty="0"/>
                        <a:t>(max)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76769"/>
                  </a:ext>
                </a:extLst>
              </a:tr>
            </a:tbl>
          </a:graphicData>
        </a:graphic>
      </p:graphicFrame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25FB6F56-6B37-5C47-21B5-005A87A80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1185"/>
              </p:ext>
            </p:extLst>
          </p:nvPr>
        </p:nvGraphicFramePr>
        <p:xfrm>
          <a:off x="4468208" y="4207419"/>
          <a:ext cx="2978800" cy="1244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063">
                  <a:extLst>
                    <a:ext uri="{9D8B030D-6E8A-4147-A177-3AD203B41FA5}">
                      <a16:colId xmlns:a16="http://schemas.microsoft.com/office/drawing/2014/main" val="2416247568"/>
                    </a:ext>
                  </a:extLst>
                </a:gridCol>
                <a:gridCol w="933394">
                  <a:extLst>
                    <a:ext uri="{9D8B030D-6E8A-4147-A177-3AD203B41FA5}">
                      <a16:colId xmlns:a16="http://schemas.microsoft.com/office/drawing/2014/main" val="3724486523"/>
                    </a:ext>
                  </a:extLst>
                </a:gridCol>
                <a:gridCol w="1502343">
                  <a:extLst>
                    <a:ext uri="{9D8B030D-6E8A-4147-A177-3AD203B41FA5}">
                      <a16:colId xmlns:a16="http://schemas.microsoft.com/office/drawing/2014/main" val="1727012360"/>
                    </a:ext>
                  </a:extLst>
                </a:gridCol>
              </a:tblGrid>
              <a:tr h="339380">
                <a:tc gridSpan="3">
                  <a:txBody>
                    <a:bodyPr/>
                    <a:lstStyle/>
                    <a:p>
                      <a:r>
                        <a:rPr lang="sv-SE" sz="1200" dirty="0"/>
                        <a:t>Tags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88908"/>
                  </a:ext>
                </a:extLst>
              </a:tr>
              <a:tr h="339380">
                <a:tc>
                  <a:txBody>
                    <a:bodyPr/>
                    <a:lstStyle/>
                    <a:p>
                      <a:r>
                        <a:rPr lang="sv-SE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67661"/>
                  </a:ext>
                </a:extLst>
              </a:tr>
              <a:tr h="56563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TagName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err="1"/>
                        <a:t>Nvarchar</a:t>
                      </a:r>
                      <a:r>
                        <a:rPr lang="sv-SE" sz="1200" dirty="0"/>
                        <a:t>(max)</a:t>
                      </a:r>
                    </a:p>
                    <a:p>
                      <a:endParaRPr lang="sv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76769"/>
                  </a:ext>
                </a:extLst>
              </a:tr>
            </a:tbl>
          </a:graphicData>
        </a:graphic>
      </p:graphicFrame>
      <p:grpSp>
        <p:nvGrpSpPr>
          <p:cNvPr id="36" name="Grupp 35">
            <a:extLst>
              <a:ext uri="{FF2B5EF4-FFF2-40B4-BE49-F238E27FC236}">
                <a16:creationId xmlns:a16="http://schemas.microsoft.com/office/drawing/2014/main" id="{D296D060-0E3B-6734-9F0B-C1078C81E4D1}"/>
              </a:ext>
            </a:extLst>
          </p:cNvPr>
          <p:cNvGrpSpPr/>
          <p:nvPr/>
        </p:nvGrpSpPr>
        <p:grpSpPr>
          <a:xfrm rot="10800000">
            <a:off x="3020768" y="785597"/>
            <a:ext cx="1171542" cy="235670"/>
            <a:chOff x="3020768" y="942680"/>
            <a:chExt cx="1171542" cy="235670"/>
          </a:xfrm>
        </p:grpSpPr>
        <p:cxnSp>
          <p:nvCxnSpPr>
            <p:cNvPr id="9" name="Rak koppling 8">
              <a:extLst>
                <a:ext uri="{FF2B5EF4-FFF2-40B4-BE49-F238E27FC236}">
                  <a16:creationId xmlns:a16="http://schemas.microsoft.com/office/drawing/2014/main" id="{FEE6D1AF-5704-7FB4-9138-B3FF54D9A267}"/>
                </a:ext>
              </a:extLst>
            </p:cNvPr>
            <p:cNvCxnSpPr>
              <a:cxnSpLocks/>
            </p:cNvCxnSpPr>
            <p:nvPr/>
          </p:nvCxnSpPr>
          <p:spPr>
            <a:xfrm>
              <a:off x="3020768" y="1055802"/>
              <a:ext cx="117154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id="{B977073E-E0E9-77EF-C4E4-9E60F723F3F8}"/>
                </a:ext>
              </a:extLst>
            </p:cNvPr>
            <p:cNvGrpSpPr/>
            <p:nvPr/>
          </p:nvGrpSpPr>
          <p:grpSpPr>
            <a:xfrm>
              <a:off x="3091992" y="942680"/>
              <a:ext cx="1100318" cy="235670"/>
              <a:chOff x="3091992" y="942680"/>
              <a:chExt cx="1100318" cy="235670"/>
            </a:xfrm>
          </p:grpSpPr>
          <p:cxnSp>
            <p:nvCxnSpPr>
              <p:cNvPr id="13" name="Rak koppling 12">
                <a:extLst>
                  <a:ext uri="{FF2B5EF4-FFF2-40B4-BE49-F238E27FC236}">
                    <a16:creationId xmlns:a16="http://schemas.microsoft.com/office/drawing/2014/main" id="{03416FDD-CA90-0CF6-A08D-FAC0BF1C4502}"/>
                  </a:ext>
                </a:extLst>
              </p:cNvPr>
              <p:cNvCxnSpPr/>
              <p:nvPr/>
            </p:nvCxnSpPr>
            <p:spPr>
              <a:xfrm flipV="1">
                <a:off x="3978111" y="961534"/>
                <a:ext cx="214199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Rak koppling 16">
                <a:extLst>
                  <a:ext uri="{FF2B5EF4-FFF2-40B4-BE49-F238E27FC236}">
                    <a16:creationId xmlns:a16="http://schemas.microsoft.com/office/drawing/2014/main" id="{DC5813FE-6F61-355C-FA3B-B64D41F7A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8111" y="1055802"/>
                <a:ext cx="214198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upp 25">
                <a:extLst>
                  <a:ext uri="{FF2B5EF4-FFF2-40B4-BE49-F238E27FC236}">
                    <a16:creationId xmlns:a16="http://schemas.microsoft.com/office/drawing/2014/main" id="{30EC982F-90A7-00BF-3DA8-7EDC6013F432}"/>
                  </a:ext>
                </a:extLst>
              </p:cNvPr>
              <p:cNvGrpSpPr/>
              <p:nvPr/>
            </p:nvGrpSpPr>
            <p:grpSpPr>
              <a:xfrm>
                <a:off x="3091992" y="942680"/>
                <a:ext cx="67558" cy="235670"/>
                <a:chOff x="3091992" y="942680"/>
                <a:chExt cx="67558" cy="235670"/>
              </a:xfrm>
            </p:grpSpPr>
            <p:cxnSp>
              <p:nvCxnSpPr>
                <p:cNvPr id="22" name="Rak koppling 21">
                  <a:extLst>
                    <a:ext uri="{FF2B5EF4-FFF2-40B4-BE49-F238E27FC236}">
                      <a16:creationId xmlns:a16="http://schemas.microsoft.com/office/drawing/2014/main" id="{D7256A90-46E6-34C2-0781-CDF09E42815C}"/>
                    </a:ext>
                  </a:extLst>
                </p:cNvPr>
                <p:cNvCxnSpPr/>
                <p:nvPr/>
              </p:nvCxnSpPr>
              <p:spPr>
                <a:xfrm>
                  <a:off x="3091992" y="942680"/>
                  <a:ext cx="0" cy="2356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Rak koppling 22">
                  <a:extLst>
                    <a:ext uri="{FF2B5EF4-FFF2-40B4-BE49-F238E27FC236}">
                      <a16:creationId xmlns:a16="http://schemas.microsoft.com/office/drawing/2014/main" id="{2446BC92-FE80-FBF9-ADFA-0744640D7441}"/>
                    </a:ext>
                  </a:extLst>
                </p:cNvPr>
                <p:cNvCxnSpPr/>
                <p:nvPr/>
              </p:nvCxnSpPr>
              <p:spPr>
                <a:xfrm>
                  <a:off x="3159550" y="942680"/>
                  <a:ext cx="0" cy="2356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5" name="Grupp 64">
            <a:extLst>
              <a:ext uri="{FF2B5EF4-FFF2-40B4-BE49-F238E27FC236}">
                <a16:creationId xmlns:a16="http://schemas.microsoft.com/office/drawing/2014/main" id="{D1C0D51F-E08F-E24D-1CF2-2DCCE889D65B}"/>
              </a:ext>
            </a:extLst>
          </p:cNvPr>
          <p:cNvGrpSpPr/>
          <p:nvPr/>
        </p:nvGrpSpPr>
        <p:grpSpPr>
          <a:xfrm rot="10800000">
            <a:off x="7697508" y="735290"/>
            <a:ext cx="1161761" cy="273377"/>
            <a:chOff x="3020768" y="942680"/>
            <a:chExt cx="1171542" cy="235670"/>
          </a:xfrm>
        </p:grpSpPr>
        <p:cxnSp>
          <p:nvCxnSpPr>
            <p:cNvPr id="66" name="Rak koppling 65">
              <a:extLst>
                <a:ext uri="{FF2B5EF4-FFF2-40B4-BE49-F238E27FC236}">
                  <a16:creationId xmlns:a16="http://schemas.microsoft.com/office/drawing/2014/main" id="{E653B9D2-BA3A-3B86-8F1B-672B166951B7}"/>
                </a:ext>
              </a:extLst>
            </p:cNvPr>
            <p:cNvCxnSpPr>
              <a:cxnSpLocks/>
            </p:cNvCxnSpPr>
            <p:nvPr/>
          </p:nvCxnSpPr>
          <p:spPr>
            <a:xfrm>
              <a:off x="3020768" y="1055802"/>
              <a:ext cx="117154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7" name="Grupp 66">
              <a:extLst>
                <a:ext uri="{FF2B5EF4-FFF2-40B4-BE49-F238E27FC236}">
                  <a16:creationId xmlns:a16="http://schemas.microsoft.com/office/drawing/2014/main" id="{F7A1657B-1826-38FC-1131-3A720CDAAC42}"/>
                </a:ext>
              </a:extLst>
            </p:cNvPr>
            <p:cNvGrpSpPr/>
            <p:nvPr/>
          </p:nvGrpSpPr>
          <p:grpSpPr>
            <a:xfrm>
              <a:off x="3091992" y="942680"/>
              <a:ext cx="1100318" cy="235670"/>
              <a:chOff x="3091992" y="942680"/>
              <a:chExt cx="1100318" cy="235670"/>
            </a:xfrm>
          </p:grpSpPr>
          <p:cxnSp>
            <p:nvCxnSpPr>
              <p:cNvPr id="68" name="Rak koppling 67">
                <a:extLst>
                  <a:ext uri="{FF2B5EF4-FFF2-40B4-BE49-F238E27FC236}">
                    <a16:creationId xmlns:a16="http://schemas.microsoft.com/office/drawing/2014/main" id="{AC87B043-0F9E-6767-8E24-4947DF67B4F0}"/>
                  </a:ext>
                </a:extLst>
              </p:cNvPr>
              <p:cNvCxnSpPr/>
              <p:nvPr/>
            </p:nvCxnSpPr>
            <p:spPr>
              <a:xfrm flipV="1">
                <a:off x="3978111" y="961534"/>
                <a:ext cx="214199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Rak koppling 68">
                <a:extLst>
                  <a:ext uri="{FF2B5EF4-FFF2-40B4-BE49-F238E27FC236}">
                    <a16:creationId xmlns:a16="http://schemas.microsoft.com/office/drawing/2014/main" id="{EC1AED35-E38F-FA31-5CFC-31F29ADF3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8111" y="1055802"/>
                <a:ext cx="214198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0" name="Grupp 69">
                <a:extLst>
                  <a:ext uri="{FF2B5EF4-FFF2-40B4-BE49-F238E27FC236}">
                    <a16:creationId xmlns:a16="http://schemas.microsoft.com/office/drawing/2014/main" id="{03ADD368-7A40-3A50-912E-990D09323490}"/>
                  </a:ext>
                </a:extLst>
              </p:cNvPr>
              <p:cNvGrpSpPr/>
              <p:nvPr/>
            </p:nvGrpSpPr>
            <p:grpSpPr>
              <a:xfrm>
                <a:off x="3091992" y="942680"/>
                <a:ext cx="911782" cy="235670"/>
                <a:chOff x="3091992" y="942680"/>
                <a:chExt cx="911782" cy="235670"/>
              </a:xfrm>
            </p:grpSpPr>
            <p:cxnSp>
              <p:nvCxnSpPr>
                <p:cNvPr id="71" name="Rak koppling 70">
                  <a:extLst>
                    <a:ext uri="{FF2B5EF4-FFF2-40B4-BE49-F238E27FC236}">
                      <a16:creationId xmlns:a16="http://schemas.microsoft.com/office/drawing/2014/main" id="{B4B8280E-9B41-9C75-201B-CBBDD4BA2B5E}"/>
                    </a:ext>
                  </a:extLst>
                </p:cNvPr>
                <p:cNvCxnSpPr/>
                <p:nvPr/>
              </p:nvCxnSpPr>
              <p:spPr>
                <a:xfrm>
                  <a:off x="3091992" y="942680"/>
                  <a:ext cx="0" cy="2356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Rak koppling 71">
                  <a:extLst>
                    <a:ext uri="{FF2B5EF4-FFF2-40B4-BE49-F238E27FC236}">
                      <a16:creationId xmlns:a16="http://schemas.microsoft.com/office/drawing/2014/main" id="{E0C96ECC-8DB7-B22D-8B4D-DC51BCF90598}"/>
                    </a:ext>
                  </a:extLst>
                </p:cNvPr>
                <p:cNvCxnSpPr/>
                <p:nvPr/>
              </p:nvCxnSpPr>
              <p:spPr>
                <a:xfrm>
                  <a:off x="3159550" y="942680"/>
                  <a:ext cx="0" cy="2356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3" name="Ellips 72">
                  <a:extLst>
                    <a:ext uri="{FF2B5EF4-FFF2-40B4-BE49-F238E27FC236}">
                      <a16:creationId xmlns:a16="http://schemas.microsoft.com/office/drawing/2014/main" id="{8413F61E-12B4-CA0F-C053-A58768F7719B}"/>
                    </a:ext>
                  </a:extLst>
                </p:cNvPr>
                <p:cNvSpPr/>
                <p:nvPr/>
              </p:nvSpPr>
              <p:spPr>
                <a:xfrm>
                  <a:off x="3789575" y="947392"/>
                  <a:ext cx="214199" cy="23095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95" name="Grupp 94">
            <a:extLst>
              <a:ext uri="{FF2B5EF4-FFF2-40B4-BE49-F238E27FC236}">
                <a16:creationId xmlns:a16="http://schemas.microsoft.com/office/drawing/2014/main" id="{85E0E6C8-4810-5281-C4BB-259064C3EBD6}"/>
              </a:ext>
            </a:extLst>
          </p:cNvPr>
          <p:cNvGrpSpPr/>
          <p:nvPr/>
        </p:nvGrpSpPr>
        <p:grpSpPr>
          <a:xfrm>
            <a:off x="5819448" y="2501711"/>
            <a:ext cx="294344" cy="1709704"/>
            <a:chOff x="5178313" y="2802067"/>
            <a:chExt cx="294344" cy="1438238"/>
          </a:xfrm>
        </p:grpSpPr>
        <p:cxnSp>
          <p:nvCxnSpPr>
            <p:cNvPr id="84" name="Rak koppling 83">
              <a:extLst>
                <a:ext uri="{FF2B5EF4-FFF2-40B4-BE49-F238E27FC236}">
                  <a16:creationId xmlns:a16="http://schemas.microsoft.com/office/drawing/2014/main" id="{BD48E64B-2C0E-3388-14C9-A084CCDE7A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97357" y="3521188"/>
              <a:ext cx="14382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Grupp 84">
              <a:extLst>
                <a:ext uri="{FF2B5EF4-FFF2-40B4-BE49-F238E27FC236}">
                  <a16:creationId xmlns:a16="http://schemas.microsoft.com/office/drawing/2014/main" id="{07F81C4A-F016-8814-3FAB-A9FF32BC85F4}"/>
                </a:ext>
              </a:extLst>
            </p:cNvPr>
            <p:cNvGrpSpPr/>
            <p:nvPr/>
          </p:nvGrpSpPr>
          <p:grpSpPr>
            <a:xfrm rot="16200000">
              <a:off x="5078277" y="2902103"/>
              <a:ext cx="494415" cy="294344"/>
              <a:chOff x="3789575" y="947392"/>
              <a:chExt cx="402735" cy="230958"/>
            </a:xfrm>
          </p:grpSpPr>
          <p:cxnSp>
            <p:nvCxnSpPr>
              <p:cNvPr id="86" name="Rak koppling 85">
                <a:extLst>
                  <a:ext uri="{FF2B5EF4-FFF2-40B4-BE49-F238E27FC236}">
                    <a16:creationId xmlns:a16="http://schemas.microsoft.com/office/drawing/2014/main" id="{5DBF2B44-7FF3-AACA-5EDE-A6A0CD466392}"/>
                  </a:ext>
                </a:extLst>
              </p:cNvPr>
              <p:cNvCxnSpPr/>
              <p:nvPr/>
            </p:nvCxnSpPr>
            <p:spPr>
              <a:xfrm flipV="1">
                <a:off x="3978111" y="961534"/>
                <a:ext cx="214199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Rak koppling 86">
                <a:extLst>
                  <a:ext uri="{FF2B5EF4-FFF2-40B4-BE49-F238E27FC236}">
                    <a16:creationId xmlns:a16="http://schemas.microsoft.com/office/drawing/2014/main" id="{57AF50BA-5225-D3ED-4933-C3408B7BC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8111" y="1055802"/>
                <a:ext cx="214198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Ellips 90">
                <a:extLst>
                  <a:ext uri="{FF2B5EF4-FFF2-40B4-BE49-F238E27FC236}">
                    <a16:creationId xmlns:a16="http://schemas.microsoft.com/office/drawing/2014/main" id="{43280EBA-92A4-A0C8-6EA5-1456B337B474}"/>
                  </a:ext>
                </a:extLst>
              </p:cNvPr>
              <p:cNvSpPr/>
              <p:nvPr/>
            </p:nvSpPr>
            <p:spPr>
              <a:xfrm>
                <a:off x="3789575" y="947392"/>
                <a:ext cx="214199" cy="2309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CA83B05C-2C4F-9FE6-D8DF-A0585C60BA41}"/>
              </a:ext>
            </a:extLst>
          </p:cNvPr>
          <p:cNvCxnSpPr>
            <a:cxnSpLocks/>
          </p:cNvCxnSpPr>
          <p:nvPr/>
        </p:nvCxnSpPr>
        <p:spPr>
          <a:xfrm flipH="1">
            <a:off x="5837471" y="4087382"/>
            <a:ext cx="24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Rak koppling 18">
            <a:extLst>
              <a:ext uri="{FF2B5EF4-FFF2-40B4-BE49-F238E27FC236}">
                <a16:creationId xmlns:a16="http://schemas.microsoft.com/office/drawing/2014/main" id="{6F847F43-2D9D-7A06-91A2-40AF9B27603C}"/>
              </a:ext>
            </a:extLst>
          </p:cNvPr>
          <p:cNvCxnSpPr>
            <a:cxnSpLocks/>
          </p:cNvCxnSpPr>
          <p:nvPr/>
        </p:nvCxnSpPr>
        <p:spPr>
          <a:xfrm flipH="1">
            <a:off x="5837471" y="4175032"/>
            <a:ext cx="24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ell 4">
            <a:extLst>
              <a:ext uri="{FF2B5EF4-FFF2-40B4-BE49-F238E27FC236}">
                <a16:creationId xmlns:a16="http://schemas.microsoft.com/office/drawing/2014/main" id="{5CF11C38-A7D7-34F0-A038-5F374D8F3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16170"/>
              </p:ext>
            </p:extLst>
          </p:nvPr>
        </p:nvGraphicFramePr>
        <p:xfrm>
          <a:off x="359172" y="502920"/>
          <a:ext cx="272110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93">
                  <a:extLst>
                    <a:ext uri="{9D8B030D-6E8A-4147-A177-3AD203B41FA5}">
                      <a16:colId xmlns:a16="http://schemas.microsoft.com/office/drawing/2014/main" val="2416247568"/>
                    </a:ext>
                  </a:extLst>
                </a:gridCol>
                <a:gridCol w="855679">
                  <a:extLst>
                    <a:ext uri="{9D8B030D-6E8A-4147-A177-3AD203B41FA5}">
                      <a16:colId xmlns:a16="http://schemas.microsoft.com/office/drawing/2014/main" val="3724486523"/>
                    </a:ext>
                  </a:extLst>
                </a:gridCol>
                <a:gridCol w="1177137">
                  <a:extLst>
                    <a:ext uri="{9D8B030D-6E8A-4147-A177-3AD203B41FA5}">
                      <a16:colId xmlns:a16="http://schemas.microsoft.com/office/drawing/2014/main" val="1727012360"/>
                    </a:ext>
                  </a:extLst>
                </a:gridCol>
              </a:tblGrid>
              <a:tr h="123970">
                <a:tc gridSpan="3">
                  <a:txBody>
                    <a:bodyPr/>
                    <a:lstStyle/>
                    <a:p>
                      <a:r>
                        <a:rPr lang="sv-SE" sz="1200" dirty="0" err="1"/>
                        <a:t>ArticleRows</a:t>
                      </a:r>
                      <a:endParaRPr lang="sv-S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88908"/>
                  </a:ext>
                </a:extLst>
              </a:tr>
              <a:tr h="265904">
                <a:tc>
                  <a:txBody>
                    <a:bodyPr/>
                    <a:lstStyle/>
                    <a:p>
                      <a:r>
                        <a:rPr lang="sv-SE" sz="12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ArticleId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67661"/>
                  </a:ext>
                </a:extLst>
              </a:tr>
              <a:tr h="265904">
                <a:tc>
                  <a:txBody>
                    <a:bodyPr/>
                    <a:lstStyle/>
                    <a:p>
                      <a:r>
                        <a:rPr lang="sv-SE" sz="12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AuthorId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int</a:t>
                      </a:r>
                      <a:endParaRPr lang="sv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76769"/>
                  </a:ext>
                </a:extLst>
              </a:tr>
            </a:tbl>
          </a:graphicData>
        </a:graphic>
      </p:graphicFrame>
      <p:grpSp>
        <p:nvGrpSpPr>
          <p:cNvPr id="21" name="Grupp 20">
            <a:extLst>
              <a:ext uri="{FF2B5EF4-FFF2-40B4-BE49-F238E27FC236}">
                <a16:creationId xmlns:a16="http://schemas.microsoft.com/office/drawing/2014/main" id="{4C5F9CA2-6CEA-B07A-6C9D-0AE095C51978}"/>
              </a:ext>
            </a:extLst>
          </p:cNvPr>
          <p:cNvGrpSpPr/>
          <p:nvPr/>
        </p:nvGrpSpPr>
        <p:grpSpPr>
          <a:xfrm rot="16200000">
            <a:off x="982898" y="1944872"/>
            <a:ext cx="1473653" cy="235670"/>
            <a:chOff x="3020768" y="942680"/>
            <a:chExt cx="1171542" cy="235670"/>
          </a:xfrm>
        </p:grpSpPr>
        <p:cxnSp>
          <p:nvCxnSpPr>
            <p:cNvPr id="25" name="Rak koppling 24">
              <a:extLst>
                <a:ext uri="{FF2B5EF4-FFF2-40B4-BE49-F238E27FC236}">
                  <a16:creationId xmlns:a16="http://schemas.microsoft.com/office/drawing/2014/main" id="{DF0EF6F2-ECF5-D777-0289-6E0E26C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3020768" y="1055802"/>
              <a:ext cx="117154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62CED72D-095D-E28D-8A7D-B4CBB4EC403D}"/>
                </a:ext>
              </a:extLst>
            </p:cNvPr>
            <p:cNvGrpSpPr/>
            <p:nvPr/>
          </p:nvGrpSpPr>
          <p:grpSpPr>
            <a:xfrm>
              <a:off x="3091992" y="942680"/>
              <a:ext cx="1100318" cy="235670"/>
              <a:chOff x="3091992" y="942680"/>
              <a:chExt cx="1100318" cy="235670"/>
            </a:xfrm>
          </p:grpSpPr>
          <p:cxnSp>
            <p:nvCxnSpPr>
              <p:cNvPr id="29" name="Rak koppling 28">
                <a:extLst>
                  <a:ext uri="{FF2B5EF4-FFF2-40B4-BE49-F238E27FC236}">
                    <a16:creationId xmlns:a16="http://schemas.microsoft.com/office/drawing/2014/main" id="{7D1F1462-88D1-36DC-7C04-248695A59947}"/>
                  </a:ext>
                </a:extLst>
              </p:cNvPr>
              <p:cNvCxnSpPr/>
              <p:nvPr/>
            </p:nvCxnSpPr>
            <p:spPr>
              <a:xfrm flipV="1">
                <a:off x="3978111" y="961534"/>
                <a:ext cx="214199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Rak koppling 29">
                <a:extLst>
                  <a:ext uri="{FF2B5EF4-FFF2-40B4-BE49-F238E27FC236}">
                    <a16:creationId xmlns:a16="http://schemas.microsoft.com/office/drawing/2014/main" id="{DE20DF6F-B861-9491-C78C-1FD48CFC20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8111" y="1055802"/>
                <a:ext cx="214198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upp 30">
                <a:extLst>
                  <a:ext uri="{FF2B5EF4-FFF2-40B4-BE49-F238E27FC236}">
                    <a16:creationId xmlns:a16="http://schemas.microsoft.com/office/drawing/2014/main" id="{970789F5-A267-5139-35B8-E3BDE2428DD4}"/>
                  </a:ext>
                </a:extLst>
              </p:cNvPr>
              <p:cNvGrpSpPr/>
              <p:nvPr/>
            </p:nvGrpSpPr>
            <p:grpSpPr>
              <a:xfrm>
                <a:off x="3091992" y="942680"/>
                <a:ext cx="67558" cy="235670"/>
                <a:chOff x="3091992" y="942680"/>
                <a:chExt cx="67558" cy="235670"/>
              </a:xfrm>
            </p:grpSpPr>
            <p:cxnSp>
              <p:nvCxnSpPr>
                <p:cNvPr id="32" name="Rak koppling 31">
                  <a:extLst>
                    <a:ext uri="{FF2B5EF4-FFF2-40B4-BE49-F238E27FC236}">
                      <a16:creationId xmlns:a16="http://schemas.microsoft.com/office/drawing/2014/main" id="{20D72013-65EE-43A5-0030-C99D5C6FE52C}"/>
                    </a:ext>
                  </a:extLst>
                </p:cNvPr>
                <p:cNvCxnSpPr/>
                <p:nvPr/>
              </p:nvCxnSpPr>
              <p:spPr>
                <a:xfrm>
                  <a:off x="3091992" y="942680"/>
                  <a:ext cx="0" cy="2356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Rak koppling 32">
                  <a:extLst>
                    <a:ext uri="{FF2B5EF4-FFF2-40B4-BE49-F238E27FC236}">
                      <a16:creationId xmlns:a16="http://schemas.microsoft.com/office/drawing/2014/main" id="{5520B1CB-3A36-D573-023E-3636CABA8315}"/>
                    </a:ext>
                  </a:extLst>
                </p:cNvPr>
                <p:cNvCxnSpPr/>
                <p:nvPr/>
              </p:nvCxnSpPr>
              <p:spPr>
                <a:xfrm>
                  <a:off x="3159550" y="942680"/>
                  <a:ext cx="0" cy="2356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" name="Rak koppling 1">
            <a:extLst>
              <a:ext uri="{FF2B5EF4-FFF2-40B4-BE49-F238E27FC236}">
                <a16:creationId xmlns:a16="http://schemas.microsoft.com/office/drawing/2014/main" id="{81103D47-0640-DA03-9471-431164616921}"/>
              </a:ext>
            </a:extLst>
          </p:cNvPr>
          <p:cNvCxnSpPr>
            <a:cxnSpLocks/>
          </p:cNvCxnSpPr>
          <p:nvPr/>
        </p:nvCxnSpPr>
        <p:spPr>
          <a:xfrm>
            <a:off x="1573609" y="1595316"/>
            <a:ext cx="263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ak koppling 7">
            <a:extLst>
              <a:ext uri="{FF2B5EF4-FFF2-40B4-BE49-F238E27FC236}">
                <a16:creationId xmlns:a16="http://schemas.microsoft.com/office/drawing/2014/main" id="{7287EA55-AC38-1D89-892F-23C767AD7CB0}"/>
              </a:ext>
            </a:extLst>
          </p:cNvPr>
          <p:cNvCxnSpPr>
            <a:cxnSpLocks/>
          </p:cNvCxnSpPr>
          <p:nvPr/>
        </p:nvCxnSpPr>
        <p:spPr>
          <a:xfrm flipV="1">
            <a:off x="3239874" y="775429"/>
            <a:ext cx="0" cy="265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69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65</Words>
  <Application>Microsoft Office PowerPoint</Application>
  <PresentationFormat>Bredbild</PresentationFormat>
  <Paragraphs>43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Patrik Byrén</dc:creator>
  <cp:lastModifiedBy>Fredrik Jung</cp:lastModifiedBy>
  <cp:revision>3</cp:revision>
  <dcterms:created xsi:type="dcterms:W3CDTF">2023-04-04T06:42:24Z</dcterms:created>
  <dcterms:modified xsi:type="dcterms:W3CDTF">2023-04-05T10:44:49Z</dcterms:modified>
</cp:coreProperties>
</file>