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2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4572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9144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13716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8288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14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876856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5941103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-58738"/>
            <a:ext cx="1943100" cy="50117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-58738"/>
            <a:ext cx="5676900" cy="50117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4776841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800"/>
            </a:lvl4pPr>
            <a:lvl5pPr algn="l"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3854061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316157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124200" cy="2971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62400" y="1981200"/>
            <a:ext cx="3124200" cy="2971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sv-SE" dirty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085024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24785758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798634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78008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317914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945848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5613" y="-58738"/>
            <a:ext cx="8221662" cy="1831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Lucida Grande" charset="0"/>
              </a:rPr>
              <a:t>Click to edit Master title style</a:t>
            </a:r>
            <a:endParaRPr lang="en-US" dirty="0" smtClean="0">
              <a:sym typeface="Lucida Grande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6400800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Lucida Grande" charset="0"/>
              </a:rPr>
              <a:t>Click to edit Master text styles</a:t>
            </a:r>
          </a:p>
          <a:p>
            <a:pPr lvl="1"/>
            <a:r>
              <a:rPr lang="en-US" smtClean="0">
                <a:sym typeface="Lucida Grande" charset="0"/>
              </a:rPr>
              <a:t>Second level</a:t>
            </a:r>
          </a:p>
          <a:p>
            <a:pPr lvl="2"/>
            <a:r>
              <a:rPr lang="en-US" smtClean="0">
                <a:sym typeface="Lucida Grande" charset="0"/>
              </a:rPr>
              <a:t>Third level</a:t>
            </a:r>
          </a:p>
          <a:p>
            <a:pPr lvl="3"/>
            <a:r>
              <a:rPr lang="en-US" smtClean="0">
                <a:sym typeface="Lucida Grande" charset="0"/>
              </a:rPr>
              <a:t>Fourth level</a:t>
            </a:r>
          </a:p>
          <a:p>
            <a:pPr lvl="4"/>
            <a:r>
              <a:rPr lang="en-US" smtClean="0">
                <a:sym typeface="Lucida Grande" charset="0"/>
              </a:rPr>
              <a:t>Fifth level</a:t>
            </a:r>
            <a:endParaRPr lang="en-US" dirty="0" smtClean="0">
              <a:sym typeface="Lucida Grande" charset="0"/>
            </a:endParaRPr>
          </a:p>
        </p:txBody>
      </p:sp>
      <p:sp>
        <p:nvSpPr>
          <p:cNvPr id="5" name="Line 2"/>
          <p:cNvSpPr>
            <a:spLocks noChangeShapeType="1"/>
          </p:cNvSpPr>
          <p:nvPr/>
        </p:nvSpPr>
        <p:spPr bwMode="auto">
          <a:xfrm rot="10800000" flipH="1">
            <a:off x="455613" y="1211263"/>
            <a:ext cx="8221662" cy="0"/>
          </a:xfrm>
          <a:prstGeom prst="line">
            <a:avLst/>
          </a:prstGeom>
          <a:noFill/>
          <a:ln w="12700" cap="flat">
            <a:solidFill>
              <a:srgbClr val="A0A0A0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lang="en-US" sz="3600" dirty="0" smtClean="0">
          <a:solidFill>
            <a:srgbClr val="4A4A4A"/>
          </a:solidFill>
          <a:latin typeface="+mj-lt"/>
          <a:ea typeface="+mj-ea"/>
          <a:cs typeface="+mj-cs"/>
          <a:sym typeface="Lucida Grande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9pPr>
    </p:titleStyle>
    <p:bodyStyle>
      <a:lvl1pPr marL="457200" indent="-457200" algn="l" rtl="0" eaLnBrk="1" fontAlgn="base" hangingPunct="1">
        <a:spcBef>
          <a:spcPts val="800"/>
        </a:spcBef>
        <a:spcAft>
          <a:spcPct val="0"/>
        </a:spcAft>
        <a:buClr>
          <a:srgbClr val="8DC63F"/>
        </a:buClr>
        <a:buFont typeface="Gill Sans Ultra Bold" pitchFamily="34" charset="0"/>
        <a:buChar char="+"/>
        <a:defRPr lang="en-US" sz="2400" kern="1200" dirty="0" smtClean="0">
          <a:solidFill>
            <a:srgbClr val="4A4A4A"/>
          </a:solidFill>
          <a:latin typeface="Lucida Grande" charset="0"/>
          <a:ea typeface="+mn-ea"/>
          <a:cs typeface="+mn-cs"/>
          <a:sym typeface="Lucida Grande" charset="0"/>
        </a:defRPr>
      </a:lvl1pPr>
      <a:lvl2pPr marL="874713" indent="-457200" algn="l" rtl="0" eaLnBrk="1" fontAlgn="base" hangingPunct="1">
        <a:spcBef>
          <a:spcPts val="700"/>
        </a:spcBef>
        <a:spcAft>
          <a:spcPct val="0"/>
        </a:spcAft>
        <a:buClr>
          <a:srgbClr val="8DC63F"/>
        </a:buClr>
        <a:buSzPct val="90000"/>
        <a:buFont typeface="Gill Sans Ultra Bold" pitchFamily="34" charset="0"/>
        <a:buChar char="+"/>
        <a:defRPr lang="en-US" sz="2000" kern="1200" dirty="0" smtClean="0">
          <a:solidFill>
            <a:srgbClr val="4A4A4A"/>
          </a:solidFill>
          <a:latin typeface="Lucida Grande" charset="0"/>
          <a:ea typeface="+mn-ea"/>
          <a:cs typeface="+mn-cs"/>
          <a:sym typeface="Lucida Grande" charset="0"/>
        </a:defRPr>
      </a:lvl2pPr>
      <a:lvl3pPr marL="1217613" indent="-342900" algn="l" rtl="0" eaLnBrk="1" fontAlgn="base" hangingPunct="1">
        <a:spcBef>
          <a:spcPts val="600"/>
        </a:spcBef>
        <a:spcAft>
          <a:spcPct val="0"/>
        </a:spcAft>
        <a:buClr>
          <a:srgbClr val="8DC43F"/>
        </a:buClr>
        <a:buSzPct val="80000"/>
        <a:buFont typeface="Gill Sans Ultra Bold" pitchFamily="34" charset="0"/>
        <a:buChar char="+"/>
        <a:defRPr sz="1800">
          <a:solidFill>
            <a:srgbClr val="7B7B7B"/>
          </a:solidFill>
          <a:latin typeface="+mn-lt"/>
          <a:ea typeface="+mn-ea"/>
          <a:cs typeface="+mn-cs"/>
          <a:sym typeface="Lucida Grande" charset="0"/>
        </a:defRPr>
      </a:lvl3pPr>
      <a:lvl4pPr marL="1674813" indent="-342900" algn="l" rtl="0" eaLnBrk="1" fontAlgn="base" hangingPunct="1">
        <a:spcBef>
          <a:spcPts val="500"/>
        </a:spcBef>
        <a:spcAft>
          <a:spcPct val="0"/>
        </a:spcAft>
        <a:buClr>
          <a:srgbClr val="8DC43F"/>
        </a:buClr>
        <a:buSzPct val="70000"/>
        <a:buFont typeface="Gill Sans Ultra Bold" pitchFamily="34" charset="0"/>
        <a:buChar char="+"/>
        <a:defRPr sz="1800">
          <a:solidFill>
            <a:srgbClr val="7B7B7B"/>
          </a:solidFill>
          <a:latin typeface="+mn-lt"/>
          <a:ea typeface="+mn-ea"/>
          <a:cs typeface="+mn-cs"/>
          <a:sym typeface="Lucida Grande" charset="0"/>
        </a:defRPr>
      </a:lvl4pPr>
      <a:lvl5pPr marL="2132013" indent="-342900" algn="l" rtl="0" eaLnBrk="1" fontAlgn="base" hangingPunct="1">
        <a:spcBef>
          <a:spcPts val="500"/>
        </a:spcBef>
        <a:spcAft>
          <a:spcPct val="0"/>
        </a:spcAft>
        <a:buClr>
          <a:srgbClr val="8DC43F"/>
        </a:buClr>
        <a:buSzPct val="60000"/>
        <a:buFont typeface="Gill Sans Ultra Bold" pitchFamily="34" charset="0"/>
        <a:buChar char="+"/>
        <a:defRPr sz="1800">
          <a:solidFill>
            <a:srgbClr val="7B7B7B"/>
          </a:solidFill>
          <a:latin typeface="+mn-lt"/>
          <a:ea typeface="+mn-ea"/>
          <a:cs typeface="+mn-cs"/>
          <a:sym typeface="Lucida Grande" charset="0"/>
        </a:defRPr>
      </a:lvl5pPr>
      <a:lvl6pPr marL="2246313" algn="ctr" rtl="0" eaLnBrk="1" fontAlgn="base" hangingPunct="1">
        <a:spcBef>
          <a:spcPts val="500"/>
        </a:spcBef>
        <a:spcAft>
          <a:spcPct val="0"/>
        </a:spcAft>
        <a:defRPr sz="2000">
          <a:solidFill>
            <a:srgbClr val="7B7B7B"/>
          </a:solidFill>
          <a:latin typeface="+mn-lt"/>
          <a:ea typeface="+mn-ea"/>
          <a:cs typeface="+mn-cs"/>
          <a:sym typeface="Lucida Grande" charset="0"/>
        </a:defRPr>
      </a:lvl6pPr>
      <a:lvl7pPr marL="2703513" algn="ctr" rtl="0" eaLnBrk="1" fontAlgn="base" hangingPunct="1">
        <a:spcBef>
          <a:spcPts val="500"/>
        </a:spcBef>
        <a:spcAft>
          <a:spcPct val="0"/>
        </a:spcAft>
        <a:defRPr sz="2000">
          <a:solidFill>
            <a:srgbClr val="7B7B7B"/>
          </a:solidFill>
          <a:latin typeface="+mn-lt"/>
          <a:ea typeface="+mn-ea"/>
          <a:cs typeface="+mn-cs"/>
          <a:sym typeface="Lucida Grande" charset="0"/>
        </a:defRPr>
      </a:lvl7pPr>
      <a:lvl8pPr marL="3160713" algn="ctr" rtl="0" eaLnBrk="1" fontAlgn="base" hangingPunct="1">
        <a:spcBef>
          <a:spcPts val="500"/>
        </a:spcBef>
        <a:spcAft>
          <a:spcPct val="0"/>
        </a:spcAft>
        <a:defRPr sz="2000">
          <a:solidFill>
            <a:srgbClr val="7B7B7B"/>
          </a:solidFill>
          <a:latin typeface="+mn-lt"/>
          <a:ea typeface="+mn-ea"/>
          <a:cs typeface="+mn-cs"/>
          <a:sym typeface="Lucida Grande" charset="0"/>
        </a:defRPr>
      </a:lvl8pPr>
      <a:lvl9pPr marL="3617913" algn="ctr" rtl="0" eaLnBrk="1" fontAlgn="base" hangingPunct="1">
        <a:spcBef>
          <a:spcPts val="500"/>
        </a:spcBef>
        <a:spcAft>
          <a:spcPct val="0"/>
        </a:spcAft>
        <a:defRPr sz="2000">
          <a:solidFill>
            <a:srgbClr val="7B7B7B"/>
          </a:solidFill>
          <a:latin typeface="+mn-lt"/>
          <a:ea typeface="+mn-ea"/>
          <a:cs typeface="+mn-cs"/>
          <a:sym typeface="Lucida Grande" charset="0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Whats the intent with activites?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smtClean="0"/>
              <a:t>Android stuffs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32908919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tretton37_PPT_Theme">
  <a:themeElements>
    <a:clrScheme name="Default - Title Slid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- Title Slide">
      <a:majorFont>
        <a:latin typeface="Lucida Grande"/>
        <a:ea typeface="ヒラギノ角ゴ ProN W3"/>
        <a:cs typeface="ヒラギノ角ゴ ProN W3"/>
      </a:majorFont>
      <a:minorFont>
        <a:latin typeface="Lucida Grand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Default - Title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tretton37_PPT_Theme</Template>
  <TotalTime>0</TotalTime>
  <Words>8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tretton37_PPT_Theme</vt:lpstr>
      <vt:lpstr>Whats the intent with activites?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Whats the intent with activites?</dc:title>
  <dc:creator>Fredrik</dc:creator>
  <cp:lastModifiedBy>Fredrik</cp:lastModifiedBy>
  <cp:revision>1</cp:revision>
  <dcterms:created xsi:type="dcterms:W3CDTF">2011-09-18T20:15:08Z</dcterms:created>
  <dcterms:modified xsi:type="dcterms:W3CDTF">2011-09-18T20:16:04Z</dcterms:modified>
</cp:coreProperties>
</file>