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2011-09-18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Application lifecycle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1405</TotalTime>
  <Words>26</Words>
  <Application>Microsoft Office PowerPoint</Application>
  <PresentationFormat>On-screen Show (4:3)</PresentationFormat>
  <Paragraphs>12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tretton37_PPT_Theme</vt:lpstr>
      <vt:lpstr>Whats the intent with activites?</vt:lpstr>
      <vt:lpstr>Android</vt:lpstr>
      <vt:lpstr>Activites</vt:lpstr>
      <vt:lpstr>Application lifecycle</vt:lpstr>
      <vt:lpstr>Intents</vt:lpstr>
      <vt:lpstr>Taking a Picture</vt:lpstr>
      <vt:lpstr>Barcode Scanner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3</cp:revision>
  <dcterms:created xsi:type="dcterms:W3CDTF">2011-09-18T20:15:08Z</dcterms:created>
  <dcterms:modified xsi:type="dcterms:W3CDTF">2011-09-19T19:40:50Z</dcterms:modified>
</cp:coreProperties>
</file>