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2011-09-18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8</TotalTime>
  <Words>12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tretton37_PPT_Theme</vt:lpstr>
      <vt:lpstr>Whats the intent with activites?</vt:lpstr>
      <vt:lpstr>Android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2</cp:revision>
  <dcterms:created xsi:type="dcterms:W3CDTF">2011-09-18T20:15:08Z</dcterms:created>
  <dcterms:modified xsi:type="dcterms:W3CDTF">2011-09-18T20:23:18Z</dcterms:modified>
</cp:coreProperties>
</file>