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25" autoAdjust="0"/>
  </p:normalViewPr>
  <p:slideViewPr>
    <p:cSldViewPr>
      <p:cViewPr varScale="1">
        <p:scale>
          <a:sx n="72" d="100"/>
          <a:sy n="72" d="100"/>
        </p:scale>
        <p:origin x="-21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979C-6CDC-4C22-9F0D-CDB89CF792FD}" type="datetimeFigureOut">
              <a:rPr lang="sv-SE" smtClean="0"/>
              <a:t>2011-09-18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1C784-466F-4ABA-A6E5-D6D202D286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64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zxin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’Open Source’</a:t>
            </a:r>
          </a:p>
          <a:p>
            <a:r>
              <a:rPr lang="sv-SE" dirty="0" smtClean="0"/>
              <a:t>Java and/or</a:t>
            </a:r>
            <a:r>
              <a:rPr lang="sv-SE" baseline="0" dirty="0" smtClean="0"/>
              <a:t> C,C++,Asm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87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http://code.google.com/p/zxing/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65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68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411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58738"/>
            <a:ext cx="1943100" cy="5011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58738"/>
            <a:ext cx="5676900" cy="5011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768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540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1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sv-S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5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7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6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0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58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-58738"/>
            <a:ext cx="8221662" cy="18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rot="10800000" flipH="1">
            <a:off x="455613" y="1211263"/>
            <a:ext cx="8221662" cy="0"/>
          </a:xfrm>
          <a:prstGeom prst="line">
            <a:avLst/>
          </a:prstGeom>
          <a:noFill/>
          <a:ln w="12700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dirty="0" smtClean="0">
          <a:solidFill>
            <a:srgbClr val="4A4A4A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457200" indent="-457200" algn="l" rtl="0" eaLnBrk="1" fontAlgn="base" hangingPunct="1">
        <a:spcBef>
          <a:spcPts val="800"/>
        </a:spcBef>
        <a:spcAft>
          <a:spcPct val="0"/>
        </a:spcAft>
        <a:buClr>
          <a:srgbClr val="8DC63F"/>
        </a:buClr>
        <a:buFont typeface="Gill Sans Ultra Bold" pitchFamily="34" charset="0"/>
        <a:buChar char="+"/>
        <a:defRPr lang="en-US" sz="24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1pPr>
      <a:lvl2pPr marL="874713" indent="-457200" algn="l" rtl="0" eaLnBrk="1" fontAlgn="base" hangingPunct="1">
        <a:spcBef>
          <a:spcPts val="700"/>
        </a:spcBef>
        <a:spcAft>
          <a:spcPct val="0"/>
        </a:spcAft>
        <a:buClr>
          <a:srgbClr val="8DC63F"/>
        </a:buClr>
        <a:buSzPct val="90000"/>
        <a:buFont typeface="Gill Sans Ultra Bold" pitchFamily="34" charset="0"/>
        <a:buChar char="+"/>
        <a:defRPr lang="en-US" sz="20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2pPr>
      <a:lvl3pPr marL="1217613" indent="-342900" algn="l" rtl="0" eaLnBrk="1" fontAlgn="base" hangingPunct="1">
        <a:spcBef>
          <a:spcPts val="600"/>
        </a:spcBef>
        <a:spcAft>
          <a:spcPct val="0"/>
        </a:spcAft>
        <a:buClr>
          <a:srgbClr val="8DC43F"/>
        </a:buClr>
        <a:buSzPct val="8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3pPr>
      <a:lvl4pPr marL="16748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7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4pPr>
      <a:lvl5pPr marL="21320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6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5pPr>
      <a:lvl6pPr marL="22463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6pPr>
      <a:lvl7pPr marL="27035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7pPr>
      <a:lvl8pPr marL="31607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8pPr>
      <a:lvl9pPr marL="36179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adirfan/5168981298/sizes/l/in/photostrea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tuffthathappens.com/blog/2008/11/01/android-activity-lifecyc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/>
              <a:t>Whats the intent with activites?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Android stuffs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2908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43100"/>
            <a:ext cx="5283200" cy="2971800"/>
          </a:xfrm>
        </p:spPr>
      </p:pic>
    </p:spTree>
    <p:extLst>
      <p:ext uri="{BB962C8B-B14F-4D97-AF65-F5344CB8AC3E}">
        <p14:creationId xmlns:p14="http://schemas.microsoft.com/office/powerpoint/2010/main" val="25488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358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Activity lifecycle</a:t>
            </a:r>
            <a:endParaRPr lang="sv-SE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5" b="2284"/>
          <a:stretch/>
        </p:blipFill>
        <p:spPr>
          <a:xfrm>
            <a:off x="2051720" y="1268759"/>
            <a:ext cx="5040560" cy="4953103"/>
          </a:xfrm>
        </p:spPr>
      </p:pic>
    </p:spTree>
    <p:extLst>
      <p:ext uri="{BB962C8B-B14F-4D97-AF65-F5344CB8AC3E}">
        <p14:creationId xmlns:p14="http://schemas.microsoft.com/office/powerpoint/2010/main" val="168029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712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Taking a Picture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 smtClean="0"/>
              <a:t>new </a:t>
            </a:r>
            <a:r>
              <a:rPr lang="sv-SE" dirty="0"/>
              <a:t>Intent(MediaStore.ACTION_IMAGE_CAPTURE);</a:t>
            </a:r>
          </a:p>
        </p:txBody>
      </p:sp>
    </p:spTree>
    <p:extLst>
      <p:ext uri="{BB962C8B-B14F-4D97-AF65-F5344CB8AC3E}">
        <p14:creationId xmlns:p14="http://schemas.microsoft.com/office/powerpoint/2010/main" val="375467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Barcode Scanner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08" y="3176972"/>
            <a:ext cx="7342584" cy="504056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Intent("com.google.zxing.client.android.SCAN");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367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Questions?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76864" cy="4860540"/>
          </a:xfrm>
        </p:spPr>
      </p:pic>
    </p:spTree>
    <p:extLst>
      <p:ext uri="{BB962C8B-B14F-4D97-AF65-F5344CB8AC3E}">
        <p14:creationId xmlns:p14="http://schemas.microsoft.com/office/powerpoint/2010/main" val="40191150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retton37_PPT_Them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tretton37_PPT_Theme</Template>
  <TotalTime>11455</TotalTime>
  <Words>42</Words>
  <Application>Microsoft Office PowerPoint</Application>
  <PresentationFormat>On-screen Show (4:3)</PresentationFormat>
  <Paragraphs>16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tretton37_PPT_Theme</vt:lpstr>
      <vt:lpstr>Whats the intent with activites?</vt:lpstr>
      <vt:lpstr>Android</vt:lpstr>
      <vt:lpstr>Activites</vt:lpstr>
      <vt:lpstr>Activity lifecycle</vt:lpstr>
      <vt:lpstr>Intents</vt:lpstr>
      <vt:lpstr>Taking a Picture</vt:lpstr>
      <vt:lpstr>Barcode Scanner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the intent with activites?</dc:title>
  <dc:creator>Fredrik</dc:creator>
  <cp:lastModifiedBy>Fredrik</cp:lastModifiedBy>
  <cp:revision>5</cp:revision>
  <dcterms:created xsi:type="dcterms:W3CDTF">2011-09-18T20:15:08Z</dcterms:created>
  <dcterms:modified xsi:type="dcterms:W3CDTF">2011-09-26T19:10:56Z</dcterms:modified>
</cp:coreProperties>
</file>