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1" r:id="rId4"/>
    <p:sldId id="268" r:id="rId5"/>
    <p:sldId id="265" r:id="rId6"/>
    <p:sldId id="266" r:id="rId7"/>
    <p:sldId id="267" r:id="rId8"/>
    <p:sldId id="259" r:id="rId9"/>
    <p:sldId id="269" r:id="rId10"/>
    <p:sldId id="270" r:id="rId11"/>
    <p:sldId id="260" r:id="rId12"/>
    <p:sldId id="261" r:id="rId13"/>
    <p:sldId id="262" r:id="rId14"/>
    <p:sldId id="264" r:id="rId15"/>
    <p:sldId id="263" r:id="rId16"/>
    <p:sldId id="272" r:id="rId17"/>
    <p:sldId id="273" r:id="rId18"/>
    <p:sldId id="276" r:id="rId19"/>
    <p:sldId id="274" r:id="rId20"/>
    <p:sldId id="275" r:id="rId21"/>
    <p:sldId id="258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25" autoAdjust="0"/>
  </p:normalViewPr>
  <p:slideViewPr>
    <p:cSldViewPr>
      <p:cViewPr varScale="1">
        <p:scale>
          <a:sx n="72" d="100"/>
          <a:sy n="72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979C-6CDC-4C22-9F0D-CDB89CF792FD}" type="datetimeFigureOut">
              <a:rPr lang="sv-SE" smtClean="0"/>
              <a:t>2011-10-02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C784-466F-4ABA-A6E5-D6D202D286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6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raftydame/4383720879/sizes/l/in/photostrea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zxin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lvik_(softwar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free_java_id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iki.jetbrains.net/intellij/Developing_applications_for_Android_in_IntelliJ_IDEA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tuckincustoms/3946279121/sizes/l/in/photostrea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421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Primarily</a:t>
            </a:r>
            <a:r>
              <a:rPr lang="sv-SE" baseline="0" dirty="0" smtClean="0"/>
              <a:t> Xml based but can be defined from code too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21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Priority: Visible</a:t>
            </a:r>
            <a:r>
              <a:rPr lang="sv-SE" baseline="0" dirty="0" smtClean="0"/>
              <a:t> (activity)</a:t>
            </a:r>
            <a:r>
              <a:rPr lang="sv-SE" dirty="0" smtClean="0"/>
              <a:t>, services,</a:t>
            </a:r>
            <a:r>
              <a:rPr lang="sv-SE" baseline="0" dirty="0" smtClean="0"/>
              <a:t> background (activity w/o service)</a:t>
            </a:r>
          </a:p>
          <a:p>
            <a:r>
              <a:rPr lang="sv-SE" baseline="0" dirty="0" smtClean="0"/>
              <a:t>Possible to save ui state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781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Message passing within</a:t>
            </a:r>
            <a:r>
              <a:rPr lang="sv-SE" baseline="0" dirty="0" smtClean="0"/>
              <a:t> &amp; between applications</a:t>
            </a:r>
          </a:p>
          <a:p>
            <a:r>
              <a:rPr lang="sv-SE" dirty="0" smtClean="0"/>
              <a:t>Start activity/</a:t>
            </a:r>
            <a:r>
              <a:rPr lang="sv-SE" baseline="0" dirty="0" smtClean="0"/>
              <a:t>service to perform and action or broadcast event or start a activity/server</a:t>
            </a:r>
          </a:p>
          <a:p>
            <a:r>
              <a:rPr lang="sv-SE" baseline="0" dirty="0" smtClean="0"/>
              <a:t>Startactivity / </a:t>
            </a:r>
            <a:r>
              <a:rPr lang="sv-SE" baseline="0" dirty="0" smtClean="0"/>
              <a:t>startactivityforresult for activites </a:t>
            </a:r>
            <a:endParaRPr lang="sv-SE" baseline="0" dirty="0" smtClean="0"/>
          </a:p>
          <a:p>
            <a:r>
              <a:rPr lang="sv-SE" baseline="0" dirty="0" smtClean="0"/>
              <a:t>Onactivityresult callback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http://www.flickr.com/photos/craftydame/4383720879/sizes/l/in/photostream/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209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From MainActivity</a:t>
            </a:r>
            <a:r>
              <a:rPr lang="sv-SE" baseline="0" dirty="0" smtClean="0"/>
              <a:t> start the activity FooActivity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716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Starts</a:t>
            </a:r>
            <a:r>
              <a:rPr lang="sv-SE" baseline="0" dirty="0" smtClean="0"/>
              <a:t> the camera application and should return the uri to a image if one has been captured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83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http://code.google.com/p/zxing/</a:t>
            </a:r>
            <a:r>
              <a:rPr lang="sv-SE" dirty="0" smtClean="0"/>
              <a:t> </a:t>
            </a:r>
          </a:p>
          <a:p>
            <a:r>
              <a:rPr lang="sv-SE" smtClean="0"/>
              <a:t>Scans</a:t>
            </a:r>
            <a:r>
              <a:rPr lang="sv-SE" baseline="0" smtClean="0"/>
              <a:t> QR codes, regular barcodes etc</a:t>
            </a:r>
            <a:endParaRPr lang="sv-SE" dirty="0" smtClean="0"/>
          </a:p>
          <a:p>
            <a:r>
              <a:rPr lang="sv-SE" dirty="0" smtClean="0"/>
              <a:t>Returns a scanned barcode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65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IntentService,</a:t>
            </a:r>
            <a:r>
              <a:rPr lang="sv-SE" baseline="0" dirty="0" smtClean="0"/>
              <a:t> async backend work</a:t>
            </a:r>
          </a:p>
          <a:p>
            <a:endParaRPr lang="sv-SE" baseline="0" dirty="0" smtClean="0"/>
          </a:p>
          <a:p>
            <a:r>
              <a:rPr lang="sv-SE" baseline="0" dirty="0" smtClean="0"/>
              <a:t>StartService with intent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096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965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Example projects with repo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5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Linux</a:t>
            </a:r>
            <a:endParaRPr lang="sv-SE" dirty="0" smtClean="0"/>
          </a:p>
          <a:p>
            <a:r>
              <a:rPr lang="sv-SE" dirty="0" smtClean="0"/>
              <a:t>Ow</a:t>
            </a:r>
            <a:r>
              <a:rPr lang="sv-SE" baseline="0" dirty="0" smtClean="0"/>
              <a:t>n </a:t>
            </a:r>
            <a:r>
              <a:rPr lang="sv-SE" baseline="0" dirty="0" smtClean="0"/>
              <a:t>UI toolkit, shares some parts of the framwork api with suns jre</a:t>
            </a:r>
          </a:p>
          <a:p>
            <a:r>
              <a:rPr lang="sv-SE" baseline="0" dirty="0" smtClean="0"/>
              <a:t>SDK Free (Win, Mac, Linux), device debugging free, Market account $25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87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’Open Source’ (AOSP,</a:t>
            </a:r>
            <a:r>
              <a:rPr lang="sv-SE" baseline="0" dirty="0" smtClean="0"/>
              <a:t> Android Open Source Project)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448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Open</a:t>
            </a:r>
            <a:r>
              <a:rPr lang="sv-SE" baseline="0" dirty="0" smtClean="0"/>
              <a:t> Source java virtual machine designed for ’compact systems’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http://en.wikipedia.org/wiki/Dalvik_(software)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496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Recommended</a:t>
            </a:r>
            <a:r>
              <a:rPr lang="sv-SE" baseline="0" dirty="0" smtClean="0"/>
              <a:t> plattform from google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http://developer.android.com/sdk/installing.html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792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Community</a:t>
            </a:r>
            <a:r>
              <a:rPr lang="sv-SE" baseline="0" dirty="0" smtClean="0"/>
              <a:t> edition free, by jetbrains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http://www.jetbrains.com/idea/free_java_ide.html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http://wiki.jetbrains.net/intellij/Developing_applications_for_Android_in_IntelliJ_IDEA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69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C,C++,</a:t>
            </a:r>
            <a:r>
              <a:rPr lang="sv-SE" baseline="0" dirty="0" smtClean="0"/>
              <a:t> Asm</a:t>
            </a:r>
          </a:p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648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Presentation layer,</a:t>
            </a:r>
            <a:r>
              <a:rPr lang="sv-SE" baseline="0" dirty="0" smtClean="0"/>
              <a:t> uses a view to define a layout</a:t>
            </a:r>
          </a:p>
          <a:p>
            <a:r>
              <a:rPr lang="sv-SE" baseline="0" dirty="0" smtClean="0"/>
              <a:t>Layout defined in xml (htmlish) or from code</a:t>
            </a:r>
          </a:p>
          <a:p>
            <a:r>
              <a:rPr lang="sv-SE" dirty="0" smtClean="0"/>
              <a:t>Navigate between activites</a:t>
            </a:r>
            <a:r>
              <a:rPr lang="sv-SE" baseline="0" dirty="0" smtClean="0"/>
              <a:t> by starting them and returning from them (stack)</a:t>
            </a:r>
          </a:p>
          <a:p>
            <a:endParaRPr lang="sv-SE" baseline="0" dirty="0" smtClean="0"/>
          </a:p>
          <a:p>
            <a:endParaRPr lang="sv-SE" baseline="0" dirty="0" smtClean="0"/>
          </a:p>
          <a:p>
            <a:r>
              <a:rPr lang="sv-SE" smtClean="0">
                <a:hlinkClick r:id="rId3"/>
              </a:rPr>
              <a:t>http://www.flickr.com/photos/stuckincustoms/3946279121/sizes/l/in/photostream/</a:t>
            </a:r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587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Stackbased</a:t>
            </a:r>
            <a:endParaRPr lang="sv-SE" baseline="0" dirty="0" smtClean="0"/>
          </a:p>
          <a:p>
            <a:r>
              <a:rPr lang="sv-SE" baseline="0" dirty="0" smtClean="0"/>
              <a:t>Startactivity to push, return, backkey to pop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7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thathappens.com/blog/2008/11/01/android-activity-lifecyc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adirfan/5168981298/sizes/l/in/photostrea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Android stuffs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 advTm="242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Layout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1" y="1299424"/>
            <a:ext cx="4602859" cy="4865880"/>
          </a:xfrm>
        </p:spPr>
      </p:pic>
    </p:spTree>
    <p:extLst>
      <p:ext uri="{BB962C8B-B14F-4D97-AF65-F5344CB8AC3E}">
        <p14:creationId xmlns:p14="http://schemas.microsoft.com/office/powerpoint/2010/main" val="305034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Activity lifecycle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 b="2284"/>
          <a:stretch/>
        </p:blipFill>
        <p:spPr>
          <a:xfrm>
            <a:off x="2051720" y="1268759"/>
            <a:ext cx="5040560" cy="4953103"/>
          </a:xfrm>
        </p:spPr>
      </p:pic>
    </p:spTree>
    <p:extLst>
      <p:ext uri="{BB962C8B-B14F-4D97-AF65-F5344CB8AC3E}">
        <p14:creationId xmlns:p14="http://schemas.microsoft.com/office/powerpoint/2010/main" val="168029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Intents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624736" cy="4929735"/>
          </a:xfrm>
        </p:spPr>
      </p:pic>
    </p:spTree>
    <p:extLst>
      <p:ext uri="{BB962C8B-B14F-4D97-AF65-F5344CB8AC3E}">
        <p14:creationId xmlns:p14="http://schemas.microsoft.com/office/powerpoint/2010/main" val="63712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Move within an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</a:t>
            </a:r>
            <a:r>
              <a:rPr lang="sv-SE" dirty="0" smtClean="0"/>
              <a:t>Intent(MainActivity.this, FooActivity.class</a:t>
            </a:r>
            <a:r>
              <a:rPr lang="sv-S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467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Taking a Picture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new </a:t>
            </a:r>
            <a:r>
              <a:rPr lang="sv-SE" dirty="0"/>
              <a:t>Intent(MediaStore.ACTION_IMAGE_CAPTURE);</a:t>
            </a:r>
          </a:p>
        </p:txBody>
      </p:sp>
    </p:spTree>
    <p:extLst>
      <p:ext uri="{BB962C8B-B14F-4D97-AF65-F5344CB8AC3E}">
        <p14:creationId xmlns:p14="http://schemas.microsoft.com/office/powerpoint/2010/main" val="348062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Barcode Scanner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08" y="3176972"/>
            <a:ext cx="7342584" cy="504056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Intent("com.google.zxing.client.android.SCAN");</a:t>
            </a:r>
          </a:p>
        </p:txBody>
      </p:sp>
    </p:spTree>
    <p:extLst>
      <p:ext uri="{BB962C8B-B14F-4D97-AF65-F5344CB8AC3E}">
        <p14:creationId xmlns:p14="http://schemas.microsoft.com/office/powerpoint/2010/main" val="21636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Service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1" y="1268307"/>
            <a:ext cx="7343819" cy="4824989"/>
          </a:xfrm>
        </p:spPr>
      </p:pic>
    </p:spTree>
    <p:extLst>
      <p:ext uri="{BB962C8B-B14F-4D97-AF65-F5344CB8AC3E}">
        <p14:creationId xmlns:p14="http://schemas.microsoft.com/office/powerpoint/2010/main" val="256934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37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Concept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4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Publisher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828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43100"/>
            <a:ext cx="5283200" cy="2971800"/>
          </a:xfrm>
        </p:spPr>
      </p:pic>
    </p:spTree>
    <p:extLst>
      <p:ext uri="{BB962C8B-B14F-4D97-AF65-F5344CB8AC3E}">
        <p14:creationId xmlns:p14="http://schemas.microsoft.com/office/powerpoint/2010/main" val="25488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12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6864" cy="4860540"/>
          </a:xfrm>
        </p:spPr>
      </p:pic>
    </p:spTree>
    <p:extLst>
      <p:ext uri="{BB962C8B-B14F-4D97-AF65-F5344CB8AC3E}">
        <p14:creationId xmlns:p14="http://schemas.microsoft.com/office/powerpoint/2010/main" val="401911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AOSP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38" y="1340768"/>
            <a:ext cx="652872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87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Dalvik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8" y="1340768"/>
            <a:ext cx="7236805" cy="4824536"/>
          </a:xfrm>
        </p:spPr>
      </p:pic>
    </p:spTree>
    <p:extLst>
      <p:ext uri="{BB962C8B-B14F-4D97-AF65-F5344CB8AC3E}">
        <p14:creationId xmlns:p14="http://schemas.microsoft.com/office/powerpoint/2010/main" val="158810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Eclipse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1340768"/>
            <a:ext cx="4824536" cy="4824536"/>
          </a:xfrm>
        </p:spPr>
      </p:pic>
    </p:spTree>
    <p:extLst>
      <p:ext uri="{BB962C8B-B14F-4D97-AF65-F5344CB8AC3E}">
        <p14:creationId xmlns:p14="http://schemas.microsoft.com/office/powerpoint/2010/main" val="88678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IDEA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1340768"/>
            <a:ext cx="4680520" cy="4680520"/>
          </a:xfrm>
        </p:spPr>
      </p:pic>
    </p:spTree>
    <p:extLst>
      <p:ext uri="{BB962C8B-B14F-4D97-AF65-F5344CB8AC3E}">
        <p14:creationId xmlns:p14="http://schemas.microsoft.com/office/powerpoint/2010/main" val="3871150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Native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40767"/>
            <a:ext cx="4608512" cy="4838939"/>
          </a:xfrm>
        </p:spPr>
      </p:pic>
    </p:spTree>
    <p:extLst>
      <p:ext uri="{BB962C8B-B14F-4D97-AF65-F5344CB8AC3E}">
        <p14:creationId xmlns:p14="http://schemas.microsoft.com/office/powerpoint/2010/main" val="243746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200800" cy="4838038"/>
          </a:xfrm>
        </p:spPr>
      </p:pic>
    </p:spTree>
    <p:extLst>
      <p:ext uri="{BB962C8B-B14F-4D97-AF65-F5344CB8AC3E}">
        <p14:creationId xmlns:p14="http://schemas.microsoft.com/office/powerpoint/2010/main" val="330358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Navigation between 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0" y="1340768"/>
            <a:ext cx="6490501" cy="4896544"/>
          </a:xfrm>
        </p:spPr>
      </p:pic>
    </p:spTree>
    <p:extLst>
      <p:ext uri="{BB962C8B-B14F-4D97-AF65-F5344CB8AC3E}">
        <p14:creationId xmlns:p14="http://schemas.microsoft.com/office/powerpoint/2010/main" val="1140309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14422</TotalTime>
  <Words>307</Words>
  <Application>Microsoft Office PowerPoint</Application>
  <PresentationFormat>On-screen Show (4:3)</PresentationFormat>
  <Paragraphs>82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tretton37_PPT_Theme</vt:lpstr>
      <vt:lpstr>Whats the intent with activites?</vt:lpstr>
      <vt:lpstr>Android</vt:lpstr>
      <vt:lpstr>AOSP</vt:lpstr>
      <vt:lpstr>Dalvik</vt:lpstr>
      <vt:lpstr>Eclipse</vt:lpstr>
      <vt:lpstr>IDEA</vt:lpstr>
      <vt:lpstr>Native</vt:lpstr>
      <vt:lpstr>Activites</vt:lpstr>
      <vt:lpstr>Navigation between activites</vt:lpstr>
      <vt:lpstr>Layout</vt:lpstr>
      <vt:lpstr>Activity lifecycle</vt:lpstr>
      <vt:lpstr>Intents</vt:lpstr>
      <vt:lpstr>Move within an application</vt:lpstr>
      <vt:lpstr>Taking a Picture</vt:lpstr>
      <vt:lpstr>Barcode Scanner</vt:lpstr>
      <vt:lpstr>Service</vt:lpstr>
      <vt:lpstr>Example project</vt:lpstr>
      <vt:lpstr>Concept</vt:lpstr>
      <vt:lpstr>Publisher</vt:lpstr>
      <vt:lpstr>User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21</cp:revision>
  <dcterms:created xsi:type="dcterms:W3CDTF">2011-09-18T20:15:08Z</dcterms:created>
  <dcterms:modified xsi:type="dcterms:W3CDTF">2011-10-02T13:01:44Z</dcterms:modified>
</cp:coreProperties>
</file>