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2011-09-28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uckincustoms/3946279121/sizes/l/in/photostrea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raftydame/4383720879/sizes/l/in/photostrea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’Open Source’ (AOSP,</a:t>
            </a:r>
            <a:r>
              <a:rPr lang="sv-SE" baseline="0" dirty="0" smtClean="0"/>
              <a:t> Android Open Source Project)</a:t>
            </a:r>
            <a:endParaRPr lang="sv-SE" dirty="0" smtClean="0"/>
          </a:p>
          <a:p>
            <a:r>
              <a:rPr lang="sv-SE" dirty="0" smtClean="0"/>
              <a:t>Linux</a:t>
            </a:r>
          </a:p>
          <a:p>
            <a:r>
              <a:rPr lang="sv-SE" dirty="0" smtClean="0"/>
              <a:t>Java dalvik vm and/or</a:t>
            </a:r>
            <a:r>
              <a:rPr lang="sv-SE" baseline="0" dirty="0" smtClean="0"/>
              <a:t> C,C++,Asm</a:t>
            </a:r>
          </a:p>
          <a:p>
            <a:r>
              <a:rPr lang="sv-SE" dirty="0" smtClean="0"/>
              <a:t>Ow</a:t>
            </a:r>
            <a:r>
              <a:rPr lang="sv-SE" baseline="0" dirty="0" smtClean="0"/>
              <a:t>n UI toolkit, shares some parts of the framwork api with suns jre</a:t>
            </a:r>
          </a:p>
          <a:p>
            <a:r>
              <a:rPr lang="sv-SE" baseline="0" dirty="0" smtClean="0"/>
              <a:t>SDK Free (Win, Mac, Linux), device debugging free, Market account $25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 layer,</a:t>
            </a:r>
            <a:r>
              <a:rPr lang="sv-SE" baseline="0" dirty="0" smtClean="0"/>
              <a:t> uses a view to define a layout</a:t>
            </a:r>
          </a:p>
          <a:p>
            <a:r>
              <a:rPr lang="sv-SE" baseline="0" dirty="0" smtClean="0"/>
              <a:t>Layout defined in xml (htmlish) or from code</a:t>
            </a:r>
          </a:p>
          <a:p>
            <a:r>
              <a:rPr lang="sv-SE" dirty="0" smtClean="0"/>
              <a:t>Navigate between activites</a:t>
            </a:r>
            <a:r>
              <a:rPr lang="sv-SE" baseline="0" dirty="0" smtClean="0"/>
              <a:t> by starting them and returning from them (stack)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r>
              <a:rPr lang="sv-SE" smtClean="0">
                <a:hlinkClick r:id="rId3"/>
              </a:rPr>
              <a:t>http://www.flickr.com/photos/stuckincustoms/3946279121/sizes/l/in/photostream/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87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Priority: Visible</a:t>
            </a:r>
            <a:r>
              <a:rPr lang="sv-SE" baseline="0" dirty="0" smtClean="0"/>
              <a:t> (activity)</a:t>
            </a:r>
            <a:r>
              <a:rPr lang="sv-SE" dirty="0" smtClean="0"/>
              <a:t>, services,</a:t>
            </a:r>
            <a:r>
              <a:rPr lang="sv-SE" baseline="0" dirty="0" smtClean="0"/>
              <a:t> background (activity w/o service)</a:t>
            </a:r>
          </a:p>
          <a:p>
            <a:r>
              <a:rPr lang="sv-SE" baseline="0" dirty="0" smtClean="0"/>
              <a:t>Possible to save ui state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81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Message passing within</a:t>
            </a:r>
            <a:r>
              <a:rPr lang="sv-SE" baseline="0" dirty="0" smtClean="0"/>
              <a:t> &amp; between applications</a:t>
            </a:r>
          </a:p>
          <a:p>
            <a:r>
              <a:rPr lang="sv-SE" dirty="0" smtClean="0"/>
              <a:t>Start activity/</a:t>
            </a:r>
            <a:r>
              <a:rPr lang="sv-SE" baseline="0" dirty="0" smtClean="0"/>
              <a:t>service to perform and action or broadcast event or start a activity/server</a:t>
            </a:r>
          </a:p>
          <a:p>
            <a:r>
              <a:rPr lang="sv-SE" baseline="0" dirty="0" smtClean="0"/>
              <a:t>Startactivity / startactivityforresult</a:t>
            </a:r>
          </a:p>
          <a:p>
            <a:r>
              <a:rPr lang="sv-SE" baseline="0" dirty="0" smtClean="0"/>
              <a:t>Onactivityresult </a:t>
            </a:r>
            <a:r>
              <a:rPr lang="sv-SE" baseline="0" dirty="0" smtClean="0"/>
              <a:t>callback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http://www.flickr.com/photos/craftydame/4383720879/sizes/l/in/photostream/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20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From MainActivity</a:t>
            </a:r>
            <a:r>
              <a:rPr lang="sv-SE" baseline="0" dirty="0" smtClean="0"/>
              <a:t> start the activity FooActivity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71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Starts</a:t>
            </a:r>
            <a:r>
              <a:rPr lang="sv-SE" baseline="0" dirty="0" smtClean="0"/>
              <a:t> the camera application and should return the uri to a image if one has been captured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8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</a:t>
            </a:r>
            <a:r>
              <a:rPr lang="sv-SE" dirty="0" smtClean="0">
                <a:hlinkClick r:id="rId3"/>
              </a:rPr>
              <a:t>://code.google.com/p/zxing</a:t>
            </a:r>
            <a:r>
              <a:rPr lang="sv-SE" dirty="0" smtClean="0">
                <a:hlinkClick r:id="rId3"/>
              </a:rPr>
              <a:t>/</a:t>
            </a:r>
            <a:r>
              <a:rPr lang="sv-SE" dirty="0" smtClean="0"/>
              <a:t> </a:t>
            </a:r>
          </a:p>
          <a:p>
            <a:r>
              <a:rPr lang="sv-SE" smtClean="0"/>
              <a:t>Scans</a:t>
            </a:r>
            <a:r>
              <a:rPr lang="sv-SE" baseline="0" smtClean="0"/>
              <a:t> QR codes, regular barcodes etc</a:t>
            </a:r>
            <a:endParaRPr lang="sv-SE" dirty="0" smtClean="0"/>
          </a:p>
          <a:p>
            <a:r>
              <a:rPr lang="sv-SE" dirty="0" smtClean="0"/>
              <a:t>Returns a scanned barcode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 projects with repo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thathappens.com/blog/2008/11/01/android-activity-lifecyc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200800" cy="4838038"/>
          </a:xfrm>
        </p:spPr>
      </p:pic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24736" cy="4929735"/>
          </a:xfrm>
        </p:spPr>
      </p:pic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Move within an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</a:t>
            </a:r>
            <a:r>
              <a:rPr lang="sv-SE" dirty="0" smtClean="0"/>
              <a:t>Intent(MainActivity.this, FooActivity.class</a:t>
            </a:r>
            <a:r>
              <a:rPr lang="sv-S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48062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14237</TotalTime>
  <Words>221</Words>
  <Application>Microsoft Office PowerPoint</Application>
  <PresentationFormat>On-screen Show (4:3)</PresentationFormat>
  <Paragraphs>46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tretton37_PPT_Theme</vt:lpstr>
      <vt:lpstr>Whats the intent with activites?</vt:lpstr>
      <vt:lpstr>Android</vt:lpstr>
      <vt:lpstr>Activites</vt:lpstr>
      <vt:lpstr>Activity lifecycle</vt:lpstr>
      <vt:lpstr>Intents</vt:lpstr>
      <vt:lpstr>Move within an application</vt:lpstr>
      <vt:lpstr>Taking a Picture</vt:lpstr>
      <vt:lpstr>Barcode Scanner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15</cp:revision>
  <dcterms:created xsi:type="dcterms:W3CDTF">2011-09-18T20:15:08Z</dcterms:created>
  <dcterms:modified xsi:type="dcterms:W3CDTF">2011-09-28T17:34:04Z</dcterms:modified>
</cp:coreProperties>
</file>