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58" y="1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Grafik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latshållare för innehåll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9" y="1548765"/>
            <a:ext cx="4322521" cy="4351338"/>
          </a:xfr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9" y="1548765"/>
            <a:ext cx="4035181" cy="4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FILM SOM VISAR LJUSINTERAKTION MED FIENDER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8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Office PowerPoint</Application>
  <PresentationFormat>Bredbild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Eras Light ITC</vt:lpstr>
      <vt:lpstr>Office-tema</vt:lpstr>
      <vt:lpstr>PowerPoint-presentation</vt:lpstr>
      <vt:lpstr>Filmklipp</vt:lpstr>
      <vt:lpstr>Grafik</vt:lpstr>
      <vt:lpstr>Asset Manager</vt:lpstr>
      <vt:lpstr>Levelformat</vt:lpstr>
      <vt:lpstr>Ljus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User</cp:lastModifiedBy>
  <cp:revision>7</cp:revision>
  <dcterms:created xsi:type="dcterms:W3CDTF">2015-05-24T11:41:27Z</dcterms:created>
  <dcterms:modified xsi:type="dcterms:W3CDTF">2015-05-25T08:38:48Z</dcterms:modified>
</cp:coreProperties>
</file>