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233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750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069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197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106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19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980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6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921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78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390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50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3"/>
            <a:ext cx="12227011" cy="7685154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8857736" y="2621971"/>
            <a:ext cx="2842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Jesper Blidkvist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Jesper Enbom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Julia Karlsson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Fredrik Lindsten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Jonas Andersson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Rikhard Svensson</a:t>
            </a:r>
            <a:endParaRPr lang="sv-SE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2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Filmklipp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33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Grafik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9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Asset Manager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1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Levelformat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00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Ljus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69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Gamelogic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44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955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Office PowerPoint</Application>
  <PresentationFormat>Bredbild</PresentationFormat>
  <Paragraphs>13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PowerPoint-presentation</vt:lpstr>
      <vt:lpstr>Filmklipp</vt:lpstr>
      <vt:lpstr>Grafik</vt:lpstr>
      <vt:lpstr>Asset Manager</vt:lpstr>
      <vt:lpstr>Levelformat</vt:lpstr>
      <vt:lpstr>Ljus</vt:lpstr>
      <vt:lpstr>Gamelogic</vt:lpstr>
      <vt:lpstr>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Narcisse Essicran</dc:creator>
  <cp:lastModifiedBy>Narcisse Essicran</cp:lastModifiedBy>
  <cp:revision>1</cp:revision>
  <dcterms:created xsi:type="dcterms:W3CDTF">2015-05-24T11:41:27Z</dcterms:created>
  <dcterms:modified xsi:type="dcterms:W3CDTF">2015-05-24T11:54:47Z</dcterms:modified>
</cp:coreProperties>
</file>