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Grafik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610208"/>
            <a:ext cx="64253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2980915"/>
            <a:ext cx="2953224" cy="7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060773"/>
            <a:ext cx="9580845" cy="6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913336"/>
            <a:ext cx="9580845" cy="5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Gamelogic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Bredbild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Eras Light ITC</vt:lpstr>
      <vt:lpstr>Office-tema</vt:lpstr>
      <vt:lpstr>PowerPoint-presentation</vt:lpstr>
      <vt:lpstr>Filmklipp</vt:lpstr>
      <vt:lpstr>Grafik</vt:lpstr>
      <vt:lpstr>Asset Manager</vt:lpstr>
      <vt:lpstr>Levelformat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Narcisse Essicran</cp:lastModifiedBy>
  <cp:revision>5</cp:revision>
  <dcterms:created xsi:type="dcterms:W3CDTF">2015-05-24T11:41:27Z</dcterms:created>
  <dcterms:modified xsi:type="dcterms:W3CDTF">2015-05-25T08:23:35Z</dcterms:modified>
</cp:coreProperties>
</file>