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38" y="2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233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750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069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1197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106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8195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980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067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8921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278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390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350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3"/>
            <a:ext cx="12227011" cy="7685154"/>
          </a:xfrm>
          <a:prstGeom prst="rect">
            <a:avLst/>
          </a:prstGeom>
        </p:spPr>
      </p:pic>
      <p:sp>
        <p:nvSpPr>
          <p:cNvPr id="5" name="textruta 4"/>
          <p:cNvSpPr txBox="1"/>
          <p:nvPr/>
        </p:nvSpPr>
        <p:spPr>
          <a:xfrm>
            <a:off x="8857736" y="2621971"/>
            <a:ext cx="28420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Jesper Blidkvist</a:t>
            </a:r>
          </a:p>
          <a:p>
            <a:pPr algn="r"/>
            <a:r>
              <a:rPr lang="sv-SE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Jesper Enbom</a:t>
            </a:r>
          </a:p>
          <a:p>
            <a:pPr algn="r"/>
            <a:r>
              <a:rPr lang="sv-SE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Julia Karlsson</a:t>
            </a:r>
          </a:p>
          <a:p>
            <a:pPr algn="r"/>
            <a:r>
              <a:rPr lang="sv-SE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Fredrik Lindsten</a:t>
            </a:r>
          </a:p>
          <a:p>
            <a:pPr algn="r"/>
            <a:r>
              <a:rPr lang="sv-SE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Jonas Andersson</a:t>
            </a:r>
          </a:p>
          <a:p>
            <a:pPr algn="r"/>
            <a:r>
              <a:rPr lang="sv-SE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Rikhard Svensson</a:t>
            </a:r>
            <a:endParaRPr lang="sv-SE" sz="1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421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2"/>
            <a:ext cx="12211520" cy="7675418"/>
          </a:xfr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Filmklipp</a:t>
            </a:r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33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2"/>
            <a:ext cx="12211520" cy="767541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Grafik</a:t>
            </a:r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94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2"/>
            <a:ext cx="12211520" cy="767541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Asset Manager</a:t>
            </a:r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0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2"/>
            <a:ext cx="12211520" cy="767541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Levelformat</a:t>
            </a:r>
            <a:endParaRPr lang="sv-SE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Light ITC" panose="020B0402030504020804" pitchFamily="34" charset="0"/>
            </a:endParaRPr>
          </a:p>
        </p:txBody>
      </p:sp>
      <p:pic>
        <p:nvPicPr>
          <p:cNvPr id="5" name="Platshållare för innehåll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431" y="610208"/>
            <a:ext cx="6425395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981" y="2980915"/>
            <a:ext cx="2953224" cy="7896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981" y="5060773"/>
            <a:ext cx="9580845" cy="6560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Bildobjekt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981" y="5913336"/>
            <a:ext cx="9580845" cy="5315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000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2"/>
            <a:ext cx="12211520" cy="767541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Ljus</a:t>
            </a:r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latshållare för innehåll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00" t="350" r="31124" b="48618"/>
          <a:stretch/>
        </p:blipFill>
        <p:spPr>
          <a:xfrm>
            <a:off x="6332220" y="1967288"/>
            <a:ext cx="4305300" cy="3640138"/>
          </a:xfrm>
        </p:spPr>
      </p:pic>
      <p:pic>
        <p:nvPicPr>
          <p:cNvPr id="6" name="Bildobjekt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59" r="31142" b="46921"/>
          <a:stretch/>
        </p:blipFill>
        <p:spPr>
          <a:xfrm>
            <a:off x="1897380" y="1967288"/>
            <a:ext cx="4152900" cy="364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4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2"/>
            <a:ext cx="12211520" cy="767541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Ljus</a:t>
            </a:r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6811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2"/>
            <a:ext cx="12211520" cy="767541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>
                <a:solidFill>
                  <a:schemeClr val="bg1">
                    <a:lumMod val="65000"/>
                  </a:schemeClr>
                </a:solidFill>
              </a:rPr>
              <a:t>Gamelogic</a:t>
            </a:r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49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2"/>
            <a:ext cx="12211520" cy="767541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AI</a:t>
            </a:r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556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21</Words>
  <Application>Microsoft Office PowerPoint</Application>
  <PresentationFormat>Bredbild</PresentationFormat>
  <Paragraphs>14</Paragraphs>
  <Slides>9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Eras Light ITC</vt:lpstr>
      <vt:lpstr>Office-tema</vt:lpstr>
      <vt:lpstr>PowerPoint-presentation</vt:lpstr>
      <vt:lpstr>Filmklipp</vt:lpstr>
      <vt:lpstr>Grafik</vt:lpstr>
      <vt:lpstr>Asset Manager</vt:lpstr>
      <vt:lpstr>Levelformat</vt:lpstr>
      <vt:lpstr>Ljus</vt:lpstr>
      <vt:lpstr>Ljus</vt:lpstr>
      <vt:lpstr>Gamelogic</vt:lpstr>
      <vt:lpstr>AI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Narcisse Essicran</dc:creator>
  <cp:lastModifiedBy>User</cp:lastModifiedBy>
  <cp:revision>6</cp:revision>
  <dcterms:created xsi:type="dcterms:W3CDTF">2015-05-24T11:41:27Z</dcterms:created>
  <dcterms:modified xsi:type="dcterms:W3CDTF">2015-05-25T08:30:04Z</dcterms:modified>
</cp:coreProperties>
</file>