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5" autoAdjust="0"/>
    <p:restoredTop sz="94660"/>
  </p:normalViewPr>
  <p:slideViewPr>
    <p:cSldViewPr snapToGrid="0">
      <p:cViewPr>
        <p:scale>
          <a:sx n="75" d="100"/>
          <a:sy n="75" d="100"/>
        </p:scale>
        <p:origin x="1464" y="9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5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6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9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106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8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6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8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39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6EF8-A5FA-4279-BC3C-3C8521004B86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3"/>
            <a:ext cx="12227011" cy="7685154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857736" y="2621971"/>
            <a:ext cx="2842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Blidkvist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Enbom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Julia Karlsson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Fredrik Lindsten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Jonas Andersson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Rikhard Svensson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AI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Filmklipp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Grafik och design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7767"/>
            <a:ext cx="3222787" cy="1854796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032" y="1347767"/>
            <a:ext cx="3681743" cy="2070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" y="1078427"/>
            <a:ext cx="4657464" cy="26198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7" y="3749924"/>
            <a:ext cx="3459650" cy="2195742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07" y="1065199"/>
            <a:ext cx="4362134" cy="2453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4" y="3505050"/>
            <a:ext cx="2086541" cy="2315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41" y="3843255"/>
            <a:ext cx="3917341" cy="2203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82" y="1121635"/>
            <a:ext cx="3042309" cy="2298927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43" y="1121635"/>
            <a:ext cx="4876548" cy="27430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164" y="1078634"/>
            <a:ext cx="4744458" cy="26687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09" y="3747392"/>
            <a:ext cx="3589335" cy="2949018"/>
          </a:xfrm>
          <a:prstGeom prst="rect">
            <a:avLst/>
          </a:prstGeom>
          <a:ln w="95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09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Meny design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894383"/>
            <a:ext cx="6647113" cy="56191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838200" y="1506022"/>
            <a:ext cx="282000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Fördelar: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-Test av kontroller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-Spelaren känner sig 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som de alltid spelar</a:t>
            </a:r>
          </a:p>
          <a:p>
            <a:endParaRPr lang="sv-SE" sz="2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Nackdelar: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-Inte lika snabb och 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effektiv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-Är spelet verkligen </a:t>
            </a:r>
          </a:p>
          <a:p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pausat?</a:t>
            </a:r>
            <a:endParaRPr lang="sv-S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Asset Manager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Levelformat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31" y="610208"/>
            <a:ext cx="642539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2980915"/>
            <a:ext cx="2953224" cy="789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060773"/>
            <a:ext cx="9580845" cy="656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81" y="5913336"/>
            <a:ext cx="9580845" cy="531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Light ITC" panose="020B0402030504020804" pitchFamily="34" charset="0"/>
            </a:endParaRPr>
          </a:p>
        </p:txBody>
      </p:sp>
      <p:pic>
        <p:nvPicPr>
          <p:cNvPr id="11" name="Platshållare för innehåll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79" y="1548765"/>
            <a:ext cx="4322521" cy="4351338"/>
          </a:xfr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9" y="1548765"/>
            <a:ext cx="4035181" cy="43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FILM SOM VISAR LJUSINTERAKTION MED FIENDER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8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Gamelogic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Eras Light ITC</vt:lpstr>
      <vt:lpstr>Office-tema</vt:lpstr>
      <vt:lpstr>PowerPoint Presentation</vt:lpstr>
      <vt:lpstr>Filmklipp</vt:lpstr>
      <vt:lpstr>Grafik och design</vt:lpstr>
      <vt:lpstr>Meny design</vt:lpstr>
      <vt:lpstr>Asset Manager</vt:lpstr>
      <vt:lpstr>Levelformat</vt:lpstr>
      <vt:lpstr>Ljus</vt:lpstr>
      <vt:lpstr>Ljus</vt:lpstr>
      <vt:lpstr>Gamelogic</vt:lpstr>
      <vt:lpstr>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Narcisse Essicran</dc:creator>
  <cp:lastModifiedBy>Litet Spel</cp:lastModifiedBy>
  <cp:revision>18</cp:revision>
  <dcterms:created xsi:type="dcterms:W3CDTF">2015-05-24T11:41:27Z</dcterms:created>
  <dcterms:modified xsi:type="dcterms:W3CDTF">2015-05-25T10:44:23Z</dcterms:modified>
</cp:coreProperties>
</file>