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2" r:id="rId8"/>
    <p:sldId id="266" r:id="rId9"/>
    <p:sldId id="267" r:id="rId10"/>
    <p:sldId id="268" r:id="rId11"/>
    <p:sldId id="269" r:id="rId12"/>
    <p:sldId id="270" r:id="rId13"/>
    <p:sldId id="261" r:id="rId14"/>
    <p:sldId id="264" r:id="rId15"/>
    <p:sldId id="263" r:id="rId1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4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8" y="4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3233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7509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069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11978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1063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8195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9809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7067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89218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278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390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96EF8-A5FA-4279-BC3C-3C8521004B86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350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873"/>
            <a:ext cx="12227011" cy="7685154"/>
          </a:xfrm>
          <a:prstGeom prst="rect">
            <a:avLst/>
          </a:prstGeom>
        </p:spPr>
      </p:pic>
      <p:sp>
        <p:nvSpPr>
          <p:cNvPr id="5" name="textruta 4"/>
          <p:cNvSpPr txBox="1"/>
          <p:nvPr/>
        </p:nvSpPr>
        <p:spPr>
          <a:xfrm>
            <a:off x="8857736" y="2621971"/>
            <a:ext cx="28420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1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Jesper Blidkvist</a:t>
            </a:r>
          </a:p>
          <a:p>
            <a:pPr algn="r"/>
            <a:r>
              <a:rPr lang="sv-SE" sz="1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Jesper Enbom</a:t>
            </a:r>
          </a:p>
          <a:p>
            <a:pPr algn="r"/>
            <a:r>
              <a:rPr lang="sv-SE" sz="1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Julia Karlsson</a:t>
            </a:r>
          </a:p>
          <a:p>
            <a:pPr algn="r"/>
            <a:r>
              <a:rPr lang="sv-SE" sz="1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Fredrik Lindsten</a:t>
            </a:r>
          </a:p>
          <a:p>
            <a:pPr algn="r"/>
            <a:r>
              <a:rPr lang="sv-SE" sz="1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Jonas Andersson</a:t>
            </a:r>
          </a:p>
          <a:p>
            <a:pPr algn="r"/>
            <a:r>
              <a:rPr lang="sv-SE" sz="1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Rikhard Svensson</a:t>
            </a:r>
            <a:endParaRPr lang="sv-SE" sz="1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421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872"/>
            <a:ext cx="12211520" cy="767541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Kollisioner</a:t>
            </a:r>
            <a:endParaRPr lang="sv-SE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Light ITC" panose="020B0402030504020804" pitchFamily="34" charset="0"/>
            </a:endParaRPr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0" y="790575"/>
            <a:ext cx="577215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4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872"/>
            <a:ext cx="12211520" cy="767541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Kollisioner</a:t>
            </a:r>
            <a:endParaRPr lang="sv-SE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Light ITC" panose="020B0402030504020804" pitchFamily="34" charset="0"/>
            </a:endParaRPr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0" y="790575"/>
            <a:ext cx="577215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2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872"/>
            <a:ext cx="12211520" cy="767541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Kollisioner</a:t>
            </a:r>
            <a:endParaRPr lang="sv-SE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Light ITC" panose="020B0402030504020804" pitchFamily="34" charset="0"/>
            </a:endParaRPr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0" y="790575"/>
            <a:ext cx="577215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872"/>
            <a:ext cx="12211520" cy="767541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Ljus</a:t>
            </a:r>
            <a:endParaRPr lang="sv-SE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Light ITC" panose="020B0402030504020804" pitchFamily="34" charset="0"/>
            </a:endParaRPr>
          </a:p>
        </p:txBody>
      </p:sp>
      <p:pic>
        <p:nvPicPr>
          <p:cNvPr id="11" name="Platshållare för innehåll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979" y="1548765"/>
            <a:ext cx="4322521" cy="4351338"/>
          </a:xfrm>
        </p:spPr>
      </p:pic>
      <p:pic>
        <p:nvPicPr>
          <p:cNvPr id="12" name="Bildobjekt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939" y="1548765"/>
            <a:ext cx="4035181" cy="435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4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872"/>
            <a:ext cx="12211520" cy="767541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Ljus</a:t>
            </a:r>
            <a:endParaRPr lang="sv-SE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Light ITC" panose="020B0402030504020804" pitchFamily="34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FILM SOM VISAR LJUSINTERAKTION MED FIENDER</a:t>
            </a:r>
            <a:endParaRPr lang="sv-S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11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872"/>
            <a:ext cx="12211520" cy="767541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AI</a:t>
            </a:r>
            <a:endParaRPr lang="sv-SE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Light ITC" panose="020B0402030504020804" pitchFamily="34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55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872"/>
            <a:ext cx="12211520" cy="7675418"/>
          </a:xfr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Filmklipp</a:t>
            </a:r>
            <a:endParaRPr lang="sv-SE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33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latshållare för innehåll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872"/>
            <a:ext cx="12211520" cy="767541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Grafik och design</a:t>
            </a:r>
            <a:endParaRPr lang="sv-SE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Light ITC" panose="020B04020305040208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47767"/>
            <a:ext cx="3222787" cy="1854796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2032" y="1347767"/>
            <a:ext cx="3681743" cy="20709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7" y="1078427"/>
            <a:ext cx="4657464" cy="261982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07" y="3749924"/>
            <a:ext cx="3459650" cy="2195742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107" y="1065199"/>
            <a:ext cx="4362134" cy="24537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4" y="3505050"/>
            <a:ext cx="2086541" cy="23159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41" y="3843255"/>
            <a:ext cx="3917341" cy="220350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63" y="906210"/>
            <a:ext cx="3042309" cy="2298927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406" y="879293"/>
            <a:ext cx="4876548" cy="274305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985" y="3725954"/>
            <a:ext cx="2999215" cy="2232940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827" y="836292"/>
            <a:ext cx="4744458" cy="266875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63" y="3731971"/>
            <a:ext cx="2994537" cy="2213695"/>
          </a:xfrm>
          <a:prstGeom prst="rect">
            <a:avLst/>
          </a:prstGeom>
          <a:ln w="9525">
            <a:solidFill>
              <a:schemeClr val="bg1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818321" y="3201144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1. Huvudkaraktär</a:t>
            </a:r>
            <a:r>
              <a:rPr lang="sv-SE" dirty="0" smtClean="0"/>
              <a:t>:</a:t>
            </a:r>
            <a:endParaRPr lang="sv-SE" dirty="0"/>
          </a:p>
        </p:txBody>
      </p:sp>
      <p:sp>
        <p:nvSpPr>
          <p:cNvPr id="23" name="TextBox 22"/>
          <p:cNvSpPr txBox="1"/>
          <p:nvPr/>
        </p:nvSpPr>
        <p:spPr>
          <a:xfrm>
            <a:off x="838199" y="5958894"/>
            <a:ext cx="1515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2</a:t>
            </a:r>
            <a:r>
              <a:rPr lang="sv-SE" sz="2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. Fiender</a:t>
            </a:r>
            <a:r>
              <a:rPr lang="sv-SE" dirty="0" smtClean="0"/>
              <a:t>:</a:t>
            </a:r>
            <a:endParaRPr lang="sv-SE" dirty="0"/>
          </a:p>
        </p:txBody>
      </p:sp>
      <p:sp>
        <p:nvSpPr>
          <p:cNvPr id="24" name="TextBox 23"/>
          <p:cNvSpPr txBox="1"/>
          <p:nvPr/>
        </p:nvSpPr>
        <p:spPr>
          <a:xfrm>
            <a:off x="5440185" y="3201144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3</a:t>
            </a:r>
            <a:r>
              <a:rPr lang="sv-SE" sz="2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. Farfar</a:t>
            </a:r>
            <a:r>
              <a:rPr lang="sv-SE" dirty="0" smtClean="0"/>
              <a:t>:</a:t>
            </a:r>
            <a:endParaRPr lang="sv-SE" dirty="0"/>
          </a:p>
        </p:txBody>
      </p:sp>
      <p:sp>
        <p:nvSpPr>
          <p:cNvPr id="25" name="TextBox 24"/>
          <p:cNvSpPr txBox="1"/>
          <p:nvPr/>
        </p:nvSpPr>
        <p:spPr>
          <a:xfrm>
            <a:off x="5490985" y="5946722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4. </a:t>
            </a:r>
            <a:r>
              <a:rPr lang="sv-SE" sz="2400" dirty="0" err="1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Level</a:t>
            </a:r>
            <a:r>
              <a:rPr lang="sv-SE" dirty="0" smtClean="0"/>
              <a:t>: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0994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latshållare för innehåll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872"/>
            <a:ext cx="12211520" cy="7675418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Meny design</a:t>
            </a:r>
            <a:endParaRPr lang="sv-S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400" y="894383"/>
            <a:ext cx="6647113" cy="561912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838200" y="1506022"/>
            <a:ext cx="2820003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Fördelar:</a:t>
            </a:r>
          </a:p>
          <a:p>
            <a:r>
              <a:rPr lang="sv-SE" sz="2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-Test av kontroller</a:t>
            </a:r>
          </a:p>
          <a:p>
            <a:r>
              <a:rPr lang="sv-SE" sz="2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-Spelaren känner sig </a:t>
            </a:r>
          </a:p>
          <a:p>
            <a:r>
              <a:rPr lang="sv-SE" sz="2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som de alltid spelar</a:t>
            </a:r>
          </a:p>
          <a:p>
            <a:endParaRPr lang="sv-SE" sz="2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Light ITC" panose="020B0402030504020804" pitchFamily="34" charset="0"/>
            </a:endParaRPr>
          </a:p>
          <a:p>
            <a:r>
              <a:rPr lang="sv-SE" sz="2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Nackdelar:</a:t>
            </a:r>
          </a:p>
          <a:p>
            <a:r>
              <a:rPr lang="sv-SE" sz="2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-Inte lika snabb och </a:t>
            </a:r>
          </a:p>
          <a:p>
            <a:r>
              <a:rPr lang="sv-SE" sz="2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effektiv</a:t>
            </a:r>
          </a:p>
          <a:p>
            <a:r>
              <a:rPr lang="sv-SE" sz="2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-Är spelet verkligen </a:t>
            </a:r>
          </a:p>
          <a:p>
            <a:r>
              <a:rPr lang="sv-SE" sz="2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pausat?</a:t>
            </a:r>
            <a:endParaRPr lang="sv-SE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92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872"/>
            <a:ext cx="12211520" cy="767541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Asset Manager</a:t>
            </a:r>
            <a:endParaRPr lang="sv-SE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Light ITC" panose="020B0402030504020804" pitchFamily="34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0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872"/>
            <a:ext cx="12211520" cy="767541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Levelformat</a:t>
            </a:r>
            <a:endParaRPr lang="sv-SE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Light ITC" panose="020B0402030504020804" pitchFamily="34" charset="0"/>
            </a:endParaRPr>
          </a:p>
        </p:txBody>
      </p:sp>
      <p:pic>
        <p:nvPicPr>
          <p:cNvPr id="5" name="Platshållare för innehåll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431" y="610208"/>
            <a:ext cx="6425395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981" y="2980915"/>
            <a:ext cx="2953224" cy="7896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981" y="5060773"/>
            <a:ext cx="9580845" cy="6560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Bildobjekt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981" y="5913336"/>
            <a:ext cx="9580845" cy="5315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000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872"/>
            <a:ext cx="12211520" cy="767541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Kollisioner</a:t>
            </a:r>
            <a:endParaRPr lang="sv-SE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Light ITC" panose="020B0402030504020804" pitchFamily="34" charset="0"/>
            </a:endParaRPr>
          </a:p>
        </p:txBody>
      </p:sp>
      <p:pic>
        <p:nvPicPr>
          <p:cNvPr id="11" name="Bildobjekt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0" y="790575"/>
            <a:ext cx="577215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9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872"/>
            <a:ext cx="12211520" cy="767541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Kollisioner</a:t>
            </a:r>
            <a:endParaRPr lang="sv-SE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Light ITC" panose="020B0402030504020804" pitchFamily="34" charset="0"/>
            </a:endParaRPr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0" y="790575"/>
            <a:ext cx="577215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3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872"/>
            <a:ext cx="12211520" cy="767541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Kollisioner</a:t>
            </a:r>
            <a:endParaRPr lang="sv-SE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Light ITC" panose="020B0402030504020804" pitchFamily="34" charset="0"/>
            </a:endParaRPr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0" y="790575"/>
            <a:ext cx="577215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48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80</Words>
  <Application>Microsoft Office PowerPoint</Application>
  <PresentationFormat>Bredbild</PresentationFormat>
  <Paragraphs>35</Paragraphs>
  <Slides>15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Eras Light ITC</vt:lpstr>
      <vt:lpstr>Office-tema</vt:lpstr>
      <vt:lpstr>PowerPoint-presentation</vt:lpstr>
      <vt:lpstr>Filmklipp</vt:lpstr>
      <vt:lpstr>Grafik och design</vt:lpstr>
      <vt:lpstr>Meny design</vt:lpstr>
      <vt:lpstr>Asset Manager</vt:lpstr>
      <vt:lpstr>Levelformat</vt:lpstr>
      <vt:lpstr>Kollisioner</vt:lpstr>
      <vt:lpstr>Kollisioner</vt:lpstr>
      <vt:lpstr>Kollisioner</vt:lpstr>
      <vt:lpstr>Kollisioner</vt:lpstr>
      <vt:lpstr>Kollisioner</vt:lpstr>
      <vt:lpstr>Kollisioner</vt:lpstr>
      <vt:lpstr>Ljus</vt:lpstr>
      <vt:lpstr>Ljus</vt:lpstr>
      <vt:lpstr>AI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Narcisse Essicran</dc:creator>
  <cp:lastModifiedBy>Litet Spel</cp:lastModifiedBy>
  <cp:revision>24</cp:revision>
  <dcterms:created xsi:type="dcterms:W3CDTF">2015-05-24T11:41:27Z</dcterms:created>
  <dcterms:modified xsi:type="dcterms:W3CDTF">2015-05-25T12:35:24Z</dcterms:modified>
</cp:coreProperties>
</file>