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5" autoAdjust="0"/>
    <p:restoredTop sz="94660"/>
  </p:normalViewPr>
  <p:slideViewPr>
    <p:cSldViewPr snapToGrid="0">
      <p:cViewPr>
        <p:scale>
          <a:sx n="75" d="100"/>
          <a:sy n="75" d="100"/>
        </p:scale>
        <p:origin x="888" y="9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Grafik och design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7767"/>
            <a:ext cx="3222787" cy="1854796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2" y="1347767"/>
            <a:ext cx="3681743" cy="207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" y="1078427"/>
            <a:ext cx="4657464" cy="26198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7" y="3749924"/>
            <a:ext cx="3459650" cy="2195742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07" y="1065199"/>
            <a:ext cx="4362134" cy="245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4" y="3505050"/>
            <a:ext cx="2086541" cy="2315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41" y="3843255"/>
            <a:ext cx="3917341" cy="2203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3" y="906210"/>
            <a:ext cx="3042309" cy="2298927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06" y="879293"/>
            <a:ext cx="4876548" cy="27430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85" y="3725954"/>
            <a:ext cx="2999215" cy="223294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7" y="836292"/>
            <a:ext cx="4744458" cy="26687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3" y="3731971"/>
            <a:ext cx="2994537" cy="221369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818321" y="3201144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1. Huvudkaraktär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9" y="5958894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2</a:t>
            </a:r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. Fiender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440185" y="320114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3</a:t>
            </a:r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. Farfar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5490985" y="594672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4. </a:t>
            </a:r>
            <a:r>
              <a:rPr lang="sv-SE" sz="2400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</a:t>
            </a:r>
            <a:r>
              <a:rPr lang="sv-SE" dirty="0" smtClean="0"/>
              <a:t>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Meny design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894383"/>
            <a:ext cx="6647113" cy="56191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38200" y="1506022"/>
            <a:ext cx="282000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Fördelar: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-Test av kontroller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-Spelaren känner sig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som de alltid spelar</a:t>
            </a:r>
          </a:p>
          <a:p>
            <a:endParaRPr lang="sv-SE" sz="2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Nackdelar: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-Inte lika snabb och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effektiv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-Är spelet verkligen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pausat?</a:t>
            </a:r>
            <a:endParaRPr lang="sv-S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610208"/>
            <a:ext cx="64253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2980915"/>
            <a:ext cx="2953224" cy="7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060773"/>
            <a:ext cx="9580845" cy="6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913336"/>
            <a:ext cx="9580845" cy="5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1" name="Platshållare för innehåll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79" y="1548765"/>
            <a:ext cx="4322521" cy="4351338"/>
          </a:xfr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9" y="1548765"/>
            <a:ext cx="4035181" cy="43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FILM SOM VISAR LJUSINTERAKTION MED FIENDER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Gamelogic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Eras Light ITC</vt:lpstr>
      <vt:lpstr>Office-tema</vt:lpstr>
      <vt:lpstr>PowerPoint Presentation</vt:lpstr>
      <vt:lpstr>Filmklipp</vt:lpstr>
      <vt:lpstr>Grafik och design</vt:lpstr>
      <vt:lpstr>Meny design</vt:lpstr>
      <vt:lpstr>Asset Manager</vt:lpstr>
      <vt:lpstr>Levelformat</vt:lpstr>
      <vt:lpstr>Ljus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Litet Spel</cp:lastModifiedBy>
  <cp:revision>22</cp:revision>
  <dcterms:created xsi:type="dcterms:W3CDTF">2015-05-24T11:41:27Z</dcterms:created>
  <dcterms:modified xsi:type="dcterms:W3CDTF">2015-05-25T11:25:49Z</dcterms:modified>
</cp:coreProperties>
</file>