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1326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3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5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6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9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106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19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8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6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2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39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6EF8-A5FA-4279-BC3C-3C8521004B86}" type="datetimeFigureOut">
              <a:rPr lang="sv-SE" smtClean="0"/>
              <a:t>2015-05-24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9F42-1D58-482B-BC5A-3C78ECD7DD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0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3"/>
            <a:ext cx="12227011" cy="7685154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857736" y="2621971"/>
            <a:ext cx="2842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Blidkvist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Jesper Enbom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Julia Karlsson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Fredrik Lindsten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Jonas Andersson</a:t>
            </a:r>
          </a:p>
          <a:p>
            <a:pPr algn="r"/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Rikhard Svensson</a:t>
            </a:r>
            <a:endParaRPr lang="sv-S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Filmklipp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Grafik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Asset Manager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Levelformat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Ljus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Gamelogic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872"/>
            <a:ext cx="12211520" cy="767541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Bredbild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Filmklipp</vt:lpstr>
      <vt:lpstr>Grafik</vt:lpstr>
      <vt:lpstr>Asset Manager</vt:lpstr>
      <vt:lpstr>Levelformat</vt:lpstr>
      <vt:lpstr>Ljus</vt:lpstr>
      <vt:lpstr>Gamelogic</vt:lpstr>
      <vt:lpstr>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Narcisse Essicran</dc:creator>
  <cp:lastModifiedBy>questionJuliet</cp:lastModifiedBy>
  <cp:revision>2</cp:revision>
  <dcterms:created xsi:type="dcterms:W3CDTF">2015-05-24T11:41:27Z</dcterms:created>
  <dcterms:modified xsi:type="dcterms:W3CDTF">2015-05-24T15:41:34Z</dcterms:modified>
</cp:coreProperties>
</file>