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4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57.png" ContentType="image/png"/>
  <Override PartName="/ppt/media/image53.png" ContentType="image/png"/>
  <Override PartName="/ppt/media/image52.png" ContentType="image/png"/>
  <Override PartName="/ppt/media/image56.png" ContentType="image/png"/>
  <Override PartName="/ppt/media/image51.png" ContentType="image/png"/>
  <Override PartName="/ppt/media/image50.png" ContentType="image/png"/>
  <Override PartName="/ppt/media/image49.png" ContentType="image/png"/>
  <Override PartName="/ppt/media/image47.png" ContentType="image/png"/>
  <Override PartName="/ppt/media/image45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36.png" ContentType="image/png"/>
  <Override PartName="/ppt/media/image32.png" ContentType="image/png"/>
  <Override PartName="/ppt/media/image30.jpeg" ContentType="image/jpeg"/>
  <Override PartName="/ppt/media/image27.png" ContentType="image/png"/>
  <Override PartName="/ppt/media/image26.png" ContentType="image/png"/>
  <Override PartName="/ppt/media/image38.png" ContentType="image/png"/>
  <Override PartName="/ppt/media/image33.png" ContentType="image/png"/>
  <Override PartName="/ppt/media/image25.png" ContentType="image/png"/>
  <Override PartName="/ppt/media/image28.png" ContentType="image/png"/>
  <Override PartName="/ppt/media/image55.png" ContentType="image/png"/>
  <Override PartName="/ppt/media/image37.png" ContentType="image/png"/>
  <Override PartName="/ppt/media/image22.png" ContentType="image/png"/>
  <Override PartName="/ppt/media/image31.png" ContentType="image/png"/>
  <Override PartName="/ppt/media/image24.png" ContentType="image/png"/>
  <Override PartName="/ppt/media/image54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6.png" ContentType="image/png"/>
  <Override PartName="/ppt/media/image17.png" ContentType="image/png"/>
  <Override PartName="/ppt/media/image14.png" ContentType="image/png"/>
  <Override PartName="/ppt/media/image46.png" ContentType="image/png"/>
  <Override PartName="/ppt/media/image13.png" ContentType="image/png"/>
  <Override PartName="/ppt/media/image23.png" ContentType="image/png"/>
  <Override PartName="/ppt/media/image39.png" ContentType="image/png"/>
  <Override PartName="/ppt/media/image35.png" ContentType="image/png"/>
  <Override PartName="/ppt/media/image12.png" ContentType="image/png"/>
  <Override PartName="/ppt/media/image10.png" ContentType="image/png"/>
  <Override PartName="/ppt/media/image48.png" ContentType="image/png"/>
  <Override PartName="/ppt/media/image15.png" ContentType="image/png"/>
  <Override PartName="/ppt/media/image9.png" ContentType="image/png"/>
  <Override PartName="/ppt/media/image40.png" ContentType="image/png"/>
  <Override PartName="/ppt/media/image8.png" ContentType="image/png"/>
  <Override PartName="/ppt/media/image29.png" ContentType="image/png"/>
  <Override PartName="/ppt/media/image5.png" ContentType="image/png"/>
  <Override PartName="/ppt/media/image18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34.png" ContentType="image/png"/>
  <Override PartName="/ppt/media/image6.png" ContentType="image/png"/>
  <Override PartName="/ppt/media/image2.jpeg" ContentType="image/jpeg"/>
  <Override PartName="/ppt/media/image11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9001125" cy="6840537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png"/><Relationship Id="rId3" Type="http://schemas.openxmlformats.org/officeDocument/2006/relationships/image" Target="../media/image13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6.png"/><Relationship Id="rId3" Type="http://schemas.openxmlformats.org/officeDocument/2006/relationships/image" Target="../media/image17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0000" y="272880"/>
            <a:ext cx="8100360" cy="11422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0000" y="1600560"/>
            <a:ext cx="8100360" cy="1892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0000" y="3672720"/>
            <a:ext cx="8100360" cy="1892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0000" y="272880"/>
            <a:ext cx="8100360" cy="11422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0000" y="1600560"/>
            <a:ext cx="3952800" cy="1892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00800" y="1600560"/>
            <a:ext cx="3952800" cy="1892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4600800" y="3672720"/>
            <a:ext cx="3952800" cy="1892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450000" y="3672720"/>
            <a:ext cx="3952800" cy="1892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0000" y="272880"/>
            <a:ext cx="8100360" cy="11422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0000" y="1600560"/>
            <a:ext cx="8100360" cy="396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0000" y="1600560"/>
            <a:ext cx="8100360" cy="396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5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14200" y="1600200"/>
            <a:ext cx="4971600" cy="3966840"/>
          </a:xfrm>
          <a:prstGeom prst="rect">
            <a:avLst/>
          </a:prstGeom>
          <a:ln>
            <a:noFill/>
          </a:ln>
        </p:spPr>
      </p:pic>
      <p:pic>
        <p:nvPicPr>
          <p:cNvPr id="5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14200" y="1600200"/>
            <a:ext cx="4971600" cy="3966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0000" y="272880"/>
            <a:ext cx="8100360" cy="11422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subTitle"/>
          </p:nvPr>
        </p:nvSpPr>
        <p:spPr>
          <a:xfrm>
            <a:off x="450000" y="1600560"/>
            <a:ext cx="8100360" cy="396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0000" y="272880"/>
            <a:ext cx="8100360" cy="11422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0000" y="1600560"/>
            <a:ext cx="8100360" cy="396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0000" y="272880"/>
            <a:ext cx="8100360" cy="11422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0000" y="1600560"/>
            <a:ext cx="3952800" cy="396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00800" y="1600560"/>
            <a:ext cx="3952800" cy="396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0000" y="272880"/>
            <a:ext cx="8100360" cy="11422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subTitle"/>
          </p:nvPr>
        </p:nvSpPr>
        <p:spPr>
          <a:xfrm>
            <a:off x="450000" y="272880"/>
            <a:ext cx="8100360" cy="5294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0000" y="272880"/>
            <a:ext cx="8100360" cy="11422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0000" y="1600560"/>
            <a:ext cx="3952800" cy="1892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0000" y="3672720"/>
            <a:ext cx="3952800" cy="1892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600800" y="1600560"/>
            <a:ext cx="3952800" cy="396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0000" y="272880"/>
            <a:ext cx="8100360" cy="11422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subTitle"/>
          </p:nvPr>
        </p:nvSpPr>
        <p:spPr>
          <a:xfrm>
            <a:off x="450000" y="1600560"/>
            <a:ext cx="8100360" cy="396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0000" y="272880"/>
            <a:ext cx="8100360" cy="11422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0000" y="1600560"/>
            <a:ext cx="3952800" cy="396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00800" y="1600560"/>
            <a:ext cx="3952800" cy="1892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600800" y="3672720"/>
            <a:ext cx="3952800" cy="1892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0000" y="272880"/>
            <a:ext cx="8100360" cy="11422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0000" y="1600560"/>
            <a:ext cx="3952800" cy="1892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00800" y="1600560"/>
            <a:ext cx="3952800" cy="1892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50000" y="3672720"/>
            <a:ext cx="8100360" cy="1892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0000" y="272880"/>
            <a:ext cx="8100360" cy="11422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0000" y="1600560"/>
            <a:ext cx="8100360" cy="1892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50000" y="3672720"/>
            <a:ext cx="8100360" cy="1892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0000" y="272880"/>
            <a:ext cx="8100360" cy="11422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0000" y="1600560"/>
            <a:ext cx="3952800" cy="1892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00800" y="1600560"/>
            <a:ext cx="3952800" cy="1892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00800" y="3672720"/>
            <a:ext cx="3952800" cy="1892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5"/>
          <p:cNvSpPr>
            <a:spLocks noGrp="1"/>
          </p:cNvSpPr>
          <p:nvPr>
            <p:ph type="body"/>
          </p:nvPr>
        </p:nvSpPr>
        <p:spPr>
          <a:xfrm>
            <a:off x="450000" y="3672720"/>
            <a:ext cx="3952800" cy="1892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0000" y="272880"/>
            <a:ext cx="8100360" cy="11422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0000" y="1600560"/>
            <a:ext cx="8100360" cy="396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0000" y="1600560"/>
            <a:ext cx="8100360" cy="396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9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14200" y="1600200"/>
            <a:ext cx="4971600" cy="3966840"/>
          </a:xfrm>
          <a:prstGeom prst="rect">
            <a:avLst/>
          </a:prstGeom>
          <a:ln>
            <a:noFill/>
          </a:ln>
        </p:spPr>
      </p:pic>
      <p:pic>
        <p:nvPicPr>
          <p:cNvPr id="9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14200" y="1600200"/>
            <a:ext cx="4971600" cy="3966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0000" y="272880"/>
            <a:ext cx="8100360" cy="11422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subTitle"/>
          </p:nvPr>
        </p:nvSpPr>
        <p:spPr>
          <a:xfrm>
            <a:off x="450000" y="1600560"/>
            <a:ext cx="8100360" cy="396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0000" y="272880"/>
            <a:ext cx="8100360" cy="11422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0000" y="1600560"/>
            <a:ext cx="8100360" cy="396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0000" y="272880"/>
            <a:ext cx="8100360" cy="11422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0000" y="1600560"/>
            <a:ext cx="3952800" cy="396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600800" y="1600560"/>
            <a:ext cx="3952800" cy="396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0000" y="272880"/>
            <a:ext cx="8100360" cy="11422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0000" y="272880"/>
            <a:ext cx="8100360" cy="11422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0000" y="1600560"/>
            <a:ext cx="8100360" cy="396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ubTitle"/>
          </p:nvPr>
        </p:nvSpPr>
        <p:spPr>
          <a:xfrm>
            <a:off x="450000" y="272880"/>
            <a:ext cx="8100360" cy="5294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0000" y="272880"/>
            <a:ext cx="8100360" cy="11422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0000" y="1600560"/>
            <a:ext cx="3952800" cy="1892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50000" y="3672720"/>
            <a:ext cx="3952800" cy="1892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4600800" y="1600560"/>
            <a:ext cx="3952800" cy="396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0000" y="272880"/>
            <a:ext cx="8100360" cy="11422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0000" y="1600560"/>
            <a:ext cx="3952800" cy="396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00800" y="1600560"/>
            <a:ext cx="3952800" cy="1892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4600800" y="3672720"/>
            <a:ext cx="3952800" cy="1892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0000" y="272880"/>
            <a:ext cx="8100360" cy="11422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0000" y="1600560"/>
            <a:ext cx="3952800" cy="1892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00800" y="1600560"/>
            <a:ext cx="3952800" cy="1892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450000" y="3672720"/>
            <a:ext cx="8100360" cy="1892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0000" y="272880"/>
            <a:ext cx="8100360" cy="11422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0000" y="1600560"/>
            <a:ext cx="8100360" cy="1892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50000" y="3672720"/>
            <a:ext cx="8100360" cy="1892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0000" y="272880"/>
            <a:ext cx="8100360" cy="11422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0000" y="1600560"/>
            <a:ext cx="3952800" cy="1892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00800" y="1600560"/>
            <a:ext cx="3952800" cy="1892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600800" y="3672720"/>
            <a:ext cx="3952800" cy="1892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3" name="PlaceHolder 5"/>
          <p:cNvSpPr>
            <a:spLocks noGrp="1"/>
          </p:cNvSpPr>
          <p:nvPr>
            <p:ph type="body"/>
          </p:nvPr>
        </p:nvSpPr>
        <p:spPr>
          <a:xfrm>
            <a:off x="450000" y="3672720"/>
            <a:ext cx="3952800" cy="1892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0000" y="272880"/>
            <a:ext cx="8100360" cy="11422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0000" y="1600560"/>
            <a:ext cx="8100360" cy="396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50000" y="1600560"/>
            <a:ext cx="8100360" cy="396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4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14200" y="1600200"/>
            <a:ext cx="4971600" cy="3966840"/>
          </a:xfrm>
          <a:prstGeom prst="rect">
            <a:avLst/>
          </a:prstGeom>
          <a:ln>
            <a:noFill/>
          </a:ln>
        </p:spPr>
      </p:pic>
      <p:pic>
        <p:nvPicPr>
          <p:cNvPr id="14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14200" y="1600200"/>
            <a:ext cx="4971600" cy="3966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0000" y="272880"/>
            <a:ext cx="8100360" cy="11422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450000" y="1600560"/>
            <a:ext cx="8100360" cy="396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0000" y="272880"/>
            <a:ext cx="8100360" cy="11422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50000" y="1600560"/>
            <a:ext cx="8100360" cy="396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0000" y="272880"/>
            <a:ext cx="8100360" cy="11422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0000" y="1600560"/>
            <a:ext cx="3952800" cy="396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00800" y="1600560"/>
            <a:ext cx="3952800" cy="396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0000" y="272880"/>
            <a:ext cx="8100360" cy="11422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0000" y="1600560"/>
            <a:ext cx="3952800" cy="396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600800" y="1600560"/>
            <a:ext cx="3952800" cy="396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0000" y="272880"/>
            <a:ext cx="8100360" cy="11422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ubTitle"/>
          </p:nvPr>
        </p:nvSpPr>
        <p:spPr>
          <a:xfrm>
            <a:off x="450000" y="272880"/>
            <a:ext cx="8100360" cy="5294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0000" y="272880"/>
            <a:ext cx="8100360" cy="11422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50000" y="1600560"/>
            <a:ext cx="3952800" cy="1892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50000" y="3672720"/>
            <a:ext cx="3952800" cy="1892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4600800" y="1600560"/>
            <a:ext cx="3952800" cy="396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0000" y="272880"/>
            <a:ext cx="8100360" cy="11422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0000" y="1600560"/>
            <a:ext cx="3952800" cy="396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600800" y="1600560"/>
            <a:ext cx="3952800" cy="1892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4600800" y="3672720"/>
            <a:ext cx="3952800" cy="1892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0000" y="272880"/>
            <a:ext cx="8100360" cy="11422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0000" y="1600560"/>
            <a:ext cx="3952800" cy="1892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600800" y="1600560"/>
            <a:ext cx="3952800" cy="1892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450000" y="3672720"/>
            <a:ext cx="8100360" cy="1892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0000" y="272880"/>
            <a:ext cx="8100360" cy="11422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0000" y="1600560"/>
            <a:ext cx="8100360" cy="1892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50000" y="3672720"/>
            <a:ext cx="8100360" cy="1892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0000" y="272880"/>
            <a:ext cx="8100360" cy="11422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50000" y="1600560"/>
            <a:ext cx="3952800" cy="1892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600800" y="1600560"/>
            <a:ext cx="3952800" cy="1892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4600800" y="3672720"/>
            <a:ext cx="3952800" cy="1892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2" name="PlaceHolder 5"/>
          <p:cNvSpPr>
            <a:spLocks noGrp="1"/>
          </p:cNvSpPr>
          <p:nvPr>
            <p:ph type="body"/>
          </p:nvPr>
        </p:nvSpPr>
        <p:spPr>
          <a:xfrm>
            <a:off x="450000" y="3672720"/>
            <a:ext cx="3952800" cy="1892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0000" y="272880"/>
            <a:ext cx="8100360" cy="11422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0000" y="1600560"/>
            <a:ext cx="8100360" cy="396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450000" y="1600560"/>
            <a:ext cx="8100360" cy="396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9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14200" y="1600200"/>
            <a:ext cx="4971600" cy="3966840"/>
          </a:xfrm>
          <a:prstGeom prst="rect">
            <a:avLst/>
          </a:prstGeom>
          <a:ln>
            <a:noFill/>
          </a:ln>
        </p:spPr>
      </p:pic>
      <p:pic>
        <p:nvPicPr>
          <p:cNvPr id="19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14200" y="1600200"/>
            <a:ext cx="4971600" cy="3966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0000" y="272880"/>
            <a:ext cx="8100360" cy="11422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subTitle"/>
          </p:nvPr>
        </p:nvSpPr>
        <p:spPr>
          <a:xfrm>
            <a:off x="450000" y="272880"/>
            <a:ext cx="8100360" cy="5294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0000" y="272880"/>
            <a:ext cx="8100360" cy="11422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0000" y="1600560"/>
            <a:ext cx="3952800" cy="1892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0000" y="3672720"/>
            <a:ext cx="3952800" cy="1892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00800" y="1600560"/>
            <a:ext cx="3952800" cy="396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0000" y="272880"/>
            <a:ext cx="8100360" cy="11422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0000" y="1600560"/>
            <a:ext cx="3952800" cy="396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00800" y="1600560"/>
            <a:ext cx="3952800" cy="1892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00800" y="3672720"/>
            <a:ext cx="3952800" cy="1892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0000" y="272880"/>
            <a:ext cx="8100360" cy="11422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0000" y="1600560"/>
            <a:ext cx="3952800" cy="1892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00800" y="1600560"/>
            <a:ext cx="3952800" cy="1892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50000" y="3672720"/>
            <a:ext cx="8100360" cy="1892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-119160" y="1772280"/>
            <a:ext cx="9227880" cy="0"/>
          </a:xfrm>
          <a:prstGeom prst="line">
            <a:avLst/>
          </a:prstGeom>
          <a:ln w="9360">
            <a:solidFill>
              <a:srgbClr val="000080"/>
            </a:solidFill>
            <a:round/>
          </a:ln>
        </p:spPr>
      </p:sp>
      <p:sp>
        <p:nvSpPr>
          <p:cNvPr id="1" name="Line 2"/>
          <p:cNvSpPr/>
          <p:nvPr/>
        </p:nvSpPr>
        <p:spPr>
          <a:xfrm>
            <a:off x="-119160" y="176040"/>
            <a:ext cx="9227880" cy="0"/>
          </a:xfrm>
          <a:prstGeom prst="line">
            <a:avLst/>
          </a:prstGeom>
          <a:ln w="9360">
            <a:solidFill>
              <a:srgbClr val="000080"/>
            </a:solidFill>
            <a:round/>
          </a:ln>
        </p:spPr>
      </p:sp>
      <p:sp>
        <p:nvSpPr>
          <p:cNvPr id="2" name="Line 3"/>
          <p:cNvSpPr/>
          <p:nvPr/>
        </p:nvSpPr>
        <p:spPr>
          <a:xfrm>
            <a:off x="-119160" y="1266120"/>
            <a:ext cx="9227880" cy="0"/>
          </a:xfrm>
          <a:prstGeom prst="line">
            <a:avLst/>
          </a:prstGeom>
          <a:ln w="9360">
            <a:solidFill>
              <a:srgbClr val="000080"/>
            </a:solidFill>
            <a:round/>
          </a:ln>
        </p:spPr>
      </p:sp>
      <p:sp>
        <p:nvSpPr>
          <p:cNvPr id="3" name="Line 4"/>
          <p:cNvSpPr/>
          <p:nvPr/>
        </p:nvSpPr>
        <p:spPr>
          <a:xfrm>
            <a:off x="-119160" y="6676200"/>
            <a:ext cx="9227880" cy="0"/>
          </a:xfrm>
          <a:prstGeom prst="line">
            <a:avLst/>
          </a:prstGeom>
          <a:ln w="9360">
            <a:solidFill>
              <a:srgbClr val="000080"/>
            </a:solidFill>
            <a:round/>
          </a:ln>
        </p:spPr>
      </p:sp>
      <p:sp>
        <p:nvSpPr>
          <p:cNvPr id="4" name="Line 5"/>
          <p:cNvSpPr/>
          <p:nvPr/>
        </p:nvSpPr>
        <p:spPr>
          <a:xfrm>
            <a:off x="170280" y="-59760"/>
            <a:ext cx="0" cy="6984360"/>
          </a:xfrm>
          <a:prstGeom prst="line">
            <a:avLst/>
          </a:prstGeom>
          <a:ln w="9360">
            <a:solidFill>
              <a:srgbClr val="000080"/>
            </a:solidFill>
            <a:round/>
          </a:ln>
        </p:spPr>
      </p:sp>
      <p:sp>
        <p:nvSpPr>
          <p:cNvPr id="5" name="Line 6"/>
          <p:cNvSpPr/>
          <p:nvPr/>
        </p:nvSpPr>
        <p:spPr>
          <a:xfrm>
            <a:off x="8820720" y="-59760"/>
            <a:ext cx="0" cy="6984360"/>
          </a:xfrm>
          <a:prstGeom prst="line">
            <a:avLst/>
          </a:prstGeom>
          <a:ln w="9360">
            <a:solidFill>
              <a:srgbClr val="000080"/>
            </a:solidFill>
            <a:round/>
          </a:ln>
        </p:spPr>
      </p:sp>
      <p:sp>
        <p:nvSpPr>
          <p:cNvPr id="6" name="Line 7"/>
          <p:cNvSpPr/>
          <p:nvPr/>
        </p:nvSpPr>
        <p:spPr>
          <a:xfrm>
            <a:off x="4138560" y="-59760"/>
            <a:ext cx="0" cy="6984360"/>
          </a:xfrm>
          <a:prstGeom prst="line">
            <a:avLst/>
          </a:prstGeom>
          <a:ln w="9360">
            <a:solidFill>
              <a:srgbClr val="000080"/>
            </a:solidFill>
            <a:round/>
          </a:ln>
        </p:spPr>
      </p:sp>
      <p:sp>
        <p:nvSpPr>
          <p:cNvPr id="7" name="Line 8"/>
          <p:cNvSpPr/>
          <p:nvPr/>
        </p:nvSpPr>
        <p:spPr>
          <a:xfrm>
            <a:off x="770040" y="-59760"/>
            <a:ext cx="0" cy="6984360"/>
          </a:xfrm>
          <a:prstGeom prst="line">
            <a:avLst/>
          </a:prstGeom>
          <a:ln w="9360">
            <a:solidFill>
              <a:srgbClr val="000080"/>
            </a:solidFill>
            <a:round/>
          </a:ln>
        </p:spPr>
      </p:sp>
      <p:sp>
        <p:nvSpPr>
          <p:cNvPr id="8" name="CustomShape 9"/>
          <p:cNvSpPr/>
          <p:nvPr/>
        </p:nvSpPr>
        <p:spPr>
          <a:xfrm>
            <a:off x="0" y="0"/>
            <a:ext cx="9000720" cy="68400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9" name="Line 10"/>
          <p:cNvSpPr/>
          <p:nvPr/>
        </p:nvSpPr>
        <p:spPr>
          <a:xfrm>
            <a:off x="745200" y="1499040"/>
            <a:ext cx="7506000" cy="0"/>
          </a:xfrm>
          <a:prstGeom prst="line">
            <a:avLst/>
          </a:prstGeom>
          <a:ln w="9360">
            <a:solidFill>
              <a:srgbClr val="9c6114"/>
            </a:solidFill>
            <a:round/>
          </a:ln>
        </p:spPr>
      </p:sp>
      <p:pic>
        <p:nvPicPr>
          <p:cNvPr id="10" name="Bildobjekt 20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867800" y="5584680"/>
            <a:ext cx="708480" cy="946440"/>
          </a:xfrm>
          <a:prstGeom prst="rect">
            <a:avLst/>
          </a:prstGeom>
          <a:ln>
            <a:noFill/>
          </a:ln>
        </p:spPr>
      </p:pic>
      <p:pic>
        <p:nvPicPr>
          <p:cNvPr id="11" name="Bildobjekt 9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83240" y="190080"/>
            <a:ext cx="8646840" cy="6494040"/>
          </a:xfrm>
          <a:prstGeom prst="rect">
            <a:avLst/>
          </a:prstGeom>
          <a:ln>
            <a:noFill/>
          </a:ln>
        </p:spPr>
      </p:pic>
      <p:sp>
        <p:nvSpPr>
          <p:cNvPr id="12" name="CustomShape 11"/>
          <p:cNvSpPr/>
          <p:nvPr/>
        </p:nvSpPr>
        <p:spPr>
          <a:xfrm>
            <a:off x="2655720" y="1515960"/>
            <a:ext cx="6178320" cy="1846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3" name="PlaceHolder 12"/>
          <p:cNvSpPr>
            <a:spLocks noGrp="1"/>
          </p:cNvSpPr>
          <p:nvPr>
            <p:ph type="title"/>
          </p:nvPr>
        </p:nvSpPr>
        <p:spPr>
          <a:xfrm>
            <a:off x="2943000" y="1510560"/>
            <a:ext cx="5733720" cy="1189080"/>
          </a:xfrm>
          <a:prstGeom prst="rect">
            <a:avLst/>
          </a:prstGeom>
        </p:spPr>
        <p:txBody>
          <a:bodyPr lIns="0" rIns="0" tIns="97200" bIns="82800"/>
          <a:p>
            <a:pPr>
              <a:lnSpc>
                <a:spcPct val="100000"/>
              </a:lnSpc>
            </a:pPr>
            <a:r>
              <a:rPr lang="sv-SE" sz="3600">
                <a:solidFill>
                  <a:srgbClr val="9c6114"/>
                </a:solidFill>
                <a:latin typeface="Times New Roman"/>
                <a:ea typeface="ＭＳ Ｐゴシック"/>
              </a:rPr>
              <a:t>Click to edit the title text formatTwo-line</a:t>
            </a:r>
            <a:r>
              <a:rPr lang="sv-SE" sz="3600">
                <a:solidFill>
                  <a:srgbClr val="9c6114"/>
                </a:solidFill>
                <a:latin typeface="Times New Roman"/>
                <a:ea typeface="ＭＳ Ｐゴシック"/>
              </a:rPr>
              <a:t>
</a:t>
            </a:r>
            <a:r>
              <a:rPr lang="sv-SE" sz="3600">
                <a:solidFill>
                  <a:srgbClr val="9c6114"/>
                </a:solidFill>
                <a:latin typeface="Times New Roman"/>
                <a:ea typeface="ＭＳ Ｐゴシック"/>
              </a:rPr>
              <a:t>title</a:t>
            </a:r>
            <a:endParaRPr/>
          </a:p>
        </p:txBody>
      </p:sp>
      <p:sp>
        <p:nvSpPr>
          <p:cNvPr id="14" name="Line 13"/>
          <p:cNvSpPr/>
          <p:nvPr/>
        </p:nvSpPr>
        <p:spPr>
          <a:xfrm>
            <a:off x="2939400" y="2768400"/>
            <a:ext cx="5881320" cy="0"/>
          </a:xfrm>
          <a:prstGeom prst="line">
            <a:avLst/>
          </a:prstGeom>
          <a:ln w="9360">
            <a:solidFill>
              <a:srgbClr val="9c6114"/>
            </a:solidFill>
            <a:round/>
          </a:ln>
        </p:spPr>
      </p:sp>
      <p:pic>
        <p:nvPicPr>
          <p:cNvPr id="15" name="Bildobjekt 13" descr=""/>
          <p:cNvPicPr/>
          <p:nvPr/>
        </p:nvPicPr>
        <p:blipFill>
          <a:blip r:embed="rId4"/>
          <a:srcRect l="0" t="0" r="17684" b="21538"/>
          <a:stretch>
            <a:fillRect/>
          </a:stretch>
        </p:blipFill>
        <p:spPr>
          <a:xfrm>
            <a:off x="6329160" y="4278960"/>
            <a:ext cx="2671560" cy="2561040"/>
          </a:xfrm>
          <a:prstGeom prst="rect">
            <a:avLst/>
          </a:prstGeom>
          <a:ln>
            <a:noFill/>
          </a:ln>
        </p:spPr>
      </p:pic>
      <p:pic>
        <p:nvPicPr>
          <p:cNvPr id="16" name="Bildobjekt 12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396000" y="380160"/>
            <a:ext cx="708480" cy="946440"/>
          </a:xfrm>
          <a:prstGeom prst="rect">
            <a:avLst/>
          </a:prstGeom>
          <a:ln>
            <a:noFill/>
          </a:ln>
        </p:spPr>
      </p:pic>
      <p:sp>
        <p:nvSpPr>
          <p:cNvPr id="17" name="PlaceHolder 14"/>
          <p:cNvSpPr>
            <a:spLocks noGrp="1"/>
          </p:cNvSpPr>
          <p:nvPr>
            <p:ph type="body"/>
          </p:nvPr>
        </p:nvSpPr>
        <p:spPr>
          <a:xfrm>
            <a:off x="450000" y="1600560"/>
            <a:ext cx="8100360" cy="39668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sv-SE" sz="2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sv-SE" sz="20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sv-SE" sz="2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b="1" lang="sv-SE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b="1" lang="sv-SE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b="1" lang="sv-SE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b="1" lang="sv-SE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e 1"/>
          <p:cNvSpPr/>
          <p:nvPr/>
        </p:nvSpPr>
        <p:spPr>
          <a:xfrm>
            <a:off x="-119160" y="1772280"/>
            <a:ext cx="9227880" cy="0"/>
          </a:xfrm>
          <a:prstGeom prst="line">
            <a:avLst/>
          </a:prstGeom>
          <a:ln w="9360">
            <a:solidFill>
              <a:srgbClr val="000080"/>
            </a:solidFill>
            <a:round/>
          </a:ln>
        </p:spPr>
      </p:sp>
      <p:sp>
        <p:nvSpPr>
          <p:cNvPr id="53" name="Line 2"/>
          <p:cNvSpPr/>
          <p:nvPr/>
        </p:nvSpPr>
        <p:spPr>
          <a:xfrm>
            <a:off x="-119160" y="176040"/>
            <a:ext cx="9227880" cy="0"/>
          </a:xfrm>
          <a:prstGeom prst="line">
            <a:avLst/>
          </a:prstGeom>
          <a:ln w="9360">
            <a:solidFill>
              <a:srgbClr val="000080"/>
            </a:solidFill>
            <a:round/>
          </a:ln>
        </p:spPr>
      </p:sp>
      <p:sp>
        <p:nvSpPr>
          <p:cNvPr id="54" name="Line 3"/>
          <p:cNvSpPr/>
          <p:nvPr/>
        </p:nvSpPr>
        <p:spPr>
          <a:xfrm>
            <a:off x="-119160" y="1266120"/>
            <a:ext cx="9227880" cy="0"/>
          </a:xfrm>
          <a:prstGeom prst="line">
            <a:avLst/>
          </a:prstGeom>
          <a:ln w="9360">
            <a:solidFill>
              <a:srgbClr val="000080"/>
            </a:solidFill>
            <a:round/>
          </a:ln>
        </p:spPr>
      </p:sp>
      <p:sp>
        <p:nvSpPr>
          <p:cNvPr id="55" name="Line 4"/>
          <p:cNvSpPr/>
          <p:nvPr/>
        </p:nvSpPr>
        <p:spPr>
          <a:xfrm>
            <a:off x="-119160" y="6676200"/>
            <a:ext cx="9227880" cy="0"/>
          </a:xfrm>
          <a:prstGeom prst="line">
            <a:avLst/>
          </a:prstGeom>
          <a:ln w="9360">
            <a:solidFill>
              <a:srgbClr val="000080"/>
            </a:solidFill>
            <a:round/>
          </a:ln>
        </p:spPr>
      </p:sp>
      <p:sp>
        <p:nvSpPr>
          <p:cNvPr id="56" name="Line 5"/>
          <p:cNvSpPr/>
          <p:nvPr/>
        </p:nvSpPr>
        <p:spPr>
          <a:xfrm>
            <a:off x="170280" y="-59760"/>
            <a:ext cx="0" cy="6984360"/>
          </a:xfrm>
          <a:prstGeom prst="line">
            <a:avLst/>
          </a:prstGeom>
          <a:ln w="9360">
            <a:solidFill>
              <a:srgbClr val="000080"/>
            </a:solidFill>
            <a:round/>
          </a:ln>
        </p:spPr>
      </p:sp>
      <p:sp>
        <p:nvSpPr>
          <p:cNvPr id="57" name="Line 6"/>
          <p:cNvSpPr/>
          <p:nvPr/>
        </p:nvSpPr>
        <p:spPr>
          <a:xfrm>
            <a:off x="8820720" y="-59760"/>
            <a:ext cx="0" cy="6984360"/>
          </a:xfrm>
          <a:prstGeom prst="line">
            <a:avLst/>
          </a:prstGeom>
          <a:ln w="9360">
            <a:solidFill>
              <a:srgbClr val="000080"/>
            </a:solidFill>
            <a:round/>
          </a:ln>
        </p:spPr>
      </p:sp>
      <p:sp>
        <p:nvSpPr>
          <p:cNvPr id="58" name="Line 7"/>
          <p:cNvSpPr/>
          <p:nvPr/>
        </p:nvSpPr>
        <p:spPr>
          <a:xfrm>
            <a:off x="4138560" y="-59760"/>
            <a:ext cx="0" cy="6984360"/>
          </a:xfrm>
          <a:prstGeom prst="line">
            <a:avLst/>
          </a:prstGeom>
          <a:ln w="9360">
            <a:solidFill>
              <a:srgbClr val="000080"/>
            </a:solidFill>
            <a:round/>
          </a:ln>
        </p:spPr>
      </p:sp>
      <p:sp>
        <p:nvSpPr>
          <p:cNvPr id="59" name="Line 8"/>
          <p:cNvSpPr/>
          <p:nvPr/>
        </p:nvSpPr>
        <p:spPr>
          <a:xfrm>
            <a:off x="770040" y="-59760"/>
            <a:ext cx="0" cy="6984360"/>
          </a:xfrm>
          <a:prstGeom prst="line">
            <a:avLst/>
          </a:prstGeom>
          <a:ln w="9360">
            <a:solidFill>
              <a:srgbClr val="000080"/>
            </a:solidFill>
            <a:round/>
          </a:ln>
        </p:spPr>
      </p:sp>
      <p:sp>
        <p:nvSpPr>
          <p:cNvPr id="60" name="CustomShape 9"/>
          <p:cNvSpPr/>
          <p:nvPr/>
        </p:nvSpPr>
        <p:spPr>
          <a:xfrm>
            <a:off x="0" y="0"/>
            <a:ext cx="9000720" cy="68400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61" name="Line 10"/>
          <p:cNvSpPr/>
          <p:nvPr/>
        </p:nvSpPr>
        <p:spPr>
          <a:xfrm>
            <a:off x="745200" y="1499040"/>
            <a:ext cx="7506000" cy="0"/>
          </a:xfrm>
          <a:prstGeom prst="line">
            <a:avLst/>
          </a:prstGeom>
          <a:ln w="9360">
            <a:solidFill>
              <a:srgbClr val="9c6114"/>
            </a:solidFill>
            <a:round/>
          </a:ln>
        </p:spPr>
      </p:sp>
      <p:pic>
        <p:nvPicPr>
          <p:cNvPr id="62" name="Bildobjekt 20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867800" y="5584680"/>
            <a:ext cx="708480" cy="946440"/>
          </a:xfrm>
          <a:prstGeom prst="rect">
            <a:avLst/>
          </a:prstGeom>
          <a:ln>
            <a:noFill/>
          </a:ln>
        </p:spPr>
      </p:pic>
      <p:sp>
        <p:nvSpPr>
          <p:cNvPr id="63" name="PlaceHolder 11"/>
          <p:cNvSpPr>
            <a:spLocks noGrp="1"/>
          </p:cNvSpPr>
          <p:nvPr>
            <p:ph type="title"/>
          </p:nvPr>
        </p:nvSpPr>
        <p:spPr>
          <a:xfrm>
            <a:off x="643320" y="283680"/>
            <a:ext cx="7604640" cy="1139400"/>
          </a:xfrm>
          <a:prstGeom prst="rect">
            <a:avLst/>
          </a:prstGeom>
        </p:spPr>
        <p:txBody>
          <a:bodyPr lIns="90360" rIns="90360" tIns="45360" bIns="45360" anchor="b"/>
          <a:p>
            <a:pPr>
              <a:lnSpc>
                <a:spcPct val="100000"/>
              </a:lnSpc>
            </a:pPr>
            <a:r>
              <a:rPr lang="sv-SE" sz="3600">
                <a:solidFill>
                  <a:srgbClr val="9c6114"/>
                </a:solidFill>
                <a:latin typeface="Times New Roman"/>
                <a:ea typeface="ＭＳ Ｐゴシック"/>
              </a:rPr>
              <a:t>Click to edit the title text formatTitle</a:t>
            </a:r>
            <a:endParaRPr/>
          </a:p>
        </p:txBody>
      </p:sp>
      <p:sp>
        <p:nvSpPr>
          <p:cNvPr id="64" name="PlaceHolder 12"/>
          <p:cNvSpPr>
            <a:spLocks noGrp="1"/>
          </p:cNvSpPr>
          <p:nvPr>
            <p:ph type="body"/>
          </p:nvPr>
        </p:nvSpPr>
        <p:spPr>
          <a:xfrm>
            <a:off x="657360" y="1848600"/>
            <a:ext cx="7587000" cy="3562920"/>
          </a:xfrm>
          <a:prstGeom prst="rect">
            <a:avLst/>
          </a:prstGeom>
        </p:spPr>
        <p:txBody>
          <a:bodyPr lIns="90360" rIns="90360" tIns="45360" bIns="45360"/>
          <a:p>
            <a:pPr>
              <a:buSzPct val="45000"/>
              <a:buFont typeface="StarSymbol"/>
              <a:buChar char=""/>
            </a:pPr>
            <a:r>
              <a:rPr lang="sv-SE" sz="2200">
                <a:solidFill>
                  <a:srgbClr val="000000"/>
                </a:solidFill>
                <a:latin typeface="Arial"/>
                <a:ea typeface="ＭＳ Ｐゴシック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sv-SE" sz="2200">
                <a:solidFill>
                  <a:srgbClr val="000000"/>
                </a:solidFill>
                <a:latin typeface="Arial"/>
                <a:ea typeface="ＭＳ Ｐゴシック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sv-SE" sz="2200">
                <a:solidFill>
                  <a:srgbClr val="000000"/>
                </a:solidFill>
                <a:latin typeface="Arial"/>
                <a:ea typeface="ＭＳ Ｐゴシック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sv-SE" sz="2200">
                <a:solidFill>
                  <a:srgbClr val="000000"/>
                </a:solidFill>
                <a:latin typeface="Arial"/>
                <a:ea typeface="ＭＳ Ｐゴシック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sv-SE" sz="2200">
                <a:solidFill>
                  <a:srgbClr val="000000"/>
                </a:solidFill>
                <a:latin typeface="Arial"/>
                <a:ea typeface="ＭＳ Ｐゴシック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sv-SE" sz="2200">
                <a:solidFill>
                  <a:srgbClr val="000000"/>
                </a:solidFill>
                <a:latin typeface="Arial"/>
                <a:ea typeface="ＭＳ Ｐゴシック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sv-SE" sz="2200">
                <a:solidFill>
                  <a:srgbClr val="000000"/>
                </a:solidFill>
                <a:latin typeface="Arial"/>
                <a:ea typeface="ＭＳ Ｐゴシック"/>
              </a:rPr>
              <a:t>Seventh Outline LevelAdd text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sv-SE" sz="2200">
                <a:solidFill>
                  <a:srgbClr val="000000"/>
                </a:solidFill>
                <a:latin typeface="Arial"/>
                <a:ea typeface="ＭＳ Ｐゴシック"/>
              </a:rPr>
              <a:t>Level two</a:t>
            </a:r>
            <a:endParaRPr/>
          </a:p>
          <a:p>
            <a:pPr lvl="2">
              <a:lnSpc>
                <a:spcPct val="100000"/>
              </a:lnSpc>
              <a:buFont typeface="Lucida Grande"/>
              <a:buChar char="»"/>
            </a:pPr>
            <a:r>
              <a:rPr lang="sv-SE" sz="2000">
                <a:solidFill>
                  <a:srgbClr val="000000"/>
                </a:solidFill>
                <a:latin typeface="Arial"/>
                <a:ea typeface="ＭＳ Ｐゴシック"/>
              </a:rPr>
              <a:t>Level three</a:t>
            </a:r>
            <a:endParaRPr/>
          </a:p>
          <a:p>
            <a:pPr lvl="3">
              <a:lnSpc>
                <a:spcPct val="100000"/>
              </a:lnSpc>
              <a:buFont typeface="StarSymbol"/>
              <a:buChar char=""/>
            </a:pPr>
            <a:r>
              <a:rPr lang="sv-SE" sz="2000">
                <a:solidFill>
                  <a:srgbClr val="000000"/>
                </a:solidFill>
                <a:latin typeface="Arial"/>
                <a:ea typeface="ＭＳ Ｐゴシック"/>
              </a:rPr>
              <a:t>Level four</a:t>
            </a:r>
            <a:endParaRPr/>
          </a:p>
        </p:txBody>
      </p:sp>
      <p:sp>
        <p:nvSpPr>
          <p:cNvPr id="65" name="Line 13"/>
          <p:cNvSpPr/>
          <p:nvPr/>
        </p:nvSpPr>
        <p:spPr>
          <a:xfrm>
            <a:off x="745200" y="1499040"/>
            <a:ext cx="7506000" cy="0"/>
          </a:xfrm>
          <a:prstGeom prst="line">
            <a:avLst/>
          </a:prstGeom>
          <a:ln w="9360">
            <a:solidFill>
              <a:srgbClr val="9c6114"/>
            </a:solidFill>
            <a:round/>
          </a:ln>
        </p:spPr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Line 1"/>
          <p:cNvSpPr/>
          <p:nvPr/>
        </p:nvSpPr>
        <p:spPr>
          <a:xfrm>
            <a:off x="-119160" y="1772280"/>
            <a:ext cx="9227880" cy="0"/>
          </a:xfrm>
          <a:prstGeom prst="line">
            <a:avLst/>
          </a:prstGeom>
          <a:ln w="9360">
            <a:solidFill>
              <a:srgbClr val="000080"/>
            </a:solidFill>
            <a:round/>
          </a:ln>
        </p:spPr>
      </p:sp>
      <p:sp>
        <p:nvSpPr>
          <p:cNvPr id="101" name="Line 2"/>
          <p:cNvSpPr/>
          <p:nvPr/>
        </p:nvSpPr>
        <p:spPr>
          <a:xfrm>
            <a:off x="-119160" y="176040"/>
            <a:ext cx="9227880" cy="0"/>
          </a:xfrm>
          <a:prstGeom prst="line">
            <a:avLst/>
          </a:prstGeom>
          <a:ln w="9360">
            <a:solidFill>
              <a:srgbClr val="000080"/>
            </a:solidFill>
            <a:round/>
          </a:ln>
        </p:spPr>
      </p:sp>
      <p:sp>
        <p:nvSpPr>
          <p:cNvPr id="102" name="Line 3"/>
          <p:cNvSpPr/>
          <p:nvPr/>
        </p:nvSpPr>
        <p:spPr>
          <a:xfrm>
            <a:off x="-119160" y="1266120"/>
            <a:ext cx="9227880" cy="0"/>
          </a:xfrm>
          <a:prstGeom prst="line">
            <a:avLst/>
          </a:prstGeom>
          <a:ln w="9360">
            <a:solidFill>
              <a:srgbClr val="000080"/>
            </a:solidFill>
            <a:round/>
          </a:ln>
        </p:spPr>
      </p:sp>
      <p:sp>
        <p:nvSpPr>
          <p:cNvPr id="103" name="Line 4"/>
          <p:cNvSpPr/>
          <p:nvPr/>
        </p:nvSpPr>
        <p:spPr>
          <a:xfrm>
            <a:off x="-119160" y="6676200"/>
            <a:ext cx="9227880" cy="0"/>
          </a:xfrm>
          <a:prstGeom prst="line">
            <a:avLst/>
          </a:prstGeom>
          <a:ln w="9360">
            <a:solidFill>
              <a:srgbClr val="000080"/>
            </a:solidFill>
            <a:round/>
          </a:ln>
        </p:spPr>
      </p:sp>
      <p:sp>
        <p:nvSpPr>
          <p:cNvPr id="104" name="Line 5"/>
          <p:cNvSpPr/>
          <p:nvPr/>
        </p:nvSpPr>
        <p:spPr>
          <a:xfrm>
            <a:off x="170280" y="-59760"/>
            <a:ext cx="0" cy="6984360"/>
          </a:xfrm>
          <a:prstGeom prst="line">
            <a:avLst/>
          </a:prstGeom>
          <a:ln w="9360">
            <a:solidFill>
              <a:srgbClr val="000080"/>
            </a:solidFill>
            <a:round/>
          </a:ln>
        </p:spPr>
      </p:sp>
      <p:sp>
        <p:nvSpPr>
          <p:cNvPr id="105" name="Line 6"/>
          <p:cNvSpPr/>
          <p:nvPr/>
        </p:nvSpPr>
        <p:spPr>
          <a:xfrm>
            <a:off x="8820720" y="-59760"/>
            <a:ext cx="0" cy="6984360"/>
          </a:xfrm>
          <a:prstGeom prst="line">
            <a:avLst/>
          </a:prstGeom>
          <a:ln w="9360">
            <a:solidFill>
              <a:srgbClr val="000080"/>
            </a:solidFill>
            <a:round/>
          </a:ln>
        </p:spPr>
      </p:sp>
      <p:sp>
        <p:nvSpPr>
          <p:cNvPr id="106" name="Line 7"/>
          <p:cNvSpPr/>
          <p:nvPr/>
        </p:nvSpPr>
        <p:spPr>
          <a:xfrm>
            <a:off x="4138560" y="-59760"/>
            <a:ext cx="0" cy="6984360"/>
          </a:xfrm>
          <a:prstGeom prst="line">
            <a:avLst/>
          </a:prstGeom>
          <a:ln w="9360">
            <a:solidFill>
              <a:srgbClr val="000080"/>
            </a:solidFill>
            <a:round/>
          </a:ln>
        </p:spPr>
      </p:sp>
      <p:sp>
        <p:nvSpPr>
          <p:cNvPr id="107" name="Line 8"/>
          <p:cNvSpPr/>
          <p:nvPr/>
        </p:nvSpPr>
        <p:spPr>
          <a:xfrm>
            <a:off x="770040" y="-59760"/>
            <a:ext cx="0" cy="6984360"/>
          </a:xfrm>
          <a:prstGeom prst="line">
            <a:avLst/>
          </a:prstGeom>
          <a:ln w="9360">
            <a:solidFill>
              <a:srgbClr val="000080"/>
            </a:solidFill>
            <a:round/>
          </a:ln>
        </p:spPr>
      </p:sp>
      <p:sp>
        <p:nvSpPr>
          <p:cNvPr id="108" name="CustomShape 9"/>
          <p:cNvSpPr/>
          <p:nvPr/>
        </p:nvSpPr>
        <p:spPr>
          <a:xfrm>
            <a:off x="0" y="0"/>
            <a:ext cx="9000720" cy="68400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09" name="Line 10"/>
          <p:cNvSpPr/>
          <p:nvPr/>
        </p:nvSpPr>
        <p:spPr>
          <a:xfrm>
            <a:off x="745200" y="1499040"/>
            <a:ext cx="7506000" cy="0"/>
          </a:xfrm>
          <a:prstGeom prst="line">
            <a:avLst/>
          </a:prstGeom>
          <a:ln w="9360">
            <a:solidFill>
              <a:srgbClr val="9c6114"/>
            </a:solidFill>
            <a:round/>
          </a:ln>
        </p:spPr>
      </p:sp>
      <p:pic>
        <p:nvPicPr>
          <p:cNvPr id="110" name="Bildobjekt 20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867800" y="5584680"/>
            <a:ext cx="708480" cy="946440"/>
          </a:xfrm>
          <a:prstGeom prst="rect">
            <a:avLst/>
          </a:prstGeom>
          <a:ln>
            <a:noFill/>
          </a:ln>
        </p:spPr>
      </p:pic>
      <p:sp>
        <p:nvSpPr>
          <p:cNvPr id="111" name="CustomShape 11"/>
          <p:cNvSpPr/>
          <p:nvPr/>
        </p:nvSpPr>
        <p:spPr>
          <a:xfrm>
            <a:off x="0" y="0"/>
            <a:ext cx="9000720" cy="68400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pic>
        <p:nvPicPr>
          <p:cNvPr id="112" name="Bildobjekt 4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7867800" y="5584680"/>
            <a:ext cx="708480" cy="946440"/>
          </a:xfrm>
          <a:prstGeom prst="rect">
            <a:avLst/>
          </a:prstGeom>
          <a:ln>
            <a:noFill/>
          </a:ln>
        </p:spPr>
      </p:pic>
      <p:sp>
        <p:nvSpPr>
          <p:cNvPr id="113" name="PlaceHolder 12"/>
          <p:cNvSpPr>
            <a:spLocks noGrp="1"/>
          </p:cNvSpPr>
          <p:nvPr>
            <p:ph type="title"/>
          </p:nvPr>
        </p:nvSpPr>
        <p:spPr>
          <a:xfrm>
            <a:off x="450000" y="272880"/>
            <a:ext cx="8100360" cy="1141920"/>
          </a:xfrm>
          <a:prstGeom prst="rect">
            <a:avLst/>
          </a:prstGeom>
        </p:spPr>
        <p:txBody>
          <a:bodyPr lIns="0" rIns="0" tIns="0" bIns="0" anchor="ctr"/>
          <a:p>
            <a:r>
              <a:rPr lang="sv-SE" sz="36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14" name="PlaceHolder 13"/>
          <p:cNvSpPr>
            <a:spLocks noGrp="1"/>
          </p:cNvSpPr>
          <p:nvPr>
            <p:ph type="body"/>
          </p:nvPr>
        </p:nvSpPr>
        <p:spPr>
          <a:xfrm>
            <a:off x="450000" y="1600560"/>
            <a:ext cx="8100360" cy="39668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sv-SE" sz="2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sv-SE" sz="20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sv-SE" sz="2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b="1" lang="sv-SE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b="1" lang="sv-SE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b="1" lang="sv-SE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b="1" lang="sv-SE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Line 1"/>
          <p:cNvSpPr/>
          <p:nvPr/>
        </p:nvSpPr>
        <p:spPr>
          <a:xfrm>
            <a:off x="-119160" y="1772280"/>
            <a:ext cx="9227880" cy="0"/>
          </a:xfrm>
          <a:prstGeom prst="line">
            <a:avLst/>
          </a:prstGeom>
          <a:ln w="9360">
            <a:solidFill>
              <a:srgbClr val="000080"/>
            </a:solidFill>
            <a:round/>
          </a:ln>
        </p:spPr>
      </p:sp>
      <p:sp>
        <p:nvSpPr>
          <p:cNvPr id="150" name="Line 2"/>
          <p:cNvSpPr/>
          <p:nvPr/>
        </p:nvSpPr>
        <p:spPr>
          <a:xfrm>
            <a:off x="-119160" y="176040"/>
            <a:ext cx="9227880" cy="0"/>
          </a:xfrm>
          <a:prstGeom prst="line">
            <a:avLst/>
          </a:prstGeom>
          <a:ln w="9360">
            <a:solidFill>
              <a:srgbClr val="000080"/>
            </a:solidFill>
            <a:round/>
          </a:ln>
        </p:spPr>
      </p:sp>
      <p:sp>
        <p:nvSpPr>
          <p:cNvPr id="151" name="Line 3"/>
          <p:cNvSpPr/>
          <p:nvPr/>
        </p:nvSpPr>
        <p:spPr>
          <a:xfrm>
            <a:off x="-119160" y="1266120"/>
            <a:ext cx="9227880" cy="0"/>
          </a:xfrm>
          <a:prstGeom prst="line">
            <a:avLst/>
          </a:prstGeom>
          <a:ln w="9360">
            <a:solidFill>
              <a:srgbClr val="000080"/>
            </a:solidFill>
            <a:round/>
          </a:ln>
        </p:spPr>
      </p:sp>
      <p:sp>
        <p:nvSpPr>
          <p:cNvPr id="152" name="Line 4"/>
          <p:cNvSpPr/>
          <p:nvPr/>
        </p:nvSpPr>
        <p:spPr>
          <a:xfrm>
            <a:off x="-119160" y="6676200"/>
            <a:ext cx="9227880" cy="0"/>
          </a:xfrm>
          <a:prstGeom prst="line">
            <a:avLst/>
          </a:prstGeom>
          <a:ln w="9360">
            <a:solidFill>
              <a:srgbClr val="000080"/>
            </a:solidFill>
            <a:round/>
          </a:ln>
        </p:spPr>
      </p:sp>
      <p:sp>
        <p:nvSpPr>
          <p:cNvPr id="153" name="Line 5"/>
          <p:cNvSpPr/>
          <p:nvPr/>
        </p:nvSpPr>
        <p:spPr>
          <a:xfrm>
            <a:off x="170280" y="-59760"/>
            <a:ext cx="0" cy="6984360"/>
          </a:xfrm>
          <a:prstGeom prst="line">
            <a:avLst/>
          </a:prstGeom>
          <a:ln w="9360">
            <a:solidFill>
              <a:srgbClr val="000080"/>
            </a:solidFill>
            <a:round/>
          </a:ln>
        </p:spPr>
      </p:sp>
      <p:sp>
        <p:nvSpPr>
          <p:cNvPr id="154" name="Line 6"/>
          <p:cNvSpPr/>
          <p:nvPr/>
        </p:nvSpPr>
        <p:spPr>
          <a:xfrm>
            <a:off x="8820720" y="-59760"/>
            <a:ext cx="0" cy="6984360"/>
          </a:xfrm>
          <a:prstGeom prst="line">
            <a:avLst/>
          </a:prstGeom>
          <a:ln w="9360">
            <a:solidFill>
              <a:srgbClr val="000080"/>
            </a:solidFill>
            <a:round/>
          </a:ln>
        </p:spPr>
      </p:sp>
      <p:sp>
        <p:nvSpPr>
          <p:cNvPr id="155" name="Line 7"/>
          <p:cNvSpPr/>
          <p:nvPr/>
        </p:nvSpPr>
        <p:spPr>
          <a:xfrm>
            <a:off x="4138560" y="-59760"/>
            <a:ext cx="0" cy="6984360"/>
          </a:xfrm>
          <a:prstGeom prst="line">
            <a:avLst/>
          </a:prstGeom>
          <a:ln w="9360">
            <a:solidFill>
              <a:srgbClr val="000080"/>
            </a:solidFill>
            <a:round/>
          </a:ln>
        </p:spPr>
      </p:sp>
      <p:sp>
        <p:nvSpPr>
          <p:cNvPr id="156" name="Line 8"/>
          <p:cNvSpPr/>
          <p:nvPr/>
        </p:nvSpPr>
        <p:spPr>
          <a:xfrm>
            <a:off x="770040" y="-59760"/>
            <a:ext cx="0" cy="6984360"/>
          </a:xfrm>
          <a:prstGeom prst="line">
            <a:avLst/>
          </a:prstGeom>
          <a:ln w="9360">
            <a:solidFill>
              <a:srgbClr val="000080"/>
            </a:solidFill>
            <a:round/>
          </a:ln>
        </p:spPr>
      </p:sp>
      <p:sp>
        <p:nvSpPr>
          <p:cNvPr id="157" name="CustomShape 9"/>
          <p:cNvSpPr/>
          <p:nvPr/>
        </p:nvSpPr>
        <p:spPr>
          <a:xfrm>
            <a:off x="0" y="0"/>
            <a:ext cx="9000720" cy="68400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58" name="Line 10"/>
          <p:cNvSpPr/>
          <p:nvPr/>
        </p:nvSpPr>
        <p:spPr>
          <a:xfrm>
            <a:off x="745200" y="1499040"/>
            <a:ext cx="7506000" cy="0"/>
          </a:xfrm>
          <a:prstGeom prst="line">
            <a:avLst/>
          </a:prstGeom>
          <a:ln w="9360">
            <a:solidFill>
              <a:srgbClr val="9c6114"/>
            </a:solidFill>
            <a:round/>
          </a:ln>
        </p:spPr>
      </p:sp>
      <p:pic>
        <p:nvPicPr>
          <p:cNvPr id="159" name="Bildobjekt 20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867800" y="5584680"/>
            <a:ext cx="708480" cy="946440"/>
          </a:xfrm>
          <a:prstGeom prst="rect">
            <a:avLst/>
          </a:prstGeom>
          <a:ln>
            <a:noFill/>
          </a:ln>
        </p:spPr>
      </p:pic>
      <p:sp>
        <p:nvSpPr>
          <p:cNvPr id="160" name="CustomShape 11"/>
          <p:cNvSpPr/>
          <p:nvPr/>
        </p:nvSpPr>
        <p:spPr>
          <a:xfrm>
            <a:off x="0" y="0"/>
            <a:ext cx="9000720" cy="68400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pic>
        <p:nvPicPr>
          <p:cNvPr id="161" name="Bildobjekt 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980440" y="1281240"/>
            <a:ext cx="3110040" cy="4155120"/>
          </a:xfrm>
          <a:prstGeom prst="rect">
            <a:avLst/>
          </a:prstGeom>
          <a:ln>
            <a:noFill/>
          </a:ln>
        </p:spPr>
      </p:pic>
      <p:sp>
        <p:nvSpPr>
          <p:cNvPr id="162" name="PlaceHolder 12"/>
          <p:cNvSpPr>
            <a:spLocks noGrp="1"/>
          </p:cNvSpPr>
          <p:nvPr>
            <p:ph type="title"/>
          </p:nvPr>
        </p:nvSpPr>
        <p:spPr>
          <a:xfrm>
            <a:off x="450000" y="272880"/>
            <a:ext cx="8100360" cy="1141920"/>
          </a:xfrm>
          <a:prstGeom prst="rect">
            <a:avLst/>
          </a:prstGeom>
        </p:spPr>
        <p:txBody>
          <a:bodyPr lIns="0" rIns="0" tIns="0" bIns="0" anchor="ctr"/>
          <a:p>
            <a:r>
              <a:rPr lang="sv-SE" sz="36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63" name="PlaceHolder 13"/>
          <p:cNvSpPr>
            <a:spLocks noGrp="1"/>
          </p:cNvSpPr>
          <p:nvPr>
            <p:ph type="body"/>
          </p:nvPr>
        </p:nvSpPr>
        <p:spPr>
          <a:xfrm>
            <a:off x="450000" y="1600560"/>
            <a:ext cx="8100360" cy="39668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sv-SE" sz="2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sv-SE" sz="20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sv-SE" sz="2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b="1" lang="sv-SE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b="1" lang="sv-SE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b="1" lang="sv-SE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b="1" lang="sv-SE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image" Target="../media/image55.png"/><Relationship Id="rId3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Relationship Id="rId1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jpeg"/><Relationship Id="rId3" Type="http://schemas.openxmlformats.org/officeDocument/2006/relationships/image" Target="../media/image31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Relationship Id="rId9" Type="http://schemas.openxmlformats.org/officeDocument/2006/relationships/image" Target="../media/image46.png"/><Relationship Id="rId10" Type="http://schemas.openxmlformats.org/officeDocument/2006/relationships/image" Target="../media/image47.png"/><Relationship Id="rId11" Type="http://schemas.openxmlformats.org/officeDocument/2006/relationships/image" Target="../media/image48.png"/><Relationship Id="rId12" Type="http://schemas.openxmlformats.org/officeDocument/2006/relationships/image" Target="../media/image49.png"/><Relationship Id="rId13" Type="http://schemas.openxmlformats.org/officeDocument/2006/relationships/image" Target="../media/image50.png"/><Relationship Id="rId14" Type="http://schemas.openxmlformats.org/officeDocument/2006/relationships/image" Target="../media/image51.png"/><Relationship Id="rId15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2943000" y="1510560"/>
            <a:ext cx="5733720" cy="1189080"/>
          </a:xfrm>
          <a:prstGeom prst="rect">
            <a:avLst/>
          </a:prstGeom>
        </p:spPr>
        <p:txBody>
          <a:bodyPr lIns="0" rIns="0" tIns="97200" bIns="82800"/>
          <a:p>
            <a:pPr>
              <a:lnSpc>
                <a:spcPct val="100000"/>
              </a:lnSpc>
            </a:pPr>
            <a:r>
              <a:rPr lang="sv-SE" sz="3600">
                <a:solidFill>
                  <a:srgbClr val="9c6114"/>
                </a:solidFill>
                <a:latin typeface="Times New Roman"/>
                <a:ea typeface="ＭＳ Ｐゴシック"/>
              </a:rPr>
              <a:t>Classification of hotels for Expedia.</a:t>
            </a:r>
            <a:endParaRPr/>
          </a:p>
        </p:txBody>
      </p:sp>
      <p:sp>
        <p:nvSpPr>
          <p:cNvPr id="199" name="TextShape 2"/>
          <p:cNvSpPr txBox="1"/>
          <p:nvPr/>
        </p:nvSpPr>
        <p:spPr>
          <a:xfrm>
            <a:off x="2943000" y="2777400"/>
            <a:ext cx="5733720" cy="321120"/>
          </a:xfrm>
          <a:prstGeom prst="rect">
            <a:avLst/>
          </a:prstGeom>
        </p:spPr>
        <p:txBody>
          <a:bodyPr lIns="0" rIns="0" tIns="108000" bIns="45360"/>
          <a:p>
            <a:pPr>
              <a:lnSpc>
                <a:spcPct val="100000"/>
              </a:lnSpc>
            </a:pPr>
            <a:r>
              <a:rPr lang="en-US" sz="1200">
                <a:solidFill>
                  <a:srgbClr val="9c6114"/>
                </a:solidFill>
                <a:latin typeface="Arial"/>
                <a:ea typeface="ＭＳ Ｐゴシック"/>
              </a:rPr>
              <a:t>Project in Artificial Intelligence - EDAN70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TextShape 1"/>
          <p:cNvSpPr txBox="1"/>
          <p:nvPr/>
        </p:nvSpPr>
        <p:spPr>
          <a:xfrm>
            <a:off x="643320" y="283680"/>
            <a:ext cx="7604640" cy="1139400"/>
          </a:xfrm>
          <a:prstGeom prst="rect">
            <a:avLst/>
          </a:prstGeom>
        </p:spPr>
        <p:txBody>
          <a:bodyPr lIns="90360" rIns="90360" tIns="45360" bIns="45360" anchor="b"/>
          <a:p>
            <a:pPr>
              <a:lnSpc>
                <a:spcPct val="100000"/>
              </a:lnSpc>
            </a:pPr>
            <a:r>
              <a:rPr lang="sv-SE" sz="3600">
                <a:solidFill>
                  <a:srgbClr val="9c6114"/>
                </a:solidFill>
                <a:latin typeface="Times New Roman"/>
                <a:ea typeface="ＭＳ Ｐゴシック"/>
              </a:rPr>
              <a:t>Expedia – examining features</a:t>
            </a:r>
            <a:endParaRPr/>
          </a:p>
        </p:txBody>
      </p:sp>
      <p:sp>
        <p:nvSpPr>
          <p:cNvPr id="633" name="TextShape 2"/>
          <p:cNvSpPr txBox="1"/>
          <p:nvPr/>
        </p:nvSpPr>
        <p:spPr>
          <a:xfrm>
            <a:off x="643320" y="1789560"/>
            <a:ext cx="7587000" cy="3562920"/>
          </a:xfrm>
          <a:prstGeom prst="rect">
            <a:avLst/>
          </a:prstGeom>
        </p:spPr>
        <p:txBody>
          <a:bodyPr lIns="90360" rIns="90360" tIns="45360" bIns="45360"/>
          <a:p>
            <a:pPr>
              <a:lnSpc>
                <a:spcPct val="100000"/>
              </a:lnSpc>
              <a:buFont typeface="Arial"/>
              <a:buChar char="•"/>
            </a:pPr>
            <a:r>
              <a:rPr lang="sv-SE" sz="2200">
                <a:solidFill>
                  <a:srgbClr val="000000"/>
                </a:solidFill>
                <a:latin typeface="Arial"/>
                <a:ea typeface="ＭＳ Ｐゴシック"/>
              </a:rPr>
              <a:t>What are the most countries the customer travel from/to?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634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34440" y="2241360"/>
            <a:ext cx="6404760" cy="4370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5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061800" y="152280"/>
            <a:ext cx="4402440" cy="3111120"/>
          </a:xfrm>
          <a:prstGeom prst="rect">
            <a:avLst/>
          </a:prstGeom>
          <a:ln>
            <a:noFill/>
          </a:ln>
        </p:spPr>
      </p:pic>
      <p:sp>
        <p:nvSpPr>
          <p:cNvPr id="636" name="TextShape 1"/>
          <p:cNvSpPr txBox="1"/>
          <p:nvPr/>
        </p:nvSpPr>
        <p:spPr>
          <a:xfrm>
            <a:off x="349560" y="1100160"/>
            <a:ext cx="2276280" cy="3561840"/>
          </a:xfrm>
          <a:prstGeom prst="rect">
            <a:avLst/>
          </a:prstGeom>
        </p:spPr>
        <p:txBody>
          <a:bodyPr lIns="90360" rIns="90360" tIns="45360" bIns="45360"/>
          <a:p>
            <a:pPr>
              <a:lnSpc>
                <a:spcPct val="100000"/>
              </a:lnSpc>
              <a:buFont typeface="Arial"/>
              <a:buChar char="•"/>
            </a:pPr>
            <a:r>
              <a:rPr lang="sv-SE" sz="2200">
                <a:solidFill>
                  <a:srgbClr val="000000"/>
                </a:solidFill>
                <a:latin typeface="Arial"/>
                <a:ea typeface="ＭＳ Ｐゴシック"/>
              </a:rPr>
              <a:t>Preffered destination continent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37" name="CustomShape 2"/>
          <p:cNvSpPr/>
          <p:nvPr/>
        </p:nvSpPr>
        <p:spPr>
          <a:xfrm>
            <a:off x="349560" y="3936240"/>
            <a:ext cx="2276280" cy="3561840"/>
          </a:xfrm>
          <a:prstGeom prst="rect">
            <a:avLst/>
          </a:prstGeom>
          <a:noFill/>
          <a:ln w="9360">
            <a:noFill/>
          </a:ln>
        </p:spPr>
        <p:txBody>
          <a:bodyPr lIns="90360" rIns="90360" tIns="45360" bIns="4536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Arial"/>
                <a:ea typeface="ＭＳ Ｐゴシック"/>
              </a:rPr>
              <a:t>Continent where the search was made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638" name="Picture 1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962440" y="3382920"/>
            <a:ext cx="4838400" cy="341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9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33520" y="771840"/>
            <a:ext cx="6864120" cy="5633640"/>
          </a:xfrm>
          <a:prstGeom prst="rect">
            <a:avLst/>
          </a:prstGeom>
          <a:ln>
            <a:noFill/>
          </a:ln>
        </p:spPr>
      </p:pic>
      <p:sp>
        <p:nvSpPr>
          <p:cNvPr id="640" name="CustomShape 1"/>
          <p:cNvSpPr/>
          <p:nvPr/>
        </p:nvSpPr>
        <p:spPr>
          <a:xfrm>
            <a:off x="2482920" y="182880"/>
            <a:ext cx="4914360" cy="745200"/>
          </a:xfrm>
          <a:prstGeom prst="rect">
            <a:avLst/>
          </a:prstGeom>
          <a:noFill/>
          <a:ln w="9360">
            <a:noFill/>
          </a:ln>
        </p:spPr>
        <p:txBody>
          <a:bodyPr lIns="90360" rIns="90360" tIns="45360" bIns="4536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Arial"/>
                <a:ea typeface="ＭＳ Ｐゴシック"/>
              </a:rPr>
              <a:t>Nights of stay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TextShape 1"/>
          <p:cNvSpPr txBox="1"/>
          <p:nvPr/>
        </p:nvSpPr>
        <p:spPr>
          <a:xfrm>
            <a:off x="643320" y="283680"/>
            <a:ext cx="7604640" cy="1139400"/>
          </a:xfrm>
          <a:prstGeom prst="rect">
            <a:avLst/>
          </a:prstGeom>
        </p:spPr>
        <p:txBody>
          <a:bodyPr lIns="90360" rIns="90360" tIns="45360" bIns="45360" anchor="b"/>
          <a:p>
            <a:pPr>
              <a:lnSpc>
                <a:spcPct val="100000"/>
              </a:lnSpc>
            </a:pPr>
            <a:r>
              <a:rPr lang="sv-SE" sz="3600">
                <a:solidFill>
                  <a:srgbClr val="9c6114"/>
                </a:solidFill>
                <a:latin typeface="Times New Roman"/>
                <a:ea typeface="ＭＳ Ｐゴシック"/>
              </a:rPr>
              <a:t>Random Forest Classifier</a:t>
            </a:r>
            <a:endParaRPr/>
          </a:p>
        </p:txBody>
      </p:sp>
      <p:sp>
        <p:nvSpPr>
          <p:cNvPr id="642" name="TextShape 2"/>
          <p:cNvSpPr txBox="1"/>
          <p:nvPr/>
        </p:nvSpPr>
        <p:spPr>
          <a:xfrm>
            <a:off x="657360" y="1848600"/>
            <a:ext cx="7587000" cy="3562920"/>
          </a:xfrm>
          <a:prstGeom prst="rect">
            <a:avLst/>
          </a:prstGeom>
        </p:spPr>
        <p:txBody>
          <a:bodyPr lIns="90360" rIns="90360" tIns="45360" bIns="45360"/>
          <a:p>
            <a:pPr>
              <a:lnSpc>
                <a:spcPct val="100000"/>
              </a:lnSpc>
              <a:buFont typeface="Arial"/>
              <a:buChar char="•"/>
            </a:pPr>
            <a:r>
              <a:rPr lang="sv-SE" sz="2200">
                <a:solidFill>
                  <a:srgbClr val="000000"/>
                </a:solidFill>
                <a:latin typeface="Arial"/>
                <a:ea typeface="ＭＳ Ｐゴシック"/>
              </a:rPr>
              <a:t>Supervised learning classifier – Bagging methods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sv-SE" sz="2200">
                <a:solidFill>
                  <a:srgbClr val="000000"/>
                </a:solidFill>
                <a:latin typeface="Arial"/>
                <a:ea typeface="ＭＳ Ｐゴシック"/>
              </a:rPr>
              <a:t>Random sub-samples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sv-SE" sz="2200">
                <a:solidFill>
                  <a:srgbClr val="000000"/>
                </a:solidFill>
                <a:latin typeface="Arial"/>
                <a:ea typeface="ＭＳ Ｐゴシック"/>
              </a:rPr>
              <a:t>Generates decision trees on each sub-sample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sv-SE" sz="2200">
                <a:solidFill>
                  <a:srgbClr val="000000"/>
                </a:solidFill>
                <a:latin typeface="Arial"/>
                <a:ea typeface="ＭＳ Ｐゴシック"/>
              </a:rPr>
              <a:t>[BILD sub-samples, decision trees]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TextShape 1"/>
          <p:cNvSpPr txBox="1"/>
          <p:nvPr/>
        </p:nvSpPr>
        <p:spPr>
          <a:xfrm>
            <a:off x="643320" y="283680"/>
            <a:ext cx="7604640" cy="1139400"/>
          </a:xfrm>
          <a:prstGeom prst="rect">
            <a:avLst/>
          </a:prstGeom>
        </p:spPr>
        <p:txBody>
          <a:bodyPr lIns="90360" rIns="90360" tIns="45360" bIns="45360" anchor="b"/>
          <a:p>
            <a:pPr>
              <a:lnSpc>
                <a:spcPct val="100000"/>
              </a:lnSpc>
            </a:pPr>
            <a:r>
              <a:rPr lang="sv-SE" sz="3600">
                <a:solidFill>
                  <a:srgbClr val="9c6114"/>
                </a:solidFill>
                <a:latin typeface="Times New Roman"/>
                <a:ea typeface="ＭＳ Ｐゴシック"/>
              </a:rPr>
              <a:t>Random Forest Classifier</a:t>
            </a:r>
            <a:endParaRPr/>
          </a:p>
        </p:txBody>
      </p:sp>
      <p:sp>
        <p:nvSpPr>
          <p:cNvPr id="644" name="TextShape 2"/>
          <p:cNvSpPr txBox="1"/>
          <p:nvPr/>
        </p:nvSpPr>
        <p:spPr>
          <a:xfrm>
            <a:off x="657360" y="1848600"/>
            <a:ext cx="7587000" cy="3562920"/>
          </a:xfrm>
          <a:prstGeom prst="rect">
            <a:avLst/>
          </a:prstGeom>
        </p:spPr>
        <p:txBody>
          <a:bodyPr lIns="90360" rIns="90360" tIns="45360" bIns="45360"/>
          <a:p>
            <a:pPr>
              <a:buSzPct val="45000"/>
              <a:buFont typeface="StarSymbol"/>
              <a:buChar char=""/>
            </a:pPr>
            <a:r>
              <a:rPr lang="sv-SE" sz="2200">
                <a:latin typeface="Arial"/>
              </a:rPr>
              <a:t>Sum all the decision trees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sv-SE" sz="2200">
                <a:latin typeface="Arial"/>
              </a:rPr>
              <a:t>Mistakes are taken care of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sv-SE" sz="2200">
                <a:latin typeface="Arial"/>
              </a:rPr>
              <a:t>The classifier avoids over-fitting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TextShape 1"/>
          <p:cNvSpPr txBox="1"/>
          <p:nvPr/>
        </p:nvSpPr>
        <p:spPr>
          <a:xfrm>
            <a:off x="643320" y="283680"/>
            <a:ext cx="7604640" cy="1139400"/>
          </a:xfrm>
          <a:prstGeom prst="rect">
            <a:avLst/>
          </a:prstGeom>
        </p:spPr>
        <p:txBody>
          <a:bodyPr lIns="90360" rIns="90360" tIns="45360" bIns="45360" anchor="b"/>
          <a:p>
            <a:pPr>
              <a:lnSpc>
                <a:spcPct val="100000"/>
              </a:lnSpc>
            </a:pPr>
            <a:r>
              <a:rPr lang="sv-SE" sz="3600">
                <a:solidFill>
                  <a:srgbClr val="9c6114"/>
                </a:solidFill>
                <a:latin typeface="Times New Roman"/>
                <a:ea typeface="ＭＳ Ｐゴシック"/>
              </a:rPr>
              <a:t>Random Forest Classifier</a:t>
            </a:r>
            <a:endParaRPr/>
          </a:p>
        </p:txBody>
      </p:sp>
      <p:sp>
        <p:nvSpPr>
          <p:cNvPr id="646" name="TextShape 2"/>
          <p:cNvSpPr txBox="1"/>
          <p:nvPr/>
        </p:nvSpPr>
        <p:spPr>
          <a:xfrm>
            <a:off x="657360" y="1848600"/>
            <a:ext cx="7587000" cy="3562920"/>
          </a:xfrm>
          <a:prstGeom prst="rect">
            <a:avLst/>
          </a:prstGeom>
        </p:spPr>
        <p:txBody>
          <a:bodyPr lIns="90360" rIns="90360" tIns="45360" bIns="45360"/>
          <a:p>
            <a:pPr>
              <a:buSzPct val="45000"/>
              <a:buFont typeface="StarSymbol"/>
              <a:buChar char=""/>
            </a:pPr>
            <a:r>
              <a:rPr lang="sv-SE" sz="2200">
                <a:latin typeface="Arial"/>
              </a:rPr>
              <a:t>Why does Random Forest work?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sv-SE" sz="2200">
                <a:latin typeface="Arial"/>
              </a:rPr>
              <a:t>1. Most tree provide correct prediction for most part of the data.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sv-SE" sz="2200">
                <a:latin typeface="Arial"/>
              </a:rPr>
              <a:t>2. Tree make mistake at different place.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sv-SE" sz="2200">
                <a:latin typeface="Arial"/>
              </a:rPr>
              <a:t>[bild över träd som korrigeras]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TextShape 1"/>
          <p:cNvSpPr txBox="1"/>
          <p:nvPr/>
        </p:nvSpPr>
        <p:spPr>
          <a:xfrm>
            <a:off x="643320" y="283680"/>
            <a:ext cx="7604640" cy="1139400"/>
          </a:xfrm>
          <a:prstGeom prst="rect">
            <a:avLst/>
          </a:prstGeom>
        </p:spPr>
        <p:txBody>
          <a:bodyPr lIns="90360" rIns="90360" tIns="45360" bIns="45360" anchor="b"/>
          <a:p>
            <a:pPr>
              <a:lnSpc>
                <a:spcPct val="100000"/>
              </a:lnSpc>
            </a:pPr>
            <a:r>
              <a:rPr lang="sv-SE" sz="3600">
                <a:solidFill>
                  <a:srgbClr val="9c6114"/>
                </a:solidFill>
                <a:latin typeface="Times New Roman"/>
                <a:ea typeface="ＭＳ Ｐゴシック"/>
              </a:rPr>
              <a:t>SVM</a:t>
            </a:r>
            <a:endParaRPr/>
          </a:p>
        </p:txBody>
      </p:sp>
      <p:sp>
        <p:nvSpPr>
          <p:cNvPr id="648" name="TextShape 2"/>
          <p:cNvSpPr txBox="1"/>
          <p:nvPr/>
        </p:nvSpPr>
        <p:spPr>
          <a:xfrm>
            <a:off x="657360" y="1848600"/>
            <a:ext cx="7587000" cy="3562920"/>
          </a:xfrm>
          <a:prstGeom prst="rect">
            <a:avLst/>
          </a:prstGeom>
        </p:spPr>
        <p:txBody>
          <a:bodyPr lIns="90360" rIns="90360" tIns="45360" bIns="45360"/>
          <a:p>
            <a:pPr>
              <a:lnSpc>
                <a:spcPct val="100000"/>
              </a:lnSpc>
              <a:buFont typeface="Arial"/>
              <a:buChar char="•"/>
            </a:pPr>
            <a:r>
              <a:rPr lang="sv-SE" sz="2200">
                <a:solidFill>
                  <a:srgbClr val="000000"/>
                </a:solidFill>
                <a:latin typeface="Arial"/>
                <a:ea typeface="ＭＳ Ｐゴシック"/>
              </a:rPr>
              <a:t>SVM. Varför vi försökte använda den i Expedia (men funkade inte).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TextShape 1"/>
          <p:cNvSpPr txBox="1"/>
          <p:nvPr/>
        </p:nvSpPr>
        <p:spPr>
          <a:xfrm>
            <a:off x="643320" y="283680"/>
            <a:ext cx="7604640" cy="1139400"/>
          </a:xfrm>
          <a:prstGeom prst="rect">
            <a:avLst/>
          </a:prstGeom>
        </p:spPr>
        <p:txBody>
          <a:bodyPr lIns="90360" rIns="90360" tIns="45360" bIns="45360" anchor="b"/>
          <a:p>
            <a:pPr>
              <a:lnSpc>
                <a:spcPct val="100000"/>
              </a:lnSpc>
            </a:pPr>
            <a:r>
              <a:rPr lang="sv-SE" sz="3600">
                <a:solidFill>
                  <a:srgbClr val="9c6114"/>
                </a:solidFill>
                <a:latin typeface="Times New Roman"/>
                <a:ea typeface="ＭＳ Ｐゴシック"/>
              </a:rPr>
              <a:t>Popular hotels</a:t>
            </a:r>
            <a:endParaRPr/>
          </a:p>
        </p:txBody>
      </p:sp>
      <p:sp>
        <p:nvSpPr>
          <p:cNvPr id="650" name="TextShape 2"/>
          <p:cNvSpPr txBox="1"/>
          <p:nvPr/>
        </p:nvSpPr>
        <p:spPr>
          <a:xfrm>
            <a:off x="657360" y="1848600"/>
            <a:ext cx="7587000" cy="3562920"/>
          </a:xfrm>
          <a:prstGeom prst="rect">
            <a:avLst/>
          </a:prstGeom>
        </p:spPr>
        <p:txBody>
          <a:bodyPr lIns="90360" rIns="90360" tIns="45360" bIns="45360"/>
          <a:p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TextShape 1"/>
          <p:cNvSpPr txBox="1"/>
          <p:nvPr/>
        </p:nvSpPr>
        <p:spPr>
          <a:xfrm>
            <a:off x="643320" y="283680"/>
            <a:ext cx="7604640" cy="1139400"/>
          </a:xfrm>
          <a:prstGeom prst="rect">
            <a:avLst/>
          </a:prstGeom>
        </p:spPr>
        <p:txBody>
          <a:bodyPr lIns="90360" rIns="90360" tIns="45360" bIns="45360" anchor="b"/>
          <a:p>
            <a:pPr>
              <a:lnSpc>
                <a:spcPct val="100000"/>
              </a:lnSpc>
            </a:pPr>
            <a:r>
              <a:rPr lang="sv-SE" sz="3600">
                <a:solidFill>
                  <a:srgbClr val="9c6114"/>
                </a:solidFill>
                <a:latin typeface="Times New Roman"/>
                <a:ea typeface="ＭＳ Ｐゴシック"/>
              </a:rPr>
              <a:t>Leackage</a:t>
            </a:r>
            <a:endParaRPr/>
          </a:p>
        </p:txBody>
      </p:sp>
      <p:sp>
        <p:nvSpPr>
          <p:cNvPr id="652" name="TextShape 2"/>
          <p:cNvSpPr txBox="1"/>
          <p:nvPr/>
        </p:nvSpPr>
        <p:spPr>
          <a:xfrm>
            <a:off x="657360" y="1848600"/>
            <a:ext cx="7587000" cy="3562920"/>
          </a:xfrm>
          <a:prstGeom prst="rect">
            <a:avLst/>
          </a:prstGeom>
        </p:spPr>
        <p:txBody>
          <a:bodyPr lIns="90360" rIns="90360" tIns="45360" bIns="45360"/>
          <a:p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TextShape 1"/>
          <p:cNvSpPr txBox="1"/>
          <p:nvPr/>
        </p:nvSpPr>
        <p:spPr>
          <a:xfrm>
            <a:off x="643320" y="283680"/>
            <a:ext cx="7604640" cy="1139400"/>
          </a:xfrm>
          <a:prstGeom prst="rect">
            <a:avLst/>
          </a:prstGeom>
        </p:spPr>
        <p:txBody>
          <a:bodyPr lIns="90360" rIns="90360" tIns="45360" bIns="45360" anchor="b"/>
          <a:p>
            <a:pPr>
              <a:lnSpc>
                <a:spcPct val="100000"/>
              </a:lnSpc>
            </a:pPr>
            <a:r>
              <a:rPr lang="sv-SE" sz="3600">
                <a:solidFill>
                  <a:srgbClr val="9c6114"/>
                </a:solidFill>
                <a:latin typeface="Times New Roman"/>
                <a:ea typeface="ＭＳ Ｐゴシック"/>
              </a:rPr>
              <a:t>Expedia - Conclusion</a:t>
            </a:r>
            <a:endParaRPr/>
          </a:p>
        </p:txBody>
      </p:sp>
      <p:sp>
        <p:nvSpPr>
          <p:cNvPr id="654" name="TextShape 2"/>
          <p:cNvSpPr txBox="1"/>
          <p:nvPr/>
        </p:nvSpPr>
        <p:spPr>
          <a:xfrm>
            <a:off x="657360" y="1848600"/>
            <a:ext cx="7587000" cy="3562920"/>
          </a:xfrm>
          <a:prstGeom prst="rect">
            <a:avLst/>
          </a:prstGeom>
        </p:spPr>
        <p:txBody>
          <a:bodyPr lIns="90360" rIns="90360" tIns="45360" bIns="45360"/>
          <a:p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643320" y="283680"/>
            <a:ext cx="7604640" cy="1139400"/>
          </a:xfrm>
          <a:prstGeom prst="rect">
            <a:avLst/>
          </a:prstGeom>
        </p:spPr>
        <p:txBody>
          <a:bodyPr lIns="90360" rIns="90360" tIns="45360" bIns="45360" anchor="b"/>
          <a:p>
            <a:pPr>
              <a:lnSpc>
                <a:spcPct val="100000"/>
              </a:lnSpc>
            </a:pPr>
            <a:r>
              <a:rPr lang="sv-SE" sz="3600">
                <a:solidFill>
                  <a:srgbClr val="9c6114"/>
                </a:solidFill>
                <a:latin typeface="Times New Roman"/>
                <a:ea typeface="ＭＳ Ｐゴシック"/>
              </a:rPr>
              <a:t>Introduction</a:t>
            </a:r>
            <a:endParaRPr/>
          </a:p>
        </p:txBody>
      </p:sp>
      <p:sp>
        <p:nvSpPr>
          <p:cNvPr id="201" name="TextShape 2"/>
          <p:cNvSpPr txBox="1"/>
          <p:nvPr/>
        </p:nvSpPr>
        <p:spPr>
          <a:xfrm>
            <a:off x="657360" y="1848600"/>
            <a:ext cx="7587000" cy="3562920"/>
          </a:xfrm>
          <a:prstGeom prst="rect">
            <a:avLst/>
          </a:prstGeom>
        </p:spPr>
        <p:txBody>
          <a:bodyPr lIns="90360" rIns="90360" tIns="45360" bIns="45360"/>
          <a:p>
            <a:pPr>
              <a:lnSpc>
                <a:spcPct val="100000"/>
              </a:lnSpc>
              <a:buFont typeface="Arial"/>
              <a:buChar char="•"/>
            </a:pPr>
            <a:r>
              <a:rPr lang="sv-SE" sz="2200">
                <a:solidFill>
                  <a:srgbClr val="000000"/>
                </a:solidFill>
                <a:latin typeface="Arial"/>
                <a:ea typeface="ＭＳ Ｐゴシック"/>
              </a:rPr>
              <a:t>Who we are.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sv-SE" sz="2200">
                <a:solidFill>
                  <a:srgbClr val="000000"/>
                </a:solidFill>
                <a:latin typeface="Arial"/>
                <a:ea typeface="ＭＳ Ｐゴシック"/>
              </a:rPr>
              <a:t>Kaggle.com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sv-SE" sz="2200">
                <a:solidFill>
                  <a:srgbClr val="000000"/>
                </a:solidFill>
                <a:latin typeface="Arial"/>
                <a:ea typeface="ＭＳ Ｐゴシック"/>
              </a:rPr>
              <a:t>Our main problem. Expedia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sv-SE" sz="2200">
                <a:solidFill>
                  <a:srgbClr val="000000"/>
                </a:solidFill>
                <a:latin typeface="Arial"/>
                <a:ea typeface="ＭＳ Ｐゴシック"/>
              </a:rPr>
              <a:t>Warmup - Digit recognizer.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sv-SE" sz="2200">
                <a:solidFill>
                  <a:srgbClr val="000000"/>
                </a:solidFill>
                <a:latin typeface="Arial"/>
                <a:ea typeface="ＭＳ Ｐゴシック"/>
              </a:rPr>
              <a:t>Random Forest Classifier.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sv-SE" sz="2200">
                <a:solidFill>
                  <a:srgbClr val="000000"/>
                </a:solidFill>
                <a:latin typeface="Arial"/>
                <a:ea typeface="ＭＳ Ｐゴシック"/>
              </a:rPr>
              <a:t>SVM.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sv-SE" sz="2200">
                <a:solidFill>
                  <a:srgbClr val="000000"/>
                </a:solidFill>
                <a:latin typeface="Arial"/>
                <a:ea typeface="ＭＳ Ｐゴシック"/>
              </a:rPr>
              <a:t>Expedia and workflow.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sv-SE" sz="2200">
                <a:solidFill>
                  <a:srgbClr val="000000"/>
                </a:solidFill>
                <a:latin typeface="Arial"/>
                <a:ea typeface="ＭＳ Ｐゴシック"/>
              </a:rPr>
              <a:t>Conclusions.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TextShape 1"/>
          <p:cNvSpPr txBox="1"/>
          <p:nvPr/>
        </p:nvSpPr>
        <p:spPr>
          <a:xfrm>
            <a:off x="643320" y="283680"/>
            <a:ext cx="7604640" cy="1139400"/>
          </a:xfrm>
          <a:prstGeom prst="rect">
            <a:avLst/>
          </a:prstGeom>
        </p:spPr>
        <p:txBody>
          <a:bodyPr lIns="90360" rIns="90360" tIns="45360" bIns="45360" anchor="b"/>
          <a:p>
            <a:endParaRPr/>
          </a:p>
        </p:txBody>
      </p:sp>
      <p:sp>
        <p:nvSpPr>
          <p:cNvPr id="656" name="CustomShape 2"/>
          <p:cNvSpPr/>
          <p:nvPr/>
        </p:nvSpPr>
        <p:spPr>
          <a:xfrm>
            <a:off x="2256120" y="3023640"/>
            <a:ext cx="926640" cy="1818360"/>
          </a:xfrm>
          <a:prstGeom prst="rect">
            <a:avLst/>
          </a:prstGeom>
          <a:solidFill>
            <a:srgbClr val="000000"/>
          </a:solidFill>
          <a:ln w="9360">
            <a:solidFill>
              <a:srgbClr val="ffffff"/>
            </a:solidFill>
            <a:round/>
          </a:ln>
        </p:spPr>
      </p:sp>
      <p:sp>
        <p:nvSpPr>
          <p:cNvPr id="657" name="CustomShape 3"/>
          <p:cNvSpPr/>
          <p:nvPr/>
        </p:nvSpPr>
        <p:spPr>
          <a:xfrm>
            <a:off x="2355120" y="3123720"/>
            <a:ext cx="176040" cy="1760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658" name="CustomShape 4"/>
          <p:cNvSpPr/>
          <p:nvPr/>
        </p:nvSpPr>
        <p:spPr>
          <a:xfrm>
            <a:off x="2631600" y="3123720"/>
            <a:ext cx="176040" cy="1760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659" name="CustomShape 5"/>
          <p:cNvSpPr/>
          <p:nvPr/>
        </p:nvSpPr>
        <p:spPr>
          <a:xfrm>
            <a:off x="2907360" y="3123720"/>
            <a:ext cx="176040" cy="1760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660" name="CustomShape 6"/>
          <p:cNvSpPr/>
          <p:nvPr/>
        </p:nvSpPr>
        <p:spPr>
          <a:xfrm>
            <a:off x="2355120" y="3399840"/>
            <a:ext cx="176040" cy="1760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661" name="CustomShape 7"/>
          <p:cNvSpPr/>
          <p:nvPr/>
        </p:nvSpPr>
        <p:spPr>
          <a:xfrm>
            <a:off x="2631600" y="3399840"/>
            <a:ext cx="176040" cy="1760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662" name="CustomShape 8"/>
          <p:cNvSpPr/>
          <p:nvPr/>
        </p:nvSpPr>
        <p:spPr>
          <a:xfrm>
            <a:off x="2907360" y="3399840"/>
            <a:ext cx="176040" cy="1760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663" name="CustomShape 9"/>
          <p:cNvSpPr/>
          <p:nvPr/>
        </p:nvSpPr>
        <p:spPr>
          <a:xfrm>
            <a:off x="2355120" y="3664440"/>
            <a:ext cx="176040" cy="1760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664" name="CustomShape 10"/>
          <p:cNvSpPr/>
          <p:nvPr/>
        </p:nvSpPr>
        <p:spPr>
          <a:xfrm>
            <a:off x="2631600" y="3666960"/>
            <a:ext cx="176040" cy="1760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665" name="CustomShape 11"/>
          <p:cNvSpPr/>
          <p:nvPr/>
        </p:nvSpPr>
        <p:spPr>
          <a:xfrm>
            <a:off x="2907720" y="3662280"/>
            <a:ext cx="176040" cy="1760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666" name="CustomShape 12"/>
          <p:cNvSpPr/>
          <p:nvPr/>
        </p:nvSpPr>
        <p:spPr>
          <a:xfrm>
            <a:off x="2355120" y="3938400"/>
            <a:ext cx="176040" cy="1760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667" name="CustomShape 13"/>
          <p:cNvSpPr/>
          <p:nvPr/>
        </p:nvSpPr>
        <p:spPr>
          <a:xfrm>
            <a:off x="2630520" y="3933000"/>
            <a:ext cx="176040" cy="1760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668" name="CustomShape 14"/>
          <p:cNvSpPr/>
          <p:nvPr/>
        </p:nvSpPr>
        <p:spPr>
          <a:xfrm>
            <a:off x="2901240" y="3943800"/>
            <a:ext cx="176040" cy="1760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669" name="CustomShape 15"/>
          <p:cNvSpPr/>
          <p:nvPr/>
        </p:nvSpPr>
        <p:spPr>
          <a:xfrm>
            <a:off x="2355120" y="4225320"/>
            <a:ext cx="176040" cy="1760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670" name="CustomShape 16"/>
          <p:cNvSpPr/>
          <p:nvPr/>
        </p:nvSpPr>
        <p:spPr>
          <a:xfrm>
            <a:off x="2631600" y="4225320"/>
            <a:ext cx="176040" cy="1760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671" name="CustomShape 17"/>
          <p:cNvSpPr/>
          <p:nvPr/>
        </p:nvSpPr>
        <p:spPr>
          <a:xfrm>
            <a:off x="2901240" y="4225320"/>
            <a:ext cx="176040" cy="1760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672" name="CustomShape 18"/>
          <p:cNvSpPr/>
          <p:nvPr/>
        </p:nvSpPr>
        <p:spPr>
          <a:xfrm>
            <a:off x="2631600" y="4500720"/>
            <a:ext cx="180360" cy="3412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pic>
        <p:nvPicPr>
          <p:cNvPr id="673" name="Picture 27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377440" y="2790720"/>
            <a:ext cx="684000" cy="224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TextShape 1"/>
          <p:cNvSpPr txBox="1"/>
          <p:nvPr/>
        </p:nvSpPr>
        <p:spPr>
          <a:xfrm>
            <a:off x="643320" y="283680"/>
            <a:ext cx="7604640" cy="1139400"/>
          </a:xfrm>
          <a:prstGeom prst="rect">
            <a:avLst/>
          </a:prstGeom>
        </p:spPr>
        <p:txBody>
          <a:bodyPr lIns="90360" rIns="90360" tIns="45360" bIns="45360" anchor="b"/>
          <a:p>
            <a:endParaRPr/>
          </a:p>
        </p:txBody>
      </p:sp>
      <p:sp>
        <p:nvSpPr>
          <p:cNvPr id="675" name="TextShape 2"/>
          <p:cNvSpPr txBox="1"/>
          <p:nvPr/>
        </p:nvSpPr>
        <p:spPr>
          <a:xfrm>
            <a:off x="657360" y="1848600"/>
            <a:ext cx="7587000" cy="3562920"/>
          </a:xfrm>
          <a:prstGeom prst="rect">
            <a:avLst/>
          </a:prstGeom>
        </p:spPr>
        <p:txBody>
          <a:bodyPr lIns="90360" rIns="90360" tIns="45360" bIns="45360"/>
          <a:p>
            <a:pPr>
              <a:lnSpc>
                <a:spcPct val="100000"/>
              </a:lnSpc>
              <a:buFont typeface="Arial"/>
              <a:buChar char="•"/>
            </a:pPr>
            <a:r>
              <a:rPr lang="sv-SE" sz="2200">
                <a:solidFill>
                  <a:srgbClr val="000000"/>
                </a:solidFill>
                <a:latin typeface="Arial"/>
                <a:ea typeface="ＭＳ Ｐゴシック"/>
              </a:rPr>
              <a:t>what problem have you tried to solve, with what method, what are the results, what is your conclusion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643320" y="283680"/>
            <a:ext cx="7604640" cy="1139400"/>
          </a:xfrm>
          <a:prstGeom prst="rect">
            <a:avLst/>
          </a:prstGeom>
        </p:spPr>
        <p:txBody>
          <a:bodyPr lIns="90360" rIns="90360" tIns="45360" bIns="45360" anchor="b"/>
          <a:p>
            <a:pPr>
              <a:lnSpc>
                <a:spcPct val="100000"/>
              </a:lnSpc>
            </a:pPr>
            <a:r>
              <a:rPr lang="sv-SE" sz="3600">
                <a:solidFill>
                  <a:srgbClr val="9c6114"/>
                </a:solidFill>
                <a:latin typeface="Times New Roman"/>
                <a:ea typeface="ＭＳ Ｐゴシック"/>
              </a:rPr>
              <a:t>Kaggle.com</a:t>
            </a:r>
            <a:endParaRPr/>
          </a:p>
        </p:txBody>
      </p:sp>
      <p:sp>
        <p:nvSpPr>
          <p:cNvPr id="203" name="TextShape 2"/>
          <p:cNvSpPr txBox="1"/>
          <p:nvPr/>
        </p:nvSpPr>
        <p:spPr>
          <a:xfrm>
            <a:off x="657360" y="1848600"/>
            <a:ext cx="7587000" cy="3562920"/>
          </a:xfrm>
          <a:prstGeom prst="rect">
            <a:avLst/>
          </a:prstGeom>
        </p:spPr>
        <p:txBody>
          <a:bodyPr lIns="90360" rIns="90360" tIns="45360" bIns="45360"/>
          <a:p>
            <a:pPr>
              <a:lnSpc>
                <a:spcPct val="100000"/>
              </a:lnSpc>
              <a:buFont typeface="Arial"/>
              <a:buChar char="•"/>
            </a:pPr>
            <a:r>
              <a:rPr lang="sv-SE" sz="2200">
                <a:solidFill>
                  <a:srgbClr val="000000"/>
                </a:solidFill>
                <a:latin typeface="Arial"/>
                <a:ea typeface="ＭＳ Ｐゴシック"/>
              </a:rPr>
              <a:t>Users from all over the world compete to produce the best machine learning models.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sv-SE" sz="2200">
                <a:solidFill>
                  <a:srgbClr val="000000"/>
                </a:solidFill>
                <a:latin typeface="Arial"/>
                <a:ea typeface="ＭＳ Ｐゴシック"/>
              </a:rPr>
              <a:t>Submissions, Scripts, Leaderboards.</a:t>
            </a:r>
            <a:endParaRPr/>
          </a:p>
        </p:txBody>
      </p:sp>
      <p:pic>
        <p:nvPicPr>
          <p:cNvPr id="204" name="Content Placeholder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437560" y="3107160"/>
            <a:ext cx="3992040" cy="35402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643320" y="283680"/>
            <a:ext cx="7604640" cy="1139400"/>
          </a:xfrm>
          <a:prstGeom prst="rect">
            <a:avLst/>
          </a:prstGeom>
        </p:spPr>
        <p:txBody>
          <a:bodyPr lIns="90360" rIns="90360" tIns="45360" bIns="45360" anchor="b"/>
          <a:p>
            <a:pPr>
              <a:lnSpc>
                <a:spcPct val="100000"/>
              </a:lnSpc>
            </a:pPr>
            <a:r>
              <a:rPr lang="sv-SE" sz="3600">
                <a:solidFill>
                  <a:srgbClr val="9c6114"/>
                </a:solidFill>
                <a:latin typeface="Times New Roman"/>
                <a:ea typeface="ＭＳ Ｐゴシック"/>
              </a:rPr>
              <a:t>Expedia</a:t>
            </a:r>
            <a:endParaRPr/>
          </a:p>
        </p:txBody>
      </p:sp>
      <p:sp>
        <p:nvSpPr>
          <p:cNvPr id="206" name="TextShape 2"/>
          <p:cNvSpPr txBox="1"/>
          <p:nvPr/>
        </p:nvSpPr>
        <p:spPr>
          <a:xfrm>
            <a:off x="657360" y="1848600"/>
            <a:ext cx="7587000" cy="3562920"/>
          </a:xfrm>
          <a:prstGeom prst="rect">
            <a:avLst/>
          </a:prstGeom>
        </p:spPr>
        <p:txBody>
          <a:bodyPr lIns="90360" rIns="90360" tIns="45360" bIns="45360"/>
          <a:p>
            <a:pPr>
              <a:lnSpc>
                <a:spcPct val="100000"/>
              </a:lnSpc>
              <a:buFont typeface="Arial"/>
              <a:buChar char="•"/>
            </a:pPr>
            <a:r>
              <a:rPr lang="sv-SE" sz="2200">
                <a:solidFill>
                  <a:srgbClr val="000000"/>
                </a:solidFill>
                <a:latin typeface="Arial"/>
                <a:ea typeface="ＭＳ Ｐゴシック"/>
              </a:rPr>
              <a:t>The problem – Expedia.</a:t>
            </a:r>
            <a:endParaRPr/>
          </a:p>
        </p:txBody>
      </p:sp>
      <p:pic>
        <p:nvPicPr>
          <p:cNvPr id="207" name="Picture 3" descr=""/>
          <p:cNvPicPr/>
          <p:nvPr/>
        </p:nvPicPr>
        <p:blipFill>
          <a:blip r:embed="rId1"/>
          <a:srcRect l="0" t="0" r="810253" b="0"/>
          <a:stretch>
            <a:fillRect/>
          </a:stretch>
        </p:blipFill>
        <p:spPr>
          <a:xfrm>
            <a:off x="803160" y="2355480"/>
            <a:ext cx="4672080" cy="3552840"/>
          </a:xfrm>
          <a:prstGeom prst="rect">
            <a:avLst/>
          </a:prstGeom>
          <a:ln>
            <a:noFill/>
          </a:ln>
        </p:spPr>
      </p:pic>
      <p:sp>
        <p:nvSpPr>
          <p:cNvPr id="208" name="CustomShape 3"/>
          <p:cNvSpPr/>
          <p:nvPr/>
        </p:nvSpPr>
        <p:spPr>
          <a:xfrm>
            <a:off x="6799680" y="2618640"/>
            <a:ext cx="425520" cy="834840"/>
          </a:xfrm>
          <a:prstGeom prst="rect">
            <a:avLst/>
          </a:prstGeom>
          <a:solidFill>
            <a:srgbClr val="000000"/>
          </a:solidFill>
          <a:ln w="9360">
            <a:solidFill>
              <a:srgbClr val="ffffff"/>
            </a:solidFill>
            <a:round/>
          </a:ln>
        </p:spPr>
      </p:sp>
      <p:sp>
        <p:nvSpPr>
          <p:cNvPr id="209" name="CustomShape 4"/>
          <p:cNvSpPr/>
          <p:nvPr/>
        </p:nvSpPr>
        <p:spPr>
          <a:xfrm>
            <a:off x="6845040" y="266436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10" name="CustomShape 5"/>
          <p:cNvSpPr/>
          <p:nvPr/>
        </p:nvSpPr>
        <p:spPr>
          <a:xfrm>
            <a:off x="6972120" y="266436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11" name="CustomShape 6"/>
          <p:cNvSpPr/>
          <p:nvPr/>
        </p:nvSpPr>
        <p:spPr>
          <a:xfrm>
            <a:off x="7098480" y="266436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12" name="CustomShape 7"/>
          <p:cNvSpPr/>
          <p:nvPr/>
        </p:nvSpPr>
        <p:spPr>
          <a:xfrm>
            <a:off x="6845040" y="279108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13" name="CustomShape 8"/>
          <p:cNvSpPr/>
          <p:nvPr/>
        </p:nvSpPr>
        <p:spPr>
          <a:xfrm>
            <a:off x="6972120" y="279108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14" name="CustomShape 9"/>
          <p:cNvSpPr/>
          <p:nvPr/>
        </p:nvSpPr>
        <p:spPr>
          <a:xfrm>
            <a:off x="7098480" y="279108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15" name="CustomShape 10"/>
          <p:cNvSpPr/>
          <p:nvPr/>
        </p:nvSpPr>
        <p:spPr>
          <a:xfrm>
            <a:off x="6845040" y="291276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16" name="CustomShape 11"/>
          <p:cNvSpPr/>
          <p:nvPr/>
        </p:nvSpPr>
        <p:spPr>
          <a:xfrm>
            <a:off x="6972120" y="291384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17" name="CustomShape 12"/>
          <p:cNvSpPr/>
          <p:nvPr/>
        </p:nvSpPr>
        <p:spPr>
          <a:xfrm>
            <a:off x="7098840" y="291168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18" name="CustomShape 13"/>
          <p:cNvSpPr/>
          <p:nvPr/>
        </p:nvSpPr>
        <p:spPr>
          <a:xfrm>
            <a:off x="6845040" y="303840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19" name="CustomShape 14"/>
          <p:cNvSpPr/>
          <p:nvPr/>
        </p:nvSpPr>
        <p:spPr>
          <a:xfrm>
            <a:off x="6971400" y="303588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20" name="CustomShape 15"/>
          <p:cNvSpPr/>
          <p:nvPr/>
        </p:nvSpPr>
        <p:spPr>
          <a:xfrm>
            <a:off x="7095960" y="304092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21" name="CustomShape 16"/>
          <p:cNvSpPr/>
          <p:nvPr/>
        </p:nvSpPr>
        <p:spPr>
          <a:xfrm>
            <a:off x="6845040" y="317016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22" name="CustomShape 17"/>
          <p:cNvSpPr/>
          <p:nvPr/>
        </p:nvSpPr>
        <p:spPr>
          <a:xfrm>
            <a:off x="6972120" y="317016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23" name="CustomShape 18"/>
          <p:cNvSpPr/>
          <p:nvPr/>
        </p:nvSpPr>
        <p:spPr>
          <a:xfrm>
            <a:off x="7095960" y="317016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24" name="CustomShape 19"/>
          <p:cNvSpPr/>
          <p:nvPr/>
        </p:nvSpPr>
        <p:spPr>
          <a:xfrm>
            <a:off x="6972120" y="3296880"/>
            <a:ext cx="82440" cy="1566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pic>
        <p:nvPicPr>
          <p:cNvPr id="225" name="Picture 45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855480" y="2511360"/>
            <a:ext cx="313920" cy="102960"/>
          </a:xfrm>
          <a:prstGeom prst="rect">
            <a:avLst/>
          </a:prstGeom>
          <a:ln>
            <a:noFill/>
          </a:ln>
        </p:spPr>
      </p:pic>
      <p:sp>
        <p:nvSpPr>
          <p:cNvPr id="226" name="CustomShape 20"/>
          <p:cNvSpPr/>
          <p:nvPr/>
        </p:nvSpPr>
        <p:spPr>
          <a:xfrm>
            <a:off x="6993720" y="2712600"/>
            <a:ext cx="425520" cy="834840"/>
          </a:xfrm>
          <a:prstGeom prst="rect">
            <a:avLst/>
          </a:prstGeom>
          <a:solidFill>
            <a:srgbClr val="000000"/>
          </a:solidFill>
          <a:ln w="9360">
            <a:solidFill>
              <a:srgbClr val="ffffff"/>
            </a:solidFill>
            <a:round/>
          </a:ln>
        </p:spPr>
      </p:sp>
      <p:sp>
        <p:nvSpPr>
          <p:cNvPr id="227" name="CustomShape 21"/>
          <p:cNvSpPr/>
          <p:nvPr/>
        </p:nvSpPr>
        <p:spPr>
          <a:xfrm>
            <a:off x="7039080" y="275832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28" name="CustomShape 22"/>
          <p:cNvSpPr/>
          <p:nvPr/>
        </p:nvSpPr>
        <p:spPr>
          <a:xfrm>
            <a:off x="7166160" y="275832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29" name="CustomShape 23"/>
          <p:cNvSpPr/>
          <p:nvPr/>
        </p:nvSpPr>
        <p:spPr>
          <a:xfrm>
            <a:off x="7292880" y="275832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30" name="CustomShape 24"/>
          <p:cNvSpPr/>
          <p:nvPr/>
        </p:nvSpPr>
        <p:spPr>
          <a:xfrm>
            <a:off x="7039080" y="288504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31" name="CustomShape 25"/>
          <p:cNvSpPr/>
          <p:nvPr/>
        </p:nvSpPr>
        <p:spPr>
          <a:xfrm>
            <a:off x="7166160" y="288504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32" name="CustomShape 26"/>
          <p:cNvSpPr/>
          <p:nvPr/>
        </p:nvSpPr>
        <p:spPr>
          <a:xfrm>
            <a:off x="7292880" y="288504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33" name="CustomShape 27"/>
          <p:cNvSpPr/>
          <p:nvPr/>
        </p:nvSpPr>
        <p:spPr>
          <a:xfrm>
            <a:off x="7039080" y="300672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34" name="CustomShape 28"/>
          <p:cNvSpPr/>
          <p:nvPr/>
        </p:nvSpPr>
        <p:spPr>
          <a:xfrm>
            <a:off x="7166160" y="300780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35" name="CustomShape 29"/>
          <p:cNvSpPr/>
          <p:nvPr/>
        </p:nvSpPr>
        <p:spPr>
          <a:xfrm>
            <a:off x="7292880" y="300564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36" name="CustomShape 30"/>
          <p:cNvSpPr/>
          <p:nvPr/>
        </p:nvSpPr>
        <p:spPr>
          <a:xfrm>
            <a:off x="7039080" y="313236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37" name="CustomShape 31"/>
          <p:cNvSpPr/>
          <p:nvPr/>
        </p:nvSpPr>
        <p:spPr>
          <a:xfrm>
            <a:off x="7165800" y="312984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38" name="CustomShape 32"/>
          <p:cNvSpPr/>
          <p:nvPr/>
        </p:nvSpPr>
        <p:spPr>
          <a:xfrm>
            <a:off x="7290000" y="313488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39" name="CustomShape 33"/>
          <p:cNvSpPr/>
          <p:nvPr/>
        </p:nvSpPr>
        <p:spPr>
          <a:xfrm>
            <a:off x="7039080" y="326412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40" name="CustomShape 34"/>
          <p:cNvSpPr/>
          <p:nvPr/>
        </p:nvSpPr>
        <p:spPr>
          <a:xfrm>
            <a:off x="7166160" y="326412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41" name="CustomShape 35"/>
          <p:cNvSpPr/>
          <p:nvPr/>
        </p:nvSpPr>
        <p:spPr>
          <a:xfrm>
            <a:off x="7290000" y="326412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42" name="CustomShape 36"/>
          <p:cNvSpPr/>
          <p:nvPr/>
        </p:nvSpPr>
        <p:spPr>
          <a:xfrm>
            <a:off x="7166160" y="3390840"/>
            <a:ext cx="82440" cy="1566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pic>
        <p:nvPicPr>
          <p:cNvPr id="243" name="Picture 83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7049520" y="2605320"/>
            <a:ext cx="313920" cy="102960"/>
          </a:xfrm>
          <a:prstGeom prst="rect">
            <a:avLst/>
          </a:prstGeom>
          <a:ln>
            <a:noFill/>
          </a:ln>
        </p:spPr>
      </p:pic>
      <p:sp>
        <p:nvSpPr>
          <p:cNvPr id="244" name="CustomShape 37"/>
          <p:cNvSpPr/>
          <p:nvPr/>
        </p:nvSpPr>
        <p:spPr>
          <a:xfrm>
            <a:off x="7209000" y="2806200"/>
            <a:ext cx="425520" cy="834840"/>
          </a:xfrm>
          <a:prstGeom prst="rect">
            <a:avLst/>
          </a:prstGeom>
          <a:solidFill>
            <a:srgbClr val="000000"/>
          </a:solidFill>
          <a:ln w="9360">
            <a:solidFill>
              <a:srgbClr val="ffffff"/>
            </a:solidFill>
            <a:round/>
          </a:ln>
        </p:spPr>
      </p:sp>
      <p:sp>
        <p:nvSpPr>
          <p:cNvPr id="245" name="CustomShape 38"/>
          <p:cNvSpPr/>
          <p:nvPr/>
        </p:nvSpPr>
        <p:spPr>
          <a:xfrm>
            <a:off x="7254360" y="285228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46" name="CustomShape 39"/>
          <p:cNvSpPr/>
          <p:nvPr/>
        </p:nvSpPr>
        <p:spPr>
          <a:xfrm>
            <a:off x="7381440" y="285228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47" name="CustomShape 40"/>
          <p:cNvSpPr/>
          <p:nvPr/>
        </p:nvSpPr>
        <p:spPr>
          <a:xfrm>
            <a:off x="7508160" y="285228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48" name="CustomShape 41"/>
          <p:cNvSpPr/>
          <p:nvPr/>
        </p:nvSpPr>
        <p:spPr>
          <a:xfrm>
            <a:off x="7254360" y="297900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49" name="CustomShape 42"/>
          <p:cNvSpPr/>
          <p:nvPr/>
        </p:nvSpPr>
        <p:spPr>
          <a:xfrm>
            <a:off x="7381440" y="297900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50" name="CustomShape 43"/>
          <p:cNvSpPr/>
          <p:nvPr/>
        </p:nvSpPr>
        <p:spPr>
          <a:xfrm>
            <a:off x="7508160" y="297900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51" name="CustomShape 44"/>
          <p:cNvSpPr/>
          <p:nvPr/>
        </p:nvSpPr>
        <p:spPr>
          <a:xfrm>
            <a:off x="7254360" y="310032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52" name="CustomShape 45"/>
          <p:cNvSpPr/>
          <p:nvPr/>
        </p:nvSpPr>
        <p:spPr>
          <a:xfrm>
            <a:off x="7381440" y="310140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53" name="CustomShape 46"/>
          <p:cNvSpPr/>
          <p:nvPr/>
        </p:nvSpPr>
        <p:spPr>
          <a:xfrm>
            <a:off x="7508160" y="309960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54" name="CustomShape 47"/>
          <p:cNvSpPr/>
          <p:nvPr/>
        </p:nvSpPr>
        <p:spPr>
          <a:xfrm>
            <a:off x="7254360" y="322632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55" name="CustomShape 48"/>
          <p:cNvSpPr/>
          <p:nvPr/>
        </p:nvSpPr>
        <p:spPr>
          <a:xfrm>
            <a:off x="7381080" y="322380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56" name="CustomShape 49"/>
          <p:cNvSpPr/>
          <p:nvPr/>
        </p:nvSpPr>
        <p:spPr>
          <a:xfrm>
            <a:off x="7505280" y="322884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57" name="CustomShape 50"/>
          <p:cNvSpPr/>
          <p:nvPr/>
        </p:nvSpPr>
        <p:spPr>
          <a:xfrm>
            <a:off x="7254360" y="335808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58" name="CustomShape 51"/>
          <p:cNvSpPr/>
          <p:nvPr/>
        </p:nvSpPr>
        <p:spPr>
          <a:xfrm>
            <a:off x="7381440" y="335808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59" name="CustomShape 52"/>
          <p:cNvSpPr/>
          <p:nvPr/>
        </p:nvSpPr>
        <p:spPr>
          <a:xfrm>
            <a:off x="7505280" y="335808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60" name="CustomShape 53"/>
          <p:cNvSpPr/>
          <p:nvPr/>
        </p:nvSpPr>
        <p:spPr>
          <a:xfrm>
            <a:off x="7381440" y="3484440"/>
            <a:ext cx="82440" cy="1566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pic>
        <p:nvPicPr>
          <p:cNvPr id="261" name="Picture 102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7264800" y="2699280"/>
            <a:ext cx="313920" cy="102960"/>
          </a:xfrm>
          <a:prstGeom prst="rect">
            <a:avLst/>
          </a:prstGeom>
          <a:ln>
            <a:noFill/>
          </a:ln>
        </p:spPr>
      </p:pic>
      <p:sp>
        <p:nvSpPr>
          <p:cNvPr id="262" name="CustomShape 54"/>
          <p:cNvSpPr/>
          <p:nvPr/>
        </p:nvSpPr>
        <p:spPr>
          <a:xfrm>
            <a:off x="6299640" y="3960360"/>
            <a:ext cx="425520" cy="834840"/>
          </a:xfrm>
          <a:prstGeom prst="rect">
            <a:avLst/>
          </a:prstGeom>
          <a:solidFill>
            <a:srgbClr val="000000"/>
          </a:solidFill>
          <a:ln w="9360">
            <a:solidFill>
              <a:srgbClr val="ffffff"/>
            </a:solidFill>
            <a:round/>
          </a:ln>
        </p:spPr>
      </p:sp>
      <p:sp>
        <p:nvSpPr>
          <p:cNvPr id="263" name="CustomShape 55"/>
          <p:cNvSpPr/>
          <p:nvPr/>
        </p:nvSpPr>
        <p:spPr>
          <a:xfrm>
            <a:off x="6345360" y="400644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64" name="CustomShape 56"/>
          <p:cNvSpPr/>
          <p:nvPr/>
        </p:nvSpPr>
        <p:spPr>
          <a:xfrm>
            <a:off x="6472080" y="400644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65" name="CustomShape 57"/>
          <p:cNvSpPr/>
          <p:nvPr/>
        </p:nvSpPr>
        <p:spPr>
          <a:xfrm>
            <a:off x="6598800" y="400644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66" name="CustomShape 58"/>
          <p:cNvSpPr/>
          <p:nvPr/>
        </p:nvSpPr>
        <p:spPr>
          <a:xfrm>
            <a:off x="6345360" y="413316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67" name="CustomShape 59"/>
          <p:cNvSpPr/>
          <p:nvPr/>
        </p:nvSpPr>
        <p:spPr>
          <a:xfrm>
            <a:off x="6472080" y="413316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68" name="CustomShape 60"/>
          <p:cNvSpPr/>
          <p:nvPr/>
        </p:nvSpPr>
        <p:spPr>
          <a:xfrm>
            <a:off x="6598800" y="413316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69" name="CustomShape 61"/>
          <p:cNvSpPr/>
          <p:nvPr/>
        </p:nvSpPr>
        <p:spPr>
          <a:xfrm>
            <a:off x="6345360" y="425448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70" name="CustomShape 62"/>
          <p:cNvSpPr/>
          <p:nvPr/>
        </p:nvSpPr>
        <p:spPr>
          <a:xfrm>
            <a:off x="6472080" y="425556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71" name="CustomShape 63"/>
          <p:cNvSpPr/>
          <p:nvPr/>
        </p:nvSpPr>
        <p:spPr>
          <a:xfrm>
            <a:off x="6599160" y="425376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72" name="CustomShape 64"/>
          <p:cNvSpPr/>
          <p:nvPr/>
        </p:nvSpPr>
        <p:spPr>
          <a:xfrm>
            <a:off x="6345360" y="438048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73" name="CustomShape 65"/>
          <p:cNvSpPr/>
          <p:nvPr/>
        </p:nvSpPr>
        <p:spPr>
          <a:xfrm>
            <a:off x="6471720" y="437796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74" name="CustomShape 66"/>
          <p:cNvSpPr/>
          <p:nvPr/>
        </p:nvSpPr>
        <p:spPr>
          <a:xfrm>
            <a:off x="6595920" y="438300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75" name="CustomShape 67"/>
          <p:cNvSpPr/>
          <p:nvPr/>
        </p:nvSpPr>
        <p:spPr>
          <a:xfrm>
            <a:off x="6345360" y="451224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76" name="CustomShape 68"/>
          <p:cNvSpPr/>
          <p:nvPr/>
        </p:nvSpPr>
        <p:spPr>
          <a:xfrm>
            <a:off x="6472080" y="451224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77" name="CustomShape 69"/>
          <p:cNvSpPr/>
          <p:nvPr/>
        </p:nvSpPr>
        <p:spPr>
          <a:xfrm>
            <a:off x="6595920" y="451224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78" name="CustomShape 70"/>
          <p:cNvSpPr/>
          <p:nvPr/>
        </p:nvSpPr>
        <p:spPr>
          <a:xfrm>
            <a:off x="6472080" y="4638600"/>
            <a:ext cx="82440" cy="1566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pic>
        <p:nvPicPr>
          <p:cNvPr id="279" name="Picture 161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6355440" y="3853440"/>
            <a:ext cx="313920" cy="102960"/>
          </a:xfrm>
          <a:prstGeom prst="rect">
            <a:avLst/>
          </a:prstGeom>
          <a:ln>
            <a:noFill/>
          </a:ln>
        </p:spPr>
      </p:pic>
      <p:sp>
        <p:nvSpPr>
          <p:cNvPr id="280" name="CustomShape 71"/>
          <p:cNvSpPr/>
          <p:nvPr/>
        </p:nvSpPr>
        <p:spPr>
          <a:xfrm>
            <a:off x="6493680" y="4054320"/>
            <a:ext cx="425520" cy="834840"/>
          </a:xfrm>
          <a:prstGeom prst="rect">
            <a:avLst/>
          </a:prstGeom>
          <a:solidFill>
            <a:srgbClr val="000000"/>
          </a:solidFill>
          <a:ln w="9360">
            <a:solidFill>
              <a:srgbClr val="ffffff"/>
            </a:solidFill>
            <a:round/>
          </a:ln>
        </p:spPr>
      </p:sp>
      <p:sp>
        <p:nvSpPr>
          <p:cNvPr id="281" name="CustomShape 72"/>
          <p:cNvSpPr/>
          <p:nvPr/>
        </p:nvSpPr>
        <p:spPr>
          <a:xfrm>
            <a:off x="6539400" y="410040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82" name="CustomShape 73"/>
          <p:cNvSpPr/>
          <p:nvPr/>
        </p:nvSpPr>
        <p:spPr>
          <a:xfrm>
            <a:off x="6666120" y="410040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83" name="CustomShape 74"/>
          <p:cNvSpPr/>
          <p:nvPr/>
        </p:nvSpPr>
        <p:spPr>
          <a:xfrm>
            <a:off x="6792840" y="410040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84" name="CustomShape 75"/>
          <p:cNvSpPr/>
          <p:nvPr/>
        </p:nvSpPr>
        <p:spPr>
          <a:xfrm>
            <a:off x="6539400" y="422712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85" name="CustomShape 76"/>
          <p:cNvSpPr/>
          <p:nvPr/>
        </p:nvSpPr>
        <p:spPr>
          <a:xfrm>
            <a:off x="6666120" y="422712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86" name="CustomShape 77"/>
          <p:cNvSpPr/>
          <p:nvPr/>
        </p:nvSpPr>
        <p:spPr>
          <a:xfrm>
            <a:off x="6792840" y="422712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87" name="CustomShape 78"/>
          <p:cNvSpPr/>
          <p:nvPr/>
        </p:nvSpPr>
        <p:spPr>
          <a:xfrm>
            <a:off x="6539400" y="434844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88" name="CustomShape 79"/>
          <p:cNvSpPr/>
          <p:nvPr/>
        </p:nvSpPr>
        <p:spPr>
          <a:xfrm>
            <a:off x="6666120" y="434952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89" name="CustomShape 80"/>
          <p:cNvSpPr/>
          <p:nvPr/>
        </p:nvSpPr>
        <p:spPr>
          <a:xfrm>
            <a:off x="6793200" y="434772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90" name="CustomShape 81"/>
          <p:cNvSpPr/>
          <p:nvPr/>
        </p:nvSpPr>
        <p:spPr>
          <a:xfrm>
            <a:off x="6539400" y="447444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91" name="CustomShape 82"/>
          <p:cNvSpPr/>
          <p:nvPr/>
        </p:nvSpPr>
        <p:spPr>
          <a:xfrm>
            <a:off x="6665760" y="447192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92" name="CustomShape 83"/>
          <p:cNvSpPr/>
          <p:nvPr/>
        </p:nvSpPr>
        <p:spPr>
          <a:xfrm>
            <a:off x="6789960" y="447696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93" name="CustomShape 84"/>
          <p:cNvSpPr/>
          <p:nvPr/>
        </p:nvSpPr>
        <p:spPr>
          <a:xfrm>
            <a:off x="6539400" y="460620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94" name="CustomShape 85"/>
          <p:cNvSpPr/>
          <p:nvPr/>
        </p:nvSpPr>
        <p:spPr>
          <a:xfrm>
            <a:off x="6666120" y="460620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95" name="CustomShape 86"/>
          <p:cNvSpPr/>
          <p:nvPr/>
        </p:nvSpPr>
        <p:spPr>
          <a:xfrm>
            <a:off x="6789960" y="460620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96" name="CustomShape 87"/>
          <p:cNvSpPr/>
          <p:nvPr/>
        </p:nvSpPr>
        <p:spPr>
          <a:xfrm>
            <a:off x="6666120" y="4732560"/>
            <a:ext cx="82440" cy="1566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pic>
        <p:nvPicPr>
          <p:cNvPr id="297" name="Picture 143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6549480" y="3947400"/>
            <a:ext cx="313920" cy="102960"/>
          </a:xfrm>
          <a:prstGeom prst="rect">
            <a:avLst/>
          </a:prstGeom>
          <a:ln>
            <a:noFill/>
          </a:ln>
        </p:spPr>
      </p:pic>
      <p:sp>
        <p:nvSpPr>
          <p:cNvPr id="298" name="CustomShape 88"/>
          <p:cNvSpPr/>
          <p:nvPr/>
        </p:nvSpPr>
        <p:spPr>
          <a:xfrm>
            <a:off x="6709320" y="4148280"/>
            <a:ext cx="425520" cy="834840"/>
          </a:xfrm>
          <a:prstGeom prst="rect">
            <a:avLst/>
          </a:prstGeom>
          <a:solidFill>
            <a:srgbClr val="000000"/>
          </a:solidFill>
          <a:ln w="9360">
            <a:solidFill>
              <a:srgbClr val="ffffff"/>
            </a:solidFill>
            <a:round/>
          </a:ln>
        </p:spPr>
      </p:sp>
      <p:sp>
        <p:nvSpPr>
          <p:cNvPr id="299" name="CustomShape 89"/>
          <p:cNvSpPr/>
          <p:nvPr/>
        </p:nvSpPr>
        <p:spPr>
          <a:xfrm>
            <a:off x="6754680" y="419400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00" name="CustomShape 90"/>
          <p:cNvSpPr/>
          <p:nvPr/>
        </p:nvSpPr>
        <p:spPr>
          <a:xfrm>
            <a:off x="6881760" y="419400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01" name="CustomShape 91"/>
          <p:cNvSpPr/>
          <p:nvPr/>
        </p:nvSpPr>
        <p:spPr>
          <a:xfrm>
            <a:off x="7008120" y="419400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02" name="CustomShape 92"/>
          <p:cNvSpPr/>
          <p:nvPr/>
        </p:nvSpPr>
        <p:spPr>
          <a:xfrm>
            <a:off x="6754680" y="432072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03" name="CustomShape 93"/>
          <p:cNvSpPr/>
          <p:nvPr/>
        </p:nvSpPr>
        <p:spPr>
          <a:xfrm>
            <a:off x="6881760" y="432072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04" name="CustomShape 94"/>
          <p:cNvSpPr/>
          <p:nvPr/>
        </p:nvSpPr>
        <p:spPr>
          <a:xfrm>
            <a:off x="7008120" y="432072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05" name="CustomShape 95"/>
          <p:cNvSpPr/>
          <p:nvPr/>
        </p:nvSpPr>
        <p:spPr>
          <a:xfrm>
            <a:off x="6754680" y="444240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06" name="CustomShape 96"/>
          <p:cNvSpPr/>
          <p:nvPr/>
        </p:nvSpPr>
        <p:spPr>
          <a:xfrm>
            <a:off x="6881760" y="444348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07" name="CustomShape 97"/>
          <p:cNvSpPr/>
          <p:nvPr/>
        </p:nvSpPr>
        <p:spPr>
          <a:xfrm>
            <a:off x="7008480" y="444132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08" name="CustomShape 98"/>
          <p:cNvSpPr/>
          <p:nvPr/>
        </p:nvSpPr>
        <p:spPr>
          <a:xfrm>
            <a:off x="6754680" y="456804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09" name="CustomShape 99"/>
          <p:cNvSpPr/>
          <p:nvPr/>
        </p:nvSpPr>
        <p:spPr>
          <a:xfrm>
            <a:off x="6881040" y="456588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10" name="CustomShape 100"/>
          <p:cNvSpPr/>
          <p:nvPr/>
        </p:nvSpPr>
        <p:spPr>
          <a:xfrm>
            <a:off x="7005240" y="457056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11" name="CustomShape 101"/>
          <p:cNvSpPr/>
          <p:nvPr/>
        </p:nvSpPr>
        <p:spPr>
          <a:xfrm>
            <a:off x="6754680" y="469980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12" name="CustomShape 102"/>
          <p:cNvSpPr/>
          <p:nvPr/>
        </p:nvSpPr>
        <p:spPr>
          <a:xfrm>
            <a:off x="6881760" y="469980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13" name="CustomShape 103"/>
          <p:cNvSpPr/>
          <p:nvPr/>
        </p:nvSpPr>
        <p:spPr>
          <a:xfrm>
            <a:off x="7005240" y="469980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14" name="CustomShape 104"/>
          <p:cNvSpPr/>
          <p:nvPr/>
        </p:nvSpPr>
        <p:spPr>
          <a:xfrm>
            <a:off x="6881760" y="4826520"/>
            <a:ext cx="82440" cy="1566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pic>
        <p:nvPicPr>
          <p:cNvPr id="315" name="Picture 125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6764760" y="4041000"/>
            <a:ext cx="313920" cy="102960"/>
          </a:xfrm>
          <a:prstGeom prst="rect">
            <a:avLst/>
          </a:prstGeom>
          <a:ln>
            <a:noFill/>
          </a:ln>
        </p:spPr>
      </p:pic>
      <p:sp>
        <p:nvSpPr>
          <p:cNvPr id="316" name="CustomShape 105"/>
          <p:cNvSpPr/>
          <p:nvPr/>
        </p:nvSpPr>
        <p:spPr>
          <a:xfrm>
            <a:off x="7589160" y="4001040"/>
            <a:ext cx="425520" cy="834840"/>
          </a:xfrm>
          <a:prstGeom prst="rect">
            <a:avLst/>
          </a:prstGeom>
          <a:solidFill>
            <a:srgbClr val="000000"/>
          </a:solidFill>
          <a:ln w="9360">
            <a:solidFill>
              <a:srgbClr val="ffffff"/>
            </a:solidFill>
            <a:round/>
          </a:ln>
        </p:spPr>
      </p:sp>
      <p:sp>
        <p:nvSpPr>
          <p:cNvPr id="317" name="CustomShape 106"/>
          <p:cNvSpPr/>
          <p:nvPr/>
        </p:nvSpPr>
        <p:spPr>
          <a:xfrm>
            <a:off x="7634880" y="404676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18" name="CustomShape 107"/>
          <p:cNvSpPr/>
          <p:nvPr/>
        </p:nvSpPr>
        <p:spPr>
          <a:xfrm>
            <a:off x="7761600" y="404676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19" name="CustomShape 108"/>
          <p:cNvSpPr/>
          <p:nvPr/>
        </p:nvSpPr>
        <p:spPr>
          <a:xfrm>
            <a:off x="7888320" y="404676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20" name="CustomShape 109"/>
          <p:cNvSpPr/>
          <p:nvPr/>
        </p:nvSpPr>
        <p:spPr>
          <a:xfrm>
            <a:off x="7634880" y="417384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21" name="CustomShape 110"/>
          <p:cNvSpPr/>
          <p:nvPr/>
        </p:nvSpPr>
        <p:spPr>
          <a:xfrm>
            <a:off x="7761600" y="417384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22" name="CustomShape 111"/>
          <p:cNvSpPr/>
          <p:nvPr/>
        </p:nvSpPr>
        <p:spPr>
          <a:xfrm>
            <a:off x="7888320" y="417384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23" name="CustomShape 112"/>
          <p:cNvSpPr/>
          <p:nvPr/>
        </p:nvSpPr>
        <p:spPr>
          <a:xfrm>
            <a:off x="7634880" y="429516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24" name="CustomShape 113"/>
          <p:cNvSpPr/>
          <p:nvPr/>
        </p:nvSpPr>
        <p:spPr>
          <a:xfrm>
            <a:off x="7761600" y="429624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25" name="CustomShape 114"/>
          <p:cNvSpPr/>
          <p:nvPr/>
        </p:nvSpPr>
        <p:spPr>
          <a:xfrm>
            <a:off x="7888680" y="429408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26" name="CustomShape 115"/>
          <p:cNvSpPr/>
          <p:nvPr/>
        </p:nvSpPr>
        <p:spPr>
          <a:xfrm>
            <a:off x="7634880" y="442116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27" name="CustomShape 116"/>
          <p:cNvSpPr/>
          <p:nvPr/>
        </p:nvSpPr>
        <p:spPr>
          <a:xfrm>
            <a:off x="7761240" y="441864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28" name="CustomShape 117"/>
          <p:cNvSpPr/>
          <p:nvPr/>
        </p:nvSpPr>
        <p:spPr>
          <a:xfrm>
            <a:off x="7885440" y="442368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29" name="CustomShape 118"/>
          <p:cNvSpPr/>
          <p:nvPr/>
        </p:nvSpPr>
        <p:spPr>
          <a:xfrm>
            <a:off x="7634880" y="455292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30" name="CustomShape 119"/>
          <p:cNvSpPr/>
          <p:nvPr/>
        </p:nvSpPr>
        <p:spPr>
          <a:xfrm>
            <a:off x="7761600" y="455292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31" name="CustomShape 120"/>
          <p:cNvSpPr/>
          <p:nvPr/>
        </p:nvSpPr>
        <p:spPr>
          <a:xfrm>
            <a:off x="7885440" y="455292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32" name="CustomShape 121"/>
          <p:cNvSpPr/>
          <p:nvPr/>
        </p:nvSpPr>
        <p:spPr>
          <a:xfrm>
            <a:off x="7761600" y="4679280"/>
            <a:ext cx="82440" cy="1566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pic>
        <p:nvPicPr>
          <p:cNvPr id="333" name="Picture 219" descr=""/>
          <p:cNvPicPr/>
          <p:nvPr/>
        </p:nvPicPr>
        <p:blipFill>
          <a:blip r:embed="rId8"/>
          <a:stretch>
            <a:fillRect/>
          </a:stretch>
        </p:blipFill>
        <p:spPr>
          <a:xfrm>
            <a:off x="7644960" y="3894120"/>
            <a:ext cx="313920" cy="102960"/>
          </a:xfrm>
          <a:prstGeom prst="rect">
            <a:avLst/>
          </a:prstGeom>
          <a:ln>
            <a:noFill/>
          </a:ln>
        </p:spPr>
      </p:pic>
      <p:sp>
        <p:nvSpPr>
          <p:cNvPr id="334" name="CustomShape 122"/>
          <p:cNvSpPr/>
          <p:nvPr/>
        </p:nvSpPr>
        <p:spPr>
          <a:xfrm>
            <a:off x="7783200" y="4095000"/>
            <a:ext cx="425520" cy="834840"/>
          </a:xfrm>
          <a:prstGeom prst="rect">
            <a:avLst/>
          </a:prstGeom>
          <a:solidFill>
            <a:srgbClr val="000000"/>
          </a:solidFill>
          <a:ln w="9360">
            <a:solidFill>
              <a:srgbClr val="ffffff"/>
            </a:solidFill>
            <a:round/>
          </a:ln>
        </p:spPr>
      </p:sp>
      <p:sp>
        <p:nvSpPr>
          <p:cNvPr id="335" name="CustomShape 123"/>
          <p:cNvSpPr/>
          <p:nvPr/>
        </p:nvSpPr>
        <p:spPr>
          <a:xfrm>
            <a:off x="7828920" y="414072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36" name="CustomShape 124"/>
          <p:cNvSpPr/>
          <p:nvPr/>
        </p:nvSpPr>
        <p:spPr>
          <a:xfrm>
            <a:off x="7955640" y="414072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37" name="CustomShape 125"/>
          <p:cNvSpPr/>
          <p:nvPr/>
        </p:nvSpPr>
        <p:spPr>
          <a:xfrm>
            <a:off x="8082360" y="414072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38" name="CustomShape 126"/>
          <p:cNvSpPr/>
          <p:nvPr/>
        </p:nvSpPr>
        <p:spPr>
          <a:xfrm>
            <a:off x="7828920" y="426780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39" name="CustomShape 127"/>
          <p:cNvSpPr/>
          <p:nvPr/>
        </p:nvSpPr>
        <p:spPr>
          <a:xfrm>
            <a:off x="7955640" y="426780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40" name="CustomShape 128"/>
          <p:cNvSpPr/>
          <p:nvPr/>
        </p:nvSpPr>
        <p:spPr>
          <a:xfrm>
            <a:off x="8082360" y="426780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41" name="CustomShape 129"/>
          <p:cNvSpPr/>
          <p:nvPr/>
        </p:nvSpPr>
        <p:spPr>
          <a:xfrm>
            <a:off x="7828920" y="438912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42" name="CustomShape 130"/>
          <p:cNvSpPr/>
          <p:nvPr/>
        </p:nvSpPr>
        <p:spPr>
          <a:xfrm>
            <a:off x="7955640" y="439020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43" name="CustomShape 131"/>
          <p:cNvSpPr/>
          <p:nvPr/>
        </p:nvSpPr>
        <p:spPr>
          <a:xfrm>
            <a:off x="8082720" y="438804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44" name="CustomShape 132"/>
          <p:cNvSpPr/>
          <p:nvPr/>
        </p:nvSpPr>
        <p:spPr>
          <a:xfrm>
            <a:off x="7828920" y="451512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45" name="CustomShape 133"/>
          <p:cNvSpPr/>
          <p:nvPr/>
        </p:nvSpPr>
        <p:spPr>
          <a:xfrm>
            <a:off x="7955280" y="451260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46" name="CustomShape 134"/>
          <p:cNvSpPr/>
          <p:nvPr/>
        </p:nvSpPr>
        <p:spPr>
          <a:xfrm>
            <a:off x="8079480" y="451764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47" name="CustomShape 135"/>
          <p:cNvSpPr/>
          <p:nvPr/>
        </p:nvSpPr>
        <p:spPr>
          <a:xfrm>
            <a:off x="7828920" y="464688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48" name="CustomShape 136"/>
          <p:cNvSpPr/>
          <p:nvPr/>
        </p:nvSpPr>
        <p:spPr>
          <a:xfrm>
            <a:off x="7955640" y="464688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49" name="CustomShape 137"/>
          <p:cNvSpPr/>
          <p:nvPr/>
        </p:nvSpPr>
        <p:spPr>
          <a:xfrm>
            <a:off x="8079480" y="464688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50" name="CustomShape 138"/>
          <p:cNvSpPr/>
          <p:nvPr/>
        </p:nvSpPr>
        <p:spPr>
          <a:xfrm>
            <a:off x="7955640" y="4773240"/>
            <a:ext cx="82440" cy="1566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pic>
        <p:nvPicPr>
          <p:cNvPr id="351" name="Picture 201" descr=""/>
          <p:cNvPicPr/>
          <p:nvPr/>
        </p:nvPicPr>
        <p:blipFill>
          <a:blip r:embed="rId9"/>
          <a:stretch>
            <a:fillRect/>
          </a:stretch>
        </p:blipFill>
        <p:spPr>
          <a:xfrm>
            <a:off x="7839000" y="3988080"/>
            <a:ext cx="313920" cy="102960"/>
          </a:xfrm>
          <a:prstGeom prst="rect">
            <a:avLst/>
          </a:prstGeom>
          <a:ln>
            <a:noFill/>
          </a:ln>
        </p:spPr>
      </p:pic>
      <p:sp>
        <p:nvSpPr>
          <p:cNvPr id="352" name="CustomShape 139"/>
          <p:cNvSpPr/>
          <p:nvPr/>
        </p:nvSpPr>
        <p:spPr>
          <a:xfrm>
            <a:off x="7998840" y="4188600"/>
            <a:ext cx="425520" cy="834840"/>
          </a:xfrm>
          <a:prstGeom prst="rect">
            <a:avLst/>
          </a:prstGeom>
          <a:solidFill>
            <a:srgbClr val="000000"/>
          </a:solidFill>
          <a:ln w="9360">
            <a:solidFill>
              <a:srgbClr val="ffffff"/>
            </a:solidFill>
            <a:round/>
          </a:ln>
        </p:spPr>
      </p:sp>
      <p:sp>
        <p:nvSpPr>
          <p:cNvPr id="353" name="CustomShape 140"/>
          <p:cNvSpPr/>
          <p:nvPr/>
        </p:nvSpPr>
        <p:spPr>
          <a:xfrm>
            <a:off x="8044200" y="423468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54" name="CustomShape 141"/>
          <p:cNvSpPr/>
          <p:nvPr/>
        </p:nvSpPr>
        <p:spPr>
          <a:xfrm>
            <a:off x="8171280" y="423468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55" name="CustomShape 142"/>
          <p:cNvSpPr/>
          <p:nvPr/>
        </p:nvSpPr>
        <p:spPr>
          <a:xfrm>
            <a:off x="8297640" y="423468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56" name="CustomShape 143"/>
          <p:cNvSpPr/>
          <p:nvPr/>
        </p:nvSpPr>
        <p:spPr>
          <a:xfrm>
            <a:off x="8044200" y="436140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57" name="CustomShape 144"/>
          <p:cNvSpPr/>
          <p:nvPr/>
        </p:nvSpPr>
        <p:spPr>
          <a:xfrm>
            <a:off x="8171280" y="436140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58" name="CustomShape 145"/>
          <p:cNvSpPr/>
          <p:nvPr/>
        </p:nvSpPr>
        <p:spPr>
          <a:xfrm>
            <a:off x="8297640" y="436140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59" name="CustomShape 146"/>
          <p:cNvSpPr/>
          <p:nvPr/>
        </p:nvSpPr>
        <p:spPr>
          <a:xfrm>
            <a:off x="8044200" y="448272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60" name="CustomShape 147"/>
          <p:cNvSpPr/>
          <p:nvPr/>
        </p:nvSpPr>
        <p:spPr>
          <a:xfrm>
            <a:off x="8171280" y="448416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61" name="CustomShape 148"/>
          <p:cNvSpPr/>
          <p:nvPr/>
        </p:nvSpPr>
        <p:spPr>
          <a:xfrm>
            <a:off x="8298000" y="448200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62" name="CustomShape 149"/>
          <p:cNvSpPr/>
          <p:nvPr/>
        </p:nvSpPr>
        <p:spPr>
          <a:xfrm>
            <a:off x="8044200" y="460872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63" name="CustomShape 150"/>
          <p:cNvSpPr/>
          <p:nvPr/>
        </p:nvSpPr>
        <p:spPr>
          <a:xfrm>
            <a:off x="8170560" y="460620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64" name="CustomShape 151"/>
          <p:cNvSpPr/>
          <p:nvPr/>
        </p:nvSpPr>
        <p:spPr>
          <a:xfrm>
            <a:off x="8294760" y="461124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65" name="CustomShape 152"/>
          <p:cNvSpPr/>
          <p:nvPr/>
        </p:nvSpPr>
        <p:spPr>
          <a:xfrm>
            <a:off x="8044200" y="474048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66" name="CustomShape 153"/>
          <p:cNvSpPr/>
          <p:nvPr/>
        </p:nvSpPr>
        <p:spPr>
          <a:xfrm>
            <a:off x="8171280" y="474048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67" name="CustomShape 154"/>
          <p:cNvSpPr/>
          <p:nvPr/>
        </p:nvSpPr>
        <p:spPr>
          <a:xfrm>
            <a:off x="8294760" y="4740480"/>
            <a:ext cx="80640" cy="80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68" name="CustomShape 155"/>
          <p:cNvSpPr/>
          <p:nvPr/>
        </p:nvSpPr>
        <p:spPr>
          <a:xfrm>
            <a:off x="8171280" y="4867200"/>
            <a:ext cx="82440" cy="1566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pic>
        <p:nvPicPr>
          <p:cNvPr id="369" name="Picture 183" descr=""/>
          <p:cNvPicPr/>
          <p:nvPr/>
        </p:nvPicPr>
        <p:blipFill>
          <a:blip r:embed="rId10"/>
          <a:stretch>
            <a:fillRect/>
          </a:stretch>
        </p:blipFill>
        <p:spPr>
          <a:xfrm>
            <a:off x="8054280" y="4081680"/>
            <a:ext cx="313920" cy="102960"/>
          </a:xfrm>
          <a:prstGeom prst="rect">
            <a:avLst/>
          </a:prstGeom>
          <a:ln>
            <a:noFill/>
          </a:ln>
        </p:spPr>
      </p:pic>
      <p:sp>
        <p:nvSpPr>
          <p:cNvPr id="370" name="CustomShape 156"/>
          <p:cNvSpPr/>
          <p:nvPr/>
        </p:nvSpPr>
        <p:spPr>
          <a:xfrm>
            <a:off x="6302160" y="5087880"/>
            <a:ext cx="193680" cy="19368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79646"/>
          </a:solidFill>
          <a:ln w="9360">
            <a:noFill/>
          </a:ln>
        </p:spPr>
      </p:sp>
      <p:sp>
        <p:nvSpPr>
          <p:cNvPr id="371" name="CustomShape 157"/>
          <p:cNvSpPr/>
          <p:nvPr/>
        </p:nvSpPr>
        <p:spPr>
          <a:xfrm>
            <a:off x="6539400" y="5091120"/>
            <a:ext cx="193680" cy="19368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79646"/>
          </a:solidFill>
          <a:ln w="9360">
            <a:noFill/>
          </a:ln>
        </p:spPr>
      </p:sp>
      <p:sp>
        <p:nvSpPr>
          <p:cNvPr id="372" name="CustomShape 158"/>
          <p:cNvSpPr/>
          <p:nvPr/>
        </p:nvSpPr>
        <p:spPr>
          <a:xfrm>
            <a:off x="6762960" y="5088600"/>
            <a:ext cx="193680" cy="19368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79646"/>
          </a:solidFill>
          <a:ln w="9360">
            <a:noFill/>
          </a:ln>
        </p:spPr>
      </p:sp>
      <p:sp>
        <p:nvSpPr>
          <p:cNvPr id="373" name="CustomShape 159"/>
          <p:cNvSpPr/>
          <p:nvPr/>
        </p:nvSpPr>
        <p:spPr>
          <a:xfrm>
            <a:off x="6980040" y="5091120"/>
            <a:ext cx="193680" cy="19368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79646"/>
          </a:solidFill>
          <a:ln w="9360">
            <a:noFill/>
          </a:ln>
        </p:spPr>
      </p:sp>
      <p:sp>
        <p:nvSpPr>
          <p:cNvPr id="374" name="CustomShape 160"/>
          <p:cNvSpPr/>
          <p:nvPr/>
        </p:nvSpPr>
        <p:spPr>
          <a:xfrm>
            <a:off x="7678080" y="5050440"/>
            <a:ext cx="707040" cy="2728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Arial"/>
                <a:ea typeface="ＭＳ Ｐゴシック"/>
              </a:rPr>
              <a:t>Central</a:t>
            </a:r>
            <a:endParaRPr/>
          </a:p>
        </p:txBody>
      </p:sp>
      <p:sp>
        <p:nvSpPr>
          <p:cNvPr id="375" name="CustomShape 161"/>
          <p:cNvSpPr/>
          <p:nvPr/>
        </p:nvSpPr>
        <p:spPr>
          <a:xfrm>
            <a:off x="6721920" y="3607200"/>
            <a:ext cx="1252800" cy="288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300">
                <a:solidFill>
                  <a:srgbClr val="000000"/>
                </a:solidFill>
                <a:latin typeface="Arial"/>
                <a:ea typeface="ＭＳ Ｐゴシック"/>
              </a:rPr>
              <a:t>&lt; $60 / night</a:t>
            </a:r>
            <a:endParaRPr/>
          </a:p>
        </p:txBody>
      </p:sp>
      <p:sp>
        <p:nvSpPr>
          <p:cNvPr id="376" name="CustomShape 162"/>
          <p:cNvSpPr/>
          <p:nvPr/>
        </p:nvSpPr>
        <p:spPr>
          <a:xfrm>
            <a:off x="4573080" y="3084840"/>
            <a:ext cx="1753200" cy="441720"/>
          </a:xfrm>
          <a:prstGeom prst="rect">
            <a:avLst/>
          </a:prstGeom>
          <a:noFill/>
          <a:ln w="101520">
            <a:solidFill>
              <a:srgbClr val="4a7ebb"/>
            </a:solidFill>
            <a:round/>
            <a:tailEnd len="med" type="triangle" w="med"/>
          </a:ln>
        </p:spPr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TextShape 1"/>
          <p:cNvSpPr txBox="1"/>
          <p:nvPr/>
        </p:nvSpPr>
        <p:spPr>
          <a:xfrm>
            <a:off x="643320" y="283680"/>
            <a:ext cx="7604640" cy="1139400"/>
          </a:xfrm>
          <a:prstGeom prst="rect">
            <a:avLst/>
          </a:prstGeom>
        </p:spPr>
        <p:txBody>
          <a:bodyPr lIns="90360" rIns="90360" tIns="45360" bIns="45360" anchor="b"/>
          <a:p>
            <a:pPr>
              <a:lnSpc>
                <a:spcPct val="100000"/>
              </a:lnSpc>
            </a:pPr>
            <a:r>
              <a:rPr lang="sv-SE" sz="3600">
                <a:solidFill>
                  <a:srgbClr val="9c6114"/>
                </a:solidFill>
                <a:latin typeface="Times New Roman"/>
                <a:ea typeface="ＭＳ Ｐゴシック"/>
              </a:rPr>
              <a:t>Tools</a:t>
            </a:r>
            <a:endParaRPr/>
          </a:p>
        </p:txBody>
      </p:sp>
      <p:sp>
        <p:nvSpPr>
          <p:cNvPr id="378" name="TextShape 2"/>
          <p:cNvSpPr txBox="1"/>
          <p:nvPr/>
        </p:nvSpPr>
        <p:spPr>
          <a:xfrm>
            <a:off x="378000" y="1940760"/>
            <a:ext cx="7587000" cy="1313280"/>
          </a:xfrm>
          <a:prstGeom prst="rect">
            <a:avLst/>
          </a:prstGeom>
        </p:spPr>
        <p:txBody>
          <a:bodyPr lIns="90360" rIns="90360" tIns="45360" bIns="45360"/>
          <a:p>
            <a:pPr>
              <a:lnSpc>
                <a:spcPct val="100000"/>
              </a:lnSpc>
              <a:buFont typeface="Arial"/>
              <a:buChar char="•"/>
            </a:pPr>
            <a:r>
              <a:rPr lang="sv-SE" sz="2200">
                <a:solidFill>
                  <a:srgbClr val="000000"/>
                </a:solidFill>
                <a:latin typeface="Arial"/>
                <a:ea typeface="ＭＳ Ｐゴシック"/>
              </a:rPr>
              <a:t>Python 64-bit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sv-SE" sz="2200">
                <a:solidFill>
                  <a:srgbClr val="000000"/>
                </a:solidFill>
                <a:latin typeface="Arial"/>
                <a:ea typeface="ＭＳ Ｐゴシック"/>
              </a:rPr>
              <a:t>Alot of RAM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379" name="Picture 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98600" y="5011560"/>
            <a:ext cx="1650600" cy="1650600"/>
          </a:xfrm>
          <a:prstGeom prst="rect">
            <a:avLst/>
          </a:prstGeom>
          <a:ln>
            <a:noFill/>
          </a:ln>
        </p:spPr>
      </p:pic>
      <p:pic>
        <p:nvPicPr>
          <p:cNvPr id="380" name="Picture 8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027240" y="4859280"/>
            <a:ext cx="2836800" cy="1595520"/>
          </a:xfrm>
          <a:prstGeom prst="rect">
            <a:avLst/>
          </a:prstGeom>
          <a:ln>
            <a:noFill/>
          </a:ln>
        </p:spPr>
      </p:pic>
      <p:pic>
        <p:nvPicPr>
          <p:cNvPr id="381" name="Picture 12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164120" y="4446720"/>
            <a:ext cx="4061160" cy="825120"/>
          </a:xfrm>
          <a:prstGeom prst="rect">
            <a:avLst/>
          </a:prstGeom>
          <a:ln>
            <a:noFill/>
          </a:ln>
        </p:spPr>
      </p:pic>
      <p:sp>
        <p:nvSpPr>
          <p:cNvPr id="382" name="CustomShape 3"/>
          <p:cNvSpPr/>
          <p:nvPr/>
        </p:nvSpPr>
        <p:spPr>
          <a:xfrm>
            <a:off x="378000" y="3028680"/>
            <a:ext cx="7571520" cy="1330920"/>
          </a:xfrm>
          <a:prstGeom prst="rect">
            <a:avLst/>
          </a:prstGeom>
          <a:noFill/>
          <a:ln w="9360">
            <a:noFill/>
          </a:ln>
        </p:spPr>
        <p:txBody>
          <a:bodyPr lIns="90360" rIns="90360" tIns="45360" bIns="4536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Arial"/>
                <a:ea typeface="ＭＳ Ｐゴシック"/>
              </a:rPr>
              <a:t>Pandas – parsing data into data structures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Arial"/>
                <a:ea typeface="ＭＳ Ｐゴシック"/>
              </a:rPr>
              <a:t>NumPy – scientific computing package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Arial"/>
                <a:ea typeface="ＭＳ Ｐゴシック"/>
              </a:rPr>
              <a:t>Scikit learn – Machine Learning library, built on SciPy, NumPy and matplotlib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TextShape 1"/>
          <p:cNvSpPr txBox="1"/>
          <p:nvPr/>
        </p:nvSpPr>
        <p:spPr>
          <a:xfrm>
            <a:off x="643320" y="283680"/>
            <a:ext cx="7604640" cy="1139400"/>
          </a:xfrm>
          <a:prstGeom prst="rect">
            <a:avLst/>
          </a:prstGeom>
        </p:spPr>
        <p:txBody>
          <a:bodyPr lIns="90360" rIns="90360" tIns="45360" bIns="45360" anchor="b"/>
          <a:p>
            <a:pPr>
              <a:lnSpc>
                <a:spcPct val="100000"/>
              </a:lnSpc>
            </a:pPr>
            <a:r>
              <a:rPr lang="sv-SE" sz="3600">
                <a:solidFill>
                  <a:srgbClr val="9c6114"/>
                </a:solidFill>
                <a:latin typeface="Times New Roman"/>
                <a:ea typeface="ＭＳ Ｐゴシック"/>
              </a:rPr>
              <a:t>Expedia - dataset</a:t>
            </a:r>
            <a:endParaRPr/>
          </a:p>
        </p:txBody>
      </p:sp>
      <p:sp>
        <p:nvSpPr>
          <p:cNvPr id="384" name="TextShape 2"/>
          <p:cNvSpPr txBox="1"/>
          <p:nvPr/>
        </p:nvSpPr>
        <p:spPr>
          <a:xfrm>
            <a:off x="657360" y="1848600"/>
            <a:ext cx="7587000" cy="3562920"/>
          </a:xfrm>
          <a:prstGeom prst="rect">
            <a:avLst/>
          </a:prstGeom>
        </p:spPr>
        <p:txBody>
          <a:bodyPr lIns="90360" rIns="90360" tIns="45360" bIns="45360"/>
          <a:p>
            <a:pPr>
              <a:lnSpc>
                <a:spcPct val="100000"/>
              </a:lnSpc>
              <a:buFont typeface="Arial"/>
              <a:buChar char="•"/>
            </a:pPr>
            <a:r>
              <a:rPr lang="sv-SE" sz="2200">
                <a:solidFill>
                  <a:srgbClr val="000000"/>
                </a:solidFill>
                <a:latin typeface="Arial"/>
                <a:ea typeface="ＭＳ Ｐゴシック"/>
              </a:rPr>
              <a:t>24 column in training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sv-SE" sz="2200">
                <a:solidFill>
                  <a:srgbClr val="000000"/>
                </a:solidFill>
                <a:latin typeface="Arial"/>
                <a:ea typeface="ＭＳ Ｐゴシック"/>
              </a:rPr>
              <a:t>22 column in testing (no is_booking, no hotel_cluster)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sv-SE" sz="2200">
                <a:solidFill>
                  <a:srgbClr val="000000"/>
                </a:solidFill>
                <a:latin typeface="Arial"/>
                <a:ea typeface="ＭＳ Ｐゴシック"/>
              </a:rPr>
              <a:t>Most of the columns are integers or floats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sv-SE" sz="2200">
                <a:solidFill>
                  <a:srgbClr val="000000"/>
                </a:solidFill>
                <a:latin typeface="Arial"/>
                <a:ea typeface="ＭＳ Ｐゴシック"/>
              </a:rPr>
              <a:t>Output hotel cluster ID integer range from 1-99</a:t>
            </a:r>
            <a:endParaRPr/>
          </a:p>
        </p:txBody>
      </p:sp>
      <p:pic>
        <p:nvPicPr>
          <p:cNvPr id="385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0880" y="3869280"/>
            <a:ext cx="8489880" cy="1541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Shape 1"/>
          <p:cNvSpPr txBox="1"/>
          <p:nvPr/>
        </p:nvSpPr>
        <p:spPr>
          <a:xfrm>
            <a:off x="643320" y="283680"/>
            <a:ext cx="7604640" cy="1139400"/>
          </a:xfrm>
          <a:prstGeom prst="rect">
            <a:avLst/>
          </a:prstGeom>
        </p:spPr>
        <p:txBody>
          <a:bodyPr lIns="90360" rIns="90360" tIns="45360" bIns="45360" anchor="b"/>
          <a:p>
            <a:pPr>
              <a:lnSpc>
                <a:spcPct val="100000"/>
              </a:lnSpc>
            </a:pPr>
            <a:r>
              <a:rPr lang="sv-SE" sz="3600">
                <a:solidFill>
                  <a:srgbClr val="9c6114"/>
                </a:solidFill>
                <a:latin typeface="Times New Roman"/>
                <a:ea typeface="ＭＳ Ｐゴシック"/>
              </a:rPr>
              <a:t>Expedia - workflow</a:t>
            </a:r>
            <a:endParaRPr/>
          </a:p>
        </p:txBody>
      </p:sp>
      <p:sp>
        <p:nvSpPr>
          <p:cNvPr id="387" name="TextShape 2"/>
          <p:cNvSpPr txBox="1"/>
          <p:nvPr/>
        </p:nvSpPr>
        <p:spPr>
          <a:xfrm>
            <a:off x="643320" y="1569240"/>
            <a:ext cx="7587000" cy="3562920"/>
          </a:xfrm>
          <a:prstGeom prst="rect">
            <a:avLst/>
          </a:prstGeom>
        </p:spPr>
        <p:txBody>
          <a:bodyPr lIns="90360" rIns="90360" tIns="45360" bIns="45360"/>
          <a:p>
            <a:pPr>
              <a:lnSpc>
                <a:spcPct val="100000"/>
              </a:lnSpc>
              <a:buFont typeface="Arial"/>
              <a:buChar char="•"/>
            </a:pPr>
            <a:r>
              <a:rPr lang="sv-SE" sz="2200">
                <a:solidFill>
                  <a:srgbClr val="000000"/>
                </a:solidFill>
                <a:latin typeface="Arial"/>
                <a:ea typeface="ＭＳ Ｐゴシック"/>
              </a:rPr>
              <a:t>Understanding dataset</a:t>
            </a:r>
            <a:endParaRPr/>
          </a:p>
        </p:txBody>
      </p:sp>
      <p:pic>
        <p:nvPicPr>
          <p:cNvPr id="388" name="Picture 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6600" y="1991520"/>
            <a:ext cx="1018800" cy="237600"/>
          </a:xfrm>
          <a:prstGeom prst="rect">
            <a:avLst/>
          </a:prstGeom>
          <a:ln>
            <a:noFill/>
          </a:ln>
        </p:spPr>
      </p:pic>
      <p:pic>
        <p:nvPicPr>
          <p:cNvPr id="389" name="Picture 7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43320" y="2366280"/>
            <a:ext cx="5832360" cy="595440"/>
          </a:xfrm>
          <a:prstGeom prst="rect">
            <a:avLst/>
          </a:prstGeom>
          <a:ln>
            <a:noFill/>
          </a:ln>
        </p:spPr>
      </p:pic>
      <p:pic>
        <p:nvPicPr>
          <p:cNvPr id="390" name="Picture 8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43320" y="3613680"/>
            <a:ext cx="5832360" cy="685440"/>
          </a:xfrm>
          <a:prstGeom prst="rect">
            <a:avLst/>
          </a:prstGeom>
          <a:ln>
            <a:noFill/>
          </a:ln>
        </p:spPr>
      </p:pic>
      <p:pic>
        <p:nvPicPr>
          <p:cNvPr id="391" name="Picture 9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643320" y="5001840"/>
            <a:ext cx="1561680" cy="275760"/>
          </a:xfrm>
          <a:prstGeom prst="rect">
            <a:avLst/>
          </a:prstGeom>
          <a:ln>
            <a:noFill/>
          </a:ln>
        </p:spPr>
      </p:pic>
      <p:sp>
        <p:nvSpPr>
          <p:cNvPr id="392" name="CustomShape 3"/>
          <p:cNvSpPr/>
          <p:nvPr/>
        </p:nvSpPr>
        <p:spPr>
          <a:xfrm>
            <a:off x="609840" y="3125520"/>
            <a:ext cx="5270400" cy="2728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b050"/>
                </a:solidFill>
                <a:latin typeface="Arial"/>
                <a:ea typeface="ＭＳ Ｐゴシック"/>
              </a:rPr>
              <a:t>srch_destination_type_id</a:t>
            </a:r>
            <a:r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, </a:t>
            </a:r>
            <a:r>
              <a:rPr lang="en-US" sz="1200">
                <a:solidFill>
                  <a:srgbClr val="00b050"/>
                </a:solidFill>
                <a:latin typeface="Arial"/>
                <a:ea typeface="ＭＳ Ｐゴシック"/>
              </a:rPr>
              <a:t>hotel_continent</a:t>
            </a:r>
            <a:r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, </a:t>
            </a:r>
            <a:r>
              <a:rPr lang="en-US" sz="1200">
                <a:solidFill>
                  <a:srgbClr val="00b050"/>
                </a:solidFill>
                <a:latin typeface="Arial"/>
                <a:ea typeface="ＭＳ Ｐゴシック"/>
              </a:rPr>
              <a:t>hotel_country</a:t>
            </a:r>
            <a:r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, and </a:t>
            </a:r>
            <a:r>
              <a:rPr lang="en-US" sz="1200">
                <a:solidFill>
                  <a:srgbClr val="00b050"/>
                </a:solidFill>
                <a:latin typeface="Arial"/>
                <a:ea typeface="ＭＳ Ｐゴシック"/>
              </a:rPr>
              <a:t>hotel_market</a:t>
            </a:r>
            <a:endParaRPr/>
          </a:p>
        </p:txBody>
      </p:sp>
      <p:sp>
        <p:nvSpPr>
          <p:cNvPr id="393" name="CustomShape 4"/>
          <p:cNvSpPr/>
          <p:nvPr/>
        </p:nvSpPr>
        <p:spPr>
          <a:xfrm>
            <a:off x="491040" y="4445280"/>
            <a:ext cx="7587000" cy="45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b050"/>
                </a:solidFill>
                <a:latin typeface="Arial"/>
                <a:ea typeface="ＭＳ Ｐゴシック"/>
              </a:rPr>
              <a:t>srch_ci  srch_co </a:t>
            </a:r>
            <a:r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are filled with dates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b050"/>
                </a:solidFill>
                <a:latin typeface="Arial"/>
                <a:ea typeface="ＭＳ Ｐゴシック"/>
              </a:rPr>
              <a:t>srch_adults_cnt</a:t>
            </a:r>
            <a:r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, </a:t>
            </a:r>
            <a:r>
              <a:rPr lang="en-US" sz="1200">
                <a:solidFill>
                  <a:srgbClr val="00b050"/>
                </a:solidFill>
                <a:latin typeface="Arial"/>
                <a:ea typeface="ＭＳ Ｐゴシック"/>
              </a:rPr>
              <a:t>srch_children_cnt</a:t>
            </a:r>
            <a:r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, and </a:t>
            </a:r>
            <a:r>
              <a:rPr lang="en-US" sz="1200">
                <a:solidFill>
                  <a:srgbClr val="00b050"/>
                </a:solidFill>
                <a:latin typeface="Arial"/>
                <a:ea typeface="ＭＳ Ｐゴシック"/>
              </a:rPr>
              <a:t>srch_rm_cnt</a:t>
            </a:r>
            <a:r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 is number of guests and rooms </a:t>
            </a:r>
            <a:endParaRPr/>
          </a:p>
        </p:txBody>
      </p:sp>
      <p:sp>
        <p:nvSpPr>
          <p:cNvPr id="394" name="CustomShape 5"/>
          <p:cNvSpPr/>
          <p:nvPr/>
        </p:nvSpPr>
        <p:spPr>
          <a:xfrm>
            <a:off x="538920" y="5544000"/>
            <a:ext cx="2930400" cy="2728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Add a flight maps to the </a:t>
            </a:r>
            <a:r>
              <a:rPr lang="en-US" sz="1200">
                <a:solidFill>
                  <a:srgbClr val="00b050"/>
                </a:solidFill>
                <a:latin typeface="Arial"/>
                <a:ea typeface="ＭＳ Ｐゴシック"/>
              </a:rPr>
              <a:t>is_package</a:t>
            </a:r>
            <a:r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 field</a:t>
            </a:r>
            <a:endParaRPr/>
          </a:p>
        </p:txBody>
      </p:sp>
      <p:pic>
        <p:nvPicPr>
          <p:cNvPr id="395" name="Picture 39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2255760" y="5037480"/>
            <a:ext cx="6551640" cy="300240"/>
          </a:xfrm>
          <a:prstGeom prst="rect">
            <a:avLst/>
          </a:prstGeom>
          <a:ln>
            <a:noFill/>
          </a:ln>
        </p:spPr>
      </p:pic>
      <p:sp>
        <p:nvSpPr>
          <p:cNvPr id="396" name="CustomShape 6"/>
          <p:cNvSpPr/>
          <p:nvPr/>
        </p:nvSpPr>
        <p:spPr>
          <a:xfrm>
            <a:off x="3941280" y="5699160"/>
            <a:ext cx="4215240" cy="2728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b050"/>
                </a:solidFill>
                <a:latin typeface="Arial"/>
                <a:ea typeface="ＭＳ Ｐゴシック"/>
              </a:rPr>
              <a:t>posa_continent </a:t>
            </a:r>
            <a:r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– ID of continent associated with </a:t>
            </a:r>
            <a:r>
              <a:rPr lang="en-US" sz="1200">
                <a:solidFill>
                  <a:srgbClr val="00b050"/>
                </a:solidFill>
                <a:latin typeface="Arial"/>
                <a:ea typeface="ＭＳ Ｐゴシック"/>
              </a:rPr>
              <a:t>site_name</a:t>
            </a:r>
            <a:endParaRPr/>
          </a:p>
        </p:txBody>
      </p:sp>
      <p:sp>
        <p:nvSpPr>
          <p:cNvPr id="397" name="CustomShape 7"/>
          <p:cNvSpPr/>
          <p:nvPr/>
        </p:nvSpPr>
        <p:spPr>
          <a:xfrm>
            <a:off x="3945240" y="5401440"/>
            <a:ext cx="4852080" cy="2728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b050"/>
                </a:solidFill>
                <a:latin typeface="Arial"/>
                <a:ea typeface="ＭＳ Ｐゴシック"/>
              </a:rPr>
              <a:t>site_name  </a:t>
            </a:r>
            <a:r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–  Expedia point of sale (Expedia.com, Expedia.co.uk, ...)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TextShape 1"/>
          <p:cNvSpPr txBox="1"/>
          <p:nvPr/>
        </p:nvSpPr>
        <p:spPr>
          <a:xfrm>
            <a:off x="643320" y="283680"/>
            <a:ext cx="7604640" cy="1139400"/>
          </a:xfrm>
          <a:prstGeom prst="rect">
            <a:avLst/>
          </a:prstGeom>
        </p:spPr>
        <p:txBody>
          <a:bodyPr lIns="90360" rIns="90360" tIns="45360" bIns="45360" anchor="b"/>
          <a:p>
            <a:pPr>
              <a:lnSpc>
                <a:spcPct val="100000"/>
              </a:lnSpc>
            </a:pPr>
            <a:r>
              <a:rPr lang="sv-SE" sz="3600">
                <a:solidFill>
                  <a:srgbClr val="9c6114"/>
                </a:solidFill>
                <a:latin typeface="Times New Roman"/>
                <a:ea typeface="ＭＳ Ｐゴシック"/>
              </a:rPr>
              <a:t>Expedia – Hotel Clusters</a:t>
            </a:r>
            <a:endParaRPr/>
          </a:p>
        </p:txBody>
      </p:sp>
      <p:pic>
        <p:nvPicPr>
          <p:cNvPr id="399" name="Picture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9680" y="1534320"/>
            <a:ext cx="2655720" cy="5711760"/>
          </a:xfrm>
          <a:prstGeom prst="rect">
            <a:avLst/>
          </a:prstGeom>
          <a:ln>
            <a:noFill/>
          </a:ln>
        </p:spPr>
      </p:pic>
      <p:pic>
        <p:nvPicPr>
          <p:cNvPr id="400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491200" y="1645920"/>
            <a:ext cx="2248200" cy="5730120"/>
          </a:xfrm>
          <a:prstGeom prst="rect">
            <a:avLst/>
          </a:prstGeom>
          <a:ln>
            <a:noFill/>
          </a:ln>
        </p:spPr>
      </p:pic>
      <p:sp>
        <p:nvSpPr>
          <p:cNvPr id="401" name="CustomShape 2"/>
          <p:cNvSpPr/>
          <p:nvPr/>
        </p:nvSpPr>
        <p:spPr>
          <a:xfrm>
            <a:off x="5464080" y="3411720"/>
            <a:ext cx="552600" cy="1042560"/>
          </a:xfrm>
          <a:prstGeom prst="rect">
            <a:avLst/>
          </a:prstGeom>
          <a:solidFill>
            <a:srgbClr val="000000"/>
          </a:solidFill>
          <a:ln w="9360">
            <a:solidFill>
              <a:srgbClr val="ffffff"/>
            </a:solidFill>
            <a:round/>
          </a:ln>
        </p:spPr>
      </p:sp>
      <p:sp>
        <p:nvSpPr>
          <p:cNvPr id="402" name="CustomShape 3"/>
          <p:cNvSpPr/>
          <p:nvPr/>
        </p:nvSpPr>
        <p:spPr>
          <a:xfrm>
            <a:off x="5523480" y="346896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03" name="CustomShape 4"/>
          <p:cNvSpPr/>
          <p:nvPr/>
        </p:nvSpPr>
        <p:spPr>
          <a:xfrm>
            <a:off x="5688000" y="346896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04" name="CustomShape 5"/>
          <p:cNvSpPr/>
          <p:nvPr/>
        </p:nvSpPr>
        <p:spPr>
          <a:xfrm>
            <a:off x="5852880" y="346896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05" name="CustomShape 6"/>
          <p:cNvSpPr/>
          <p:nvPr/>
        </p:nvSpPr>
        <p:spPr>
          <a:xfrm>
            <a:off x="5523480" y="362736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06" name="CustomShape 7"/>
          <p:cNvSpPr/>
          <p:nvPr/>
        </p:nvSpPr>
        <p:spPr>
          <a:xfrm>
            <a:off x="5688000" y="362736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07" name="CustomShape 8"/>
          <p:cNvSpPr/>
          <p:nvPr/>
        </p:nvSpPr>
        <p:spPr>
          <a:xfrm>
            <a:off x="5852880" y="362736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08" name="CustomShape 9"/>
          <p:cNvSpPr/>
          <p:nvPr/>
        </p:nvSpPr>
        <p:spPr>
          <a:xfrm>
            <a:off x="5523480" y="377892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09" name="CustomShape 10"/>
          <p:cNvSpPr/>
          <p:nvPr/>
        </p:nvSpPr>
        <p:spPr>
          <a:xfrm>
            <a:off x="5688000" y="378036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10" name="CustomShape 11"/>
          <p:cNvSpPr/>
          <p:nvPr/>
        </p:nvSpPr>
        <p:spPr>
          <a:xfrm>
            <a:off x="5852880" y="377784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11" name="CustomShape 12"/>
          <p:cNvSpPr/>
          <p:nvPr/>
        </p:nvSpPr>
        <p:spPr>
          <a:xfrm>
            <a:off x="5523480" y="393624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12" name="CustomShape 13"/>
          <p:cNvSpPr/>
          <p:nvPr/>
        </p:nvSpPr>
        <p:spPr>
          <a:xfrm>
            <a:off x="5687640" y="393300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13" name="CustomShape 14"/>
          <p:cNvSpPr/>
          <p:nvPr/>
        </p:nvSpPr>
        <p:spPr>
          <a:xfrm>
            <a:off x="5848920" y="393948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14" name="CustomShape 15"/>
          <p:cNvSpPr/>
          <p:nvPr/>
        </p:nvSpPr>
        <p:spPr>
          <a:xfrm>
            <a:off x="5523480" y="410076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15" name="CustomShape 16"/>
          <p:cNvSpPr/>
          <p:nvPr/>
        </p:nvSpPr>
        <p:spPr>
          <a:xfrm>
            <a:off x="5688000" y="410076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16" name="CustomShape 17"/>
          <p:cNvSpPr/>
          <p:nvPr/>
        </p:nvSpPr>
        <p:spPr>
          <a:xfrm>
            <a:off x="5848920" y="410076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17" name="CustomShape 18"/>
          <p:cNvSpPr/>
          <p:nvPr/>
        </p:nvSpPr>
        <p:spPr>
          <a:xfrm>
            <a:off x="5688000" y="4258800"/>
            <a:ext cx="107280" cy="1954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pic>
        <p:nvPicPr>
          <p:cNvPr id="418" name="Picture 187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536440" y="3278160"/>
            <a:ext cx="407880" cy="128520"/>
          </a:xfrm>
          <a:prstGeom prst="rect">
            <a:avLst/>
          </a:prstGeom>
          <a:ln>
            <a:noFill/>
          </a:ln>
        </p:spPr>
      </p:pic>
      <p:sp>
        <p:nvSpPr>
          <p:cNvPr id="419" name="CustomShape 19"/>
          <p:cNvSpPr/>
          <p:nvPr/>
        </p:nvSpPr>
        <p:spPr>
          <a:xfrm>
            <a:off x="5716440" y="3529080"/>
            <a:ext cx="552600" cy="1042560"/>
          </a:xfrm>
          <a:prstGeom prst="rect">
            <a:avLst/>
          </a:prstGeom>
          <a:solidFill>
            <a:srgbClr val="000000"/>
          </a:solidFill>
          <a:ln w="9360">
            <a:solidFill>
              <a:srgbClr val="ffffff"/>
            </a:solidFill>
            <a:round/>
          </a:ln>
        </p:spPr>
      </p:sp>
      <p:sp>
        <p:nvSpPr>
          <p:cNvPr id="420" name="CustomShape 20"/>
          <p:cNvSpPr/>
          <p:nvPr/>
        </p:nvSpPr>
        <p:spPr>
          <a:xfrm>
            <a:off x="5775480" y="358632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21" name="CustomShape 21"/>
          <p:cNvSpPr/>
          <p:nvPr/>
        </p:nvSpPr>
        <p:spPr>
          <a:xfrm>
            <a:off x="5940360" y="358632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22" name="CustomShape 22"/>
          <p:cNvSpPr/>
          <p:nvPr/>
        </p:nvSpPr>
        <p:spPr>
          <a:xfrm>
            <a:off x="6104880" y="358632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23" name="CustomShape 23"/>
          <p:cNvSpPr/>
          <p:nvPr/>
        </p:nvSpPr>
        <p:spPr>
          <a:xfrm>
            <a:off x="5775480" y="374472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24" name="CustomShape 24"/>
          <p:cNvSpPr/>
          <p:nvPr/>
        </p:nvSpPr>
        <p:spPr>
          <a:xfrm>
            <a:off x="5940360" y="374472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25" name="CustomShape 25"/>
          <p:cNvSpPr/>
          <p:nvPr/>
        </p:nvSpPr>
        <p:spPr>
          <a:xfrm>
            <a:off x="6104880" y="374472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26" name="CustomShape 26"/>
          <p:cNvSpPr/>
          <p:nvPr/>
        </p:nvSpPr>
        <p:spPr>
          <a:xfrm>
            <a:off x="5775480" y="389628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27" name="CustomShape 27"/>
          <p:cNvSpPr/>
          <p:nvPr/>
        </p:nvSpPr>
        <p:spPr>
          <a:xfrm>
            <a:off x="5940360" y="389772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28" name="CustomShape 28"/>
          <p:cNvSpPr/>
          <p:nvPr/>
        </p:nvSpPr>
        <p:spPr>
          <a:xfrm>
            <a:off x="6105240" y="389520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29" name="CustomShape 29"/>
          <p:cNvSpPr/>
          <p:nvPr/>
        </p:nvSpPr>
        <p:spPr>
          <a:xfrm>
            <a:off x="5775480" y="405360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30" name="CustomShape 30"/>
          <p:cNvSpPr/>
          <p:nvPr/>
        </p:nvSpPr>
        <p:spPr>
          <a:xfrm>
            <a:off x="5939640" y="405036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31" name="CustomShape 31"/>
          <p:cNvSpPr/>
          <p:nvPr/>
        </p:nvSpPr>
        <p:spPr>
          <a:xfrm>
            <a:off x="6101280" y="405684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32" name="CustomShape 32"/>
          <p:cNvSpPr/>
          <p:nvPr/>
        </p:nvSpPr>
        <p:spPr>
          <a:xfrm>
            <a:off x="5775480" y="421812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33" name="CustomShape 33"/>
          <p:cNvSpPr/>
          <p:nvPr/>
        </p:nvSpPr>
        <p:spPr>
          <a:xfrm>
            <a:off x="5940360" y="421812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34" name="CustomShape 34"/>
          <p:cNvSpPr/>
          <p:nvPr/>
        </p:nvSpPr>
        <p:spPr>
          <a:xfrm>
            <a:off x="6101280" y="421812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35" name="CustomShape 35"/>
          <p:cNvSpPr/>
          <p:nvPr/>
        </p:nvSpPr>
        <p:spPr>
          <a:xfrm>
            <a:off x="5940360" y="4376160"/>
            <a:ext cx="107280" cy="1954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pic>
        <p:nvPicPr>
          <p:cNvPr id="436" name="Picture 169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5788800" y="3395520"/>
            <a:ext cx="407880" cy="128520"/>
          </a:xfrm>
          <a:prstGeom prst="rect">
            <a:avLst/>
          </a:prstGeom>
          <a:ln>
            <a:noFill/>
          </a:ln>
        </p:spPr>
      </p:pic>
      <p:sp>
        <p:nvSpPr>
          <p:cNvPr id="437" name="CustomShape 36"/>
          <p:cNvSpPr/>
          <p:nvPr/>
        </p:nvSpPr>
        <p:spPr>
          <a:xfrm>
            <a:off x="5996160" y="3646080"/>
            <a:ext cx="552600" cy="1042560"/>
          </a:xfrm>
          <a:prstGeom prst="rect">
            <a:avLst/>
          </a:prstGeom>
          <a:solidFill>
            <a:srgbClr val="000000"/>
          </a:solidFill>
          <a:ln w="9360">
            <a:solidFill>
              <a:srgbClr val="ffffff"/>
            </a:solidFill>
            <a:round/>
          </a:ln>
        </p:spPr>
      </p:sp>
      <p:sp>
        <p:nvSpPr>
          <p:cNvPr id="438" name="CustomShape 37"/>
          <p:cNvSpPr/>
          <p:nvPr/>
        </p:nvSpPr>
        <p:spPr>
          <a:xfrm>
            <a:off x="6055200" y="370332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39" name="CustomShape 38"/>
          <p:cNvSpPr/>
          <p:nvPr/>
        </p:nvSpPr>
        <p:spPr>
          <a:xfrm>
            <a:off x="6220080" y="370332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40" name="CustomShape 39"/>
          <p:cNvSpPr/>
          <p:nvPr/>
        </p:nvSpPr>
        <p:spPr>
          <a:xfrm>
            <a:off x="6384600" y="370332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41" name="CustomShape 40"/>
          <p:cNvSpPr/>
          <p:nvPr/>
        </p:nvSpPr>
        <p:spPr>
          <a:xfrm>
            <a:off x="6055200" y="386172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42" name="CustomShape 41"/>
          <p:cNvSpPr/>
          <p:nvPr/>
        </p:nvSpPr>
        <p:spPr>
          <a:xfrm>
            <a:off x="6220080" y="386172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43" name="CustomShape 42"/>
          <p:cNvSpPr/>
          <p:nvPr/>
        </p:nvSpPr>
        <p:spPr>
          <a:xfrm>
            <a:off x="6384600" y="386172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44" name="CustomShape 43"/>
          <p:cNvSpPr/>
          <p:nvPr/>
        </p:nvSpPr>
        <p:spPr>
          <a:xfrm>
            <a:off x="6055200" y="401364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45" name="CustomShape 44"/>
          <p:cNvSpPr/>
          <p:nvPr/>
        </p:nvSpPr>
        <p:spPr>
          <a:xfrm>
            <a:off x="6220080" y="401508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46" name="CustomShape 45"/>
          <p:cNvSpPr/>
          <p:nvPr/>
        </p:nvSpPr>
        <p:spPr>
          <a:xfrm>
            <a:off x="6384960" y="401220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47" name="CustomShape 46"/>
          <p:cNvSpPr/>
          <p:nvPr/>
        </p:nvSpPr>
        <p:spPr>
          <a:xfrm>
            <a:off x="6055200" y="417060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48" name="CustomShape 47"/>
          <p:cNvSpPr/>
          <p:nvPr/>
        </p:nvSpPr>
        <p:spPr>
          <a:xfrm>
            <a:off x="6219720" y="416772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49" name="CustomShape 48"/>
          <p:cNvSpPr/>
          <p:nvPr/>
        </p:nvSpPr>
        <p:spPr>
          <a:xfrm>
            <a:off x="6381000" y="417384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50" name="CustomShape 49"/>
          <p:cNvSpPr/>
          <p:nvPr/>
        </p:nvSpPr>
        <p:spPr>
          <a:xfrm>
            <a:off x="6055200" y="433512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51" name="CustomShape 50"/>
          <p:cNvSpPr/>
          <p:nvPr/>
        </p:nvSpPr>
        <p:spPr>
          <a:xfrm>
            <a:off x="6220080" y="433512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52" name="CustomShape 51"/>
          <p:cNvSpPr/>
          <p:nvPr/>
        </p:nvSpPr>
        <p:spPr>
          <a:xfrm>
            <a:off x="6381000" y="433512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53" name="CustomShape 52"/>
          <p:cNvSpPr/>
          <p:nvPr/>
        </p:nvSpPr>
        <p:spPr>
          <a:xfrm>
            <a:off x="6220080" y="4493160"/>
            <a:ext cx="107280" cy="1954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pic>
        <p:nvPicPr>
          <p:cNvPr id="454" name="Picture 151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6068520" y="3512520"/>
            <a:ext cx="407880" cy="128520"/>
          </a:xfrm>
          <a:prstGeom prst="rect">
            <a:avLst/>
          </a:prstGeom>
          <a:ln>
            <a:noFill/>
          </a:ln>
        </p:spPr>
      </p:pic>
      <p:sp>
        <p:nvSpPr>
          <p:cNvPr id="455" name="CustomShape 53"/>
          <p:cNvSpPr/>
          <p:nvPr/>
        </p:nvSpPr>
        <p:spPr>
          <a:xfrm>
            <a:off x="4815000" y="5087520"/>
            <a:ext cx="552600" cy="1042560"/>
          </a:xfrm>
          <a:prstGeom prst="rect">
            <a:avLst/>
          </a:prstGeom>
          <a:solidFill>
            <a:srgbClr val="000000"/>
          </a:solidFill>
          <a:ln w="9360">
            <a:solidFill>
              <a:srgbClr val="ffffff"/>
            </a:solidFill>
            <a:round/>
          </a:ln>
        </p:spPr>
      </p:sp>
      <p:sp>
        <p:nvSpPr>
          <p:cNvPr id="456" name="CustomShape 54"/>
          <p:cNvSpPr/>
          <p:nvPr/>
        </p:nvSpPr>
        <p:spPr>
          <a:xfrm>
            <a:off x="4874040" y="514476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57" name="CustomShape 55"/>
          <p:cNvSpPr/>
          <p:nvPr/>
        </p:nvSpPr>
        <p:spPr>
          <a:xfrm>
            <a:off x="5038920" y="514476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58" name="CustomShape 56"/>
          <p:cNvSpPr/>
          <p:nvPr/>
        </p:nvSpPr>
        <p:spPr>
          <a:xfrm>
            <a:off x="5203440" y="514476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59" name="CustomShape 57"/>
          <p:cNvSpPr/>
          <p:nvPr/>
        </p:nvSpPr>
        <p:spPr>
          <a:xfrm>
            <a:off x="4874040" y="530316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60" name="CustomShape 58"/>
          <p:cNvSpPr/>
          <p:nvPr/>
        </p:nvSpPr>
        <p:spPr>
          <a:xfrm>
            <a:off x="5038920" y="530316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61" name="CustomShape 59"/>
          <p:cNvSpPr/>
          <p:nvPr/>
        </p:nvSpPr>
        <p:spPr>
          <a:xfrm>
            <a:off x="5203440" y="530316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62" name="CustomShape 60"/>
          <p:cNvSpPr/>
          <p:nvPr/>
        </p:nvSpPr>
        <p:spPr>
          <a:xfrm>
            <a:off x="4874040" y="545508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63" name="CustomShape 61"/>
          <p:cNvSpPr/>
          <p:nvPr/>
        </p:nvSpPr>
        <p:spPr>
          <a:xfrm>
            <a:off x="5038920" y="545652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64" name="CustomShape 62"/>
          <p:cNvSpPr/>
          <p:nvPr/>
        </p:nvSpPr>
        <p:spPr>
          <a:xfrm>
            <a:off x="5203800" y="545364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65" name="CustomShape 63"/>
          <p:cNvSpPr/>
          <p:nvPr/>
        </p:nvSpPr>
        <p:spPr>
          <a:xfrm>
            <a:off x="4874040" y="561204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66" name="CustomShape 64"/>
          <p:cNvSpPr/>
          <p:nvPr/>
        </p:nvSpPr>
        <p:spPr>
          <a:xfrm>
            <a:off x="5038200" y="560916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67" name="CustomShape 65"/>
          <p:cNvSpPr/>
          <p:nvPr/>
        </p:nvSpPr>
        <p:spPr>
          <a:xfrm>
            <a:off x="5199840" y="561528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68" name="CustomShape 66"/>
          <p:cNvSpPr/>
          <p:nvPr/>
        </p:nvSpPr>
        <p:spPr>
          <a:xfrm>
            <a:off x="4874040" y="577656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69" name="CustomShape 67"/>
          <p:cNvSpPr/>
          <p:nvPr/>
        </p:nvSpPr>
        <p:spPr>
          <a:xfrm>
            <a:off x="5038920" y="577656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70" name="CustomShape 68"/>
          <p:cNvSpPr/>
          <p:nvPr/>
        </p:nvSpPr>
        <p:spPr>
          <a:xfrm>
            <a:off x="5199840" y="577656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71" name="CustomShape 69"/>
          <p:cNvSpPr/>
          <p:nvPr/>
        </p:nvSpPr>
        <p:spPr>
          <a:xfrm>
            <a:off x="5038920" y="5934600"/>
            <a:ext cx="107280" cy="1954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pic>
        <p:nvPicPr>
          <p:cNvPr id="472" name="Picture 130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4887360" y="4953960"/>
            <a:ext cx="407880" cy="128520"/>
          </a:xfrm>
          <a:prstGeom prst="rect">
            <a:avLst/>
          </a:prstGeom>
          <a:ln>
            <a:noFill/>
          </a:ln>
        </p:spPr>
      </p:pic>
      <p:sp>
        <p:nvSpPr>
          <p:cNvPr id="473" name="CustomShape 70"/>
          <p:cNvSpPr/>
          <p:nvPr/>
        </p:nvSpPr>
        <p:spPr>
          <a:xfrm>
            <a:off x="5067000" y="5204880"/>
            <a:ext cx="552600" cy="1042560"/>
          </a:xfrm>
          <a:prstGeom prst="rect">
            <a:avLst/>
          </a:prstGeom>
          <a:solidFill>
            <a:srgbClr val="000000"/>
          </a:solidFill>
          <a:ln w="9360">
            <a:solidFill>
              <a:srgbClr val="ffffff"/>
            </a:solidFill>
            <a:round/>
          </a:ln>
        </p:spPr>
      </p:sp>
      <p:sp>
        <p:nvSpPr>
          <p:cNvPr id="474" name="CustomShape 71"/>
          <p:cNvSpPr/>
          <p:nvPr/>
        </p:nvSpPr>
        <p:spPr>
          <a:xfrm>
            <a:off x="5126040" y="526212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75" name="CustomShape 72"/>
          <p:cNvSpPr/>
          <p:nvPr/>
        </p:nvSpPr>
        <p:spPr>
          <a:xfrm>
            <a:off x="5290920" y="526212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76" name="CustomShape 73"/>
          <p:cNvSpPr/>
          <p:nvPr/>
        </p:nvSpPr>
        <p:spPr>
          <a:xfrm>
            <a:off x="5455440" y="526212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77" name="CustomShape 74"/>
          <p:cNvSpPr/>
          <p:nvPr/>
        </p:nvSpPr>
        <p:spPr>
          <a:xfrm>
            <a:off x="5126040" y="542052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78" name="CustomShape 75"/>
          <p:cNvSpPr/>
          <p:nvPr/>
        </p:nvSpPr>
        <p:spPr>
          <a:xfrm>
            <a:off x="5290920" y="542052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79" name="CustomShape 76"/>
          <p:cNvSpPr/>
          <p:nvPr/>
        </p:nvSpPr>
        <p:spPr>
          <a:xfrm>
            <a:off x="5455440" y="542052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80" name="CustomShape 77"/>
          <p:cNvSpPr/>
          <p:nvPr/>
        </p:nvSpPr>
        <p:spPr>
          <a:xfrm>
            <a:off x="5126040" y="557244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81" name="CustomShape 78"/>
          <p:cNvSpPr/>
          <p:nvPr/>
        </p:nvSpPr>
        <p:spPr>
          <a:xfrm>
            <a:off x="5290920" y="557388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82" name="CustomShape 79"/>
          <p:cNvSpPr/>
          <p:nvPr/>
        </p:nvSpPr>
        <p:spPr>
          <a:xfrm>
            <a:off x="5455800" y="557100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83" name="CustomShape 80"/>
          <p:cNvSpPr/>
          <p:nvPr/>
        </p:nvSpPr>
        <p:spPr>
          <a:xfrm>
            <a:off x="5126040" y="572940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84" name="CustomShape 81"/>
          <p:cNvSpPr/>
          <p:nvPr/>
        </p:nvSpPr>
        <p:spPr>
          <a:xfrm>
            <a:off x="5290560" y="572652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85" name="CustomShape 82"/>
          <p:cNvSpPr/>
          <p:nvPr/>
        </p:nvSpPr>
        <p:spPr>
          <a:xfrm>
            <a:off x="5451840" y="573264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86" name="CustomShape 83"/>
          <p:cNvSpPr/>
          <p:nvPr/>
        </p:nvSpPr>
        <p:spPr>
          <a:xfrm>
            <a:off x="5126040" y="589392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87" name="CustomShape 84"/>
          <p:cNvSpPr/>
          <p:nvPr/>
        </p:nvSpPr>
        <p:spPr>
          <a:xfrm>
            <a:off x="5290920" y="589392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88" name="CustomShape 85"/>
          <p:cNvSpPr/>
          <p:nvPr/>
        </p:nvSpPr>
        <p:spPr>
          <a:xfrm>
            <a:off x="5451840" y="589392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89" name="CustomShape 86"/>
          <p:cNvSpPr/>
          <p:nvPr/>
        </p:nvSpPr>
        <p:spPr>
          <a:xfrm>
            <a:off x="5290920" y="6051960"/>
            <a:ext cx="107280" cy="1954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pic>
        <p:nvPicPr>
          <p:cNvPr id="490" name="Picture 112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5139360" y="5071320"/>
            <a:ext cx="407880" cy="128520"/>
          </a:xfrm>
          <a:prstGeom prst="rect">
            <a:avLst/>
          </a:prstGeom>
          <a:ln>
            <a:noFill/>
          </a:ln>
        </p:spPr>
      </p:pic>
      <p:sp>
        <p:nvSpPr>
          <p:cNvPr id="491" name="CustomShape 87"/>
          <p:cNvSpPr/>
          <p:nvPr/>
        </p:nvSpPr>
        <p:spPr>
          <a:xfrm>
            <a:off x="5346720" y="5321880"/>
            <a:ext cx="552600" cy="1042560"/>
          </a:xfrm>
          <a:prstGeom prst="rect">
            <a:avLst/>
          </a:prstGeom>
          <a:solidFill>
            <a:srgbClr val="000000"/>
          </a:solidFill>
          <a:ln w="9360">
            <a:solidFill>
              <a:srgbClr val="ffffff"/>
            </a:solidFill>
            <a:round/>
          </a:ln>
        </p:spPr>
      </p:sp>
      <p:sp>
        <p:nvSpPr>
          <p:cNvPr id="492" name="CustomShape 88"/>
          <p:cNvSpPr/>
          <p:nvPr/>
        </p:nvSpPr>
        <p:spPr>
          <a:xfrm>
            <a:off x="5405760" y="537948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93" name="CustomShape 89"/>
          <p:cNvSpPr/>
          <p:nvPr/>
        </p:nvSpPr>
        <p:spPr>
          <a:xfrm>
            <a:off x="5570640" y="537948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94" name="CustomShape 90"/>
          <p:cNvSpPr/>
          <p:nvPr/>
        </p:nvSpPr>
        <p:spPr>
          <a:xfrm>
            <a:off x="5735160" y="537948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95" name="CustomShape 91"/>
          <p:cNvSpPr/>
          <p:nvPr/>
        </p:nvSpPr>
        <p:spPr>
          <a:xfrm>
            <a:off x="5405760" y="553788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96" name="CustomShape 92"/>
          <p:cNvSpPr/>
          <p:nvPr/>
        </p:nvSpPr>
        <p:spPr>
          <a:xfrm>
            <a:off x="5570640" y="553788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97" name="CustomShape 93"/>
          <p:cNvSpPr/>
          <p:nvPr/>
        </p:nvSpPr>
        <p:spPr>
          <a:xfrm>
            <a:off x="5735160" y="553788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98" name="CustomShape 94"/>
          <p:cNvSpPr/>
          <p:nvPr/>
        </p:nvSpPr>
        <p:spPr>
          <a:xfrm>
            <a:off x="5405760" y="568944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99" name="CustomShape 95"/>
          <p:cNvSpPr/>
          <p:nvPr/>
        </p:nvSpPr>
        <p:spPr>
          <a:xfrm>
            <a:off x="5570640" y="569088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500" name="CustomShape 96"/>
          <p:cNvSpPr/>
          <p:nvPr/>
        </p:nvSpPr>
        <p:spPr>
          <a:xfrm>
            <a:off x="5735520" y="568836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501" name="CustomShape 97"/>
          <p:cNvSpPr/>
          <p:nvPr/>
        </p:nvSpPr>
        <p:spPr>
          <a:xfrm>
            <a:off x="5405760" y="584640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502" name="CustomShape 98"/>
          <p:cNvSpPr/>
          <p:nvPr/>
        </p:nvSpPr>
        <p:spPr>
          <a:xfrm>
            <a:off x="5570280" y="584352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503" name="CustomShape 99"/>
          <p:cNvSpPr/>
          <p:nvPr/>
        </p:nvSpPr>
        <p:spPr>
          <a:xfrm>
            <a:off x="5731560" y="584964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504" name="CustomShape 100"/>
          <p:cNvSpPr/>
          <p:nvPr/>
        </p:nvSpPr>
        <p:spPr>
          <a:xfrm>
            <a:off x="5405760" y="601128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505" name="CustomShape 101"/>
          <p:cNvSpPr/>
          <p:nvPr/>
        </p:nvSpPr>
        <p:spPr>
          <a:xfrm>
            <a:off x="5570640" y="601128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506" name="CustomShape 102"/>
          <p:cNvSpPr/>
          <p:nvPr/>
        </p:nvSpPr>
        <p:spPr>
          <a:xfrm>
            <a:off x="5731560" y="601128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507" name="CustomShape 103"/>
          <p:cNvSpPr/>
          <p:nvPr/>
        </p:nvSpPr>
        <p:spPr>
          <a:xfrm>
            <a:off x="5570640" y="6169320"/>
            <a:ext cx="107280" cy="1954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pic>
        <p:nvPicPr>
          <p:cNvPr id="508" name="Picture 94" descr=""/>
          <p:cNvPicPr/>
          <p:nvPr/>
        </p:nvPicPr>
        <p:blipFill>
          <a:blip r:embed="rId8"/>
          <a:stretch>
            <a:fillRect/>
          </a:stretch>
        </p:blipFill>
        <p:spPr>
          <a:xfrm>
            <a:off x="5419080" y="5188320"/>
            <a:ext cx="407880" cy="128520"/>
          </a:xfrm>
          <a:prstGeom prst="rect">
            <a:avLst/>
          </a:prstGeom>
          <a:ln>
            <a:noFill/>
          </a:ln>
        </p:spPr>
      </p:pic>
      <p:sp>
        <p:nvSpPr>
          <p:cNvPr id="509" name="CustomShape 104"/>
          <p:cNvSpPr/>
          <p:nvPr/>
        </p:nvSpPr>
        <p:spPr>
          <a:xfrm>
            <a:off x="6490080" y="5138280"/>
            <a:ext cx="552600" cy="1042560"/>
          </a:xfrm>
          <a:prstGeom prst="rect">
            <a:avLst/>
          </a:prstGeom>
          <a:solidFill>
            <a:srgbClr val="000000"/>
          </a:solidFill>
          <a:ln w="9360">
            <a:solidFill>
              <a:srgbClr val="ffffff"/>
            </a:solidFill>
            <a:round/>
          </a:ln>
        </p:spPr>
      </p:sp>
      <p:sp>
        <p:nvSpPr>
          <p:cNvPr id="510" name="CustomShape 105"/>
          <p:cNvSpPr/>
          <p:nvPr/>
        </p:nvSpPr>
        <p:spPr>
          <a:xfrm>
            <a:off x="6549120" y="519552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511" name="CustomShape 106"/>
          <p:cNvSpPr/>
          <p:nvPr/>
        </p:nvSpPr>
        <p:spPr>
          <a:xfrm>
            <a:off x="6714000" y="519552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512" name="CustomShape 107"/>
          <p:cNvSpPr/>
          <p:nvPr/>
        </p:nvSpPr>
        <p:spPr>
          <a:xfrm>
            <a:off x="6878520" y="519552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513" name="CustomShape 108"/>
          <p:cNvSpPr/>
          <p:nvPr/>
        </p:nvSpPr>
        <p:spPr>
          <a:xfrm>
            <a:off x="6549120" y="535392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514" name="CustomShape 109"/>
          <p:cNvSpPr/>
          <p:nvPr/>
        </p:nvSpPr>
        <p:spPr>
          <a:xfrm>
            <a:off x="6714000" y="535392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515" name="CustomShape 110"/>
          <p:cNvSpPr/>
          <p:nvPr/>
        </p:nvSpPr>
        <p:spPr>
          <a:xfrm>
            <a:off x="6878520" y="535392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516" name="CustomShape 111"/>
          <p:cNvSpPr/>
          <p:nvPr/>
        </p:nvSpPr>
        <p:spPr>
          <a:xfrm>
            <a:off x="6549120" y="550548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517" name="CustomShape 112"/>
          <p:cNvSpPr/>
          <p:nvPr/>
        </p:nvSpPr>
        <p:spPr>
          <a:xfrm>
            <a:off x="6714000" y="550692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518" name="CustomShape 113"/>
          <p:cNvSpPr/>
          <p:nvPr/>
        </p:nvSpPr>
        <p:spPr>
          <a:xfrm>
            <a:off x="6878880" y="550440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519" name="CustomShape 114"/>
          <p:cNvSpPr/>
          <p:nvPr/>
        </p:nvSpPr>
        <p:spPr>
          <a:xfrm>
            <a:off x="6549120" y="566280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520" name="CustomShape 115"/>
          <p:cNvSpPr/>
          <p:nvPr/>
        </p:nvSpPr>
        <p:spPr>
          <a:xfrm>
            <a:off x="6713640" y="565956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521" name="CustomShape 116"/>
          <p:cNvSpPr/>
          <p:nvPr/>
        </p:nvSpPr>
        <p:spPr>
          <a:xfrm>
            <a:off x="6874920" y="566604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522" name="CustomShape 117"/>
          <p:cNvSpPr/>
          <p:nvPr/>
        </p:nvSpPr>
        <p:spPr>
          <a:xfrm>
            <a:off x="6549120" y="582732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523" name="CustomShape 118"/>
          <p:cNvSpPr/>
          <p:nvPr/>
        </p:nvSpPr>
        <p:spPr>
          <a:xfrm>
            <a:off x="6714000" y="582732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524" name="CustomShape 119"/>
          <p:cNvSpPr/>
          <p:nvPr/>
        </p:nvSpPr>
        <p:spPr>
          <a:xfrm>
            <a:off x="6874920" y="582732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525" name="CustomShape 120"/>
          <p:cNvSpPr/>
          <p:nvPr/>
        </p:nvSpPr>
        <p:spPr>
          <a:xfrm>
            <a:off x="6714000" y="5985360"/>
            <a:ext cx="107280" cy="1954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pic>
        <p:nvPicPr>
          <p:cNvPr id="526" name="Picture 73" descr=""/>
          <p:cNvPicPr/>
          <p:nvPr/>
        </p:nvPicPr>
        <p:blipFill>
          <a:blip r:embed="rId9"/>
          <a:stretch>
            <a:fillRect/>
          </a:stretch>
        </p:blipFill>
        <p:spPr>
          <a:xfrm>
            <a:off x="6562440" y="5004720"/>
            <a:ext cx="407880" cy="128520"/>
          </a:xfrm>
          <a:prstGeom prst="rect">
            <a:avLst/>
          </a:prstGeom>
          <a:ln>
            <a:noFill/>
          </a:ln>
        </p:spPr>
      </p:pic>
      <p:sp>
        <p:nvSpPr>
          <p:cNvPr id="527" name="CustomShape 121"/>
          <p:cNvSpPr/>
          <p:nvPr/>
        </p:nvSpPr>
        <p:spPr>
          <a:xfrm>
            <a:off x="6742080" y="5255640"/>
            <a:ext cx="552600" cy="1042560"/>
          </a:xfrm>
          <a:prstGeom prst="rect">
            <a:avLst/>
          </a:prstGeom>
          <a:solidFill>
            <a:srgbClr val="000000"/>
          </a:solidFill>
          <a:ln w="9360">
            <a:solidFill>
              <a:srgbClr val="ffffff"/>
            </a:solidFill>
            <a:round/>
          </a:ln>
        </p:spPr>
      </p:sp>
      <p:sp>
        <p:nvSpPr>
          <p:cNvPr id="528" name="CustomShape 122"/>
          <p:cNvSpPr/>
          <p:nvPr/>
        </p:nvSpPr>
        <p:spPr>
          <a:xfrm>
            <a:off x="6801480" y="531288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529" name="CustomShape 123"/>
          <p:cNvSpPr/>
          <p:nvPr/>
        </p:nvSpPr>
        <p:spPr>
          <a:xfrm>
            <a:off x="6966360" y="531288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530" name="CustomShape 124"/>
          <p:cNvSpPr/>
          <p:nvPr/>
        </p:nvSpPr>
        <p:spPr>
          <a:xfrm>
            <a:off x="7130880" y="531288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531" name="CustomShape 125"/>
          <p:cNvSpPr/>
          <p:nvPr/>
        </p:nvSpPr>
        <p:spPr>
          <a:xfrm>
            <a:off x="6801480" y="547128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532" name="CustomShape 126"/>
          <p:cNvSpPr/>
          <p:nvPr/>
        </p:nvSpPr>
        <p:spPr>
          <a:xfrm>
            <a:off x="6966360" y="547128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533" name="CustomShape 127"/>
          <p:cNvSpPr/>
          <p:nvPr/>
        </p:nvSpPr>
        <p:spPr>
          <a:xfrm>
            <a:off x="7130880" y="547128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534" name="CustomShape 128"/>
          <p:cNvSpPr/>
          <p:nvPr/>
        </p:nvSpPr>
        <p:spPr>
          <a:xfrm>
            <a:off x="6801480" y="562284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535" name="CustomShape 129"/>
          <p:cNvSpPr/>
          <p:nvPr/>
        </p:nvSpPr>
        <p:spPr>
          <a:xfrm>
            <a:off x="6966360" y="562428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536" name="CustomShape 130"/>
          <p:cNvSpPr/>
          <p:nvPr/>
        </p:nvSpPr>
        <p:spPr>
          <a:xfrm>
            <a:off x="7130880" y="562176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537" name="CustomShape 131"/>
          <p:cNvSpPr/>
          <p:nvPr/>
        </p:nvSpPr>
        <p:spPr>
          <a:xfrm>
            <a:off x="6801480" y="578016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538" name="CustomShape 132"/>
          <p:cNvSpPr/>
          <p:nvPr/>
        </p:nvSpPr>
        <p:spPr>
          <a:xfrm>
            <a:off x="6965640" y="577692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539" name="CustomShape 133"/>
          <p:cNvSpPr/>
          <p:nvPr/>
        </p:nvSpPr>
        <p:spPr>
          <a:xfrm>
            <a:off x="7126920" y="578340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540" name="CustomShape 134"/>
          <p:cNvSpPr/>
          <p:nvPr/>
        </p:nvSpPr>
        <p:spPr>
          <a:xfrm>
            <a:off x="6801480" y="594468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541" name="CustomShape 135"/>
          <p:cNvSpPr/>
          <p:nvPr/>
        </p:nvSpPr>
        <p:spPr>
          <a:xfrm>
            <a:off x="6966360" y="594468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542" name="CustomShape 136"/>
          <p:cNvSpPr/>
          <p:nvPr/>
        </p:nvSpPr>
        <p:spPr>
          <a:xfrm>
            <a:off x="7126920" y="594468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543" name="CustomShape 137"/>
          <p:cNvSpPr/>
          <p:nvPr/>
        </p:nvSpPr>
        <p:spPr>
          <a:xfrm>
            <a:off x="6966360" y="6102720"/>
            <a:ext cx="107280" cy="1954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pic>
        <p:nvPicPr>
          <p:cNvPr id="544" name="Picture 55" descr=""/>
          <p:cNvPicPr/>
          <p:nvPr/>
        </p:nvPicPr>
        <p:blipFill>
          <a:blip r:embed="rId10"/>
          <a:stretch>
            <a:fillRect/>
          </a:stretch>
        </p:blipFill>
        <p:spPr>
          <a:xfrm>
            <a:off x="6814800" y="5122080"/>
            <a:ext cx="407880" cy="128520"/>
          </a:xfrm>
          <a:prstGeom prst="rect">
            <a:avLst/>
          </a:prstGeom>
          <a:ln>
            <a:noFill/>
          </a:ln>
        </p:spPr>
      </p:pic>
      <p:sp>
        <p:nvSpPr>
          <p:cNvPr id="545" name="CustomShape 138"/>
          <p:cNvSpPr/>
          <p:nvPr/>
        </p:nvSpPr>
        <p:spPr>
          <a:xfrm>
            <a:off x="7022160" y="5372640"/>
            <a:ext cx="552600" cy="1042560"/>
          </a:xfrm>
          <a:prstGeom prst="rect">
            <a:avLst/>
          </a:prstGeom>
          <a:solidFill>
            <a:srgbClr val="000000"/>
          </a:solidFill>
          <a:ln w="9360">
            <a:solidFill>
              <a:srgbClr val="ffffff"/>
            </a:solidFill>
            <a:round/>
          </a:ln>
        </p:spPr>
      </p:sp>
      <p:sp>
        <p:nvSpPr>
          <p:cNvPr id="546" name="CustomShape 139"/>
          <p:cNvSpPr/>
          <p:nvPr/>
        </p:nvSpPr>
        <p:spPr>
          <a:xfrm>
            <a:off x="7081200" y="542988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547" name="CustomShape 140"/>
          <p:cNvSpPr/>
          <p:nvPr/>
        </p:nvSpPr>
        <p:spPr>
          <a:xfrm>
            <a:off x="7246080" y="542988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548" name="CustomShape 141"/>
          <p:cNvSpPr/>
          <p:nvPr/>
        </p:nvSpPr>
        <p:spPr>
          <a:xfrm>
            <a:off x="7410600" y="542988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549" name="CustomShape 142"/>
          <p:cNvSpPr/>
          <p:nvPr/>
        </p:nvSpPr>
        <p:spPr>
          <a:xfrm>
            <a:off x="7081200" y="558828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550" name="CustomShape 143"/>
          <p:cNvSpPr/>
          <p:nvPr/>
        </p:nvSpPr>
        <p:spPr>
          <a:xfrm>
            <a:off x="7246080" y="558828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551" name="CustomShape 144"/>
          <p:cNvSpPr/>
          <p:nvPr/>
        </p:nvSpPr>
        <p:spPr>
          <a:xfrm>
            <a:off x="7410600" y="558828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552" name="CustomShape 145"/>
          <p:cNvSpPr/>
          <p:nvPr/>
        </p:nvSpPr>
        <p:spPr>
          <a:xfrm>
            <a:off x="7081200" y="574020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553" name="CustomShape 146"/>
          <p:cNvSpPr/>
          <p:nvPr/>
        </p:nvSpPr>
        <p:spPr>
          <a:xfrm>
            <a:off x="7246080" y="574164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554" name="CustomShape 147"/>
          <p:cNvSpPr/>
          <p:nvPr/>
        </p:nvSpPr>
        <p:spPr>
          <a:xfrm>
            <a:off x="7410960" y="573912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555" name="CustomShape 148"/>
          <p:cNvSpPr/>
          <p:nvPr/>
        </p:nvSpPr>
        <p:spPr>
          <a:xfrm>
            <a:off x="7081200" y="589716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556" name="CustomShape 149"/>
          <p:cNvSpPr/>
          <p:nvPr/>
        </p:nvSpPr>
        <p:spPr>
          <a:xfrm>
            <a:off x="7245360" y="589428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557" name="CustomShape 150"/>
          <p:cNvSpPr/>
          <p:nvPr/>
        </p:nvSpPr>
        <p:spPr>
          <a:xfrm>
            <a:off x="7406640" y="590040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558" name="CustomShape 151"/>
          <p:cNvSpPr/>
          <p:nvPr/>
        </p:nvSpPr>
        <p:spPr>
          <a:xfrm>
            <a:off x="7081200" y="606204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559" name="CustomShape 152"/>
          <p:cNvSpPr/>
          <p:nvPr/>
        </p:nvSpPr>
        <p:spPr>
          <a:xfrm>
            <a:off x="7246080" y="606204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560" name="CustomShape 153"/>
          <p:cNvSpPr/>
          <p:nvPr/>
        </p:nvSpPr>
        <p:spPr>
          <a:xfrm>
            <a:off x="7406640" y="6062040"/>
            <a:ext cx="104760" cy="100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561" name="CustomShape 154"/>
          <p:cNvSpPr/>
          <p:nvPr/>
        </p:nvSpPr>
        <p:spPr>
          <a:xfrm>
            <a:off x="7246080" y="6219720"/>
            <a:ext cx="107280" cy="1954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pic>
        <p:nvPicPr>
          <p:cNvPr id="562" name="Picture 37" descr=""/>
          <p:cNvPicPr/>
          <p:nvPr/>
        </p:nvPicPr>
        <p:blipFill>
          <a:blip r:embed="rId11"/>
          <a:stretch>
            <a:fillRect/>
          </a:stretch>
        </p:blipFill>
        <p:spPr>
          <a:xfrm>
            <a:off x="7094520" y="5239080"/>
            <a:ext cx="407880" cy="128520"/>
          </a:xfrm>
          <a:prstGeom prst="rect">
            <a:avLst/>
          </a:prstGeom>
          <a:ln>
            <a:noFill/>
          </a:ln>
        </p:spPr>
      </p:pic>
      <p:sp>
        <p:nvSpPr>
          <p:cNvPr id="563" name="CustomShape 155"/>
          <p:cNvSpPr/>
          <p:nvPr/>
        </p:nvSpPr>
        <p:spPr>
          <a:xfrm>
            <a:off x="4818240" y="6495480"/>
            <a:ext cx="251640" cy="24192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79646"/>
          </a:solidFill>
          <a:ln w="9360">
            <a:noFill/>
          </a:ln>
        </p:spPr>
      </p:sp>
      <p:sp>
        <p:nvSpPr>
          <p:cNvPr id="564" name="CustomShape 156"/>
          <p:cNvSpPr/>
          <p:nvPr/>
        </p:nvSpPr>
        <p:spPr>
          <a:xfrm>
            <a:off x="5126040" y="6499800"/>
            <a:ext cx="251640" cy="24192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79646"/>
          </a:solidFill>
          <a:ln w="9360">
            <a:noFill/>
          </a:ln>
        </p:spPr>
      </p:sp>
      <p:sp>
        <p:nvSpPr>
          <p:cNvPr id="565" name="CustomShape 157"/>
          <p:cNvSpPr/>
          <p:nvPr/>
        </p:nvSpPr>
        <p:spPr>
          <a:xfrm>
            <a:off x="5416560" y="6496920"/>
            <a:ext cx="251640" cy="24192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79646"/>
          </a:solidFill>
          <a:ln w="9360">
            <a:noFill/>
          </a:ln>
        </p:spPr>
      </p:sp>
      <p:sp>
        <p:nvSpPr>
          <p:cNvPr id="566" name="CustomShape 158"/>
          <p:cNvSpPr/>
          <p:nvPr/>
        </p:nvSpPr>
        <p:spPr>
          <a:xfrm>
            <a:off x="5698440" y="6499800"/>
            <a:ext cx="251640" cy="24192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79646"/>
          </a:solidFill>
          <a:ln w="9360">
            <a:noFill/>
          </a:ln>
        </p:spPr>
      </p:sp>
      <p:sp>
        <p:nvSpPr>
          <p:cNvPr id="567" name="CustomShape 159"/>
          <p:cNvSpPr/>
          <p:nvPr/>
        </p:nvSpPr>
        <p:spPr>
          <a:xfrm>
            <a:off x="6711480" y="6448680"/>
            <a:ext cx="707040" cy="2728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Arial"/>
                <a:ea typeface="ＭＳ Ｐゴシック"/>
              </a:rPr>
              <a:t>Central</a:t>
            </a:r>
            <a:endParaRPr/>
          </a:p>
        </p:txBody>
      </p:sp>
      <p:sp>
        <p:nvSpPr>
          <p:cNvPr id="568" name="CustomShape 160"/>
          <p:cNvSpPr/>
          <p:nvPr/>
        </p:nvSpPr>
        <p:spPr>
          <a:xfrm>
            <a:off x="5363280" y="4646160"/>
            <a:ext cx="1627560" cy="288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300">
                <a:solidFill>
                  <a:srgbClr val="000000"/>
                </a:solidFill>
                <a:latin typeface="Arial"/>
                <a:ea typeface="ＭＳ Ｐゴシック"/>
              </a:rPr>
              <a:t>&lt; $60 / night</a:t>
            </a:r>
            <a:endParaRPr/>
          </a:p>
        </p:txBody>
      </p:sp>
      <p:sp>
        <p:nvSpPr>
          <p:cNvPr id="569" name="CustomShape 161"/>
          <p:cNvSpPr/>
          <p:nvPr/>
        </p:nvSpPr>
        <p:spPr>
          <a:xfrm>
            <a:off x="5656680" y="1116360"/>
            <a:ext cx="606960" cy="1263600"/>
          </a:xfrm>
          <a:prstGeom prst="rect">
            <a:avLst/>
          </a:prstGeom>
          <a:solidFill>
            <a:srgbClr val="000000"/>
          </a:solidFill>
          <a:ln w="9360">
            <a:solidFill>
              <a:srgbClr val="ffffff"/>
            </a:solidFill>
            <a:round/>
          </a:ln>
        </p:spPr>
      </p:sp>
      <p:sp>
        <p:nvSpPr>
          <p:cNvPr id="570" name="CustomShape 162"/>
          <p:cNvSpPr/>
          <p:nvPr/>
        </p:nvSpPr>
        <p:spPr>
          <a:xfrm>
            <a:off x="5721840" y="1185840"/>
            <a:ext cx="115200" cy="1220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571" name="CustomShape 163"/>
          <p:cNvSpPr/>
          <p:nvPr/>
        </p:nvSpPr>
        <p:spPr>
          <a:xfrm>
            <a:off x="5902920" y="1185840"/>
            <a:ext cx="115200" cy="1220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572" name="CustomShape 164"/>
          <p:cNvSpPr/>
          <p:nvPr/>
        </p:nvSpPr>
        <p:spPr>
          <a:xfrm>
            <a:off x="6083640" y="1185840"/>
            <a:ext cx="115200" cy="1220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573" name="CustomShape 165"/>
          <p:cNvSpPr/>
          <p:nvPr/>
        </p:nvSpPr>
        <p:spPr>
          <a:xfrm>
            <a:off x="5721840" y="1377720"/>
            <a:ext cx="115200" cy="1220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574" name="CustomShape 166"/>
          <p:cNvSpPr/>
          <p:nvPr/>
        </p:nvSpPr>
        <p:spPr>
          <a:xfrm>
            <a:off x="5902920" y="1377720"/>
            <a:ext cx="115200" cy="1220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575" name="CustomShape 167"/>
          <p:cNvSpPr/>
          <p:nvPr/>
        </p:nvSpPr>
        <p:spPr>
          <a:xfrm>
            <a:off x="6083640" y="1377720"/>
            <a:ext cx="115200" cy="1220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576" name="CustomShape 168"/>
          <p:cNvSpPr/>
          <p:nvPr/>
        </p:nvSpPr>
        <p:spPr>
          <a:xfrm>
            <a:off x="5721840" y="1561680"/>
            <a:ext cx="115200" cy="1220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577" name="CustomShape 169"/>
          <p:cNvSpPr/>
          <p:nvPr/>
        </p:nvSpPr>
        <p:spPr>
          <a:xfrm>
            <a:off x="5902920" y="1563480"/>
            <a:ext cx="115200" cy="1220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578" name="CustomShape 170"/>
          <p:cNvSpPr/>
          <p:nvPr/>
        </p:nvSpPr>
        <p:spPr>
          <a:xfrm>
            <a:off x="6084000" y="1560240"/>
            <a:ext cx="115200" cy="1220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579" name="CustomShape 171"/>
          <p:cNvSpPr/>
          <p:nvPr/>
        </p:nvSpPr>
        <p:spPr>
          <a:xfrm>
            <a:off x="5721840" y="1752120"/>
            <a:ext cx="115200" cy="1220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580" name="CustomShape 172"/>
          <p:cNvSpPr/>
          <p:nvPr/>
        </p:nvSpPr>
        <p:spPr>
          <a:xfrm>
            <a:off x="5902200" y="1748520"/>
            <a:ext cx="115200" cy="1220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581" name="CustomShape 173"/>
          <p:cNvSpPr/>
          <p:nvPr/>
        </p:nvSpPr>
        <p:spPr>
          <a:xfrm>
            <a:off x="6079320" y="1756080"/>
            <a:ext cx="115200" cy="1220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582" name="CustomShape 174"/>
          <p:cNvSpPr/>
          <p:nvPr/>
        </p:nvSpPr>
        <p:spPr>
          <a:xfrm>
            <a:off x="5721840" y="1951560"/>
            <a:ext cx="115200" cy="1220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583" name="CustomShape 175"/>
          <p:cNvSpPr/>
          <p:nvPr/>
        </p:nvSpPr>
        <p:spPr>
          <a:xfrm>
            <a:off x="5902920" y="1951560"/>
            <a:ext cx="115200" cy="1220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584" name="CustomShape 176"/>
          <p:cNvSpPr/>
          <p:nvPr/>
        </p:nvSpPr>
        <p:spPr>
          <a:xfrm>
            <a:off x="6079320" y="1951560"/>
            <a:ext cx="115200" cy="1220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585" name="CustomShape 177"/>
          <p:cNvSpPr/>
          <p:nvPr/>
        </p:nvSpPr>
        <p:spPr>
          <a:xfrm>
            <a:off x="5902920" y="2143080"/>
            <a:ext cx="118080" cy="2368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pic>
        <p:nvPicPr>
          <p:cNvPr id="586" name="Picture 206" descr=""/>
          <p:cNvPicPr/>
          <p:nvPr/>
        </p:nvPicPr>
        <p:blipFill>
          <a:blip r:embed="rId12"/>
          <a:stretch>
            <a:fillRect/>
          </a:stretch>
        </p:blipFill>
        <p:spPr>
          <a:xfrm>
            <a:off x="5736240" y="954360"/>
            <a:ext cx="448200" cy="155880"/>
          </a:xfrm>
          <a:prstGeom prst="rect">
            <a:avLst/>
          </a:prstGeom>
          <a:ln>
            <a:noFill/>
          </a:ln>
        </p:spPr>
      </p:pic>
      <p:sp>
        <p:nvSpPr>
          <p:cNvPr id="587" name="CustomShape 178"/>
          <p:cNvSpPr/>
          <p:nvPr/>
        </p:nvSpPr>
        <p:spPr>
          <a:xfrm>
            <a:off x="6469560" y="1405080"/>
            <a:ext cx="522360" cy="998640"/>
          </a:xfrm>
          <a:prstGeom prst="rect">
            <a:avLst/>
          </a:prstGeom>
          <a:solidFill>
            <a:srgbClr val="000000"/>
          </a:solidFill>
          <a:ln w="9360">
            <a:solidFill>
              <a:srgbClr val="ffffff"/>
            </a:solidFill>
            <a:round/>
          </a:ln>
        </p:spPr>
      </p:sp>
      <p:sp>
        <p:nvSpPr>
          <p:cNvPr id="588" name="CustomShape 179"/>
          <p:cNvSpPr/>
          <p:nvPr/>
        </p:nvSpPr>
        <p:spPr>
          <a:xfrm>
            <a:off x="6525720" y="1460160"/>
            <a:ext cx="99000" cy="964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589" name="CustomShape 180"/>
          <p:cNvSpPr/>
          <p:nvPr/>
        </p:nvSpPr>
        <p:spPr>
          <a:xfrm>
            <a:off x="6681240" y="1460160"/>
            <a:ext cx="99000" cy="964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590" name="CustomShape 181"/>
          <p:cNvSpPr/>
          <p:nvPr/>
        </p:nvSpPr>
        <p:spPr>
          <a:xfrm>
            <a:off x="6836760" y="1460160"/>
            <a:ext cx="99000" cy="964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591" name="CustomShape 182"/>
          <p:cNvSpPr/>
          <p:nvPr/>
        </p:nvSpPr>
        <p:spPr>
          <a:xfrm>
            <a:off x="6525720" y="1611720"/>
            <a:ext cx="99000" cy="964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592" name="CustomShape 183"/>
          <p:cNvSpPr/>
          <p:nvPr/>
        </p:nvSpPr>
        <p:spPr>
          <a:xfrm>
            <a:off x="6681240" y="1611720"/>
            <a:ext cx="99000" cy="964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593" name="CustomShape 184"/>
          <p:cNvSpPr/>
          <p:nvPr/>
        </p:nvSpPr>
        <p:spPr>
          <a:xfrm>
            <a:off x="6836760" y="1611720"/>
            <a:ext cx="99000" cy="964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594" name="CustomShape 185"/>
          <p:cNvSpPr/>
          <p:nvPr/>
        </p:nvSpPr>
        <p:spPr>
          <a:xfrm>
            <a:off x="6525720" y="1757160"/>
            <a:ext cx="99000" cy="964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595" name="CustomShape 186"/>
          <p:cNvSpPr/>
          <p:nvPr/>
        </p:nvSpPr>
        <p:spPr>
          <a:xfrm>
            <a:off x="6681240" y="1758600"/>
            <a:ext cx="99000" cy="964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596" name="CustomShape 187"/>
          <p:cNvSpPr/>
          <p:nvPr/>
        </p:nvSpPr>
        <p:spPr>
          <a:xfrm>
            <a:off x="6837120" y="1756080"/>
            <a:ext cx="99000" cy="964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597" name="CustomShape 188"/>
          <p:cNvSpPr/>
          <p:nvPr/>
        </p:nvSpPr>
        <p:spPr>
          <a:xfrm>
            <a:off x="6525720" y="1907640"/>
            <a:ext cx="99000" cy="964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598" name="CustomShape 189"/>
          <p:cNvSpPr/>
          <p:nvPr/>
        </p:nvSpPr>
        <p:spPr>
          <a:xfrm>
            <a:off x="6680880" y="1904760"/>
            <a:ext cx="99000" cy="964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599" name="CustomShape 190"/>
          <p:cNvSpPr/>
          <p:nvPr/>
        </p:nvSpPr>
        <p:spPr>
          <a:xfrm>
            <a:off x="6833160" y="1910880"/>
            <a:ext cx="99000" cy="964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600" name="CustomShape 191"/>
          <p:cNvSpPr/>
          <p:nvPr/>
        </p:nvSpPr>
        <p:spPr>
          <a:xfrm>
            <a:off x="6525720" y="2065320"/>
            <a:ext cx="99000" cy="964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601" name="CustomShape 192"/>
          <p:cNvSpPr/>
          <p:nvPr/>
        </p:nvSpPr>
        <p:spPr>
          <a:xfrm>
            <a:off x="6681240" y="2065320"/>
            <a:ext cx="99000" cy="964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602" name="CustomShape 193"/>
          <p:cNvSpPr/>
          <p:nvPr/>
        </p:nvSpPr>
        <p:spPr>
          <a:xfrm>
            <a:off x="6833160" y="2065320"/>
            <a:ext cx="99000" cy="964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603" name="CustomShape 194"/>
          <p:cNvSpPr/>
          <p:nvPr/>
        </p:nvSpPr>
        <p:spPr>
          <a:xfrm>
            <a:off x="6681240" y="2216520"/>
            <a:ext cx="101520" cy="1872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pic>
        <p:nvPicPr>
          <p:cNvPr id="604" name="Picture 225" descr=""/>
          <p:cNvPicPr/>
          <p:nvPr/>
        </p:nvPicPr>
        <p:blipFill>
          <a:blip r:embed="rId13"/>
          <a:stretch>
            <a:fillRect/>
          </a:stretch>
        </p:blipFill>
        <p:spPr>
          <a:xfrm>
            <a:off x="6538320" y="1277280"/>
            <a:ext cx="385560" cy="123120"/>
          </a:xfrm>
          <a:prstGeom prst="rect">
            <a:avLst/>
          </a:prstGeom>
          <a:ln>
            <a:noFill/>
          </a:ln>
        </p:spPr>
      </p:pic>
      <p:sp>
        <p:nvSpPr>
          <p:cNvPr id="605" name="CustomShape 195"/>
          <p:cNvSpPr/>
          <p:nvPr/>
        </p:nvSpPr>
        <p:spPr>
          <a:xfrm>
            <a:off x="7785000" y="1236960"/>
            <a:ext cx="678240" cy="1163520"/>
          </a:xfrm>
          <a:prstGeom prst="rect">
            <a:avLst/>
          </a:prstGeom>
          <a:solidFill>
            <a:srgbClr val="000000"/>
          </a:solidFill>
          <a:ln w="9360">
            <a:solidFill>
              <a:srgbClr val="ffffff"/>
            </a:solidFill>
            <a:round/>
          </a:ln>
        </p:spPr>
      </p:sp>
      <p:sp>
        <p:nvSpPr>
          <p:cNvPr id="606" name="CustomShape 196"/>
          <p:cNvSpPr/>
          <p:nvPr/>
        </p:nvSpPr>
        <p:spPr>
          <a:xfrm>
            <a:off x="7857360" y="1301040"/>
            <a:ext cx="128520" cy="1123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607" name="CustomShape 197"/>
          <p:cNvSpPr/>
          <p:nvPr/>
        </p:nvSpPr>
        <p:spPr>
          <a:xfrm>
            <a:off x="8059680" y="1301040"/>
            <a:ext cx="128520" cy="1123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608" name="CustomShape 198"/>
          <p:cNvSpPr/>
          <p:nvPr/>
        </p:nvSpPr>
        <p:spPr>
          <a:xfrm>
            <a:off x="8261640" y="1301040"/>
            <a:ext cx="128520" cy="1123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609" name="CustomShape 199"/>
          <p:cNvSpPr/>
          <p:nvPr/>
        </p:nvSpPr>
        <p:spPr>
          <a:xfrm>
            <a:off x="7857360" y="1477800"/>
            <a:ext cx="128520" cy="1123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610" name="CustomShape 200"/>
          <p:cNvSpPr/>
          <p:nvPr/>
        </p:nvSpPr>
        <p:spPr>
          <a:xfrm>
            <a:off x="8059680" y="1477800"/>
            <a:ext cx="128520" cy="1123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611" name="CustomShape 201"/>
          <p:cNvSpPr/>
          <p:nvPr/>
        </p:nvSpPr>
        <p:spPr>
          <a:xfrm>
            <a:off x="8261640" y="1477800"/>
            <a:ext cx="128520" cy="1123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612" name="CustomShape 202"/>
          <p:cNvSpPr/>
          <p:nvPr/>
        </p:nvSpPr>
        <p:spPr>
          <a:xfrm>
            <a:off x="7857360" y="1647000"/>
            <a:ext cx="128520" cy="1123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613" name="CustomShape 203"/>
          <p:cNvSpPr/>
          <p:nvPr/>
        </p:nvSpPr>
        <p:spPr>
          <a:xfrm>
            <a:off x="8059680" y="1648800"/>
            <a:ext cx="128520" cy="1123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614" name="CustomShape 204"/>
          <p:cNvSpPr/>
          <p:nvPr/>
        </p:nvSpPr>
        <p:spPr>
          <a:xfrm>
            <a:off x="8261640" y="1645920"/>
            <a:ext cx="128520" cy="1123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615" name="CustomShape 205"/>
          <p:cNvSpPr/>
          <p:nvPr/>
        </p:nvSpPr>
        <p:spPr>
          <a:xfrm>
            <a:off x="7857360" y="1822320"/>
            <a:ext cx="128520" cy="1123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616" name="CustomShape 206"/>
          <p:cNvSpPr/>
          <p:nvPr/>
        </p:nvSpPr>
        <p:spPr>
          <a:xfrm>
            <a:off x="8058960" y="1819080"/>
            <a:ext cx="128520" cy="1123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617" name="CustomShape 207"/>
          <p:cNvSpPr/>
          <p:nvPr/>
        </p:nvSpPr>
        <p:spPr>
          <a:xfrm>
            <a:off x="8256960" y="1825920"/>
            <a:ext cx="128520" cy="1123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618" name="CustomShape 208"/>
          <p:cNvSpPr/>
          <p:nvPr/>
        </p:nvSpPr>
        <p:spPr>
          <a:xfrm>
            <a:off x="7857360" y="2006280"/>
            <a:ext cx="128520" cy="1123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619" name="CustomShape 209"/>
          <p:cNvSpPr/>
          <p:nvPr/>
        </p:nvSpPr>
        <p:spPr>
          <a:xfrm>
            <a:off x="8059680" y="2006280"/>
            <a:ext cx="128520" cy="1123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620" name="CustomShape 210"/>
          <p:cNvSpPr/>
          <p:nvPr/>
        </p:nvSpPr>
        <p:spPr>
          <a:xfrm>
            <a:off x="8256960" y="2006280"/>
            <a:ext cx="128520" cy="1123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621" name="CustomShape 211"/>
          <p:cNvSpPr/>
          <p:nvPr/>
        </p:nvSpPr>
        <p:spPr>
          <a:xfrm>
            <a:off x="8059680" y="2182320"/>
            <a:ext cx="131760" cy="2181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pic>
        <p:nvPicPr>
          <p:cNvPr id="622" name="Picture 244" descr=""/>
          <p:cNvPicPr/>
          <p:nvPr/>
        </p:nvPicPr>
        <p:blipFill>
          <a:blip r:embed="rId14"/>
          <a:stretch>
            <a:fillRect/>
          </a:stretch>
        </p:blipFill>
        <p:spPr>
          <a:xfrm>
            <a:off x="7873560" y="1087920"/>
            <a:ext cx="500400" cy="143640"/>
          </a:xfrm>
          <a:prstGeom prst="rect">
            <a:avLst/>
          </a:prstGeom>
          <a:ln>
            <a:noFill/>
          </a:ln>
        </p:spPr>
      </p:pic>
      <p:sp>
        <p:nvSpPr>
          <p:cNvPr id="623" name="CustomShape 212"/>
          <p:cNvSpPr/>
          <p:nvPr/>
        </p:nvSpPr>
        <p:spPr>
          <a:xfrm>
            <a:off x="7173720" y="1756080"/>
            <a:ext cx="333360" cy="2728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…</a:t>
            </a:r>
            <a:endParaRPr/>
          </a:p>
        </p:txBody>
      </p:sp>
      <p:sp>
        <p:nvSpPr>
          <p:cNvPr id="624" name="CustomShape 213"/>
          <p:cNvSpPr/>
          <p:nvPr/>
        </p:nvSpPr>
        <p:spPr>
          <a:xfrm>
            <a:off x="5079960" y="888840"/>
            <a:ext cx="603000" cy="155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9600">
                <a:solidFill>
                  <a:srgbClr val="000000"/>
                </a:solidFill>
                <a:latin typeface="Arial"/>
                <a:ea typeface="ＭＳ Ｐゴシック"/>
              </a:rPr>
              <a:t>{</a:t>
            </a:r>
            <a:endParaRPr/>
          </a:p>
        </p:txBody>
      </p:sp>
      <p:sp>
        <p:nvSpPr>
          <p:cNvPr id="625" name="CustomShape 214"/>
          <p:cNvSpPr/>
          <p:nvPr/>
        </p:nvSpPr>
        <p:spPr>
          <a:xfrm>
            <a:off x="8396280" y="923760"/>
            <a:ext cx="587880" cy="15534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9600">
                <a:solidFill>
                  <a:srgbClr val="000000"/>
                </a:solidFill>
                <a:latin typeface="Arial"/>
                <a:ea typeface="ＭＳ Ｐゴシック"/>
              </a:rPr>
              <a:t>}</a:t>
            </a:r>
            <a:endParaRPr/>
          </a:p>
        </p:txBody>
      </p:sp>
      <p:sp>
        <p:nvSpPr>
          <p:cNvPr id="626" name="CustomShape 215"/>
          <p:cNvSpPr/>
          <p:nvPr/>
        </p:nvSpPr>
        <p:spPr>
          <a:xfrm>
            <a:off x="6121800" y="1185120"/>
            <a:ext cx="519480" cy="15534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9600">
                <a:solidFill>
                  <a:srgbClr val="000000"/>
                </a:solidFill>
                <a:latin typeface="Arial"/>
                <a:ea typeface="ＭＳ Ｐゴシック"/>
              </a:rPr>
              <a:t>,</a:t>
            </a:r>
            <a:endParaRPr/>
          </a:p>
        </p:txBody>
      </p:sp>
      <p:sp>
        <p:nvSpPr>
          <p:cNvPr id="627" name="CustomShape 216"/>
          <p:cNvSpPr/>
          <p:nvPr/>
        </p:nvSpPr>
        <p:spPr>
          <a:xfrm>
            <a:off x="6836040" y="1181520"/>
            <a:ext cx="519480" cy="15534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9600">
                <a:solidFill>
                  <a:srgbClr val="000000"/>
                </a:solidFill>
                <a:latin typeface="Arial"/>
                <a:ea typeface="ＭＳ Ｐゴシック"/>
              </a:rPr>
              <a:t>,</a:t>
            </a:r>
            <a:endParaRPr/>
          </a:p>
        </p:txBody>
      </p:sp>
      <p:sp>
        <p:nvSpPr>
          <p:cNvPr id="628" name="CustomShape 217"/>
          <p:cNvSpPr/>
          <p:nvPr/>
        </p:nvSpPr>
        <p:spPr>
          <a:xfrm>
            <a:off x="7442280" y="1203840"/>
            <a:ext cx="519480" cy="15534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9600">
                <a:solidFill>
                  <a:srgbClr val="000000"/>
                </a:solidFill>
                <a:latin typeface="Arial"/>
                <a:ea typeface="ＭＳ Ｐゴシック"/>
              </a:rPr>
              <a:t>,</a:t>
            </a:r>
            <a:endParaRPr/>
          </a:p>
        </p:txBody>
      </p:sp>
      <p:sp>
        <p:nvSpPr>
          <p:cNvPr id="629" name="CustomShape 218"/>
          <p:cNvSpPr/>
          <p:nvPr/>
        </p:nvSpPr>
        <p:spPr>
          <a:xfrm>
            <a:off x="4510800" y="2534040"/>
            <a:ext cx="4158720" cy="7002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60"/>
                </a:solidFill>
                <a:latin typeface="Arial"/>
                <a:ea typeface="ＭＳ Ｐゴシック"/>
              </a:rPr>
              <a:t>Useful! Expedia can much quickier 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60"/>
                </a:solidFill>
                <a:latin typeface="Arial"/>
                <a:ea typeface="ＭＳ Ｐゴシック"/>
              </a:rPr>
              <a:t>at an earlier stage filter the hotels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TextShape 1"/>
          <p:cNvSpPr txBox="1"/>
          <p:nvPr/>
        </p:nvSpPr>
        <p:spPr>
          <a:xfrm>
            <a:off x="643320" y="283680"/>
            <a:ext cx="7604640" cy="1139400"/>
          </a:xfrm>
          <a:prstGeom prst="rect">
            <a:avLst/>
          </a:prstGeom>
        </p:spPr>
        <p:txBody>
          <a:bodyPr lIns="90360" rIns="90360" tIns="45360" bIns="45360" anchor="b"/>
          <a:p>
            <a:pPr>
              <a:lnSpc>
                <a:spcPct val="100000"/>
              </a:lnSpc>
            </a:pPr>
            <a:r>
              <a:rPr lang="sv-SE" sz="3600">
                <a:solidFill>
                  <a:srgbClr val="9c6114"/>
                </a:solidFill>
                <a:latin typeface="Times New Roman"/>
                <a:ea typeface="ＭＳ Ｐゴシック"/>
              </a:rPr>
              <a:t>Expedia – most frequent hotel clusters</a:t>
            </a:r>
            <a:endParaRPr/>
          </a:p>
        </p:txBody>
      </p:sp>
      <p:pic>
        <p:nvPicPr>
          <p:cNvPr id="631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-44280" y="1891800"/>
            <a:ext cx="8872200" cy="3213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