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1" r:id="rId2"/>
  </p:sldMasterIdLst>
  <p:notesMasterIdLst>
    <p:notesMasterId r:id="rId9"/>
  </p:notesMasterIdLst>
  <p:sldIdLst>
    <p:sldId id="256" r:id="rId3"/>
    <p:sldId id="427" r:id="rId4"/>
    <p:sldId id="431" r:id="rId5"/>
    <p:sldId id="428" r:id="rId6"/>
    <p:sldId id="429" r:id="rId7"/>
    <p:sldId id="434" r:id="rId8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FD60C-6ACB-4B50-9F02-FE0FAC966240}" v="601" dt="2019-11-04T00:54:10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3709" autoAdjust="0"/>
  </p:normalViewPr>
  <p:slideViewPr>
    <p:cSldViewPr snapToGrid="0">
      <p:cViewPr varScale="1">
        <p:scale>
          <a:sx n="92" d="100"/>
          <a:sy n="92" d="100"/>
        </p:scale>
        <p:origin x="120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k Wall" userId="126ad457-d6ba-4e11-8040-8d0b0155f2b6" providerId="ADAL" clId="{591FD60C-6ACB-4B50-9F02-FE0FAC966240}"/>
    <pc:docChg chg="custSel modSld">
      <pc:chgData name="Fredrik Wall" userId="126ad457-d6ba-4e11-8040-8d0b0155f2b6" providerId="ADAL" clId="{591FD60C-6ACB-4B50-9F02-FE0FAC966240}" dt="2019-11-04T00:54:10.950" v="804" actId="20577"/>
      <pc:docMkLst>
        <pc:docMk/>
      </pc:docMkLst>
      <pc:sldChg chg="modSp">
        <pc:chgData name="Fredrik Wall" userId="126ad457-d6ba-4e11-8040-8d0b0155f2b6" providerId="ADAL" clId="{591FD60C-6ACB-4B50-9F02-FE0FAC966240}" dt="2019-10-31T13:20:17.343" v="61" actId="404"/>
        <pc:sldMkLst>
          <pc:docMk/>
          <pc:sldMk cId="228559630" sldId="256"/>
        </pc:sldMkLst>
        <pc:spChg chg="mod">
          <ac:chgData name="Fredrik Wall" userId="126ad457-d6ba-4e11-8040-8d0b0155f2b6" providerId="ADAL" clId="{591FD60C-6ACB-4B50-9F02-FE0FAC966240}" dt="2019-10-31T13:20:17.343" v="61" actId="404"/>
          <ac:spMkLst>
            <pc:docMk/>
            <pc:sldMk cId="228559630" sldId="256"/>
            <ac:spMk id="22" creationId="{C8FEC658-C1AF-433D-956C-9BC426684BB6}"/>
          </ac:spMkLst>
        </pc:spChg>
      </pc:sldChg>
      <pc:sldChg chg="modSp modAnim">
        <pc:chgData name="Fredrik Wall" userId="126ad457-d6ba-4e11-8040-8d0b0155f2b6" providerId="ADAL" clId="{591FD60C-6ACB-4B50-9F02-FE0FAC966240}" dt="2019-10-31T13:22:39.140" v="143" actId="20577"/>
        <pc:sldMkLst>
          <pc:docMk/>
          <pc:sldMk cId="3117005181" sldId="427"/>
        </pc:sldMkLst>
        <pc:spChg chg="mod">
          <ac:chgData name="Fredrik Wall" userId="126ad457-d6ba-4e11-8040-8d0b0155f2b6" providerId="ADAL" clId="{591FD60C-6ACB-4B50-9F02-FE0FAC966240}" dt="2019-10-31T13:22:39.140" v="143" actId="20577"/>
          <ac:spMkLst>
            <pc:docMk/>
            <pc:sldMk cId="3117005181" sldId="427"/>
            <ac:spMk id="11" creationId="{6FC822AC-6DE5-47A3-8CE0-321B7D510A28}"/>
          </ac:spMkLst>
        </pc:spChg>
      </pc:sldChg>
      <pc:sldChg chg="modSp modAnim">
        <pc:chgData name="Fredrik Wall" userId="126ad457-d6ba-4e11-8040-8d0b0155f2b6" providerId="ADAL" clId="{591FD60C-6ACB-4B50-9F02-FE0FAC966240}" dt="2019-11-04T00:54:10.950" v="804" actId="20577"/>
        <pc:sldMkLst>
          <pc:docMk/>
          <pc:sldMk cId="71658729" sldId="428"/>
        </pc:sldMkLst>
        <pc:spChg chg="mod">
          <ac:chgData name="Fredrik Wall" userId="126ad457-d6ba-4e11-8040-8d0b0155f2b6" providerId="ADAL" clId="{591FD60C-6ACB-4B50-9F02-FE0FAC966240}" dt="2019-11-04T00:20:22.740" v="706" actId="20577"/>
          <ac:spMkLst>
            <pc:docMk/>
            <pc:sldMk cId="71658729" sldId="428"/>
            <ac:spMk id="8" creationId="{AF05D623-0996-43BB-887A-342B18784C82}"/>
          </ac:spMkLst>
        </pc:spChg>
        <pc:spChg chg="mod">
          <ac:chgData name="Fredrik Wall" userId="126ad457-d6ba-4e11-8040-8d0b0155f2b6" providerId="ADAL" clId="{591FD60C-6ACB-4B50-9F02-FE0FAC966240}" dt="2019-11-04T00:54:10.950" v="804" actId="20577"/>
          <ac:spMkLst>
            <pc:docMk/>
            <pc:sldMk cId="71658729" sldId="428"/>
            <ac:spMk id="11" creationId="{6FC822AC-6DE5-47A3-8CE0-321B7D510A28}"/>
          </ac:spMkLst>
        </pc:spChg>
      </pc:sldChg>
      <pc:sldChg chg="delSp modSp modAnim">
        <pc:chgData name="Fredrik Wall" userId="126ad457-d6ba-4e11-8040-8d0b0155f2b6" providerId="ADAL" clId="{591FD60C-6ACB-4B50-9F02-FE0FAC966240}" dt="2019-11-04T00:21:10.070" v="755" actId="20577"/>
        <pc:sldMkLst>
          <pc:docMk/>
          <pc:sldMk cId="2265332409" sldId="429"/>
        </pc:sldMkLst>
        <pc:spChg chg="mod">
          <ac:chgData name="Fredrik Wall" userId="126ad457-d6ba-4e11-8040-8d0b0155f2b6" providerId="ADAL" clId="{591FD60C-6ACB-4B50-9F02-FE0FAC966240}" dt="2019-10-31T13:23:31.804" v="243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591FD60C-6ACB-4B50-9F02-FE0FAC966240}" dt="2019-11-04T00:21:10.070" v="755" actId="20577"/>
          <ac:spMkLst>
            <pc:docMk/>
            <pc:sldMk cId="2265332409" sldId="429"/>
            <ac:spMk id="11" creationId="{6FC822AC-6DE5-47A3-8CE0-321B7D510A28}"/>
          </ac:spMkLst>
        </pc:spChg>
        <pc:picChg chg="del">
          <ac:chgData name="Fredrik Wall" userId="126ad457-d6ba-4e11-8040-8d0b0155f2b6" providerId="ADAL" clId="{591FD60C-6ACB-4B50-9F02-FE0FAC966240}" dt="2019-10-31T13:23:36.851" v="244" actId="478"/>
          <ac:picMkLst>
            <pc:docMk/>
            <pc:sldMk cId="2265332409" sldId="429"/>
            <ac:picMk id="7" creationId="{9D82B342-BA65-401A-B46F-429DCC8D5161}"/>
          </ac:picMkLst>
        </pc:picChg>
      </pc:sldChg>
      <pc:sldChg chg="modSp modAnim">
        <pc:chgData name="Fredrik Wall" userId="126ad457-d6ba-4e11-8040-8d0b0155f2b6" providerId="ADAL" clId="{591FD60C-6ACB-4B50-9F02-FE0FAC966240}" dt="2019-11-04T00:33:56.797" v="785" actId="20577"/>
        <pc:sldMkLst>
          <pc:docMk/>
          <pc:sldMk cId="2101414726" sldId="431"/>
        </pc:sldMkLst>
        <pc:spChg chg="mod">
          <ac:chgData name="Fredrik Wall" userId="126ad457-d6ba-4e11-8040-8d0b0155f2b6" providerId="ADAL" clId="{591FD60C-6ACB-4B50-9F02-FE0FAC966240}" dt="2019-10-31T13:23:02.972" v="166" actId="20577"/>
          <ac:spMkLst>
            <pc:docMk/>
            <pc:sldMk cId="2101414726" sldId="431"/>
            <ac:spMk id="8" creationId="{AF05D623-0996-43BB-887A-342B18784C82}"/>
          </ac:spMkLst>
        </pc:spChg>
        <pc:spChg chg="mod">
          <ac:chgData name="Fredrik Wall" userId="126ad457-d6ba-4e11-8040-8d0b0155f2b6" providerId="ADAL" clId="{591FD60C-6ACB-4B50-9F02-FE0FAC966240}" dt="2019-11-04T00:33:56.797" v="785" actId="20577"/>
          <ac:spMkLst>
            <pc:docMk/>
            <pc:sldMk cId="2101414726" sldId="431"/>
            <ac:spMk id="11" creationId="{6FC822AC-6DE5-47A3-8CE0-321B7D510A28}"/>
          </ac:spMkLst>
        </pc:spChg>
      </pc:sldChg>
      <pc:sldChg chg="modSp">
        <pc:chgData name="Fredrik Wall" userId="126ad457-d6ba-4e11-8040-8d0b0155f2b6" providerId="ADAL" clId="{591FD60C-6ACB-4B50-9F02-FE0FAC966240}" dt="2019-10-31T13:23:52.396" v="286" actId="20577"/>
        <pc:sldMkLst>
          <pc:docMk/>
          <pc:sldMk cId="2503756999" sldId="434"/>
        </pc:sldMkLst>
        <pc:spChg chg="mod">
          <ac:chgData name="Fredrik Wall" userId="126ad457-d6ba-4e11-8040-8d0b0155f2b6" providerId="ADAL" clId="{591FD60C-6ACB-4B50-9F02-FE0FAC966240}" dt="2019-10-31T13:23:52.396" v="286" actId="20577"/>
          <ac:spMkLst>
            <pc:docMk/>
            <pc:sldMk cId="2503756999" sldId="434"/>
            <ac:spMk id="8" creationId="{AF05D623-0996-43BB-887A-342B18784C82}"/>
          </ac:spMkLst>
        </pc:spChg>
      </pc:sldChg>
    </pc:docChg>
  </pc:docChgLst>
  <pc:docChgLst>
    <pc:chgData name="Fredrik Wall" userId="126ad457-d6ba-4e11-8040-8d0b0155f2b6" providerId="ADAL" clId="{99DAE7F5-BF93-4736-9628-3FB45BAC163A}"/>
    <pc:docChg chg="undo custSel addSld delSld modSld">
      <pc:chgData name="Fredrik Wall" userId="126ad457-d6ba-4e11-8040-8d0b0155f2b6" providerId="ADAL" clId="{99DAE7F5-BF93-4736-9628-3FB45BAC163A}" dt="2019-10-31T13:04:32.291" v="461" actId="20577"/>
      <pc:docMkLst>
        <pc:docMk/>
      </pc:docMkLst>
      <pc:sldChg chg="modSp">
        <pc:chgData name="Fredrik Wall" userId="126ad457-d6ba-4e11-8040-8d0b0155f2b6" providerId="ADAL" clId="{99DAE7F5-BF93-4736-9628-3FB45BAC163A}" dt="2019-10-31T12:51:34.379" v="36" actId="20577"/>
        <pc:sldMkLst>
          <pc:docMk/>
          <pc:sldMk cId="228559630" sldId="256"/>
        </pc:sldMkLst>
        <pc:spChg chg="mod">
          <ac:chgData name="Fredrik Wall" userId="126ad457-d6ba-4e11-8040-8d0b0155f2b6" providerId="ADAL" clId="{99DAE7F5-BF93-4736-9628-3FB45BAC163A}" dt="2019-10-31T12:51:34.379" v="36" actId="20577"/>
          <ac:spMkLst>
            <pc:docMk/>
            <pc:sldMk cId="228559630" sldId="256"/>
            <ac:spMk id="22" creationId="{C8FEC658-C1AF-433D-956C-9BC426684BB6}"/>
          </ac:spMkLst>
        </pc:spChg>
      </pc:sldChg>
      <pc:sldChg chg="addSp delSp modSp add del modAnim">
        <pc:chgData name="Fredrik Wall" userId="126ad457-d6ba-4e11-8040-8d0b0155f2b6" providerId="ADAL" clId="{99DAE7F5-BF93-4736-9628-3FB45BAC163A}" dt="2019-10-31T12:59:19.405" v="281"/>
        <pc:sldMkLst>
          <pc:docMk/>
          <pc:sldMk cId="3117005181" sldId="427"/>
        </pc:sldMkLst>
        <pc:spChg chg="mod">
          <ac:chgData name="Fredrik Wall" userId="126ad457-d6ba-4e11-8040-8d0b0155f2b6" providerId="ADAL" clId="{99DAE7F5-BF93-4736-9628-3FB45BAC163A}" dt="2019-10-31T12:57:22.003" v="222" actId="20577"/>
          <ac:spMkLst>
            <pc:docMk/>
            <pc:sldMk cId="3117005181" sldId="427"/>
            <ac:spMk id="11" creationId="{6FC822AC-6DE5-47A3-8CE0-321B7D510A28}"/>
          </ac:spMkLst>
        </pc:spChg>
        <pc:picChg chg="add del mod">
          <ac:chgData name="Fredrik Wall" userId="126ad457-d6ba-4e11-8040-8d0b0155f2b6" providerId="ADAL" clId="{99DAE7F5-BF93-4736-9628-3FB45BAC163A}" dt="2019-10-31T12:59:19.405" v="281"/>
          <ac:picMkLst>
            <pc:docMk/>
            <pc:sldMk cId="3117005181" sldId="427"/>
            <ac:picMk id="3" creationId="{EEC752D4-0982-4975-88F2-75B6D60AB8B4}"/>
          </ac:picMkLst>
        </pc:picChg>
        <pc:picChg chg="del">
          <ac:chgData name="Fredrik Wall" userId="126ad457-d6ba-4e11-8040-8d0b0155f2b6" providerId="ADAL" clId="{99DAE7F5-BF93-4736-9628-3FB45BAC163A}" dt="2019-10-31T12:52:43.500" v="39" actId="478"/>
          <ac:picMkLst>
            <pc:docMk/>
            <pc:sldMk cId="3117005181" sldId="427"/>
            <ac:picMk id="9" creationId="{EC7A6DB7-BB07-4FB7-B052-371D310AA87C}"/>
          </ac:picMkLst>
        </pc:picChg>
      </pc:sldChg>
      <pc:sldChg chg="delSp modSp">
        <pc:chgData name="Fredrik Wall" userId="126ad457-d6ba-4e11-8040-8d0b0155f2b6" providerId="ADAL" clId="{99DAE7F5-BF93-4736-9628-3FB45BAC163A}" dt="2019-10-31T12:59:55.915" v="336" actId="20577"/>
        <pc:sldMkLst>
          <pc:docMk/>
          <pc:sldMk cId="71658729" sldId="428"/>
        </pc:sldMkLst>
        <pc:spChg chg="mod">
          <ac:chgData name="Fredrik Wall" userId="126ad457-d6ba-4e11-8040-8d0b0155f2b6" providerId="ADAL" clId="{99DAE7F5-BF93-4736-9628-3FB45BAC163A}" dt="2019-10-31T12:59:55.915" v="336" actId="20577"/>
          <ac:spMkLst>
            <pc:docMk/>
            <pc:sldMk cId="71658729" sldId="428"/>
            <ac:spMk id="8" creationId="{AF05D623-0996-43BB-887A-342B18784C82}"/>
          </ac:spMkLst>
        </pc:spChg>
        <pc:picChg chg="del">
          <ac:chgData name="Fredrik Wall" userId="126ad457-d6ba-4e11-8040-8d0b0155f2b6" providerId="ADAL" clId="{99DAE7F5-BF93-4736-9628-3FB45BAC163A}" dt="2019-10-31T12:58:00.683" v="277" actId="478"/>
          <ac:picMkLst>
            <pc:docMk/>
            <pc:sldMk cId="71658729" sldId="428"/>
            <ac:picMk id="3" creationId="{6F6D91A1-51C0-49CE-AB99-EAD32963AF16}"/>
          </ac:picMkLst>
        </pc:picChg>
      </pc:sldChg>
      <pc:sldChg chg="addSp modSp modAnim">
        <pc:chgData name="Fredrik Wall" userId="126ad457-d6ba-4e11-8040-8d0b0155f2b6" providerId="ADAL" clId="{99DAE7F5-BF93-4736-9628-3FB45BAC163A}" dt="2019-10-31T13:04:32.291" v="461" actId="20577"/>
        <pc:sldMkLst>
          <pc:docMk/>
          <pc:sldMk cId="2265332409" sldId="429"/>
        </pc:sldMkLst>
        <pc:spChg chg="mod">
          <ac:chgData name="Fredrik Wall" userId="126ad457-d6ba-4e11-8040-8d0b0155f2b6" providerId="ADAL" clId="{99DAE7F5-BF93-4736-9628-3FB45BAC163A}" dt="2019-10-31T12:59:32.662" v="304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99DAE7F5-BF93-4736-9628-3FB45BAC163A}" dt="2019-10-31T13:04:32.291" v="461" actId="20577"/>
          <ac:spMkLst>
            <pc:docMk/>
            <pc:sldMk cId="2265332409" sldId="429"/>
            <ac:spMk id="11" creationId="{6FC822AC-6DE5-47A3-8CE0-321B7D510A28}"/>
          </ac:spMkLst>
        </pc:spChg>
        <pc:picChg chg="add mod">
          <ac:chgData name="Fredrik Wall" userId="126ad457-d6ba-4e11-8040-8d0b0155f2b6" providerId="ADAL" clId="{99DAE7F5-BF93-4736-9628-3FB45BAC163A}" dt="2019-10-31T13:00:31.899" v="341" actId="1076"/>
          <ac:picMkLst>
            <pc:docMk/>
            <pc:sldMk cId="2265332409" sldId="429"/>
            <ac:picMk id="7" creationId="{9D82B342-BA65-401A-B46F-429DCC8D5161}"/>
          </ac:picMkLst>
        </pc:picChg>
      </pc:sldChg>
      <pc:sldChg chg="del">
        <pc:chgData name="Fredrik Wall" userId="126ad457-d6ba-4e11-8040-8d0b0155f2b6" providerId="ADAL" clId="{99DAE7F5-BF93-4736-9628-3FB45BAC163A}" dt="2019-10-31T13:01:40.560" v="435" actId="2696"/>
        <pc:sldMkLst>
          <pc:docMk/>
          <pc:sldMk cId="3629648506" sldId="430"/>
        </pc:sldMkLst>
      </pc:sldChg>
      <pc:sldChg chg="modSp">
        <pc:chgData name="Fredrik Wall" userId="126ad457-d6ba-4e11-8040-8d0b0155f2b6" providerId="ADAL" clId="{99DAE7F5-BF93-4736-9628-3FB45BAC163A}" dt="2019-10-31T12:57:35.523" v="254" actId="20577"/>
        <pc:sldMkLst>
          <pc:docMk/>
          <pc:sldMk cId="2101414726" sldId="431"/>
        </pc:sldMkLst>
        <pc:spChg chg="mod">
          <ac:chgData name="Fredrik Wall" userId="126ad457-d6ba-4e11-8040-8d0b0155f2b6" providerId="ADAL" clId="{99DAE7F5-BF93-4736-9628-3FB45BAC163A}" dt="2019-10-31T12:57:35.523" v="254" actId="20577"/>
          <ac:spMkLst>
            <pc:docMk/>
            <pc:sldMk cId="2101414726" sldId="431"/>
            <ac:spMk id="8" creationId="{AF05D623-0996-43BB-887A-342B18784C82}"/>
          </ac:spMkLst>
        </pc:spChg>
      </pc:sldChg>
      <pc:sldChg chg="del">
        <pc:chgData name="Fredrik Wall" userId="126ad457-d6ba-4e11-8040-8d0b0155f2b6" providerId="ADAL" clId="{99DAE7F5-BF93-4736-9628-3FB45BAC163A}" dt="2019-10-31T13:01:42.228" v="436" actId="2696"/>
        <pc:sldMkLst>
          <pc:docMk/>
          <pc:sldMk cId="3057367561" sldId="432"/>
        </pc:sldMkLst>
      </pc:sldChg>
      <pc:sldChg chg="del">
        <pc:chgData name="Fredrik Wall" userId="126ad457-d6ba-4e11-8040-8d0b0155f2b6" providerId="ADAL" clId="{99DAE7F5-BF93-4736-9628-3FB45BAC163A}" dt="2019-10-31T13:01:43.113" v="437" actId="2696"/>
        <pc:sldMkLst>
          <pc:docMk/>
          <pc:sldMk cId="3329963134" sldId="433"/>
        </pc:sldMkLst>
      </pc:sldChg>
      <pc:sldChg chg="modSp">
        <pc:chgData name="Fredrik Wall" userId="126ad457-d6ba-4e11-8040-8d0b0155f2b6" providerId="ADAL" clId="{99DAE7F5-BF93-4736-9628-3FB45BAC163A}" dt="2019-10-31T13:01:47.100" v="438" actId="20577"/>
        <pc:sldMkLst>
          <pc:docMk/>
          <pc:sldMk cId="2503756999" sldId="434"/>
        </pc:sldMkLst>
        <pc:spChg chg="mod">
          <ac:chgData name="Fredrik Wall" userId="126ad457-d6ba-4e11-8040-8d0b0155f2b6" providerId="ADAL" clId="{99DAE7F5-BF93-4736-9628-3FB45BAC163A}" dt="2019-10-31T13:01:47.100" v="438" actId="20577"/>
          <ac:spMkLst>
            <pc:docMk/>
            <pc:sldMk cId="2503756999" sldId="434"/>
            <ac:spMk id="8" creationId="{AF05D623-0996-43BB-887A-342B18784C82}"/>
          </ac:spMkLst>
        </pc:spChg>
      </pc:sldChg>
    </pc:docChg>
  </pc:docChgLst>
  <pc:docChgLst>
    <pc:chgData name="Fredrik Wall" userId="126ad457-d6ba-4e11-8040-8d0b0155f2b6" providerId="ADAL" clId="{8ECBFF3E-A5DA-4D15-A49B-8536AA70E3A8}"/>
    <pc:docChg chg="undo custSel addSld delSld modSld sldOrd modNotesMaster">
      <pc:chgData name="Fredrik Wall" userId="126ad457-d6ba-4e11-8040-8d0b0155f2b6" providerId="ADAL" clId="{8ECBFF3E-A5DA-4D15-A49B-8536AA70E3A8}" dt="2018-06-18T18:28:21.698" v="12796" actId="20577"/>
      <pc:docMkLst>
        <pc:docMk/>
      </pc:docMkLst>
      <pc:sldChg chg="modSp modNotesTx">
        <pc:chgData name="Fredrik Wall" userId="126ad457-d6ba-4e11-8040-8d0b0155f2b6" providerId="ADAL" clId="{8ECBFF3E-A5DA-4D15-A49B-8536AA70E3A8}" dt="2018-06-17T17:41:25.410" v="8612" actId="20577"/>
        <pc:sldMkLst>
          <pc:docMk/>
          <pc:sldMk cId="228559630" sldId="256"/>
        </pc:sldMkLst>
        <pc:spChg chg="mod">
          <ac:chgData name="Fredrik Wall" userId="126ad457-d6ba-4e11-8040-8d0b0155f2b6" providerId="ADAL" clId="{8ECBFF3E-A5DA-4D15-A49B-8536AA70E3A8}" dt="2018-06-13T08:19:39.603" v="1182" actId="20577"/>
          <ac:spMkLst>
            <pc:docMk/>
            <pc:sldMk cId="228559630" sldId="256"/>
            <ac:spMk id="23" creationId="{0AF6E36C-848E-40C6-ACE0-B7C4499D00FA}"/>
          </ac:spMkLst>
        </pc:spChg>
      </pc:sldChg>
      <pc:sldChg chg="addSp modSp modAnim modNotesTx">
        <pc:chgData name="Fredrik Wall" userId="126ad457-d6ba-4e11-8040-8d0b0155f2b6" providerId="ADAL" clId="{8ECBFF3E-A5DA-4D15-A49B-8536AA70E3A8}" dt="2018-06-17T17:40:12.883" v="8590" actId="20577"/>
        <pc:sldMkLst>
          <pc:docMk/>
          <pc:sldMk cId="739082615" sldId="258"/>
        </pc:sldMkLst>
        <pc:spChg chg="mod">
          <ac:chgData name="Fredrik Wall" userId="126ad457-d6ba-4e11-8040-8d0b0155f2b6" providerId="ADAL" clId="{8ECBFF3E-A5DA-4D15-A49B-8536AA70E3A8}" dt="2018-06-13T08:22:04.421" v="1235" actId="1037"/>
          <ac:spMkLst>
            <pc:docMk/>
            <pc:sldMk cId="739082615" sldId="258"/>
            <ac:spMk id="8" creationId="{9EC86CD2-76CF-4C60-BCE2-81361DE4FAA4}"/>
          </ac:spMkLst>
        </pc:spChg>
        <pc:spChg chg="add mod">
          <ac:chgData name="Fredrik Wall" userId="126ad457-d6ba-4e11-8040-8d0b0155f2b6" providerId="ADAL" clId="{8ECBFF3E-A5DA-4D15-A49B-8536AA70E3A8}" dt="2018-06-17T17:34:14.733" v="8000" actId="20577"/>
          <ac:spMkLst>
            <pc:docMk/>
            <pc:sldMk cId="739082615" sldId="258"/>
            <ac:spMk id="9" creationId="{DDB64C0F-A2CC-4971-B8FB-B1A7301A7649}"/>
          </ac:spMkLst>
        </pc:spChg>
      </pc:sldChg>
      <pc:sldChg chg="addSp delSp modSp modAnim modNotesTx">
        <pc:chgData name="Fredrik Wall" userId="126ad457-d6ba-4e11-8040-8d0b0155f2b6" providerId="ADAL" clId="{8ECBFF3E-A5DA-4D15-A49B-8536AA70E3A8}" dt="2018-06-17T18:55:32.588" v="9769" actId="20577"/>
        <pc:sldMkLst>
          <pc:docMk/>
          <pc:sldMk cId="160042583" sldId="259"/>
        </pc:sldMkLst>
        <pc:spChg chg="add mod">
          <ac:chgData name="Fredrik Wall" userId="126ad457-d6ba-4e11-8040-8d0b0155f2b6" providerId="ADAL" clId="{8ECBFF3E-A5DA-4D15-A49B-8536AA70E3A8}" dt="2018-06-13T09:13:47.741" v="2409" actId="6549"/>
          <ac:spMkLst>
            <pc:docMk/>
            <pc:sldMk cId="160042583" sldId="259"/>
            <ac:spMk id="9" creationId="{ECD9A8F1-A46E-48A7-AB2F-345F46D22C0D}"/>
          </ac:spMkLst>
        </pc:spChg>
        <pc:graphicFrameChg chg="add del mod">
          <ac:chgData name="Fredrik Wall" userId="126ad457-d6ba-4e11-8040-8d0b0155f2b6" providerId="ADAL" clId="{8ECBFF3E-A5DA-4D15-A49B-8536AA70E3A8}" dt="2018-06-13T08:37:48.417" v="1544" actId="478"/>
          <ac:graphicFrameMkLst>
            <pc:docMk/>
            <pc:sldMk cId="160042583" sldId="259"/>
            <ac:graphicFrameMk id="10" creationId="{410641DA-1444-4721-A8A8-965CAE6C7D43}"/>
          </ac:graphicFrameMkLst>
        </pc:graphicFrameChg>
        <pc:graphicFrameChg chg="add del mod">
          <ac:chgData name="Fredrik Wall" userId="126ad457-d6ba-4e11-8040-8d0b0155f2b6" providerId="ADAL" clId="{8ECBFF3E-A5DA-4D15-A49B-8536AA70E3A8}" dt="2018-06-13T08:38:19.550" v="1546" actId="1032"/>
          <ac:graphicFrameMkLst>
            <pc:docMk/>
            <pc:sldMk cId="160042583" sldId="259"/>
            <ac:graphicFrameMk id="11" creationId="{3E882306-DD5F-4A74-8910-4A36B245F0C3}"/>
          </ac:graphicFrameMkLst>
        </pc:graphicFrameChg>
        <pc:picChg chg="add mod">
          <ac:chgData name="Fredrik Wall" userId="126ad457-d6ba-4e11-8040-8d0b0155f2b6" providerId="ADAL" clId="{8ECBFF3E-A5DA-4D15-A49B-8536AA70E3A8}" dt="2018-06-17T18:49:00.856" v="9244" actId="14861"/>
          <ac:picMkLst>
            <pc:docMk/>
            <pc:sldMk cId="160042583" sldId="259"/>
            <ac:picMk id="2" creationId="{5FD44179-3B8F-4274-96F7-2316AAC41BB3}"/>
          </ac:picMkLst>
        </pc:picChg>
      </pc:sldChg>
      <pc:sldChg chg="addSp delSp modSp">
        <pc:chgData name="Fredrik Wall" userId="126ad457-d6ba-4e11-8040-8d0b0155f2b6" providerId="ADAL" clId="{8ECBFF3E-A5DA-4D15-A49B-8536AA70E3A8}" dt="2018-06-13T13:39:23.722" v="3336" actId="478"/>
        <pc:sldMkLst>
          <pc:docMk/>
          <pc:sldMk cId="1007645659" sldId="260"/>
        </pc:sldMkLst>
        <pc:spChg chg="mod">
          <ac:chgData name="Fredrik Wall" userId="126ad457-d6ba-4e11-8040-8d0b0155f2b6" providerId="ADAL" clId="{8ECBFF3E-A5DA-4D15-A49B-8536AA70E3A8}" dt="2018-06-13T09:47:18.069" v="2923" actId="1038"/>
          <ac:spMkLst>
            <pc:docMk/>
            <pc:sldMk cId="1007645659" sldId="260"/>
            <ac:spMk id="8" creationId="{3770B557-4917-4AE8-9373-DC4F2A483D0B}"/>
          </ac:spMkLst>
        </pc:spChg>
        <pc:spChg chg="add del mod">
          <ac:chgData name="Fredrik Wall" userId="126ad457-d6ba-4e11-8040-8d0b0155f2b6" providerId="ADAL" clId="{8ECBFF3E-A5DA-4D15-A49B-8536AA70E3A8}" dt="2018-06-13T13:39:23.722" v="3336" actId="478"/>
          <ac:spMkLst>
            <pc:docMk/>
            <pc:sldMk cId="1007645659" sldId="260"/>
            <ac:spMk id="9" creationId="{E5F3F9A9-52E4-4CC7-8CC0-453F90B7D79D}"/>
          </ac:spMkLst>
        </pc:spChg>
      </pc:sldChg>
      <pc:sldChg chg="addSp modSp modAnim modNotesTx">
        <pc:chgData name="Fredrik Wall" userId="126ad457-d6ba-4e11-8040-8d0b0155f2b6" providerId="ADAL" clId="{8ECBFF3E-A5DA-4D15-A49B-8536AA70E3A8}" dt="2018-06-17T18:38:39.541" v="9239" actId="20577"/>
        <pc:sldMkLst>
          <pc:docMk/>
          <pc:sldMk cId="4147520349" sldId="261"/>
        </pc:sldMkLst>
        <pc:spChg chg="mod">
          <ac:chgData name="Fredrik Wall" userId="126ad457-d6ba-4e11-8040-8d0b0155f2b6" providerId="ADAL" clId="{8ECBFF3E-A5DA-4D15-A49B-8536AA70E3A8}" dt="2018-06-13T08:21:21.460" v="1208" actId="1037"/>
          <ac:spMkLst>
            <pc:docMk/>
            <pc:sldMk cId="4147520349" sldId="261"/>
            <ac:spMk id="8" creationId="{5ECE6833-2149-453D-BD72-6CF09AEC4CD4}"/>
          </ac:spMkLst>
        </pc:spChg>
        <pc:spChg chg="add mod">
          <ac:chgData name="Fredrik Wall" userId="126ad457-d6ba-4e11-8040-8d0b0155f2b6" providerId="ADAL" clId="{8ECBFF3E-A5DA-4D15-A49B-8536AA70E3A8}" dt="2018-06-15T08:39:38.360" v="5794" actId="20577"/>
          <ac:spMkLst>
            <pc:docMk/>
            <pc:sldMk cId="4147520349" sldId="261"/>
            <ac:spMk id="9" creationId="{25EFDAE4-69FC-4065-BFAC-8AAE1AAF8626}"/>
          </ac:spMkLst>
        </pc:spChg>
      </pc:sldChg>
      <pc:sldChg chg="addSp modSp modAnim">
        <pc:chgData name="Fredrik Wall" userId="126ad457-d6ba-4e11-8040-8d0b0155f2b6" providerId="ADAL" clId="{8ECBFF3E-A5DA-4D15-A49B-8536AA70E3A8}" dt="2018-06-13T13:34:27.736" v="3171" actId="20577"/>
        <pc:sldMkLst>
          <pc:docMk/>
          <pc:sldMk cId="2498181307" sldId="262"/>
        </pc:sldMkLst>
        <pc:spChg chg="mod">
          <ac:chgData name="Fredrik Wall" userId="126ad457-d6ba-4e11-8040-8d0b0155f2b6" providerId="ADAL" clId="{8ECBFF3E-A5DA-4D15-A49B-8536AA70E3A8}" dt="2018-06-13T09:47:50.965" v="2953" actId="1038"/>
          <ac:spMkLst>
            <pc:docMk/>
            <pc:sldMk cId="2498181307" sldId="262"/>
            <ac:spMk id="8" creationId="{29C1B578-4A36-459B-8A5A-051A37B41F92}"/>
          </ac:spMkLst>
        </pc:spChg>
        <pc:spChg chg="add mod">
          <ac:chgData name="Fredrik Wall" userId="126ad457-d6ba-4e11-8040-8d0b0155f2b6" providerId="ADAL" clId="{8ECBFF3E-A5DA-4D15-A49B-8536AA70E3A8}" dt="2018-06-13T13:34:18.347" v="3169" actId="20577"/>
          <ac:spMkLst>
            <pc:docMk/>
            <pc:sldMk cId="2498181307" sldId="262"/>
            <ac:spMk id="9" creationId="{CC6416CE-C1D1-4604-8AE7-055522A11ADB}"/>
          </ac:spMkLst>
        </pc:spChg>
      </pc:sldChg>
      <pc:sldChg chg="addSp delSp modSp add mod ord setBg modAnim modNotesTx">
        <pc:chgData name="Fredrik Wall" userId="126ad457-d6ba-4e11-8040-8d0b0155f2b6" providerId="ADAL" clId="{8ECBFF3E-A5DA-4D15-A49B-8536AA70E3A8}" dt="2018-06-18T10:17:38.560" v="10815" actId="20577"/>
        <pc:sldMkLst>
          <pc:docMk/>
          <pc:sldMk cId="1833121055" sldId="263"/>
        </pc:sldMkLst>
        <pc:spChg chg="del">
          <ac:chgData name="Fredrik Wall" userId="126ad457-d6ba-4e11-8040-8d0b0155f2b6" providerId="ADAL" clId="{8ECBFF3E-A5DA-4D15-A49B-8536AA70E3A8}" dt="2018-06-13T07:13:38.719" v="4" actId="26606"/>
          <ac:spMkLst>
            <pc:docMk/>
            <pc:sldMk cId="1833121055" sldId="263"/>
            <ac:spMk id="2" creationId="{1502CA43-9EAE-43E5-86C9-19415F21C6A0}"/>
          </ac:spMkLst>
        </pc:spChg>
        <pc:spChg chg="del">
          <ac:chgData name="Fredrik Wall" userId="126ad457-d6ba-4e11-8040-8d0b0155f2b6" providerId="ADAL" clId="{8ECBFF3E-A5DA-4D15-A49B-8536AA70E3A8}" dt="2018-06-13T07:13:34.174" v="2" actId="20577"/>
          <ac:spMkLst>
            <pc:docMk/>
            <pc:sldMk cId="1833121055" sldId="263"/>
            <ac:spMk id="3" creationId="{FA72DDA3-A81E-47EB-A3B3-809DC1B175DD}"/>
          </ac:spMkLst>
        </pc:spChg>
        <pc:spChg chg="add">
          <ac:chgData name="Fredrik Wall" userId="126ad457-d6ba-4e11-8040-8d0b0155f2b6" providerId="ADAL" clId="{8ECBFF3E-A5DA-4D15-A49B-8536AA70E3A8}" dt="2018-06-13T07:13:49.145" v="5" actId="20577"/>
          <ac:spMkLst>
            <pc:docMk/>
            <pc:sldMk cId="1833121055" sldId="263"/>
            <ac:spMk id="6" creationId="{12C805EB-157C-4D9E-840D-C487C8D1F290}"/>
          </ac:spMkLst>
        </pc:spChg>
        <pc:spChg chg="add mod">
          <ac:chgData name="Fredrik Wall" userId="126ad457-d6ba-4e11-8040-8d0b0155f2b6" providerId="ADAL" clId="{8ECBFF3E-A5DA-4D15-A49B-8536AA70E3A8}" dt="2018-06-13T07:14:08.690" v="50" actId="1037"/>
          <ac:spMkLst>
            <pc:docMk/>
            <pc:sldMk cId="1833121055" sldId="263"/>
            <ac:spMk id="8" creationId="{C8E0AB1C-3618-48BE-A461-D3D01FC0AAA0}"/>
          </ac:spMkLst>
        </pc:spChg>
        <pc:spChg chg="add mod">
          <ac:chgData name="Fredrik Wall" userId="126ad457-d6ba-4e11-8040-8d0b0155f2b6" providerId="ADAL" clId="{8ECBFF3E-A5DA-4D15-A49B-8536AA70E3A8}" dt="2018-06-18T10:17:34.183" v="10814" actId="6549"/>
          <ac:spMkLst>
            <pc:docMk/>
            <pc:sldMk cId="1833121055" sldId="263"/>
            <ac:spMk id="9" creationId="{5BF29364-4318-4E6B-AC4F-50D31EA6F03F}"/>
          </ac:spMkLst>
        </pc:spChg>
        <pc:picChg chg="add mod">
          <ac:chgData name="Fredrik Wall" userId="126ad457-d6ba-4e11-8040-8d0b0155f2b6" providerId="ADAL" clId="{8ECBFF3E-A5DA-4D15-A49B-8536AA70E3A8}" dt="2018-06-13T07:13:38.719" v="4" actId="26606"/>
          <ac:picMkLst>
            <pc:docMk/>
            <pc:sldMk cId="1833121055" sldId="263"/>
            <ac:picMk id="5" creationId="{2A383D19-0EDA-42AF-AF4F-EEE4642C6CD3}"/>
          </ac:picMkLst>
        </pc:picChg>
        <pc:picChg chg="add">
          <ac:chgData name="Fredrik Wall" userId="126ad457-d6ba-4e11-8040-8d0b0155f2b6" providerId="ADAL" clId="{8ECBFF3E-A5DA-4D15-A49B-8536AA70E3A8}" dt="2018-06-13T07:13:49.145" v="5" actId="20577"/>
          <ac:picMkLst>
            <pc:docMk/>
            <pc:sldMk cId="1833121055" sldId="263"/>
            <ac:picMk id="7" creationId="{A38512E7-5D4C-40A9-9B78-F0C2564BA013}"/>
          </ac:picMkLst>
        </pc:picChg>
      </pc:sldChg>
      <pc:sldChg chg="add setBg modAnim modNotesTx">
        <pc:chgData name="Fredrik Wall" userId="126ad457-d6ba-4e11-8040-8d0b0155f2b6" providerId="ADAL" clId="{8ECBFF3E-A5DA-4D15-A49B-8536AA70E3A8}" dt="2018-06-17T19:09:25.542" v="10560" actId="20577"/>
        <pc:sldMkLst>
          <pc:docMk/>
          <pc:sldMk cId="4275557875" sldId="264"/>
        </pc:sldMkLst>
      </pc:sldChg>
      <pc:sldChg chg="add ord setBg modNotesTx">
        <pc:chgData name="Fredrik Wall" userId="126ad457-d6ba-4e11-8040-8d0b0155f2b6" providerId="ADAL" clId="{8ECBFF3E-A5DA-4D15-A49B-8536AA70E3A8}" dt="2018-06-18T18:28:21.698" v="12796" actId="20577"/>
        <pc:sldMkLst>
          <pc:docMk/>
          <pc:sldMk cId="902782106" sldId="265"/>
        </pc:sldMkLst>
      </pc:sldChg>
      <pc:sldChg chg="addSp delSp modSp add mod ord setBg modNotesTx">
        <pc:chgData name="Fredrik Wall" userId="126ad457-d6ba-4e11-8040-8d0b0155f2b6" providerId="ADAL" clId="{8ECBFF3E-A5DA-4D15-A49B-8536AA70E3A8}" dt="2018-06-18T18:27:39.831" v="12717" actId="20577"/>
        <pc:sldMkLst>
          <pc:docMk/>
          <pc:sldMk cId="413543812" sldId="266"/>
        </pc:sldMkLst>
        <pc:spChg chg="del">
          <ac:chgData name="Fredrik Wall" userId="126ad457-d6ba-4e11-8040-8d0b0155f2b6" providerId="ADAL" clId="{8ECBFF3E-A5DA-4D15-A49B-8536AA70E3A8}" dt="2018-06-13T07:24:48.297" v="93" actId="26606"/>
          <ac:spMkLst>
            <pc:docMk/>
            <pc:sldMk cId="413543812" sldId="266"/>
            <ac:spMk id="2" creationId="{609424E4-291C-48C7-BAB9-763E90ACC5E5}"/>
          </ac:spMkLst>
        </pc:spChg>
        <pc:spChg chg="del">
          <ac:chgData name="Fredrik Wall" userId="126ad457-d6ba-4e11-8040-8d0b0155f2b6" providerId="ADAL" clId="{8ECBFF3E-A5DA-4D15-A49B-8536AA70E3A8}" dt="2018-06-13T07:24:44.695" v="91" actId="20577"/>
          <ac:spMkLst>
            <pc:docMk/>
            <pc:sldMk cId="413543812" sldId="266"/>
            <ac:spMk id="3" creationId="{D96FE8F8-427A-477E-A2D7-3CE2D1AD2C86}"/>
          </ac:spMkLst>
        </pc:spChg>
        <pc:spChg chg="add">
          <ac:chgData name="Fredrik Wall" userId="126ad457-d6ba-4e11-8040-8d0b0155f2b6" providerId="ADAL" clId="{8ECBFF3E-A5DA-4D15-A49B-8536AA70E3A8}" dt="2018-06-13T07:25:02.523" v="95" actId="20577"/>
          <ac:spMkLst>
            <pc:docMk/>
            <pc:sldMk cId="413543812" sldId="266"/>
            <ac:spMk id="6" creationId="{C846ED4C-7509-4026-9006-1C35BB874AEA}"/>
          </ac:spMkLst>
        </pc:spChg>
        <pc:spChg chg="add mod">
          <ac:chgData name="Fredrik Wall" userId="126ad457-d6ba-4e11-8040-8d0b0155f2b6" providerId="ADAL" clId="{8ECBFF3E-A5DA-4D15-A49B-8536AA70E3A8}" dt="2018-06-13T09:47:41.653" v="2941" actId="1038"/>
          <ac:spMkLst>
            <pc:docMk/>
            <pc:sldMk cId="413543812" sldId="266"/>
            <ac:spMk id="8" creationId="{843DDAC0-BA63-46D4-9B66-7EE9A2BDF22A}"/>
          </ac:spMkLst>
        </pc:spChg>
        <pc:spChg chg="add mod">
          <ac:chgData name="Fredrik Wall" userId="126ad457-d6ba-4e11-8040-8d0b0155f2b6" providerId="ADAL" clId="{8ECBFF3E-A5DA-4D15-A49B-8536AA70E3A8}" dt="2018-06-18T12:53:39.094" v="11707" actId="20577"/>
          <ac:spMkLst>
            <pc:docMk/>
            <pc:sldMk cId="413543812" sldId="266"/>
            <ac:spMk id="9" creationId="{BDAEF4E1-A63E-43F1-A011-ABE191F96DA4}"/>
          </ac:spMkLst>
        </pc:spChg>
        <pc:picChg chg="add mod">
          <ac:chgData name="Fredrik Wall" userId="126ad457-d6ba-4e11-8040-8d0b0155f2b6" providerId="ADAL" clId="{8ECBFF3E-A5DA-4D15-A49B-8536AA70E3A8}" dt="2018-06-13T07:24:48.297" v="93" actId="26606"/>
          <ac:picMkLst>
            <pc:docMk/>
            <pc:sldMk cId="413543812" sldId="266"/>
            <ac:picMk id="5" creationId="{8FDD6C72-DEBD-41D9-9621-4A6F38824CA0}"/>
          </ac:picMkLst>
        </pc:picChg>
        <pc:picChg chg="add">
          <ac:chgData name="Fredrik Wall" userId="126ad457-d6ba-4e11-8040-8d0b0155f2b6" providerId="ADAL" clId="{8ECBFF3E-A5DA-4D15-A49B-8536AA70E3A8}" dt="2018-06-13T07:25:02.523" v="95" actId="20577"/>
          <ac:picMkLst>
            <pc:docMk/>
            <pc:sldMk cId="413543812" sldId="266"/>
            <ac:picMk id="7" creationId="{29AFB94B-1EAB-41F3-941A-E04A5B2E358E}"/>
          </ac:picMkLst>
        </pc:picChg>
      </pc:sldChg>
      <pc:sldChg chg="addSp delSp modSp add mod ord setBg modAnim">
        <pc:chgData name="Fredrik Wall" userId="126ad457-d6ba-4e11-8040-8d0b0155f2b6" providerId="ADAL" clId="{8ECBFF3E-A5DA-4D15-A49B-8536AA70E3A8}" dt="2018-06-18T11:09:21.825" v="11561" actId="20577"/>
        <pc:sldMkLst>
          <pc:docMk/>
          <pc:sldMk cId="1925079444" sldId="267"/>
        </pc:sldMkLst>
        <pc:spChg chg="del">
          <ac:chgData name="Fredrik Wall" userId="126ad457-d6ba-4e11-8040-8d0b0155f2b6" providerId="ADAL" clId="{8ECBFF3E-A5DA-4D15-A49B-8536AA70E3A8}" dt="2018-06-13T07:28:54.701" v="129" actId="26606"/>
          <ac:spMkLst>
            <pc:docMk/>
            <pc:sldMk cId="1925079444" sldId="267"/>
            <ac:spMk id="2" creationId="{A5966852-BB38-4232-B38A-7BF2E24C4227}"/>
          </ac:spMkLst>
        </pc:spChg>
        <pc:spChg chg="del">
          <ac:chgData name="Fredrik Wall" userId="126ad457-d6ba-4e11-8040-8d0b0155f2b6" providerId="ADAL" clId="{8ECBFF3E-A5DA-4D15-A49B-8536AA70E3A8}" dt="2018-06-13T07:28:50.820" v="128" actId="20577"/>
          <ac:spMkLst>
            <pc:docMk/>
            <pc:sldMk cId="1925079444" sldId="267"/>
            <ac:spMk id="3" creationId="{F67B5F00-EF10-46BF-8239-FB51A1235FA3}"/>
          </ac:spMkLst>
        </pc:spChg>
        <pc:spChg chg="add">
          <ac:chgData name="Fredrik Wall" userId="126ad457-d6ba-4e11-8040-8d0b0155f2b6" providerId="ADAL" clId="{8ECBFF3E-A5DA-4D15-A49B-8536AA70E3A8}" dt="2018-06-13T07:29:07.001" v="130" actId="20577"/>
          <ac:spMkLst>
            <pc:docMk/>
            <pc:sldMk cId="1925079444" sldId="267"/>
            <ac:spMk id="6" creationId="{2E2EF7DF-9DF0-4A74-B355-554973393094}"/>
          </ac:spMkLst>
        </pc:spChg>
        <pc:spChg chg="add mod">
          <ac:chgData name="Fredrik Wall" userId="126ad457-d6ba-4e11-8040-8d0b0155f2b6" providerId="ADAL" clId="{8ECBFF3E-A5DA-4D15-A49B-8536AA70E3A8}" dt="2018-06-13T09:47:31.540" v="2927" actId="1038"/>
          <ac:spMkLst>
            <pc:docMk/>
            <pc:sldMk cId="1925079444" sldId="267"/>
            <ac:spMk id="8" creationId="{D68035DB-0CDD-4EE0-9E0B-F1E797932FFF}"/>
          </ac:spMkLst>
        </pc:spChg>
        <pc:spChg chg="add mod">
          <ac:chgData name="Fredrik Wall" userId="126ad457-d6ba-4e11-8040-8d0b0155f2b6" providerId="ADAL" clId="{8ECBFF3E-A5DA-4D15-A49B-8536AA70E3A8}" dt="2018-06-18T11:09:21.825" v="11561" actId="20577"/>
          <ac:spMkLst>
            <pc:docMk/>
            <pc:sldMk cId="1925079444" sldId="267"/>
            <ac:spMk id="9" creationId="{772C71E4-DB8C-42C1-9CA0-32F737DD0D25}"/>
          </ac:spMkLst>
        </pc:spChg>
        <pc:picChg chg="add mod">
          <ac:chgData name="Fredrik Wall" userId="126ad457-d6ba-4e11-8040-8d0b0155f2b6" providerId="ADAL" clId="{8ECBFF3E-A5DA-4D15-A49B-8536AA70E3A8}" dt="2018-06-13T07:28:54.701" v="129" actId="26606"/>
          <ac:picMkLst>
            <pc:docMk/>
            <pc:sldMk cId="1925079444" sldId="267"/>
            <ac:picMk id="5" creationId="{BED13582-41B5-4509-A2B9-A148977301D6}"/>
          </ac:picMkLst>
        </pc:picChg>
        <pc:picChg chg="add">
          <ac:chgData name="Fredrik Wall" userId="126ad457-d6ba-4e11-8040-8d0b0155f2b6" providerId="ADAL" clId="{8ECBFF3E-A5DA-4D15-A49B-8536AA70E3A8}" dt="2018-06-13T07:29:07.001" v="130" actId="20577"/>
          <ac:picMkLst>
            <pc:docMk/>
            <pc:sldMk cId="1925079444" sldId="267"/>
            <ac:picMk id="7" creationId="{D1F0C0A2-605E-44BC-A258-CAC063B434ED}"/>
          </ac:picMkLst>
        </pc:picChg>
        <pc:picChg chg="add mod">
          <ac:chgData name="Fredrik Wall" userId="126ad457-d6ba-4e11-8040-8d0b0155f2b6" providerId="ADAL" clId="{8ECBFF3E-A5DA-4D15-A49B-8536AA70E3A8}" dt="2018-06-15T11:07:56.167" v="6572" actId="1076"/>
          <ac:picMkLst>
            <pc:docMk/>
            <pc:sldMk cId="1925079444" sldId="267"/>
            <ac:picMk id="10" creationId="{C5DA6356-7905-4DE3-A32D-34793F7BDD57}"/>
          </ac:picMkLst>
        </pc:picChg>
      </pc:sldChg>
      <pc:sldChg chg="addSp delSp modSp add mod setBg">
        <pc:chgData name="Fredrik Wall" userId="126ad457-d6ba-4e11-8040-8d0b0155f2b6" providerId="ADAL" clId="{8ECBFF3E-A5DA-4D15-A49B-8536AA70E3A8}" dt="2018-06-13T13:47:59.196" v="3473" actId="20577"/>
        <pc:sldMkLst>
          <pc:docMk/>
          <pc:sldMk cId="69143420" sldId="268"/>
        </pc:sldMkLst>
        <pc:spChg chg="add del">
          <ac:chgData name="Fredrik Wall" userId="126ad457-d6ba-4e11-8040-8d0b0155f2b6" providerId="ADAL" clId="{8ECBFF3E-A5DA-4D15-A49B-8536AA70E3A8}" dt="2018-06-13T07:35:27.788" v="246" actId="26606"/>
          <ac:spMkLst>
            <pc:docMk/>
            <pc:sldMk cId="69143420" sldId="268"/>
            <ac:spMk id="2" creationId="{9FA90548-6B98-4F39-AB94-B2D583DF84A5}"/>
          </ac:spMkLst>
        </pc:spChg>
        <pc:spChg chg="add del">
          <ac:chgData name="Fredrik Wall" userId="126ad457-d6ba-4e11-8040-8d0b0155f2b6" providerId="ADAL" clId="{8ECBFF3E-A5DA-4D15-A49B-8536AA70E3A8}" dt="2018-06-13T07:35:20.033" v="244" actId="20577"/>
          <ac:spMkLst>
            <pc:docMk/>
            <pc:sldMk cId="69143420" sldId="268"/>
            <ac:spMk id="3" creationId="{EC9A94F1-38F3-4C83-8279-9D06B8D073A7}"/>
          </ac:spMkLst>
        </pc:spChg>
        <pc:spChg chg="add">
          <ac:chgData name="Fredrik Wall" userId="126ad457-d6ba-4e11-8040-8d0b0155f2b6" providerId="ADAL" clId="{8ECBFF3E-A5DA-4D15-A49B-8536AA70E3A8}" dt="2018-06-13T07:35:44.743" v="247" actId="20577"/>
          <ac:spMkLst>
            <pc:docMk/>
            <pc:sldMk cId="69143420" sldId="268"/>
            <ac:spMk id="8" creationId="{DC7738E0-D07D-47E5-935E-608DA41BFC7A}"/>
          </ac:spMkLst>
        </pc:spChg>
        <pc:spChg chg="add mod">
          <ac:chgData name="Fredrik Wall" userId="126ad457-d6ba-4e11-8040-8d0b0155f2b6" providerId="ADAL" clId="{8ECBFF3E-A5DA-4D15-A49B-8536AA70E3A8}" dt="2018-06-13T09:47:09.957" v="2915" actId="1038"/>
          <ac:spMkLst>
            <pc:docMk/>
            <pc:sldMk cId="69143420" sldId="268"/>
            <ac:spMk id="10" creationId="{7389108F-7D33-4CC4-9DFC-75EED369D6F0}"/>
          </ac:spMkLst>
        </pc:spChg>
        <pc:spChg chg="add mod">
          <ac:chgData name="Fredrik Wall" userId="126ad457-d6ba-4e11-8040-8d0b0155f2b6" providerId="ADAL" clId="{8ECBFF3E-A5DA-4D15-A49B-8536AA70E3A8}" dt="2018-06-13T13:47:59.196" v="3473" actId="20577"/>
          <ac:spMkLst>
            <pc:docMk/>
            <pc:sldMk cId="69143420" sldId="268"/>
            <ac:spMk id="11" creationId="{4EA3E742-BE0E-4C21-BE18-4FD68F7560EA}"/>
          </ac:spMkLst>
        </pc:spChg>
        <pc:picChg chg="add del mod">
          <ac:chgData name="Fredrik Wall" userId="126ad457-d6ba-4e11-8040-8d0b0155f2b6" providerId="ADAL" clId="{8ECBFF3E-A5DA-4D15-A49B-8536AA70E3A8}" dt="2018-06-13T07:35:18.660" v="243" actId="20577"/>
          <ac:picMkLst>
            <pc:docMk/>
            <pc:sldMk cId="69143420" sldId="268"/>
            <ac:picMk id="5" creationId="{DA7FDB9C-0BF3-4D3B-8B8B-FF2F98860BBC}"/>
          </ac:picMkLst>
        </pc:picChg>
        <pc:picChg chg="add mod">
          <ac:chgData name="Fredrik Wall" userId="126ad457-d6ba-4e11-8040-8d0b0155f2b6" providerId="ADAL" clId="{8ECBFF3E-A5DA-4D15-A49B-8536AA70E3A8}" dt="2018-06-13T07:35:27.788" v="246" actId="26606"/>
          <ac:picMkLst>
            <pc:docMk/>
            <pc:sldMk cId="69143420" sldId="268"/>
            <ac:picMk id="7" creationId="{128622CE-9212-41C9-A846-1595FC00561F}"/>
          </ac:picMkLst>
        </pc:picChg>
        <pc:picChg chg="add">
          <ac:chgData name="Fredrik Wall" userId="126ad457-d6ba-4e11-8040-8d0b0155f2b6" providerId="ADAL" clId="{8ECBFF3E-A5DA-4D15-A49B-8536AA70E3A8}" dt="2018-06-13T07:35:44.743" v="247" actId="20577"/>
          <ac:picMkLst>
            <pc:docMk/>
            <pc:sldMk cId="69143420" sldId="268"/>
            <ac:picMk id="9" creationId="{520C6F8C-3132-49C3-A026-7457E1A03001}"/>
          </ac:picMkLst>
        </pc:picChg>
      </pc:sldChg>
      <pc:sldChg chg="addSp delSp modSp add mod setBg modAnim modNotesTx">
        <pc:chgData name="Fredrik Wall" userId="126ad457-d6ba-4e11-8040-8d0b0155f2b6" providerId="ADAL" clId="{8ECBFF3E-A5DA-4D15-A49B-8536AA70E3A8}" dt="2018-06-17T18:38:18.898" v="9235" actId="20577"/>
        <pc:sldMkLst>
          <pc:docMk/>
          <pc:sldMk cId="4177662561" sldId="269"/>
        </pc:sldMkLst>
        <pc:spChg chg="del">
          <ac:chgData name="Fredrik Wall" userId="126ad457-d6ba-4e11-8040-8d0b0155f2b6" providerId="ADAL" clId="{8ECBFF3E-A5DA-4D15-A49B-8536AA70E3A8}" dt="2018-06-13T08:00:08.447" v="895" actId="26606"/>
          <ac:spMkLst>
            <pc:docMk/>
            <pc:sldMk cId="4177662561" sldId="269"/>
            <ac:spMk id="2" creationId="{F970393E-DD22-49F1-BA01-FA6B565B35A8}"/>
          </ac:spMkLst>
        </pc:spChg>
        <pc:spChg chg="del">
          <ac:chgData name="Fredrik Wall" userId="126ad457-d6ba-4e11-8040-8d0b0155f2b6" providerId="ADAL" clId="{8ECBFF3E-A5DA-4D15-A49B-8536AA70E3A8}" dt="2018-06-13T08:00:05.113" v="893" actId="20577"/>
          <ac:spMkLst>
            <pc:docMk/>
            <pc:sldMk cId="4177662561" sldId="269"/>
            <ac:spMk id="3" creationId="{F1E9669F-5A63-4EFE-B514-0B8FA7F68ECF}"/>
          </ac:spMkLst>
        </pc:spChg>
        <pc:spChg chg="add">
          <ac:chgData name="Fredrik Wall" userId="126ad457-d6ba-4e11-8040-8d0b0155f2b6" providerId="ADAL" clId="{8ECBFF3E-A5DA-4D15-A49B-8536AA70E3A8}" dt="2018-06-13T08:00:22.618" v="896" actId="20577"/>
          <ac:spMkLst>
            <pc:docMk/>
            <pc:sldMk cId="4177662561" sldId="269"/>
            <ac:spMk id="6" creationId="{82B0E4BE-DBCF-41DA-B004-EF27F21258BC}"/>
          </ac:spMkLst>
        </pc:spChg>
        <pc:spChg chg="add mod">
          <ac:chgData name="Fredrik Wall" userId="126ad457-d6ba-4e11-8040-8d0b0155f2b6" providerId="ADAL" clId="{8ECBFF3E-A5DA-4D15-A49B-8536AA70E3A8}" dt="2018-06-13T08:01:41.490" v="967" actId="20577"/>
          <ac:spMkLst>
            <pc:docMk/>
            <pc:sldMk cId="4177662561" sldId="269"/>
            <ac:spMk id="8" creationId="{C60EB228-C694-41EF-9DBF-686F98998D2F}"/>
          </ac:spMkLst>
        </pc:spChg>
        <pc:spChg chg="add del">
          <ac:chgData name="Fredrik Wall" userId="126ad457-d6ba-4e11-8040-8d0b0155f2b6" providerId="ADAL" clId="{8ECBFF3E-A5DA-4D15-A49B-8536AA70E3A8}" dt="2018-06-13T08:03:42.487" v="969" actId="20577"/>
          <ac:spMkLst>
            <pc:docMk/>
            <pc:sldMk cId="4177662561" sldId="269"/>
            <ac:spMk id="9" creationId="{50629B8D-A42B-42EA-B9A3-53846E73CEE5}"/>
          </ac:spMkLst>
        </pc:spChg>
        <pc:spChg chg="add mod">
          <ac:chgData name="Fredrik Wall" userId="126ad457-d6ba-4e11-8040-8d0b0155f2b6" providerId="ADAL" clId="{8ECBFF3E-A5DA-4D15-A49B-8536AA70E3A8}" dt="2018-06-17T17:43:11.402" v="8740" actId="20577"/>
          <ac:spMkLst>
            <pc:docMk/>
            <pc:sldMk cId="4177662561" sldId="269"/>
            <ac:spMk id="10" creationId="{30B9B84B-B69A-4174-B1E5-E367E2098DBB}"/>
          </ac:spMkLst>
        </pc:spChg>
        <pc:picChg chg="add mod">
          <ac:chgData name="Fredrik Wall" userId="126ad457-d6ba-4e11-8040-8d0b0155f2b6" providerId="ADAL" clId="{8ECBFF3E-A5DA-4D15-A49B-8536AA70E3A8}" dt="2018-06-13T08:00:08.447" v="895" actId="26606"/>
          <ac:picMkLst>
            <pc:docMk/>
            <pc:sldMk cId="4177662561" sldId="269"/>
            <ac:picMk id="5" creationId="{2FDDBA94-3D81-4FA9-8507-B1762164E813}"/>
          </ac:picMkLst>
        </pc:picChg>
        <pc:picChg chg="add">
          <ac:chgData name="Fredrik Wall" userId="126ad457-d6ba-4e11-8040-8d0b0155f2b6" providerId="ADAL" clId="{8ECBFF3E-A5DA-4D15-A49B-8536AA70E3A8}" dt="2018-06-13T08:00:22.618" v="896" actId="20577"/>
          <ac:picMkLst>
            <pc:docMk/>
            <pc:sldMk cId="4177662561" sldId="269"/>
            <ac:picMk id="7" creationId="{852D4660-646D-4DA5-878D-9055C4F01526}"/>
          </ac:picMkLst>
        </pc:picChg>
      </pc:sldChg>
      <pc:sldChg chg="addSp delSp modSp add mod ord setBg modAnim modNotesTx">
        <pc:chgData name="Fredrik Wall" userId="126ad457-d6ba-4e11-8040-8d0b0155f2b6" providerId="ADAL" clId="{8ECBFF3E-A5DA-4D15-A49B-8536AA70E3A8}" dt="2018-06-18T17:54:30.613" v="12032" actId="20577"/>
        <pc:sldMkLst>
          <pc:docMk/>
          <pc:sldMk cId="4124041007" sldId="270"/>
        </pc:sldMkLst>
        <pc:spChg chg="del">
          <ac:chgData name="Fredrik Wall" userId="126ad457-d6ba-4e11-8040-8d0b0155f2b6" providerId="ADAL" clId="{8ECBFF3E-A5DA-4D15-A49B-8536AA70E3A8}" dt="2018-06-13T08:43:25.999" v="1611" actId="26606"/>
          <ac:spMkLst>
            <pc:docMk/>
            <pc:sldMk cId="4124041007" sldId="270"/>
            <ac:spMk id="2" creationId="{6346A78A-4049-4323-9E44-F5FA888B98ED}"/>
          </ac:spMkLst>
        </pc:spChg>
        <pc:spChg chg="del">
          <ac:chgData name="Fredrik Wall" userId="126ad457-d6ba-4e11-8040-8d0b0155f2b6" providerId="ADAL" clId="{8ECBFF3E-A5DA-4D15-A49B-8536AA70E3A8}" dt="2018-06-13T08:43:22.463" v="1609" actId="20577"/>
          <ac:spMkLst>
            <pc:docMk/>
            <pc:sldMk cId="4124041007" sldId="270"/>
            <ac:spMk id="3" creationId="{C80828D9-7777-4D69-9A63-46C465569715}"/>
          </ac:spMkLst>
        </pc:spChg>
        <pc:spChg chg="add">
          <ac:chgData name="Fredrik Wall" userId="126ad457-d6ba-4e11-8040-8d0b0155f2b6" providerId="ADAL" clId="{8ECBFF3E-A5DA-4D15-A49B-8536AA70E3A8}" dt="2018-06-13T08:43:35.366" v="1612" actId="20577"/>
          <ac:spMkLst>
            <pc:docMk/>
            <pc:sldMk cId="4124041007" sldId="270"/>
            <ac:spMk id="6" creationId="{D6FC4397-CAE9-439F-8155-2A94FE2F6486}"/>
          </ac:spMkLst>
        </pc:spChg>
        <pc:spChg chg="add mod">
          <ac:chgData name="Fredrik Wall" userId="126ad457-d6ba-4e11-8040-8d0b0155f2b6" providerId="ADAL" clId="{8ECBFF3E-A5DA-4D15-A49B-8536AA70E3A8}" dt="2018-06-13T08:43:56.463" v="1644" actId="1038"/>
          <ac:spMkLst>
            <pc:docMk/>
            <pc:sldMk cId="4124041007" sldId="270"/>
            <ac:spMk id="8" creationId="{73DBFEC1-AF52-489D-BFD6-2E8C95C6931F}"/>
          </ac:spMkLst>
        </pc:spChg>
        <pc:spChg chg="add mod">
          <ac:chgData name="Fredrik Wall" userId="126ad457-d6ba-4e11-8040-8d0b0155f2b6" providerId="ADAL" clId="{8ECBFF3E-A5DA-4D15-A49B-8536AA70E3A8}" dt="2018-06-18T17:54:30.613" v="12032" actId="20577"/>
          <ac:spMkLst>
            <pc:docMk/>
            <pc:sldMk cId="4124041007" sldId="270"/>
            <ac:spMk id="9" creationId="{96338A2E-A8BD-4831-A6E1-1E6E714A3427}"/>
          </ac:spMkLst>
        </pc:spChg>
        <pc:picChg chg="add mod">
          <ac:chgData name="Fredrik Wall" userId="126ad457-d6ba-4e11-8040-8d0b0155f2b6" providerId="ADAL" clId="{8ECBFF3E-A5DA-4D15-A49B-8536AA70E3A8}" dt="2018-06-13T08:43:25.999" v="1611" actId="26606"/>
          <ac:picMkLst>
            <pc:docMk/>
            <pc:sldMk cId="4124041007" sldId="270"/>
            <ac:picMk id="5" creationId="{0F9BC888-66BE-4451-A04C-CFFF4A48D609}"/>
          </ac:picMkLst>
        </pc:picChg>
        <pc:picChg chg="add">
          <ac:chgData name="Fredrik Wall" userId="126ad457-d6ba-4e11-8040-8d0b0155f2b6" providerId="ADAL" clId="{8ECBFF3E-A5DA-4D15-A49B-8536AA70E3A8}" dt="2018-06-13T08:43:35.366" v="1612" actId="20577"/>
          <ac:picMkLst>
            <pc:docMk/>
            <pc:sldMk cId="4124041007" sldId="270"/>
            <ac:picMk id="7" creationId="{8908A22B-394F-4B5D-9336-F7CB502C8890}"/>
          </ac:picMkLst>
        </pc:picChg>
      </pc:sldChg>
      <pc:sldChg chg="add ord modNotesTx">
        <pc:chgData name="Fredrik Wall" userId="126ad457-d6ba-4e11-8040-8d0b0155f2b6" providerId="ADAL" clId="{8ECBFF3E-A5DA-4D15-A49B-8536AA70E3A8}" dt="2018-06-18T17:45:34.325" v="12031" actId="20577"/>
        <pc:sldMkLst>
          <pc:docMk/>
          <pc:sldMk cId="2416710160" sldId="271"/>
        </pc:sldMkLst>
      </pc:sldChg>
      <pc:sldChg chg="addSp delSp modSp add mod setBg">
        <pc:chgData name="Fredrik Wall" userId="126ad457-d6ba-4e11-8040-8d0b0155f2b6" providerId="ADAL" clId="{8ECBFF3E-A5DA-4D15-A49B-8536AA70E3A8}" dt="2018-06-13T13:44:11.361" v="3369" actId="20577"/>
        <pc:sldMkLst>
          <pc:docMk/>
          <pc:sldMk cId="270401681" sldId="272"/>
        </pc:sldMkLst>
        <pc:spChg chg="del">
          <ac:chgData name="Fredrik Wall" userId="126ad457-d6ba-4e11-8040-8d0b0155f2b6" providerId="ADAL" clId="{8ECBFF3E-A5DA-4D15-A49B-8536AA70E3A8}" dt="2018-06-13T09:46:19.835" v="2875" actId="26606"/>
          <ac:spMkLst>
            <pc:docMk/>
            <pc:sldMk cId="270401681" sldId="272"/>
            <ac:spMk id="2" creationId="{C668DDAF-EB07-43A8-B91B-6C97544867FB}"/>
          </ac:spMkLst>
        </pc:spChg>
        <pc:spChg chg="del">
          <ac:chgData name="Fredrik Wall" userId="126ad457-d6ba-4e11-8040-8d0b0155f2b6" providerId="ADAL" clId="{8ECBFF3E-A5DA-4D15-A49B-8536AA70E3A8}" dt="2018-06-13T09:46:15.780" v="2873" actId="20577"/>
          <ac:spMkLst>
            <pc:docMk/>
            <pc:sldMk cId="270401681" sldId="272"/>
            <ac:spMk id="3" creationId="{9D09CC01-2B95-4DB8-ADEF-E1A81672CFEA}"/>
          </ac:spMkLst>
        </pc:spChg>
        <pc:spChg chg="add">
          <ac:chgData name="Fredrik Wall" userId="126ad457-d6ba-4e11-8040-8d0b0155f2b6" providerId="ADAL" clId="{8ECBFF3E-A5DA-4D15-A49B-8536AA70E3A8}" dt="2018-06-13T09:46:34.897" v="2876" actId="20577"/>
          <ac:spMkLst>
            <pc:docMk/>
            <pc:sldMk cId="270401681" sldId="272"/>
            <ac:spMk id="6" creationId="{E14E6D31-9C21-4B0E-B676-57D4BA2461A4}"/>
          </ac:spMkLst>
        </pc:spChg>
        <pc:spChg chg="add mod">
          <ac:chgData name="Fredrik Wall" userId="126ad457-d6ba-4e11-8040-8d0b0155f2b6" providerId="ADAL" clId="{8ECBFF3E-A5DA-4D15-A49B-8536AA70E3A8}" dt="2018-06-13T09:47:00.409" v="2907" actId="5793"/>
          <ac:spMkLst>
            <pc:docMk/>
            <pc:sldMk cId="270401681" sldId="272"/>
            <ac:spMk id="8" creationId="{00650D34-16CC-4949-9042-4F6219363E54}"/>
          </ac:spMkLst>
        </pc:spChg>
        <pc:spChg chg="add mod">
          <ac:chgData name="Fredrik Wall" userId="126ad457-d6ba-4e11-8040-8d0b0155f2b6" providerId="ADAL" clId="{8ECBFF3E-A5DA-4D15-A49B-8536AA70E3A8}" dt="2018-06-13T13:44:11.361" v="3369" actId="20577"/>
          <ac:spMkLst>
            <pc:docMk/>
            <pc:sldMk cId="270401681" sldId="272"/>
            <ac:spMk id="9" creationId="{FCEFBF36-AD1A-4518-95D9-308A22B225F5}"/>
          </ac:spMkLst>
        </pc:spChg>
        <pc:picChg chg="add mod">
          <ac:chgData name="Fredrik Wall" userId="126ad457-d6ba-4e11-8040-8d0b0155f2b6" providerId="ADAL" clId="{8ECBFF3E-A5DA-4D15-A49B-8536AA70E3A8}" dt="2018-06-13T09:46:19.835" v="2875" actId="26606"/>
          <ac:picMkLst>
            <pc:docMk/>
            <pc:sldMk cId="270401681" sldId="272"/>
            <ac:picMk id="5" creationId="{404B7FEA-5DD0-4A1A-9800-9B1AB1F70A2C}"/>
          </ac:picMkLst>
        </pc:picChg>
        <pc:picChg chg="add">
          <ac:chgData name="Fredrik Wall" userId="126ad457-d6ba-4e11-8040-8d0b0155f2b6" providerId="ADAL" clId="{8ECBFF3E-A5DA-4D15-A49B-8536AA70E3A8}" dt="2018-06-13T09:46:34.897" v="2876" actId="20577"/>
          <ac:picMkLst>
            <pc:docMk/>
            <pc:sldMk cId="270401681" sldId="272"/>
            <ac:picMk id="7" creationId="{E47A62F4-13A9-4E9D-8C81-3BD60DEB35B0}"/>
          </ac:picMkLst>
        </pc:picChg>
      </pc:sldChg>
      <pc:sldChg chg="modSp add setBg modAnim modNotesTx">
        <pc:chgData name="Fredrik Wall" userId="126ad457-d6ba-4e11-8040-8d0b0155f2b6" providerId="ADAL" clId="{8ECBFF3E-A5DA-4D15-A49B-8536AA70E3A8}" dt="2018-06-17T18:58:51.457" v="10001" actId="20577"/>
        <pc:sldMkLst>
          <pc:docMk/>
          <pc:sldMk cId="1840368454" sldId="273"/>
        </pc:sldMkLst>
        <pc:spChg chg="mod">
          <ac:chgData name="Fredrik Wall" userId="126ad457-d6ba-4e11-8040-8d0b0155f2b6" providerId="ADAL" clId="{8ECBFF3E-A5DA-4D15-A49B-8536AA70E3A8}" dt="2018-06-17T16:51:51.606" v="7537" actId="313"/>
          <ac:spMkLst>
            <pc:docMk/>
            <pc:sldMk cId="1840368454" sldId="273"/>
            <ac:spMk id="9" creationId="{5BF29364-4318-4E6B-AC4F-50D31EA6F03F}"/>
          </ac:spMkLst>
        </pc:spChg>
      </pc:sldChg>
      <pc:sldChg chg="add setBg modNotesTx">
        <pc:chgData name="Fredrik Wall" userId="126ad457-d6ba-4e11-8040-8d0b0155f2b6" providerId="ADAL" clId="{8ECBFF3E-A5DA-4D15-A49B-8536AA70E3A8}" dt="2018-06-18T10:13:49.416" v="10810" actId="255"/>
        <pc:sldMkLst>
          <pc:docMk/>
          <pc:sldMk cId="1891951290" sldId="275"/>
        </pc:sldMkLst>
      </pc:sldChg>
    </pc:docChg>
  </pc:docChgLst>
  <pc:docChgLst>
    <pc:chgData name="Fredrik Wall" userId="126ad457-d6ba-4e11-8040-8d0b0155f2b6" providerId="ADAL" clId="{80E2CB43-5C13-4895-86FD-D6CE1C61EB00}"/>
    <pc:docChg chg="custSel mod addSld delSld modSld sldOrd">
      <pc:chgData name="Fredrik Wall" userId="126ad457-d6ba-4e11-8040-8d0b0155f2b6" providerId="ADAL" clId="{80E2CB43-5C13-4895-86FD-D6CE1C61EB00}" dt="2019-10-31T12:29:59.371" v="1140" actId="20577"/>
      <pc:docMkLst>
        <pc:docMk/>
      </pc:docMkLst>
      <pc:sldChg chg="modSp">
        <pc:chgData name="Fredrik Wall" userId="126ad457-d6ba-4e11-8040-8d0b0155f2b6" providerId="ADAL" clId="{80E2CB43-5C13-4895-86FD-D6CE1C61EB00}" dt="2019-10-31T09:19:46.511" v="431" actId="1038"/>
        <pc:sldMkLst>
          <pc:docMk/>
          <pc:sldMk cId="228559630" sldId="256"/>
        </pc:sldMkLst>
        <pc:spChg chg="mod">
          <ac:chgData name="Fredrik Wall" userId="126ad457-d6ba-4e11-8040-8d0b0155f2b6" providerId="ADAL" clId="{80E2CB43-5C13-4895-86FD-D6CE1C61EB00}" dt="2019-10-31T09:19:46.511" v="431" actId="1038"/>
          <ac:spMkLst>
            <pc:docMk/>
            <pc:sldMk cId="228559630" sldId="256"/>
            <ac:spMk id="22" creationId="{C8FEC658-C1AF-433D-956C-9BC426684BB6}"/>
          </ac:spMkLst>
        </pc:spChg>
      </pc:sldChg>
      <pc:sldChg chg="del">
        <pc:chgData name="Fredrik Wall" userId="126ad457-d6ba-4e11-8040-8d0b0155f2b6" providerId="ADAL" clId="{80E2CB43-5C13-4895-86FD-D6CE1C61EB00}" dt="2019-10-28T09:23:37.424" v="369" actId="2696"/>
        <pc:sldMkLst>
          <pc:docMk/>
          <pc:sldMk cId="739082615" sldId="258"/>
        </pc:sldMkLst>
      </pc:sldChg>
      <pc:sldChg chg="del">
        <pc:chgData name="Fredrik Wall" userId="126ad457-d6ba-4e11-8040-8d0b0155f2b6" providerId="ADAL" clId="{80E2CB43-5C13-4895-86FD-D6CE1C61EB00}" dt="2019-10-28T09:23:36.346" v="262" actId="2696"/>
        <pc:sldMkLst>
          <pc:docMk/>
          <pc:sldMk cId="160042583" sldId="259"/>
        </pc:sldMkLst>
      </pc:sldChg>
      <pc:sldChg chg="del">
        <pc:chgData name="Fredrik Wall" userId="126ad457-d6ba-4e11-8040-8d0b0155f2b6" providerId="ADAL" clId="{80E2CB43-5C13-4895-86FD-D6CE1C61EB00}" dt="2019-10-28T09:23:36.236" v="255" actId="2696"/>
        <pc:sldMkLst>
          <pc:docMk/>
          <pc:sldMk cId="1007645659" sldId="260"/>
        </pc:sldMkLst>
      </pc:sldChg>
      <pc:sldChg chg="del">
        <pc:chgData name="Fredrik Wall" userId="126ad457-d6ba-4e11-8040-8d0b0155f2b6" providerId="ADAL" clId="{80E2CB43-5C13-4895-86FD-D6CE1C61EB00}" dt="2019-10-28T09:23:37.438" v="370" actId="2696"/>
        <pc:sldMkLst>
          <pc:docMk/>
          <pc:sldMk cId="4147520349" sldId="261"/>
        </pc:sldMkLst>
      </pc:sldChg>
      <pc:sldChg chg="del">
        <pc:chgData name="Fredrik Wall" userId="126ad457-d6ba-4e11-8040-8d0b0155f2b6" providerId="ADAL" clId="{80E2CB43-5C13-4895-86FD-D6CE1C61EB00}" dt="2019-10-28T09:23:36.270" v="257" actId="2696"/>
        <pc:sldMkLst>
          <pc:docMk/>
          <pc:sldMk cId="2498181307" sldId="262"/>
        </pc:sldMkLst>
      </pc:sldChg>
      <pc:sldChg chg="del">
        <pc:chgData name="Fredrik Wall" userId="126ad457-d6ba-4e11-8040-8d0b0155f2b6" providerId="ADAL" clId="{80E2CB43-5C13-4895-86FD-D6CE1C61EB00}" dt="2019-10-28T09:23:36.365" v="264" actId="2696"/>
        <pc:sldMkLst>
          <pc:docMk/>
          <pc:sldMk cId="1833121055" sldId="263"/>
        </pc:sldMkLst>
      </pc:sldChg>
      <pc:sldChg chg="del">
        <pc:chgData name="Fredrik Wall" userId="126ad457-d6ba-4e11-8040-8d0b0155f2b6" providerId="ADAL" clId="{80E2CB43-5C13-4895-86FD-D6CE1C61EB00}" dt="2019-10-28T09:23:36.251" v="256" actId="2696"/>
        <pc:sldMkLst>
          <pc:docMk/>
          <pc:sldMk cId="1925079444" sldId="267"/>
        </pc:sldMkLst>
      </pc:sldChg>
      <pc:sldChg chg="del">
        <pc:chgData name="Fredrik Wall" userId="126ad457-d6ba-4e11-8040-8d0b0155f2b6" providerId="ADAL" clId="{80E2CB43-5C13-4895-86FD-D6CE1C61EB00}" dt="2019-10-28T09:23:36.220" v="254" actId="2696"/>
        <pc:sldMkLst>
          <pc:docMk/>
          <pc:sldMk cId="69143420" sldId="268"/>
        </pc:sldMkLst>
      </pc:sldChg>
      <pc:sldChg chg="del">
        <pc:chgData name="Fredrik Wall" userId="126ad457-d6ba-4e11-8040-8d0b0155f2b6" providerId="ADAL" clId="{80E2CB43-5C13-4895-86FD-D6CE1C61EB00}" dt="2019-10-28T09:23:36.211" v="253" actId="2696"/>
        <pc:sldMkLst>
          <pc:docMk/>
          <pc:sldMk cId="270401681" sldId="272"/>
        </pc:sldMkLst>
      </pc:sldChg>
      <pc:sldChg chg="del">
        <pc:chgData name="Fredrik Wall" userId="126ad457-d6ba-4e11-8040-8d0b0155f2b6" providerId="ADAL" clId="{80E2CB43-5C13-4895-86FD-D6CE1C61EB00}" dt="2019-10-28T09:23:36.377" v="265" actId="2696"/>
        <pc:sldMkLst>
          <pc:docMk/>
          <pc:sldMk cId="1840368454" sldId="273"/>
        </pc:sldMkLst>
      </pc:sldChg>
      <pc:sldChg chg="del">
        <pc:chgData name="Fredrik Wall" userId="126ad457-d6ba-4e11-8040-8d0b0155f2b6" providerId="ADAL" clId="{80E2CB43-5C13-4895-86FD-D6CE1C61EB00}" dt="2019-10-24T10:13:30.102" v="0" actId="2696"/>
        <pc:sldMkLst>
          <pc:docMk/>
          <pc:sldMk cId="1891951290" sldId="275"/>
        </pc:sldMkLst>
      </pc:sldChg>
      <pc:sldChg chg="del">
        <pc:chgData name="Fredrik Wall" userId="126ad457-d6ba-4e11-8040-8d0b0155f2b6" providerId="ADAL" clId="{80E2CB43-5C13-4895-86FD-D6CE1C61EB00}" dt="2019-10-28T09:23:36.442" v="273" actId="2696"/>
        <pc:sldMkLst>
          <pc:docMk/>
          <pc:sldMk cId="630801362" sldId="280"/>
        </pc:sldMkLst>
      </pc:sldChg>
      <pc:sldChg chg="del">
        <pc:chgData name="Fredrik Wall" userId="126ad457-d6ba-4e11-8040-8d0b0155f2b6" providerId="ADAL" clId="{80E2CB43-5C13-4895-86FD-D6CE1C61EB00}" dt="2019-10-28T09:23:36.425" v="271" actId="2696"/>
        <pc:sldMkLst>
          <pc:docMk/>
          <pc:sldMk cId="2463029908" sldId="281"/>
        </pc:sldMkLst>
      </pc:sldChg>
      <pc:sldChg chg="del">
        <pc:chgData name="Fredrik Wall" userId="126ad457-d6ba-4e11-8040-8d0b0155f2b6" providerId="ADAL" clId="{80E2CB43-5C13-4895-86FD-D6CE1C61EB00}" dt="2019-10-28T09:23:36.432" v="272" actId="2696"/>
        <pc:sldMkLst>
          <pc:docMk/>
          <pc:sldMk cId="1748134225" sldId="283"/>
        </pc:sldMkLst>
      </pc:sldChg>
      <pc:sldChg chg="del">
        <pc:chgData name="Fredrik Wall" userId="126ad457-d6ba-4e11-8040-8d0b0155f2b6" providerId="ADAL" clId="{80E2CB43-5C13-4895-86FD-D6CE1C61EB00}" dt="2019-10-28T09:23:36.528" v="280" actId="2696"/>
        <pc:sldMkLst>
          <pc:docMk/>
          <pc:sldMk cId="851586640" sldId="285"/>
        </pc:sldMkLst>
      </pc:sldChg>
      <pc:sldChg chg="del">
        <pc:chgData name="Fredrik Wall" userId="126ad457-d6ba-4e11-8040-8d0b0155f2b6" providerId="ADAL" clId="{80E2CB43-5C13-4895-86FD-D6CE1C61EB00}" dt="2019-10-28T09:23:36.585" v="284" actId="2696"/>
        <pc:sldMkLst>
          <pc:docMk/>
          <pc:sldMk cId="3407279593" sldId="288"/>
        </pc:sldMkLst>
      </pc:sldChg>
      <pc:sldChg chg="del">
        <pc:chgData name="Fredrik Wall" userId="126ad457-d6ba-4e11-8040-8d0b0155f2b6" providerId="ADAL" clId="{80E2CB43-5C13-4895-86FD-D6CE1C61EB00}" dt="2019-10-28T09:23:36.635" v="287" actId="2696"/>
        <pc:sldMkLst>
          <pc:docMk/>
          <pc:sldMk cId="2113960565" sldId="291"/>
        </pc:sldMkLst>
      </pc:sldChg>
      <pc:sldChg chg="del">
        <pc:chgData name="Fredrik Wall" userId="126ad457-d6ba-4e11-8040-8d0b0155f2b6" providerId="ADAL" clId="{80E2CB43-5C13-4895-86FD-D6CE1C61EB00}" dt="2019-10-28T09:23:36.670" v="290" actId="2696"/>
        <pc:sldMkLst>
          <pc:docMk/>
          <pc:sldMk cId="2170840340" sldId="294"/>
        </pc:sldMkLst>
      </pc:sldChg>
      <pc:sldChg chg="del">
        <pc:chgData name="Fredrik Wall" userId="126ad457-d6ba-4e11-8040-8d0b0155f2b6" providerId="ADAL" clId="{80E2CB43-5C13-4895-86FD-D6CE1C61EB00}" dt="2019-10-28T09:23:36.719" v="293" actId="2696"/>
        <pc:sldMkLst>
          <pc:docMk/>
          <pc:sldMk cId="3242817141" sldId="297"/>
        </pc:sldMkLst>
      </pc:sldChg>
      <pc:sldChg chg="del">
        <pc:chgData name="Fredrik Wall" userId="126ad457-d6ba-4e11-8040-8d0b0155f2b6" providerId="ADAL" clId="{80E2CB43-5C13-4895-86FD-D6CE1C61EB00}" dt="2019-10-28T09:23:36.784" v="299" actId="2696"/>
        <pc:sldMkLst>
          <pc:docMk/>
          <pc:sldMk cId="1102720464" sldId="300"/>
        </pc:sldMkLst>
      </pc:sldChg>
      <pc:sldChg chg="del">
        <pc:chgData name="Fredrik Wall" userId="126ad457-d6ba-4e11-8040-8d0b0155f2b6" providerId="ADAL" clId="{80E2CB43-5C13-4895-86FD-D6CE1C61EB00}" dt="2019-10-28T09:23:36.823" v="304" actId="2696"/>
        <pc:sldMkLst>
          <pc:docMk/>
          <pc:sldMk cId="1165212329" sldId="303"/>
        </pc:sldMkLst>
      </pc:sldChg>
      <pc:sldChg chg="del">
        <pc:chgData name="Fredrik Wall" userId="126ad457-d6ba-4e11-8040-8d0b0155f2b6" providerId="ADAL" clId="{80E2CB43-5C13-4895-86FD-D6CE1C61EB00}" dt="2019-10-28T09:23:36.857" v="307" actId="2696"/>
        <pc:sldMkLst>
          <pc:docMk/>
          <pc:sldMk cId="1732136107" sldId="306"/>
        </pc:sldMkLst>
      </pc:sldChg>
      <pc:sldChg chg="del">
        <pc:chgData name="Fredrik Wall" userId="126ad457-d6ba-4e11-8040-8d0b0155f2b6" providerId="ADAL" clId="{80E2CB43-5C13-4895-86FD-D6CE1C61EB00}" dt="2019-10-28T09:23:36.882" v="310" actId="2696"/>
        <pc:sldMkLst>
          <pc:docMk/>
          <pc:sldMk cId="3599431007" sldId="309"/>
        </pc:sldMkLst>
      </pc:sldChg>
      <pc:sldChg chg="del">
        <pc:chgData name="Fredrik Wall" userId="126ad457-d6ba-4e11-8040-8d0b0155f2b6" providerId="ADAL" clId="{80E2CB43-5C13-4895-86FD-D6CE1C61EB00}" dt="2019-10-28T09:23:36.906" v="313" actId="2696"/>
        <pc:sldMkLst>
          <pc:docMk/>
          <pc:sldMk cId="2316635693" sldId="312"/>
        </pc:sldMkLst>
      </pc:sldChg>
      <pc:sldChg chg="del">
        <pc:chgData name="Fredrik Wall" userId="126ad457-d6ba-4e11-8040-8d0b0155f2b6" providerId="ADAL" clId="{80E2CB43-5C13-4895-86FD-D6CE1C61EB00}" dt="2019-10-28T09:23:36.938" v="317" actId="2696"/>
        <pc:sldMkLst>
          <pc:docMk/>
          <pc:sldMk cId="2923577104" sldId="315"/>
        </pc:sldMkLst>
      </pc:sldChg>
      <pc:sldChg chg="del">
        <pc:chgData name="Fredrik Wall" userId="126ad457-d6ba-4e11-8040-8d0b0155f2b6" providerId="ADAL" clId="{80E2CB43-5C13-4895-86FD-D6CE1C61EB00}" dt="2019-10-28T09:23:36.969" v="320" actId="2696"/>
        <pc:sldMkLst>
          <pc:docMk/>
          <pc:sldMk cId="3609420717" sldId="318"/>
        </pc:sldMkLst>
      </pc:sldChg>
      <pc:sldChg chg="del">
        <pc:chgData name="Fredrik Wall" userId="126ad457-d6ba-4e11-8040-8d0b0155f2b6" providerId="ADAL" clId="{80E2CB43-5C13-4895-86FD-D6CE1C61EB00}" dt="2019-10-28T09:23:37.007" v="324" actId="2696"/>
        <pc:sldMkLst>
          <pc:docMk/>
          <pc:sldMk cId="4102080780" sldId="321"/>
        </pc:sldMkLst>
      </pc:sldChg>
      <pc:sldChg chg="del">
        <pc:chgData name="Fredrik Wall" userId="126ad457-d6ba-4e11-8040-8d0b0155f2b6" providerId="ADAL" clId="{80E2CB43-5C13-4895-86FD-D6CE1C61EB00}" dt="2019-10-28T09:23:37.123" v="336" actId="2696"/>
        <pc:sldMkLst>
          <pc:docMk/>
          <pc:sldMk cId="1806936875" sldId="325"/>
        </pc:sldMkLst>
      </pc:sldChg>
      <pc:sldChg chg="del">
        <pc:chgData name="Fredrik Wall" userId="126ad457-d6ba-4e11-8040-8d0b0155f2b6" providerId="ADAL" clId="{80E2CB43-5C13-4895-86FD-D6CE1C61EB00}" dt="2019-10-28T09:23:37.138" v="339" actId="2696"/>
        <pc:sldMkLst>
          <pc:docMk/>
          <pc:sldMk cId="3632048306" sldId="328"/>
        </pc:sldMkLst>
      </pc:sldChg>
      <pc:sldChg chg="del">
        <pc:chgData name="Fredrik Wall" userId="126ad457-d6ba-4e11-8040-8d0b0155f2b6" providerId="ADAL" clId="{80E2CB43-5C13-4895-86FD-D6CE1C61EB00}" dt="2019-10-28T09:23:37.185" v="342" actId="2696"/>
        <pc:sldMkLst>
          <pc:docMk/>
          <pc:sldMk cId="3141246608" sldId="331"/>
        </pc:sldMkLst>
      </pc:sldChg>
      <pc:sldChg chg="del">
        <pc:chgData name="Fredrik Wall" userId="126ad457-d6ba-4e11-8040-8d0b0155f2b6" providerId="ADAL" clId="{80E2CB43-5C13-4895-86FD-D6CE1C61EB00}" dt="2019-10-28T09:23:37.207" v="345" actId="2696"/>
        <pc:sldMkLst>
          <pc:docMk/>
          <pc:sldMk cId="1585749592" sldId="334"/>
        </pc:sldMkLst>
      </pc:sldChg>
      <pc:sldChg chg="del">
        <pc:chgData name="Fredrik Wall" userId="126ad457-d6ba-4e11-8040-8d0b0155f2b6" providerId="ADAL" clId="{80E2CB43-5C13-4895-86FD-D6CE1C61EB00}" dt="2019-10-28T09:23:37.223" v="348" actId="2696"/>
        <pc:sldMkLst>
          <pc:docMk/>
          <pc:sldMk cId="1832559151" sldId="337"/>
        </pc:sldMkLst>
      </pc:sldChg>
      <pc:sldChg chg="del">
        <pc:chgData name="Fredrik Wall" userId="126ad457-d6ba-4e11-8040-8d0b0155f2b6" providerId="ADAL" clId="{80E2CB43-5C13-4895-86FD-D6CE1C61EB00}" dt="2019-10-28T09:23:37.250" v="351" actId="2696"/>
        <pc:sldMkLst>
          <pc:docMk/>
          <pc:sldMk cId="3371609973" sldId="340"/>
        </pc:sldMkLst>
      </pc:sldChg>
      <pc:sldChg chg="del">
        <pc:chgData name="Fredrik Wall" userId="126ad457-d6ba-4e11-8040-8d0b0155f2b6" providerId="ADAL" clId="{80E2CB43-5C13-4895-86FD-D6CE1C61EB00}" dt="2019-10-28T09:23:37.267" v="354" actId="2696"/>
        <pc:sldMkLst>
          <pc:docMk/>
          <pc:sldMk cId="1485469498" sldId="343"/>
        </pc:sldMkLst>
      </pc:sldChg>
      <pc:sldChg chg="del">
        <pc:chgData name="Fredrik Wall" userId="126ad457-d6ba-4e11-8040-8d0b0155f2b6" providerId="ADAL" clId="{80E2CB43-5C13-4895-86FD-D6CE1C61EB00}" dt="2019-10-28T09:23:37.287" v="357" actId="2696"/>
        <pc:sldMkLst>
          <pc:docMk/>
          <pc:sldMk cId="2435552601" sldId="346"/>
        </pc:sldMkLst>
      </pc:sldChg>
      <pc:sldChg chg="del">
        <pc:chgData name="Fredrik Wall" userId="126ad457-d6ba-4e11-8040-8d0b0155f2b6" providerId="ADAL" clId="{80E2CB43-5C13-4895-86FD-D6CE1C61EB00}" dt="2019-10-28T09:23:37.312" v="360" actId="2696"/>
        <pc:sldMkLst>
          <pc:docMk/>
          <pc:sldMk cId="1889647386" sldId="349"/>
        </pc:sldMkLst>
      </pc:sldChg>
      <pc:sldChg chg="del">
        <pc:chgData name="Fredrik Wall" userId="126ad457-d6ba-4e11-8040-8d0b0155f2b6" providerId="ADAL" clId="{80E2CB43-5C13-4895-86FD-D6CE1C61EB00}" dt="2019-10-28T09:23:37.329" v="363" actId="2696"/>
        <pc:sldMkLst>
          <pc:docMk/>
          <pc:sldMk cId="2500454557" sldId="352"/>
        </pc:sldMkLst>
      </pc:sldChg>
      <pc:sldChg chg="del">
        <pc:chgData name="Fredrik Wall" userId="126ad457-d6ba-4e11-8040-8d0b0155f2b6" providerId="ADAL" clId="{80E2CB43-5C13-4895-86FD-D6CE1C61EB00}" dt="2019-10-28T09:23:37.345" v="366" actId="2696"/>
        <pc:sldMkLst>
          <pc:docMk/>
          <pc:sldMk cId="489482211" sldId="355"/>
        </pc:sldMkLst>
      </pc:sldChg>
      <pc:sldChg chg="del">
        <pc:chgData name="Fredrik Wall" userId="126ad457-d6ba-4e11-8040-8d0b0155f2b6" providerId="ADAL" clId="{80E2CB43-5C13-4895-86FD-D6CE1C61EB00}" dt="2019-10-28T09:23:36.335" v="261" actId="2696"/>
        <pc:sldMkLst>
          <pc:docMk/>
          <pc:sldMk cId="363329685" sldId="358"/>
        </pc:sldMkLst>
      </pc:sldChg>
      <pc:sldChg chg="del">
        <pc:chgData name="Fredrik Wall" userId="126ad457-d6ba-4e11-8040-8d0b0155f2b6" providerId="ADAL" clId="{80E2CB43-5C13-4895-86FD-D6CE1C61EB00}" dt="2019-10-28T09:23:36.284" v="258" actId="2696"/>
        <pc:sldMkLst>
          <pc:docMk/>
          <pc:sldMk cId="1787814049" sldId="361"/>
        </pc:sldMkLst>
      </pc:sldChg>
      <pc:sldChg chg="del">
        <pc:chgData name="Fredrik Wall" userId="126ad457-d6ba-4e11-8040-8d0b0155f2b6" providerId="ADAL" clId="{80E2CB43-5C13-4895-86FD-D6CE1C61EB00}" dt="2019-10-28T09:23:36.391" v="267" actId="2696"/>
        <pc:sldMkLst>
          <pc:docMk/>
          <pc:sldMk cId="1237512292" sldId="365"/>
        </pc:sldMkLst>
      </pc:sldChg>
      <pc:sldChg chg="del">
        <pc:chgData name="Fredrik Wall" userId="126ad457-d6ba-4e11-8040-8d0b0155f2b6" providerId="ADAL" clId="{80E2CB43-5C13-4895-86FD-D6CE1C61EB00}" dt="2019-10-28T09:23:36.399" v="268" actId="2696"/>
        <pc:sldMkLst>
          <pc:docMk/>
          <pc:sldMk cId="3589761760" sldId="366"/>
        </pc:sldMkLst>
      </pc:sldChg>
      <pc:sldChg chg="del">
        <pc:chgData name="Fredrik Wall" userId="126ad457-d6ba-4e11-8040-8d0b0155f2b6" providerId="ADAL" clId="{80E2CB43-5C13-4895-86FD-D6CE1C61EB00}" dt="2019-10-28T09:23:36.406" v="269" actId="2696"/>
        <pc:sldMkLst>
          <pc:docMk/>
          <pc:sldMk cId="2286607649" sldId="367"/>
        </pc:sldMkLst>
      </pc:sldChg>
      <pc:sldChg chg="del">
        <pc:chgData name="Fredrik Wall" userId="126ad457-d6ba-4e11-8040-8d0b0155f2b6" providerId="ADAL" clId="{80E2CB43-5C13-4895-86FD-D6CE1C61EB00}" dt="2019-10-28T09:23:36.384" v="266" actId="2696"/>
        <pc:sldMkLst>
          <pc:docMk/>
          <pc:sldMk cId="1641721781" sldId="368"/>
        </pc:sldMkLst>
      </pc:sldChg>
      <pc:sldChg chg="del">
        <pc:chgData name="Fredrik Wall" userId="126ad457-d6ba-4e11-8040-8d0b0155f2b6" providerId="ADAL" clId="{80E2CB43-5C13-4895-86FD-D6CE1C61EB00}" dt="2019-10-28T09:23:36.416" v="270" actId="2696"/>
        <pc:sldMkLst>
          <pc:docMk/>
          <pc:sldMk cId="855130589" sldId="369"/>
        </pc:sldMkLst>
      </pc:sldChg>
      <pc:sldChg chg="del">
        <pc:chgData name="Fredrik Wall" userId="126ad457-d6ba-4e11-8040-8d0b0155f2b6" providerId="ADAL" clId="{80E2CB43-5C13-4895-86FD-D6CE1C61EB00}" dt="2019-10-28T09:23:36.451" v="274" actId="2696"/>
        <pc:sldMkLst>
          <pc:docMk/>
          <pc:sldMk cId="4208597107" sldId="370"/>
        </pc:sldMkLst>
      </pc:sldChg>
      <pc:sldChg chg="del">
        <pc:chgData name="Fredrik Wall" userId="126ad457-d6ba-4e11-8040-8d0b0155f2b6" providerId="ADAL" clId="{80E2CB43-5C13-4895-86FD-D6CE1C61EB00}" dt="2019-10-28T09:23:36.459" v="275" actId="2696"/>
        <pc:sldMkLst>
          <pc:docMk/>
          <pc:sldMk cId="3839716502" sldId="371"/>
        </pc:sldMkLst>
      </pc:sldChg>
      <pc:sldChg chg="del">
        <pc:chgData name="Fredrik Wall" userId="126ad457-d6ba-4e11-8040-8d0b0155f2b6" providerId="ADAL" clId="{80E2CB43-5C13-4895-86FD-D6CE1C61EB00}" dt="2019-10-28T09:23:36.468" v="276" actId="2696"/>
        <pc:sldMkLst>
          <pc:docMk/>
          <pc:sldMk cId="801001564" sldId="372"/>
        </pc:sldMkLst>
      </pc:sldChg>
      <pc:sldChg chg="del">
        <pc:chgData name="Fredrik Wall" userId="126ad457-d6ba-4e11-8040-8d0b0155f2b6" providerId="ADAL" clId="{80E2CB43-5C13-4895-86FD-D6CE1C61EB00}" dt="2019-10-28T09:23:36.493" v="277" actId="2696"/>
        <pc:sldMkLst>
          <pc:docMk/>
          <pc:sldMk cId="1168003247" sldId="373"/>
        </pc:sldMkLst>
      </pc:sldChg>
      <pc:sldChg chg="del">
        <pc:chgData name="Fredrik Wall" userId="126ad457-d6ba-4e11-8040-8d0b0155f2b6" providerId="ADAL" clId="{80E2CB43-5C13-4895-86FD-D6CE1C61EB00}" dt="2019-10-28T09:23:36.537" v="281" actId="2696"/>
        <pc:sldMkLst>
          <pc:docMk/>
          <pc:sldMk cId="677832128" sldId="374"/>
        </pc:sldMkLst>
      </pc:sldChg>
      <pc:sldChg chg="del">
        <pc:chgData name="Fredrik Wall" userId="126ad457-d6ba-4e11-8040-8d0b0155f2b6" providerId="ADAL" clId="{80E2CB43-5C13-4895-86FD-D6CE1C61EB00}" dt="2019-10-28T09:23:36.751" v="296" actId="2696"/>
        <pc:sldMkLst>
          <pc:docMk/>
          <pc:sldMk cId="324490179" sldId="375"/>
        </pc:sldMkLst>
      </pc:sldChg>
      <pc:sldChg chg="del">
        <pc:chgData name="Fredrik Wall" userId="126ad457-d6ba-4e11-8040-8d0b0155f2b6" providerId="ADAL" clId="{80E2CB43-5C13-4895-86FD-D6CE1C61EB00}" dt="2019-10-28T09:23:37.022" v="325" actId="2696"/>
        <pc:sldMkLst>
          <pc:docMk/>
          <pc:sldMk cId="1668890147" sldId="381"/>
        </pc:sldMkLst>
      </pc:sldChg>
      <pc:sldChg chg="del">
        <pc:chgData name="Fredrik Wall" userId="126ad457-d6ba-4e11-8040-8d0b0155f2b6" providerId="ADAL" clId="{80E2CB43-5C13-4895-86FD-D6CE1C61EB00}" dt="2019-10-28T09:23:37.038" v="326" actId="2696"/>
        <pc:sldMkLst>
          <pc:docMk/>
          <pc:sldMk cId="2413147828" sldId="382"/>
        </pc:sldMkLst>
      </pc:sldChg>
      <pc:sldChg chg="del">
        <pc:chgData name="Fredrik Wall" userId="126ad457-d6ba-4e11-8040-8d0b0155f2b6" providerId="ADAL" clId="{80E2CB43-5C13-4895-86FD-D6CE1C61EB00}" dt="2019-10-28T09:23:37.054" v="328" actId="2696"/>
        <pc:sldMkLst>
          <pc:docMk/>
          <pc:sldMk cId="421087656" sldId="383"/>
        </pc:sldMkLst>
      </pc:sldChg>
      <pc:sldChg chg="del">
        <pc:chgData name="Fredrik Wall" userId="126ad457-d6ba-4e11-8040-8d0b0155f2b6" providerId="ADAL" clId="{80E2CB43-5C13-4895-86FD-D6CE1C61EB00}" dt="2019-10-28T09:23:36.791" v="300" actId="2696"/>
        <pc:sldMkLst>
          <pc:docMk/>
          <pc:sldMk cId="2425378070" sldId="384"/>
        </pc:sldMkLst>
      </pc:sldChg>
      <pc:sldChg chg="del">
        <pc:chgData name="Fredrik Wall" userId="126ad457-d6ba-4e11-8040-8d0b0155f2b6" providerId="ADAL" clId="{80E2CB43-5C13-4895-86FD-D6CE1C61EB00}" dt="2019-10-28T09:23:36.799" v="301" actId="2696"/>
        <pc:sldMkLst>
          <pc:docMk/>
          <pc:sldMk cId="3963184597" sldId="385"/>
        </pc:sldMkLst>
      </pc:sldChg>
      <pc:sldChg chg="del">
        <pc:chgData name="Fredrik Wall" userId="126ad457-d6ba-4e11-8040-8d0b0155f2b6" providerId="ADAL" clId="{80E2CB43-5C13-4895-86FD-D6CE1C61EB00}" dt="2019-10-28T09:23:36.922" v="314" actId="2696"/>
        <pc:sldMkLst>
          <pc:docMk/>
          <pc:sldMk cId="2102425298" sldId="386"/>
        </pc:sldMkLst>
      </pc:sldChg>
      <pc:sldChg chg="del">
        <pc:chgData name="Fredrik Wall" userId="126ad457-d6ba-4e11-8040-8d0b0155f2b6" providerId="ADAL" clId="{80E2CB43-5C13-4895-86FD-D6CE1C61EB00}" dt="2019-10-28T09:23:36.991" v="321" actId="2696"/>
        <pc:sldMkLst>
          <pc:docMk/>
          <pc:sldMk cId="413317718" sldId="387"/>
        </pc:sldMkLst>
      </pc:sldChg>
      <pc:sldChg chg="del">
        <pc:chgData name="Fredrik Wall" userId="126ad457-d6ba-4e11-8040-8d0b0155f2b6" providerId="ADAL" clId="{80E2CB43-5C13-4895-86FD-D6CE1C61EB00}" dt="2019-10-28T09:23:36.354" v="263" actId="2696"/>
        <pc:sldMkLst>
          <pc:docMk/>
          <pc:sldMk cId="3743644431" sldId="415"/>
        </pc:sldMkLst>
      </pc:sldChg>
      <pc:sldChg chg="del">
        <pc:chgData name="Fredrik Wall" userId="126ad457-d6ba-4e11-8040-8d0b0155f2b6" providerId="ADAL" clId="{80E2CB43-5C13-4895-86FD-D6CE1C61EB00}" dt="2019-10-28T09:23:37.085" v="331" actId="2696"/>
        <pc:sldMkLst>
          <pc:docMk/>
          <pc:sldMk cId="3001560018" sldId="416"/>
        </pc:sldMkLst>
      </pc:sldChg>
      <pc:sldChg chg="del">
        <pc:chgData name="Fredrik Wall" userId="126ad457-d6ba-4e11-8040-8d0b0155f2b6" providerId="ADAL" clId="{80E2CB43-5C13-4895-86FD-D6CE1C61EB00}" dt="2019-10-28T09:23:37.085" v="332" actId="2696"/>
        <pc:sldMkLst>
          <pc:docMk/>
          <pc:sldMk cId="572690722" sldId="420"/>
        </pc:sldMkLst>
      </pc:sldChg>
      <pc:sldChg chg="del">
        <pc:chgData name="Fredrik Wall" userId="126ad457-d6ba-4e11-8040-8d0b0155f2b6" providerId="ADAL" clId="{80E2CB43-5C13-4895-86FD-D6CE1C61EB00}" dt="2019-10-28T09:23:37.107" v="334" actId="2696"/>
        <pc:sldMkLst>
          <pc:docMk/>
          <pc:sldMk cId="3500713828" sldId="422"/>
        </pc:sldMkLst>
      </pc:sldChg>
      <pc:sldChg chg="del">
        <pc:chgData name="Fredrik Wall" userId="126ad457-d6ba-4e11-8040-8d0b0155f2b6" providerId="ADAL" clId="{80E2CB43-5C13-4895-86FD-D6CE1C61EB00}" dt="2019-10-28T09:23:37.091" v="333" actId="2696"/>
        <pc:sldMkLst>
          <pc:docMk/>
          <pc:sldMk cId="227067748" sldId="423"/>
        </pc:sldMkLst>
      </pc:sldChg>
      <pc:sldChg chg="del">
        <pc:chgData name="Fredrik Wall" userId="126ad457-d6ba-4e11-8040-8d0b0155f2b6" providerId="ADAL" clId="{80E2CB43-5C13-4895-86FD-D6CE1C61EB00}" dt="2019-10-24T10:30:43.682" v="246" actId="2696"/>
        <pc:sldMkLst>
          <pc:docMk/>
          <pc:sldMk cId="672004193" sldId="424"/>
        </pc:sldMkLst>
      </pc:sldChg>
      <pc:sldChg chg="del">
        <pc:chgData name="Fredrik Wall" userId="126ad457-d6ba-4e11-8040-8d0b0155f2b6" providerId="ADAL" clId="{80E2CB43-5C13-4895-86FD-D6CE1C61EB00}" dt="2019-10-24T10:30:44.814" v="247" actId="2696"/>
        <pc:sldMkLst>
          <pc:docMk/>
          <pc:sldMk cId="1958035557" sldId="425"/>
        </pc:sldMkLst>
      </pc:sldChg>
      <pc:sldChg chg="addSp delSp modSp modTransition modAnim">
        <pc:chgData name="Fredrik Wall" userId="126ad457-d6ba-4e11-8040-8d0b0155f2b6" providerId="ADAL" clId="{80E2CB43-5C13-4895-86FD-D6CE1C61EB00}" dt="2019-10-31T12:24:48.819" v="1071" actId="20577"/>
        <pc:sldMkLst>
          <pc:docMk/>
          <pc:sldMk cId="3117005181" sldId="427"/>
        </pc:sldMkLst>
        <pc:spChg chg="mod">
          <ac:chgData name="Fredrik Wall" userId="126ad457-d6ba-4e11-8040-8d0b0155f2b6" providerId="ADAL" clId="{80E2CB43-5C13-4895-86FD-D6CE1C61EB00}" dt="2019-10-24T10:17:16.233" v="245" actId="20577"/>
          <ac:spMkLst>
            <pc:docMk/>
            <pc:sldMk cId="3117005181" sldId="427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4:48.819" v="1071" actId="20577"/>
          <ac:spMkLst>
            <pc:docMk/>
            <pc:sldMk cId="3117005181" sldId="427"/>
            <ac:spMk id="11" creationId="{6FC822AC-6DE5-47A3-8CE0-321B7D510A28}"/>
          </ac:spMkLst>
        </pc:spChg>
        <pc:picChg chg="add del">
          <ac:chgData name="Fredrik Wall" userId="126ad457-d6ba-4e11-8040-8d0b0155f2b6" providerId="ADAL" clId="{80E2CB43-5C13-4895-86FD-D6CE1C61EB00}" dt="2019-10-28T08:45:43.959" v="249"/>
          <ac:picMkLst>
            <pc:docMk/>
            <pc:sldMk cId="3117005181" sldId="427"/>
            <ac:picMk id="3" creationId="{AC92CEAA-E58E-464F-83B8-4EB617275ED6}"/>
          </ac:picMkLst>
        </pc:picChg>
        <pc:picChg chg="add del mod">
          <ac:chgData name="Fredrik Wall" userId="126ad457-d6ba-4e11-8040-8d0b0155f2b6" providerId="ADAL" clId="{80E2CB43-5C13-4895-86FD-D6CE1C61EB00}" dt="2019-10-28T09:24:16.982" v="413"/>
          <ac:picMkLst>
            <pc:docMk/>
            <pc:sldMk cId="3117005181" sldId="427"/>
            <ac:picMk id="4" creationId="{7B1B0A4D-B77D-48B3-AAC2-8101F21F5242}"/>
          </ac:picMkLst>
        </pc:picChg>
        <pc:picChg chg="add mod">
          <ac:chgData name="Fredrik Wall" userId="126ad457-d6ba-4e11-8040-8d0b0155f2b6" providerId="ADAL" clId="{80E2CB43-5C13-4895-86FD-D6CE1C61EB00}" dt="2019-10-31T10:42:24.969" v="897" actId="1076"/>
          <ac:picMkLst>
            <pc:docMk/>
            <pc:sldMk cId="3117005181" sldId="427"/>
            <ac:picMk id="9" creationId="{EC7A6DB7-BB07-4FB7-B052-371D310AA87C}"/>
          </ac:picMkLst>
        </pc:picChg>
        <pc:picChg chg="del">
          <ac:chgData name="Fredrik Wall" userId="126ad457-d6ba-4e11-8040-8d0b0155f2b6" providerId="ADAL" clId="{80E2CB43-5C13-4895-86FD-D6CE1C61EB00}" dt="2019-10-24T10:14:49.392" v="120" actId="478"/>
          <ac:picMkLst>
            <pc:docMk/>
            <pc:sldMk cId="3117005181" sldId="427"/>
            <ac:picMk id="1026" creationId="{8FF2DC0F-1688-407C-8812-9B41CC070E81}"/>
          </ac:picMkLst>
        </pc:picChg>
        <pc:picChg chg="del">
          <ac:chgData name="Fredrik Wall" userId="126ad457-d6ba-4e11-8040-8d0b0155f2b6" providerId="ADAL" clId="{80E2CB43-5C13-4895-86FD-D6CE1C61EB00}" dt="2019-10-24T10:14:46.140" v="119" actId="478"/>
          <ac:picMkLst>
            <pc:docMk/>
            <pc:sldMk cId="3117005181" sldId="427"/>
            <ac:picMk id="1028" creationId="{115E00BF-2565-4662-9D61-F552554FC409}"/>
          </ac:picMkLst>
        </pc:picChg>
      </pc:sldChg>
      <pc:sldChg chg="addSp delSp modSp add modTransition modAnim">
        <pc:chgData name="Fredrik Wall" userId="126ad457-d6ba-4e11-8040-8d0b0155f2b6" providerId="ADAL" clId="{80E2CB43-5C13-4895-86FD-D6CE1C61EB00}" dt="2019-10-31T11:52:56.907" v="909" actId="20577"/>
        <pc:sldMkLst>
          <pc:docMk/>
          <pc:sldMk cId="71658729" sldId="428"/>
        </pc:sldMkLst>
        <pc:spChg chg="mod">
          <ac:chgData name="Fredrik Wall" userId="126ad457-d6ba-4e11-8040-8d0b0155f2b6" providerId="ADAL" clId="{80E2CB43-5C13-4895-86FD-D6CE1C61EB00}" dt="2019-10-31T09:21:12.767" v="467" actId="20577"/>
          <ac:spMkLst>
            <pc:docMk/>
            <pc:sldMk cId="71658729" sldId="428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1:52:56.907" v="909" actId="20577"/>
          <ac:spMkLst>
            <pc:docMk/>
            <pc:sldMk cId="71658729" sldId="428"/>
            <ac:spMk id="11" creationId="{6FC822AC-6DE5-47A3-8CE0-321B7D510A28}"/>
          </ac:spMkLst>
        </pc:spChg>
        <pc:picChg chg="add mod">
          <ac:chgData name="Fredrik Wall" userId="126ad457-d6ba-4e11-8040-8d0b0155f2b6" providerId="ADAL" clId="{80E2CB43-5C13-4895-86FD-D6CE1C61EB00}" dt="2019-10-31T09:25:31.110" v="606" actId="1076"/>
          <ac:picMkLst>
            <pc:docMk/>
            <pc:sldMk cId="71658729" sldId="428"/>
            <ac:picMk id="3" creationId="{6F6D91A1-51C0-49CE-AB99-EAD32963AF16}"/>
          </ac:picMkLst>
        </pc:picChg>
        <pc:picChg chg="del">
          <ac:chgData name="Fredrik Wall" userId="126ad457-d6ba-4e11-8040-8d0b0155f2b6" providerId="ADAL" clId="{80E2CB43-5C13-4895-86FD-D6CE1C61EB00}" dt="2019-10-31T09:21:39.679" v="523" actId="478"/>
          <ac:picMkLst>
            <pc:docMk/>
            <pc:sldMk cId="71658729" sldId="428"/>
            <ac:picMk id="9" creationId="{EC7A6DB7-BB07-4FB7-B052-371D310AA87C}"/>
          </ac:picMkLst>
        </pc:picChg>
      </pc:sldChg>
      <pc:sldChg chg="addSp delSp modSp add del mod setBg">
        <pc:chgData name="Fredrik Wall" userId="126ad457-d6ba-4e11-8040-8d0b0155f2b6" providerId="ADAL" clId="{80E2CB43-5C13-4895-86FD-D6CE1C61EB00}" dt="2019-10-31T09:20:59.779" v="434" actId="2696"/>
        <pc:sldMkLst>
          <pc:docMk/>
          <pc:sldMk cId="2646296251" sldId="428"/>
        </pc:sldMkLst>
        <pc:spChg chg="del">
          <ac:chgData name="Fredrik Wall" userId="126ad457-d6ba-4e11-8040-8d0b0155f2b6" providerId="ADAL" clId="{80E2CB43-5C13-4895-86FD-D6CE1C61EB00}" dt="2019-10-28T09:24:22.050" v="415" actId="26606"/>
          <ac:spMkLst>
            <pc:docMk/>
            <pc:sldMk cId="2646296251" sldId="428"/>
            <ac:spMk id="2" creationId="{C1EECA7C-B9E2-47FC-929E-9D14234A0F86}"/>
          </ac:spMkLst>
        </pc:spChg>
        <pc:spChg chg="del">
          <ac:chgData name="Fredrik Wall" userId="126ad457-d6ba-4e11-8040-8d0b0155f2b6" providerId="ADAL" clId="{80E2CB43-5C13-4895-86FD-D6CE1C61EB00}" dt="2019-10-28T09:24:22.050" v="415" actId="26606"/>
          <ac:spMkLst>
            <pc:docMk/>
            <pc:sldMk cId="2646296251" sldId="428"/>
            <ac:spMk id="3" creationId="{3E4BCC6C-55FC-4A13-9C4B-5A19C9E28EE2}"/>
          </ac:spMkLst>
        </pc:spChg>
        <pc:picChg chg="add mod">
          <ac:chgData name="Fredrik Wall" userId="126ad457-d6ba-4e11-8040-8d0b0155f2b6" providerId="ADAL" clId="{80E2CB43-5C13-4895-86FD-D6CE1C61EB00}" dt="2019-10-28T09:24:37.326" v="419" actId="1076"/>
          <ac:picMkLst>
            <pc:docMk/>
            <pc:sldMk cId="2646296251" sldId="428"/>
            <ac:picMk id="4" creationId="{CFABC760-3452-439F-8946-0CB74D5B93C5}"/>
          </ac:picMkLst>
        </pc:picChg>
      </pc:sldChg>
      <pc:sldChg chg="del">
        <pc:chgData name="Fredrik Wall" userId="126ad457-d6ba-4e11-8040-8d0b0155f2b6" providerId="ADAL" clId="{80E2CB43-5C13-4895-86FD-D6CE1C61EB00}" dt="2019-10-28T09:23:36.501" v="278" actId="2696"/>
        <pc:sldMkLst>
          <pc:docMk/>
          <pc:sldMk cId="2834708620" sldId="428"/>
        </pc:sldMkLst>
      </pc:sldChg>
      <pc:sldChg chg="del">
        <pc:chgData name="Fredrik Wall" userId="126ad457-d6ba-4e11-8040-8d0b0155f2b6" providerId="ADAL" clId="{80E2CB43-5C13-4895-86FD-D6CE1C61EB00}" dt="2019-10-28T09:23:36.510" v="279" actId="2696"/>
        <pc:sldMkLst>
          <pc:docMk/>
          <pc:sldMk cId="2026058749" sldId="429"/>
        </pc:sldMkLst>
      </pc:sldChg>
      <pc:sldChg chg="delSp modSp add modAnim">
        <pc:chgData name="Fredrik Wall" userId="126ad457-d6ba-4e11-8040-8d0b0155f2b6" providerId="ADAL" clId="{80E2CB43-5C13-4895-86FD-D6CE1C61EB00}" dt="2019-10-31T09:29:59.063" v="708" actId="478"/>
        <pc:sldMkLst>
          <pc:docMk/>
          <pc:sldMk cId="2265332409" sldId="429"/>
        </pc:sldMkLst>
        <pc:spChg chg="mod">
          <ac:chgData name="Fredrik Wall" userId="126ad457-d6ba-4e11-8040-8d0b0155f2b6" providerId="ADAL" clId="{80E2CB43-5C13-4895-86FD-D6CE1C61EB00}" dt="2019-10-31T09:29:44.862" v="686" actId="20577"/>
          <ac:spMkLst>
            <pc:docMk/>
            <pc:sldMk cId="2265332409" sldId="429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09:29:56.792" v="707" actId="6549"/>
          <ac:spMkLst>
            <pc:docMk/>
            <pc:sldMk cId="2265332409" sldId="429"/>
            <ac:spMk id="11" creationId="{6FC822AC-6DE5-47A3-8CE0-321B7D510A28}"/>
          </ac:spMkLst>
        </pc:spChg>
        <pc:picChg chg="del">
          <ac:chgData name="Fredrik Wall" userId="126ad457-d6ba-4e11-8040-8d0b0155f2b6" providerId="ADAL" clId="{80E2CB43-5C13-4895-86FD-D6CE1C61EB00}" dt="2019-10-31T09:29:59.063" v="708" actId="478"/>
          <ac:picMkLst>
            <pc:docMk/>
            <pc:sldMk cId="2265332409" sldId="429"/>
            <ac:picMk id="3" creationId="{6F6D91A1-51C0-49CE-AB99-EAD32963AF16}"/>
          </ac:picMkLst>
        </pc:picChg>
      </pc:sldChg>
      <pc:sldChg chg="del">
        <pc:chgData name="Fredrik Wall" userId="126ad457-d6ba-4e11-8040-8d0b0155f2b6" providerId="ADAL" clId="{80E2CB43-5C13-4895-86FD-D6CE1C61EB00}" dt="2019-10-28T09:23:36.560" v="282" actId="2696"/>
        <pc:sldMkLst>
          <pc:docMk/>
          <pc:sldMk cId="1609382809" sldId="430"/>
        </pc:sldMkLst>
      </pc:sldChg>
      <pc:sldChg chg="modSp add">
        <pc:chgData name="Fredrik Wall" userId="126ad457-d6ba-4e11-8040-8d0b0155f2b6" providerId="ADAL" clId="{80E2CB43-5C13-4895-86FD-D6CE1C61EB00}" dt="2019-10-31T12:25:00.467" v="1075" actId="20577"/>
        <pc:sldMkLst>
          <pc:docMk/>
          <pc:sldMk cId="3629648506" sldId="430"/>
        </pc:sldMkLst>
        <pc:spChg chg="mod">
          <ac:chgData name="Fredrik Wall" userId="126ad457-d6ba-4e11-8040-8d0b0155f2b6" providerId="ADAL" clId="{80E2CB43-5C13-4895-86FD-D6CE1C61EB00}" dt="2019-10-31T12:25:00.467" v="1075" actId="20577"/>
          <ac:spMkLst>
            <pc:docMk/>
            <pc:sldMk cId="3629648506" sldId="430"/>
            <ac:spMk id="8" creationId="{AF05D623-0996-43BB-887A-342B18784C82}"/>
          </ac:spMkLst>
        </pc:spChg>
      </pc:sldChg>
      <pc:sldChg chg="del">
        <pc:chgData name="Fredrik Wall" userId="126ad457-d6ba-4e11-8040-8d0b0155f2b6" providerId="ADAL" clId="{80E2CB43-5C13-4895-86FD-D6CE1C61EB00}" dt="2019-10-28T09:23:36.577" v="283" actId="2696"/>
        <pc:sldMkLst>
          <pc:docMk/>
          <pc:sldMk cId="718562140" sldId="431"/>
        </pc:sldMkLst>
      </pc:sldChg>
      <pc:sldChg chg="delSp modSp add modAnim">
        <pc:chgData name="Fredrik Wall" userId="126ad457-d6ba-4e11-8040-8d0b0155f2b6" providerId="ADAL" clId="{80E2CB43-5C13-4895-86FD-D6CE1C61EB00}" dt="2019-10-31T09:32:58.319" v="821" actId="20577"/>
        <pc:sldMkLst>
          <pc:docMk/>
          <pc:sldMk cId="2101414726" sldId="431"/>
        </pc:sldMkLst>
        <pc:spChg chg="mod">
          <ac:chgData name="Fredrik Wall" userId="126ad457-d6ba-4e11-8040-8d0b0155f2b6" providerId="ADAL" clId="{80E2CB43-5C13-4895-86FD-D6CE1C61EB00}" dt="2019-10-31T09:32:43.441" v="804" actId="20577"/>
          <ac:spMkLst>
            <pc:docMk/>
            <pc:sldMk cId="2101414726" sldId="431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09:32:58.319" v="821" actId="20577"/>
          <ac:spMkLst>
            <pc:docMk/>
            <pc:sldMk cId="2101414726" sldId="431"/>
            <ac:spMk id="11" creationId="{6FC822AC-6DE5-47A3-8CE0-321B7D510A28}"/>
          </ac:spMkLst>
        </pc:spChg>
        <pc:picChg chg="del">
          <ac:chgData name="Fredrik Wall" userId="126ad457-d6ba-4e11-8040-8d0b0155f2b6" providerId="ADAL" clId="{80E2CB43-5C13-4895-86FD-D6CE1C61EB00}" dt="2019-10-31T09:32:46.735" v="805" actId="478"/>
          <ac:picMkLst>
            <pc:docMk/>
            <pc:sldMk cId="2101414726" sldId="431"/>
            <ac:picMk id="9" creationId="{EC7A6DB7-BB07-4FB7-B052-371D310AA87C}"/>
          </ac:picMkLst>
        </pc:picChg>
      </pc:sldChg>
      <pc:sldChg chg="del">
        <pc:chgData name="Fredrik Wall" userId="126ad457-d6ba-4e11-8040-8d0b0155f2b6" providerId="ADAL" clId="{80E2CB43-5C13-4895-86FD-D6CE1C61EB00}" dt="2019-10-28T09:23:36.594" v="285" actId="2696"/>
        <pc:sldMkLst>
          <pc:docMk/>
          <pc:sldMk cId="1273862273" sldId="432"/>
        </pc:sldMkLst>
      </pc:sldChg>
      <pc:sldChg chg="modSp add modAnim">
        <pc:chgData name="Fredrik Wall" userId="126ad457-d6ba-4e11-8040-8d0b0155f2b6" providerId="ADAL" clId="{80E2CB43-5C13-4895-86FD-D6CE1C61EB00}" dt="2019-10-31T12:25:27.394" v="1127" actId="20577"/>
        <pc:sldMkLst>
          <pc:docMk/>
          <pc:sldMk cId="3057367561" sldId="432"/>
        </pc:sldMkLst>
        <pc:spChg chg="mod">
          <ac:chgData name="Fredrik Wall" userId="126ad457-d6ba-4e11-8040-8d0b0155f2b6" providerId="ADAL" clId="{80E2CB43-5C13-4895-86FD-D6CE1C61EB00}" dt="2019-10-31T12:25:08.671" v="1076" actId="1076"/>
          <ac:spMkLst>
            <pc:docMk/>
            <pc:sldMk cId="3057367561" sldId="432"/>
            <ac:spMk id="2" creationId="{0BCFC113-E179-4E58-8C33-54BA728551FF}"/>
          </ac:spMkLst>
        </pc:spChg>
        <pc:spChg chg="mod">
          <ac:chgData name="Fredrik Wall" userId="126ad457-d6ba-4e11-8040-8d0b0155f2b6" providerId="ADAL" clId="{80E2CB43-5C13-4895-86FD-D6CE1C61EB00}" dt="2019-10-31T09:35:42.928" v="844" actId="20577"/>
          <ac:spMkLst>
            <pc:docMk/>
            <pc:sldMk cId="3057367561" sldId="432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5:27.394" v="1127" actId="20577"/>
          <ac:spMkLst>
            <pc:docMk/>
            <pc:sldMk cId="3057367561" sldId="432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80E2CB43-5C13-4895-86FD-D6CE1C61EB00}" dt="2019-10-28T09:23:36.627" v="286" actId="2696"/>
        <pc:sldMkLst>
          <pc:docMk/>
          <pc:sldMk cId="2475918270" sldId="433"/>
        </pc:sldMkLst>
      </pc:sldChg>
      <pc:sldChg chg="modSp add">
        <pc:chgData name="Fredrik Wall" userId="126ad457-d6ba-4e11-8040-8d0b0155f2b6" providerId="ADAL" clId="{80E2CB43-5C13-4895-86FD-D6CE1C61EB00}" dt="2019-10-31T09:35:59.176" v="869" actId="20577"/>
        <pc:sldMkLst>
          <pc:docMk/>
          <pc:sldMk cId="3329963134" sldId="433"/>
        </pc:sldMkLst>
        <pc:spChg chg="mod">
          <ac:chgData name="Fredrik Wall" userId="126ad457-d6ba-4e11-8040-8d0b0155f2b6" providerId="ADAL" clId="{80E2CB43-5C13-4895-86FD-D6CE1C61EB00}" dt="2019-10-31T09:35:59.176" v="869" actId="20577"/>
          <ac:spMkLst>
            <pc:docMk/>
            <pc:sldMk cId="3329963134" sldId="433"/>
            <ac:spMk id="8" creationId="{AF05D623-0996-43BB-887A-342B18784C82}"/>
          </ac:spMkLst>
        </pc:spChg>
      </pc:sldChg>
      <pc:sldChg chg="modSp add ord modAnim">
        <pc:chgData name="Fredrik Wall" userId="126ad457-d6ba-4e11-8040-8d0b0155f2b6" providerId="ADAL" clId="{80E2CB43-5C13-4895-86FD-D6CE1C61EB00}" dt="2019-10-31T12:29:59.371" v="1140" actId="20577"/>
        <pc:sldMkLst>
          <pc:docMk/>
          <pc:sldMk cId="2503756999" sldId="434"/>
        </pc:sldMkLst>
        <pc:spChg chg="mod">
          <ac:chgData name="Fredrik Wall" userId="126ad457-d6ba-4e11-8040-8d0b0155f2b6" providerId="ADAL" clId="{80E2CB43-5C13-4895-86FD-D6CE1C61EB00}" dt="2019-10-31T11:58:55.034" v="981" actId="20577"/>
          <ac:spMkLst>
            <pc:docMk/>
            <pc:sldMk cId="2503756999" sldId="434"/>
            <ac:spMk id="8" creationId="{AF05D623-0996-43BB-887A-342B18784C82}"/>
          </ac:spMkLst>
        </pc:spChg>
        <pc:spChg chg="mod">
          <ac:chgData name="Fredrik Wall" userId="126ad457-d6ba-4e11-8040-8d0b0155f2b6" providerId="ADAL" clId="{80E2CB43-5C13-4895-86FD-D6CE1C61EB00}" dt="2019-10-31T12:29:59.371" v="1140" actId="20577"/>
          <ac:spMkLst>
            <pc:docMk/>
            <pc:sldMk cId="2503756999" sldId="434"/>
            <ac:spMk id="11" creationId="{6FC822AC-6DE5-47A3-8CE0-321B7D510A28}"/>
          </ac:spMkLst>
        </pc:spChg>
      </pc:sldChg>
      <pc:sldChg chg="del">
        <pc:chgData name="Fredrik Wall" userId="126ad457-d6ba-4e11-8040-8d0b0155f2b6" providerId="ADAL" clId="{80E2CB43-5C13-4895-86FD-D6CE1C61EB00}" dt="2019-10-28T09:23:36.642" v="288" actId="2696"/>
        <pc:sldMkLst>
          <pc:docMk/>
          <pc:sldMk cId="2941704625" sldId="434"/>
        </pc:sldMkLst>
      </pc:sldChg>
      <pc:sldChg chg="del">
        <pc:chgData name="Fredrik Wall" userId="126ad457-d6ba-4e11-8040-8d0b0155f2b6" providerId="ADAL" clId="{80E2CB43-5C13-4895-86FD-D6CE1C61EB00}" dt="2019-10-28T09:23:36.661" v="289" actId="2696"/>
        <pc:sldMkLst>
          <pc:docMk/>
          <pc:sldMk cId="2820169644" sldId="435"/>
        </pc:sldMkLst>
      </pc:sldChg>
      <pc:sldChg chg="del">
        <pc:chgData name="Fredrik Wall" userId="126ad457-d6ba-4e11-8040-8d0b0155f2b6" providerId="ADAL" clId="{80E2CB43-5C13-4895-86FD-D6CE1C61EB00}" dt="2019-10-28T09:23:36.680" v="291" actId="2696"/>
        <pc:sldMkLst>
          <pc:docMk/>
          <pc:sldMk cId="2401560000" sldId="436"/>
        </pc:sldMkLst>
      </pc:sldChg>
      <pc:sldChg chg="del">
        <pc:chgData name="Fredrik Wall" userId="126ad457-d6ba-4e11-8040-8d0b0155f2b6" providerId="ADAL" clId="{80E2CB43-5C13-4895-86FD-D6CE1C61EB00}" dt="2019-10-28T09:23:36.711" v="292" actId="2696"/>
        <pc:sldMkLst>
          <pc:docMk/>
          <pc:sldMk cId="3016516734" sldId="437"/>
        </pc:sldMkLst>
      </pc:sldChg>
      <pc:sldChg chg="del">
        <pc:chgData name="Fredrik Wall" userId="126ad457-d6ba-4e11-8040-8d0b0155f2b6" providerId="ADAL" clId="{80E2CB43-5C13-4895-86FD-D6CE1C61EB00}" dt="2019-10-28T09:23:36.726" v="294" actId="2696"/>
        <pc:sldMkLst>
          <pc:docMk/>
          <pc:sldMk cId="4085879739" sldId="438"/>
        </pc:sldMkLst>
      </pc:sldChg>
      <pc:sldChg chg="del">
        <pc:chgData name="Fredrik Wall" userId="126ad457-d6ba-4e11-8040-8d0b0155f2b6" providerId="ADAL" clId="{80E2CB43-5C13-4895-86FD-D6CE1C61EB00}" dt="2019-10-28T09:23:36.744" v="295" actId="2696"/>
        <pc:sldMkLst>
          <pc:docMk/>
          <pc:sldMk cId="331615242" sldId="439"/>
        </pc:sldMkLst>
      </pc:sldChg>
      <pc:sldChg chg="del">
        <pc:chgData name="Fredrik Wall" userId="126ad457-d6ba-4e11-8040-8d0b0155f2b6" providerId="ADAL" clId="{80E2CB43-5C13-4895-86FD-D6CE1C61EB00}" dt="2019-10-28T09:23:36.757" v="297" actId="2696"/>
        <pc:sldMkLst>
          <pc:docMk/>
          <pc:sldMk cId="1807619842" sldId="440"/>
        </pc:sldMkLst>
      </pc:sldChg>
      <pc:sldChg chg="del">
        <pc:chgData name="Fredrik Wall" userId="126ad457-d6ba-4e11-8040-8d0b0155f2b6" providerId="ADAL" clId="{80E2CB43-5C13-4895-86FD-D6CE1C61EB00}" dt="2019-10-28T09:23:36.778" v="298" actId="2696"/>
        <pc:sldMkLst>
          <pc:docMk/>
          <pc:sldMk cId="700090134" sldId="441"/>
        </pc:sldMkLst>
      </pc:sldChg>
      <pc:sldChg chg="del">
        <pc:chgData name="Fredrik Wall" userId="126ad457-d6ba-4e11-8040-8d0b0155f2b6" providerId="ADAL" clId="{80E2CB43-5C13-4895-86FD-D6CE1C61EB00}" dt="2019-10-28T09:23:36.811" v="302" actId="2696"/>
        <pc:sldMkLst>
          <pc:docMk/>
          <pc:sldMk cId="3174496139" sldId="442"/>
        </pc:sldMkLst>
      </pc:sldChg>
      <pc:sldChg chg="del">
        <pc:chgData name="Fredrik Wall" userId="126ad457-d6ba-4e11-8040-8d0b0155f2b6" providerId="ADAL" clId="{80E2CB43-5C13-4895-86FD-D6CE1C61EB00}" dt="2019-10-28T09:23:36.817" v="303" actId="2696"/>
        <pc:sldMkLst>
          <pc:docMk/>
          <pc:sldMk cId="1615464701" sldId="443"/>
        </pc:sldMkLst>
      </pc:sldChg>
      <pc:sldChg chg="del">
        <pc:chgData name="Fredrik Wall" userId="126ad457-d6ba-4e11-8040-8d0b0155f2b6" providerId="ADAL" clId="{80E2CB43-5C13-4895-86FD-D6CE1C61EB00}" dt="2019-10-28T09:23:36.844" v="305" actId="2696"/>
        <pc:sldMkLst>
          <pc:docMk/>
          <pc:sldMk cId="3474694370" sldId="444"/>
        </pc:sldMkLst>
      </pc:sldChg>
      <pc:sldChg chg="del">
        <pc:chgData name="Fredrik Wall" userId="126ad457-d6ba-4e11-8040-8d0b0155f2b6" providerId="ADAL" clId="{80E2CB43-5C13-4895-86FD-D6CE1C61EB00}" dt="2019-10-28T09:23:36.851" v="306" actId="2696"/>
        <pc:sldMkLst>
          <pc:docMk/>
          <pc:sldMk cId="2393024914" sldId="445"/>
        </pc:sldMkLst>
      </pc:sldChg>
      <pc:sldChg chg="del">
        <pc:chgData name="Fredrik Wall" userId="126ad457-d6ba-4e11-8040-8d0b0155f2b6" providerId="ADAL" clId="{80E2CB43-5C13-4895-86FD-D6CE1C61EB00}" dt="2019-10-28T09:23:36.864" v="308" actId="2696"/>
        <pc:sldMkLst>
          <pc:docMk/>
          <pc:sldMk cId="925529449" sldId="446"/>
        </pc:sldMkLst>
      </pc:sldChg>
      <pc:sldChg chg="del">
        <pc:chgData name="Fredrik Wall" userId="126ad457-d6ba-4e11-8040-8d0b0155f2b6" providerId="ADAL" clId="{80E2CB43-5C13-4895-86FD-D6CE1C61EB00}" dt="2019-10-28T09:23:36.878" v="309" actId="2696"/>
        <pc:sldMkLst>
          <pc:docMk/>
          <pc:sldMk cId="1216751749" sldId="447"/>
        </pc:sldMkLst>
      </pc:sldChg>
      <pc:sldChg chg="del">
        <pc:chgData name="Fredrik Wall" userId="126ad457-d6ba-4e11-8040-8d0b0155f2b6" providerId="ADAL" clId="{80E2CB43-5C13-4895-86FD-D6CE1C61EB00}" dt="2019-10-28T09:23:36.882" v="311" actId="2696"/>
        <pc:sldMkLst>
          <pc:docMk/>
          <pc:sldMk cId="3861351822" sldId="448"/>
        </pc:sldMkLst>
      </pc:sldChg>
      <pc:sldChg chg="del">
        <pc:chgData name="Fredrik Wall" userId="126ad457-d6ba-4e11-8040-8d0b0155f2b6" providerId="ADAL" clId="{80E2CB43-5C13-4895-86FD-D6CE1C61EB00}" dt="2019-10-28T09:23:36.906" v="312" actId="2696"/>
        <pc:sldMkLst>
          <pc:docMk/>
          <pc:sldMk cId="2003434734" sldId="449"/>
        </pc:sldMkLst>
      </pc:sldChg>
      <pc:sldChg chg="del">
        <pc:chgData name="Fredrik Wall" userId="126ad457-d6ba-4e11-8040-8d0b0155f2b6" providerId="ADAL" clId="{80E2CB43-5C13-4895-86FD-D6CE1C61EB00}" dt="2019-10-28T09:23:36.922" v="315" actId="2696"/>
        <pc:sldMkLst>
          <pc:docMk/>
          <pc:sldMk cId="1738014480" sldId="450"/>
        </pc:sldMkLst>
      </pc:sldChg>
      <pc:sldChg chg="del">
        <pc:chgData name="Fredrik Wall" userId="126ad457-d6ba-4e11-8040-8d0b0155f2b6" providerId="ADAL" clId="{80E2CB43-5C13-4895-86FD-D6CE1C61EB00}" dt="2019-10-28T09:23:36.922" v="316" actId="2696"/>
        <pc:sldMkLst>
          <pc:docMk/>
          <pc:sldMk cId="3292066529" sldId="451"/>
        </pc:sldMkLst>
      </pc:sldChg>
      <pc:sldChg chg="del">
        <pc:chgData name="Fredrik Wall" userId="126ad457-d6ba-4e11-8040-8d0b0155f2b6" providerId="ADAL" clId="{80E2CB43-5C13-4895-86FD-D6CE1C61EB00}" dt="2019-10-28T09:23:36.938" v="318" actId="2696"/>
        <pc:sldMkLst>
          <pc:docMk/>
          <pc:sldMk cId="691648354" sldId="452"/>
        </pc:sldMkLst>
      </pc:sldChg>
      <pc:sldChg chg="del">
        <pc:chgData name="Fredrik Wall" userId="126ad457-d6ba-4e11-8040-8d0b0155f2b6" providerId="ADAL" clId="{80E2CB43-5C13-4895-86FD-D6CE1C61EB00}" dt="2019-10-28T09:23:36.969" v="319" actId="2696"/>
        <pc:sldMkLst>
          <pc:docMk/>
          <pc:sldMk cId="2659297639" sldId="453"/>
        </pc:sldMkLst>
      </pc:sldChg>
      <pc:sldChg chg="del">
        <pc:chgData name="Fredrik Wall" userId="126ad457-d6ba-4e11-8040-8d0b0155f2b6" providerId="ADAL" clId="{80E2CB43-5C13-4895-86FD-D6CE1C61EB00}" dt="2019-10-28T09:23:36.991" v="322" actId="2696"/>
        <pc:sldMkLst>
          <pc:docMk/>
          <pc:sldMk cId="1410391866" sldId="454"/>
        </pc:sldMkLst>
      </pc:sldChg>
      <pc:sldChg chg="del">
        <pc:chgData name="Fredrik Wall" userId="126ad457-d6ba-4e11-8040-8d0b0155f2b6" providerId="ADAL" clId="{80E2CB43-5C13-4895-86FD-D6CE1C61EB00}" dt="2019-10-28T09:23:37.007" v="323" actId="2696"/>
        <pc:sldMkLst>
          <pc:docMk/>
          <pc:sldMk cId="2678967586" sldId="455"/>
        </pc:sldMkLst>
      </pc:sldChg>
      <pc:sldChg chg="del">
        <pc:chgData name="Fredrik Wall" userId="126ad457-d6ba-4e11-8040-8d0b0155f2b6" providerId="ADAL" clId="{80E2CB43-5C13-4895-86FD-D6CE1C61EB00}" dt="2019-10-28T09:23:37.038" v="327" actId="2696"/>
        <pc:sldMkLst>
          <pc:docMk/>
          <pc:sldMk cId="1012485434" sldId="456"/>
        </pc:sldMkLst>
      </pc:sldChg>
      <pc:sldChg chg="del">
        <pc:chgData name="Fredrik Wall" userId="126ad457-d6ba-4e11-8040-8d0b0155f2b6" providerId="ADAL" clId="{80E2CB43-5C13-4895-86FD-D6CE1C61EB00}" dt="2019-10-28T09:23:37.054" v="329" actId="2696"/>
        <pc:sldMkLst>
          <pc:docMk/>
          <pc:sldMk cId="118371770" sldId="457"/>
        </pc:sldMkLst>
      </pc:sldChg>
      <pc:sldChg chg="del">
        <pc:chgData name="Fredrik Wall" userId="126ad457-d6ba-4e11-8040-8d0b0155f2b6" providerId="ADAL" clId="{80E2CB43-5C13-4895-86FD-D6CE1C61EB00}" dt="2019-10-28T09:23:37.069" v="330" actId="2696"/>
        <pc:sldMkLst>
          <pc:docMk/>
          <pc:sldMk cId="2575578415" sldId="458"/>
        </pc:sldMkLst>
      </pc:sldChg>
      <pc:sldChg chg="del">
        <pc:chgData name="Fredrik Wall" userId="126ad457-d6ba-4e11-8040-8d0b0155f2b6" providerId="ADAL" clId="{80E2CB43-5C13-4895-86FD-D6CE1C61EB00}" dt="2019-10-28T09:23:37.107" v="335" actId="2696"/>
        <pc:sldMkLst>
          <pc:docMk/>
          <pc:sldMk cId="4194664147" sldId="459"/>
        </pc:sldMkLst>
      </pc:sldChg>
      <pc:sldChg chg="del">
        <pc:chgData name="Fredrik Wall" userId="126ad457-d6ba-4e11-8040-8d0b0155f2b6" providerId="ADAL" clId="{80E2CB43-5C13-4895-86FD-D6CE1C61EB00}" dt="2019-10-28T09:23:37.123" v="337" actId="2696"/>
        <pc:sldMkLst>
          <pc:docMk/>
          <pc:sldMk cId="4119922888" sldId="460"/>
        </pc:sldMkLst>
      </pc:sldChg>
      <pc:sldChg chg="del">
        <pc:chgData name="Fredrik Wall" userId="126ad457-d6ba-4e11-8040-8d0b0155f2b6" providerId="ADAL" clId="{80E2CB43-5C13-4895-86FD-D6CE1C61EB00}" dt="2019-10-28T09:23:37.138" v="338" actId="2696"/>
        <pc:sldMkLst>
          <pc:docMk/>
          <pc:sldMk cId="573978580" sldId="461"/>
        </pc:sldMkLst>
      </pc:sldChg>
      <pc:sldChg chg="del">
        <pc:chgData name="Fredrik Wall" userId="126ad457-d6ba-4e11-8040-8d0b0155f2b6" providerId="ADAL" clId="{80E2CB43-5C13-4895-86FD-D6CE1C61EB00}" dt="2019-10-28T09:23:37.154" v="340" actId="2696"/>
        <pc:sldMkLst>
          <pc:docMk/>
          <pc:sldMk cId="1988038492" sldId="462"/>
        </pc:sldMkLst>
      </pc:sldChg>
      <pc:sldChg chg="del">
        <pc:chgData name="Fredrik Wall" userId="126ad457-d6ba-4e11-8040-8d0b0155f2b6" providerId="ADAL" clId="{80E2CB43-5C13-4895-86FD-D6CE1C61EB00}" dt="2019-10-28T09:23:37.169" v="341" actId="2696"/>
        <pc:sldMkLst>
          <pc:docMk/>
          <pc:sldMk cId="1353693275" sldId="463"/>
        </pc:sldMkLst>
      </pc:sldChg>
      <pc:sldChg chg="del">
        <pc:chgData name="Fredrik Wall" userId="126ad457-d6ba-4e11-8040-8d0b0155f2b6" providerId="ADAL" clId="{80E2CB43-5C13-4895-86FD-D6CE1C61EB00}" dt="2019-10-28T09:23:37.192" v="343" actId="2696"/>
        <pc:sldMkLst>
          <pc:docMk/>
          <pc:sldMk cId="3051871284" sldId="464"/>
        </pc:sldMkLst>
      </pc:sldChg>
      <pc:sldChg chg="del">
        <pc:chgData name="Fredrik Wall" userId="126ad457-d6ba-4e11-8040-8d0b0155f2b6" providerId="ADAL" clId="{80E2CB43-5C13-4895-86FD-D6CE1C61EB00}" dt="2019-10-28T09:23:37.192" v="344" actId="2696"/>
        <pc:sldMkLst>
          <pc:docMk/>
          <pc:sldMk cId="846724849" sldId="465"/>
        </pc:sldMkLst>
      </pc:sldChg>
      <pc:sldChg chg="del">
        <pc:chgData name="Fredrik Wall" userId="126ad457-d6ba-4e11-8040-8d0b0155f2b6" providerId="ADAL" clId="{80E2CB43-5C13-4895-86FD-D6CE1C61EB00}" dt="2019-10-28T09:23:37.207" v="346" actId="2696"/>
        <pc:sldMkLst>
          <pc:docMk/>
          <pc:sldMk cId="3895180598" sldId="466"/>
        </pc:sldMkLst>
      </pc:sldChg>
      <pc:sldChg chg="del">
        <pc:chgData name="Fredrik Wall" userId="126ad457-d6ba-4e11-8040-8d0b0155f2b6" providerId="ADAL" clId="{80E2CB43-5C13-4895-86FD-D6CE1C61EB00}" dt="2019-10-28T09:23:37.207" v="347" actId="2696"/>
        <pc:sldMkLst>
          <pc:docMk/>
          <pc:sldMk cId="3873995795" sldId="467"/>
        </pc:sldMkLst>
      </pc:sldChg>
      <pc:sldChg chg="del">
        <pc:chgData name="Fredrik Wall" userId="126ad457-d6ba-4e11-8040-8d0b0155f2b6" providerId="ADAL" clId="{80E2CB43-5C13-4895-86FD-D6CE1C61EB00}" dt="2019-10-28T09:23:37.223" v="349" actId="2696"/>
        <pc:sldMkLst>
          <pc:docMk/>
          <pc:sldMk cId="3526639989" sldId="468"/>
        </pc:sldMkLst>
      </pc:sldChg>
      <pc:sldChg chg="del">
        <pc:chgData name="Fredrik Wall" userId="126ad457-d6ba-4e11-8040-8d0b0155f2b6" providerId="ADAL" clId="{80E2CB43-5C13-4895-86FD-D6CE1C61EB00}" dt="2019-10-28T09:23:37.245" v="350" actId="2696"/>
        <pc:sldMkLst>
          <pc:docMk/>
          <pc:sldMk cId="2215281067" sldId="469"/>
        </pc:sldMkLst>
      </pc:sldChg>
      <pc:sldChg chg="del">
        <pc:chgData name="Fredrik Wall" userId="126ad457-d6ba-4e11-8040-8d0b0155f2b6" providerId="ADAL" clId="{80E2CB43-5C13-4895-86FD-D6CE1C61EB00}" dt="2019-10-28T09:23:37.254" v="352" actId="2696"/>
        <pc:sldMkLst>
          <pc:docMk/>
          <pc:sldMk cId="1009130016" sldId="470"/>
        </pc:sldMkLst>
      </pc:sldChg>
      <pc:sldChg chg="del">
        <pc:chgData name="Fredrik Wall" userId="126ad457-d6ba-4e11-8040-8d0b0155f2b6" providerId="ADAL" clId="{80E2CB43-5C13-4895-86FD-D6CE1C61EB00}" dt="2019-10-28T09:23:37.262" v="353" actId="2696"/>
        <pc:sldMkLst>
          <pc:docMk/>
          <pc:sldMk cId="305109206" sldId="471"/>
        </pc:sldMkLst>
      </pc:sldChg>
      <pc:sldChg chg="del">
        <pc:chgData name="Fredrik Wall" userId="126ad457-d6ba-4e11-8040-8d0b0155f2b6" providerId="ADAL" clId="{80E2CB43-5C13-4895-86FD-D6CE1C61EB00}" dt="2019-10-28T09:23:37.279" v="355" actId="2696"/>
        <pc:sldMkLst>
          <pc:docMk/>
          <pc:sldMk cId="2280477849" sldId="472"/>
        </pc:sldMkLst>
      </pc:sldChg>
      <pc:sldChg chg="del">
        <pc:chgData name="Fredrik Wall" userId="126ad457-d6ba-4e11-8040-8d0b0155f2b6" providerId="ADAL" clId="{80E2CB43-5C13-4895-86FD-D6CE1C61EB00}" dt="2019-10-28T09:23:37.283" v="356" actId="2696"/>
        <pc:sldMkLst>
          <pc:docMk/>
          <pc:sldMk cId="2362405280" sldId="473"/>
        </pc:sldMkLst>
      </pc:sldChg>
      <pc:sldChg chg="del">
        <pc:chgData name="Fredrik Wall" userId="126ad457-d6ba-4e11-8040-8d0b0155f2b6" providerId="ADAL" clId="{80E2CB43-5C13-4895-86FD-D6CE1C61EB00}" dt="2019-10-28T09:23:37.295" v="358" actId="2696"/>
        <pc:sldMkLst>
          <pc:docMk/>
          <pc:sldMk cId="1743242597" sldId="474"/>
        </pc:sldMkLst>
      </pc:sldChg>
      <pc:sldChg chg="del">
        <pc:chgData name="Fredrik Wall" userId="126ad457-d6ba-4e11-8040-8d0b0155f2b6" providerId="ADAL" clId="{80E2CB43-5C13-4895-86FD-D6CE1C61EB00}" dt="2019-10-28T09:23:37.299" v="359" actId="2696"/>
        <pc:sldMkLst>
          <pc:docMk/>
          <pc:sldMk cId="2740125492" sldId="475"/>
        </pc:sldMkLst>
      </pc:sldChg>
      <pc:sldChg chg="del">
        <pc:chgData name="Fredrik Wall" userId="126ad457-d6ba-4e11-8040-8d0b0155f2b6" providerId="ADAL" clId="{80E2CB43-5C13-4895-86FD-D6CE1C61EB00}" dt="2019-10-28T09:23:37.316" v="361" actId="2696"/>
        <pc:sldMkLst>
          <pc:docMk/>
          <pc:sldMk cId="3932778275" sldId="476"/>
        </pc:sldMkLst>
      </pc:sldChg>
      <pc:sldChg chg="del">
        <pc:chgData name="Fredrik Wall" userId="126ad457-d6ba-4e11-8040-8d0b0155f2b6" providerId="ADAL" clId="{80E2CB43-5C13-4895-86FD-D6CE1C61EB00}" dt="2019-10-28T09:23:37.319" v="362" actId="2696"/>
        <pc:sldMkLst>
          <pc:docMk/>
          <pc:sldMk cId="1808416510" sldId="477"/>
        </pc:sldMkLst>
      </pc:sldChg>
      <pc:sldChg chg="del">
        <pc:chgData name="Fredrik Wall" userId="126ad457-d6ba-4e11-8040-8d0b0155f2b6" providerId="ADAL" clId="{80E2CB43-5C13-4895-86FD-D6CE1C61EB00}" dt="2019-10-28T09:23:37.333" v="364" actId="2696"/>
        <pc:sldMkLst>
          <pc:docMk/>
          <pc:sldMk cId="1369291787" sldId="478"/>
        </pc:sldMkLst>
      </pc:sldChg>
      <pc:sldChg chg="del">
        <pc:chgData name="Fredrik Wall" userId="126ad457-d6ba-4e11-8040-8d0b0155f2b6" providerId="ADAL" clId="{80E2CB43-5C13-4895-86FD-D6CE1C61EB00}" dt="2019-10-28T09:23:37.337" v="365" actId="2696"/>
        <pc:sldMkLst>
          <pc:docMk/>
          <pc:sldMk cId="1269717513" sldId="479"/>
        </pc:sldMkLst>
      </pc:sldChg>
      <pc:sldChg chg="del">
        <pc:chgData name="Fredrik Wall" userId="126ad457-d6ba-4e11-8040-8d0b0155f2b6" providerId="ADAL" clId="{80E2CB43-5C13-4895-86FD-D6CE1C61EB00}" dt="2019-10-28T09:23:37.350" v="367" actId="2696"/>
        <pc:sldMkLst>
          <pc:docMk/>
          <pc:sldMk cId="542879087" sldId="480"/>
        </pc:sldMkLst>
      </pc:sldChg>
      <pc:sldChg chg="del">
        <pc:chgData name="Fredrik Wall" userId="126ad457-d6ba-4e11-8040-8d0b0155f2b6" providerId="ADAL" clId="{80E2CB43-5C13-4895-86FD-D6CE1C61EB00}" dt="2019-10-28T09:23:37.398" v="368" actId="2696"/>
        <pc:sldMkLst>
          <pc:docMk/>
          <pc:sldMk cId="2204537565" sldId="481"/>
        </pc:sldMkLst>
      </pc:sldChg>
      <pc:sldChg chg="del">
        <pc:chgData name="Fredrik Wall" userId="126ad457-d6ba-4e11-8040-8d0b0155f2b6" providerId="ADAL" clId="{80E2CB43-5C13-4895-86FD-D6CE1C61EB00}" dt="2019-10-28T09:23:36.323" v="260" actId="2696"/>
        <pc:sldMkLst>
          <pc:docMk/>
          <pc:sldMk cId="3263116163" sldId="482"/>
        </pc:sldMkLst>
      </pc:sldChg>
      <pc:sldChg chg="del">
        <pc:chgData name="Fredrik Wall" userId="126ad457-d6ba-4e11-8040-8d0b0155f2b6" providerId="ADAL" clId="{80E2CB43-5C13-4895-86FD-D6CE1C61EB00}" dt="2019-10-28T09:23:36.306" v="259" actId="2696"/>
        <pc:sldMkLst>
          <pc:docMk/>
          <pc:sldMk cId="1834258490" sldId="483"/>
        </pc:sldMkLst>
      </pc:sldChg>
    </pc:docChg>
  </pc:docChgLst>
  <pc:docChgLst>
    <pc:chgData name="Fredrik Wall" userId="126ad457-d6ba-4e11-8040-8d0b0155f2b6" providerId="ADAL" clId="{A5FDDD36-A7A7-4383-9CEC-2E1068247367}"/>
    <pc:docChg chg="undo custSel addSld delSld modSld sldOrd addMainMaster delMainMaster modMainMaster">
      <pc:chgData name="Fredrik Wall" userId="126ad457-d6ba-4e11-8040-8d0b0155f2b6" providerId="ADAL" clId="{A5FDDD36-A7A7-4383-9CEC-2E1068247367}" dt="2019-10-10T07:27:29.650" v="5641"/>
      <pc:docMkLst>
        <pc:docMk/>
      </pc:docMkLst>
      <pc:sldChg chg="addSp delSp modSp add del modNotesTx">
        <pc:chgData name="Fredrik Wall" userId="126ad457-d6ba-4e11-8040-8d0b0155f2b6" providerId="ADAL" clId="{A5FDDD36-A7A7-4383-9CEC-2E1068247367}" dt="2019-10-02T13:06:50.041" v="2870" actId="20577"/>
        <pc:sldMkLst>
          <pc:docMk/>
          <pc:sldMk cId="228559630" sldId="256"/>
        </pc:sldMkLst>
        <pc:spChg chg="add mod ord">
          <ac:chgData name="Fredrik Wall" userId="126ad457-d6ba-4e11-8040-8d0b0155f2b6" providerId="ADAL" clId="{A5FDDD36-A7A7-4383-9CEC-2E1068247367}" dt="2019-10-02T11:26:56.628" v="1736" actId="2085"/>
          <ac:spMkLst>
            <pc:docMk/>
            <pc:sldMk cId="228559630" sldId="256"/>
            <ac:spMk id="2" creationId="{15A78605-FE73-4340-B8EF-A5F22F6B702D}"/>
          </ac:spMkLst>
        </pc:spChg>
        <pc:spChg chg="add mod">
          <ac:chgData name="Fredrik Wall" userId="126ad457-d6ba-4e11-8040-8d0b0155f2b6" providerId="ADAL" clId="{A5FDDD36-A7A7-4383-9CEC-2E1068247367}" dt="2019-10-02T10:56:46.966" v="1437" actId="1038"/>
          <ac:spMkLst>
            <pc:docMk/>
            <pc:sldMk cId="228559630" sldId="256"/>
            <ac:spMk id="8" creationId="{6BF44E12-A670-4DF0-BF3B-A134CB6E588F}"/>
          </ac:spMkLst>
        </pc:spChg>
        <pc:spChg chg="del">
          <ac:chgData name="Fredrik Wall" userId="126ad457-d6ba-4e11-8040-8d0b0155f2b6" providerId="ADAL" clId="{A5FDDD36-A7A7-4383-9CEC-2E1068247367}" dt="2019-09-30T13:28:18.209" v="1018" actId="478"/>
          <ac:spMkLst>
            <pc:docMk/>
            <pc:sldMk cId="228559630" sldId="256"/>
            <ac:spMk id="19" creationId="{B5735157-CFAD-43E3-8E12-6557D2B8A47C}"/>
          </ac:spMkLst>
        </pc:spChg>
        <pc:spChg chg="mod">
          <ac:chgData name="Fredrik Wall" userId="126ad457-d6ba-4e11-8040-8d0b0155f2b6" providerId="ADAL" clId="{A5FDDD36-A7A7-4383-9CEC-2E1068247367}" dt="2019-10-02T10:53:57.208" v="1425" actId="1076"/>
          <ac:spMkLst>
            <pc:docMk/>
            <pc:sldMk cId="228559630" sldId="256"/>
            <ac:spMk id="22" creationId="{C8FEC658-C1AF-433D-956C-9BC426684BB6}"/>
          </ac:spMkLst>
        </pc:spChg>
        <pc:spChg chg="mod">
          <ac:chgData name="Fredrik Wall" userId="126ad457-d6ba-4e11-8040-8d0b0155f2b6" providerId="ADAL" clId="{A5FDDD36-A7A7-4383-9CEC-2E1068247367}" dt="2019-10-02T10:55:36.960" v="1434" actId="1076"/>
          <ac:spMkLst>
            <pc:docMk/>
            <pc:sldMk cId="228559630" sldId="256"/>
            <ac:spMk id="23" creationId="{0AF6E36C-848E-40C6-ACE0-B7C4499D00FA}"/>
          </ac:spMkLst>
        </pc:spChg>
        <pc:picChg chg="mod">
          <ac:chgData name="Fredrik Wall" userId="126ad457-d6ba-4e11-8040-8d0b0155f2b6" providerId="ADAL" clId="{A5FDDD36-A7A7-4383-9CEC-2E1068247367}" dt="2019-10-02T10:55:54.087" v="1435" actId="1076"/>
          <ac:picMkLst>
            <pc:docMk/>
            <pc:sldMk cId="228559630" sldId="256"/>
            <ac:picMk id="6" creationId="{5DD057C0-1C14-4668-A010-14048DDD3573}"/>
          </ac:picMkLst>
        </pc:picChg>
        <pc:picChg chg="mod ord">
          <ac:chgData name="Fredrik Wall" userId="126ad457-d6ba-4e11-8040-8d0b0155f2b6" providerId="ADAL" clId="{A5FDDD36-A7A7-4383-9CEC-2E1068247367}" dt="2019-09-30T13:29:23.030" v="1071" actId="1076"/>
          <ac:picMkLst>
            <pc:docMk/>
            <pc:sldMk cId="228559630" sldId="256"/>
            <ac:picMk id="7" creationId="{8290D0C3-6D0F-4C53-848E-DC5C9C8D33F2}"/>
          </ac:picMkLst>
        </pc:picChg>
      </pc:sldChg>
      <pc:sldChg chg="addSp delSp modSp">
        <pc:chgData name="Fredrik Wall" userId="126ad457-d6ba-4e11-8040-8d0b0155f2b6" providerId="ADAL" clId="{A5FDDD36-A7A7-4383-9CEC-2E1068247367}" dt="2019-10-10T07:10:09.829" v="5606" actId="171"/>
        <pc:sldMkLst>
          <pc:docMk/>
          <pc:sldMk cId="739082615" sldId="258"/>
        </pc:sldMkLst>
        <pc:spChg chg="del">
          <ac:chgData name="Fredrik Wall" userId="126ad457-d6ba-4e11-8040-8d0b0155f2b6" providerId="ADAL" clId="{A5FDDD36-A7A7-4383-9CEC-2E1068247367}" dt="2019-10-10T07:09:52.061" v="5602" actId="478"/>
          <ac:spMkLst>
            <pc:docMk/>
            <pc:sldMk cId="739082615" sldId="258"/>
            <ac:spMk id="6" creationId="{E134895A-1F9B-41FB-BDBF-7BC85332231C}"/>
          </ac:spMkLst>
        </pc:spChg>
        <pc:spChg chg="add">
          <ac:chgData name="Fredrik Wall" userId="126ad457-d6ba-4e11-8040-8d0b0155f2b6" providerId="ADAL" clId="{A5FDDD36-A7A7-4383-9CEC-2E1068247367}" dt="2019-09-30T13:27:01.452" v="997"/>
          <ac:spMkLst>
            <pc:docMk/>
            <pc:sldMk cId="739082615" sldId="258"/>
            <ac:spMk id="7" creationId="{1C9F3428-C74B-400D-8521-6A74698BE639}"/>
          </ac:spMkLst>
        </pc:spChg>
        <pc:spChg chg="add ord">
          <ac:chgData name="Fredrik Wall" userId="126ad457-d6ba-4e11-8040-8d0b0155f2b6" providerId="ADAL" clId="{A5FDDD36-A7A7-4383-9CEC-2E1068247367}" dt="2019-10-10T07:10:09.829" v="5606" actId="171"/>
          <ac:spMkLst>
            <pc:docMk/>
            <pc:sldMk cId="739082615" sldId="258"/>
            <ac:spMk id="10" creationId="{0BA3CF1D-C80F-4AF8-917E-3C8CCEF77ECB}"/>
          </ac:spMkLst>
        </pc:spChg>
      </pc:sldChg>
      <pc:sldChg chg="addSp delSp modSp delAnim modAnim modNotesTx">
        <pc:chgData name="Fredrik Wall" userId="126ad457-d6ba-4e11-8040-8d0b0155f2b6" providerId="ADAL" clId="{A5FDDD36-A7A7-4383-9CEC-2E1068247367}" dt="2019-10-02T11:08:56.481" v="1655" actId="6549"/>
        <pc:sldMkLst>
          <pc:docMk/>
          <pc:sldMk cId="160042583" sldId="259"/>
        </pc:sldMkLst>
        <pc:spChg chg="add del mod ord">
          <ac:chgData name="Fredrik Wall" userId="126ad457-d6ba-4e11-8040-8d0b0155f2b6" providerId="ADAL" clId="{A5FDDD36-A7A7-4383-9CEC-2E1068247367}" dt="2019-09-24T11:59:47.442" v="373" actId="11529"/>
          <ac:spMkLst>
            <pc:docMk/>
            <pc:sldMk cId="160042583" sldId="259"/>
            <ac:spMk id="2" creationId="{E2C0D6C7-D350-44F2-AC8E-328628EBA405}"/>
          </ac:spMkLst>
        </pc:spChg>
        <pc:spChg chg="add mod ord">
          <ac:chgData name="Fredrik Wall" userId="126ad457-d6ba-4e11-8040-8d0b0155f2b6" providerId="ADAL" clId="{A5FDDD36-A7A7-4383-9CEC-2E1068247367}" dt="2019-09-24T12:22:50.780" v="820" actId="1076"/>
          <ac:spMkLst>
            <pc:docMk/>
            <pc:sldMk cId="160042583" sldId="259"/>
            <ac:spMk id="3" creationId="{3AB116B4-7BB6-432D-900A-919169C539B1}"/>
          </ac:spMkLst>
        </pc:spChg>
        <pc:spChg chg="del mod">
          <ac:chgData name="Fredrik Wall" userId="126ad457-d6ba-4e11-8040-8d0b0155f2b6" providerId="ADAL" clId="{A5FDDD36-A7A7-4383-9CEC-2E1068247367}" dt="2019-09-24T12:05:35.770" v="519" actId="478"/>
          <ac:spMkLst>
            <pc:docMk/>
            <pc:sldMk cId="160042583" sldId="259"/>
            <ac:spMk id="6" creationId="{6445776E-863A-4389-810E-7A691202A725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7" creationId="{5D5B7481-B820-41CF-A437-FF9EEDA36CAA}"/>
          </ac:spMkLst>
        </pc:spChg>
        <pc:spChg chg="mod">
          <ac:chgData name="Fredrik Wall" userId="126ad457-d6ba-4e11-8040-8d0b0155f2b6" providerId="ADAL" clId="{A5FDDD36-A7A7-4383-9CEC-2E1068247367}" dt="2019-09-30T13:27:42.360" v="1017" actId="1038"/>
          <ac:spMkLst>
            <pc:docMk/>
            <pc:sldMk cId="160042583" sldId="259"/>
            <ac:spMk id="8" creationId="{85962889-2064-4FDA-8809-FEC12ADBCF87}"/>
          </ac:spMkLst>
        </pc:spChg>
        <pc:spChg chg="del mod">
          <ac:chgData name="Fredrik Wall" userId="126ad457-d6ba-4e11-8040-8d0b0155f2b6" providerId="ADAL" clId="{A5FDDD36-A7A7-4383-9CEC-2E1068247367}" dt="2019-09-24T11:55:33.138" v="204" actId="478"/>
          <ac:spMkLst>
            <pc:docMk/>
            <pc:sldMk cId="160042583" sldId="259"/>
            <ac:spMk id="9" creationId="{ECD9A8F1-A46E-48A7-AB2F-345F46D22C0D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0" creationId="{EC4FA231-B360-4CE9-8FCD-7851B1921E79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1" creationId="{BD3B8596-B1E2-4B45-8DBE-F4C907957AC4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2" creationId="{B69878CE-48E3-4598-8193-5E9AD44CA1E7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3" creationId="{6EFAE009-497D-4510-9E6A-24FD28129822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4" creationId="{77829449-9EA3-4A9F-B61B-2439FEC98B58}"/>
          </ac:spMkLst>
        </pc:spChg>
        <pc:spChg chg="add del mod">
          <ac:chgData name="Fredrik Wall" userId="126ad457-d6ba-4e11-8040-8d0b0155f2b6" providerId="ADAL" clId="{A5FDDD36-A7A7-4383-9CEC-2E1068247367}" dt="2019-09-24T11:50:37.515" v="101"/>
          <ac:spMkLst>
            <pc:docMk/>
            <pc:sldMk cId="160042583" sldId="259"/>
            <ac:spMk id="15" creationId="{495C473A-3EB0-451F-A7F5-F77EEFBD144B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6" creationId="{918C09EA-2893-4FAA-A8FD-14877E2531BE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7" creationId="{12F8219F-1666-4E82-9C9C-3ABEE19B2BDF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8" creationId="{3202AC6D-D5AB-499E-BF99-829CF33F9390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19" creationId="{6C3EAC11-E342-4D6F-AC0F-D7D65BE9D12B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0" creationId="{23366076-9366-43E6-A406-F9FFF2DDAAC6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1" creationId="{107B35C1-0E10-44D2-8FAE-95452AB014D8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2" creationId="{B166AA0F-B41C-448C-839B-5F70E184EC7A}"/>
          </ac:spMkLst>
        </pc:spChg>
        <pc:spChg chg="add mod">
          <ac:chgData name="Fredrik Wall" userId="126ad457-d6ba-4e11-8040-8d0b0155f2b6" providerId="ADAL" clId="{A5FDDD36-A7A7-4383-9CEC-2E1068247367}" dt="2019-09-24T12:07:11.098" v="735" actId="164"/>
          <ac:spMkLst>
            <pc:docMk/>
            <pc:sldMk cId="160042583" sldId="259"/>
            <ac:spMk id="23" creationId="{0972B018-90D4-4F64-BC24-348DB7FA5E4D}"/>
          </ac:spMkLst>
        </pc:spChg>
        <pc:spChg chg="add mod">
          <ac:chgData name="Fredrik Wall" userId="126ad457-d6ba-4e11-8040-8d0b0155f2b6" providerId="ADAL" clId="{A5FDDD36-A7A7-4383-9CEC-2E1068247367}" dt="2019-09-24T12:24:05.097" v="823" actId="20577"/>
          <ac:spMkLst>
            <pc:docMk/>
            <pc:sldMk cId="160042583" sldId="259"/>
            <ac:spMk id="24" creationId="{B9B69508-14EB-4E13-B900-F7D822D4AA69}"/>
          </ac:spMkLst>
        </pc:spChg>
        <pc:spChg chg="add mod topLvl">
          <ac:chgData name="Fredrik Wall" userId="126ad457-d6ba-4e11-8040-8d0b0155f2b6" providerId="ADAL" clId="{A5FDDD36-A7A7-4383-9CEC-2E1068247367}" dt="2019-09-24T12:17:52.118" v="799" actId="338"/>
          <ac:spMkLst>
            <pc:docMk/>
            <pc:sldMk cId="160042583" sldId="259"/>
            <ac:spMk id="25" creationId="{9B41CC9E-B4AB-4A60-9793-E5851629DD1E}"/>
          </ac:spMkLst>
        </pc:spChg>
        <pc:spChg chg="add mod">
          <ac:chgData name="Fredrik Wall" userId="126ad457-d6ba-4e11-8040-8d0b0155f2b6" providerId="ADAL" clId="{A5FDDD36-A7A7-4383-9CEC-2E1068247367}" dt="2019-09-24T12:18:14.316" v="800" actId="164"/>
          <ac:spMkLst>
            <pc:docMk/>
            <pc:sldMk cId="160042583" sldId="259"/>
            <ac:spMk id="26" creationId="{B3921105-1ACE-468B-9ADF-715499058E9D}"/>
          </ac:spMkLst>
        </pc:spChg>
        <pc:spChg chg="add mod">
          <ac:chgData name="Fredrik Wall" userId="126ad457-d6ba-4e11-8040-8d0b0155f2b6" providerId="ADAL" clId="{A5FDDD36-A7A7-4383-9CEC-2E1068247367}" dt="2019-09-24T12:18:32.552" v="801" actId="164"/>
          <ac:spMkLst>
            <pc:docMk/>
            <pc:sldMk cId="160042583" sldId="259"/>
            <ac:spMk id="27" creationId="{F19DB45D-8006-4BEC-ACBF-1349D4E6E1C1}"/>
          </ac:spMkLst>
        </pc:spChg>
        <pc:spChg chg="add mod">
          <ac:chgData name="Fredrik Wall" userId="126ad457-d6ba-4e11-8040-8d0b0155f2b6" providerId="ADAL" clId="{A5FDDD36-A7A7-4383-9CEC-2E1068247367}" dt="2019-09-24T12:18:41.116" v="802" actId="164"/>
          <ac:spMkLst>
            <pc:docMk/>
            <pc:sldMk cId="160042583" sldId="259"/>
            <ac:spMk id="28" creationId="{24A2883E-C7AD-4A5A-A166-A9CE55EFDB54}"/>
          </ac:spMkLst>
        </pc:spChg>
        <pc:spChg chg="add mod">
          <ac:chgData name="Fredrik Wall" userId="126ad457-d6ba-4e11-8040-8d0b0155f2b6" providerId="ADAL" clId="{A5FDDD36-A7A7-4383-9CEC-2E1068247367}" dt="2019-09-30T13:42:21.914" v="1292" actId="6549"/>
          <ac:spMkLst>
            <pc:docMk/>
            <pc:sldMk cId="160042583" sldId="259"/>
            <ac:spMk id="29" creationId="{5AA1999E-1570-41C8-9E1D-2C3AC8EE4F0D}"/>
          </ac:spMkLst>
        </pc:spChg>
        <pc:spChg chg="add mod">
          <ac:chgData name="Fredrik Wall" userId="126ad457-d6ba-4e11-8040-8d0b0155f2b6" providerId="ADAL" clId="{A5FDDD36-A7A7-4383-9CEC-2E1068247367}" dt="2019-09-24T12:22:09.526" v="815" actId="164"/>
          <ac:spMkLst>
            <pc:docMk/>
            <pc:sldMk cId="160042583" sldId="259"/>
            <ac:spMk id="30" creationId="{4462B09D-AD46-4586-8270-98C2191122E1}"/>
          </ac:spMkLst>
        </pc:spChg>
        <pc:spChg chg="mod">
          <ac:chgData name="Fredrik Wall" userId="126ad457-d6ba-4e11-8040-8d0b0155f2b6" providerId="ADAL" clId="{A5FDDD36-A7A7-4383-9CEC-2E1068247367}" dt="2019-09-30T13:38:40.256" v="1271" actId="20577"/>
          <ac:spMkLst>
            <pc:docMk/>
            <pc:sldMk cId="160042583" sldId="259"/>
            <ac:spMk id="32" creationId="{5BAE0772-3026-4D97-B63B-39D2E323D1E9}"/>
          </ac:spMkLst>
        </pc:spChg>
        <pc:spChg chg="mod">
          <ac:chgData name="Fredrik Wall" userId="126ad457-d6ba-4e11-8040-8d0b0155f2b6" providerId="ADAL" clId="{A5FDDD36-A7A7-4383-9CEC-2E1068247367}" dt="2019-09-24T11:57:23.985" v="218" actId="20577"/>
          <ac:spMkLst>
            <pc:docMk/>
            <pc:sldMk cId="160042583" sldId="259"/>
            <ac:spMk id="33" creationId="{43CC1046-9AE9-44BF-B902-208C5F002CFA}"/>
          </ac:spMkLst>
        </pc:spChg>
        <pc:spChg chg="add mod">
          <ac:chgData name="Fredrik Wall" userId="126ad457-d6ba-4e11-8040-8d0b0155f2b6" providerId="ADAL" clId="{A5FDDD36-A7A7-4383-9CEC-2E1068247367}" dt="2019-09-24T11:55:45.594" v="207" actId="571"/>
          <ac:spMkLst>
            <pc:docMk/>
            <pc:sldMk cId="160042583" sldId="259"/>
            <ac:spMk id="34" creationId="{9DDAFE4B-C648-43AE-90EC-326B571E736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5" creationId="{FDB37B65-1594-4FBC-B425-334441AD4FE1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6" creationId="{92DBBB60-00ED-4162-B943-78C050FD99B2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7" creationId="{31AC7353-74E7-4DE7-A772-CEA13BDBD9C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8" creationId="{F3F5531E-C120-478B-81A6-495A3BD7B2C6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39" creationId="{2A2C0876-5695-42E9-A554-43F7AB543237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0" creationId="{25403909-8CE9-43CB-8B28-D1B76E7F5361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1" creationId="{C7C4B80E-2764-4884-BB16-2110578681F9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2" creationId="{13665EA8-184F-4947-B248-2AA6A3756117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3" creationId="{978D82D3-DE82-4B2E-A40F-C6ED60FEE7A2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4" creationId="{5BFE3321-1296-4BBA-83B3-3287529B270B}"/>
          </ac:spMkLst>
        </pc:spChg>
        <pc:spChg chg="add mod">
          <ac:chgData name="Fredrik Wall" userId="126ad457-d6ba-4e11-8040-8d0b0155f2b6" providerId="ADAL" clId="{A5FDDD36-A7A7-4383-9CEC-2E1068247367}" dt="2019-09-24T11:56:05.246" v="209" actId="571"/>
          <ac:spMkLst>
            <pc:docMk/>
            <pc:sldMk cId="160042583" sldId="259"/>
            <ac:spMk id="45" creationId="{824E37E5-33B2-4BB9-90CF-4A38A90EC378}"/>
          </ac:spMkLst>
        </pc:spChg>
        <pc:spChg chg="add mod">
          <ac:chgData name="Fredrik Wall" userId="126ad457-d6ba-4e11-8040-8d0b0155f2b6" providerId="ADAL" clId="{A5FDDD36-A7A7-4383-9CEC-2E1068247367}" dt="2019-10-02T11:02:49.234" v="1621" actId="1037"/>
          <ac:spMkLst>
            <pc:docMk/>
            <pc:sldMk cId="160042583" sldId="259"/>
            <ac:spMk id="50" creationId="{A1230C3D-C8EF-492D-9AE6-6A756C749BA1}"/>
          </ac:spMkLst>
        </pc:spChg>
        <pc:spChg chg="mod">
          <ac:chgData name="Fredrik Wall" userId="126ad457-d6ba-4e11-8040-8d0b0155f2b6" providerId="ADAL" clId="{A5FDDD36-A7A7-4383-9CEC-2E1068247367}" dt="2019-10-01T07:31:03.566" v="1384" actId="20577"/>
          <ac:spMkLst>
            <pc:docMk/>
            <pc:sldMk cId="160042583" sldId="259"/>
            <ac:spMk id="52" creationId="{AE04A652-82BC-4737-8D44-64C181BBC9FD}"/>
          </ac:spMkLst>
        </pc:spChg>
        <pc:spChg chg="mod">
          <ac:chgData name="Fredrik Wall" userId="126ad457-d6ba-4e11-8040-8d0b0155f2b6" providerId="ADAL" clId="{A5FDDD36-A7A7-4383-9CEC-2E1068247367}" dt="2019-10-01T07:31:41.638" v="1392" actId="20577"/>
          <ac:spMkLst>
            <pc:docMk/>
            <pc:sldMk cId="160042583" sldId="259"/>
            <ac:spMk id="53" creationId="{E6B76DE5-3BCD-47A0-A369-1AFEE20FC3CB}"/>
          </ac:spMkLst>
        </pc:spChg>
        <pc:spChg chg="mod">
          <ac:chgData name="Fredrik Wall" userId="126ad457-d6ba-4e11-8040-8d0b0155f2b6" providerId="ADAL" clId="{A5FDDD36-A7A7-4383-9CEC-2E1068247367}" dt="2019-09-30T13:39:00.080" v="1283" actId="20577"/>
          <ac:spMkLst>
            <pc:docMk/>
            <pc:sldMk cId="160042583" sldId="259"/>
            <ac:spMk id="55" creationId="{E28B8A3E-9C52-41D9-A5E1-A939450A2B61}"/>
          </ac:spMkLst>
        </pc:spChg>
        <pc:spChg chg="mod">
          <ac:chgData name="Fredrik Wall" userId="126ad457-d6ba-4e11-8040-8d0b0155f2b6" providerId="ADAL" clId="{A5FDDD36-A7A7-4383-9CEC-2E1068247367}" dt="2019-09-24T12:11:13.691" v="760" actId="20577"/>
          <ac:spMkLst>
            <pc:docMk/>
            <pc:sldMk cId="160042583" sldId="259"/>
            <ac:spMk id="56" creationId="{18E7DA90-0953-441E-BB6D-F2D5B117C31B}"/>
          </ac:spMkLst>
        </pc:spChg>
        <pc:spChg chg="mod">
          <ac:chgData name="Fredrik Wall" userId="126ad457-d6ba-4e11-8040-8d0b0155f2b6" providerId="ADAL" clId="{A5FDDD36-A7A7-4383-9CEC-2E1068247367}" dt="2019-10-01T07:24:37.544" v="1324" actId="20577"/>
          <ac:spMkLst>
            <pc:docMk/>
            <pc:sldMk cId="160042583" sldId="259"/>
            <ac:spMk id="58" creationId="{A96C7D16-964A-4BAE-ABE8-4078C6A4EF24}"/>
          </ac:spMkLst>
        </pc:spChg>
        <pc:spChg chg="mod">
          <ac:chgData name="Fredrik Wall" userId="126ad457-d6ba-4e11-8040-8d0b0155f2b6" providerId="ADAL" clId="{A5FDDD36-A7A7-4383-9CEC-2E1068247367}" dt="2019-09-30T13:39:03.983" v="1285" actId="20577"/>
          <ac:spMkLst>
            <pc:docMk/>
            <pc:sldMk cId="160042583" sldId="259"/>
            <ac:spMk id="59" creationId="{44E7057E-D69F-4F86-9856-9FD77CBBD5DB}"/>
          </ac:spMkLst>
        </pc:spChg>
        <pc:spChg chg="mod">
          <ac:chgData name="Fredrik Wall" userId="126ad457-d6ba-4e11-8040-8d0b0155f2b6" providerId="ADAL" clId="{A5FDDD36-A7A7-4383-9CEC-2E1068247367}" dt="2019-10-01T07:25:56.787" v="1366" actId="20577"/>
          <ac:spMkLst>
            <pc:docMk/>
            <pc:sldMk cId="160042583" sldId="259"/>
            <ac:spMk id="61" creationId="{BF7453BA-105E-4822-8CEB-8306072208B9}"/>
          </ac:spMkLst>
        </pc:spChg>
        <pc:spChg chg="mod">
          <ac:chgData name="Fredrik Wall" userId="126ad457-d6ba-4e11-8040-8d0b0155f2b6" providerId="ADAL" clId="{A5FDDD36-A7A7-4383-9CEC-2E1068247367}" dt="2019-09-30T13:42:29.736" v="1298" actId="20577"/>
          <ac:spMkLst>
            <pc:docMk/>
            <pc:sldMk cId="160042583" sldId="259"/>
            <ac:spMk id="62" creationId="{62BE5697-633B-4906-8C8C-6174D67FF299}"/>
          </ac:spMkLst>
        </pc:spChg>
        <pc:spChg chg="mod">
          <ac:chgData name="Fredrik Wall" userId="126ad457-d6ba-4e11-8040-8d0b0155f2b6" providerId="ADAL" clId="{A5FDDD36-A7A7-4383-9CEC-2E1068247367}" dt="2019-09-30T13:38:48.191" v="1277" actId="20577"/>
          <ac:spMkLst>
            <pc:docMk/>
            <pc:sldMk cId="160042583" sldId="259"/>
            <ac:spMk id="64" creationId="{362305CD-2001-4B25-BA44-BEF95B049710}"/>
          </ac:spMkLst>
        </pc:spChg>
        <pc:spChg chg="add mod">
          <ac:chgData name="Fredrik Wall" userId="126ad457-d6ba-4e11-8040-8d0b0155f2b6" providerId="ADAL" clId="{A5FDDD36-A7A7-4383-9CEC-2E1068247367}" dt="2019-09-24T12:15:11.180" v="791" actId="1037"/>
          <ac:spMkLst>
            <pc:docMk/>
            <pc:sldMk cId="160042583" sldId="259"/>
            <ac:spMk id="66" creationId="{BA00D3D2-76FA-42DB-A2F7-57C5A80B8C06}"/>
          </ac:spMkLst>
        </pc:spChg>
        <pc:spChg chg="add mod">
          <ac:chgData name="Fredrik Wall" userId="126ad457-d6ba-4e11-8040-8d0b0155f2b6" providerId="ADAL" clId="{A5FDDD36-A7A7-4383-9CEC-2E1068247367}" dt="2019-10-02T11:01:21.457" v="1547" actId="20577"/>
          <ac:spMkLst>
            <pc:docMk/>
            <pc:sldMk cId="160042583" sldId="259"/>
            <ac:spMk id="67" creationId="{A3598D30-1299-4519-911B-A4C0A2C33C9C}"/>
          </ac:spMkLst>
        </pc:spChg>
        <pc:spChg chg="mod">
          <ac:chgData name="Fredrik Wall" userId="126ad457-d6ba-4e11-8040-8d0b0155f2b6" providerId="ADAL" clId="{A5FDDD36-A7A7-4383-9CEC-2E1068247367}" dt="2019-10-02T11:06:14.357" v="1640" actId="20577"/>
          <ac:spMkLst>
            <pc:docMk/>
            <pc:sldMk cId="160042583" sldId="259"/>
            <ac:spMk id="74" creationId="{E27CE820-F700-4D39-907E-A3C0DEA0D1F8}"/>
          </ac:spMkLst>
        </pc:spChg>
        <pc:spChg chg="mod">
          <ac:chgData name="Fredrik Wall" userId="126ad457-d6ba-4e11-8040-8d0b0155f2b6" providerId="ADAL" clId="{A5FDDD36-A7A7-4383-9CEC-2E1068247367}" dt="2019-10-02T11:06:52.288" v="1654" actId="20577"/>
          <ac:spMkLst>
            <pc:docMk/>
            <pc:sldMk cId="160042583" sldId="259"/>
            <ac:spMk id="76" creationId="{4089EB66-278A-4424-A274-B1E666A25ECB}"/>
          </ac:spMkLst>
        </pc:spChg>
        <pc:spChg chg="add mod">
          <ac:chgData name="Fredrik Wall" userId="126ad457-d6ba-4e11-8040-8d0b0155f2b6" providerId="ADAL" clId="{A5FDDD36-A7A7-4383-9CEC-2E1068247367}" dt="2019-09-24T12:22:43.391" v="818" actId="571"/>
          <ac:spMkLst>
            <pc:docMk/>
            <pc:sldMk cId="160042583" sldId="259"/>
            <ac:spMk id="78" creationId="{98109FB0-4E3C-41B8-9127-F3CF450171A7}"/>
          </ac:spMkLst>
        </pc:spChg>
        <pc:spChg chg="mod">
          <ac:chgData name="Fredrik Wall" userId="126ad457-d6ba-4e11-8040-8d0b0155f2b6" providerId="ADAL" clId="{A5FDDD36-A7A7-4383-9CEC-2E1068247367}" dt="2019-10-02T11:06:02.049" v="1627" actId="6549"/>
          <ac:spMkLst>
            <pc:docMk/>
            <pc:sldMk cId="160042583" sldId="259"/>
            <ac:spMk id="78" creationId="{AB802CD6-9AF8-4269-99F5-21B072C3BDBD}"/>
          </ac:spMkLst>
        </pc:spChg>
        <pc:spChg chg="add del mod">
          <ac:chgData name="Fredrik Wall" userId="126ad457-d6ba-4e11-8040-8d0b0155f2b6" providerId="ADAL" clId="{A5FDDD36-A7A7-4383-9CEC-2E1068247367}" dt="2019-09-24T12:31:03.352" v="901" actId="478"/>
          <ac:spMkLst>
            <pc:docMk/>
            <pc:sldMk cId="160042583" sldId="259"/>
            <ac:spMk id="79" creationId="{26DC0D98-3EB5-4BE4-9FD2-9886C221D5D0}"/>
          </ac:spMkLst>
        </pc:s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4" creationId="{8CB094B3-DF07-48A5-B1FE-6213BE78D2EE}"/>
          </ac:grpSpMkLst>
        </pc:grpChg>
        <pc:grpChg chg="add mod topLvl">
          <ac:chgData name="Fredrik Wall" userId="126ad457-d6ba-4e11-8040-8d0b0155f2b6" providerId="ADAL" clId="{A5FDDD36-A7A7-4383-9CEC-2E1068247367}" dt="2019-09-24T12:17:52.118" v="799" actId="338"/>
          <ac:grpSpMkLst>
            <pc:docMk/>
            <pc:sldMk cId="160042583" sldId="259"/>
            <ac:grpSpMk id="31" creationId="{3FF225F7-2D47-407F-845B-24803748369B}"/>
          </ac:grpSpMkLst>
        </pc:grpChg>
        <pc:grpChg chg="add mod">
          <ac:chgData name="Fredrik Wall" userId="126ad457-d6ba-4e11-8040-8d0b0155f2b6" providerId="ADAL" clId="{A5FDDD36-A7A7-4383-9CEC-2E1068247367}" dt="2019-09-24T12:08:20.306" v="741" actId="164"/>
          <ac:grpSpMkLst>
            <pc:docMk/>
            <pc:sldMk cId="160042583" sldId="259"/>
            <ac:grpSpMk id="46" creationId="{FBCC9B92-C17A-42DF-AF97-57BCFCA3A994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49" creationId="{1A696124-936B-4692-A131-1ABBFEF4A5A9}"/>
          </ac:grpSpMkLst>
        </pc:grpChg>
        <pc:grpChg chg="add del mod">
          <ac:chgData name="Fredrik Wall" userId="126ad457-d6ba-4e11-8040-8d0b0155f2b6" providerId="ADAL" clId="{A5FDDD36-A7A7-4383-9CEC-2E1068247367}" dt="2019-09-24T12:10:28.868" v="746" actId="165"/>
          <ac:grpSpMkLst>
            <pc:docMk/>
            <pc:sldMk cId="160042583" sldId="259"/>
            <ac:grpSpMk id="50" creationId="{862DBA0B-707E-4C5C-9CF6-8F953589E06D}"/>
          </ac:grpSpMkLst>
        </pc:grpChg>
        <pc:grpChg chg="add mod">
          <ac:chgData name="Fredrik Wall" userId="126ad457-d6ba-4e11-8040-8d0b0155f2b6" providerId="ADAL" clId="{A5FDDD36-A7A7-4383-9CEC-2E1068247367}" dt="2019-09-24T12:22:09.526" v="815" actId="164"/>
          <ac:grpSpMkLst>
            <pc:docMk/>
            <pc:sldMk cId="160042583" sldId="259"/>
            <ac:grpSpMk id="51" creationId="{A8814475-7839-42E8-805B-F492C19440D0}"/>
          </ac:grpSpMkLst>
        </pc:grpChg>
        <pc:grpChg chg="add mod">
          <ac:chgData name="Fredrik Wall" userId="126ad457-d6ba-4e11-8040-8d0b0155f2b6" providerId="ADAL" clId="{A5FDDD36-A7A7-4383-9CEC-2E1068247367}" dt="2019-09-24T12:18:32.552" v="801" actId="164"/>
          <ac:grpSpMkLst>
            <pc:docMk/>
            <pc:sldMk cId="160042583" sldId="259"/>
            <ac:grpSpMk id="54" creationId="{F7F34DD2-8F18-4001-9704-D2F6EACE57CB}"/>
          </ac:grpSpMkLst>
        </pc:grpChg>
        <pc:grpChg chg="add mod">
          <ac:chgData name="Fredrik Wall" userId="126ad457-d6ba-4e11-8040-8d0b0155f2b6" providerId="ADAL" clId="{A5FDDD36-A7A7-4383-9CEC-2E1068247367}" dt="2019-09-24T12:18:41.116" v="802" actId="164"/>
          <ac:grpSpMkLst>
            <pc:docMk/>
            <pc:sldMk cId="160042583" sldId="259"/>
            <ac:grpSpMk id="57" creationId="{11074BF9-4E95-4597-9DD0-B080BDA01E10}"/>
          </ac:grpSpMkLst>
        </pc:grpChg>
        <pc:grpChg chg="add mod">
          <ac:chgData name="Fredrik Wall" userId="126ad457-d6ba-4e11-8040-8d0b0155f2b6" providerId="ADAL" clId="{A5FDDD36-A7A7-4383-9CEC-2E1068247367}" dt="2019-09-24T12:18:51.394" v="803" actId="164"/>
          <ac:grpSpMkLst>
            <pc:docMk/>
            <pc:sldMk cId="160042583" sldId="259"/>
            <ac:grpSpMk id="60" creationId="{2E945547-5131-432C-BCB6-583BC7FCF7A5}"/>
          </ac:grpSpMkLst>
        </pc:grpChg>
        <pc:grpChg chg="add mod">
          <ac:chgData name="Fredrik Wall" userId="126ad457-d6ba-4e11-8040-8d0b0155f2b6" providerId="ADAL" clId="{A5FDDD36-A7A7-4383-9CEC-2E1068247367}" dt="2019-09-24T12:18:14.316" v="800" actId="164"/>
          <ac:grpSpMkLst>
            <pc:docMk/>
            <pc:sldMk cId="160042583" sldId="259"/>
            <ac:grpSpMk id="63" creationId="{A7A00541-42E1-4592-876E-409F877D820E}"/>
          </ac:grpSpMkLst>
        </pc:grpChg>
        <pc:grpChg chg="add mod">
          <ac:chgData name="Fredrik Wall" userId="126ad457-d6ba-4e11-8040-8d0b0155f2b6" providerId="ADAL" clId="{A5FDDD36-A7A7-4383-9CEC-2E1068247367}" dt="2019-09-24T12:17:21.868" v="796" actId="164"/>
          <ac:grpSpMkLst>
            <pc:docMk/>
            <pc:sldMk cId="160042583" sldId="259"/>
            <ac:grpSpMk id="67" creationId="{CC0DFEFC-A1E5-43C4-BA99-62CF60C65CFA}"/>
          </ac:grpSpMkLst>
        </pc:grpChg>
        <pc:grpChg chg="add mod">
          <ac:chgData name="Fredrik Wall" userId="126ad457-d6ba-4e11-8040-8d0b0155f2b6" providerId="ADAL" clId="{A5FDDD36-A7A7-4383-9CEC-2E1068247367}" dt="2019-10-02T11:05:57.768" v="1623" actId="1076"/>
          <ac:grpSpMkLst>
            <pc:docMk/>
            <pc:sldMk cId="160042583" sldId="259"/>
            <ac:grpSpMk id="68" creationId="{0BD10008-AEC4-4F0F-8A6F-008938FF8D44}"/>
          </ac:grpSpMkLst>
        </pc:grpChg>
        <pc:grpChg chg="add mod">
          <ac:chgData name="Fredrik Wall" userId="126ad457-d6ba-4e11-8040-8d0b0155f2b6" providerId="ADAL" clId="{A5FDDD36-A7A7-4383-9CEC-2E1068247367}" dt="2019-09-24T12:17:32.482" v="798" actId="164"/>
          <ac:grpSpMkLst>
            <pc:docMk/>
            <pc:sldMk cId="160042583" sldId="259"/>
            <ac:grpSpMk id="68" creationId="{0EC8A856-7BA5-4346-BDB0-3912584DF468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69" creationId="{70FF84C7-B3A3-46D4-8025-1AD8DA5D9796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0" creationId="{07B5516C-6997-46FE-A4A6-D318EB447F83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1" creationId="{F457E750-5FA4-4E3C-8F73-5A8D86FE2DA7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2" creationId="{24A1E381-09AE-4B25-A7D2-8A38679E1751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3" creationId="{7C90216F-B8C8-4668-B09F-DA51FF5D7DD9}"/>
          </ac:grpSpMkLst>
        </pc:grpChg>
        <pc:grpChg chg="add mod">
          <ac:chgData name="Fredrik Wall" userId="126ad457-d6ba-4e11-8040-8d0b0155f2b6" providerId="ADAL" clId="{A5FDDD36-A7A7-4383-9CEC-2E1068247367}" dt="2019-09-24T12:19:06.051" v="805" actId="164"/>
          <ac:grpSpMkLst>
            <pc:docMk/>
            <pc:sldMk cId="160042583" sldId="259"/>
            <ac:grpSpMk id="74" creationId="{417DFE99-FBC2-4C66-A1FB-131CF33F5425}"/>
          </ac:grpSpMkLst>
        </pc:grpChg>
        <pc:grpChg chg="add mod">
          <ac:chgData name="Fredrik Wall" userId="126ad457-d6ba-4e11-8040-8d0b0155f2b6" providerId="ADAL" clId="{A5FDDD36-A7A7-4383-9CEC-2E1068247367}" dt="2019-09-24T12:19:12.038" v="807" actId="164"/>
          <ac:grpSpMkLst>
            <pc:docMk/>
            <pc:sldMk cId="160042583" sldId="259"/>
            <ac:grpSpMk id="75" creationId="{3E2C094B-48E3-415A-B31B-83D9366592AA}"/>
          </ac:grpSpMkLst>
        </pc:grpChg>
        <pc:grpChg chg="mod">
          <ac:chgData name="Fredrik Wall" userId="126ad457-d6ba-4e11-8040-8d0b0155f2b6" providerId="ADAL" clId="{A5FDDD36-A7A7-4383-9CEC-2E1068247367}" dt="2019-10-02T11:05:49.237" v="1622"/>
          <ac:grpSpMkLst>
            <pc:docMk/>
            <pc:sldMk cId="160042583" sldId="259"/>
            <ac:grpSpMk id="75" creationId="{5F76C764-153F-41B8-AA2A-2B7097893C2E}"/>
          </ac:grpSpMkLst>
        </pc:grpChg>
        <pc:grpChg chg="add mod">
          <ac:chgData name="Fredrik Wall" userId="126ad457-d6ba-4e11-8040-8d0b0155f2b6" providerId="ADAL" clId="{A5FDDD36-A7A7-4383-9CEC-2E1068247367}" dt="2019-09-24T12:19:29.543" v="809" actId="164"/>
          <ac:grpSpMkLst>
            <pc:docMk/>
            <pc:sldMk cId="160042583" sldId="259"/>
            <ac:grpSpMk id="76" creationId="{65C1F7EC-E661-4CA6-B730-1493EB0894E9}"/>
          </ac:grpSpMkLst>
        </pc:grpChg>
        <pc:grpChg chg="add mod">
          <ac:chgData name="Fredrik Wall" userId="126ad457-d6ba-4e11-8040-8d0b0155f2b6" providerId="ADAL" clId="{A5FDDD36-A7A7-4383-9CEC-2E1068247367}" dt="2019-09-24T12:23:02.827" v="821" actId="1076"/>
          <ac:grpSpMkLst>
            <pc:docMk/>
            <pc:sldMk cId="160042583" sldId="259"/>
            <ac:grpSpMk id="77" creationId="{ACE8C7FA-AAF2-481F-95F9-DDF0C78B6B2A}"/>
          </ac:grpSpMkLst>
        </pc:grpChg>
        <pc:picChg chg="mod ord">
          <ac:chgData name="Fredrik Wall" userId="126ad457-d6ba-4e11-8040-8d0b0155f2b6" providerId="ADAL" clId="{A5FDDD36-A7A7-4383-9CEC-2E1068247367}" dt="2019-09-24T12:06:03.938" v="555" actId="167"/>
          <ac:picMkLst>
            <pc:docMk/>
            <pc:sldMk cId="160042583" sldId="259"/>
            <ac:picMk id="5" creationId="{26AA5AE7-CBD1-43E9-8829-A7A6D41E2B54}"/>
          </ac:picMkLst>
        </pc:picChg>
      </pc:sldChg>
      <pc:sldChg chg="addSp delSp modSp">
        <pc:chgData name="Fredrik Wall" userId="126ad457-d6ba-4e11-8040-8d0b0155f2b6" providerId="ADAL" clId="{A5FDDD36-A7A7-4383-9CEC-2E1068247367}" dt="2019-10-09T11:48:12.934" v="4972" actId="20577"/>
        <pc:sldMkLst>
          <pc:docMk/>
          <pc:sldMk cId="1007645659" sldId="260"/>
        </pc:sldMkLst>
        <pc:spChg chg="add mod">
          <ac:chgData name="Fredrik Wall" userId="126ad457-d6ba-4e11-8040-8d0b0155f2b6" providerId="ADAL" clId="{A5FDDD36-A7A7-4383-9CEC-2E1068247367}" dt="2019-10-09T11:48:12.934" v="4972" actId="20577"/>
          <ac:spMkLst>
            <pc:docMk/>
            <pc:sldMk cId="1007645659" sldId="260"/>
            <ac:spMk id="7" creationId="{15FD156E-A138-4DE8-8CC3-EE84DF5B4DBB}"/>
          </ac:spMkLst>
        </pc:spChg>
        <pc:spChg chg="del">
          <ac:chgData name="Fredrik Wall" userId="126ad457-d6ba-4e11-8040-8d0b0155f2b6" providerId="ADAL" clId="{A5FDDD36-A7A7-4383-9CEC-2E1068247367}" dt="2019-10-09T11:48:05.880" v="4958" actId="478"/>
          <ac:spMkLst>
            <pc:docMk/>
            <pc:sldMk cId="1007645659" sldId="260"/>
            <ac:spMk id="8" creationId="{3770B557-4917-4AE8-9373-DC4F2A483D0B}"/>
          </ac:spMkLst>
        </pc:spChg>
        <pc:spChg chg="add">
          <ac:chgData name="Fredrik Wall" userId="126ad457-d6ba-4e11-8040-8d0b0155f2b6" providerId="ADAL" clId="{A5FDDD36-A7A7-4383-9CEC-2E1068247367}" dt="2019-10-09T11:48:06.325" v="4959"/>
          <ac:spMkLst>
            <pc:docMk/>
            <pc:sldMk cId="1007645659" sldId="260"/>
            <ac:spMk id="9" creationId="{AF099E3F-92A6-4A8E-B7E3-5224151E96BF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10T07:10:18.991" v="5607" actId="171"/>
        <pc:sldMkLst>
          <pc:docMk/>
          <pc:sldMk cId="4147520349" sldId="261"/>
        </pc:sldMkLst>
        <pc:spChg chg="del">
          <ac:chgData name="Fredrik Wall" userId="126ad457-d6ba-4e11-8040-8d0b0155f2b6" providerId="ADAL" clId="{A5FDDD36-A7A7-4383-9CEC-2E1068247367}" dt="2019-10-10T07:08:47.155" v="5598" actId="478"/>
          <ac:spMkLst>
            <pc:docMk/>
            <pc:sldMk cId="4147520349" sldId="261"/>
            <ac:spMk id="6" creationId="{54E383C1-330D-49B6-B393-601ADA925144}"/>
          </ac:spMkLst>
        </pc:spChg>
        <pc:spChg chg="add">
          <ac:chgData name="Fredrik Wall" userId="126ad457-d6ba-4e11-8040-8d0b0155f2b6" providerId="ADAL" clId="{A5FDDD36-A7A7-4383-9CEC-2E1068247367}" dt="2019-09-30T13:26:57.465" v="996"/>
          <ac:spMkLst>
            <pc:docMk/>
            <pc:sldMk cId="4147520349" sldId="261"/>
            <ac:spMk id="7" creationId="{571297A2-D495-4BAD-87D5-71B5070E040D}"/>
          </ac:spMkLst>
        </pc:spChg>
        <pc:spChg chg="mod">
          <ac:chgData name="Fredrik Wall" userId="126ad457-d6ba-4e11-8040-8d0b0155f2b6" providerId="ADAL" clId="{A5FDDD36-A7A7-4383-9CEC-2E1068247367}" dt="2019-10-02T11:21:03.840" v="1726" actId="20577"/>
          <ac:spMkLst>
            <pc:docMk/>
            <pc:sldMk cId="4147520349" sldId="261"/>
            <ac:spMk id="9" creationId="{25EFDAE4-69FC-4065-BFAC-8AAE1AAF8626}"/>
          </ac:spMkLst>
        </pc:spChg>
        <pc:spChg chg="add ord">
          <ac:chgData name="Fredrik Wall" userId="126ad457-d6ba-4e11-8040-8d0b0155f2b6" providerId="ADAL" clId="{A5FDDD36-A7A7-4383-9CEC-2E1068247367}" dt="2019-10-10T07:10:18.991" v="5607" actId="171"/>
          <ac:spMkLst>
            <pc:docMk/>
            <pc:sldMk cId="4147520349" sldId="261"/>
            <ac:spMk id="10" creationId="{9E1C0E2A-9686-49ED-8228-FB3B19C6521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7:30.982" v="4932" actId="20577"/>
        <pc:sldMkLst>
          <pc:docMk/>
          <pc:sldMk cId="2498181307" sldId="262"/>
        </pc:sldMkLst>
        <pc:spChg chg="add mod">
          <ac:chgData name="Fredrik Wall" userId="126ad457-d6ba-4e11-8040-8d0b0155f2b6" providerId="ADAL" clId="{A5FDDD36-A7A7-4383-9CEC-2E1068247367}" dt="2019-10-09T11:47:18.319" v="4893" actId="20577"/>
          <ac:spMkLst>
            <pc:docMk/>
            <pc:sldMk cId="2498181307" sldId="262"/>
            <ac:spMk id="7" creationId="{21A558BB-1C13-483A-9C4E-282DBFE0CFD5}"/>
          </ac:spMkLst>
        </pc:spChg>
        <pc:spChg chg="del">
          <ac:chgData name="Fredrik Wall" userId="126ad457-d6ba-4e11-8040-8d0b0155f2b6" providerId="ADAL" clId="{A5FDDD36-A7A7-4383-9CEC-2E1068247367}" dt="2019-10-09T11:47:12.088" v="4877" actId="478"/>
          <ac:spMkLst>
            <pc:docMk/>
            <pc:sldMk cId="2498181307" sldId="262"/>
            <ac:spMk id="8" creationId="{29C1B578-4A36-459B-8A5A-051A37B41F92}"/>
          </ac:spMkLst>
        </pc:spChg>
        <pc:spChg chg="mod">
          <ac:chgData name="Fredrik Wall" userId="126ad457-d6ba-4e11-8040-8d0b0155f2b6" providerId="ADAL" clId="{A5FDDD36-A7A7-4383-9CEC-2E1068247367}" dt="2019-10-09T11:47:30.982" v="4932" actId="20577"/>
          <ac:spMkLst>
            <pc:docMk/>
            <pc:sldMk cId="2498181307" sldId="262"/>
            <ac:spMk id="9" creationId="{CC6416CE-C1D1-4604-8AE7-055522A11ADB}"/>
          </ac:spMkLst>
        </pc:spChg>
        <pc:spChg chg="add">
          <ac:chgData name="Fredrik Wall" userId="126ad457-d6ba-4e11-8040-8d0b0155f2b6" providerId="ADAL" clId="{A5FDDD36-A7A7-4383-9CEC-2E1068247367}" dt="2019-10-09T11:47:12.515" v="4878"/>
          <ac:spMkLst>
            <pc:docMk/>
            <pc:sldMk cId="2498181307" sldId="262"/>
            <ac:spMk id="10" creationId="{FB5AAFE2-2537-4CB7-81F2-567C583F464D}"/>
          </ac:spMkLst>
        </pc:spChg>
      </pc:sldChg>
      <pc:sldChg chg="addSp delSp modSp">
        <pc:chgData name="Fredrik Wall" userId="126ad457-d6ba-4e11-8040-8d0b0155f2b6" providerId="ADAL" clId="{A5FDDD36-A7A7-4383-9CEC-2E1068247367}" dt="2019-10-02T11:41:31.387" v="1744" actId="171"/>
        <pc:sldMkLst>
          <pc:docMk/>
          <pc:sldMk cId="1833121055" sldId="263"/>
        </pc:sldMkLst>
        <pc:spChg chg="add del mod">
          <ac:chgData name="Fredrik Wall" userId="126ad457-d6ba-4e11-8040-8d0b0155f2b6" providerId="ADAL" clId="{A5FDDD36-A7A7-4383-9CEC-2E1068247367}" dt="2019-10-02T11:41:07.060" v="1739" actId="478"/>
          <ac:spMkLst>
            <pc:docMk/>
            <pc:sldMk cId="1833121055" sldId="263"/>
            <ac:spMk id="3" creationId="{66A700C1-5BBB-48EB-84FE-FBA0B786253D}"/>
          </ac:spMkLst>
        </pc:spChg>
        <pc:spChg chg="del">
          <ac:chgData name="Fredrik Wall" userId="126ad457-d6ba-4e11-8040-8d0b0155f2b6" providerId="ADAL" clId="{A5FDDD36-A7A7-4383-9CEC-2E1068247367}" dt="2019-10-02T11:41:10.037" v="1740" actId="478"/>
          <ac:spMkLst>
            <pc:docMk/>
            <pc:sldMk cId="1833121055" sldId="26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20.564" v="1164"/>
          <ac:spMkLst>
            <pc:docMk/>
            <pc:sldMk cId="1833121055" sldId="263"/>
            <ac:spMk id="7" creationId="{FAB8A30F-9AB4-4AD6-8DC1-38C7818ED391}"/>
          </ac:spMkLst>
        </pc:spChg>
        <pc:spChg chg="mod">
          <ac:chgData name="Fredrik Wall" userId="126ad457-d6ba-4e11-8040-8d0b0155f2b6" providerId="ADAL" clId="{A5FDDD36-A7A7-4383-9CEC-2E1068247367}" dt="2019-10-01T07:37:17.733" v="1396" actId="1037"/>
          <ac:spMkLst>
            <pc:docMk/>
            <pc:sldMk cId="1833121055" sldId="263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1:31.387" v="1744" actId="171"/>
          <ac:spMkLst>
            <pc:docMk/>
            <pc:sldMk cId="1833121055" sldId="263"/>
            <ac:spMk id="10" creationId="{1CDFD625-CFD4-4937-92A2-6103ABA97959}"/>
          </ac:spMkLst>
        </pc:spChg>
        <pc:picChg chg="add del">
          <ac:chgData name="Fredrik Wall" userId="126ad457-d6ba-4e11-8040-8d0b0155f2b6" providerId="ADAL" clId="{A5FDDD36-A7A7-4383-9CEC-2E1068247367}" dt="2019-10-02T11:41:07.060" v="1739" actId="478"/>
          <ac:picMkLst>
            <pc:docMk/>
            <pc:sldMk cId="1833121055" sldId="263"/>
            <ac:picMk id="5" creationId="{2A383D19-0EDA-42AF-AF4F-EEE4642C6CD3}"/>
          </ac:picMkLst>
        </pc:picChg>
      </pc:sldChg>
      <pc:sldChg chg="addSp delSp modSp">
        <pc:chgData name="Fredrik Wall" userId="126ad457-d6ba-4e11-8040-8d0b0155f2b6" providerId="ADAL" clId="{A5FDDD36-A7A7-4383-9CEC-2E1068247367}" dt="2019-10-09T11:47:58.963" v="4957" actId="5793"/>
        <pc:sldMkLst>
          <pc:docMk/>
          <pc:sldMk cId="1925079444" sldId="267"/>
        </pc:sldMkLst>
        <pc:spChg chg="add mod">
          <ac:chgData name="Fredrik Wall" userId="126ad457-d6ba-4e11-8040-8d0b0155f2b6" providerId="ADAL" clId="{A5FDDD36-A7A7-4383-9CEC-2E1068247367}" dt="2019-10-09T11:47:58.963" v="4957" actId="5793"/>
          <ac:spMkLst>
            <pc:docMk/>
            <pc:sldMk cId="1925079444" sldId="267"/>
            <ac:spMk id="7" creationId="{D8555F6D-AE69-4AB8-9538-B8AFBA7ABCD7}"/>
          </ac:spMkLst>
        </pc:spChg>
        <pc:spChg chg="del">
          <ac:chgData name="Fredrik Wall" userId="126ad457-d6ba-4e11-8040-8d0b0155f2b6" providerId="ADAL" clId="{A5FDDD36-A7A7-4383-9CEC-2E1068247367}" dt="2019-10-09T11:47:42.624" v="4933" actId="478"/>
          <ac:spMkLst>
            <pc:docMk/>
            <pc:sldMk cId="1925079444" sldId="267"/>
            <ac:spMk id="8" creationId="{D68035DB-0CDD-4EE0-9E0B-F1E797932FFF}"/>
          </ac:spMkLst>
        </pc:spChg>
        <pc:spChg chg="add">
          <ac:chgData name="Fredrik Wall" userId="126ad457-d6ba-4e11-8040-8d0b0155f2b6" providerId="ADAL" clId="{A5FDDD36-A7A7-4383-9CEC-2E1068247367}" dt="2019-10-09T11:47:43.016" v="4934"/>
          <ac:spMkLst>
            <pc:docMk/>
            <pc:sldMk cId="1925079444" sldId="267"/>
            <ac:spMk id="10" creationId="{69A2FD80-524E-47F1-AC10-DD4F61F5AEAF}"/>
          </ac:spMkLst>
        </pc:spChg>
      </pc:sldChg>
      <pc:sldChg chg="addSp delSp modSp">
        <pc:chgData name="Fredrik Wall" userId="126ad457-d6ba-4e11-8040-8d0b0155f2b6" providerId="ADAL" clId="{A5FDDD36-A7A7-4383-9CEC-2E1068247367}" dt="2019-10-09T11:48:25.943" v="4987" actId="20577"/>
        <pc:sldMkLst>
          <pc:docMk/>
          <pc:sldMk cId="69143420" sldId="268"/>
        </pc:sldMkLst>
        <pc:spChg chg="del">
          <ac:chgData name="Fredrik Wall" userId="126ad457-d6ba-4e11-8040-8d0b0155f2b6" providerId="ADAL" clId="{A5FDDD36-A7A7-4383-9CEC-2E1068247367}" dt="2019-10-09T11:48:19.040" v="4973" actId="478"/>
          <ac:spMkLst>
            <pc:docMk/>
            <pc:sldMk cId="69143420" sldId="268"/>
            <ac:spMk id="10" creationId="{7389108F-7D33-4CC4-9DFC-75EED369D6F0}"/>
          </ac:spMkLst>
        </pc:spChg>
        <pc:spChg chg="add mod">
          <ac:chgData name="Fredrik Wall" userId="126ad457-d6ba-4e11-8040-8d0b0155f2b6" providerId="ADAL" clId="{A5FDDD36-A7A7-4383-9CEC-2E1068247367}" dt="2019-10-09T11:48:25.943" v="4987" actId="20577"/>
          <ac:spMkLst>
            <pc:docMk/>
            <pc:sldMk cId="69143420" sldId="268"/>
            <ac:spMk id="12" creationId="{8AE7FDD6-DAB7-4388-AF91-6337B69C5D0B}"/>
          </ac:spMkLst>
        </pc:spChg>
        <pc:spChg chg="add">
          <ac:chgData name="Fredrik Wall" userId="126ad457-d6ba-4e11-8040-8d0b0155f2b6" providerId="ADAL" clId="{A5FDDD36-A7A7-4383-9CEC-2E1068247367}" dt="2019-10-09T11:48:19.365" v="4974"/>
          <ac:spMkLst>
            <pc:docMk/>
            <pc:sldMk cId="69143420" sldId="268"/>
            <ac:spMk id="13" creationId="{472F6A8B-50CB-4AC6-992C-8DE7523E6636}"/>
          </ac:spMkLst>
        </pc:spChg>
      </pc:sldChg>
      <pc:sldChg chg="addSp delSp modSp add del modAnim">
        <pc:chgData name="Fredrik Wall" userId="126ad457-d6ba-4e11-8040-8d0b0155f2b6" providerId="ADAL" clId="{A5FDDD36-A7A7-4383-9CEC-2E1068247367}" dt="2019-09-24T11:49:10.628" v="84" actId="2696"/>
        <pc:sldMkLst>
          <pc:docMk/>
          <pc:sldMk cId="4177662561" sldId="269"/>
        </pc:sldMkLst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7" creationId="{77841B04-67DA-457F-B8CB-7A95332E15DC}"/>
          </ac:spMkLst>
        </pc:spChg>
        <pc:spChg chg="mod">
          <ac:chgData name="Fredrik Wall" userId="126ad457-d6ba-4e11-8040-8d0b0155f2b6" providerId="ADAL" clId="{A5FDDD36-A7A7-4383-9CEC-2E1068247367}" dt="2019-09-24T11:37:59.290" v="2" actId="6549"/>
          <ac:spMkLst>
            <pc:docMk/>
            <pc:sldMk cId="4177662561" sldId="269"/>
            <ac:spMk id="10" creationId="{30B9B84B-B69A-4174-B1E5-E367E2098DBB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1" creationId="{FC39E978-9FB2-4943-971A-95953A634591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2" creationId="{BCFD3945-B166-4845-BD22-15089806C813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3" creationId="{575838F1-5931-4E85-BC60-66AAA4A3AD73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4" creationId="{322B0846-8E40-4CC1-BF28-99F140E24BE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5" creationId="{5FC43CFE-33C3-4F96-B3C0-02BED5A233DC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6" creationId="{847C444C-5215-4E62-BA70-38E22BEB326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7" creationId="{FB6733D6-06F5-4DE2-82A5-A854C271BADA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8" creationId="{D6E63017-C676-43B3-AA9C-9CCC8B456715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19" creationId="{27AF5DF2-6A8C-4147-8CAD-58F1C01652D9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20" creationId="{37509660-317C-4B58-98E4-4D3966C7DE01}"/>
          </ac:spMkLst>
        </pc:spChg>
        <pc:spChg chg="add del">
          <ac:chgData name="Fredrik Wall" userId="126ad457-d6ba-4e11-8040-8d0b0155f2b6" providerId="ADAL" clId="{A5FDDD36-A7A7-4383-9CEC-2E1068247367}" dt="2019-09-24T11:38:45.963" v="4" actId="478"/>
          <ac:spMkLst>
            <pc:docMk/>
            <pc:sldMk cId="4177662561" sldId="269"/>
            <ac:spMk id="21" creationId="{28F7D291-F23B-4720-80FA-5F0FF275A2EA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6" creationId="{80D9A12B-1295-4F3A-84C7-21D00E33D9C4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7" creationId="{13391661-1DFF-4B5C-B676-782497B774FB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8" creationId="{15397231-DDC0-4296-A22D-3A1DDB5841F6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29" creationId="{0BFAFA2B-C931-438E-ACFF-E543139E657F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0" creationId="{B844C5AF-CBFC-4B16-8945-3A6F17E16E1D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1" creationId="{1B227B61-02B6-4AFD-959B-45DF94655036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2" creationId="{180906F9-89F1-428C-BE04-9FF11C3EE0C1}"/>
          </ac:spMkLst>
        </pc:spChg>
        <pc:spChg chg="add">
          <ac:chgData name="Fredrik Wall" userId="126ad457-d6ba-4e11-8040-8d0b0155f2b6" providerId="ADAL" clId="{A5FDDD36-A7A7-4383-9CEC-2E1068247367}" dt="2019-09-24T11:38:12.241" v="3"/>
          <ac:spMkLst>
            <pc:docMk/>
            <pc:sldMk cId="4177662561" sldId="269"/>
            <ac:spMk id="33" creationId="{01ED4010-EA2C-45C4-A08D-66A35F0B3254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4" creationId="{56C7405A-8CA4-4020-8576-AD5F723F474B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5" creationId="{7D680EE6-68E8-450F-9447-92E26919812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6" creationId="{C091F26E-E26D-48D4-984C-92AA505A5D3B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7" creationId="{5A89D0D8-A4DB-41C5-97FA-0423AFDF851F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8" creationId="{047E3B36-1E2F-4629-8E8D-A29F8D6377A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39" creationId="{941512B7-73CE-45F9-B76D-E9181EBABC3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0" creationId="{B4F98FB6-39DD-4D66-A412-2968560BE458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1" creationId="{781791B8-12D3-4B2A-A67C-CC68E4E5D2D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2" creationId="{DBA04102-EB66-48A9-9DD1-A0B117C0370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3" creationId="{AD272ECB-9B11-4DE1-BA64-DF6B9AF33662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4" creationId="{28E6DEA2-0E9D-45F8-B032-B7E99AB9EF77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45" creationId="{2EAD2BAE-1009-4B7D-98F7-2C03D929AD77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0" creationId="{8565A290-3A71-47A8-BFE6-052A24F927C8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1" creationId="{ACCD4108-0781-4F14-998E-89586624055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2" creationId="{A681E888-43BB-4446-9D91-C9D8732F37DA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3" creationId="{4AE7F5D9-8D3B-45EC-A8D2-04A1E374D1D0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4" creationId="{742B2ED2-B690-4102-9D86-B9B3E203F6FC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5" creationId="{63C751E8-76AC-40C1-86CF-3AD721FDF401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6" creationId="{6EB8EA70-1DB8-44D6-BDE3-A60BE8CEF9A3}"/>
          </ac:spMkLst>
        </pc:spChg>
        <pc:spChg chg="add">
          <ac:chgData name="Fredrik Wall" userId="126ad457-d6ba-4e11-8040-8d0b0155f2b6" providerId="ADAL" clId="{A5FDDD36-A7A7-4383-9CEC-2E1068247367}" dt="2019-09-24T11:38:47.354" v="5"/>
          <ac:spMkLst>
            <pc:docMk/>
            <pc:sldMk cId="4177662561" sldId="269"/>
            <ac:spMk id="57" creationId="{BAE84FA2-58EB-4608-AF8F-942381405A8F}"/>
          </ac:spMkLst>
        </pc:s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2" creationId="{B2E3E95D-1497-46F2-B092-1AFAC2C398DE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3" creationId="{90D7DC52-10D1-4142-A3E9-C0AD3FE62371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4" creationId="{DB19479C-ABA0-43EF-B620-C07FB8F4E0A6}"/>
          </ac:grpSpMkLst>
        </pc:grpChg>
        <pc:grpChg chg="add del mod">
          <ac:chgData name="Fredrik Wall" userId="126ad457-d6ba-4e11-8040-8d0b0155f2b6" providerId="ADAL" clId="{A5FDDD36-A7A7-4383-9CEC-2E1068247367}" dt="2019-09-24T11:38:45.963" v="4" actId="478"/>
          <ac:grpSpMkLst>
            <pc:docMk/>
            <pc:sldMk cId="4177662561" sldId="269"/>
            <ac:grpSpMk id="25" creationId="{61AEB74D-1CCE-4D63-85F6-548C41B2CAAD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6" creationId="{8AD35826-6D6C-4B3D-865D-E0A121B14A52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7" creationId="{F0910C75-FEDD-48EA-874D-26B6CDD0E9BC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8" creationId="{AEDF756F-F918-4F8E-93BD-E185D2547276}"/>
          </ac:grpSpMkLst>
        </pc:grpChg>
        <pc:grpChg chg="add mod">
          <ac:chgData name="Fredrik Wall" userId="126ad457-d6ba-4e11-8040-8d0b0155f2b6" providerId="ADAL" clId="{A5FDDD36-A7A7-4383-9CEC-2E1068247367}" dt="2019-09-24T11:38:59.107" v="6"/>
          <ac:grpSpMkLst>
            <pc:docMk/>
            <pc:sldMk cId="4177662561" sldId="269"/>
            <ac:grpSpMk id="49" creationId="{9F3A8217-CDF5-4160-B109-04F55BDB083F}"/>
          </ac:grpSpMkLst>
        </pc:grpChg>
        <pc:picChg chg="add del">
          <ac:chgData name="Fredrik Wall" userId="126ad457-d6ba-4e11-8040-8d0b0155f2b6" providerId="ADAL" clId="{A5FDDD36-A7A7-4383-9CEC-2E1068247367}" dt="2019-09-24T11:37:52.215" v="1" actId="478"/>
          <ac:picMkLst>
            <pc:docMk/>
            <pc:sldMk cId="4177662561" sldId="269"/>
            <ac:picMk id="9" creationId="{75506EE9-F12D-4B09-A2B1-8C1ABC472326}"/>
          </ac:picMkLst>
        </pc:picChg>
      </pc:sldChg>
      <pc:sldChg chg="addSp delSp modSp ord">
        <pc:chgData name="Fredrik Wall" userId="126ad457-d6ba-4e11-8040-8d0b0155f2b6" providerId="ADAL" clId="{A5FDDD36-A7A7-4383-9CEC-2E1068247367}" dt="2019-10-09T12:10:41.058" v="5597"/>
        <pc:sldMkLst>
          <pc:docMk/>
          <pc:sldMk cId="270401681" sldId="272"/>
        </pc:sldMkLst>
        <pc:spChg chg="add mod">
          <ac:chgData name="Fredrik Wall" userId="126ad457-d6ba-4e11-8040-8d0b0155f2b6" providerId="ADAL" clId="{A5FDDD36-A7A7-4383-9CEC-2E1068247367}" dt="2019-10-09T11:48:41.914" v="5008" actId="5793"/>
          <ac:spMkLst>
            <pc:docMk/>
            <pc:sldMk cId="270401681" sldId="272"/>
            <ac:spMk id="7" creationId="{8A247BC2-E0A9-46F0-B359-6A605D844926}"/>
          </ac:spMkLst>
        </pc:spChg>
        <pc:spChg chg="del">
          <ac:chgData name="Fredrik Wall" userId="126ad457-d6ba-4e11-8040-8d0b0155f2b6" providerId="ADAL" clId="{A5FDDD36-A7A7-4383-9CEC-2E1068247367}" dt="2019-10-09T11:48:34.159" v="4988" actId="478"/>
          <ac:spMkLst>
            <pc:docMk/>
            <pc:sldMk cId="270401681" sldId="272"/>
            <ac:spMk id="8" creationId="{00650D34-16CC-4949-9042-4F6219363E54}"/>
          </ac:spMkLst>
        </pc:spChg>
        <pc:spChg chg="add">
          <ac:chgData name="Fredrik Wall" userId="126ad457-d6ba-4e11-8040-8d0b0155f2b6" providerId="ADAL" clId="{A5FDDD36-A7A7-4383-9CEC-2E1068247367}" dt="2019-10-09T11:48:34.572" v="4989"/>
          <ac:spMkLst>
            <pc:docMk/>
            <pc:sldMk cId="270401681" sldId="272"/>
            <ac:spMk id="10" creationId="{AE9CF121-50FC-40F2-BCCB-C3210FE2409B}"/>
          </ac:spMkLst>
        </pc:spChg>
      </pc:sldChg>
      <pc:sldChg chg="addSp delSp modSp">
        <pc:chgData name="Fredrik Wall" userId="126ad457-d6ba-4e11-8040-8d0b0155f2b6" providerId="ADAL" clId="{A5FDDD36-A7A7-4383-9CEC-2E1068247367}" dt="2019-10-02T11:43:44.236" v="1749" actId="171"/>
        <pc:sldMkLst>
          <pc:docMk/>
          <pc:sldMk cId="1840368454" sldId="273"/>
        </pc:sldMkLst>
        <pc:spChg chg="del">
          <ac:chgData name="Fredrik Wall" userId="126ad457-d6ba-4e11-8040-8d0b0155f2b6" providerId="ADAL" clId="{A5FDDD36-A7A7-4383-9CEC-2E1068247367}" dt="2019-10-02T11:43:26.588" v="1745" actId="478"/>
          <ac:spMkLst>
            <pc:docMk/>
            <pc:sldMk cId="1840368454" sldId="27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30.964" v="1175"/>
          <ac:spMkLst>
            <pc:docMk/>
            <pc:sldMk cId="1840368454" sldId="273"/>
            <ac:spMk id="7" creationId="{4D8ED29C-DB10-484B-B8A2-6BA111ECF676}"/>
          </ac:spMkLst>
        </pc:spChg>
        <pc:spChg chg="mod">
          <ac:chgData name="Fredrik Wall" userId="126ad457-d6ba-4e11-8040-8d0b0155f2b6" providerId="ADAL" clId="{A5FDDD36-A7A7-4383-9CEC-2E1068247367}" dt="2019-10-01T08:17:23.506" v="1404" actId="1038"/>
          <ac:spMkLst>
            <pc:docMk/>
            <pc:sldMk cId="1840368454" sldId="273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3:44.236" v="1749" actId="171"/>
          <ac:spMkLst>
            <pc:docMk/>
            <pc:sldMk cId="1840368454" sldId="273"/>
            <ac:spMk id="10" creationId="{7071FD24-10AC-47F9-AA71-D58DBBBED26D}"/>
          </ac:spMkLst>
        </pc:spChg>
      </pc:sldChg>
      <pc:sldChg chg="addSp delSp modSp modTransition modAnim modNotesTx">
        <pc:chgData name="Fredrik Wall" userId="126ad457-d6ba-4e11-8040-8d0b0155f2b6" providerId="ADAL" clId="{A5FDDD36-A7A7-4383-9CEC-2E1068247367}" dt="2019-10-09T08:19:16.642" v="3967"/>
        <pc:sldMkLst>
          <pc:docMk/>
          <pc:sldMk cId="1891951290" sldId="275"/>
        </pc:sldMkLst>
        <pc:spChg chg="add mod ord">
          <ac:chgData name="Fredrik Wall" userId="126ad457-d6ba-4e11-8040-8d0b0155f2b6" providerId="ADAL" clId="{A5FDDD36-A7A7-4383-9CEC-2E1068247367}" dt="2019-10-02T11:26:42.014" v="1735" actId="2085"/>
          <ac:spMkLst>
            <pc:docMk/>
            <pc:sldMk cId="1891951290" sldId="275"/>
            <ac:spMk id="2" creationId="{0BCFC113-E179-4E58-8C33-54BA728551FF}"/>
          </ac:spMkLst>
        </pc:spChg>
        <pc:spChg chg="del">
          <ac:chgData name="Fredrik Wall" userId="126ad457-d6ba-4e11-8040-8d0b0155f2b6" providerId="ADAL" clId="{A5FDDD36-A7A7-4383-9CEC-2E1068247367}" dt="2019-09-24T12:25:42.034" v="826" actId="478"/>
          <ac:spMkLst>
            <pc:docMk/>
            <pc:sldMk cId="1891951290" sldId="275"/>
            <ac:spMk id="7" creationId="{2302D5BA-A6F0-44E3-83DC-8EC64ED16217}"/>
          </ac:spMkLst>
        </pc:spChg>
        <pc:spChg chg="mod">
          <ac:chgData name="Fredrik Wall" userId="126ad457-d6ba-4e11-8040-8d0b0155f2b6" providerId="ADAL" clId="{A5FDDD36-A7A7-4383-9CEC-2E1068247367}" dt="2019-10-09T08:15:00.630" v="3946" actId="20577"/>
          <ac:spMkLst>
            <pc:docMk/>
            <pc:sldMk cId="1891951290" sldId="275"/>
            <ac:spMk id="9" creationId="{E0B3325D-9B16-4B99-86BE-E263CCD066CB}"/>
          </ac:spMkLst>
        </pc:spChg>
        <pc:spChg chg="add mod">
          <ac:chgData name="Fredrik Wall" userId="126ad457-d6ba-4e11-8040-8d0b0155f2b6" providerId="ADAL" clId="{A5FDDD36-A7A7-4383-9CEC-2E1068247367}" dt="2019-09-24T14:27:01.015" v="960" actId="14861"/>
          <ac:spMkLst>
            <pc:docMk/>
            <pc:sldMk cId="1891951290" sldId="275"/>
            <ac:spMk id="10" creationId="{B7B59356-A42F-4B4C-AFBA-AA95453001D4}"/>
          </ac:spMkLst>
        </pc:spChg>
        <pc:picChg chg="add mod">
          <ac:chgData name="Fredrik Wall" userId="126ad457-d6ba-4e11-8040-8d0b0155f2b6" providerId="ADAL" clId="{A5FDDD36-A7A7-4383-9CEC-2E1068247367}" dt="2019-10-02T11:12:31.224" v="1670" actId="1076"/>
          <ac:picMkLst>
            <pc:docMk/>
            <pc:sldMk cId="1891951290" sldId="275"/>
            <ac:picMk id="3" creationId="{DCFA8217-F375-47A1-8B95-D5FE5D78590B}"/>
          </ac:picMkLst>
        </pc:picChg>
        <pc:picChg chg="add del mod ord">
          <ac:chgData name="Fredrik Wall" userId="126ad457-d6ba-4e11-8040-8d0b0155f2b6" providerId="ADAL" clId="{A5FDDD36-A7A7-4383-9CEC-2E1068247367}" dt="2019-09-24T12:27:47.138" v="890"/>
          <ac:picMkLst>
            <pc:docMk/>
            <pc:sldMk cId="1891951290" sldId="275"/>
            <ac:picMk id="4" creationId="{95B5A181-04E4-43E0-AB4A-46E1EE44ADFC}"/>
          </ac:picMkLst>
        </pc:picChg>
        <pc:picChg chg="ord">
          <ac:chgData name="Fredrik Wall" userId="126ad457-d6ba-4e11-8040-8d0b0155f2b6" providerId="ADAL" clId="{A5FDDD36-A7A7-4383-9CEC-2E1068247367}" dt="2019-09-24T12:26:26.077" v="872" actId="171"/>
          <ac:picMkLst>
            <pc:docMk/>
            <pc:sldMk cId="1891951290" sldId="275"/>
            <ac:picMk id="5" creationId="{E7F0E777-327A-4CB4-A3A9-82A59B2E9639}"/>
          </ac:picMkLst>
        </pc:picChg>
        <pc:picChg chg="del ord">
          <ac:chgData name="Fredrik Wall" userId="126ad457-d6ba-4e11-8040-8d0b0155f2b6" providerId="ADAL" clId="{A5FDDD36-A7A7-4383-9CEC-2E1068247367}" dt="2019-09-24T12:26:32.642" v="873" actId="478"/>
          <ac:picMkLst>
            <pc:docMk/>
            <pc:sldMk cId="1891951290" sldId="275"/>
            <ac:picMk id="6" creationId="{D7D8C63C-F0D6-4388-9903-D4E4EC0B47F3}"/>
          </ac:picMkLst>
        </pc:picChg>
      </pc:sldChg>
      <pc:sldChg chg="del">
        <pc:chgData name="Fredrik Wall" userId="126ad457-d6ba-4e11-8040-8d0b0155f2b6" providerId="ADAL" clId="{A5FDDD36-A7A7-4383-9CEC-2E1068247367}" dt="2019-09-24T11:49:13.521" v="91" actId="2696"/>
        <pc:sldMkLst>
          <pc:docMk/>
          <pc:sldMk cId="542264061" sldId="276"/>
        </pc:sldMkLst>
      </pc:sldChg>
      <pc:sldChg chg="del">
        <pc:chgData name="Fredrik Wall" userId="126ad457-d6ba-4e11-8040-8d0b0155f2b6" providerId="ADAL" clId="{A5FDDD36-A7A7-4383-9CEC-2E1068247367}" dt="2019-09-24T11:49:14.168" v="92" actId="2696"/>
        <pc:sldMkLst>
          <pc:docMk/>
          <pc:sldMk cId="4041788384" sldId="277"/>
        </pc:sldMkLst>
      </pc:sldChg>
      <pc:sldChg chg="del">
        <pc:chgData name="Fredrik Wall" userId="126ad457-d6ba-4e11-8040-8d0b0155f2b6" providerId="ADAL" clId="{A5FDDD36-A7A7-4383-9CEC-2E1068247367}" dt="2019-09-24T12:35:53.491" v="955" actId="2696"/>
        <pc:sldMkLst>
          <pc:docMk/>
          <pc:sldMk cId="4048284840" sldId="279"/>
        </pc:sldMkLst>
      </pc:sldChg>
      <pc:sldChg chg="addSp delSp modSp">
        <pc:chgData name="Fredrik Wall" userId="126ad457-d6ba-4e11-8040-8d0b0155f2b6" providerId="ADAL" clId="{A5FDDD36-A7A7-4383-9CEC-2E1068247367}" dt="2019-10-09T08:21:17.215" v="3994" actId="1038"/>
        <pc:sldMkLst>
          <pc:docMk/>
          <pc:sldMk cId="630801362" sldId="280"/>
        </pc:sldMkLst>
        <pc:spChg chg="add del mod">
          <ac:chgData name="Fredrik Wall" userId="126ad457-d6ba-4e11-8040-8d0b0155f2b6" providerId="ADAL" clId="{A5FDDD36-A7A7-4383-9CEC-2E1068247367}" dt="2019-10-02T11:54:28.436" v="1811" actId="478"/>
          <ac:spMkLst>
            <pc:docMk/>
            <pc:sldMk cId="630801362" sldId="280"/>
            <ac:spMk id="3" creationId="{113538D6-499E-4A9D-BF15-7FD95CE794F1}"/>
          </ac:spMkLst>
        </pc:spChg>
        <pc:spChg chg="del">
          <ac:chgData name="Fredrik Wall" userId="126ad457-d6ba-4e11-8040-8d0b0155f2b6" providerId="ADAL" clId="{A5FDDD36-A7A7-4383-9CEC-2E1068247367}" dt="2019-10-02T11:54:31.177" v="1812" actId="478"/>
          <ac:spMkLst>
            <pc:docMk/>
            <pc:sldMk cId="630801362" sldId="280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0:59.708" v="3968"/>
          <ac:spMkLst>
            <pc:docMk/>
            <pc:sldMk cId="630801362" sldId="280"/>
            <ac:spMk id="6" creationId="{86F1216B-5458-4AD0-B93D-D85D54086964}"/>
          </ac:spMkLst>
        </pc:spChg>
        <pc:spChg chg="mod">
          <ac:chgData name="Fredrik Wall" userId="126ad457-d6ba-4e11-8040-8d0b0155f2b6" providerId="ADAL" clId="{A5FDDD36-A7A7-4383-9CEC-2E1068247367}" dt="2019-10-09T08:21:17.215" v="3994" actId="1038"/>
          <ac:spMkLst>
            <pc:docMk/>
            <pc:sldMk cId="630801362" sldId="280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54:39.867" v="1815" actId="171"/>
          <ac:spMkLst>
            <pc:docMk/>
            <pc:sldMk cId="630801362" sldId="280"/>
            <ac:spMk id="11" creationId="{4B59F853-2DC4-4E34-8A90-FEEE204B1D33}"/>
          </ac:spMkLst>
        </pc:spChg>
        <pc:picChg chg="add del">
          <ac:chgData name="Fredrik Wall" userId="126ad457-d6ba-4e11-8040-8d0b0155f2b6" providerId="ADAL" clId="{A5FDDD36-A7A7-4383-9CEC-2E1068247367}" dt="2019-10-02T11:54:28.436" v="1811" actId="478"/>
          <ac:picMkLst>
            <pc:docMk/>
            <pc:sldMk cId="630801362" sldId="280"/>
            <ac:picMk id="10" creationId="{3B3FFA09-1088-4AA6-ADE3-73E811921E79}"/>
          </ac:picMkLst>
        </pc:picChg>
      </pc:sldChg>
      <pc:sldChg chg="addSp modSp">
        <pc:chgData name="Fredrik Wall" userId="126ad457-d6ba-4e11-8040-8d0b0155f2b6" providerId="ADAL" clId="{A5FDDD36-A7A7-4383-9CEC-2E1068247367}" dt="2019-10-02T13:17:13.933" v="3052" actId="14861"/>
        <pc:sldMkLst>
          <pc:docMk/>
          <pc:sldMk cId="2463029908" sldId="281"/>
        </pc:sldMkLst>
        <pc:spChg chg="mod">
          <ac:chgData name="Fredrik Wall" userId="126ad457-d6ba-4e11-8040-8d0b0155f2b6" providerId="ADAL" clId="{A5FDDD36-A7A7-4383-9CEC-2E1068247367}" dt="2019-10-02T13:16:56.183" v="3049" actId="1037"/>
          <ac:spMkLst>
            <pc:docMk/>
            <pc:sldMk cId="2463029908" sldId="281"/>
            <ac:spMk id="6" creationId="{F73FF945-5FEE-4E4C-BDAA-D2A249CD3367}"/>
          </ac:spMkLst>
        </pc:spChg>
        <pc:spChg chg="add ord">
          <ac:chgData name="Fredrik Wall" userId="126ad457-d6ba-4e11-8040-8d0b0155f2b6" providerId="ADAL" clId="{A5FDDD36-A7A7-4383-9CEC-2E1068247367}" dt="2019-10-02T11:52:33.517" v="1807" actId="171"/>
          <ac:spMkLst>
            <pc:docMk/>
            <pc:sldMk cId="2463029908" sldId="281"/>
            <ac:spMk id="7" creationId="{79ED33D3-19B7-48B3-8DA5-587A17022BB0}"/>
          </ac:spMkLst>
        </pc:spChg>
        <pc:spChg chg="add mod">
          <ac:chgData name="Fredrik Wall" userId="126ad457-d6ba-4e11-8040-8d0b0155f2b6" providerId="ADAL" clId="{A5FDDD36-A7A7-4383-9CEC-2E1068247367}" dt="2019-10-02T13:17:13.933" v="3052" actId="14861"/>
          <ac:spMkLst>
            <pc:docMk/>
            <pc:sldMk cId="2463029908" sldId="281"/>
            <ac:spMk id="8" creationId="{32499D27-8DB7-4027-855A-0366DCF3BFA8}"/>
          </ac:spMkLst>
        </pc:spChg>
      </pc:sldChg>
      <pc:sldChg chg="addSp modSp del">
        <pc:chgData name="Fredrik Wall" userId="126ad457-d6ba-4e11-8040-8d0b0155f2b6" providerId="ADAL" clId="{A5FDDD36-A7A7-4383-9CEC-2E1068247367}" dt="2019-10-02T13:40:49.539" v="3150" actId="2696"/>
        <pc:sldMkLst>
          <pc:docMk/>
          <pc:sldMk cId="782440462" sldId="282"/>
        </pc:sldMkLst>
        <pc:spChg chg="add ord">
          <ac:chgData name="Fredrik Wall" userId="126ad457-d6ba-4e11-8040-8d0b0155f2b6" providerId="ADAL" clId="{A5FDDD36-A7A7-4383-9CEC-2E1068247367}" dt="2019-10-02T13:26:44.322" v="3086" actId="171"/>
          <ac:spMkLst>
            <pc:docMk/>
            <pc:sldMk cId="782440462" sldId="282"/>
            <ac:spMk id="7" creationId="{E3CB93D0-2C70-419B-8837-5FE3CA7DD2C7}"/>
          </ac:spMkLst>
        </pc:spChg>
      </pc:sldChg>
      <pc:sldChg chg="addSp modSp modTransition">
        <pc:chgData name="Fredrik Wall" userId="126ad457-d6ba-4e11-8040-8d0b0155f2b6" providerId="ADAL" clId="{A5FDDD36-A7A7-4383-9CEC-2E1068247367}" dt="2019-10-10T07:21:26.010" v="5608"/>
        <pc:sldMkLst>
          <pc:docMk/>
          <pc:sldMk cId="1748134225" sldId="283"/>
        </pc:sldMkLst>
        <pc:spChg chg="add ord">
          <ac:chgData name="Fredrik Wall" userId="126ad457-d6ba-4e11-8040-8d0b0155f2b6" providerId="ADAL" clId="{A5FDDD36-A7A7-4383-9CEC-2E1068247367}" dt="2019-10-02T11:53:02.869" v="1809" actId="171"/>
          <ac:spMkLst>
            <pc:docMk/>
            <pc:sldMk cId="1748134225" sldId="283"/>
            <ac:spMk id="6" creationId="{2173F39E-7653-45BD-AC52-CE137432DE1E}"/>
          </ac:spMkLst>
        </pc:spChg>
        <pc:spChg chg="add">
          <ac:chgData name="Fredrik Wall" userId="126ad457-d6ba-4e11-8040-8d0b0155f2b6" providerId="ADAL" clId="{A5FDDD36-A7A7-4383-9CEC-2E1068247367}" dt="2019-10-02T13:18:07.384" v="3056"/>
          <ac:spMkLst>
            <pc:docMk/>
            <pc:sldMk cId="1748134225" sldId="283"/>
            <ac:spMk id="7" creationId="{F9A7E8B0-CE7D-4EEA-8BC3-6B981191A02C}"/>
          </ac:spMkLst>
        </pc:spChg>
        <pc:spChg chg="mod">
          <ac:chgData name="Fredrik Wall" userId="126ad457-d6ba-4e11-8040-8d0b0155f2b6" providerId="ADAL" clId="{A5FDDD36-A7A7-4383-9CEC-2E1068247367}" dt="2019-10-02T13:18:38.543" v="3058"/>
          <ac:spMkLst>
            <pc:docMk/>
            <pc:sldMk cId="1748134225" sldId="283"/>
            <ac:spMk id="8" creationId="{98BDFEE1-FD8A-4459-9D0A-43A55399A940}"/>
          </ac:spMkLst>
        </pc:spChg>
      </pc:sldChg>
      <pc:sldChg chg="addSp modSp del">
        <pc:chgData name="Fredrik Wall" userId="126ad457-d6ba-4e11-8040-8d0b0155f2b6" providerId="ADAL" clId="{A5FDDD36-A7A7-4383-9CEC-2E1068247367}" dt="2019-10-02T13:40:51.537" v="3151" actId="2696"/>
        <pc:sldMkLst>
          <pc:docMk/>
          <pc:sldMk cId="2459164043" sldId="284"/>
        </pc:sldMkLst>
        <pc:spChg chg="add ord">
          <ac:chgData name="Fredrik Wall" userId="126ad457-d6ba-4e11-8040-8d0b0155f2b6" providerId="ADAL" clId="{A5FDDD36-A7A7-4383-9CEC-2E1068247367}" dt="2019-10-02T13:26:54.653" v="3088" actId="171"/>
          <ac:spMkLst>
            <pc:docMk/>
            <pc:sldMk cId="2459164043" sldId="284"/>
            <ac:spMk id="7" creationId="{738535AB-6B1C-46EF-A864-9E1F7A66D883}"/>
          </ac:spMkLst>
        </pc:spChg>
      </pc:sldChg>
      <pc:sldChg chg="addSp delSp modSp">
        <pc:chgData name="Fredrik Wall" userId="126ad457-d6ba-4e11-8040-8d0b0155f2b6" providerId="ADAL" clId="{A5FDDD36-A7A7-4383-9CEC-2E1068247367}" dt="2019-10-09T08:27:50.603" v="4021" actId="20577"/>
        <pc:sldMkLst>
          <pc:docMk/>
          <pc:sldMk cId="851586640" sldId="285"/>
        </pc:sldMkLst>
        <pc:spChg chg="del">
          <ac:chgData name="Fredrik Wall" userId="126ad457-d6ba-4e11-8040-8d0b0155f2b6" providerId="ADAL" clId="{A5FDDD36-A7A7-4383-9CEC-2E1068247367}" dt="2019-10-02T13:26:59.193" v="3089" actId="478"/>
          <ac:spMkLst>
            <pc:docMk/>
            <pc:sldMk cId="851586640" sldId="285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08:27:50.603" v="4021" actId="20577"/>
          <ac:spMkLst>
            <pc:docMk/>
            <pc:sldMk cId="851586640" sldId="285"/>
            <ac:spMk id="6" creationId="{AB9078B6-FA15-4390-97BC-C91BC935E4F2}"/>
          </ac:spMkLst>
        </pc:spChg>
        <pc:spChg chg="add ord">
          <ac:chgData name="Fredrik Wall" userId="126ad457-d6ba-4e11-8040-8d0b0155f2b6" providerId="ADAL" clId="{A5FDDD36-A7A7-4383-9CEC-2E1068247367}" dt="2019-10-02T13:27:52.832" v="3092" actId="171"/>
          <ac:spMkLst>
            <pc:docMk/>
            <pc:sldMk cId="851586640" sldId="285"/>
            <ac:spMk id="7" creationId="{B52699AE-C70A-41C6-9B4E-D1C6BD6F4C2B}"/>
          </ac:spMkLst>
        </pc:spChg>
        <pc:spChg chg="del">
          <ac:chgData name="Fredrik Wall" userId="126ad457-d6ba-4e11-8040-8d0b0155f2b6" providerId="ADAL" clId="{A5FDDD36-A7A7-4383-9CEC-2E1068247367}" dt="2019-10-09T08:27:44.199" v="4008" actId="478"/>
          <ac:spMkLst>
            <pc:docMk/>
            <pc:sldMk cId="851586640" sldId="285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7:44.735" v="4009"/>
          <ac:spMkLst>
            <pc:docMk/>
            <pc:sldMk cId="851586640" sldId="285"/>
            <ac:spMk id="11" creationId="{7FCFE5D3-A485-46D7-941C-00F9224CDB71}"/>
          </ac:spMkLst>
        </pc:spChg>
      </pc:sldChg>
      <pc:sldChg chg="addSp modSp del">
        <pc:chgData name="Fredrik Wall" userId="126ad457-d6ba-4e11-8040-8d0b0155f2b6" providerId="ADAL" clId="{A5FDDD36-A7A7-4383-9CEC-2E1068247367}" dt="2019-10-02T13:47:31.265" v="3167" actId="2696"/>
        <pc:sldMkLst>
          <pc:docMk/>
          <pc:sldMk cId="2500527480" sldId="286"/>
        </pc:sldMkLst>
        <pc:spChg chg="add ord">
          <ac:chgData name="Fredrik Wall" userId="126ad457-d6ba-4e11-8040-8d0b0155f2b6" providerId="ADAL" clId="{A5FDDD36-A7A7-4383-9CEC-2E1068247367}" dt="2019-10-02T13:29:12.922" v="3098" actId="171"/>
          <ac:spMkLst>
            <pc:docMk/>
            <pc:sldMk cId="2500527480" sldId="286"/>
            <ac:spMk id="7" creationId="{55318A56-AC02-4144-8A59-60C5FC0F5C6E}"/>
          </ac:spMkLst>
        </pc:spChg>
      </pc:sldChg>
      <pc:sldChg chg="addSp modSp del">
        <pc:chgData name="Fredrik Wall" userId="126ad457-d6ba-4e11-8040-8d0b0155f2b6" providerId="ADAL" clId="{A5FDDD36-A7A7-4383-9CEC-2E1068247367}" dt="2019-10-02T13:47:31.281" v="3168" actId="2696"/>
        <pc:sldMkLst>
          <pc:docMk/>
          <pc:sldMk cId="1828269489" sldId="287"/>
        </pc:sldMkLst>
        <pc:spChg chg="add ord">
          <ac:chgData name="Fredrik Wall" userId="126ad457-d6ba-4e11-8040-8d0b0155f2b6" providerId="ADAL" clId="{A5FDDD36-A7A7-4383-9CEC-2E1068247367}" dt="2019-10-02T13:29:22.232" v="3100" actId="171"/>
          <ac:spMkLst>
            <pc:docMk/>
            <pc:sldMk cId="1828269489" sldId="287"/>
            <ac:spMk id="7" creationId="{41B7DE78-60D9-437E-B79C-9326F858F75C}"/>
          </ac:spMkLst>
        </pc:spChg>
      </pc:sldChg>
      <pc:sldChg chg="addSp delSp modSp">
        <pc:chgData name="Fredrik Wall" userId="126ad457-d6ba-4e11-8040-8d0b0155f2b6" providerId="ADAL" clId="{A5FDDD36-A7A7-4383-9CEC-2E1068247367}" dt="2019-10-09T11:15:14.142" v="4050" actId="20577"/>
        <pc:sldMkLst>
          <pc:docMk/>
          <pc:sldMk cId="3407279593" sldId="288"/>
        </pc:sldMkLst>
        <pc:spChg chg="del">
          <ac:chgData name="Fredrik Wall" userId="126ad457-d6ba-4e11-8040-8d0b0155f2b6" providerId="ADAL" clId="{A5FDDD36-A7A7-4383-9CEC-2E1068247367}" dt="2019-10-02T13:31:17.533" v="3107" actId="478"/>
          <ac:spMkLst>
            <pc:docMk/>
            <pc:sldMk cId="3407279593" sldId="288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15:14.142" v="4050" actId="20577"/>
          <ac:spMkLst>
            <pc:docMk/>
            <pc:sldMk cId="3407279593" sldId="288"/>
            <ac:spMk id="6" creationId="{FE06B65F-CF06-4DEA-BA99-CC113625BC5F}"/>
          </ac:spMkLst>
        </pc:spChg>
        <pc:spChg chg="add ord">
          <ac:chgData name="Fredrik Wall" userId="126ad457-d6ba-4e11-8040-8d0b0155f2b6" providerId="ADAL" clId="{A5FDDD36-A7A7-4383-9CEC-2E1068247367}" dt="2019-10-02T13:31:26.123" v="3110" actId="171"/>
          <ac:spMkLst>
            <pc:docMk/>
            <pc:sldMk cId="3407279593" sldId="288"/>
            <ac:spMk id="7" creationId="{E96D7F08-6EC7-4204-87C7-B66A4ADAAC8A}"/>
          </ac:spMkLst>
        </pc:spChg>
        <pc:spChg chg="del">
          <ac:chgData name="Fredrik Wall" userId="126ad457-d6ba-4e11-8040-8d0b0155f2b6" providerId="ADAL" clId="{A5FDDD36-A7A7-4383-9CEC-2E1068247367}" dt="2019-10-09T11:14:57.999" v="4024" actId="478"/>
          <ac:spMkLst>
            <pc:docMk/>
            <pc:sldMk cId="3407279593" sldId="288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14:59.315" v="4025"/>
          <ac:spMkLst>
            <pc:docMk/>
            <pc:sldMk cId="3407279593" sldId="288"/>
            <ac:spMk id="11" creationId="{CFD8EA48-5D83-4801-8358-97969D51CDAB}"/>
          </ac:spMkLst>
        </pc:spChg>
      </pc:sldChg>
      <pc:sldChg chg="addSp modSp del">
        <pc:chgData name="Fredrik Wall" userId="126ad457-d6ba-4e11-8040-8d0b0155f2b6" providerId="ADAL" clId="{A5FDDD36-A7A7-4383-9CEC-2E1068247367}" dt="2019-10-02T13:48:09.345" v="3212" actId="2696"/>
        <pc:sldMkLst>
          <pc:docMk/>
          <pc:sldMk cId="580720217" sldId="289"/>
        </pc:sldMkLst>
        <pc:spChg chg="add ord">
          <ac:chgData name="Fredrik Wall" userId="126ad457-d6ba-4e11-8040-8d0b0155f2b6" providerId="ADAL" clId="{A5FDDD36-A7A7-4383-9CEC-2E1068247367}" dt="2019-10-02T13:31:50.652" v="3112" actId="171"/>
          <ac:spMkLst>
            <pc:docMk/>
            <pc:sldMk cId="580720217" sldId="289"/>
            <ac:spMk id="7" creationId="{2AC0FE69-8211-440A-9E71-75F62B9183BE}"/>
          </ac:spMkLst>
        </pc:spChg>
      </pc:sldChg>
      <pc:sldChg chg="addSp modSp del">
        <pc:chgData name="Fredrik Wall" userId="126ad457-d6ba-4e11-8040-8d0b0155f2b6" providerId="ADAL" clId="{A5FDDD36-A7A7-4383-9CEC-2E1068247367}" dt="2019-10-02T13:48:11.652" v="3213" actId="2696"/>
        <pc:sldMkLst>
          <pc:docMk/>
          <pc:sldMk cId="4030843677" sldId="290"/>
        </pc:sldMkLst>
        <pc:spChg chg="add ord">
          <ac:chgData name="Fredrik Wall" userId="126ad457-d6ba-4e11-8040-8d0b0155f2b6" providerId="ADAL" clId="{A5FDDD36-A7A7-4383-9CEC-2E1068247367}" dt="2019-10-02T13:32:04.463" v="3114" actId="171"/>
          <ac:spMkLst>
            <pc:docMk/>
            <pc:sldMk cId="4030843677" sldId="290"/>
            <ac:spMk id="7" creationId="{25BCDD2A-CD16-4A6A-BAAC-A18735C4D4AE}"/>
          </ac:spMkLst>
        </pc:spChg>
      </pc:sldChg>
      <pc:sldChg chg="addSp delSp modSp">
        <pc:chgData name="Fredrik Wall" userId="126ad457-d6ba-4e11-8040-8d0b0155f2b6" providerId="ADAL" clId="{A5FDDD36-A7A7-4383-9CEC-2E1068247367}" dt="2019-10-09T11:15:33.054" v="4066" actId="20577"/>
        <pc:sldMkLst>
          <pc:docMk/>
          <pc:sldMk cId="2113960565" sldId="291"/>
        </pc:sldMkLst>
        <pc:spChg chg="del">
          <ac:chgData name="Fredrik Wall" userId="126ad457-d6ba-4e11-8040-8d0b0155f2b6" providerId="ADAL" clId="{A5FDDD36-A7A7-4383-9CEC-2E1068247367}" dt="2019-10-02T13:35:06.473" v="3115" actId="478"/>
          <ac:spMkLst>
            <pc:docMk/>
            <pc:sldMk cId="2113960565" sldId="291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15:33.054" v="4066" actId="20577"/>
          <ac:spMkLst>
            <pc:docMk/>
            <pc:sldMk cId="2113960565" sldId="291"/>
            <ac:spMk id="6" creationId="{D328FE81-B5F0-464A-97B4-2843145A6A71}"/>
          </ac:spMkLst>
        </pc:spChg>
        <pc:spChg chg="add ord">
          <ac:chgData name="Fredrik Wall" userId="126ad457-d6ba-4e11-8040-8d0b0155f2b6" providerId="ADAL" clId="{A5FDDD36-A7A7-4383-9CEC-2E1068247367}" dt="2019-10-02T13:35:16.763" v="3118" actId="171"/>
          <ac:spMkLst>
            <pc:docMk/>
            <pc:sldMk cId="2113960565" sldId="291"/>
            <ac:spMk id="7" creationId="{50C177AC-70F9-4D16-91BD-61C901245481}"/>
          </ac:spMkLst>
        </pc:spChg>
        <pc:spChg chg="del">
          <ac:chgData name="Fredrik Wall" userId="126ad457-d6ba-4e11-8040-8d0b0155f2b6" providerId="ADAL" clId="{A5FDDD36-A7A7-4383-9CEC-2E1068247367}" dt="2019-10-09T11:15:25.646" v="4051" actId="478"/>
          <ac:spMkLst>
            <pc:docMk/>
            <pc:sldMk cId="2113960565" sldId="291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15:26.248" v="4052"/>
          <ac:spMkLst>
            <pc:docMk/>
            <pc:sldMk cId="2113960565" sldId="291"/>
            <ac:spMk id="11" creationId="{ACC7D432-BFF3-41F4-ABAA-1B0634894CC3}"/>
          </ac:spMkLst>
        </pc:spChg>
      </pc:sldChg>
      <pc:sldChg chg="addSp modSp del">
        <pc:chgData name="Fredrik Wall" userId="126ad457-d6ba-4e11-8040-8d0b0155f2b6" providerId="ADAL" clId="{A5FDDD36-A7A7-4383-9CEC-2E1068247367}" dt="2019-10-02T13:53:45.443" v="3237" actId="2696"/>
        <pc:sldMkLst>
          <pc:docMk/>
          <pc:sldMk cId="510256473" sldId="292"/>
        </pc:sldMkLst>
        <pc:spChg chg="add ord">
          <ac:chgData name="Fredrik Wall" userId="126ad457-d6ba-4e11-8040-8d0b0155f2b6" providerId="ADAL" clId="{A5FDDD36-A7A7-4383-9CEC-2E1068247367}" dt="2019-10-02T13:35:38.562" v="3120" actId="171"/>
          <ac:spMkLst>
            <pc:docMk/>
            <pc:sldMk cId="510256473" sldId="292"/>
            <ac:spMk id="7" creationId="{914DED0F-381B-468E-B16C-BE3F21E62474}"/>
          </ac:spMkLst>
        </pc:spChg>
      </pc:sldChg>
      <pc:sldChg chg="addSp modSp del">
        <pc:chgData name="Fredrik Wall" userId="126ad457-d6ba-4e11-8040-8d0b0155f2b6" providerId="ADAL" clId="{A5FDDD36-A7A7-4383-9CEC-2E1068247367}" dt="2019-10-02T13:53:45.459" v="3238" actId="2696"/>
        <pc:sldMkLst>
          <pc:docMk/>
          <pc:sldMk cId="2053882433" sldId="293"/>
        </pc:sldMkLst>
        <pc:spChg chg="add ord">
          <ac:chgData name="Fredrik Wall" userId="126ad457-d6ba-4e11-8040-8d0b0155f2b6" providerId="ADAL" clId="{A5FDDD36-A7A7-4383-9CEC-2E1068247367}" dt="2019-10-02T13:35:48.343" v="3122" actId="171"/>
          <ac:spMkLst>
            <pc:docMk/>
            <pc:sldMk cId="2053882433" sldId="293"/>
            <ac:spMk id="7" creationId="{03C76C1E-32FE-4C21-8E16-622CE484C664}"/>
          </ac:spMkLst>
        </pc:spChg>
      </pc:sldChg>
      <pc:sldChg chg="addSp delSp modSp">
        <pc:chgData name="Fredrik Wall" userId="126ad457-d6ba-4e11-8040-8d0b0155f2b6" providerId="ADAL" clId="{A5FDDD36-A7A7-4383-9CEC-2E1068247367}" dt="2019-10-09T11:25:40.575" v="4107" actId="14100"/>
        <pc:sldMkLst>
          <pc:docMk/>
          <pc:sldMk cId="2170840340" sldId="294"/>
        </pc:sldMkLst>
        <pc:spChg chg="del">
          <ac:chgData name="Fredrik Wall" userId="126ad457-d6ba-4e11-8040-8d0b0155f2b6" providerId="ADAL" clId="{A5FDDD36-A7A7-4383-9CEC-2E1068247367}" dt="2019-10-02T13:37:41.112" v="3123" actId="478"/>
          <ac:spMkLst>
            <pc:docMk/>
            <pc:sldMk cId="2170840340" sldId="294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25:40.575" v="4107" actId="14100"/>
          <ac:spMkLst>
            <pc:docMk/>
            <pc:sldMk cId="2170840340" sldId="294"/>
            <ac:spMk id="6" creationId="{64AC2856-35BD-401A-A27B-53BC76179E60}"/>
          </ac:spMkLst>
        </pc:spChg>
        <pc:spChg chg="add ord">
          <ac:chgData name="Fredrik Wall" userId="126ad457-d6ba-4e11-8040-8d0b0155f2b6" providerId="ADAL" clId="{A5FDDD36-A7A7-4383-9CEC-2E1068247367}" dt="2019-10-02T13:37:49.843" v="3126" actId="171"/>
          <ac:spMkLst>
            <pc:docMk/>
            <pc:sldMk cId="2170840340" sldId="294"/>
            <ac:spMk id="7" creationId="{59177721-DEC1-4E44-BEF8-8905E45B4742}"/>
          </ac:spMkLst>
        </pc:spChg>
        <pc:spChg chg="del">
          <ac:chgData name="Fredrik Wall" userId="126ad457-d6ba-4e11-8040-8d0b0155f2b6" providerId="ADAL" clId="{A5FDDD36-A7A7-4383-9CEC-2E1068247367}" dt="2019-10-09T11:25:27.782" v="4086" actId="478"/>
          <ac:spMkLst>
            <pc:docMk/>
            <pc:sldMk cId="2170840340" sldId="294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25:28.267" v="4087"/>
          <ac:spMkLst>
            <pc:docMk/>
            <pc:sldMk cId="2170840340" sldId="294"/>
            <ac:spMk id="11" creationId="{1D3636AE-623A-4C50-B18B-B0853FC27BB9}"/>
          </ac:spMkLst>
        </pc:spChg>
      </pc:sldChg>
      <pc:sldChg chg="addSp modSp del">
        <pc:chgData name="Fredrik Wall" userId="126ad457-d6ba-4e11-8040-8d0b0155f2b6" providerId="ADAL" clId="{A5FDDD36-A7A7-4383-9CEC-2E1068247367}" dt="2019-10-02T13:54:41.358" v="3272" actId="2696"/>
        <pc:sldMkLst>
          <pc:docMk/>
          <pc:sldMk cId="2089210575" sldId="295"/>
        </pc:sldMkLst>
        <pc:spChg chg="add ord">
          <ac:chgData name="Fredrik Wall" userId="126ad457-d6ba-4e11-8040-8d0b0155f2b6" providerId="ADAL" clId="{A5FDDD36-A7A7-4383-9CEC-2E1068247367}" dt="2019-10-02T13:38:01.523" v="3128" actId="171"/>
          <ac:spMkLst>
            <pc:docMk/>
            <pc:sldMk cId="2089210575" sldId="295"/>
            <ac:spMk id="7" creationId="{8D819FDF-1314-416E-AE44-0C687BA6FACB}"/>
          </ac:spMkLst>
        </pc:spChg>
      </pc:sldChg>
      <pc:sldChg chg="addSp modSp del">
        <pc:chgData name="Fredrik Wall" userId="126ad457-d6ba-4e11-8040-8d0b0155f2b6" providerId="ADAL" clId="{A5FDDD36-A7A7-4383-9CEC-2E1068247367}" dt="2019-10-02T13:54:41.358" v="3273" actId="2696"/>
        <pc:sldMkLst>
          <pc:docMk/>
          <pc:sldMk cId="4002857615" sldId="296"/>
        </pc:sldMkLst>
        <pc:spChg chg="add ord">
          <ac:chgData name="Fredrik Wall" userId="126ad457-d6ba-4e11-8040-8d0b0155f2b6" providerId="ADAL" clId="{A5FDDD36-A7A7-4383-9CEC-2E1068247367}" dt="2019-10-02T13:38:09.363" v="3130" actId="171"/>
          <ac:spMkLst>
            <pc:docMk/>
            <pc:sldMk cId="4002857615" sldId="296"/>
            <ac:spMk id="6" creationId="{48E96FA0-DECD-4026-A8D0-C944E3638E06}"/>
          </ac:spMkLst>
        </pc:spChg>
      </pc:sldChg>
      <pc:sldChg chg="addSp delSp modSp">
        <pc:chgData name="Fredrik Wall" userId="126ad457-d6ba-4e11-8040-8d0b0155f2b6" providerId="ADAL" clId="{A5FDDD36-A7A7-4383-9CEC-2E1068247367}" dt="2019-10-09T11:26:23.925" v="4125" actId="171"/>
        <pc:sldMkLst>
          <pc:docMk/>
          <pc:sldMk cId="3242817141" sldId="297"/>
        </pc:sldMkLst>
        <pc:spChg chg="del">
          <ac:chgData name="Fredrik Wall" userId="126ad457-d6ba-4e11-8040-8d0b0155f2b6" providerId="ADAL" clId="{A5FDDD36-A7A7-4383-9CEC-2E1068247367}" dt="2019-10-09T11:26:04.782" v="4121" actId="478"/>
          <ac:spMkLst>
            <pc:docMk/>
            <pc:sldMk cId="3242817141" sldId="297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25:58.470" v="4120" actId="20577"/>
          <ac:spMkLst>
            <pc:docMk/>
            <pc:sldMk cId="3242817141" sldId="297"/>
            <ac:spMk id="7" creationId="{D41EAC39-B45B-4395-AA6D-3456FFB1656A}"/>
          </ac:spMkLst>
        </pc:spChg>
        <pc:spChg chg="del">
          <ac:chgData name="Fredrik Wall" userId="126ad457-d6ba-4e11-8040-8d0b0155f2b6" providerId="ADAL" clId="{A5FDDD36-A7A7-4383-9CEC-2E1068247367}" dt="2019-10-09T11:25:49.478" v="4108" actId="478"/>
          <ac:spMkLst>
            <pc:docMk/>
            <pc:sldMk cId="3242817141" sldId="297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25:49.901" v="4109"/>
          <ac:spMkLst>
            <pc:docMk/>
            <pc:sldMk cId="3242817141" sldId="297"/>
            <ac:spMk id="11" creationId="{37176122-633F-477E-A44A-54D4370D0151}"/>
          </ac:spMkLst>
        </pc:spChg>
        <pc:spChg chg="add ord">
          <ac:chgData name="Fredrik Wall" userId="126ad457-d6ba-4e11-8040-8d0b0155f2b6" providerId="ADAL" clId="{A5FDDD36-A7A7-4383-9CEC-2E1068247367}" dt="2019-10-09T11:26:23.925" v="4125" actId="171"/>
          <ac:spMkLst>
            <pc:docMk/>
            <pc:sldMk cId="3242817141" sldId="297"/>
            <ac:spMk id="12" creationId="{D5C3A6D0-EBC1-4A66-A6B7-CE12B0E8F588}"/>
          </ac:spMkLst>
        </pc:spChg>
      </pc:sldChg>
      <pc:sldChg chg="del">
        <pc:chgData name="Fredrik Wall" userId="126ad457-d6ba-4e11-8040-8d0b0155f2b6" providerId="ADAL" clId="{A5FDDD36-A7A7-4383-9CEC-2E1068247367}" dt="2019-10-02T13:55:25.031" v="3291" actId="2696"/>
        <pc:sldMkLst>
          <pc:docMk/>
          <pc:sldMk cId="3562851880" sldId="298"/>
        </pc:sldMkLst>
      </pc:sldChg>
      <pc:sldChg chg="del">
        <pc:chgData name="Fredrik Wall" userId="126ad457-d6ba-4e11-8040-8d0b0155f2b6" providerId="ADAL" clId="{A5FDDD36-A7A7-4383-9CEC-2E1068247367}" dt="2019-10-02T13:55:25.051" v="3292" actId="2696"/>
        <pc:sldMkLst>
          <pc:docMk/>
          <pc:sldMk cId="310900505" sldId="299"/>
        </pc:sldMkLst>
      </pc:sldChg>
      <pc:sldChg chg="addSp delSp modSp modAnim">
        <pc:chgData name="Fredrik Wall" userId="126ad457-d6ba-4e11-8040-8d0b0155f2b6" providerId="ADAL" clId="{A5FDDD36-A7A7-4383-9CEC-2E1068247367}" dt="2019-10-09T11:49:16.182" v="5013" actId="171"/>
        <pc:sldMkLst>
          <pc:docMk/>
          <pc:sldMk cId="1102720464" sldId="300"/>
        </pc:sldMkLst>
        <pc:spChg chg="del">
          <ac:chgData name="Fredrik Wall" userId="126ad457-d6ba-4e11-8040-8d0b0155f2b6" providerId="ADAL" clId="{A5FDDD36-A7A7-4383-9CEC-2E1068247367}" dt="2019-10-09T11:49:05.007" v="5009" actId="478"/>
          <ac:spMkLst>
            <pc:docMk/>
            <pc:sldMk cId="1102720464" sldId="300"/>
            <ac:spMk id="6" creationId="{12C805EB-157C-4D9E-840D-C487C8D1F290}"/>
          </ac:spMkLst>
        </pc:spChg>
        <pc:spChg chg="add mod">
          <ac:chgData name="Fredrik Wall" userId="126ad457-d6ba-4e11-8040-8d0b0155f2b6" providerId="ADAL" clId="{A5FDDD36-A7A7-4383-9CEC-2E1068247367}" dt="2019-10-09T11:30:25.511" v="4162" actId="20577"/>
          <ac:spMkLst>
            <pc:docMk/>
            <pc:sldMk cId="1102720464" sldId="300"/>
            <ac:spMk id="7" creationId="{A7246212-4AD5-43E6-B116-B3172431C96D}"/>
          </ac:spMkLst>
        </pc:spChg>
        <pc:spChg chg="del">
          <ac:chgData name="Fredrik Wall" userId="126ad457-d6ba-4e11-8040-8d0b0155f2b6" providerId="ADAL" clId="{A5FDDD36-A7A7-4383-9CEC-2E1068247367}" dt="2019-10-09T11:30:19.175" v="4147" actId="478"/>
          <ac:spMkLst>
            <pc:docMk/>
            <pc:sldMk cId="1102720464" sldId="300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11:30:56.743" v="4201" actId="20577"/>
          <ac:spMkLst>
            <pc:docMk/>
            <pc:sldMk cId="1102720464" sldId="300"/>
            <ac:spMk id="9" creationId="{5BF29364-4318-4E6B-AC4F-50D31EA6F03F}"/>
          </ac:spMkLst>
        </pc:spChg>
        <pc:spChg chg="add">
          <ac:chgData name="Fredrik Wall" userId="126ad457-d6ba-4e11-8040-8d0b0155f2b6" providerId="ADAL" clId="{A5FDDD36-A7A7-4383-9CEC-2E1068247367}" dt="2019-10-09T11:30:19.527" v="4148"/>
          <ac:spMkLst>
            <pc:docMk/>
            <pc:sldMk cId="1102720464" sldId="300"/>
            <ac:spMk id="11" creationId="{544F375D-9C4E-4CF3-BA71-3307C6289AAB}"/>
          </ac:spMkLst>
        </pc:spChg>
        <pc:spChg chg="add ord">
          <ac:chgData name="Fredrik Wall" userId="126ad457-d6ba-4e11-8040-8d0b0155f2b6" providerId="ADAL" clId="{A5FDDD36-A7A7-4383-9CEC-2E1068247367}" dt="2019-10-09T11:49:16.182" v="5013" actId="171"/>
          <ac:spMkLst>
            <pc:docMk/>
            <pc:sldMk cId="1102720464" sldId="300"/>
            <ac:spMk id="12" creationId="{10C08CAE-DEAA-4EBB-817A-B48B4941381F}"/>
          </ac:spMkLst>
        </pc:spChg>
      </pc:sldChg>
      <pc:sldChg chg="del">
        <pc:chgData name="Fredrik Wall" userId="126ad457-d6ba-4e11-8040-8d0b0155f2b6" providerId="ADAL" clId="{A5FDDD36-A7A7-4383-9CEC-2E1068247367}" dt="2019-10-02T13:57:12.558" v="3335" actId="2696"/>
        <pc:sldMkLst>
          <pc:docMk/>
          <pc:sldMk cId="4002470868" sldId="301"/>
        </pc:sldMkLst>
      </pc:sldChg>
      <pc:sldChg chg="del">
        <pc:chgData name="Fredrik Wall" userId="126ad457-d6ba-4e11-8040-8d0b0155f2b6" providerId="ADAL" clId="{A5FDDD36-A7A7-4383-9CEC-2E1068247367}" dt="2019-10-02T13:57:13.946" v="3336" actId="2696"/>
        <pc:sldMkLst>
          <pc:docMk/>
          <pc:sldMk cId="2490884068" sldId="302"/>
        </pc:sldMkLst>
      </pc:sldChg>
      <pc:sldChg chg="addSp delSp modSp modAnim">
        <pc:chgData name="Fredrik Wall" userId="126ad457-d6ba-4e11-8040-8d0b0155f2b6" providerId="ADAL" clId="{A5FDDD36-A7A7-4383-9CEC-2E1068247367}" dt="2019-10-10T07:27:29.650" v="5641"/>
        <pc:sldMkLst>
          <pc:docMk/>
          <pc:sldMk cId="1165212329" sldId="303"/>
        </pc:sldMkLst>
        <pc:spChg chg="del">
          <ac:chgData name="Fredrik Wall" userId="126ad457-d6ba-4e11-8040-8d0b0155f2b6" providerId="ADAL" clId="{A5FDDD36-A7A7-4383-9CEC-2E1068247367}" dt="2019-10-09T07:49:44.757" v="3369" actId="478"/>
          <ac:spMkLst>
            <pc:docMk/>
            <pc:sldMk cId="1165212329" sldId="30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49:54.849" v="3372" actId="171"/>
          <ac:spMkLst>
            <pc:docMk/>
            <pc:sldMk cId="1165212329" sldId="303"/>
            <ac:spMk id="7" creationId="{0EF8EC07-8B9E-4229-9BB8-6AC612F1BABC}"/>
          </ac:spMkLst>
        </pc:spChg>
        <pc:spChg chg="del">
          <ac:chgData name="Fredrik Wall" userId="126ad457-d6ba-4e11-8040-8d0b0155f2b6" providerId="ADAL" clId="{A5FDDD36-A7A7-4383-9CEC-2E1068247367}" dt="2019-10-09T11:31:43.175" v="4218" actId="478"/>
          <ac:spMkLst>
            <pc:docMk/>
            <pc:sldMk cId="1165212329" sldId="303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10T07:27:29.650" v="5641"/>
          <ac:spMkLst>
            <pc:docMk/>
            <pc:sldMk cId="1165212329" sldId="303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31:53.905" v="4237" actId="14100"/>
          <ac:spMkLst>
            <pc:docMk/>
            <pc:sldMk cId="1165212329" sldId="303"/>
            <ac:spMk id="11" creationId="{A504A381-CD1D-426A-ADAF-74FC21AE9AE9}"/>
          </ac:spMkLst>
        </pc:spChg>
        <pc:spChg chg="add">
          <ac:chgData name="Fredrik Wall" userId="126ad457-d6ba-4e11-8040-8d0b0155f2b6" providerId="ADAL" clId="{A5FDDD36-A7A7-4383-9CEC-2E1068247367}" dt="2019-10-09T11:31:43.634" v="4219"/>
          <ac:spMkLst>
            <pc:docMk/>
            <pc:sldMk cId="1165212329" sldId="303"/>
            <ac:spMk id="12" creationId="{CE653325-BBF4-4ABF-AE67-29709C471D13}"/>
          </ac:spMkLst>
        </pc:spChg>
      </pc:sldChg>
      <pc:sldChg chg="addSp modSp del">
        <pc:chgData name="Fredrik Wall" userId="126ad457-d6ba-4e11-8040-8d0b0155f2b6" providerId="ADAL" clId="{A5FDDD36-A7A7-4383-9CEC-2E1068247367}" dt="2019-10-09T07:51:40.232" v="3445" actId="2696"/>
        <pc:sldMkLst>
          <pc:docMk/>
          <pc:sldMk cId="2103983173" sldId="304"/>
        </pc:sldMkLst>
        <pc:spChg chg="add ord">
          <ac:chgData name="Fredrik Wall" userId="126ad457-d6ba-4e11-8040-8d0b0155f2b6" providerId="ADAL" clId="{A5FDDD36-A7A7-4383-9CEC-2E1068247367}" dt="2019-10-09T07:50:15.349" v="3374" actId="171"/>
          <ac:spMkLst>
            <pc:docMk/>
            <pc:sldMk cId="2103983173" sldId="304"/>
            <ac:spMk id="7" creationId="{3CCEA7FA-04B9-4735-AA85-06DAFB03CDAE}"/>
          </ac:spMkLst>
        </pc:spChg>
      </pc:sldChg>
      <pc:sldChg chg="del">
        <pc:chgData name="Fredrik Wall" userId="126ad457-d6ba-4e11-8040-8d0b0155f2b6" providerId="ADAL" clId="{A5FDDD36-A7A7-4383-9CEC-2E1068247367}" dt="2019-10-09T07:51:40.249" v="3446" actId="2696"/>
        <pc:sldMkLst>
          <pc:docMk/>
          <pc:sldMk cId="2207144351" sldId="305"/>
        </pc:sldMkLst>
      </pc:sldChg>
      <pc:sldChg chg="addSp delSp modSp">
        <pc:chgData name="Fredrik Wall" userId="126ad457-d6ba-4e11-8040-8d0b0155f2b6" providerId="ADAL" clId="{A5FDDD36-A7A7-4383-9CEC-2E1068247367}" dt="2019-10-09T11:32:32.174" v="4267" actId="14100"/>
        <pc:sldMkLst>
          <pc:docMk/>
          <pc:sldMk cId="1732136107" sldId="306"/>
        </pc:sldMkLst>
        <pc:spChg chg="del">
          <ac:chgData name="Fredrik Wall" userId="126ad457-d6ba-4e11-8040-8d0b0155f2b6" providerId="ADAL" clId="{A5FDDD36-A7A7-4383-9CEC-2E1068247367}" dt="2019-10-09T07:51:50.934" v="3447" actId="478"/>
          <ac:spMkLst>
            <pc:docMk/>
            <pc:sldMk cId="1732136107" sldId="30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1:58.296" v="3450" actId="171"/>
          <ac:spMkLst>
            <pc:docMk/>
            <pc:sldMk cId="1732136107" sldId="306"/>
            <ac:spMk id="7" creationId="{9815FD7D-9C69-4845-8F81-35D91BD8761E}"/>
          </ac:spMkLst>
        </pc:spChg>
        <pc:spChg chg="del">
          <ac:chgData name="Fredrik Wall" userId="126ad457-d6ba-4e11-8040-8d0b0155f2b6" providerId="ADAL" clId="{A5FDDD36-A7A7-4383-9CEC-2E1068247367}" dt="2019-10-09T11:32:04.614" v="4238" actId="478"/>
          <ac:spMkLst>
            <pc:docMk/>
            <pc:sldMk cId="1732136107" sldId="30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2:32.174" v="4267" actId="14100"/>
          <ac:spMkLst>
            <pc:docMk/>
            <pc:sldMk cId="1732136107" sldId="306"/>
            <ac:spMk id="11" creationId="{1E5541C7-6BFC-4FA7-AD6B-919E4E4062AB}"/>
          </ac:spMkLst>
        </pc:spChg>
        <pc:spChg chg="add mod">
          <ac:chgData name="Fredrik Wall" userId="126ad457-d6ba-4e11-8040-8d0b0155f2b6" providerId="ADAL" clId="{A5FDDD36-A7A7-4383-9CEC-2E1068247367}" dt="2019-10-09T11:32:15.695" v="4245" actId="14100"/>
          <ac:spMkLst>
            <pc:docMk/>
            <pc:sldMk cId="1732136107" sldId="306"/>
            <ac:spMk id="12" creationId="{E4264D41-0BDB-4B4D-BA8C-D10DC2EBABB6}"/>
          </ac:spMkLst>
        </pc:spChg>
      </pc:sldChg>
      <pc:sldChg chg="del">
        <pc:chgData name="Fredrik Wall" userId="126ad457-d6ba-4e11-8040-8d0b0155f2b6" providerId="ADAL" clId="{A5FDDD36-A7A7-4383-9CEC-2E1068247367}" dt="2019-10-09T08:10:47.706" v="3762" actId="2696"/>
        <pc:sldMkLst>
          <pc:docMk/>
          <pc:sldMk cId="3939760960" sldId="307"/>
        </pc:sldMkLst>
      </pc:sldChg>
      <pc:sldChg chg="del">
        <pc:chgData name="Fredrik Wall" userId="126ad457-d6ba-4e11-8040-8d0b0155f2b6" providerId="ADAL" clId="{A5FDDD36-A7A7-4383-9CEC-2E1068247367}" dt="2019-10-09T08:10:48.896" v="3763" actId="2696"/>
        <pc:sldMkLst>
          <pc:docMk/>
          <pc:sldMk cId="2183502351" sldId="308"/>
        </pc:sldMkLst>
      </pc:sldChg>
      <pc:sldChg chg="addSp delSp modSp modAnim">
        <pc:chgData name="Fredrik Wall" userId="126ad457-d6ba-4e11-8040-8d0b0155f2b6" providerId="ADAL" clId="{A5FDDD36-A7A7-4383-9CEC-2E1068247367}" dt="2019-10-09T11:33:39.556" v="4314" actId="20577"/>
        <pc:sldMkLst>
          <pc:docMk/>
          <pc:sldMk cId="3599431007" sldId="309"/>
        </pc:sldMkLst>
        <pc:spChg chg="del">
          <ac:chgData name="Fredrik Wall" userId="126ad457-d6ba-4e11-8040-8d0b0155f2b6" providerId="ADAL" clId="{A5FDDD36-A7A7-4383-9CEC-2E1068247367}" dt="2019-10-09T07:52:04.349" v="3451" actId="478"/>
          <ac:spMkLst>
            <pc:docMk/>
            <pc:sldMk cId="3599431007" sldId="309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2:18.977" v="3456" actId="171"/>
          <ac:spMkLst>
            <pc:docMk/>
            <pc:sldMk cId="3599431007" sldId="309"/>
            <ac:spMk id="7" creationId="{58BA0087-64EA-4EDA-875D-60EA940CE465}"/>
          </ac:spMkLst>
        </pc:spChg>
        <pc:spChg chg="del">
          <ac:chgData name="Fredrik Wall" userId="126ad457-d6ba-4e11-8040-8d0b0155f2b6" providerId="ADAL" clId="{A5FDDD36-A7A7-4383-9CEC-2E1068247367}" dt="2019-10-09T11:32:41.270" v="4268" actId="478"/>
          <ac:spMkLst>
            <pc:docMk/>
            <pc:sldMk cId="3599431007" sldId="309"/>
            <ac:spMk id="8" creationId="{C8E0AB1C-3618-48BE-A461-D3D01FC0AAA0}"/>
          </ac:spMkLst>
        </pc:spChg>
        <pc:spChg chg="mod ord">
          <ac:chgData name="Fredrik Wall" userId="126ad457-d6ba-4e11-8040-8d0b0155f2b6" providerId="ADAL" clId="{A5FDDD36-A7A7-4383-9CEC-2E1068247367}" dt="2019-10-09T11:33:39.556" v="4314" actId="20577"/>
          <ac:spMkLst>
            <pc:docMk/>
            <pc:sldMk cId="3599431007" sldId="309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33:11.128" v="4300" actId="14100"/>
          <ac:spMkLst>
            <pc:docMk/>
            <pc:sldMk cId="3599431007" sldId="309"/>
            <ac:spMk id="11" creationId="{610B219B-09D3-418C-B33C-3AB940F4E6F6}"/>
          </ac:spMkLst>
        </pc:spChg>
        <pc:spChg chg="add mod">
          <ac:chgData name="Fredrik Wall" userId="126ad457-d6ba-4e11-8040-8d0b0155f2b6" providerId="ADAL" clId="{A5FDDD36-A7A7-4383-9CEC-2E1068247367}" dt="2019-10-09T11:32:50.328" v="4271" actId="14100"/>
          <ac:spMkLst>
            <pc:docMk/>
            <pc:sldMk cId="3599431007" sldId="309"/>
            <ac:spMk id="12" creationId="{C25C9BB9-2E4D-497F-B29C-7462C617F397}"/>
          </ac:spMkLst>
        </pc:spChg>
      </pc:sldChg>
      <pc:sldChg chg="del">
        <pc:chgData name="Fredrik Wall" userId="126ad457-d6ba-4e11-8040-8d0b0155f2b6" providerId="ADAL" clId="{A5FDDD36-A7A7-4383-9CEC-2E1068247367}" dt="2019-10-09T08:11:42.617" v="3815" actId="2696"/>
        <pc:sldMkLst>
          <pc:docMk/>
          <pc:sldMk cId="1604522639" sldId="310"/>
        </pc:sldMkLst>
      </pc:sldChg>
      <pc:sldChg chg="del">
        <pc:chgData name="Fredrik Wall" userId="126ad457-d6ba-4e11-8040-8d0b0155f2b6" providerId="ADAL" clId="{A5FDDD36-A7A7-4383-9CEC-2E1068247367}" dt="2019-10-09T08:11:42.634" v="3816" actId="2696"/>
        <pc:sldMkLst>
          <pc:docMk/>
          <pc:sldMk cId="173756076" sldId="311"/>
        </pc:sldMkLst>
      </pc:sldChg>
      <pc:sldChg chg="addSp delSp modSp">
        <pc:chgData name="Fredrik Wall" userId="126ad457-d6ba-4e11-8040-8d0b0155f2b6" providerId="ADAL" clId="{A5FDDD36-A7A7-4383-9CEC-2E1068247367}" dt="2019-10-09T11:38:26.615" v="4338" actId="14100"/>
        <pc:sldMkLst>
          <pc:docMk/>
          <pc:sldMk cId="2316635693" sldId="312"/>
        </pc:sldMkLst>
        <pc:spChg chg="del">
          <ac:chgData name="Fredrik Wall" userId="126ad457-d6ba-4e11-8040-8d0b0155f2b6" providerId="ADAL" clId="{A5FDDD36-A7A7-4383-9CEC-2E1068247367}" dt="2019-10-09T07:52:26.973" v="3457" actId="478"/>
          <ac:spMkLst>
            <pc:docMk/>
            <pc:sldMk cId="2316635693" sldId="312"/>
            <ac:spMk id="6" creationId="{12C805EB-157C-4D9E-840D-C487C8D1F290}"/>
          </ac:spMkLst>
        </pc:spChg>
        <pc:spChg chg="add del">
          <ac:chgData name="Fredrik Wall" userId="126ad457-d6ba-4e11-8040-8d0b0155f2b6" providerId="ADAL" clId="{A5FDDD36-A7A7-4383-9CEC-2E1068247367}" dt="2019-10-09T07:52:29.947" v="3459"/>
          <ac:spMkLst>
            <pc:docMk/>
            <pc:sldMk cId="2316635693" sldId="312"/>
            <ac:spMk id="7" creationId="{4A4DF4E9-81D3-44CE-9A67-9BE9324441BD}"/>
          </ac:spMkLst>
        </pc:spChg>
        <pc:spChg chg="del">
          <ac:chgData name="Fredrik Wall" userId="126ad457-d6ba-4e11-8040-8d0b0155f2b6" providerId="ADAL" clId="{A5FDDD36-A7A7-4383-9CEC-2E1068247367}" dt="2019-10-09T11:38:09.247" v="4315" actId="478"/>
          <ac:spMkLst>
            <pc:docMk/>
            <pc:sldMk cId="2316635693" sldId="312"/>
            <ac:spMk id="8" creationId="{C8E0AB1C-3618-48BE-A461-D3D01FC0AAA0}"/>
          </ac:spMkLst>
        </pc:spChg>
        <pc:spChg chg="add mod ord">
          <ac:chgData name="Fredrik Wall" userId="126ad457-d6ba-4e11-8040-8d0b0155f2b6" providerId="ADAL" clId="{A5FDDD36-A7A7-4383-9CEC-2E1068247367}" dt="2019-10-09T07:52:51.543" v="3465" actId="171"/>
          <ac:spMkLst>
            <pc:docMk/>
            <pc:sldMk cId="2316635693" sldId="312"/>
            <ac:spMk id="11" creationId="{7CC97879-EAC4-42F6-8876-310A994412B4}"/>
          </ac:spMkLst>
        </pc:spChg>
        <pc:spChg chg="add mod">
          <ac:chgData name="Fredrik Wall" userId="126ad457-d6ba-4e11-8040-8d0b0155f2b6" providerId="ADAL" clId="{A5FDDD36-A7A7-4383-9CEC-2E1068247367}" dt="2019-10-09T11:38:26.615" v="4338" actId="14100"/>
          <ac:spMkLst>
            <pc:docMk/>
            <pc:sldMk cId="2316635693" sldId="312"/>
            <ac:spMk id="12" creationId="{B45C0C62-56DB-4201-AF1F-5CBE83DAEC7E}"/>
          </ac:spMkLst>
        </pc:spChg>
        <pc:spChg chg="add">
          <ac:chgData name="Fredrik Wall" userId="126ad457-d6ba-4e11-8040-8d0b0155f2b6" providerId="ADAL" clId="{A5FDDD36-A7A7-4383-9CEC-2E1068247367}" dt="2019-10-09T11:38:09.732" v="4316"/>
          <ac:spMkLst>
            <pc:docMk/>
            <pc:sldMk cId="2316635693" sldId="312"/>
            <ac:spMk id="13" creationId="{EF6C3C43-81F0-4CAE-97EF-91CB3BE95954}"/>
          </ac:spMkLst>
        </pc:spChg>
      </pc:sldChg>
      <pc:sldChg chg="del">
        <pc:chgData name="Fredrik Wall" userId="126ad457-d6ba-4e11-8040-8d0b0155f2b6" providerId="ADAL" clId="{A5FDDD36-A7A7-4383-9CEC-2E1068247367}" dt="2019-10-09T08:13:15.001" v="3886" actId="2696"/>
        <pc:sldMkLst>
          <pc:docMk/>
          <pc:sldMk cId="3371896987" sldId="313"/>
        </pc:sldMkLst>
      </pc:sldChg>
      <pc:sldChg chg="del">
        <pc:chgData name="Fredrik Wall" userId="126ad457-d6ba-4e11-8040-8d0b0155f2b6" providerId="ADAL" clId="{A5FDDD36-A7A7-4383-9CEC-2E1068247367}" dt="2019-10-09T08:13:15.017" v="3887" actId="2696"/>
        <pc:sldMkLst>
          <pc:docMk/>
          <pc:sldMk cId="175942424" sldId="314"/>
        </pc:sldMkLst>
      </pc:sldChg>
      <pc:sldChg chg="addSp delSp modSp">
        <pc:chgData name="Fredrik Wall" userId="126ad457-d6ba-4e11-8040-8d0b0155f2b6" providerId="ADAL" clId="{A5FDDD36-A7A7-4383-9CEC-2E1068247367}" dt="2019-10-09T11:39:25.576" v="4403" actId="14100"/>
        <pc:sldMkLst>
          <pc:docMk/>
          <pc:sldMk cId="2923577104" sldId="315"/>
        </pc:sldMkLst>
        <pc:spChg chg="del">
          <ac:chgData name="Fredrik Wall" userId="126ad457-d6ba-4e11-8040-8d0b0155f2b6" providerId="ADAL" clId="{A5FDDD36-A7A7-4383-9CEC-2E1068247367}" dt="2019-10-09T07:53:41.077" v="3474" actId="478"/>
          <ac:spMkLst>
            <pc:docMk/>
            <pc:sldMk cId="2923577104" sldId="31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3:50.879" v="3477" actId="171"/>
          <ac:spMkLst>
            <pc:docMk/>
            <pc:sldMk cId="2923577104" sldId="315"/>
            <ac:spMk id="7" creationId="{F4F8570C-6408-483F-8A53-F6CDDB1C825F}"/>
          </ac:spMkLst>
        </pc:spChg>
        <pc:spChg chg="del">
          <ac:chgData name="Fredrik Wall" userId="126ad457-d6ba-4e11-8040-8d0b0155f2b6" providerId="ADAL" clId="{A5FDDD36-A7A7-4383-9CEC-2E1068247367}" dt="2019-10-09T11:38:38.576" v="4339" actId="478"/>
          <ac:spMkLst>
            <pc:docMk/>
            <pc:sldMk cId="2923577104" sldId="315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25.576" v="4403" actId="14100"/>
          <ac:spMkLst>
            <pc:docMk/>
            <pc:sldMk cId="2923577104" sldId="315"/>
            <ac:spMk id="11" creationId="{18C53872-EC22-40C0-9B92-FF47ECBD13F5}"/>
          </ac:spMkLst>
        </pc:spChg>
        <pc:spChg chg="add mod">
          <ac:chgData name="Fredrik Wall" userId="126ad457-d6ba-4e11-8040-8d0b0155f2b6" providerId="ADAL" clId="{A5FDDD36-A7A7-4383-9CEC-2E1068247367}" dt="2019-10-09T11:38:44.591" v="4342" actId="14100"/>
          <ac:spMkLst>
            <pc:docMk/>
            <pc:sldMk cId="2923577104" sldId="315"/>
            <ac:spMk id="12" creationId="{68C8F400-178A-48FE-B4B6-94FC5D368DFB}"/>
          </ac:spMkLst>
        </pc:spChg>
      </pc:sldChg>
      <pc:sldChg chg="del">
        <pc:chgData name="Fredrik Wall" userId="126ad457-d6ba-4e11-8040-8d0b0155f2b6" providerId="ADAL" clId="{A5FDDD36-A7A7-4383-9CEC-2E1068247367}" dt="2019-10-09T08:14:15.322" v="3935" actId="2696"/>
        <pc:sldMkLst>
          <pc:docMk/>
          <pc:sldMk cId="754622471" sldId="316"/>
        </pc:sldMkLst>
      </pc:sldChg>
      <pc:sldChg chg="del">
        <pc:chgData name="Fredrik Wall" userId="126ad457-d6ba-4e11-8040-8d0b0155f2b6" providerId="ADAL" clId="{A5FDDD36-A7A7-4383-9CEC-2E1068247367}" dt="2019-10-09T08:14:15.348" v="3936" actId="2696"/>
        <pc:sldMkLst>
          <pc:docMk/>
          <pc:sldMk cId="2594745568" sldId="317"/>
        </pc:sldMkLst>
      </pc:sldChg>
      <pc:sldChg chg="addSp delSp modSp">
        <pc:chgData name="Fredrik Wall" userId="126ad457-d6ba-4e11-8040-8d0b0155f2b6" providerId="ADAL" clId="{A5FDDD36-A7A7-4383-9CEC-2E1068247367}" dt="2019-10-09T11:39:40.920" v="4417" actId="20577"/>
        <pc:sldMkLst>
          <pc:docMk/>
          <pc:sldMk cId="3609420717" sldId="318"/>
        </pc:sldMkLst>
        <pc:spChg chg="del">
          <ac:chgData name="Fredrik Wall" userId="126ad457-d6ba-4e11-8040-8d0b0155f2b6" providerId="ADAL" clId="{A5FDDD36-A7A7-4383-9CEC-2E1068247367}" dt="2019-10-09T07:54:00.893" v="3478" actId="478"/>
          <ac:spMkLst>
            <pc:docMk/>
            <pc:sldMk cId="3609420717" sldId="31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4:09.052" v="3481" actId="171"/>
          <ac:spMkLst>
            <pc:docMk/>
            <pc:sldMk cId="3609420717" sldId="318"/>
            <ac:spMk id="7" creationId="{0B2BBC26-0079-453B-B7F2-B4D513D22639}"/>
          </ac:spMkLst>
        </pc:spChg>
        <pc:spChg chg="del">
          <ac:chgData name="Fredrik Wall" userId="126ad457-d6ba-4e11-8040-8d0b0155f2b6" providerId="ADAL" clId="{A5FDDD36-A7A7-4383-9CEC-2E1068247367}" dt="2019-10-09T11:39:34.055" v="4404" actId="478"/>
          <ac:spMkLst>
            <pc:docMk/>
            <pc:sldMk cId="3609420717" sldId="318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40.920" v="4417" actId="20577"/>
          <ac:spMkLst>
            <pc:docMk/>
            <pc:sldMk cId="3609420717" sldId="318"/>
            <ac:spMk id="11" creationId="{E86AA1CD-94EE-4C36-A614-E9E8F9FBA329}"/>
          </ac:spMkLst>
        </pc:spChg>
        <pc:spChg chg="add">
          <ac:chgData name="Fredrik Wall" userId="126ad457-d6ba-4e11-8040-8d0b0155f2b6" providerId="ADAL" clId="{A5FDDD36-A7A7-4383-9CEC-2E1068247367}" dt="2019-10-09T11:39:34.701" v="4405"/>
          <ac:spMkLst>
            <pc:docMk/>
            <pc:sldMk cId="3609420717" sldId="318"/>
            <ac:spMk id="12" creationId="{DDE9988E-7AC4-4164-B3B0-3BD37904021E}"/>
          </ac:spMkLst>
        </pc:spChg>
      </pc:sldChg>
      <pc:sldChg chg="del">
        <pc:chgData name="Fredrik Wall" userId="126ad457-d6ba-4e11-8040-8d0b0155f2b6" providerId="ADAL" clId="{A5FDDD36-A7A7-4383-9CEC-2E1068247367}" dt="2019-10-09T11:51:30.489" v="5033" actId="2696"/>
        <pc:sldMkLst>
          <pc:docMk/>
          <pc:sldMk cId="768898822" sldId="319"/>
        </pc:sldMkLst>
      </pc:sldChg>
      <pc:sldChg chg="del">
        <pc:chgData name="Fredrik Wall" userId="126ad457-d6ba-4e11-8040-8d0b0155f2b6" providerId="ADAL" clId="{A5FDDD36-A7A7-4383-9CEC-2E1068247367}" dt="2019-10-09T11:51:31.185" v="5034" actId="2696"/>
        <pc:sldMkLst>
          <pc:docMk/>
          <pc:sldMk cId="1993140240" sldId="320"/>
        </pc:sldMkLst>
      </pc:sldChg>
      <pc:sldChg chg="addSp delSp modSp">
        <pc:chgData name="Fredrik Wall" userId="126ad457-d6ba-4e11-8040-8d0b0155f2b6" providerId="ADAL" clId="{A5FDDD36-A7A7-4383-9CEC-2E1068247367}" dt="2019-10-09T11:40:14.207" v="4446" actId="20577"/>
        <pc:sldMkLst>
          <pc:docMk/>
          <pc:sldMk cId="4102080780" sldId="321"/>
        </pc:sldMkLst>
        <pc:spChg chg="del">
          <ac:chgData name="Fredrik Wall" userId="126ad457-d6ba-4e11-8040-8d0b0155f2b6" providerId="ADAL" clId="{A5FDDD36-A7A7-4383-9CEC-2E1068247367}" dt="2019-10-09T07:54:53.301" v="3486" actId="478"/>
          <ac:spMkLst>
            <pc:docMk/>
            <pc:sldMk cId="4102080780" sldId="32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00.365" v="3489" actId="171"/>
          <ac:spMkLst>
            <pc:docMk/>
            <pc:sldMk cId="4102080780" sldId="321"/>
            <ac:spMk id="7" creationId="{AB36FA7A-59B1-4A2F-B1ED-D1E97500A365}"/>
          </ac:spMkLst>
        </pc:spChg>
        <pc:spChg chg="del">
          <ac:chgData name="Fredrik Wall" userId="126ad457-d6ba-4e11-8040-8d0b0155f2b6" providerId="ADAL" clId="{A5FDDD36-A7A7-4383-9CEC-2E1068247367}" dt="2019-10-09T11:40:08.503" v="4432" actId="478"/>
          <ac:spMkLst>
            <pc:docMk/>
            <pc:sldMk cId="4102080780" sldId="32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14.207" v="4446" actId="20577"/>
          <ac:spMkLst>
            <pc:docMk/>
            <pc:sldMk cId="4102080780" sldId="321"/>
            <ac:spMk id="11" creationId="{831363A8-3444-41D5-BA62-B9BBFD1AE414}"/>
          </ac:spMkLst>
        </pc:spChg>
        <pc:spChg chg="add">
          <ac:chgData name="Fredrik Wall" userId="126ad457-d6ba-4e11-8040-8d0b0155f2b6" providerId="ADAL" clId="{A5FDDD36-A7A7-4383-9CEC-2E1068247367}" dt="2019-10-09T11:40:08.983" v="4433"/>
          <ac:spMkLst>
            <pc:docMk/>
            <pc:sldMk cId="4102080780" sldId="321"/>
            <ac:spMk id="12" creationId="{B853C683-A3F3-42E1-8077-8F58091A9191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36.166" v="4592" actId="20577"/>
        <pc:sldMkLst>
          <pc:docMk/>
          <pc:sldMk cId="1806936875" sldId="325"/>
        </pc:sldMkLst>
        <pc:spChg chg="del">
          <ac:chgData name="Fredrik Wall" userId="126ad457-d6ba-4e11-8040-8d0b0155f2b6" providerId="ADAL" clId="{A5FDDD36-A7A7-4383-9CEC-2E1068247367}" dt="2019-10-09T07:59:11.165" v="3556" actId="478"/>
          <ac:spMkLst>
            <pc:docMk/>
            <pc:sldMk cId="1806936875" sldId="32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19.044" v="3559" actId="171"/>
          <ac:spMkLst>
            <pc:docMk/>
            <pc:sldMk cId="1806936875" sldId="325"/>
            <ac:spMk id="7" creationId="{9E99A279-5EF0-42DD-9458-BEA9E1BC83A7}"/>
          </ac:spMkLst>
        </pc:spChg>
        <pc:spChg chg="del">
          <ac:chgData name="Fredrik Wall" userId="126ad457-d6ba-4e11-8040-8d0b0155f2b6" providerId="ADAL" clId="{A5FDDD36-A7A7-4383-9CEC-2E1068247367}" dt="2019-10-09T11:42:28.638" v="4575" actId="478"/>
          <ac:spMkLst>
            <pc:docMk/>
            <pc:sldMk cId="1806936875" sldId="325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36.166" v="4592" actId="20577"/>
          <ac:spMkLst>
            <pc:docMk/>
            <pc:sldMk cId="1806936875" sldId="325"/>
            <ac:spMk id="11" creationId="{2A0EF9BE-4D5B-471C-9434-ACF9E8DB2E42}"/>
          </ac:spMkLst>
        </pc:spChg>
        <pc:spChg chg="add">
          <ac:chgData name="Fredrik Wall" userId="126ad457-d6ba-4e11-8040-8d0b0155f2b6" providerId="ADAL" clId="{A5FDDD36-A7A7-4383-9CEC-2E1068247367}" dt="2019-10-09T11:42:29.061" v="4576"/>
          <ac:spMkLst>
            <pc:docMk/>
            <pc:sldMk cId="1806936875" sldId="325"/>
            <ac:spMk id="12" creationId="{C0D434DF-BF5E-411C-87AA-1D461859F624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50.798" v="4604" actId="20577"/>
        <pc:sldMkLst>
          <pc:docMk/>
          <pc:sldMk cId="3632048306" sldId="328"/>
        </pc:sldMkLst>
        <pc:spChg chg="del">
          <ac:chgData name="Fredrik Wall" userId="126ad457-d6ba-4e11-8040-8d0b0155f2b6" providerId="ADAL" clId="{A5FDDD36-A7A7-4383-9CEC-2E1068247367}" dt="2019-10-09T07:59:26.150" v="3560" actId="478"/>
          <ac:spMkLst>
            <pc:docMk/>
            <pc:sldMk cId="3632048306" sldId="32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39.026" v="3563" actId="171"/>
          <ac:spMkLst>
            <pc:docMk/>
            <pc:sldMk cId="3632048306" sldId="328"/>
            <ac:spMk id="7" creationId="{C65948A8-00E1-473A-9F03-57C7CCB68591}"/>
          </ac:spMkLst>
        </pc:spChg>
        <pc:spChg chg="del">
          <ac:chgData name="Fredrik Wall" userId="126ad457-d6ba-4e11-8040-8d0b0155f2b6" providerId="ADAL" clId="{A5FDDD36-A7A7-4383-9CEC-2E1068247367}" dt="2019-10-09T11:42:45.135" v="4593" actId="478"/>
          <ac:spMkLst>
            <pc:docMk/>
            <pc:sldMk cId="3632048306" sldId="328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50.798" v="4604" actId="20577"/>
          <ac:spMkLst>
            <pc:docMk/>
            <pc:sldMk cId="3632048306" sldId="328"/>
            <ac:spMk id="10" creationId="{0AA14BC9-D7C3-4170-B267-52F80D94DD79}"/>
          </ac:spMkLst>
        </pc:spChg>
        <pc:spChg chg="add">
          <ac:chgData name="Fredrik Wall" userId="126ad457-d6ba-4e11-8040-8d0b0155f2b6" providerId="ADAL" clId="{A5FDDD36-A7A7-4383-9CEC-2E1068247367}" dt="2019-10-09T11:42:45.512" v="4594"/>
          <ac:spMkLst>
            <pc:docMk/>
            <pc:sldMk cId="3632048306" sldId="328"/>
            <ac:spMk id="11" creationId="{44D1A32B-E004-44F2-A025-080A0CB9607F}"/>
          </ac:spMkLst>
        </pc:spChg>
      </pc:sldChg>
      <pc:sldChg chg="del">
        <pc:chgData name="Fredrik Wall" userId="126ad457-d6ba-4e11-8040-8d0b0155f2b6" providerId="ADAL" clId="{A5FDDD36-A7A7-4383-9CEC-2E1068247367}" dt="2019-10-09T11:55:18.696" v="5161" actId="2696"/>
        <pc:sldMkLst>
          <pc:docMk/>
          <pc:sldMk cId="3608532436" sldId="329"/>
        </pc:sldMkLst>
      </pc:sldChg>
      <pc:sldChg chg="del">
        <pc:chgData name="Fredrik Wall" userId="126ad457-d6ba-4e11-8040-8d0b0155f2b6" providerId="ADAL" clId="{A5FDDD36-A7A7-4383-9CEC-2E1068247367}" dt="2019-10-09T11:55:19.526" v="5162" actId="2696"/>
        <pc:sldMkLst>
          <pc:docMk/>
          <pc:sldMk cId="4263746986" sldId="330"/>
        </pc:sldMkLst>
      </pc:sldChg>
      <pc:sldChg chg="addSp delSp modSp">
        <pc:chgData name="Fredrik Wall" userId="126ad457-d6ba-4e11-8040-8d0b0155f2b6" providerId="ADAL" clId="{A5FDDD36-A7A7-4383-9CEC-2E1068247367}" dt="2019-10-09T11:43:15.305" v="4631" actId="20577"/>
        <pc:sldMkLst>
          <pc:docMk/>
          <pc:sldMk cId="3141246608" sldId="331"/>
        </pc:sldMkLst>
        <pc:spChg chg="del">
          <ac:chgData name="Fredrik Wall" userId="126ad457-d6ba-4e11-8040-8d0b0155f2b6" providerId="ADAL" clId="{A5FDDD36-A7A7-4383-9CEC-2E1068247367}" dt="2019-10-09T07:59:46.614" v="3564" actId="478"/>
          <ac:spMkLst>
            <pc:docMk/>
            <pc:sldMk cId="3141246608" sldId="33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9:54.344" v="3567" actId="171"/>
          <ac:spMkLst>
            <pc:docMk/>
            <pc:sldMk cId="3141246608" sldId="331"/>
            <ac:spMk id="7" creationId="{0A7FA08A-A414-4010-9A9B-8F6C4D836E71}"/>
          </ac:spMkLst>
        </pc:spChg>
        <pc:spChg chg="del">
          <ac:chgData name="Fredrik Wall" userId="126ad457-d6ba-4e11-8040-8d0b0155f2b6" providerId="ADAL" clId="{A5FDDD36-A7A7-4383-9CEC-2E1068247367}" dt="2019-10-09T11:43:02.504" v="4605" actId="478"/>
          <ac:spMkLst>
            <pc:docMk/>
            <pc:sldMk cId="3141246608" sldId="33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3:15.305" v="4631" actId="20577"/>
          <ac:spMkLst>
            <pc:docMk/>
            <pc:sldMk cId="3141246608" sldId="331"/>
            <ac:spMk id="10" creationId="{7D1A107D-9387-4522-8B86-7CDBEAB89471}"/>
          </ac:spMkLst>
        </pc:spChg>
        <pc:spChg chg="add">
          <ac:chgData name="Fredrik Wall" userId="126ad457-d6ba-4e11-8040-8d0b0155f2b6" providerId="ADAL" clId="{A5FDDD36-A7A7-4383-9CEC-2E1068247367}" dt="2019-10-09T11:43:02.990" v="4606"/>
          <ac:spMkLst>
            <pc:docMk/>
            <pc:sldMk cId="3141246608" sldId="331"/>
            <ac:spMk id="11" creationId="{75AC4CC4-92B0-42B9-B8F9-A870ECD3AC3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3:35.240" v="4651" actId="14100"/>
        <pc:sldMkLst>
          <pc:docMk/>
          <pc:sldMk cId="1585749592" sldId="334"/>
        </pc:sldMkLst>
        <pc:spChg chg="del">
          <ac:chgData name="Fredrik Wall" userId="126ad457-d6ba-4e11-8040-8d0b0155f2b6" providerId="ADAL" clId="{A5FDDD36-A7A7-4383-9CEC-2E1068247367}" dt="2019-10-09T08:00:02.101" v="3568" actId="478"/>
          <ac:spMkLst>
            <pc:docMk/>
            <pc:sldMk cId="1585749592" sldId="334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09.542" v="3571" actId="171"/>
          <ac:spMkLst>
            <pc:docMk/>
            <pc:sldMk cId="1585749592" sldId="334"/>
            <ac:spMk id="7" creationId="{B8D374C9-AD2B-48EC-9A5A-79B0D4DB9DC4}"/>
          </ac:spMkLst>
        </pc:spChg>
        <pc:spChg chg="del">
          <ac:chgData name="Fredrik Wall" userId="126ad457-d6ba-4e11-8040-8d0b0155f2b6" providerId="ADAL" clId="{A5FDDD36-A7A7-4383-9CEC-2E1068247367}" dt="2019-10-09T11:43:24.312" v="4632" actId="478"/>
          <ac:spMkLst>
            <pc:docMk/>
            <pc:sldMk cId="1585749592" sldId="334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3:35.240" v="4651" actId="14100"/>
          <ac:spMkLst>
            <pc:docMk/>
            <pc:sldMk cId="1585749592" sldId="334"/>
            <ac:spMk id="11" creationId="{34769A36-F48D-4382-8749-DC77AB9FB378}"/>
          </ac:spMkLst>
        </pc:spChg>
        <pc:spChg chg="add">
          <ac:chgData name="Fredrik Wall" userId="126ad457-d6ba-4e11-8040-8d0b0155f2b6" providerId="ADAL" clId="{A5FDDD36-A7A7-4383-9CEC-2E1068247367}" dt="2019-10-09T11:43:24.646" v="4633"/>
          <ac:spMkLst>
            <pc:docMk/>
            <pc:sldMk cId="1585749592" sldId="334"/>
            <ac:spMk id="12" creationId="{A89C89D8-9092-4321-9618-5B0DA8831E1E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07.183" v="4694" actId="20577"/>
        <pc:sldMkLst>
          <pc:docMk/>
          <pc:sldMk cId="1832559151" sldId="337"/>
        </pc:sldMkLst>
        <pc:spChg chg="del">
          <ac:chgData name="Fredrik Wall" userId="126ad457-d6ba-4e11-8040-8d0b0155f2b6" providerId="ADAL" clId="{A5FDDD36-A7A7-4383-9CEC-2E1068247367}" dt="2019-10-09T08:00:16.277" v="3572" actId="478"/>
          <ac:spMkLst>
            <pc:docMk/>
            <pc:sldMk cId="1832559151" sldId="337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25.406" v="3575" actId="171"/>
          <ac:spMkLst>
            <pc:docMk/>
            <pc:sldMk cId="1832559151" sldId="337"/>
            <ac:spMk id="7" creationId="{BB43E5B8-919F-4C93-905C-AFFD01485643}"/>
          </ac:spMkLst>
        </pc:spChg>
        <pc:spChg chg="del mod">
          <ac:chgData name="Fredrik Wall" userId="126ad457-d6ba-4e11-8040-8d0b0155f2b6" providerId="ADAL" clId="{A5FDDD36-A7A7-4383-9CEC-2E1068247367}" dt="2019-10-09T11:43:54.319" v="4669" actId="478"/>
          <ac:spMkLst>
            <pc:docMk/>
            <pc:sldMk cId="1832559151" sldId="337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4:07.183" v="4694" actId="20577"/>
          <ac:spMkLst>
            <pc:docMk/>
            <pc:sldMk cId="1832559151" sldId="337"/>
            <ac:spMk id="11" creationId="{F3BDFAD3-6128-4870-AFE2-11737B7A2F29}"/>
          </ac:spMkLst>
        </pc:spChg>
        <pc:spChg chg="add">
          <ac:chgData name="Fredrik Wall" userId="126ad457-d6ba-4e11-8040-8d0b0155f2b6" providerId="ADAL" clId="{A5FDDD36-A7A7-4383-9CEC-2E1068247367}" dt="2019-10-09T11:43:54.933" v="4670"/>
          <ac:spMkLst>
            <pc:docMk/>
            <pc:sldMk cId="1832559151" sldId="337"/>
            <ac:spMk id="12" creationId="{18C555D4-D941-4507-85CA-A8630CB95339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34.560" v="4711" actId="20577"/>
        <pc:sldMkLst>
          <pc:docMk/>
          <pc:sldMk cId="3371609973" sldId="340"/>
        </pc:sldMkLst>
        <pc:spChg chg="del">
          <ac:chgData name="Fredrik Wall" userId="126ad457-d6ba-4e11-8040-8d0b0155f2b6" providerId="ADAL" clId="{A5FDDD36-A7A7-4383-9CEC-2E1068247367}" dt="2019-10-09T08:00:48.686" v="3576" actId="478"/>
          <ac:spMkLst>
            <pc:docMk/>
            <pc:sldMk cId="3371609973" sldId="340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0:55.183" v="3579" actId="171"/>
          <ac:spMkLst>
            <pc:docMk/>
            <pc:sldMk cId="3371609973" sldId="340"/>
            <ac:spMk id="7" creationId="{2D5A9D7B-5618-4EDE-9EE3-3A0C285EE4A1}"/>
          </ac:spMkLst>
        </pc:spChg>
        <pc:spChg chg="del">
          <ac:chgData name="Fredrik Wall" userId="126ad457-d6ba-4e11-8040-8d0b0155f2b6" providerId="ADAL" clId="{A5FDDD36-A7A7-4383-9CEC-2E1068247367}" dt="2019-10-09T11:44:27.623" v="4695" actId="478"/>
          <ac:spMkLst>
            <pc:docMk/>
            <pc:sldMk cId="3371609973" sldId="340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5:11.942" v="3668" actId="20577"/>
          <ac:spMkLst>
            <pc:docMk/>
            <pc:sldMk cId="3371609973" sldId="340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4:34.560" v="4711" actId="20577"/>
          <ac:spMkLst>
            <pc:docMk/>
            <pc:sldMk cId="3371609973" sldId="340"/>
            <ac:spMk id="11" creationId="{0EEF7A03-9927-446D-A951-DE2FAB6CF9DC}"/>
          </ac:spMkLst>
        </pc:spChg>
        <pc:spChg chg="add">
          <ac:chgData name="Fredrik Wall" userId="126ad457-d6ba-4e11-8040-8d0b0155f2b6" providerId="ADAL" clId="{A5FDDD36-A7A7-4383-9CEC-2E1068247367}" dt="2019-10-09T11:44:28.113" v="4696"/>
          <ac:spMkLst>
            <pc:docMk/>
            <pc:sldMk cId="3371609973" sldId="340"/>
            <ac:spMk id="12" creationId="{A4AFA637-3E97-47AC-8746-1BA5D2979AAD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4:49.550" v="4728" actId="20577"/>
        <pc:sldMkLst>
          <pc:docMk/>
          <pc:sldMk cId="1485469498" sldId="343"/>
        </pc:sldMkLst>
        <pc:spChg chg="del">
          <ac:chgData name="Fredrik Wall" userId="126ad457-d6ba-4e11-8040-8d0b0155f2b6" providerId="ADAL" clId="{A5FDDD36-A7A7-4383-9CEC-2E1068247367}" dt="2019-10-09T08:01:01.317" v="3580" actId="478"/>
          <ac:spMkLst>
            <pc:docMk/>
            <pc:sldMk cId="1485469498" sldId="34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13.776" v="3583" actId="171"/>
          <ac:spMkLst>
            <pc:docMk/>
            <pc:sldMk cId="1485469498" sldId="343"/>
            <ac:spMk id="7" creationId="{DD4AB715-2C8B-4C17-AA99-9A2418698B0F}"/>
          </ac:spMkLst>
        </pc:spChg>
        <pc:spChg chg="del">
          <ac:chgData name="Fredrik Wall" userId="126ad457-d6ba-4e11-8040-8d0b0155f2b6" providerId="ADAL" clId="{A5FDDD36-A7A7-4383-9CEC-2E1068247367}" dt="2019-10-09T11:44:42.567" v="4712" actId="478"/>
          <ac:spMkLst>
            <pc:docMk/>
            <pc:sldMk cId="1485469498" sldId="343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4:49.550" v="4728" actId="20577"/>
          <ac:spMkLst>
            <pc:docMk/>
            <pc:sldMk cId="1485469498" sldId="343"/>
            <ac:spMk id="11" creationId="{53FA49B3-E1FD-4C12-AA1B-121075ED7436}"/>
          </ac:spMkLst>
        </pc:spChg>
        <pc:spChg chg="add">
          <ac:chgData name="Fredrik Wall" userId="126ad457-d6ba-4e11-8040-8d0b0155f2b6" providerId="ADAL" clId="{A5FDDD36-A7A7-4383-9CEC-2E1068247367}" dt="2019-10-09T11:44:42.981" v="4713"/>
          <ac:spMkLst>
            <pc:docMk/>
            <pc:sldMk cId="1485469498" sldId="343"/>
            <ac:spMk id="12" creationId="{5D9FBE87-985E-4FAF-A71E-ED8CCD684E49}"/>
          </ac:spMkLst>
        </pc:spChg>
      </pc:sldChg>
      <pc:sldChg chg="addSp delSp modSp">
        <pc:chgData name="Fredrik Wall" userId="126ad457-d6ba-4e11-8040-8d0b0155f2b6" providerId="ADAL" clId="{A5FDDD36-A7A7-4383-9CEC-2E1068247367}" dt="2019-10-09T11:45:04.342" v="4744" actId="20577"/>
        <pc:sldMkLst>
          <pc:docMk/>
          <pc:sldMk cId="2435552601" sldId="346"/>
        </pc:sldMkLst>
        <pc:spChg chg="del">
          <ac:chgData name="Fredrik Wall" userId="126ad457-d6ba-4e11-8040-8d0b0155f2b6" providerId="ADAL" clId="{A5FDDD36-A7A7-4383-9CEC-2E1068247367}" dt="2019-10-09T08:01:18.781" v="3584" actId="478"/>
          <ac:spMkLst>
            <pc:docMk/>
            <pc:sldMk cId="2435552601" sldId="34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26.122" v="3587" actId="171"/>
          <ac:spMkLst>
            <pc:docMk/>
            <pc:sldMk cId="2435552601" sldId="346"/>
            <ac:spMk id="7" creationId="{689E7974-8FC4-4E5B-A490-43129CFBC5B0}"/>
          </ac:spMkLst>
        </pc:spChg>
        <pc:spChg chg="del">
          <ac:chgData name="Fredrik Wall" userId="126ad457-d6ba-4e11-8040-8d0b0155f2b6" providerId="ADAL" clId="{A5FDDD36-A7A7-4383-9CEC-2E1068247367}" dt="2019-10-09T11:44:56.847" v="4729" actId="478"/>
          <ac:spMkLst>
            <pc:docMk/>
            <pc:sldMk cId="2435552601" sldId="34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04.342" v="4744" actId="20577"/>
          <ac:spMkLst>
            <pc:docMk/>
            <pc:sldMk cId="2435552601" sldId="346"/>
            <ac:spMk id="11" creationId="{76A20026-8587-4985-B444-6D790426EC6E}"/>
          </ac:spMkLst>
        </pc:spChg>
        <pc:spChg chg="add">
          <ac:chgData name="Fredrik Wall" userId="126ad457-d6ba-4e11-8040-8d0b0155f2b6" providerId="ADAL" clId="{A5FDDD36-A7A7-4383-9CEC-2E1068247367}" dt="2019-10-09T11:44:57.278" v="4730"/>
          <ac:spMkLst>
            <pc:docMk/>
            <pc:sldMk cId="2435552601" sldId="346"/>
            <ac:spMk id="12" creationId="{C8F726C7-E9F3-43EB-941C-A7DCB5C671C2}"/>
          </ac:spMkLst>
        </pc:spChg>
      </pc:sldChg>
      <pc:sldChg chg="addSp delSp modSp">
        <pc:chgData name="Fredrik Wall" userId="126ad457-d6ba-4e11-8040-8d0b0155f2b6" providerId="ADAL" clId="{A5FDDD36-A7A7-4383-9CEC-2E1068247367}" dt="2019-10-09T11:45:24.160" v="4764" actId="14100"/>
        <pc:sldMkLst>
          <pc:docMk/>
          <pc:sldMk cId="1889647386" sldId="349"/>
        </pc:sldMkLst>
        <pc:spChg chg="del">
          <ac:chgData name="Fredrik Wall" userId="126ad457-d6ba-4e11-8040-8d0b0155f2b6" providerId="ADAL" clId="{A5FDDD36-A7A7-4383-9CEC-2E1068247367}" dt="2019-10-09T08:01:30.709" v="3588" actId="478"/>
          <ac:spMkLst>
            <pc:docMk/>
            <pc:sldMk cId="1889647386" sldId="349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38.409" v="3591" actId="171"/>
          <ac:spMkLst>
            <pc:docMk/>
            <pc:sldMk cId="1889647386" sldId="349"/>
            <ac:spMk id="7" creationId="{5EF4BAEF-9321-404F-A647-EBCE82C58838}"/>
          </ac:spMkLst>
        </pc:spChg>
        <pc:spChg chg="del">
          <ac:chgData name="Fredrik Wall" userId="126ad457-d6ba-4e11-8040-8d0b0155f2b6" providerId="ADAL" clId="{A5FDDD36-A7A7-4383-9CEC-2E1068247367}" dt="2019-10-09T11:45:13.783" v="4745" actId="478"/>
          <ac:spMkLst>
            <pc:docMk/>
            <pc:sldMk cId="1889647386" sldId="349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24.160" v="4764" actId="14100"/>
          <ac:spMkLst>
            <pc:docMk/>
            <pc:sldMk cId="1889647386" sldId="349"/>
            <ac:spMk id="11" creationId="{14C4CA2D-F4C8-4D5A-A54B-E1EBD99A38E5}"/>
          </ac:spMkLst>
        </pc:spChg>
        <pc:spChg chg="add">
          <ac:chgData name="Fredrik Wall" userId="126ad457-d6ba-4e11-8040-8d0b0155f2b6" providerId="ADAL" clId="{A5FDDD36-A7A7-4383-9CEC-2E1068247367}" dt="2019-10-09T11:45:14.089" v="4746"/>
          <ac:spMkLst>
            <pc:docMk/>
            <pc:sldMk cId="1889647386" sldId="349"/>
            <ac:spMk id="12" creationId="{F3F43F07-3619-4F79-96AA-5A752946D9B0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5:45.084" v="4783" actId="20577"/>
        <pc:sldMkLst>
          <pc:docMk/>
          <pc:sldMk cId="2500454557" sldId="352"/>
        </pc:sldMkLst>
        <pc:spChg chg="del">
          <ac:chgData name="Fredrik Wall" userId="126ad457-d6ba-4e11-8040-8d0b0155f2b6" providerId="ADAL" clId="{A5FDDD36-A7A7-4383-9CEC-2E1068247367}" dt="2019-10-09T08:01:49.853" v="3592" actId="478"/>
          <ac:spMkLst>
            <pc:docMk/>
            <pc:sldMk cId="2500454557" sldId="35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1:59.430" v="3595" actId="171"/>
          <ac:spMkLst>
            <pc:docMk/>
            <pc:sldMk cId="2500454557" sldId="352"/>
            <ac:spMk id="7" creationId="{EC8FEF22-B686-43D7-8C16-D09AF52B1287}"/>
          </ac:spMkLst>
        </pc:spChg>
        <pc:spChg chg="del mod">
          <ac:chgData name="Fredrik Wall" userId="126ad457-d6ba-4e11-8040-8d0b0155f2b6" providerId="ADAL" clId="{A5FDDD36-A7A7-4383-9CEC-2E1068247367}" dt="2019-10-09T11:45:38.126" v="4769" actId="478"/>
          <ac:spMkLst>
            <pc:docMk/>
            <pc:sldMk cId="2500454557" sldId="35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5:45.084" v="4783" actId="20577"/>
          <ac:spMkLst>
            <pc:docMk/>
            <pc:sldMk cId="2500454557" sldId="352"/>
            <ac:spMk id="11" creationId="{5C5261CA-54DC-46D0-A24B-60B4F289CFCA}"/>
          </ac:spMkLst>
        </pc:spChg>
        <pc:spChg chg="add">
          <ac:chgData name="Fredrik Wall" userId="126ad457-d6ba-4e11-8040-8d0b0155f2b6" providerId="ADAL" clId="{A5FDDD36-A7A7-4383-9CEC-2E1068247367}" dt="2019-10-09T11:45:38.516" v="4770"/>
          <ac:spMkLst>
            <pc:docMk/>
            <pc:sldMk cId="2500454557" sldId="352"/>
            <ac:spMk id="12" creationId="{54D4AC85-F79E-4C6A-BD31-7F912A4ED57B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6:09.106" v="4819" actId="20577"/>
        <pc:sldMkLst>
          <pc:docMk/>
          <pc:sldMk cId="489482211" sldId="355"/>
        </pc:sldMkLst>
        <pc:spChg chg="del">
          <ac:chgData name="Fredrik Wall" userId="126ad457-d6ba-4e11-8040-8d0b0155f2b6" providerId="ADAL" clId="{A5FDDD36-A7A7-4383-9CEC-2E1068247367}" dt="2019-10-09T08:02:04.485" v="3596" actId="478"/>
          <ac:spMkLst>
            <pc:docMk/>
            <pc:sldMk cId="489482211" sldId="355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2:12.638" v="3599" actId="171"/>
          <ac:spMkLst>
            <pc:docMk/>
            <pc:sldMk cId="489482211" sldId="355"/>
            <ac:spMk id="7" creationId="{913EA8B5-46D2-4DA9-8DE0-4D63722D586D}"/>
          </ac:spMkLst>
        </pc:spChg>
        <pc:spChg chg="del">
          <ac:chgData name="Fredrik Wall" userId="126ad457-d6ba-4e11-8040-8d0b0155f2b6" providerId="ADAL" clId="{A5FDDD36-A7A7-4383-9CEC-2E1068247367}" dt="2019-10-09T11:45:52.751" v="4784" actId="478"/>
          <ac:spMkLst>
            <pc:docMk/>
            <pc:sldMk cId="489482211" sldId="355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8:41.006" v="3710" actId="20577"/>
          <ac:spMkLst>
            <pc:docMk/>
            <pc:sldMk cId="489482211" sldId="355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6:09.106" v="4819" actId="20577"/>
          <ac:spMkLst>
            <pc:docMk/>
            <pc:sldMk cId="489482211" sldId="355"/>
            <ac:spMk id="11" creationId="{C36448B0-2764-4A00-88BA-CB1F55F65B25}"/>
          </ac:spMkLst>
        </pc:spChg>
        <pc:spChg chg="add">
          <ac:chgData name="Fredrik Wall" userId="126ad457-d6ba-4e11-8040-8d0b0155f2b6" providerId="ADAL" clId="{A5FDDD36-A7A7-4383-9CEC-2E1068247367}" dt="2019-10-09T11:45:53.069" v="4785"/>
          <ac:spMkLst>
            <pc:docMk/>
            <pc:sldMk cId="489482211" sldId="355"/>
            <ac:spMk id="12" creationId="{3DD6CDE5-8282-465E-833D-AD41FD3B9200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9T11:46:27.712" v="4840" actId="14100"/>
        <pc:sldMkLst>
          <pc:docMk/>
          <pc:sldMk cId="363329685" sldId="358"/>
        </pc:sldMkLst>
        <pc:spChg chg="del">
          <ac:chgData name="Fredrik Wall" userId="126ad457-d6ba-4e11-8040-8d0b0155f2b6" providerId="ADAL" clId="{A5FDDD36-A7A7-4383-9CEC-2E1068247367}" dt="2019-10-09T08:02:27.078" v="3600" actId="478"/>
          <ac:spMkLst>
            <pc:docMk/>
            <pc:sldMk cId="363329685" sldId="358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8:02:34.331" v="3603" actId="171"/>
          <ac:spMkLst>
            <pc:docMk/>
            <pc:sldMk cId="363329685" sldId="358"/>
            <ac:spMk id="7" creationId="{9E0C3DEB-BB8D-4FBE-B990-7BB793FB81EA}"/>
          </ac:spMkLst>
        </pc:spChg>
        <pc:spChg chg="del mod">
          <ac:chgData name="Fredrik Wall" userId="126ad457-d6ba-4e11-8040-8d0b0155f2b6" providerId="ADAL" clId="{A5FDDD36-A7A7-4383-9CEC-2E1068247367}" dt="2019-10-09T11:46:16.455" v="4820" actId="478"/>
          <ac:spMkLst>
            <pc:docMk/>
            <pc:sldMk cId="363329685" sldId="358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8:02:59.085" v="3636" actId="20577"/>
          <ac:spMkLst>
            <pc:docMk/>
            <pc:sldMk cId="363329685" sldId="358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6:27.712" v="4840" actId="14100"/>
          <ac:spMkLst>
            <pc:docMk/>
            <pc:sldMk cId="363329685" sldId="358"/>
            <ac:spMk id="11" creationId="{4F89B66C-4FD3-42AD-B1D3-879A59F25131}"/>
          </ac:spMkLst>
        </pc:spChg>
        <pc:spChg chg="add">
          <ac:chgData name="Fredrik Wall" userId="126ad457-d6ba-4e11-8040-8d0b0155f2b6" providerId="ADAL" clId="{A5FDDD36-A7A7-4383-9CEC-2E1068247367}" dt="2019-10-09T11:46:16.911" v="4821"/>
          <ac:spMkLst>
            <pc:docMk/>
            <pc:sldMk cId="363329685" sldId="358"/>
            <ac:spMk id="12" creationId="{ECA902B1-F768-4DAC-A2E3-8B7A9F283F7F}"/>
          </ac:spMkLst>
        </pc:spChg>
      </pc:sldChg>
      <pc:sldChg chg="addSp delSp modSp">
        <pc:chgData name="Fredrik Wall" userId="126ad457-d6ba-4e11-8040-8d0b0155f2b6" providerId="ADAL" clId="{A5FDDD36-A7A7-4383-9CEC-2E1068247367}" dt="2019-10-09T11:46:52.770" v="4876" actId="20577"/>
        <pc:sldMkLst>
          <pc:docMk/>
          <pc:sldMk cId="1787814049" sldId="361"/>
        </pc:sldMkLst>
        <pc:spChg chg="add mod">
          <ac:chgData name="Fredrik Wall" userId="126ad457-d6ba-4e11-8040-8d0b0155f2b6" providerId="ADAL" clId="{A5FDDD36-A7A7-4383-9CEC-2E1068247367}" dt="2019-10-09T11:46:52.770" v="4876" actId="20577"/>
          <ac:spMkLst>
            <pc:docMk/>
            <pc:sldMk cId="1787814049" sldId="361"/>
            <ac:spMk id="7" creationId="{B5BAB00E-BCED-44FE-9FC1-8414A8502922}"/>
          </ac:spMkLst>
        </pc:spChg>
        <pc:spChg chg="del">
          <ac:chgData name="Fredrik Wall" userId="126ad457-d6ba-4e11-8040-8d0b0155f2b6" providerId="ADAL" clId="{A5FDDD36-A7A7-4383-9CEC-2E1068247367}" dt="2019-10-09T11:46:35.447" v="4841" actId="478"/>
          <ac:spMkLst>
            <pc:docMk/>
            <pc:sldMk cId="1787814049" sldId="36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6:39.785" v="4844" actId="14100"/>
          <ac:spMkLst>
            <pc:docMk/>
            <pc:sldMk cId="1787814049" sldId="361"/>
            <ac:spMk id="11" creationId="{CCEE0DF6-A466-4C72-B26B-5034318409AB}"/>
          </ac:spMkLst>
        </pc:spChg>
      </pc:sldChg>
      <pc:sldChg chg="addSp delSp modSp">
        <pc:chgData name="Fredrik Wall" userId="126ad457-d6ba-4e11-8040-8d0b0155f2b6" providerId="ADAL" clId="{A5FDDD36-A7A7-4383-9CEC-2E1068247367}" dt="2019-10-02T11:48:10.668" v="1780" actId="171"/>
        <pc:sldMkLst>
          <pc:docMk/>
          <pc:sldMk cId="1237512292" sldId="365"/>
        </pc:sldMkLst>
        <pc:spChg chg="del">
          <ac:chgData name="Fredrik Wall" userId="126ad457-d6ba-4e11-8040-8d0b0155f2b6" providerId="ADAL" clId="{A5FDDD36-A7A7-4383-9CEC-2E1068247367}" dt="2019-10-02T11:47:54.708" v="1776" actId="478"/>
          <ac:spMkLst>
            <pc:docMk/>
            <pc:sldMk cId="1237512292" sldId="365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3.861" v="1177"/>
          <ac:spMkLst>
            <pc:docMk/>
            <pc:sldMk cId="1237512292" sldId="365"/>
            <ac:spMk id="7" creationId="{292EE961-4072-4F24-98F0-68C71D85B7BA}"/>
          </ac:spMkLst>
        </pc:spChg>
        <pc:spChg chg="mod">
          <ac:chgData name="Fredrik Wall" userId="126ad457-d6ba-4e11-8040-8d0b0155f2b6" providerId="ADAL" clId="{A5FDDD36-A7A7-4383-9CEC-2E1068247367}" dt="2019-10-01T08:18:06.262" v="1410" actId="1038"/>
          <ac:spMkLst>
            <pc:docMk/>
            <pc:sldMk cId="1237512292" sldId="365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8:10.668" v="1780" actId="171"/>
          <ac:spMkLst>
            <pc:docMk/>
            <pc:sldMk cId="1237512292" sldId="365"/>
            <ac:spMk id="11" creationId="{5886A6DF-2A36-4EEF-A6C3-AE462258C331}"/>
          </ac:spMkLst>
        </pc:spChg>
      </pc:sldChg>
      <pc:sldChg chg="addSp delSp modSp">
        <pc:chgData name="Fredrik Wall" userId="126ad457-d6ba-4e11-8040-8d0b0155f2b6" providerId="ADAL" clId="{A5FDDD36-A7A7-4383-9CEC-2E1068247367}" dt="2019-10-02T11:48:37.888" v="1785" actId="171"/>
        <pc:sldMkLst>
          <pc:docMk/>
          <pc:sldMk cId="3589761760" sldId="366"/>
        </pc:sldMkLst>
        <pc:spChg chg="del">
          <ac:chgData name="Fredrik Wall" userId="126ad457-d6ba-4e11-8040-8d0b0155f2b6" providerId="ADAL" clId="{A5FDDD36-A7A7-4383-9CEC-2E1068247367}" dt="2019-10-02T11:48:17.838" v="1781" actId="478"/>
          <ac:spMkLst>
            <pc:docMk/>
            <pc:sldMk cId="3589761760" sldId="366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5.436" v="1178"/>
          <ac:spMkLst>
            <pc:docMk/>
            <pc:sldMk cId="3589761760" sldId="366"/>
            <ac:spMk id="7" creationId="{3EF325F9-9F98-439C-B3DD-E6650655DA26}"/>
          </ac:spMkLst>
        </pc:spChg>
        <pc:spChg chg="mod">
          <ac:chgData name="Fredrik Wall" userId="126ad457-d6ba-4e11-8040-8d0b0155f2b6" providerId="ADAL" clId="{A5FDDD36-A7A7-4383-9CEC-2E1068247367}" dt="2019-10-01T08:23:41.006" v="1413" actId="1038"/>
          <ac:spMkLst>
            <pc:docMk/>
            <pc:sldMk cId="3589761760" sldId="366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8:37.888" v="1785" actId="171"/>
          <ac:spMkLst>
            <pc:docMk/>
            <pc:sldMk cId="3589761760" sldId="366"/>
            <ac:spMk id="11" creationId="{E4D2B31D-576E-429B-8424-7489EABAE8BD}"/>
          </ac:spMkLst>
        </pc:spChg>
      </pc:sldChg>
      <pc:sldChg chg="addSp delSp modSp">
        <pc:chgData name="Fredrik Wall" userId="126ad457-d6ba-4e11-8040-8d0b0155f2b6" providerId="ADAL" clId="{A5FDDD36-A7A7-4383-9CEC-2E1068247367}" dt="2019-10-02T11:49:21.654" v="1790" actId="171"/>
        <pc:sldMkLst>
          <pc:docMk/>
          <pc:sldMk cId="2286607649" sldId="367"/>
        </pc:sldMkLst>
        <pc:spChg chg="del">
          <ac:chgData name="Fredrik Wall" userId="126ad457-d6ba-4e11-8040-8d0b0155f2b6" providerId="ADAL" clId="{A5FDDD36-A7A7-4383-9CEC-2E1068247367}" dt="2019-10-02T11:49:06.618" v="1786" actId="478"/>
          <ac:spMkLst>
            <pc:docMk/>
            <pc:sldMk cId="2286607649" sldId="367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7.573" v="1179"/>
          <ac:spMkLst>
            <pc:docMk/>
            <pc:sldMk cId="2286607649" sldId="367"/>
            <ac:spMk id="7" creationId="{7E992A50-D1D0-43CF-96DB-1B98647F4312}"/>
          </ac:spMkLst>
        </pc:spChg>
        <pc:spChg chg="mod">
          <ac:chgData name="Fredrik Wall" userId="126ad457-d6ba-4e11-8040-8d0b0155f2b6" providerId="ADAL" clId="{A5FDDD36-A7A7-4383-9CEC-2E1068247367}" dt="2019-10-01T08:23:46.205" v="1416" actId="1038"/>
          <ac:spMkLst>
            <pc:docMk/>
            <pc:sldMk cId="2286607649" sldId="367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9:21.654" v="1790" actId="171"/>
          <ac:spMkLst>
            <pc:docMk/>
            <pc:sldMk cId="2286607649" sldId="367"/>
            <ac:spMk id="11" creationId="{28639695-BC1D-4B2E-AB2F-BA3926DF06E6}"/>
          </ac:spMkLst>
        </pc:spChg>
      </pc:sldChg>
      <pc:sldChg chg="addSp delSp modSp">
        <pc:chgData name="Fredrik Wall" userId="126ad457-d6ba-4e11-8040-8d0b0155f2b6" providerId="ADAL" clId="{A5FDDD36-A7A7-4383-9CEC-2E1068247367}" dt="2019-10-02T11:44:10.418" v="1754" actId="171"/>
        <pc:sldMkLst>
          <pc:docMk/>
          <pc:sldMk cId="1641721781" sldId="368"/>
        </pc:sldMkLst>
        <pc:spChg chg="del mod">
          <ac:chgData name="Fredrik Wall" userId="126ad457-d6ba-4e11-8040-8d0b0155f2b6" providerId="ADAL" clId="{A5FDDD36-A7A7-4383-9CEC-2E1068247367}" dt="2019-10-02T11:43:54.739" v="1750" actId="478"/>
          <ac:spMkLst>
            <pc:docMk/>
            <pc:sldMk cId="1641721781" sldId="368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1:51.621" v="1176"/>
          <ac:spMkLst>
            <pc:docMk/>
            <pc:sldMk cId="1641721781" sldId="368"/>
            <ac:spMk id="7" creationId="{AA74B7E6-EE08-44E2-9F89-E1361F3CDAE8}"/>
          </ac:spMkLst>
        </pc:spChg>
        <pc:spChg chg="mod">
          <ac:chgData name="Fredrik Wall" userId="126ad457-d6ba-4e11-8040-8d0b0155f2b6" providerId="ADAL" clId="{A5FDDD36-A7A7-4383-9CEC-2E1068247367}" dt="2019-10-01T08:17:33.550" v="1407" actId="1038"/>
          <ac:spMkLst>
            <pc:docMk/>
            <pc:sldMk cId="1641721781" sldId="368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44:10.418" v="1754" actId="171"/>
          <ac:spMkLst>
            <pc:docMk/>
            <pc:sldMk cId="1641721781" sldId="368"/>
            <ac:spMk id="11" creationId="{56F234E1-0883-4B0E-A278-1953E1AE60C9}"/>
          </ac:spMkLst>
        </pc:spChg>
      </pc:sldChg>
      <pc:sldChg chg="addSp delSp modSp modAnim">
        <pc:chgData name="Fredrik Wall" userId="126ad457-d6ba-4e11-8040-8d0b0155f2b6" providerId="ADAL" clId="{A5FDDD36-A7A7-4383-9CEC-2E1068247367}" dt="2019-10-02T11:52:18.128" v="1805"/>
        <pc:sldMkLst>
          <pc:docMk/>
          <pc:sldMk cId="855130589" sldId="369"/>
        </pc:sldMkLst>
        <pc:spChg chg="del">
          <ac:chgData name="Fredrik Wall" userId="126ad457-d6ba-4e11-8040-8d0b0155f2b6" providerId="ADAL" clId="{A5FDDD36-A7A7-4383-9CEC-2E1068247367}" dt="2019-10-02T11:50:43.077" v="1791" actId="478"/>
          <ac:spMkLst>
            <pc:docMk/>
            <pc:sldMk cId="855130589" sldId="369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32:00.133" v="1180"/>
          <ac:spMkLst>
            <pc:docMk/>
            <pc:sldMk cId="855130589" sldId="369"/>
            <ac:spMk id="7" creationId="{5738CE34-90EA-4B25-A8A4-02A8B120009F}"/>
          </ac:spMkLst>
        </pc:spChg>
        <pc:spChg chg="mod">
          <ac:chgData name="Fredrik Wall" userId="126ad457-d6ba-4e11-8040-8d0b0155f2b6" providerId="ADAL" clId="{A5FDDD36-A7A7-4383-9CEC-2E1068247367}" dt="2019-10-02T11:51:43.438" v="1798" actId="1037"/>
          <ac:spMkLst>
            <pc:docMk/>
            <pc:sldMk cId="855130589" sldId="369"/>
            <ac:spMk id="8" creationId="{C8E0AB1C-3618-48BE-A461-D3D01FC0AAA0}"/>
          </ac:spMkLst>
        </pc:spChg>
        <pc:spChg chg="add ord">
          <ac:chgData name="Fredrik Wall" userId="126ad457-d6ba-4e11-8040-8d0b0155f2b6" providerId="ADAL" clId="{A5FDDD36-A7A7-4383-9CEC-2E1068247367}" dt="2019-10-02T11:51:03.217" v="1796" actId="171"/>
          <ac:spMkLst>
            <pc:docMk/>
            <pc:sldMk cId="855130589" sldId="369"/>
            <ac:spMk id="12" creationId="{7E4BB1E4-19AB-421A-B30F-F9EB14D53BC3}"/>
          </ac:spMkLst>
        </pc:spChg>
      </pc:sldChg>
      <pc:sldChg chg="addSp delSp modSp">
        <pc:chgData name="Fredrik Wall" userId="126ad457-d6ba-4e11-8040-8d0b0155f2b6" providerId="ADAL" clId="{A5FDDD36-A7A7-4383-9CEC-2E1068247367}" dt="2019-10-09T08:21:40.638" v="3996"/>
        <pc:sldMkLst>
          <pc:docMk/>
          <pc:sldMk cId="4208597107" sldId="370"/>
        </pc:sldMkLst>
        <pc:spChg chg="del">
          <ac:chgData name="Fredrik Wall" userId="126ad457-d6ba-4e11-8040-8d0b0155f2b6" providerId="ADAL" clId="{A5FDDD36-A7A7-4383-9CEC-2E1068247367}" dt="2019-10-02T13:25:04.012" v="3073" actId="478"/>
          <ac:spMkLst>
            <pc:docMk/>
            <pc:sldMk cId="4208597107" sldId="370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1:40.638" v="3996"/>
          <ac:spMkLst>
            <pc:docMk/>
            <pc:sldMk cId="4208597107" sldId="370"/>
            <ac:spMk id="6" creationId="{42749C60-50BC-47B1-AAA0-1E1F15FFDAF7}"/>
          </ac:spMkLst>
        </pc:spChg>
        <pc:spChg chg="add ord">
          <ac:chgData name="Fredrik Wall" userId="126ad457-d6ba-4e11-8040-8d0b0155f2b6" providerId="ADAL" clId="{A5FDDD36-A7A7-4383-9CEC-2E1068247367}" dt="2019-10-02T13:25:18.813" v="3076" actId="171"/>
          <ac:spMkLst>
            <pc:docMk/>
            <pc:sldMk cId="4208597107" sldId="370"/>
            <ac:spMk id="7" creationId="{4978BDDC-AC31-405A-A813-9D4BA966D831}"/>
          </ac:spMkLst>
        </pc:spChg>
        <pc:spChg chg="del">
          <ac:chgData name="Fredrik Wall" userId="126ad457-d6ba-4e11-8040-8d0b0155f2b6" providerId="ADAL" clId="{A5FDDD36-A7A7-4383-9CEC-2E1068247367}" dt="2019-10-09T08:21:40.134" v="3995" actId="478"/>
          <ac:spMkLst>
            <pc:docMk/>
            <pc:sldMk cId="4208597107" sldId="370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1:40.638" v="3996"/>
          <ac:spMkLst>
            <pc:docMk/>
            <pc:sldMk cId="4208597107" sldId="370"/>
            <ac:spMk id="11" creationId="{761B68AB-D97E-49DA-9233-AA355C4169BB}"/>
          </ac:spMkLst>
        </pc:spChg>
      </pc:sldChg>
      <pc:sldChg chg="addSp delSp modSp">
        <pc:chgData name="Fredrik Wall" userId="126ad457-d6ba-4e11-8040-8d0b0155f2b6" providerId="ADAL" clId="{A5FDDD36-A7A7-4383-9CEC-2E1068247367}" dt="2019-10-09T08:21:59.004" v="3998"/>
        <pc:sldMkLst>
          <pc:docMk/>
          <pc:sldMk cId="3839716502" sldId="371"/>
        </pc:sldMkLst>
        <pc:spChg chg="add">
          <ac:chgData name="Fredrik Wall" userId="126ad457-d6ba-4e11-8040-8d0b0155f2b6" providerId="ADAL" clId="{A5FDDD36-A7A7-4383-9CEC-2E1068247367}" dt="2019-10-09T08:21:59.004" v="3998"/>
          <ac:spMkLst>
            <pc:docMk/>
            <pc:sldMk cId="3839716502" sldId="371"/>
            <ac:spMk id="6" creationId="{0CFDD3AF-CFED-47D7-8C64-8181B83BAE65}"/>
          </ac:spMkLst>
        </pc:spChg>
        <pc:spChg chg="del">
          <ac:chgData name="Fredrik Wall" userId="126ad457-d6ba-4e11-8040-8d0b0155f2b6" providerId="ADAL" clId="{A5FDDD36-A7A7-4383-9CEC-2E1068247367}" dt="2019-10-02T13:25:25.803" v="3077" actId="478"/>
          <ac:spMkLst>
            <pc:docMk/>
            <pc:sldMk cId="3839716502" sldId="37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2T13:25:34.523" v="3080" actId="171"/>
          <ac:spMkLst>
            <pc:docMk/>
            <pc:sldMk cId="3839716502" sldId="371"/>
            <ac:spMk id="7" creationId="{40162F0B-E5FE-4D18-9471-309D291D061C}"/>
          </ac:spMkLst>
        </pc:spChg>
        <pc:spChg chg="del">
          <ac:chgData name="Fredrik Wall" userId="126ad457-d6ba-4e11-8040-8d0b0155f2b6" providerId="ADAL" clId="{A5FDDD36-A7A7-4383-9CEC-2E1068247367}" dt="2019-10-09T08:21:57.974" v="3997" actId="478"/>
          <ac:spMkLst>
            <pc:docMk/>
            <pc:sldMk cId="3839716502" sldId="371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1:59.004" v="3998"/>
          <ac:spMkLst>
            <pc:docMk/>
            <pc:sldMk cId="3839716502" sldId="371"/>
            <ac:spMk id="11" creationId="{ABBE1377-B7A5-4F24-9698-BE79DE17A33D}"/>
          </ac:spMkLst>
        </pc:spChg>
      </pc:sldChg>
      <pc:sldChg chg="addSp delSp modSp">
        <pc:chgData name="Fredrik Wall" userId="126ad457-d6ba-4e11-8040-8d0b0155f2b6" providerId="ADAL" clId="{A5FDDD36-A7A7-4383-9CEC-2E1068247367}" dt="2019-10-09T08:22:14.996" v="4000"/>
        <pc:sldMkLst>
          <pc:docMk/>
          <pc:sldMk cId="801001564" sldId="372"/>
        </pc:sldMkLst>
        <pc:spChg chg="del">
          <ac:chgData name="Fredrik Wall" userId="126ad457-d6ba-4e11-8040-8d0b0155f2b6" providerId="ADAL" clId="{A5FDDD36-A7A7-4383-9CEC-2E1068247367}" dt="2019-10-02T13:26:25.802" v="3081" actId="478"/>
          <ac:spMkLst>
            <pc:docMk/>
            <pc:sldMk cId="801001564" sldId="372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2:14.996" v="4000"/>
          <ac:spMkLst>
            <pc:docMk/>
            <pc:sldMk cId="801001564" sldId="372"/>
            <ac:spMk id="6" creationId="{D2772415-11CB-4D92-9D33-B4825C114854}"/>
          </ac:spMkLst>
        </pc:spChg>
        <pc:spChg chg="add ord">
          <ac:chgData name="Fredrik Wall" userId="126ad457-d6ba-4e11-8040-8d0b0155f2b6" providerId="ADAL" clId="{A5FDDD36-A7A7-4383-9CEC-2E1068247367}" dt="2019-10-02T13:26:34.412" v="3084" actId="171"/>
          <ac:spMkLst>
            <pc:docMk/>
            <pc:sldMk cId="801001564" sldId="372"/>
            <ac:spMk id="7" creationId="{41B8087B-AAC0-4B3E-8DE5-03EAA1B557E4}"/>
          </ac:spMkLst>
        </pc:spChg>
        <pc:spChg chg="del">
          <ac:chgData name="Fredrik Wall" userId="126ad457-d6ba-4e11-8040-8d0b0155f2b6" providerId="ADAL" clId="{A5FDDD36-A7A7-4383-9CEC-2E1068247367}" dt="2019-10-09T08:22:14.318" v="3999" actId="478"/>
          <ac:spMkLst>
            <pc:docMk/>
            <pc:sldMk cId="801001564" sldId="372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2:14.996" v="4000"/>
          <ac:spMkLst>
            <pc:docMk/>
            <pc:sldMk cId="801001564" sldId="372"/>
            <ac:spMk id="11" creationId="{131DA0F6-01C9-4AAB-8356-A4CBE3ACC517}"/>
          </ac:spMkLst>
        </pc:spChg>
      </pc:sldChg>
      <pc:sldChg chg="addSp delSp modSp">
        <pc:chgData name="Fredrik Wall" userId="126ad457-d6ba-4e11-8040-8d0b0155f2b6" providerId="ADAL" clId="{A5FDDD36-A7A7-4383-9CEC-2E1068247367}" dt="2019-10-09T08:22:46.527" v="4007" actId="171"/>
        <pc:sldMkLst>
          <pc:docMk/>
          <pc:sldMk cId="1168003247" sldId="373"/>
        </pc:sldMkLst>
        <pc:spChg chg="del">
          <ac:chgData name="Fredrik Wall" userId="126ad457-d6ba-4e11-8040-8d0b0155f2b6" providerId="ADAL" clId="{A5FDDD36-A7A7-4383-9CEC-2E1068247367}" dt="2019-10-09T08:22:30.717" v="4003" actId="478"/>
          <ac:spMkLst>
            <pc:docMk/>
            <pc:sldMk cId="1168003247" sldId="373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2:27.386" v="4002"/>
          <ac:spMkLst>
            <pc:docMk/>
            <pc:sldMk cId="1168003247" sldId="373"/>
            <ac:spMk id="7" creationId="{DA4562BF-5EE4-4209-A8B3-0821D50BFF0E}"/>
          </ac:spMkLst>
        </pc:spChg>
        <pc:spChg chg="del">
          <ac:chgData name="Fredrik Wall" userId="126ad457-d6ba-4e11-8040-8d0b0155f2b6" providerId="ADAL" clId="{A5FDDD36-A7A7-4383-9CEC-2E1068247367}" dt="2019-10-09T08:22:26.949" v="4001" actId="478"/>
          <ac:spMkLst>
            <pc:docMk/>
            <pc:sldMk cId="1168003247" sldId="373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2:27.386" v="4002"/>
          <ac:spMkLst>
            <pc:docMk/>
            <pc:sldMk cId="1168003247" sldId="373"/>
            <ac:spMk id="11" creationId="{E35FDDAD-4689-47FF-AF02-41BF0C04E39B}"/>
          </ac:spMkLst>
        </pc:spChg>
        <pc:spChg chg="add ord">
          <ac:chgData name="Fredrik Wall" userId="126ad457-d6ba-4e11-8040-8d0b0155f2b6" providerId="ADAL" clId="{A5FDDD36-A7A7-4383-9CEC-2E1068247367}" dt="2019-10-09T08:22:46.527" v="4007" actId="171"/>
          <ac:spMkLst>
            <pc:docMk/>
            <pc:sldMk cId="1168003247" sldId="373"/>
            <ac:spMk id="12" creationId="{041C2C39-9143-45DA-9696-45854EEBCDDD}"/>
          </ac:spMkLst>
        </pc:spChg>
      </pc:sldChg>
      <pc:sldChg chg="addSp delSp modSp">
        <pc:chgData name="Fredrik Wall" userId="126ad457-d6ba-4e11-8040-8d0b0155f2b6" providerId="ADAL" clId="{A5FDDD36-A7A7-4383-9CEC-2E1068247367}" dt="2019-10-09T08:28:08.519" v="4023"/>
        <pc:sldMkLst>
          <pc:docMk/>
          <pc:sldMk cId="677832128" sldId="374"/>
        </pc:sldMkLst>
        <pc:spChg chg="del">
          <ac:chgData name="Fredrik Wall" userId="126ad457-d6ba-4e11-8040-8d0b0155f2b6" providerId="ADAL" clId="{A5FDDD36-A7A7-4383-9CEC-2E1068247367}" dt="2019-10-02T13:28:46.383" v="3093" actId="478"/>
          <ac:spMkLst>
            <pc:docMk/>
            <pc:sldMk cId="677832128" sldId="374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10-09T08:28:08.519" v="4023"/>
          <ac:spMkLst>
            <pc:docMk/>
            <pc:sldMk cId="677832128" sldId="374"/>
            <ac:spMk id="6" creationId="{F9DE50F3-B1A6-4703-A932-8B07390404E1}"/>
          </ac:spMkLst>
        </pc:spChg>
        <pc:spChg chg="add ord">
          <ac:chgData name="Fredrik Wall" userId="126ad457-d6ba-4e11-8040-8d0b0155f2b6" providerId="ADAL" clId="{A5FDDD36-A7A7-4383-9CEC-2E1068247367}" dt="2019-10-02T13:29:03.023" v="3096" actId="171"/>
          <ac:spMkLst>
            <pc:docMk/>
            <pc:sldMk cId="677832128" sldId="374"/>
            <ac:spMk id="7" creationId="{FF8259D1-7A50-4BBA-9164-97938B86CC4A}"/>
          </ac:spMkLst>
        </pc:spChg>
        <pc:spChg chg="del">
          <ac:chgData name="Fredrik Wall" userId="126ad457-d6ba-4e11-8040-8d0b0155f2b6" providerId="ADAL" clId="{A5FDDD36-A7A7-4383-9CEC-2E1068247367}" dt="2019-10-09T08:28:07.574" v="4022" actId="478"/>
          <ac:spMkLst>
            <pc:docMk/>
            <pc:sldMk cId="677832128" sldId="374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08:28:08.519" v="4023"/>
          <ac:spMkLst>
            <pc:docMk/>
            <pc:sldMk cId="677832128" sldId="374"/>
            <ac:spMk id="11" creationId="{C066C987-5F43-4A5B-8A44-AE3201D71823}"/>
          </ac:spMkLst>
        </pc:spChg>
      </pc:sldChg>
      <pc:sldChg chg="addSp delSp modSp">
        <pc:chgData name="Fredrik Wall" userId="126ad457-d6ba-4e11-8040-8d0b0155f2b6" providerId="ADAL" clId="{A5FDDD36-A7A7-4383-9CEC-2E1068247367}" dt="2019-10-09T11:30:08.871" v="4146" actId="20577"/>
        <pc:sldMkLst>
          <pc:docMk/>
          <pc:sldMk cId="324490179" sldId="375"/>
        </pc:sldMkLst>
        <pc:spChg chg="del">
          <ac:chgData name="Fredrik Wall" userId="126ad457-d6ba-4e11-8040-8d0b0155f2b6" providerId="ADAL" clId="{A5FDDD36-A7A7-4383-9CEC-2E1068247367}" dt="2019-10-09T11:29:44.583" v="4129" actId="478"/>
          <ac:spMkLst>
            <pc:docMk/>
            <pc:sldMk cId="324490179" sldId="375"/>
            <ac:spMk id="6" creationId="{12C805EB-157C-4D9E-840D-C487C8D1F290}"/>
          </ac:spMkLst>
        </pc:spChg>
        <pc:spChg chg="add del">
          <ac:chgData name="Fredrik Wall" userId="126ad457-d6ba-4e11-8040-8d0b0155f2b6" providerId="ADAL" clId="{A5FDDD36-A7A7-4383-9CEC-2E1068247367}" dt="2019-10-09T11:29:40.281" v="4128"/>
          <ac:spMkLst>
            <pc:docMk/>
            <pc:sldMk cId="324490179" sldId="375"/>
            <ac:spMk id="7" creationId="{40D5841F-0B24-42E9-A04A-48BA030B214D}"/>
          </ac:spMkLst>
        </pc:spChg>
        <pc:spChg chg="del">
          <ac:chgData name="Fredrik Wall" userId="126ad457-d6ba-4e11-8040-8d0b0155f2b6" providerId="ADAL" clId="{A5FDDD36-A7A7-4383-9CEC-2E1068247367}" dt="2019-10-09T11:29:38.694" v="4126" actId="478"/>
          <ac:spMkLst>
            <pc:docMk/>
            <pc:sldMk cId="324490179" sldId="375"/>
            <ac:spMk id="8" creationId="{C8E0AB1C-3618-48BE-A461-D3D01FC0AAA0}"/>
          </ac:spMkLst>
        </pc:spChg>
        <pc:spChg chg="add mod ord">
          <ac:chgData name="Fredrik Wall" userId="126ad457-d6ba-4e11-8040-8d0b0155f2b6" providerId="ADAL" clId="{A5FDDD36-A7A7-4383-9CEC-2E1068247367}" dt="2019-10-09T11:29:51.348" v="4132" actId="171"/>
          <ac:spMkLst>
            <pc:docMk/>
            <pc:sldMk cId="324490179" sldId="375"/>
            <ac:spMk id="11" creationId="{07C807B4-60D0-4DD6-8DB7-28F02A372C40}"/>
          </ac:spMkLst>
        </pc:spChg>
        <pc:spChg chg="add mod">
          <ac:chgData name="Fredrik Wall" userId="126ad457-d6ba-4e11-8040-8d0b0155f2b6" providerId="ADAL" clId="{A5FDDD36-A7A7-4383-9CEC-2E1068247367}" dt="2019-10-09T11:30:08.871" v="4146" actId="20577"/>
          <ac:spMkLst>
            <pc:docMk/>
            <pc:sldMk cId="324490179" sldId="375"/>
            <ac:spMk id="12" creationId="{449BEE36-E96B-42F7-B8F5-30FB05373C17}"/>
          </ac:spMkLst>
        </pc:spChg>
        <pc:spChg chg="add">
          <ac:chgData name="Fredrik Wall" userId="126ad457-d6ba-4e11-8040-8d0b0155f2b6" providerId="ADAL" clId="{A5FDDD36-A7A7-4383-9CEC-2E1068247367}" dt="2019-10-09T11:30:02.492" v="4133"/>
          <ac:spMkLst>
            <pc:docMk/>
            <pc:sldMk cId="324490179" sldId="375"/>
            <ac:spMk id="13" creationId="{C0905BE3-3914-443F-AA76-95EBDA609256}"/>
          </ac:spMkLst>
        </pc:spChg>
      </pc:sldChg>
      <pc:sldChg chg="del">
        <pc:chgData name="Fredrik Wall" userId="126ad457-d6ba-4e11-8040-8d0b0155f2b6" providerId="ADAL" clId="{A5FDDD36-A7A7-4383-9CEC-2E1068247367}" dt="2019-10-02T13:56:16.513" v="3312" actId="2696"/>
        <pc:sldMkLst>
          <pc:docMk/>
          <pc:sldMk cId="1719296608" sldId="376"/>
        </pc:sldMkLst>
      </pc:sldChg>
      <pc:sldChg chg="del">
        <pc:chgData name="Fredrik Wall" userId="126ad457-d6ba-4e11-8040-8d0b0155f2b6" providerId="ADAL" clId="{A5FDDD36-A7A7-4383-9CEC-2E1068247367}" dt="2019-10-02T13:56:16.528" v="3313" actId="2696"/>
        <pc:sldMkLst>
          <pc:docMk/>
          <pc:sldMk cId="3357547277" sldId="377"/>
        </pc:sldMkLst>
      </pc:sldChg>
      <pc:sldChg chg="del">
        <pc:chgData name="Fredrik Wall" userId="126ad457-d6ba-4e11-8040-8d0b0155f2b6" providerId="ADAL" clId="{A5FDDD36-A7A7-4383-9CEC-2E1068247367}" dt="2019-09-24T11:49:22.555" v="94" actId="2696"/>
        <pc:sldMkLst>
          <pc:docMk/>
          <pc:sldMk cId="3159568093" sldId="378"/>
        </pc:sldMkLst>
      </pc:sldChg>
      <pc:sldChg chg="del">
        <pc:chgData name="Fredrik Wall" userId="126ad457-d6ba-4e11-8040-8d0b0155f2b6" providerId="ADAL" clId="{A5FDDD36-A7A7-4383-9CEC-2E1068247367}" dt="2019-09-24T11:50:00.811" v="97" actId="2696"/>
        <pc:sldMkLst>
          <pc:docMk/>
          <pc:sldMk cId="3720221700" sldId="379"/>
        </pc:sldMkLst>
      </pc:sldChg>
      <pc:sldChg chg="del">
        <pc:chgData name="Fredrik Wall" userId="126ad457-d6ba-4e11-8040-8d0b0155f2b6" providerId="ADAL" clId="{A5FDDD36-A7A7-4383-9CEC-2E1068247367}" dt="2019-09-24T11:49:15.161" v="93" actId="2696"/>
        <pc:sldMkLst>
          <pc:docMk/>
          <pc:sldMk cId="1953398751" sldId="380"/>
        </pc:sldMkLst>
      </pc:sldChg>
      <pc:sldChg chg="addSp delSp modSp">
        <pc:chgData name="Fredrik Wall" userId="126ad457-d6ba-4e11-8040-8d0b0155f2b6" providerId="ADAL" clId="{A5FDDD36-A7A7-4383-9CEC-2E1068247367}" dt="2019-10-09T11:40:39.713" v="4475" actId="20577"/>
        <pc:sldMkLst>
          <pc:docMk/>
          <pc:sldMk cId="1668890147" sldId="381"/>
        </pc:sldMkLst>
        <pc:spChg chg="del">
          <ac:chgData name="Fredrik Wall" userId="126ad457-d6ba-4e11-8040-8d0b0155f2b6" providerId="ADAL" clId="{A5FDDD36-A7A7-4383-9CEC-2E1068247367}" dt="2019-10-09T07:55:10.022" v="3490" actId="478"/>
          <ac:spMkLst>
            <pc:docMk/>
            <pc:sldMk cId="1668890147" sldId="381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23.176" v="3494" actId="171"/>
          <ac:spMkLst>
            <pc:docMk/>
            <pc:sldMk cId="1668890147" sldId="381"/>
            <ac:spMk id="7" creationId="{80D4E724-776B-4EA6-B3CD-690C4F8132D8}"/>
          </ac:spMkLst>
        </pc:spChg>
        <pc:spChg chg="del">
          <ac:chgData name="Fredrik Wall" userId="126ad457-d6ba-4e11-8040-8d0b0155f2b6" providerId="ADAL" clId="{A5FDDD36-A7A7-4383-9CEC-2E1068247367}" dt="2019-10-09T11:40:25.399" v="4447" actId="478"/>
          <ac:spMkLst>
            <pc:docMk/>
            <pc:sldMk cId="1668890147" sldId="381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39.713" v="4475" actId="20577"/>
          <ac:spMkLst>
            <pc:docMk/>
            <pc:sldMk cId="1668890147" sldId="381"/>
            <ac:spMk id="12" creationId="{2724657E-AE52-4F79-9C2C-F948F314CFC0}"/>
          </ac:spMkLst>
        </pc:spChg>
        <pc:spChg chg="add">
          <ac:chgData name="Fredrik Wall" userId="126ad457-d6ba-4e11-8040-8d0b0155f2b6" providerId="ADAL" clId="{A5FDDD36-A7A7-4383-9CEC-2E1068247367}" dt="2019-10-09T11:40:26.253" v="4448"/>
          <ac:spMkLst>
            <pc:docMk/>
            <pc:sldMk cId="1668890147" sldId="381"/>
            <ac:spMk id="13" creationId="{E7DED845-50CB-4CF0-823B-19BB61F4FC56}"/>
          </ac:spMkLst>
        </pc:spChg>
      </pc:sldChg>
      <pc:sldChg chg="addSp delSp modSp">
        <pc:chgData name="Fredrik Wall" userId="126ad457-d6ba-4e11-8040-8d0b0155f2b6" providerId="ADAL" clId="{A5FDDD36-A7A7-4383-9CEC-2E1068247367}" dt="2019-10-09T11:40:58.279" v="4493" actId="14100"/>
        <pc:sldMkLst>
          <pc:docMk/>
          <pc:sldMk cId="2413147828" sldId="382"/>
        </pc:sldMkLst>
        <pc:spChg chg="del">
          <ac:chgData name="Fredrik Wall" userId="126ad457-d6ba-4e11-8040-8d0b0155f2b6" providerId="ADAL" clId="{A5FDDD36-A7A7-4383-9CEC-2E1068247367}" dt="2019-10-09T07:55:30.413" v="3495" actId="478"/>
          <ac:spMkLst>
            <pc:docMk/>
            <pc:sldMk cId="2413147828" sldId="38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5:45.025" v="3499" actId="171"/>
          <ac:spMkLst>
            <pc:docMk/>
            <pc:sldMk cId="2413147828" sldId="382"/>
            <ac:spMk id="7" creationId="{0A880B7F-E1A8-4044-B79C-F9320B94C0F5}"/>
          </ac:spMkLst>
        </pc:spChg>
        <pc:spChg chg="del">
          <ac:chgData name="Fredrik Wall" userId="126ad457-d6ba-4e11-8040-8d0b0155f2b6" providerId="ADAL" clId="{A5FDDD36-A7A7-4383-9CEC-2E1068247367}" dt="2019-10-09T11:40:48.887" v="4476" actId="478"/>
          <ac:spMkLst>
            <pc:docMk/>
            <pc:sldMk cId="2413147828" sldId="38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0:58.279" v="4493" actId="14100"/>
          <ac:spMkLst>
            <pc:docMk/>
            <pc:sldMk cId="2413147828" sldId="382"/>
            <ac:spMk id="12" creationId="{88129B7A-31EE-42AE-9F14-1BE7CAE933C4}"/>
          </ac:spMkLst>
        </pc:spChg>
        <pc:spChg chg="add">
          <ac:chgData name="Fredrik Wall" userId="126ad457-d6ba-4e11-8040-8d0b0155f2b6" providerId="ADAL" clId="{A5FDDD36-A7A7-4383-9CEC-2E1068247367}" dt="2019-10-09T11:40:49.332" v="4477"/>
          <ac:spMkLst>
            <pc:docMk/>
            <pc:sldMk cId="2413147828" sldId="382"/>
            <ac:spMk id="13" creationId="{A79A9958-6238-420E-A98E-C86744479D54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12.576" v="4507" actId="20577"/>
        <pc:sldMkLst>
          <pc:docMk/>
          <pc:sldMk cId="421087656" sldId="383"/>
        </pc:sldMkLst>
        <pc:spChg chg="del">
          <ac:chgData name="Fredrik Wall" userId="126ad457-d6ba-4e11-8040-8d0b0155f2b6" providerId="ADAL" clId="{A5FDDD36-A7A7-4383-9CEC-2E1068247367}" dt="2019-10-09T07:56:09.894" v="3500" actId="478"/>
          <ac:spMkLst>
            <pc:docMk/>
            <pc:sldMk cId="421087656" sldId="38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6:17.661" v="3503" actId="171"/>
          <ac:spMkLst>
            <pc:docMk/>
            <pc:sldMk cId="421087656" sldId="383"/>
            <ac:spMk id="7" creationId="{C6269CBE-1B0B-4BF9-93BB-2AEC297E4F78}"/>
          </ac:spMkLst>
        </pc:spChg>
        <pc:spChg chg="del">
          <ac:chgData name="Fredrik Wall" userId="126ad457-d6ba-4e11-8040-8d0b0155f2b6" providerId="ADAL" clId="{A5FDDD36-A7A7-4383-9CEC-2E1068247367}" dt="2019-10-09T11:41:06.439" v="4494" actId="478"/>
          <ac:spMkLst>
            <pc:docMk/>
            <pc:sldMk cId="421087656" sldId="383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12.576" v="4507" actId="20577"/>
          <ac:spMkLst>
            <pc:docMk/>
            <pc:sldMk cId="421087656" sldId="383"/>
            <ac:spMk id="11" creationId="{D8DA3136-0865-4D8A-8DA5-6253CE9349D3}"/>
          </ac:spMkLst>
        </pc:spChg>
        <pc:spChg chg="add">
          <ac:chgData name="Fredrik Wall" userId="126ad457-d6ba-4e11-8040-8d0b0155f2b6" providerId="ADAL" clId="{A5FDDD36-A7A7-4383-9CEC-2E1068247367}" dt="2019-10-09T11:41:06.900" v="4495"/>
          <ac:spMkLst>
            <pc:docMk/>
            <pc:sldMk cId="421087656" sldId="383"/>
            <ac:spMk id="12" creationId="{719B76B2-59E7-4307-8607-F91D1A912994}"/>
          </ac:spMkLst>
        </pc:spChg>
      </pc:sldChg>
      <pc:sldChg chg="addSp delSp modSp">
        <pc:chgData name="Fredrik Wall" userId="126ad457-d6ba-4e11-8040-8d0b0155f2b6" providerId="ADAL" clId="{A5FDDD36-A7A7-4383-9CEC-2E1068247367}" dt="2019-10-09T11:30:38.030" v="4178" actId="20577"/>
        <pc:sldMkLst>
          <pc:docMk/>
          <pc:sldMk cId="2425378070" sldId="384"/>
        </pc:sldMkLst>
        <pc:spChg chg="del">
          <ac:chgData name="Fredrik Wall" userId="126ad457-d6ba-4e11-8040-8d0b0155f2b6" providerId="ADAL" clId="{A5FDDD36-A7A7-4383-9CEC-2E1068247367}" dt="2019-10-09T11:30:31.367" v="4163" actId="478"/>
          <ac:spMkLst>
            <pc:docMk/>
            <pc:sldMk cId="2425378070" sldId="384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0:38.030" v="4178" actId="20577"/>
          <ac:spMkLst>
            <pc:docMk/>
            <pc:sldMk cId="2425378070" sldId="384"/>
            <ac:spMk id="9" creationId="{522B0D03-0525-47A9-AC85-443C1FB20C47}"/>
          </ac:spMkLst>
        </pc:spChg>
        <pc:spChg chg="add">
          <ac:chgData name="Fredrik Wall" userId="126ad457-d6ba-4e11-8040-8d0b0155f2b6" providerId="ADAL" clId="{A5FDDD36-A7A7-4383-9CEC-2E1068247367}" dt="2019-10-09T11:30:31.884" v="4164"/>
          <ac:spMkLst>
            <pc:docMk/>
            <pc:sldMk cId="2425378070" sldId="384"/>
            <ac:spMk id="11" creationId="{63DC6597-384F-448C-A4CD-713EC265B6F7}"/>
          </ac:spMkLst>
        </pc:spChg>
      </pc:sldChg>
      <pc:sldChg chg="addSp delSp modSp">
        <pc:chgData name="Fredrik Wall" userId="126ad457-d6ba-4e11-8040-8d0b0155f2b6" providerId="ADAL" clId="{A5FDDD36-A7A7-4383-9CEC-2E1068247367}" dt="2019-10-09T11:31:24.510" v="4217" actId="20577"/>
        <pc:sldMkLst>
          <pc:docMk/>
          <pc:sldMk cId="3963184597" sldId="385"/>
        </pc:sldMkLst>
        <pc:spChg chg="add mod">
          <ac:chgData name="Fredrik Wall" userId="126ad457-d6ba-4e11-8040-8d0b0155f2b6" providerId="ADAL" clId="{A5FDDD36-A7A7-4383-9CEC-2E1068247367}" dt="2019-10-09T11:31:24.510" v="4217" actId="20577"/>
          <ac:spMkLst>
            <pc:docMk/>
            <pc:sldMk cId="3963184597" sldId="385"/>
            <ac:spMk id="7" creationId="{3561E1C0-6BC7-4A62-B6CD-AFB662636963}"/>
          </ac:spMkLst>
        </pc:spChg>
        <pc:spChg chg="del">
          <ac:chgData name="Fredrik Wall" userId="126ad457-d6ba-4e11-8040-8d0b0155f2b6" providerId="ADAL" clId="{A5FDDD36-A7A7-4383-9CEC-2E1068247367}" dt="2019-10-09T11:31:17.407" v="4202" actId="478"/>
          <ac:spMkLst>
            <pc:docMk/>
            <pc:sldMk cId="3963184597" sldId="385"/>
            <ac:spMk id="8" creationId="{C8E0AB1C-3618-48BE-A461-D3D01FC0AAA0}"/>
          </ac:spMkLst>
        </pc:spChg>
        <pc:spChg chg="add">
          <ac:chgData name="Fredrik Wall" userId="126ad457-d6ba-4e11-8040-8d0b0155f2b6" providerId="ADAL" clId="{A5FDDD36-A7A7-4383-9CEC-2E1068247367}" dt="2019-10-09T11:31:17.948" v="4203"/>
          <ac:spMkLst>
            <pc:docMk/>
            <pc:sldMk cId="3963184597" sldId="385"/>
            <ac:spMk id="11" creationId="{F8606F60-8A43-488B-8748-7E9428CFFE41}"/>
          </ac:spMkLst>
        </pc:spChg>
      </pc:sldChg>
      <pc:sldChg chg="addSp delSp modSp">
        <pc:chgData name="Fredrik Wall" userId="126ad457-d6ba-4e11-8040-8d0b0155f2b6" providerId="ADAL" clId="{A5FDDD36-A7A7-4383-9CEC-2E1068247367}" dt="2019-10-09T08:12:10.598" v="3848" actId="20577"/>
        <pc:sldMkLst>
          <pc:docMk/>
          <pc:sldMk cId="2102425298" sldId="386"/>
        </pc:sldMkLst>
        <pc:spChg chg="del">
          <ac:chgData name="Fredrik Wall" userId="126ad457-d6ba-4e11-8040-8d0b0155f2b6" providerId="ADAL" clId="{A5FDDD36-A7A7-4383-9CEC-2E1068247367}" dt="2019-10-09T07:53:00.901" v="3466" actId="478"/>
          <ac:spMkLst>
            <pc:docMk/>
            <pc:sldMk cId="2102425298" sldId="386"/>
            <ac:spMk id="6" creationId="{12C805EB-157C-4D9E-840D-C487C8D1F290}"/>
          </ac:spMkLst>
        </pc:spChg>
        <pc:spChg chg="add mod ord">
          <ac:chgData name="Fredrik Wall" userId="126ad457-d6ba-4e11-8040-8d0b0155f2b6" providerId="ADAL" clId="{A5FDDD36-A7A7-4383-9CEC-2E1068247367}" dt="2019-10-09T07:53:21.286" v="3473" actId="171"/>
          <ac:spMkLst>
            <pc:docMk/>
            <pc:sldMk cId="2102425298" sldId="386"/>
            <ac:spMk id="9" creationId="{FD89C761-A922-413E-814C-9F40FBE82D32}"/>
          </ac:spMkLst>
        </pc:spChg>
        <pc:graphicFrameChg chg="modGraphic">
          <ac:chgData name="Fredrik Wall" userId="126ad457-d6ba-4e11-8040-8d0b0155f2b6" providerId="ADAL" clId="{A5FDDD36-A7A7-4383-9CEC-2E1068247367}" dt="2019-10-09T08:12:10.598" v="3848" actId="20577"/>
          <ac:graphicFrameMkLst>
            <pc:docMk/>
            <pc:sldMk cId="2102425298" sldId="386"/>
            <ac:graphicFrameMk id="7" creationId="{28FF0C76-D20D-4DDA-BB7F-755BCE2C11FF}"/>
          </ac:graphicFrameMkLst>
        </pc:graphicFrameChg>
      </pc:sldChg>
      <pc:sldChg chg="addSp delSp modSp">
        <pc:chgData name="Fredrik Wall" userId="126ad457-d6ba-4e11-8040-8d0b0155f2b6" providerId="ADAL" clId="{A5FDDD36-A7A7-4383-9CEC-2E1068247367}" dt="2019-10-09T11:39:53.983" v="4431" actId="20577"/>
        <pc:sldMkLst>
          <pc:docMk/>
          <pc:sldMk cId="413317718" sldId="387"/>
        </pc:sldMkLst>
        <pc:spChg chg="del">
          <ac:chgData name="Fredrik Wall" userId="126ad457-d6ba-4e11-8040-8d0b0155f2b6" providerId="ADAL" clId="{A5FDDD36-A7A7-4383-9CEC-2E1068247367}" dt="2019-10-09T07:54:17.862" v="3482" actId="478"/>
          <ac:spMkLst>
            <pc:docMk/>
            <pc:sldMk cId="413317718" sldId="387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4:26.572" v="3485" actId="171"/>
          <ac:spMkLst>
            <pc:docMk/>
            <pc:sldMk cId="413317718" sldId="387"/>
            <ac:spMk id="7" creationId="{73C74F7B-FE1A-4AE3-B3F3-D1B2EF1E8403}"/>
          </ac:spMkLst>
        </pc:spChg>
        <pc:spChg chg="del">
          <ac:chgData name="Fredrik Wall" userId="126ad457-d6ba-4e11-8040-8d0b0155f2b6" providerId="ADAL" clId="{A5FDDD36-A7A7-4383-9CEC-2E1068247367}" dt="2019-10-09T11:39:47.280" v="4418" actId="478"/>
          <ac:spMkLst>
            <pc:docMk/>
            <pc:sldMk cId="413317718" sldId="387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39:53.983" v="4431" actId="20577"/>
          <ac:spMkLst>
            <pc:docMk/>
            <pc:sldMk cId="413317718" sldId="387"/>
            <ac:spMk id="11" creationId="{3FFA3F93-F02B-4A56-BD3E-9C285ED5F5F1}"/>
          </ac:spMkLst>
        </pc:spChg>
        <pc:spChg chg="add">
          <ac:chgData name="Fredrik Wall" userId="126ad457-d6ba-4e11-8040-8d0b0155f2b6" providerId="ADAL" clId="{A5FDDD36-A7A7-4383-9CEC-2E1068247367}" dt="2019-10-09T11:39:47.745" v="4419"/>
          <ac:spMkLst>
            <pc:docMk/>
            <pc:sldMk cId="413317718" sldId="387"/>
            <ac:spMk id="12" creationId="{FCD82DE9-E077-429E-97CC-88C724510C72}"/>
          </ac:spMkLst>
        </pc:spChg>
      </pc:sldChg>
      <pc:sldChg chg="del">
        <pc:chgData name="Fredrik Wall" userId="126ad457-d6ba-4e11-8040-8d0b0155f2b6" providerId="ADAL" clId="{A5FDDD36-A7A7-4383-9CEC-2E1068247367}" dt="2019-10-09T11:51:55.930" v="5050" actId="2696"/>
        <pc:sldMkLst>
          <pc:docMk/>
          <pc:sldMk cId="2664386798" sldId="388"/>
        </pc:sldMkLst>
      </pc:sldChg>
      <pc:sldChg chg="del">
        <pc:chgData name="Fredrik Wall" userId="126ad457-d6ba-4e11-8040-8d0b0155f2b6" providerId="ADAL" clId="{A5FDDD36-A7A7-4383-9CEC-2E1068247367}" dt="2019-10-09T11:52:20.892" v="5070" actId="2696"/>
        <pc:sldMkLst>
          <pc:docMk/>
          <pc:sldMk cId="3200925215" sldId="389"/>
        </pc:sldMkLst>
      </pc:sldChg>
      <pc:sldChg chg="del">
        <pc:chgData name="Fredrik Wall" userId="126ad457-d6ba-4e11-8040-8d0b0155f2b6" providerId="ADAL" clId="{A5FDDD36-A7A7-4383-9CEC-2E1068247367}" dt="2019-10-09T11:52:21.626" v="5071" actId="2696"/>
        <pc:sldMkLst>
          <pc:docMk/>
          <pc:sldMk cId="2416125180" sldId="390"/>
        </pc:sldMkLst>
      </pc:sldChg>
      <pc:sldChg chg="del">
        <pc:chgData name="Fredrik Wall" userId="126ad457-d6ba-4e11-8040-8d0b0155f2b6" providerId="ADAL" clId="{A5FDDD36-A7A7-4383-9CEC-2E1068247367}" dt="2019-10-09T11:54:47.675" v="5144" actId="2696"/>
        <pc:sldMkLst>
          <pc:docMk/>
          <pc:sldMk cId="1551607642" sldId="391"/>
        </pc:sldMkLst>
      </pc:sldChg>
      <pc:sldChg chg="del">
        <pc:chgData name="Fredrik Wall" userId="126ad457-d6ba-4e11-8040-8d0b0155f2b6" providerId="ADAL" clId="{A5FDDD36-A7A7-4383-9CEC-2E1068247367}" dt="2019-10-09T11:54:49.001" v="5145" actId="2696"/>
        <pc:sldMkLst>
          <pc:docMk/>
          <pc:sldMk cId="3490145596" sldId="392"/>
        </pc:sldMkLst>
      </pc:sldChg>
      <pc:sldChg chg="del">
        <pc:chgData name="Fredrik Wall" userId="126ad457-d6ba-4e11-8040-8d0b0155f2b6" providerId="ADAL" clId="{A5FDDD36-A7A7-4383-9CEC-2E1068247367}" dt="2019-10-09T12:00:06.115" v="5206" actId="2696"/>
        <pc:sldMkLst>
          <pc:docMk/>
          <pc:sldMk cId="1489250947" sldId="394"/>
        </pc:sldMkLst>
      </pc:sldChg>
      <pc:sldChg chg="del">
        <pc:chgData name="Fredrik Wall" userId="126ad457-d6ba-4e11-8040-8d0b0155f2b6" providerId="ADAL" clId="{A5FDDD36-A7A7-4383-9CEC-2E1068247367}" dt="2019-10-09T12:00:06.767" v="5207" actId="2696"/>
        <pc:sldMkLst>
          <pc:docMk/>
          <pc:sldMk cId="837077972" sldId="395"/>
        </pc:sldMkLst>
      </pc:sldChg>
      <pc:sldChg chg="del">
        <pc:chgData name="Fredrik Wall" userId="126ad457-d6ba-4e11-8040-8d0b0155f2b6" providerId="ADAL" clId="{A5FDDD36-A7A7-4383-9CEC-2E1068247367}" dt="2019-10-09T12:00:34.563" v="5255" actId="2696"/>
        <pc:sldMkLst>
          <pc:docMk/>
          <pc:sldMk cId="1180692656" sldId="396"/>
        </pc:sldMkLst>
      </pc:sldChg>
      <pc:sldChg chg="del">
        <pc:chgData name="Fredrik Wall" userId="126ad457-d6ba-4e11-8040-8d0b0155f2b6" providerId="ADAL" clId="{A5FDDD36-A7A7-4383-9CEC-2E1068247367}" dt="2019-10-09T12:00:35.306" v="5256" actId="2696"/>
        <pc:sldMkLst>
          <pc:docMk/>
          <pc:sldMk cId="785725381" sldId="397"/>
        </pc:sldMkLst>
      </pc:sldChg>
      <pc:sldChg chg="del">
        <pc:chgData name="Fredrik Wall" userId="126ad457-d6ba-4e11-8040-8d0b0155f2b6" providerId="ADAL" clId="{A5FDDD36-A7A7-4383-9CEC-2E1068247367}" dt="2019-10-09T12:01:13.890" v="5334" actId="2696"/>
        <pc:sldMkLst>
          <pc:docMk/>
          <pc:sldMk cId="1669918940" sldId="398"/>
        </pc:sldMkLst>
      </pc:sldChg>
      <pc:sldChg chg="del">
        <pc:chgData name="Fredrik Wall" userId="126ad457-d6ba-4e11-8040-8d0b0155f2b6" providerId="ADAL" clId="{A5FDDD36-A7A7-4383-9CEC-2E1068247367}" dt="2019-10-09T12:01:14.830" v="5335" actId="2696"/>
        <pc:sldMkLst>
          <pc:docMk/>
          <pc:sldMk cId="1390360002" sldId="399"/>
        </pc:sldMkLst>
      </pc:sldChg>
      <pc:sldChg chg="del">
        <pc:chgData name="Fredrik Wall" userId="126ad457-d6ba-4e11-8040-8d0b0155f2b6" providerId="ADAL" clId="{A5FDDD36-A7A7-4383-9CEC-2E1068247367}" dt="2019-10-09T12:01:49.243" v="5395" actId="2696"/>
        <pc:sldMkLst>
          <pc:docMk/>
          <pc:sldMk cId="783002958" sldId="400"/>
        </pc:sldMkLst>
      </pc:sldChg>
      <pc:sldChg chg="del">
        <pc:chgData name="Fredrik Wall" userId="126ad457-d6ba-4e11-8040-8d0b0155f2b6" providerId="ADAL" clId="{A5FDDD36-A7A7-4383-9CEC-2E1068247367}" dt="2019-10-09T12:01:50.001" v="5396" actId="2696"/>
        <pc:sldMkLst>
          <pc:docMk/>
          <pc:sldMk cId="2503007876" sldId="401"/>
        </pc:sldMkLst>
      </pc:sldChg>
      <pc:sldChg chg="del">
        <pc:chgData name="Fredrik Wall" userId="126ad457-d6ba-4e11-8040-8d0b0155f2b6" providerId="ADAL" clId="{A5FDDD36-A7A7-4383-9CEC-2E1068247367}" dt="2019-10-09T12:04:47.516" v="5426" actId="2696"/>
        <pc:sldMkLst>
          <pc:docMk/>
          <pc:sldMk cId="2301432792" sldId="402"/>
        </pc:sldMkLst>
      </pc:sldChg>
      <pc:sldChg chg="del">
        <pc:chgData name="Fredrik Wall" userId="126ad457-d6ba-4e11-8040-8d0b0155f2b6" providerId="ADAL" clId="{A5FDDD36-A7A7-4383-9CEC-2E1068247367}" dt="2019-10-09T12:04:47.954" v="5427" actId="2696"/>
        <pc:sldMkLst>
          <pc:docMk/>
          <pc:sldMk cId="1868423921" sldId="403"/>
        </pc:sldMkLst>
      </pc:sldChg>
      <pc:sldChg chg="del">
        <pc:chgData name="Fredrik Wall" userId="126ad457-d6ba-4e11-8040-8d0b0155f2b6" providerId="ADAL" clId="{A5FDDD36-A7A7-4383-9CEC-2E1068247367}" dt="2019-10-09T12:05:14.219" v="5469" actId="2696"/>
        <pc:sldMkLst>
          <pc:docMk/>
          <pc:sldMk cId="217971390" sldId="404"/>
        </pc:sldMkLst>
      </pc:sldChg>
      <pc:sldChg chg="del">
        <pc:chgData name="Fredrik Wall" userId="126ad457-d6ba-4e11-8040-8d0b0155f2b6" providerId="ADAL" clId="{A5FDDD36-A7A7-4383-9CEC-2E1068247367}" dt="2019-10-09T12:05:14.847" v="5470" actId="2696"/>
        <pc:sldMkLst>
          <pc:docMk/>
          <pc:sldMk cId="387833163" sldId="405"/>
        </pc:sldMkLst>
      </pc:sldChg>
      <pc:sldChg chg="del">
        <pc:chgData name="Fredrik Wall" userId="126ad457-d6ba-4e11-8040-8d0b0155f2b6" providerId="ADAL" clId="{A5FDDD36-A7A7-4383-9CEC-2E1068247367}" dt="2019-10-09T12:06:01.125" v="5504" actId="2696"/>
        <pc:sldMkLst>
          <pc:docMk/>
          <pc:sldMk cId="230450142" sldId="407"/>
        </pc:sldMkLst>
      </pc:sldChg>
      <pc:sldChg chg="del">
        <pc:chgData name="Fredrik Wall" userId="126ad457-d6ba-4e11-8040-8d0b0155f2b6" providerId="ADAL" clId="{A5FDDD36-A7A7-4383-9CEC-2E1068247367}" dt="2019-10-09T12:06:01.146" v="5505" actId="2696"/>
        <pc:sldMkLst>
          <pc:docMk/>
          <pc:sldMk cId="1466837904" sldId="408"/>
        </pc:sldMkLst>
      </pc:sldChg>
      <pc:sldChg chg="del">
        <pc:chgData name="Fredrik Wall" userId="126ad457-d6ba-4e11-8040-8d0b0155f2b6" providerId="ADAL" clId="{A5FDDD36-A7A7-4383-9CEC-2E1068247367}" dt="2019-10-09T12:06:48.322" v="5531" actId="2696"/>
        <pc:sldMkLst>
          <pc:docMk/>
          <pc:sldMk cId="2860558485" sldId="409"/>
        </pc:sldMkLst>
      </pc:sldChg>
      <pc:sldChg chg="del">
        <pc:chgData name="Fredrik Wall" userId="126ad457-d6ba-4e11-8040-8d0b0155f2b6" providerId="ADAL" clId="{A5FDDD36-A7A7-4383-9CEC-2E1068247367}" dt="2019-10-09T12:06:49.049" v="5532" actId="2696"/>
        <pc:sldMkLst>
          <pc:docMk/>
          <pc:sldMk cId="3019887849" sldId="410"/>
        </pc:sldMkLst>
      </pc:sldChg>
      <pc:sldChg chg="del">
        <pc:chgData name="Fredrik Wall" userId="126ad457-d6ba-4e11-8040-8d0b0155f2b6" providerId="ADAL" clId="{A5FDDD36-A7A7-4383-9CEC-2E1068247367}" dt="2019-10-09T12:07:13.700" v="5558" actId="2696"/>
        <pc:sldMkLst>
          <pc:docMk/>
          <pc:sldMk cId="3262963293" sldId="411"/>
        </pc:sldMkLst>
      </pc:sldChg>
      <pc:sldChg chg="del">
        <pc:chgData name="Fredrik Wall" userId="126ad457-d6ba-4e11-8040-8d0b0155f2b6" providerId="ADAL" clId="{A5FDDD36-A7A7-4383-9CEC-2E1068247367}" dt="2019-10-09T12:07:15.338" v="5559" actId="2696"/>
        <pc:sldMkLst>
          <pc:docMk/>
          <pc:sldMk cId="767898160" sldId="412"/>
        </pc:sldMkLst>
      </pc:sldChg>
      <pc:sldChg chg="del">
        <pc:chgData name="Fredrik Wall" userId="126ad457-d6ba-4e11-8040-8d0b0155f2b6" providerId="ADAL" clId="{A5FDDD36-A7A7-4383-9CEC-2E1068247367}" dt="2019-10-09T12:07:50.258" v="5595" actId="2696"/>
        <pc:sldMkLst>
          <pc:docMk/>
          <pc:sldMk cId="2738998003" sldId="413"/>
        </pc:sldMkLst>
      </pc:sldChg>
      <pc:sldChg chg="del">
        <pc:chgData name="Fredrik Wall" userId="126ad457-d6ba-4e11-8040-8d0b0155f2b6" providerId="ADAL" clId="{A5FDDD36-A7A7-4383-9CEC-2E1068247367}" dt="2019-10-09T12:07:51.064" v="5596" actId="2696"/>
        <pc:sldMkLst>
          <pc:docMk/>
          <pc:sldMk cId="1182098593" sldId="414"/>
        </pc:sldMkLst>
      </pc:sldChg>
      <pc:sldChg chg="addSp delSp modSp">
        <pc:chgData name="Fredrik Wall" userId="126ad457-d6ba-4e11-8040-8d0b0155f2b6" providerId="ADAL" clId="{A5FDDD36-A7A7-4383-9CEC-2E1068247367}" dt="2019-10-02T11:38:47.798" v="1737" actId="2085"/>
        <pc:sldMkLst>
          <pc:docMk/>
          <pc:sldMk cId="3743644431" sldId="415"/>
        </pc:sldMkLst>
        <pc:spChg chg="add mod ord">
          <ac:chgData name="Fredrik Wall" userId="126ad457-d6ba-4e11-8040-8d0b0155f2b6" providerId="ADAL" clId="{A5FDDD36-A7A7-4383-9CEC-2E1068247367}" dt="2019-10-02T11:38:47.798" v="1737" actId="2085"/>
          <ac:spMkLst>
            <pc:docMk/>
            <pc:sldMk cId="3743644431" sldId="415"/>
            <ac:spMk id="2" creationId="{0B23CC15-AF93-4395-A7BB-9B1C01D6263B}"/>
          </ac:spMkLst>
        </pc:spChg>
        <pc:spChg chg="del">
          <ac:chgData name="Fredrik Wall" userId="126ad457-d6ba-4e11-8040-8d0b0155f2b6" providerId="ADAL" clId="{A5FDDD36-A7A7-4383-9CEC-2E1068247367}" dt="2019-09-30T13:34:40.287" v="1209" actId="478"/>
          <ac:spMkLst>
            <pc:docMk/>
            <pc:sldMk cId="3743644431" sldId="415"/>
            <ac:spMk id="6" creationId="{12C805EB-157C-4D9E-840D-C487C8D1F290}"/>
          </ac:spMkLst>
        </pc:spChg>
        <pc:spChg chg="add">
          <ac:chgData name="Fredrik Wall" userId="126ad457-d6ba-4e11-8040-8d0b0155f2b6" providerId="ADAL" clId="{A5FDDD36-A7A7-4383-9CEC-2E1068247367}" dt="2019-09-30T13:27:05.189" v="998"/>
          <ac:spMkLst>
            <pc:docMk/>
            <pc:sldMk cId="3743644431" sldId="415"/>
            <ac:spMk id="7" creationId="{09E24A51-C44A-40FB-AE22-737D9C35A3DD}"/>
          </ac:spMkLst>
        </pc:spChg>
        <pc:spChg chg="mod">
          <ac:chgData name="Fredrik Wall" userId="126ad457-d6ba-4e11-8040-8d0b0155f2b6" providerId="ADAL" clId="{A5FDDD36-A7A7-4383-9CEC-2E1068247367}" dt="2019-10-01T07:37:08.078" v="1395" actId="1037"/>
          <ac:spMkLst>
            <pc:docMk/>
            <pc:sldMk cId="3743644431" sldId="415"/>
            <ac:spMk id="8" creationId="{C8E0AB1C-3618-48BE-A461-D3D01FC0AAA0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33.439" v="4526" actId="14100"/>
        <pc:sldMkLst>
          <pc:docMk/>
          <pc:sldMk cId="3001560018" sldId="416"/>
        </pc:sldMkLst>
        <pc:spChg chg="del">
          <ac:chgData name="Fredrik Wall" userId="126ad457-d6ba-4e11-8040-8d0b0155f2b6" providerId="ADAL" clId="{A5FDDD36-A7A7-4383-9CEC-2E1068247367}" dt="2019-10-09T07:56:23.341" v="3504" actId="478"/>
          <ac:spMkLst>
            <pc:docMk/>
            <pc:sldMk cId="3001560018" sldId="416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6:31.991" v="3507" actId="171"/>
          <ac:spMkLst>
            <pc:docMk/>
            <pc:sldMk cId="3001560018" sldId="416"/>
            <ac:spMk id="7" creationId="{016B1D8E-D7C9-47C0-89E0-7E9A93A00742}"/>
          </ac:spMkLst>
        </pc:spChg>
        <pc:spChg chg="del">
          <ac:chgData name="Fredrik Wall" userId="126ad457-d6ba-4e11-8040-8d0b0155f2b6" providerId="ADAL" clId="{A5FDDD36-A7A7-4383-9CEC-2E1068247367}" dt="2019-10-09T11:41:22.071" v="4508" actId="478"/>
          <ac:spMkLst>
            <pc:docMk/>
            <pc:sldMk cId="3001560018" sldId="416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33.439" v="4526" actId="14100"/>
          <ac:spMkLst>
            <pc:docMk/>
            <pc:sldMk cId="3001560018" sldId="416"/>
            <ac:spMk id="11" creationId="{3A0B2031-E359-4343-BFD7-7268B0825F54}"/>
          </ac:spMkLst>
        </pc:spChg>
        <pc:spChg chg="add">
          <ac:chgData name="Fredrik Wall" userId="126ad457-d6ba-4e11-8040-8d0b0155f2b6" providerId="ADAL" clId="{A5FDDD36-A7A7-4383-9CEC-2E1068247367}" dt="2019-10-09T11:41:22.375" v="4509"/>
          <ac:spMkLst>
            <pc:docMk/>
            <pc:sldMk cId="3001560018" sldId="416"/>
            <ac:spMk id="12" creationId="{56AD2642-9B35-46EE-83A9-C4BF47376D49}"/>
          </ac:spMkLst>
        </pc:spChg>
      </pc:sldChg>
      <pc:sldChg chg="del">
        <pc:chgData name="Fredrik Wall" userId="126ad457-d6ba-4e11-8040-8d0b0155f2b6" providerId="ADAL" clId="{A5FDDD36-A7A7-4383-9CEC-2E1068247367}" dt="2019-10-09T11:54:20.442" v="5102" actId="2696"/>
        <pc:sldMkLst>
          <pc:docMk/>
          <pc:sldMk cId="775879531" sldId="419"/>
        </pc:sldMkLst>
      </pc:sldChg>
      <pc:sldChg chg="addSp delSp modSp">
        <pc:chgData name="Fredrik Wall" userId="126ad457-d6ba-4e11-8040-8d0b0155f2b6" providerId="ADAL" clId="{A5FDDD36-A7A7-4383-9CEC-2E1068247367}" dt="2019-10-09T11:41:46.479" v="4536" actId="20577"/>
        <pc:sldMkLst>
          <pc:docMk/>
          <pc:sldMk cId="572690722" sldId="420"/>
        </pc:sldMkLst>
        <pc:spChg chg="del">
          <ac:chgData name="Fredrik Wall" userId="126ad457-d6ba-4e11-8040-8d0b0155f2b6" providerId="ADAL" clId="{A5FDDD36-A7A7-4383-9CEC-2E1068247367}" dt="2019-10-09T07:57:48.422" v="3544" actId="478"/>
          <ac:spMkLst>
            <pc:docMk/>
            <pc:sldMk cId="572690722" sldId="420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7:56.878" v="3547" actId="171"/>
          <ac:spMkLst>
            <pc:docMk/>
            <pc:sldMk cId="572690722" sldId="420"/>
            <ac:spMk id="7" creationId="{54D2E7B2-5BB0-4BCF-B317-8FAE9078130B}"/>
          </ac:spMkLst>
        </pc:spChg>
        <pc:spChg chg="del">
          <ac:chgData name="Fredrik Wall" userId="126ad457-d6ba-4e11-8040-8d0b0155f2b6" providerId="ADAL" clId="{A5FDDD36-A7A7-4383-9CEC-2E1068247367}" dt="2019-10-09T11:41:40.912" v="4527" actId="478"/>
          <ac:spMkLst>
            <pc:docMk/>
            <pc:sldMk cId="572690722" sldId="420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1:46.479" v="4536" actId="20577"/>
          <ac:spMkLst>
            <pc:docMk/>
            <pc:sldMk cId="572690722" sldId="420"/>
            <ac:spMk id="11" creationId="{00F30B2C-CB75-4898-A844-2023BFAC2347}"/>
          </ac:spMkLst>
        </pc:spChg>
        <pc:spChg chg="add">
          <ac:chgData name="Fredrik Wall" userId="126ad457-d6ba-4e11-8040-8d0b0155f2b6" providerId="ADAL" clId="{A5FDDD36-A7A7-4383-9CEC-2E1068247367}" dt="2019-10-09T11:41:41.264" v="4528"/>
          <ac:spMkLst>
            <pc:docMk/>
            <pc:sldMk cId="572690722" sldId="420"/>
            <ac:spMk id="12" creationId="{B9E9DE15-55B4-4DFC-A0FD-57009D8F8FFA}"/>
          </ac:spMkLst>
        </pc:spChg>
      </pc:sldChg>
      <pc:sldChg chg="addSp delSp modSp">
        <pc:chgData name="Fredrik Wall" userId="126ad457-d6ba-4e11-8040-8d0b0155f2b6" providerId="ADAL" clId="{A5FDDD36-A7A7-4383-9CEC-2E1068247367}" dt="2019-10-09T11:42:21.975" v="4574"/>
        <pc:sldMkLst>
          <pc:docMk/>
          <pc:sldMk cId="3500713828" sldId="422"/>
        </pc:sldMkLst>
        <pc:spChg chg="del">
          <ac:chgData name="Fredrik Wall" userId="126ad457-d6ba-4e11-8040-8d0b0155f2b6" providerId="ADAL" clId="{A5FDDD36-A7A7-4383-9CEC-2E1068247367}" dt="2019-10-09T07:58:24.861" v="3552" actId="478"/>
          <ac:spMkLst>
            <pc:docMk/>
            <pc:sldMk cId="3500713828" sldId="422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8:37.297" v="3555" actId="171"/>
          <ac:spMkLst>
            <pc:docMk/>
            <pc:sldMk cId="3500713828" sldId="422"/>
            <ac:spMk id="7" creationId="{D4280555-D9EB-459C-A54F-18C4648A6023}"/>
          </ac:spMkLst>
        </pc:spChg>
        <pc:spChg chg="del mod">
          <ac:chgData name="Fredrik Wall" userId="126ad457-d6ba-4e11-8040-8d0b0155f2b6" providerId="ADAL" clId="{A5FDDD36-A7A7-4383-9CEC-2E1068247367}" dt="2019-10-09T11:42:21.975" v="4574"/>
          <ac:spMkLst>
            <pc:docMk/>
            <pc:sldMk cId="3500713828" sldId="422"/>
            <ac:spMk id="8" creationId="{C8E0AB1C-3618-48BE-A461-D3D01FC0AAA0}"/>
          </ac:spMkLst>
        </pc:spChg>
        <pc:spChg chg="add mod">
          <ac:chgData name="Fredrik Wall" userId="126ad457-d6ba-4e11-8040-8d0b0155f2b6" providerId="ADAL" clId="{A5FDDD36-A7A7-4383-9CEC-2E1068247367}" dt="2019-10-09T11:42:20.607" v="4572" actId="20577"/>
          <ac:spMkLst>
            <pc:docMk/>
            <pc:sldMk cId="3500713828" sldId="422"/>
            <ac:spMk id="11" creationId="{F8011297-6283-43B5-A2DE-8DBF797139CD}"/>
          </ac:spMkLst>
        </pc:spChg>
        <pc:spChg chg="add">
          <ac:chgData name="Fredrik Wall" userId="126ad457-d6ba-4e11-8040-8d0b0155f2b6" providerId="ADAL" clId="{A5FDDD36-A7A7-4383-9CEC-2E1068247367}" dt="2019-10-09T11:42:08.198" v="4558"/>
          <ac:spMkLst>
            <pc:docMk/>
            <pc:sldMk cId="3500713828" sldId="422"/>
            <ac:spMk id="12" creationId="{913A87FF-64AA-4F57-860F-BEBD6AA0666D}"/>
          </ac:spMkLst>
        </pc:spChg>
      </pc:sldChg>
      <pc:sldChg chg="addSp delSp modSp">
        <pc:chgData name="Fredrik Wall" userId="126ad457-d6ba-4e11-8040-8d0b0155f2b6" providerId="ADAL" clId="{A5FDDD36-A7A7-4383-9CEC-2E1068247367}" dt="2019-10-09T11:41:58.056" v="4550" actId="20577"/>
        <pc:sldMkLst>
          <pc:docMk/>
          <pc:sldMk cId="227067748" sldId="423"/>
        </pc:sldMkLst>
        <pc:spChg chg="del">
          <ac:chgData name="Fredrik Wall" userId="126ad457-d6ba-4e11-8040-8d0b0155f2b6" providerId="ADAL" clId="{A5FDDD36-A7A7-4383-9CEC-2E1068247367}" dt="2019-10-09T07:58:03.780" v="3548" actId="478"/>
          <ac:spMkLst>
            <pc:docMk/>
            <pc:sldMk cId="227067748" sldId="423"/>
            <ac:spMk id="6" creationId="{12C805EB-157C-4D9E-840D-C487C8D1F290}"/>
          </ac:spMkLst>
        </pc:spChg>
        <pc:spChg chg="add ord">
          <ac:chgData name="Fredrik Wall" userId="126ad457-d6ba-4e11-8040-8d0b0155f2b6" providerId="ADAL" clId="{A5FDDD36-A7A7-4383-9CEC-2E1068247367}" dt="2019-10-09T07:58:11.325" v="3551" actId="171"/>
          <ac:spMkLst>
            <pc:docMk/>
            <pc:sldMk cId="227067748" sldId="423"/>
            <ac:spMk id="7" creationId="{8E8AAB68-7360-494C-90C9-4F9314D553F1}"/>
          </ac:spMkLst>
        </pc:spChg>
        <pc:spChg chg="del">
          <ac:chgData name="Fredrik Wall" userId="126ad457-d6ba-4e11-8040-8d0b0155f2b6" providerId="ADAL" clId="{A5FDDD36-A7A7-4383-9CEC-2E1068247367}" dt="2019-10-09T11:41:52.255" v="4537" actId="478"/>
          <ac:spMkLst>
            <pc:docMk/>
            <pc:sldMk cId="227067748" sldId="423"/>
            <ac:spMk id="8" creationId="{C8E0AB1C-3618-48BE-A461-D3D01FC0AAA0}"/>
          </ac:spMkLst>
        </pc:spChg>
        <pc:spChg chg="mod">
          <ac:chgData name="Fredrik Wall" userId="126ad457-d6ba-4e11-8040-8d0b0155f2b6" providerId="ADAL" clId="{A5FDDD36-A7A7-4383-9CEC-2E1068247367}" dt="2019-10-09T07:56:53.799" v="3543" actId="20577"/>
          <ac:spMkLst>
            <pc:docMk/>
            <pc:sldMk cId="227067748" sldId="423"/>
            <ac:spMk id="9" creationId="{5BF29364-4318-4E6B-AC4F-50D31EA6F03F}"/>
          </ac:spMkLst>
        </pc:spChg>
        <pc:spChg chg="add mod">
          <ac:chgData name="Fredrik Wall" userId="126ad457-d6ba-4e11-8040-8d0b0155f2b6" providerId="ADAL" clId="{A5FDDD36-A7A7-4383-9CEC-2E1068247367}" dt="2019-10-09T11:41:58.056" v="4550" actId="20577"/>
          <ac:spMkLst>
            <pc:docMk/>
            <pc:sldMk cId="227067748" sldId="423"/>
            <ac:spMk id="11" creationId="{6C8DDB5C-4AD5-41D8-A533-DABBF4AF3572}"/>
          </ac:spMkLst>
        </pc:spChg>
        <pc:spChg chg="add">
          <ac:chgData name="Fredrik Wall" userId="126ad457-d6ba-4e11-8040-8d0b0155f2b6" providerId="ADAL" clId="{A5FDDD36-A7A7-4383-9CEC-2E1068247367}" dt="2019-10-09T11:41:52.608" v="4538"/>
          <ac:spMkLst>
            <pc:docMk/>
            <pc:sldMk cId="227067748" sldId="423"/>
            <ac:spMk id="12" creationId="{512786B2-F9AF-4F22-99D1-F96637E0AA5A}"/>
          </ac:spMkLst>
        </pc:spChg>
      </pc:sldChg>
      <pc:sldChg chg="addSp delSp modSp add addAnim delAnim modAnim modNotesTx">
        <pc:chgData name="Fredrik Wall" userId="126ad457-d6ba-4e11-8040-8d0b0155f2b6" providerId="ADAL" clId="{A5FDDD36-A7A7-4383-9CEC-2E1068247367}" dt="2019-10-09T07:48:46.356" v="3368" actId="1076"/>
        <pc:sldMkLst>
          <pc:docMk/>
          <pc:sldMk cId="672004193" sldId="424"/>
        </pc:sldMkLst>
        <pc:spChg chg="mod">
          <ac:chgData name="Fredrik Wall" userId="126ad457-d6ba-4e11-8040-8d0b0155f2b6" providerId="ADAL" clId="{A5FDDD36-A7A7-4383-9CEC-2E1068247367}" dt="2019-10-02T12:25:27.945" v="2396" actId="1076"/>
          <ac:spMkLst>
            <pc:docMk/>
            <pc:sldMk cId="672004193" sldId="424"/>
            <ac:spMk id="2" creationId="{0BCFC113-E179-4E58-8C33-54BA728551FF}"/>
          </ac:spMkLst>
        </pc:spChg>
        <pc:spChg chg="mod">
          <ac:chgData name="Fredrik Wall" userId="126ad457-d6ba-4e11-8040-8d0b0155f2b6" providerId="ADAL" clId="{A5FDDD36-A7A7-4383-9CEC-2E1068247367}" dt="2019-10-02T13:09:03.247" v="2902" actId="1038"/>
          <ac:spMkLst>
            <pc:docMk/>
            <pc:sldMk cId="672004193" sldId="424"/>
            <ac:spMk id="8" creationId="{AF05D623-0996-43BB-887A-342B18784C82}"/>
          </ac:spMkLst>
        </pc:spChg>
        <pc:spChg chg="del">
          <ac:chgData name="Fredrik Wall" userId="126ad457-d6ba-4e11-8040-8d0b0155f2b6" providerId="ADAL" clId="{A5FDDD36-A7A7-4383-9CEC-2E1068247367}" dt="2019-10-02T11:55:55.134" v="1836" actId="478"/>
          <ac:spMkLst>
            <pc:docMk/>
            <pc:sldMk cId="672004193" sldId="424"/>
            <ac:spMk id="9" creationId="{E0B3325D-9B16-4B99-86BE-E263CCD066CB}"/>
          </ac:spMkLst>
        </pc:spChg>
        <pc:spChg chg="add mod">
          <ac:chgData name="Fredrik Wall" userId="126ad457-d6ba-4e11-8040-8d0b0155f2b6" providerId="ADAL" clId="{A5FDDD36-A7A7-4383-9CEC-2E1068247367}" dt="2019-10-02T13:30:36.801" v="3105" actId="14100"/>
          <ac:spMkLst>
            <pc:docMk/>
            <pc:sldMk cId="672004193" sldId="424"/>
            <ac:spMk id="11" creationId="{E23054BB-05EB-4A46-B10C-D5BB34DD6B91}"/>
          </ac:spMkLst>
        </pc:spChg>
        <pc:spChg chg="add mod">
          <ac:chgData name="Fredrik Wall" userId="126ad457-d6ba-4e11-8040-8d0b0155f2b6" providerId="ADAL" clId="{A5FDDD36-A7A7-4383-9CEC-2E1068247367}" dt="2019-10-02T13:30:39.503" v="3106" actId="14100"/>
          <ac:spMkLst>
            <pc:docMk/>
            <pc:sldMk cId="672004193" sldId="424"/>
            <ac:spMk id="12" creationId="{FFB0BED2-5D5C-4A8C-8A55-5CFE009BCAD7}"/>
          </ac:spMkLst>
        </pc:spChg>
        <pc:spChg chg="add mod">
          <ac:chgData name="Fredrik Wall" userId="126ad457-d6ba-4e11-8040-8d0b0155f2b6" providerId="ADAL" clId="{A5FDDD36-A7A7-4383-9CEC-2E1068247367}" dt="2019-10-02T13:30:29.896" v="3103" actId="14100"/>
          <ac:spMkLst>
            <pc:docMk/>
            <pc:sldMk cId="672004193" sldId="424"/>
            <ac:spMk id="13" creationId="{8BD30DC2-6A53-4803-8E35-85A754E9C50B}"/>
          </ac:spMkLst>
        </pc:spChg>
        <pc:spChg chg="add mod">
          <ac:chgData name="Fredrik Wall" userId="126ad457-d6ba-4e11-8040-8d0b0155f2b6" providerId="ADAL" clId="{A5FDDD36-A7A7-4383-9CEC-2E1068247367}" dt="2019-10-02T12:12:42.289" v="2163" actId="1076"/>
          <ac:spMkLst>
            <pc:docMk/>
            <pc:sldMk cId="672004193" sldId="424"/>
            <ac:spMk id="14" creationId="{3EBAAABF-9FD5-40E6-B5E5-DDAA2DCD8162}"/>
          </ac:spMkLst>
        </pc:spChg>
        <pc:spChg chg="add mod">
          <ac:chgData name="Fredrik Wall" userId="126ad457-d6ba-4e11-8040-8d0b0155f2b6" providerId="ADAL" clId="{A5FDDD36-A7A7-4383-9CEC-2E1068247367}" dt="2019-10-02T12:12:46.677" v="2164" actId="1076"/>
          <ac:spMkLst>
            <pc:docMk/>
            <pc:sldMk cId="672004193" sldId="424"/>
            <ac:spMk id="15" creationId="{E7D4AF8D-82A6-4F5A-A9FD-84240B51F286}"/>
          </ac:spMkLst>
        </pc:spChg>
        <pc:spChg chg="add del mod">
          <ac:chgData name="Fredrik Wall" userId="126ad457-d6ba-4e11-8040-8d0b0155f2b6" providerId="ADAL" clId="{A5FDDD36-A7A7-4383-9CEC-2E1068247367}" dt="2019-10-02T12:12:50.937" v="2165" actId="1076"/>
          <ac:spMkLst>
            <pc:docMk/>
            <pc:sldMk cId="672004193" sldId="424"/>
            <ac:spMk id="16" creationId="{81C2224D-AABC-4782-943B-44BF1BD0B0C4}"/>
          </ac:spMkLst>
        </pc:spChg>
        <pc:spChg chg="add mod">
          <ac:chgData name="Fredrik Wall" userId="126ad457-d6ba-4e11-8040-8d0b0155f2b6" providerId="ADAL" clId="{A5FDDD36-A7A7-4383-9CEC-2E1068247367}" dt="2019-10-02T12:12:54.541" v="2166" actId="1076"/>
          <ac:spMkLst>
            <pc:docMk/>
            <pc:sldMk cId="672004193" sldId="424"/>
            <ac:spMk id="17" creationId="{235D66E5-1F1F-49F7-B27D-96BAA918AE46}"/>
          </ac:spMkLst>
        </pc:spChg>
        <pc:spChg chg="add mod">
          <ac:chgData name="Fredrik Wall" userId="126ad457-d6ba-4e11-8040-8d0b0155f2b6" providerId="ADAL" clId="{A5FDDD36-A7A7-4383-9CEC-2E1068247367}" dt="2019-10-02T12:13:04.736" v="2168" actId="1076"/>
          <ac:spMkLst>
            <pc:docMk/>
            <pc:sldMk cId="672004193" sldId="424"/>
            <ac:spMk id="18" creationId="{76FF4F08-7AB3-4BA2-BA54-84DA7536EA72}"/>
          </ac:spMkLst>
        </pc:spChg>
        <pc:spChg chg="add mod">
          <ac:chgData name="Fredrik Wall" userId="126ad457-d6ba-4e11-8040-8d0b0155f2b6" providerId="ADAL" clId="{A5FDDD36-A7A7-4383-9CEC-2E1068247367}" dt="2019-10-02T12:13:09.027" v="2169" actId="1076"/>
          <ac:spMkLst>
            <pc:docMk/>
            <pc:sldMk cId="672004193" sldId="424"/>
            <ac:spMk id="19" creationId="{6AE61BBC-738D-4248-89F0-A2888345C88A}"/>
          </ac:spMkLst>
        </pc:spChg>
        <pc:spChg chg="add mod">
          <ac:chgData name="Fredrik Wall" userId="126ad457-d6ba-4e11-8040-8d0b0155f2b6" providerId="ADAL" clId="{A5FDDD36-A7A7-4383-9CEC-2E1068247367}" dt="2019-10-02T12:12:59.797" v="2167" actId="1076"/>
          <ac:spMkLst>
            <pc:docMk/>
            <pc:sldMk cId="672004193" sldId="424"/>
            <ac:spMk id="20" creationId="{49F083CB-DAA0-4E44-B76E-7C021DE27C70}"/>
          </ac:spMkLst>
        </pc:spChg>
        <pc:spChg chg="add mod">
          <ac:chgData name="Fredrik Wall" userId="126ad457-d6ba-4e11-8040-8d0b0155f2b6" providerId="ADAL" clId="{A5FDDD36-A7A7-4383-9CEC-2E1068247367}" dt="2019-10-02T12:13:19.097" v="2170" actId="1076"/>
          <ac:spMkLst>
            <pc:docMk/>
            <pc:sldMk cId="672004193" sldId="424"/>
            <ac:spMk id="21" creationId="{8E361983-8B6A-4738-91D1-900D5F8F7CB0}"/>
          </ac:spMkLst>
        </pc:spChg>
        <pc:spChg chg="add mod">
          <ac:chgData name="Fredrik Wall" userId="126ad457-d6ba-4e11-8040-8d0b0155f2b6" providerId="ADAL" clId="{A5FDDD36-A7A7-4383-9CEC-2E1068247367}" dt="2019-10-02T12:13:23.820" v="2171" actId="1076"/>
          <ac:spMkLst>
            <pc:docMk/>
            <pc:sldMk cId="672004193" sldId="424"/>
            <ac:spMk id="22" creationId="{04B028C5-BFCD-4B23-A030-70EBF92191D8}"/>
          </ac:spMkLst>
        </pc:spChg>
        <pc:spChg chg="add mod">
          <ac:chgData name="Fredrik Wall" userId="126ad457-d6ba-4e11-8040-8d0b0155f2b6" providerId="ADAL" clId="{A5FDDD36-A7A7-4383-9CEC-2E1068247367}" dt="2019-10-02T12:18:03.750" v="2201" actId="14100"/>
          <ac:spMkLst>
            <pc:docMk/>
            <pc:sldMk cId="672004193" sldId="424"/>
            <ac:spMk id="23" creationId="{5D2F4219-DE51-483C-98A5-8FE77470934B}"/>
          </ac:spMkLst>
        </pc:spChg>
        <pc:spChg chg="add mod">
          <ac:chgData name="Fredrik Wall" userId="126ad457-d6ba-4e11-8040-8d0b0155f2b6" providerId="ADAL" clId="{A5FDDD36-A7A7-4383-9CEC-2E1068247367}" dt="2019-10-02T12:18:38.382" v="2224" actId="14100"/>
          <ac:spMkLst>
            <pc:docMk/>
            <pc:sldMk cId="672004193" sldId="424"/>
            <ac:spMk id="24" creationId="{419F28DC-690A-44B5-9EE0-C7274F961437}"/>
          </ac:spMkLst>
        </pc:spChg>
        <pc:spChg chg="add mod">
          <ac:chgData name="Fredrik Wall" userId="126ad457-d6ba-4e11-8040-8d0b0155f2b6" providerId="ADAL" clId="{A5FDDD36-A7A7-4383-9CEC-2E1068247367}" dt="2019-10-02T13:30:27.364" v="3102" actId="14100"/>
          <ac:spMkLst>
            <pc:docMk/>
            <pc:sldMk cId="672004193" sldId="424"/>
            <ac:spMk id="25" creationId="{374072E0-3002-4401-A7EA-3F7E11F5952C}"/>
          </ac:spMkLst>
        </pc:spChg>
        <pc:spChg chg="add mod">
          <ac:chgData name="Fredrik Wall" userId="126ad457-d6ba-4e11-8040-8d0b0155f2b6" providerId="ADAL" clId="{A5FDDD36-A7A7-4383-9CEC-2E1068247367}" dt="2019-10-02T12:26:13.957" v="2400" actId="207"/>
          <ac:spMkLst>
            <pc:docMk/>
            <pc:sldMk cId="672004193" sldId="424"/>
            <ac:spMk id="26" creationId="{42F01003-690D-485B-BD61-813986BA8D09}"/>
          </ac:spMkLst>
        </pc:spChg>
        <pc:spChg chg="add mod">
          <ac:chgData name="Fredrik Wall" userId="126ad457-d6ba-4e11-8040-8d0b0155f2b6" providerId="ADAL" clId="{A5FDDD36-A7A7-4383-9CEC-2E1068247367}" dt="2019-10-02T13:30:24.245" v="3101" actId="14100"/>
          <ac:spMkLst>
            <pc:docMk/>
            <pc:sldMk cId="672004193" sldId="424"/>
            <ac:spMk id="27" creationId="{6928A5AE-DF5F-4B54-B8CD-118611F5E5A9}"/>
          </ac:spMkLst>
        </pc:spChg>
        <pc:spChg chg="add mod">
          <ac:chgData name="Fredrik Wall" userId="126ad457-d6ba-4e11-8040-8d0b0155f2b6" providerId="ADAL" clId="{A5FDDD36-A7A7-4383-9CEC-2E1068247367}" dt="2019-10-02T12:26:23.097" v="2402" actId="1076"/>
          <ac:spMkLst>
            <pc:docMk/>
            <pc:sldMk cId="672004193" sldId="424"/>
            <ac:spMk id="28" creationId="{9FDEDE77-1DA5-4FD7-A50D-B4249E0D02BB}"/>
          </ac:spMkLst>
        </pc:spChg>
        <pc:spChg chg="add del mod">
          <ac:chgData name="Fredrik Wall" userId="126ad457-d6ba-4e11-8040-8d0b0155f2b6" providerId="ADAL" clId="{A5FDDD36-A7A7-4383-9CEC-2E1068247367}" dt="2019-10-02T12:25:23.696" v="2394"/>
          <ac:spMkLst>
            <pc:docMk/>
            <pc:sldMk cId="672004193" sldId="424"/>
            <ac:spMk id="29" creationId="{1ACA549C-B4A9-4E48-AC45-1E5BFD929272}"/>
          </ac:spMkLst>
        </pc:spChg>
        <pc:spChg chg="add mod">
          <ac:chgData name="Fredrik Wall" userId="126ad457-d6ba-4e11-8040-8d0b0155f2b6" providerId="ADAL" clId="{A5FDDD36-A7A7-4383-9CEC-2E1068247367}" dt="2019-10-09T07:48:46.356" v="3368" actId="1076"/>
          <ac:spMkLst>
            <pc:docMk/>
            <pc:sldMk cId="672004193" sldId="424"/>
            <ac:spMk id="29" creationId="{CB5C7922-EDCB-4786-847B-DF73A30AA660}"/>
          </ac:spMkLst>
        </pc:spChg>
        <pc:picChg chg="del">
          <ac:chgData name="Fredrik Wall" userId="126ad457-d6ba-4e11-8040-8d0b0155f2b6" providerId="ADAL" clId="{A5FDDD36-A7A7-4383-9CEC-2E1068247367}" dt="2019-10-02T11:55:56.717" v="1837" actId="478"/>
          <ac:picMkLst>
            <pc:docMk/>
            <pc:sldMk cId="672004193" sldId="424"/>
            <ac:picMk id="3" creationId="{DCFA8217-F375-47A1-8B95-D5FE5D78590B}"/>
          </ac:picMkLst>
        </pc:picChg>
      </pc:sldChg>
      <pc:sldChg chg="addSp delSp modSp add del">
        <pc:chgData name="Fredrik Wall" userId="126ad457-d6ba-4e11-8040-8d0b0155f2b6" providerId="ADAL" clId="{A5FDDD36-A7A7-4383-9CEC-2E1068247367}" dt="2019-09-24T11:49:11.275" v="85" actId="2696"/>
        <pc:sldMkLst>
          <pc:docMk/>
          <pc:sldMk cId="1095055991" sldId="424"/>
        </pc:sldMkLst>
        <pc:spChg chg="mod">
          <ac:chgData name="Fredrik Wall" userId="126ad457-d6ba-4e11-8040-8d0b0155f2b6" providerId="ADAL" clId="{A5FDDD36-A7A7-4383-9CEC-2E1068247367}" dt="2019-09-24T11:44:56.459" v="43" actId="207"/>
          <ac:spMkLst>
            <pc:docMk/>
            <pc:sldMk cId="1095055991" sldId="424"/>
            <ac:spMk id="4" creationId="{00000000-0000-0000-0000-000000000000}"/>
          </ac:spMkLst>
        </pc:spChg>
        <pc:spChg chg="mod">
          <ac:chgData name="Fredrik Wall" userId="126ad457-d6ba-4e11-8040-8d0b0155f2b6" providerId="ADAL" clId="{A5FDDD36-A7A7-4383-9CEC-2E1068247367}" dt="2019-09-24T11:45:49.010" v="53" actId="207"/>
          <ac:spMkLst>
            <pc:docMk/>
            <pc:sldMk cId="1095055991" sldId="424"/>
            <ac:spMk id="5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7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8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9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0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1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3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4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5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6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7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8" creationId="{00000000-0000-0000-0000-000000000000}"/>
          </ac:spMkLst>
        </pc:spChg>
        <pc:spChg chg="mod topLvl">
          <ac:chgData name="Fredrik Wall" userId="126ad457-d6ba-4e11-8040-8d0b0155f2b6" providerId="ADAL" clId="{A5FDDD36-A7A7-4383-9CEC-2E1068247367}" dt="2019-09-24T11:49:00.679" v="80" actId="165"/>
          <ac:spMkLst>
            <pc:docMk/>
            <pc:sldMk cId="1095055991" sldId="424"/>
            <ac:spMk id="19" creationId="{00000000-0000-0000-0000-000000000000}"/>
          </ac:spMkLst>
        </pc:spChg>
        <pc:grpChg chg="add del mod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" creationId="{64134A1A-6271-499C-94F7-837D3392C61A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0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3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6" creationId="{00000000-0000-0000-0000-000000000000}"/>
          </ac:grpSpMkLst>
        </pc:grpChg>
        <pc:grpChg chg="mod topLvl">
          <ac:chgData name="Fredrik Wall" userId="126ad457-d6ba-4e11-8040-8d0b0155f2b6" providerId="ADAL" clId="{A5FDDD36-A7A7-4383-9CEC-2E1068247367}" dt="2019-09-24T11:49:00.679" v="80" actId="165"/>
          <ac:grpSpMkLst>
            <pc:docMk/>
            <pc:sldMk cId="1095055991" sldId="424"/>
            <ac:grpSpMk id="29" creationId="{00000000-0000-0000-0000-000000000000}"/>
          </ac:grpSpMkLst>
        </pc:grpChg>
        <pc:picChg chg="add mod ord">
          <ac:chgData name="Fredrik Wall" userId="126ad457-d6ba-4e11-8040-8d0b0155f2b6" providerId="ADAL" clId="{A5FDDD36-A7A7-4383-9CEC-2E1068247367}" dt="2019-09-24T11:48:44.490" v="67" actId="1076"/>
          <ac:picMkLst>
            <pc:docMk/>
            <pc:sldMk cId="1095055991" sldId="424"/>
            <ac:picMk id="33" creationId="{5702488F-4DC6-46AA-8A02-AD41D8463FBF}"/>
          </ac:picMkLst>
        </pc:picChg>
      </pc:sldChg>
      <pc:sldChg chg="addSp delSp modSp add del delAnim">
        <pc:chgData name="Fredrik Wall" userId="126ad457-d6ba-4e11-8040-8d0b0155f2b6" providerId="ADAL" clId="{A5FDDD36-A7A7-4383-9CEC-2E1068247367}" dt="2019-09-24T11:44:21.205" v="41" actId="2696"/>
        <pc:sldMkLst>
          <pc:docMk/>
          <pc:sldMk cId="2119260796" sldId="424"/>
        </pc:sldMkLst>
        <pc:spChg chg="add del">
          <ac:chgData name="Fredrik Wall" userId="126ad457-d6ba-4e11-8040-8d0b0155f2b6" providerId="ADAL" clId="{A5FDDD36-A7A7-4383-9CEC-2E1068247367}" dt="2019-09-24T11:44:16.378" v="40" actId="478"/>
          <ac:spMkLst>
            <pc:docMk/>
            <pc:sldMk cId="2119260796" sldId="424"/>
            <ac:spMk id="6" creationId="{82B0E4BE-DBCF-41DA-B004-EF27F21258BC}"/>
          </ac:spMkLst>
        </pc:spChg>
        <pc:spChg chg="add">
          <ac:chgData name="Fredrik Wall" userId="126ad457-d6ba-4e11-8040-8d0b0155f2b6" providerId="ADAL" clId="{A5FDDD36-A7A7-4383-9CEC-2E1068247367}" dt="2019-09-24T11:39:31.973" v="11"/>
          <ac:spMkLst>
            <pc:docMk/>
            <pc:sldMk cId="2119260796" sldId="424"/>
            <ac:spMk id="7" creationId="{D0D6DFEF-EAF6-44A9-B408-AD32AC65E5C9}"/>
          </ac:spMkLst>
        </pc:spChg>
        <pc:spChg chg="mod">
          <ac:chgData name="Fredrik Wall" userId="126ad457-d6ba-4e11-8040-8d0b0155f2b6" providerId="ADAL" clId="{A5FDDD36-A7A7-4383-9CEC-2E1068247367}" dt="2019-09-24T11:42:42.243" v="33" actId="20577"/>
          <ac:spMkLst>
            <pc:docMk/>
            <pc:sldMk cId="2119260796" sldId="424"/>
            <ac:spMk id="8" creationId="{C60EB228-C694-41EF-9DBF-686F98998D2F}"/>
          </ac:spMkLst>
        </pc:spChg>
        <pc:spChg chg="add">
          <ac:chgData name="Fredrik Wall" userId="126ad457-d6ba-4e11-8040-8d0b0155f2b6" providerId="ADAL" clId="{A5FDDD36-A7A7-4383-9CEC-2E1068247367}" dt="2019-09-24T11:39:31.973" v="11"/>
          <ac:spMkLst>
            <pc:docMk/>
            <pc:sldMk cId="2119260796" sldId="424"/>
            <ac:spMk id="9" creationId="{BA1B4B37-12B0-485C-B430-3EFC48241610}"/>
          </ac:spMkLst>
        </pc:spChg>
        <pc:spChg chg="del">
          <ac:chgData name="Fredrik Wall" userId="126ad457-d6ba-4e11-8040-8d0b0155f2b6" providerId="ADAL" clId="{A5FDDD36-A7A7-4383-9CEC-2E1068247367}" dt="2019-09-24T11:39:07.196" v="8" actId="478"/>
          <ac:spMkLst>
            <pc:docMk/>
            <pc:sldMk cId="2119260796" sldId="424"/>
            <ac:spMk id="10" creationId="{30B9B84B-B69A-4174-B1E5-E367E2098DBB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2" creationId="{27365F36-366F-4C9F-B83B-539CB27935C3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3" creationId="{F662677B-E640-4B56-9CE9-DFCA5265673E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4" creationId="{24571A30-7843-4707-AF76-7D7F24A0783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5" creationId="{1AC25AAB-D237-403A-B4A5-C2EE1EE12CFE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6" creationId="{02B9A569-E256-4C36-A2CE-77D9538969A9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7" creationId="{17A2DDC9-522B-4D8D-93BD-F9F93A29DFA4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8" creationId="{2AA9C47C-1EE0-4EDF-89A5-6B5E29761BC0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19" creationId="{F95EC897-99F7-49DA-A13E-9DE16A14DFD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0" creationId="{2E3F0176-7C33-4938-90FE-52CACB2A9315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1" creationId="{9D681FE2-74F0-4DB1-BA16-8A78751E501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2" creationId="{E538691B-905D-4301-98FC-5C4671D72481}"/>
          </ac:spMkLst>
        </pc:spChg>
        <pc:spChg chg="add del mod">
          <ac:chgData name="Fredrik Wall" userId="126ad457-d6ba-4e11-8040-8d0b0155f2b6" providerId="ADAL" clId="{A5FDDD36-A7A7-4383-9CEC-2E1068247367}" dt="2019-09-24T11:40:33.010" v="16"/>
          <ac:spMkLst>
            <pc:docMk/>
            <pc:sldMk cId="2119260796" sldId="424"/>
            <ac:spMk id="23" creationId="{96E3FCC1-D36C-4304-BD9F-A27D0BEC8F50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5" creationId="{07EFFD8C-A0BE-4390-B955-5AE216A3EF31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6" creationId="{2BAB7B48-F10E-4265-80C3-8E9560B79D74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8" creationId="{7BED0750-0BFF-4BA8-A5C6-974132AD616D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29" creationId="{0F570824-A9BF-443F-87D0-B6D3DE1725D4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1" creationId="{0BA053BA-E506-42AE-A883-9485CD7A6C2F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2" creationId="{3E996C6D-2693-4816-8F83-4045F04D9B1D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4" creationId="{8A372301-429A-4211-A376-F7818E6EEC5B}"/>
          </ac:spMkLst>
        </pc:spChg>
        <pc:spChg chg="mod">
          <ac:chgData name="Fredrik Wall" userId="126ad457-d6ba-4e11-8040-8d0b0155f2b6" providerId="ADAL" clId="{A5FDDD36-A7A7-4383-9CEC-2E1068247367}" dt="2019-09-24T11:40:32.471" v="15" actId="208"/>
          <ac:spMkLst>
            <pc:docMk/>
            <pc:sldMk cId="2119260796" sldId="424"/>
            <ac:spMk id="35" creationId="{194D8F4A-950F-4751-9B4F-D96A93458A9C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6" creationId="{E61CD78F-50C6-431A-91F2-2D9B57DB72FF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7" creationId="{A96B492F-D7F0-4B3F-A21C-B7892B088806}"/>
          </ac:spMkLst>
        </pc:spChg>
        <pc:spChg chg="add del">
          <ac:chgData name="Fredrik Wall" userId="126ad457-d6ba-4e11-8040-8d0b0155f2b6" providerId="ADAL" clId="{A5FDDD36-A7A7-4383-9CEC-2E1068247367}" dt="2019-09-24T11:41:18.158" v="18"/>
          <ac:spMkLst>
            <pc:docMk/>
            <pc:sldMk cId="2119260796" sldId="424"/>
            <ac:spMk id="38" creationId="{16F63E35-9CDB-499E-B84F-97453F18F7BC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2" creationId="{B5400457-E1C2-4875-937E-80C62E5091F5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3" creationId="{5D232FAF-0C5F-4EA0-88C4-AD509A7BCEE8}"/>
          </ac:spMkLst>
        </pc:spChg>
        <pc:spChg chg="add del mod">
          <ac:chgData name="Fredrik Wall" userId="126ad457-d6ba-4e11-8040-8d0b0155f2b6" providerId="ADAL" clId="{A5FDDD36-A7A7-4383-9CEC-2E1068247367}" dt="2019-09-24T11:42:02.162" v="23"/>
          <ac:spMkLst>
            <pc:docMk/>
            <pc:sldMk cId="2119260796" sldId="424"/>
            <ac:spMk id="44" creationId="{E20867A9-69E2-402F-AF32-87973BDDD191}"/>
          </ac:spMkLst>
        </pc:spChg>
        <pc:spChg chg="add mod">
          <ac:chgData name="Fredrik Wall" userId="126ad457-d6ba-4e11-8040-8d0b0155f2b6" providerId="ADAL" clId="{A5FDDD36-A7A7-4383-9CEC-2E1068247367}" dt="2019-09-24T11:42:33.395" v="27" actId="207"/>
          <ac:spMkLst>
            <pc:docMk/>
            <pc:sldMk cId="2119260796" sldId="424"/>
            <ac:spMk id="48" creationId="{5F42416A-F022-49F5-8A50-A0FED09CF64E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0" creationId="{1360B461-EF31-431C-A788-4B67198A4F10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1" creationId="{5B45959F-6883-4C9C-92C3-838C063FD261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2" creationId="{7F4E5228-B89A-4F58-8BA4-51332347C9D0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3" creationId="{26BBF695-190B-47F6-9B8D-2B9A1FF3D949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4" creationId="{E02F132A-7ADA-4576-BF2B-09D6CC54CB57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5" creationId="{C9324F57-BB3B-4B9B-B81E-703EF20B8338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6" creationId="{B6F84489-26A7-41F9-872B-8434393FE592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7" creationId="{3019989A-3ED8-4F50-8B9B-182FD8014F18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8" creationId="{F28B46A3-8B93-4B1C-93EE-9BA4266AD4F2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59" creationId="{9176D742-CBA3-4FAA-9F8B-9B49ED0EDEC1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60" creationId="{8FD478A2-CBFC-4032-B5BD-9DC454C01C36}"/>
          </ac:spMkLst>
        </pc:spChg>
        <pc:spChg chg="mod topLvl">
          <ac:chgData name="Fredrik Wall" userId="126ad457-d6ba-4e11-8040-8d0b0155f2b6" providerId="ADAL" clId="{A5FDDD36-A7A7-4383-9CEC-2E1068247367}" dt="2019-09-24T11:43:42.259" v="38" actId="165"/>
          <ac:spMkLst>
            <pc:docMk/>
            <pc:sldMk cId="2119260796" sldId="424"/>
            <ac:spMk id="61" creationId="{7A8F2FB2-E3F9-4FC6-B1D1-614512BB6C64}"/>
          </ac:spMkLst>
        </pc:s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24" creationId="{34626217-540A-4B71-9721-7B7284A21D18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27" creationId="{BD81E2A1-BF64-427F-8EA0-09FAD7C926E0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30" creationId="{191B61DB-6994-4217-B804-6DDDA5D2D9E8}"/>
          </ac:grpSpMkLst>
        </pc:grpChg>
        <pc:grpChg chg="add del mod">
          <ac:chgData name="Fredrik Wall" userId="126ad457-d6ba-4e11-8040-8d0b0155f2b6" providerId="ADAL" clId="{A5FDDD36-A7A7-4383-9CEC-2E1068247367}" dt="2019-09-24T11:40:33.010" v="16"/>
          <ac:grpSpMkLst>
            <pc:docMk/>
            <pc:sldMk cId="2119260796" sldId="424"/>
            <ac:grpSpMk id="33" creationId="{DA10C446-9B6F-4147-A419-0021FF1FC5C5}"/>
          </ac:grpSpMkLst>
        </pc:grpChg>
        <pc:grpChg chg="add del">
          <ac:chgData name="Fredrik Wall" userId="126ad457-d6ba-4e11-8040-8d0b0155f2b6" providerId="ADAL" clId="{A5FDDD36-A7A7-4383-9CEC-2E1068247367}" dt="2019-09-24T11:41:18.158" v="18"/>
          <ac:grpSpMkLst>
            <pc:docMk/>
            <pc:sldMk cId="2119260796" sldId="424"/>
            <ac:grpSpMk id="39" creationId="{F4D8E243-9E16-4464-ADF9-B6D03676C402}"/>
          </ac:grpSpMkLst>
        </pc:grpChg>
        <pc:grpChg chg="add del mod">
          <ac:chgData name="Fredrik Wall" userId="126ad457-d6ba-4e11-8040-8d0b0155f2b6" providerId="ADAL" clId="{A5FDDD36-A7A7-4383-9CEC-2E1068247367}" dt="2019-09-24T11:42:02.162" v="23"/>
          <ac:grpSpMkLst>
            <pc:docMk/>
            <pc:sldMk cId="2119260796" sldId="424"/>
            <ac:grpSpMk id="45" creationId="{377655E1-5559-4369-8AA2-5E7B82E53248}"/>
          </ac:grpSpMkLst>
        </pc:grpChg>
        <pc:grpChg chg="add del mod">
          <ac:chgData name="Fredrik Wall" userId="126ad457-d6ba-4e11-8040-8d0b0155f2b6" providerId="ADAL" clId="{A5FDDD36-A7A7-4383-9CEC-2E1068247367}" dt="2019-09-24T11:43:44.306" v="39"/>
          <ac:grpSpMkLst>
            <pc:docMk/>
            <pc:sldMk cId="2119260796" sldId="424"/>
            <ac:grpSpMk id="49" creationId="{A037C978-5D6E-4B8D-B705-CEEF7E56BA5F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2" creationId="{74A2F322-2878-4944-93E0-9E473A02EE33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3" creationId="{505D4F09-D7C5-4157-AEF2-703FF364DCF0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4" creationId="{FFABD5A5-4059-47D6-99A5-A0433B8BD61E}"/>
          </ac:grpSpMkLst>
        </pc:grpChg>
        <pc:grpChg chg="mod topLvl">
          <ac:chgData name="Fredrik Wall" userId="126ad457-d6ba-4e11-8040-8d0b0155f2b6" providerId="ADAL" clId="{A5FDDD36-A7A7-4383-9CEC-2E1068247367}" dt="2019-09-24T11:43:42.259" v="38" actId="165"/>
          <ac:grpSpMkLst>
            <pc:docMk/>
            <pc:sldMk cId="2119260796" sldId="424"/>
            <ac:grpSpMk id="65" creationId="{5FC80493-D795-46FC-962C-E986B5A87DD9}"/>
          </ac:grpSpMkLst>
        </pc:grpChg>
      </pc:sldChg>
      <pc:sldChg chg="addSp modSp add del setBg">
        <pc:chgData name="Fredrik Wall" userId="126ad457-d6ba-4e11-8040-8d0b0155f2b6" providerId="ADAL" clId="{A5FDDD36-A7A7-4383-9CEC-2E1068247367}" dt="2019-09-24T12:04:58.406" v="514" actId="2696"/>
        <pc:sldMkLst>
          <pc:docMk/>
          <pc:sldMk cId="2642410722" sldId="424"/>
        </pc:sldMkLst>
        <pc:picChg chg="add mod">
          <ac:chgData name="Fredrik Wall" userId="126ad457-d6ba-4e11-8040-8d0b0155f2b6" providerId="ADAL" clId="{A5FDDD36-A7A7-4383-9CEC-2E1068247367}" dt="2019-09-24T12:03:40.494" v="457" actId="207"/>
          <ac:picMkLst>
            <pc:docMk/>
            <pc:sldMk cId="2642410722" sldId="424"/>
            <ac:picMk id="4" creationId="{911999E5-E4E8-444A-9678-7A4CE2059E20}"/>
          </ac:picMkLst>
        </pc:picChg>
      </pc:sldChg>
      <pc:sldChg chg="add del">
        <pc:chgData name="Fredrik Wall" userId="126ad457-d6ba-4e11-8040-8d0b0155f2b6" providerId="ADAL" clId="{A5FDDD36-A7A7-4383-9CEC-2E1068247367}" dt="2019-09-24T11:49:11.916" v="87" actId="2696"/>
        <pc:sldMkLst>
          <pc:docMk/>
          <pc:sldMk cId="458657769" sldId="425"/>
        </pc:sldMkLst>
      </pc:sldChg>
      <pc:sldChg chg="addSp delSp modSp add addAnim delAnim modAnim modNotesTx">
        <pc:chgData name="Fredrik Wall" userId="126ad457-d6ba-4e11-8040-8d0b0155f2b6" providerId="ADAL" clId="{A5FDDD36-A7A7-4383-9CEC-2E1068247367}" dt="2019-10-09T07:48:15.401" v="3343" actId="478"/>
        <pc:sldMkLst>
          <pc:docMk/>
          <pc:sldMk cId="1958035557" sldId="425"/>
        </pc:sldMkLst>
        <pc:spChg chg="add del mod">
          <ac:chgData name="Fredrik Wall" userId="126ad457-d6ba-4e11-8040-8d0b0155f2b6" providerId="ADAL" clId="{A5FDDD36-A7A7-4383-9CEC-2E1068247367}" dt="2019-10-02T13:03:25.113" v="2860" actId="1076"/>
          <ac:spMkLst>
            <pc:docMk/>
            <pc:sldMk cId="1958035557" sldId="425"/>
            <ac:spMk id="2" creationId="{0BCFC113-E179-4E58-8C33-54BA728551FF}"/>
          </ac:spMkLst>
        </pc:spChg>
        <pc:spChg chg="mod">
          <ac:chgData name="Fredrik Wall" userId="126ad457-d6ba-4e11-8040-8d0b0155f2b6" providerId="ADAL" clId="{A5FDDD36-A7A7-4383-9CEC-2E1068247367}" dt="2019-10-02T13:10:01.285" v="2935" actId="1038"/>
          <ac:spMkLst>
            <pc:docMk/>
            <pc:sldMk cId="1958035557" sldId="425"/>
            <ac:spMk id="8" creationId="{AF05D623-0996-43BB-887A-342B18784C82}"/>
          </ac:spMkLst>
        </pc:spChg>
        <pc:spChg chg="mod">
          <ac:chgData name="Fredrik Wall" userId="126ad457-d6ba-4e11-8040-8d0b0155f2b6" providerId="ADAL" clId="{A5FDDD36-A7A7-4383-9CEC-2E1068247367}" dt="2019-10-02T12:27:11.508" v="2411" actId="14100"/>
          <ac:spMkLst>
            <pc:docMk/>
            <pc:sldMk cId="1958035557" sldId="425"/>
            <ac:spMk id="11" creationId="{E23054BB-05EB-4A46-B10C-D5BB34DD6B91}"/>
          </ac:spMkLst>
        </pc:spChg>
        <pc:spChg chg="mod">
          <ac:chgData name="Fredrik Wall" userId="126ad457-d6ba-4e11-8040-8d0b0155f2b6" providerId="ADAL" clId="{A5FDDD36-A7A7-4383-9CEC-2E1068247367}" dt="2019-10-02T12:28:10.666" v="2441" actId="20577"/>
          <ac:spMkLst>
            <pc:docMk/>
            <pc:sldMk cId="1958035557" sldId="425"/>
            <ac:spMk id="12" creationId="{FFB0BED2-5D5C-4A8C-8A55-5CFE009BCAD7}"/>
          </ac:spMkLst>
        </pc:spChg>
        <pc:spChg chg="mod">
          <ac:chgData name="Fredrik Wall" userId="126ad457-d6ba-4e11-8040-8d0b0155f2b6" providerId="ADAL" clId="{A5FDDD36-A7A7-4383-9CEC-2E1068247367}" dt="2019-10-02T12:28:20.588" v="2460" actId="14100"/>
          <ac:spMkLst>
            <pc:docMk/>
            <pc:sldMk cId="1958035557" sldId="425"/>
            <ac:spMk id="13" creationId="{8BD30DC2-6A53-4803-8E35-85A754E9C50B}"/>
          </ac:spMkLst>
        </pc:spChg>
        <pc:spChg chg="del mod">
          <ac:chgData name="Fredrik Wall" userId="126ad457-d6ba-4e11-8040-8d0b0155f2b6" providerId="ADAL" clId="{A5FDDD36-A7A7-4383-9CEC-2E1068247367}" dt="2019-10-02T12:27:27.797" v="2416" actId="478"/>
          <ac:spMkLst>
            <pc:docMk/>
            <pc:sldMk cId="1958035557" sldId="425"/>
            <ac:spMk id="14" creationId="{3EBAAABF-9FD5-40E6-B5E5-DDAA2DCD8162}"/>
          </ac:spMkLst>
        </pc:spChg>
        <pc:spChg chg="del">
          <ac:chgData name="Fredrik Wall" userId="126ad457-d6ba-4e11-8040-8d0b0155f2b6" providerId="ADAL" clId="{A5FDDD36-A7A7-4383-9CEC-2E1068247367}" dt="2019-10-02T12:27:30.376" v="2417" actId="478"/>
          <ac:spMkLst>
            <pc:docMk/>
            <pc:sldMk cId="1958035557" sldId="425"/>
            <ac:spMk id="15" creationId="{E7D4AF8D-82A6-4F5A-A9FD-84240B51F286}"/>
          </ac:spMkLst>
        </pc:spChg>
        <pc:spChg chg="del">
          <ac:chgData name="Fredrik Wall" userId="126ad457-d6ba-4e11-8040-8d0b0155f2b6" providerId="ADAL" clId="{A5FDDD36-A7A7-4383-9CEC-2E1068247367}" dt="2019-10-02T12:27:43.747" v="2422" actId="478"/>
          <ac:spMkLst>
            <pc:docMk/>
            <pc:sldMk cId="1958035557" sldId="425"/>
            <ac:spMk id="16" creationId="{81C2224D-AABC-4782-943B-44BF1BD0B0C4}"/>
          </ac:spMkLst>
        </pc:spChg>
        <pc:spChg chg="del">
          <ac:chgData name="Fredrik Wall" userId="126ad457-d6ba-4e11-8040-8d0b0155f2b6" providerId="ADAL" clId="{A5FDDD36-A7A7-4383-9CEC-2E1068247367}" dt="2019-10-02T12:27:20.638" v="2414" actId="478"/>
          <ac:spMkLst>
            <pc:docMk/>
            <pc:sldMk cId="1958035557" sldId="425"/>
            <ac:spMk id="17" creationId="{235D66E5-1F1F-49F7-B27D-96BAA918AE46}"/>
          </ac:spMkLst>
        </pc:spChg>
        <pc:spChg chg="del">
          <ac:chgData name="Fredrik Wall" userId="126ad457-d6ba-4e11-8040-8d0b0155f2b6" providerId="ADAL" clId="{A5FDDD36-A7A7-4383-9CEC-2E1068247367}" dt="2019-10-02T12:27:32.341" v="2418" actId="478"/>
          <ac:spMkLst>
            <pc:docMk/>
            <pc:sldMk cId="1958035557" sldId="425"/>
            <ac:spMk id="18" creationId="{76FF4F08-7AB3-4BA2-BA54-84DA7536EA72}"/>
          </ac:spMkLst>
        </pc:spChg>
        <pc:spChg chg="del">
          <ac:chgData name="Fredrik Wall" userId="126ad457-d6ba-4e11-8040-8d0b0155f2b6" providerId="ADAL" clId="{A5FDDD36-A7A7-4383-9CEC-2E1068247367}" dt="2019-10-02T12:27:46.096" v="2423" actId="478"/>
          <ac:spMkLst>
            <pc:docMk/>
            <pc:sldMk cId="1958035557" sldId="425"/>
            <ac:spMk id="19" creationId="{6AE61BBC-738D-4248-89F0-A2888345C88A}"/>
          </ac:spMkLst>
        </pc:spChg>
        <pc:spChg chg="del">
          <ac:chgData name="Fredrik Wall" userId="126ad457-d6ba-4e11-8040-8d0b0155f2b6" providerId="ADAL" clId="{A5FDDD36-A7A7-4383-9CEC-2E1068247367}" dt="2019-10-02T12:27:18.417" v="2413" actId="478"/>
          <ac:spMkLst>
            <pc:docMk/>
            <pc:sldMk cId="1958035557" sldId="425"/>
            <ac:spMk id="20" creationId="{49F083CB-DAA0-4E44-B76E-7C021DE27C70}"/>
          </ac:spMkLst>
        </pc:spChg>
        <pc:spChg chg="del">
          <ac:chgData name="Fredrik Wall" userId="126ad457-d6ba-4e11-8040-8d0b0155f2b6" providerId="ADAL" clId="{A5FDDD36-A7A7-4383-9CEC-2E1068247367}" dt="2019-10-02T12:27:40.047" v="2421" actId="478"/>
          <ac:spMkLst>
            <pc:docMk/>
            <pc:sldMk cId="1958035557" sldId="425"/>
            <ac:spMk id="21" creationId="{8E361983-8B6A-4738-91D1-900D5F8F7CB0}"/>
          </ac:spMkLst>
        </pc:spChg>
        <pc:spChg chg="del">
          <ac:chgData name="Fredrik Wall" userId="126ad457-d6ba-4e11-8040-8d0b0155f2b6" providerId="ADAL" clId="{A5FDDD36-A7A7-4383-9CEC-2E1068247367}" dt="2019-10-02T12:27:48.398" v="2424" actId="478"/>
          <ac:spMkLst>
            <pc:docMk/>
            <pc:sldMk cId="1958035557" sldId="425"/>
            <ac:spMk id="22" creationId="{04B028C5-BFCD-4B23-A030-70EBF92191D8}"/>
          </ac:spMkLst>
        </pc:spChg>
        <pc:spChg chg="del">
          <ac:chgData name="Fredrik Wall" userId="126ad457-d6ba-4e11-8040-8d0b0155f2b6" providerId="ADAL" clId="{A5FDDD36-A7A7-4383-9CEC-2E1068247367}" dt="2019-10-02T12:27:16.610" v="2412" actId="478"/>
          <ac:spMkLst>
            <pc:docMk/>
            <pc:sldMk cId="1958035557" sldId="425"/>
            <ac:spMk id="23" creationId="{5D2F4219-DE51-483C-98A5-8FE77470934B}"/>
          </ac:spMkLst>
        </pc:spChg>
        <pc:spChg chg="del">
          <ac:chgData name="Fredrik Wall" userId="126ad457-d6ba-4e11-8040-8d0b0155f2b6" providerId="ADAL" clId="{A5FDDD36-A7A7-4383-9CEC-2E1068247367}" dt="2019-10-02T12:27:51.086" v="2425" actId="478"/>
          <ac:spMkLst>
            <pc:docMk/>
            <pc:sldMk cId="1958035557" sldId="425"/>
            <ac:spMk id="24" creationId="{419F28DC-690A-44B5-9EE0-C7274F961437}"/>
          </ac:spMkLst>
        </pc:spChg>
        <pc:spChg chg="add del mod">
          <ac:chgData name="Fredrik Wall" userId="126ad457-d6ba-4e11-8040-8d0b0155f2b6" providerId="ADAL" clId="{A5FDDD36-A7A7-4383-9CEC-2E1068247367}" dt="2019-10-09T07:47:46.026" v="3340" actId="478"/>
          <ac:spMkLst>
            <pc:docMk/>
            <pc:sldMk cId="1958035557" sldId="425"/>
            <ac:spMk id="24" creationId="{B74D8AC0-5F67-4928-BC4C-ABBCAAAC7061}"/>
          </ac:spMkLst>
        </pc:spChg>
        <pc:spChg chg="del">
          <ac:chgData name="Fredrik Wall" userId="126ad457-d6ba-4e11-8040-8d0b0155f2b6" providerId="ADAL" clId="{A5FDDD36-A7A7-4383-9CEC-2E1068247367}" dt="2019-10-02T12:27:54.967" v="2426" actId="478"/>
          <ac:spMkLst>
            <pc:docMk/>
            <pc:sldMk cId="1958035557" sldId="425"/>
            <ac:spMk id="25" creationId="{374072E0-3002-4401-A7EA-3F7E11F5952C}"/>
          </ac:spMkLst>
        </pc:spChg>
        <pc:spChg chg="add del mod">
          <ac:chgData name="Fredrik Wall" userId="126ad457-d6ba-4e11-8040-8d0b0155f2b6" providerId="ADAL" clId="{A5FDDD36-A7A7-4383-9CEC-2E1068247367}" dt="2019-10-09T07:48:15.401" v="3343" actId="478"/>
          <ac:spMkLst>
            <pc:docMk/>
            <pc:sldMk cId="1958035557" sldId="425"/>
            <ac:spMk id="25" creationId="{AF06B530-6A09-4037-9793-7A8DFF167864}"/>
          </ac:spMkLst>
        </pc:spChg>
        <pc:spChg chg="del">
          <ac:chgData name="Fredrik Wall" userId="126ad457-d6ba-4e11-8040-8d0b0155f2b6" providerId="ADAL" clId="{A5FDDD36-A7A7-4383-9CEC-2E1068247367}" dt="2019-10-02T12:27:56.978" v="2427" actId="478"/>
          <ac:spMkLst>
            <pc:docMk/>
            <pc:sldMk cId="1958035557" sldId="425"/>
            <ac:spMk id="26" creationId="{42F01003-690D-485B-BD61-813986BA8D09}"/>
          </ac:spMkLst>
        </pc:spChg>
        <pc:spChg chg="del">
          <ac:chgData name="Fredrik Wall" userId="126ad457-d6ba-4e11-8040-8d0b0155f2b6" providerId="ADAL" clId="{A5FDDD36-A7A7-4383-9CEC-2E1068247367}" dt="2019-10-02T12:27:59.248" v="2428" actId="478"/>
          <ac:spMkLst>
            <pc:docMk/>
            <pc:sldMk cId="1958035557" sldId="425"/>
            <ac:spMk id="27" creationId="{6928A5AE-DF5F-4B54-B8CD-118611F5E5A9}"/>
          </ac:spMkLst>
        </pc:spChg>
        <pc:spChg chg="del">
          <ac:chgData name="Fredrik Wall" userId="126ad457-d6ba-4e11-8040-8d0b0155f2b6" providerId="ADAL" clId="{A5FDDD36-A7A7-4383-9CEC-2E1068247367}" dt="2019-10-02T12:28:01.358" v="2429" actId="478"/>
          <ac:spMkLst>
            <pc:docMk/>
            <pc:sldMk cId="1958035557" sldId="425"/>
            <ac:spMk id="28" creationId="{9FDEDE77-1DA5-4FD7-A50D-B4249E0D02BB}"/>
          </ac:spMkLst>
        </pc:spChg>
        <pc:spChg chg="add mod">
          <ac:chgData name="Fredrik Wall" userId="126ad457-d6ba-4e11-8040-8d0b0155f2b6" providerId="ADAL" clId="{A5FDDD36-A7A7-4383-9CEC-2E1068247367}" dt="2019-10-02T12:30:24.686" v="2497" actId="207"/>
          <ac:spMkLst>
            <pc:docMk/>
            <pc:sldMk cId="1958035557" sldId="425"/>
            <ac:spMk id="29" creationId="{77AD8EDB-C957-48B2-9C84-7073F8C4EE43}"/>
          </ac:spMkLst>
        </pc:spChg>
        <pc:spChg chg="add mod">
          <ac:chgData name="Fredrik Wall" userId="126ad457-d6ba-4e11-8040-8d0b0155f2b6" providerId="ADAL" clId="{A5FDDD36-A7A7-4383-9CEC-2E1068247367}" dt="2019-10-02T12:41:57.145" v="2517" actId="14100"/>
          <ac:spMkLst>
            <pc:docMk/>
            <pc:sldMk cId="1958035557" sldId="425"/>
            <ac:spMk id="30" creationId="{F37C16B6-C999-4FBB-8653-E6241D1FA764}"/>
          </ac:spMkLst>
        </pc:spChg>
        <pc:spChg chg="add mod">
          <ac:chgData name="Fredrik Wall" userId="126ad457-d6ba-4e11-8040-8d0b0155f2b6" providerId="ADAL" clId="{A5FDDD36-A7A7-4383-9CEC-2E1068247367}" dt="2019-10-02T12:42:22.753" v="2544" actId="14100"/>
          <ac:spMkLst>
            <pc:docMk/>
            <pc:sldMk cId="1958035557" sldId="425"/>
            <ac:spMk id="31" creationId="{B8C267C3-6B3E-42A4-BEF6-47600E62D82E}"/>
          </ac:spMkLst>
        </pc:spChg>
        <pc:spChg chg="add mod">
          <ac:chgData name="Fredrik Wall" userId="126ad457-d6ba-4e11-8040-8d0b0155f2b6" providerId="ADAL" clId="{A5FDDD36-A7A7-4383-9CEC-2E1068247367}" dt="2019-10-02T12:52:18.938" v="2565" actId="14100"/>
          <ac:spMkLst>
            <pc:docMk/>
            <pc:sldMk cId="1958035557" sldId="425"/>
            <ac:spMk id="32" creationId="{1FE054E4-3C1F-4259-B7BD-8986D624194B}"/>
          </ac:spMkLst>
        </pc:spChg>
        <pc:spChg chg="add mod">
          <ac:chgData name="Fredrik Wall" userId="126ad457-d6ba-4e11-8040-8d0b0155f2b6" providerId="ADAL" clId="{A5FDDD36-A7A7-4383-9CEC-2E1068247367}" dt="2019-10-02T12:53:34.717" v="2600" actId="1076"/>
          <ac:spMkLst>
            <pc:docMk/>
            <pc:sldMk cId="1958035557" sldId="425"/>
            <ac:spMk id="33" creationId="{22933A44-8C57-4E44-B731-322F211D06FC}"/>
          </ac:spMkLst>
        </pc:spChg>
        <pc:spChg chg="add mod">
          <ac:chgData name="Fredrik Wall" userId="126ad457-d6ba-4e11-8040-8d0b0155f2b6" providerId="ADAL" clId="{A5FDDD36-A7A7-4383-9CEC-2E1068247367}" dt="2019-10-02T12:53:49.468" v="2622" actId="20577"/>
          <ac:spMkLst>
            <pc:docMk/>
            <pc:sldMk cId="1958035557" sldId="425"/>
            <ac:spMk id="34" creationId="{B042436A-452C-47A3-A4B9-FA73B826B535}"/>
          </ac:spMkLst>
        </pc:spChg>
        <pc:spChg chg="add mod">
          <ac:chgData name="Fredrik Wall" userId="126ad457-d6ba-4e11-8040-8d0b0155f2b6" providerId="ADAL" clId="{A5FDDD36-A7A7-4383-9CEC-2E1068247367}" dt="2019-10-02T12:54:06.738" v="2643" actId="20577"/>
          <ac:spMkLst>
            <pc:docMk/>
            <pc:sldMk cId="1958035557" sldId="425"/>
            <ac:spMk id="35" creationId="{4AA3C1E9-9978-43E4-BC55-0F139DC6FB9E}"/>
          </ac:spMkLst>
        </pc:spChg>
        <pc:spChg chg="add mod">
          <ac:chgData name="Fredrik Wall" userId="126ad457-d6ba-4e11-8040-8d0b0155f2b6" providerId="ADAL" clId="{A5FDDD36-A7A7-4383-9CEC-2E1068247367}" dt="2019-10-02T12:54:22.545" v="2663" actId="20577"/>
          <ac:spMkLst>
            <pc:docMk/>
            <pc:sldMk cId="1958035557" sldId="425"/>
            <ac:spMk id="36" creationId="{0391A534-5DC9-4DB5-9A8C-4E0481E39E0D}"/>
          </ac:spMkLst>
        </pc:spChg>
        <pc:spChg chg="add mod">
          <ac:chgData name="Fredrik Wall" userId="126ad457-d6ba-4e11-8040-8d0b0155f2b6" providerId="ADAL" clId="{A5FDDD36-A7A7-4383-9CEC-2E1068247367}" dt="2019-10-02T13:00:40.189" v="2685" actId="14100"/>
          <ac:spMkLst>
            <pc:docMk/>
            <pc:sldMk cId="1958035557" sldId="425"/>
            <ac:spMk id="37" creationId="{460F94B8-F94E-48A9-9837-AF0456C8212A}"/>
          </ac:spMkLst>
        </pc:spChg>
        <pc:spChg chg="add mod">
          <ac:chgData name="Fredrik Wall" userId="126ad457-d6ba-4e11-8040-8d0b0155f2b6" providerId="ADAL" clId="{A5FDDD36-A7A7-4383-9CEC-2E1068247367}" dt="2019-10-02T13:01:22.123" v="2701" actId="20577"/>
          <ac:spMkLst>
            <pc:docMk/>
            <pc:sldMk cId="1958035557" sldId="425"/>
            <ac:spMk id="38" creationId="{19C76898-ABC9-4EFA-988B-C73F36B07E90}"/>
          </ac:spMkLst>
        </pc:spChg>
        <pc:spChg chg="add mod">
          <ac:chgData name="Fredrik Wall" userId="126ad457-d6ba-4e11-8040-8d0b0155f2b6" providerId="ADAL" clId="{A5FDDD36-A7A7-4383-9CEC-2E1068247367}" dt="2019-10-02T13:01:38.243" v="2721" actId="20577"/>
          <ac:spMkLst>
            <pc:docMk/>
            <pc:sldMk cId="1958035557" sldId="425"/>
            <ac:spMk id="39" creationId="{CD5F6D20-099D-47D1-A3CA-602B0BC4C080}"/>
          </ac:spMkLst>
        </pc:spChg>
        <pc:spChg chg="add mod">
          <ac:chgData name="Fredrik Wall" userId="126ad457-d6ba-4e11-8040-8d0b0155f2b6" providerId="ADAL" clId="{A5FDDD36-A7A7-4383-9CEC-2E1068247367}" dt="2019-10-02T13:02:13.033" v="2752" actId="6549"/>
          <ac:spMkLst>
            <pc:docMk/>
            <pc:sldMk cId="1958035557" sldId="425"/>
            <ac:spMk id="40" creationId="{9029E670-D660-498F-95EF-0BD62D4A90E7}"/>
          </ac:spMkLst>
        </pc:spChg>
        <pc:spChg chg="add del mod">
          <ac:chgData name="Fredrik Wall" userId="126ad457-d6ba-4e11-8040-8d0b0155f2b6" providerId="ADAL" clId="{A5FDDD36-A7A7-4383-9CEC-2E1068247367}" dt="2019-10-02T13:02:46.393" v="2803" actId="14100"/>
          <ac:spMkLst>
            <pc:docMk/>
            <pc:sldMk cId="1958035557" sldId="425"/>
            <ac:spMk id="41" creationId="{8FD653B9-6C5C-4266-86A2-BDFA91E791DC}"/>
          </ac:spMkLst>
        </pc:spChg>
        <pc:spChg chg="add mod">
          <ac:chgData name="Fredrik Wall" userId="126ad457-d6ba-4e11-8040-8d0b0155f2b6" providerId="ADAL" clId="{A5FDDD36-A7A7-4383-9CEC-2E1068247367}" dt="2019-10-02T13:03:02.275" v="2831" actId="20577"/>
          <ac:spMkLst>
            <pc:docMk/>
            <pc:sldMk cId="1958035557" sldId="425"/>
            <ac:spMk id="42" creationId="{687920B1-A135-4A57-BD1D-1F668A3420A2}"/>
          </ac:spMkLst>
        </pc:spChg>
        <pc:spChg chg="add mod">
          <ac:chgData name="Fredrik Wall" userId="126ad457-d6ba-4e11-8040-8d0b0155f2b6" providerId="ADAL" clId="{A5FDDD36-A7A7-4383-9CEC-2E1068247367}" dt="2019-10-02T13:03:29.637" v="2861" actId="1076"/>
          <ac:spMkLst>
            <pc:docMk/>
            <pc:sldMk cId="1958035557" sldId="425"/>
            <ac:spMk id="43" creationId="{10612B9A-BFDC-4A0C-9B5B-ECEA22889C1D}"/>
          </ac:spMkLst>
        </pc:spChg>
      </pc:sldChg>
      <pc:sldChg chg="add del">
        <pc:chgData name="Fredrik Wall" userId="126ad457-d6ba-4e11-8040-8d0b0155f2b6" providerId="ADAL" clId="{A5FDDD36-A7A7-4383-9CEC-2E1068247367}" dt="2019-09-24T11:39:09.683" v="10"/>
        <pc:sldMkLst>
          <pc:docMk/>
          <pc:sldMk cId="3213984806" sldId="425"/>
        </pc:sldMkLst>
      </pc:sldChg>
      <pc:sldChg chg="add del ord">
        <pc:chgData name="Fredrik Wall" userId="126ad457-d6ba-4e11-8040-8d0b0155f2b6" providerId="ADAL" clId="{A5FDDD36-A7A7-4383-9CEC-2E1068247367}" dt="2019-10-02T13:12:19.853" v="2996" actId="2696"/>
        <pc:sldMkLst>
          <pc:docMk/>
          <pc:sldMk cId="1953683459" sldId="426"/>
        </pc:sldMkLst>
      </pc:sldChg>
      <pc:sldChg chg="add del">
        <pc:chgData name="Fredrik Wall" userId="126ad457-d6ba-4e11-8040-8d0b0155f2b6" providerId="ADAL" clId="{A5FDDD36-A7A7-4383-9CEC-2E1068247367}" dt="2019-09-24T11:49:12.789" v="90" actId="2696"/>
        <pc:sldMkLst>
          <pc:docMk/>
          <pc:sldMk cId="4175060389" sldId="426"/>
        </pc:sldMkLst>
      </pc:sldChg>
      <pc:sldChg chg="addSp delSp modSp add modTransition delAnim modAnim modNotesTx">
        <pc:chgData name="Fredrik Wall" userId="126ad457-d6ba-4e11-8040-8d0b0155f2b6" providerId="ADAL" clId="{A5FDDD36-A7A7-4383-9CEC-2E1068247367}" dt="2019-10-09T07:39:02.207" v="3337"/>
        <pc:sldMkLst>
          <pc:docMk/>
          <pc:sldMk cId="3117005181" sldId="427"/>
        </pc:sldMkLst>
        <pc:spChg chg="mod">
          <ac:chgData name="Fredrik Wall" userId="126ad457-d6ba-4e11-8040-8d0b0155f2b6" providerId="ADAL" clId="{A5FDDD36-A7A7-4383-9CEC-2E1068247367}" dt="2019-10-02T13:10:27.483" v="2955" actId="14100"/>
          <ac:spMkLst>
            <pc:docMk/>
            <pc:sldMk cId="3117005181" sldId="427"/>
            <ac:spMk id="8" creationId="{AF05D623-0996-43BB-887A-342B18784C82}"/>
          </ac:spMkLst>
        </pc:spChg>
        <pc:spChg chg="del">
          <ac:chgData name="Fredrik Wall" userId="126ad457-d6ba-4e11-8040-8d0b0155f2b6" providerId="ADAL" clId="{A5FDDD36-A7A7-4383-9CEC-2E1068247367}" dt="2019-10-02T13:10:53.463" v="2956" actId="478"/>
          <ac:spMkLst>
            <pc:docMk/>
            <pc:sldMk cId="3117005181" sldId="427"/>
            <ac:spMk id="9" creationId="{E0B3325D-9B16-4B99-86BE-E263CCD066CB}"/>
          </ac:spMkLst>
        </pc:spChg>
        <pc:spChg chg="add">
          <ac:chgData name="Fredrik Wall" userId="126ad457-d6ba-4e11-8040-8d0b0155f2b6" providerId="ADAL" clId="{A5FDDD36-A7A7-4383-9CEC-2E1068247367}" dt="2019-10-02T13:11:09.112" v="2957"/>
          <ac:spMkLst>
            <pc:docMk/>
            <pc:sldMk cId="3117005181" sldId="427"/>
            <ac:spMk id="11" creationId="{6FC822AC-6DE5-47A3-8CE0-321B7D510A28}"/>
          </ac:spMkLst>
        </pc:spChg>
        <pc:picChg chg="del">
          <ac:chgData name="Fredrik Wall" userId="126ad457-d6ba-4e11-8040-8d0b0155f2b6" providerId="ADAL" clId="{A5FDDD36-A7A7-4383-9CEC-2E1068247367}" dt="2019-10-02T13:11:17.923" v="2958" actId="478"/>
          <ac:picMkLst>
            <pc:docMk/>
            <pc:sldMk cId="3117005181" sldId="427"/>
            <ac:picMk id="3" creationId="{DCFA8217-F375-47A1-8B95-D5FE5D78590B}"/>
          </ac:picMkLst>
        </pc:picChg>
        <pc:picChg chg="add mod">
          <ac:chgData name="Fredrik Wall" userId="126ad457-d6ba-4e11-8040-8d0b0155f2b6" providerId="ADAL" clId="{A5FDDD36-A7A7-4383-9CEC-2E1068247367}" dt="2019-10-02T13:20:34.632" v="3062" actId="1076"/>
          <ac:picMkLst>
            <pc:docMk/>
            <pc:sldMk cId="3117005181" sldId="427"/>
            <ac:picMk id="1026" creationId="{8FF2DC0F-1688-407C-8812-9B41CC070E81}"/>
          </ac:picMkLst>
        </pc:picChg>
        <pc:picChg chg="add mod">
          <ac:chgData name="Fredrik Wall" userId="126ad457-d6ba-4e11-8040-8d0b0155f2b6" providerId="ADAL" clId="{A5FDDD36-A7A7-4383-9CEC-2E1068247367}" dt="2019-10-02T13:22:50.063" v="3068" actId="14100"/>
          <ac:picMkLst>
            <pc:docMk/>
            <pc:sldMk cId="3117005181" sldId="427"/>
            <ac:picMk id="1028" creationId="{115E00BF-2565-4662-9D61-F552554FC409}"/>
          </ac:picMkLst>
        </pc:picChg>
      </pc:sldChg>
      <pc:sldChg chg="modSp add">
        <pc:chgData name="Fredrik Wall" userId="126ad457-d6ba-4e11-8040-8d0b0155f2b6" providerId="ADAL" clId="{A5FDDD36-A7A7-4383-9CEC-2E1068247367}" dt="2019-10-02T13:40:34.715" v="3140" actId="20577"/>
        <pc:sldMkLst>
          <pc:docMk/>
          <pc:sldMk cId="2834708620" sldId="428"/>
        </pc:sldMkLst>
        <pc:spChg chg="mod">
          <ac:chgData name="Fredrik Wall" userId="126ad457-d6ba-4e11-8040-8d0b0155f2b6" providerId="ADAL" clId="{A5FDDD36-A7A7-4383-9CEC-2E1068247367}" dt="2019-10-02T13:40:34.715" v="3140" actId="20577"/>
          <ac:spMkLst>
            <pc:docMk/>
            <pc:sldMk cId="2834708620" sldId="428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1:36.632" v="5609"/>
        <pc:sldMkLst>
          <pc:docMk/>
          <pc:sldMk cId="2026058749" sldId="429"/>
        </pc:sldMkLst>
        <pc:spChg chg="mod">
          <ac:chgData name="Fredrik Wall" userId="126ad457-d6ba-4e11-8040-8d0b0155f2b6" providerId="ADAL" clId="{A5FDDD36-A7A7-4383-9CEC-2E1068247367}" dt="2019-10-02T13:40:46.929" v="3149" actId="20577"/>
          <ac:spMkLst>
            <pc:docMk/>
            <pc:sldMk cId="2026058749" sldId="42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47:17.170" v="3159" actId="20577"/>
        <pc:sldMkLst>
          <pc:docMk/>
          <pc:sldMk cId="1609382809" sldId="430"/>
        </pc:sldMkLst>
        <pc:spChg chg="mod">
          <ac:chgData name="Fredrik Wall" userId="126ad457-d6ba-4e11-8040-8d0b0155f2b6" providerId="ADAL" clId="{A5FDDD36-A7A7-4383-9CEC-2E1068247367}" dt="2019-10-02T13:47:17.170" v="3159" actId="20577"/>
          <ac:spMkLst>
            <pc:docMk/>
            <pc:sldMk cId="1609382809" sldId="430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2:11.361" v="5610"/>
        <pc:sldMkLst>
          <pc:docMk/>
          <pc:sldMk cId="718562140" sldId="431"/>
        </pc:sldMkLst>
        <pc:spChg chg="mod">
          <ac:chgData name="Fredrik Wall" userId="126ad457-d6ba-4e11-8040-8d0b0155f2b6" providerId="ADAL" clId="{A5FDDD36-A7A7-4383-9CEC-2E1068247367}" dt="2019-10-02T13:47:26.230" v="3166" actId="20577"/>
          <ac:spMkLst>
            <pc:docMk/>
            <pc:sldMk cId="718562140" sldId="431"/>
            <ac:spMk id="8" creationId="{98BDFEE1-FD8A-4459-9D0A-43A55399A940}"/>
          </ac:spMkLst>
        </pc:spChg>
      </pc:sldChg>
      <pc:sldChg chg="modSp add modNotesTx">
        <pc:chgData name="Fredrik Wall" userId="126ad457-d6ba-4e11-8040-8d0b0155f2b6" providerId="ADAL" clId="{A5FDDD36-A7A7-4383-9CEC-2E1068247367}" dt="2019-10-09T11:25:11.710" v="4085" actId="20577"/>
        <pc:sldMkLst>
          <pc:docMk/>
          <pc:sldMk cId="1273862273" sldId="432"/>
        </pc:sldMkLst>
        <pc:spChg chg="mod">
          <ac:chgData name="Fredrik Wall" userId="126ad457-d6ba-4e11-8040-8d0b0155f2b6" providerId="ADAL" clId="{A5FDDD36-A7A7-4383-9CEC-2E1068247367}" dt="2019-10-02T13:47:52.017" v="3190" actId="20577"/>
          <ac:spMkLst>
            <pc:docMk/>
            <pc:sldMk cId="1273862273" sldId="432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4:51.238" v="5613"/>
        <pc:sldMkLst>
          <pc:docMk/>
          <pc:sldMk cId="2475918270" sldId="433"/>
        </pc:sldMkLst>
        <pc:spChg chg="mod">
          <ac:chgData name="Fredrik Wall" userId="126ad457-d6ba-4e11-8040-8d0b0155f2b6" providerId="ADAL" clId="{A5FDDD36-A7A7-4383-9CEC-2E1068247367}" dt="2019-10-02T13:48:03.897" v="3211" actId="20577"/>
          <ac:spMkLst>
            <pc:docMk/>
            <pc:sldMk cId="2475918270" sldId="43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3:31.886" v="3225" actId="20577"/>
        <pc:sldMkLst>
          <pc:docMk/>
          <pc:sldMk cId="2941704625" sldId="434"/>
        </pc:sldMkLst>
        <pc:spChg chg="mod">
          <ac:chgData name="Fredrik Wall" userId="126ad457-d6ba-4e11-8040-8d0b0155f2b6" providerId="ADAL" clId="{A5FDDD36-A7A7-4383-9CEC-2E1068247367}" dt="2019-10-02T13:53:31.886" v="3225" actId="20577"/>
          <ac:spMkLst>
            <pc:docMk/>
            <pc:sldMk cId="2941704625" sldId="434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02.051" v="5614"/>
        <pc:sldMkLst>
          <pc:docMk/>
          <pc:sldMk cId="2820169644" sldId="435"/>
        </pc:sldMkLst>
        <pc:spChg chg="mod">
          <ac:chgData name="Fredrik Wall" userId="126ad457-d6ba-4e11-8040-8d0b0155f2b6" providerId="ADAL" clId="{A5FDDD36-A7A7-4383-9CEC-2E1068247367}" dt="2019-10-02T13:53:41.652" v="3236" actId="20577"/>
          <ac:spMkLst>
            <pc:docMk/>
            <pc:sldMk cId="2820169644" sldId="43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4:25.982" v="3255" actId="20577"/>
        <pc:sldMkLst>
          <pc:docMk/>
          <pc:sldMk cId="2401560000" sldId="436"/>
        </pc:sldMkLst>
        <pc:spChg chg="mod">
          <ac:chgData name="Fredrik Wall" userId="126ad457-d6ba-4e11-8040-8d0b0155f2b6" providerId="ADAL" clId="{A5FDDD36-A7A7-4383-9CEC-2E1068247367}" dt="2019-10-02T13:54:25.982" v="3255" actId="20577"/>
          <ac:spMkLst>
            <pc:docMk/>
            <pc:sldMk cId="2401560000" sldId="436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08.970" v="5615"/>
        <pc:sldMkLst>
          <pc:docMk/>
          <pc:sldMk cId="3016516734" sldId="437"/>
        </pc:sldMkLst>
        <pc:spChg chg="mod">
          <ac:chgData name="Fredrik Wall" userId="126ad457-d6ba-4e11-8040-8d0b0155f2b6" providerId="ADAL" clId="{A5FDDD36-A7A7-4383-9CEC-2E1068247367}" dt="2019-10-02T13:54:37.748" v="3271" actId="20577"/>
          <ac:spMkLst>
            <pc:docMk/>
            <pc:sldMk cId="3016516734" sldId="43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5:10.698" v="3282" actId="20577"/>
        <pc:sldMkLst>
          <pc:docMk/>
          <pc:sldMk cId="4085879739" sldId="438"/>
        </pc:sldMkLst>
        <pc:spChg chg="mod">
          <ac:chgData name="Fredrik Wall" userId="126ad457-d6ba-4e11-8040-8d0b0155f2b6" providerId="ADAL" clId="{A5FDDD36-A7A7-4383-9CEC-2E1068247367}" dt="2019-10-02T13:55:10.698" v="3282" actId="20577"/>
          <ac:spMkLst>
            <pc:docMk/>
            <pc:sldMk cId="4085879739" sldId="438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16.070" v="5616"/>
        <pc:sldMkLst>
          <pc:docMk/>
          <pc:sldMk cId="331615242" sldId="439"/>
        </pc:sldMkLst>
        <pc:spChg chg="mod">
          <ac:chgData name="Fredrik Wall" userId="126ad457-d6ba-4e11-8040-8d0b0155f2b6" providerId="ADAL" clId="{A5FDDD36-A7A7-4383-9CEC-2E1068247367}" dt="2019-10-02T13:55:20.206" v="3290" actId="20577"/>
          <ac:spMkLst>
            <pc:docMk/>
            <pc:sldMk cId="331615242" sldId="43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6:02.863" v="3302" actId="20577"/>
        <pc:sldMkLst>
          <pc:docMk/>
          <pc:sldMk cId="1807619842" sldId="440"/>
        </pc:sldMkLst>
        <pc:spChg chg="mod">
          <ac:chgData name="Fredrik Wall" userId="126ad457-d6ba-4e11-8040-8d0b0155f2b6" providerId="ADAL" clId="{A5FDDD36-A7A7-4383-9CEC-2E1068247367}" dt="2019-10-02T13:56:02.863" v="3302" actId="20577"/>
          <ac:spMkLst>
            <pc:docMk/>
            <pc:sldMk cId="1807619842" sldId="440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34.819" v="5617"/>
        <pc:sldMkLst>
          <pc:docMk/>
          <pc:sldMk cId="700090134" sldId="441"/>
        </pc:sldMkLst>
        <pc:spChg chg="mod">
          <ac:chgData name="Fredrik Wall" userId="126ad457-d6ba-4e11-8040-8d0b0155f2b6" providerId="ADAL" clId="{A5FDDD36-A7A7-4383-9CEC-2E1068247367}" dt="2019-10-02T13:56:12.081" v="3311" actId="20577"/>
          <ac:spMkLst>
            <pc:docMk/>
            <pc:sldMk cId="700090134" sldId="44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2T13:56:48.535" v="3324" actId="20577"/>
        <pc:sldMkLst>
          <pc:docMk/>
          <pc:sldMk cId="3174496139" sldId="442"/>
        </pc:sldMkLst>
        <pc:spChg chg="mod">
          <ac:chgData name="Fredrik Wall" userId="126ad457-d6ba-4e11-8040-8d0b0155f2b6" providerId="ADAL" clId="{A5FDDD36-A7A7-4383-9CEC-2E1068247367}" dt="2019-10-02T13:56:48.535" v="3324" actId="20577"/>
          <ac:spMkLst>
            <pc:docMk/>
            <pc:sldMk cId="3174496139" sldId="442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42.052" v="5618"/>
        <pc:sldMkLst>
          <pc:docMk/>
          <pc:sldMk cId="1615464701" sldId="443"/>
        </pc:sldMkLst>
        <pc:spChg chg="mod">
          <ac:chgData name="Fredrik Wall" userId="126ad457-d6ba-4e11-8040-8d0b0155f2b6" providerId="ADAL" clId="{A5FDDD36-A7A7-4383-9CEC-2E1068247367}" dt="2019-10-02T13:57:00.310" v="3334" actId="20577"/>
          <ac:spMkLst>
            <pc:docMk/>
            <pc:sldMk cId="1615464701" sldId="44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7:51:25.361" v="3422" actId="20577"/>
        <pc:sldMkLst>
          <pc:docMk/>
          <pc:sldMk cId="3474694370" sldId="444"/>
        </pc:sldMkLst>
        <pc:spChg chg="mod">
          <ac:chgData name="Fredrik Wall" userId="126ad457-d6ba-4e11-8040-8d0b0155f2b6" providerId="ADAL" clId="{A5FDDD36-A7A7-4383-9CEC-2E1068247367}" dt="2019-10-09T07:51:25.361" v="3422" actId="20577"/>
          <ac:spMkLst>
            <pc:docMk/>
            <pc:sldMk cId="3474694370" sldId="444"/>
            <ac:spMk id="6" creationId="{F73FF945-5FEE-4E4C-BDAA-D2A249CD3367}"/>
          </ac:spMkLst>
        </pc:spChg>
      </pc:sldChg>
      <pc:sldChg chg="modSp add modTransition">
        <pc:chgData name="Fredrik Wall" userId="126ad457-d6ba-4e11-8040-8d0b0155f2b6" providerId="ADAL" clId="{A5FDDD36-A7A7-4383-9CEC-2E1068247367}" dt="2019-10-10T07:25:53.131" v="5619"/>
        <pc:sldMkLst>
          <pc:docMk/>
          <pc:sldMk cId="2393024914" sldId="445"/>
        </pc:sldMkLst>
        <pc:spChg chg="mod">
          <ac:chgData name="Fredrik Wall" userId="126ad457-d6ba-4e11-8040-8d0b0155f2b6" providerId="ADAL" clId="{A5FDDD36-A7A7-4383-9CEC-2E1068247367}" dt="2019-10-09T07:51:35.886" v="3444" actId="20577"/>
          <ac:spMkLst>
            <pc:docMk/>
            <pc:sldMk cId="2393024914" sldId="44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0:20.493" v="3744" actId="20577"/>
        <pc:sldMkLst>
          <pc:docMk/>
          <pc:sldMk cId="925529449" sldId="446"/>
        </pc:sldMkLst>
        <pc:spChg chg="mod">
          <ac:chgData name="Fredrik Wall" userId="126ad457-d6ba-4e11-8040-8d0b0155f2b6" providerId="ADAL" clId="{A5FDDD36-A7A7-4383-9CEC-2E1068247367}" dt="2019-10-09T08:10:20.493" v="3744" actId="20577"/>
          <ac:spMkLst>
            <pc:docMk/>
            <pc:sldMk cId="925529449" sldId="44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0:31.909" v="3761" actId="20577"/>
        <pc:sldMkLst>
          <pc:docMk/>
          <pc:sldMk cId="1216751749" sldId="447"/>
        </pc:sldMkLst>
        <pc:spChg chg="mod">
          <ac:chgData name="Fredrik Wall" userId="126ad457-d6ba-4e11-8040-8d0b0155f2b6" providerId="ADAL" clId="{A5FDDD36-A7A7-4383-9CEC-2E1068247367}" dt="2019-10-09T08:10:31.909" v="3761" actId="20577"/>
          <ac:spMkLst>
            <pc:docMk/>
            <pc:sldMk cId="1216751749" sldId="44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1:22.719" v="3790" actId="20577"/>
        <pc:sldMkLst>
          <pc:docMk/>
          <pc:sldMk cId="3861351822" sldId="448"/>
        </pc:sldMkLst>
        <pc:spChg chg="mod">
          <ac:chgData name="Fredrik Wall" userId="126ad457-d6ba-4e11-8040-8d0b0155f2b6" providerId="ADAL" clId="{A5FDDD36-A7A7-4383-9CEC-2E1068247367}" dt="2019-10-09T08:11:22.719" v="3790" actId="20577"/>
          <ac:spMkLst>
            <pc:docMk/>
            <pc:sldMk cId="3861351822" sldId="44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1:37.978" v="3814" actId="20577"/>
        <pc:sldMkLst>
          <pc:docMk/>
          <pc:sldMk cId="2003434734" sldId="449"/>
        </pc:sldMkLst>
        <pc:spChg chg="mod">
          <ac:chgData name="Fredrik Wall" userId="126ad457-d6ba-4e11-8040-8d0b0155f2b6" providerId="ADAL" clId="{A5FDDD36-A7A7-4383-9CEC-2E1068247367}" dt="2019-10-09T08:11:37.978" v="3814" actId="20577"/>
          <ac:spMkLst>
            <pc:docMk/>
            <pc:sldMk cId="2003434734" sldId="44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2:49.934" v="3867" actId="20577"/>
        <pc:sldMkLst>
          <pc:docMk/>
          <pc:sldMk cId="1738014480" sldId="450"/>
        </pc:sldMkLst>
        <pc:spChg chg="mod">
          <ac:chgData name="Fredrik Wall" userId="126ad457-d6ba-4e11-8040-8d0b0155f2b6" providerId="ADAL" clId="{A5FDDD36-A7A7-4383-9CEC-2E1068247367}" dt="2019-10-09T08:12:49.934" v="3867" actId="20577"/>
          <ac:spMkLst>
            <pc:docMk/>
            <pc:sldMk cId="1738014480" sldId="45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3:11.254" v="3885" actId="20577"/>
        <pc:sldMkLst>
          <pc:docMk/>
          <pc:sldMk cId="3292066529" sldId="451"/>
        </pc:sldMkLst>
        <pc:spChg chg="mod">
          <ac:chgData name="Fredrik Wall" userId="126ad457-d6ba-4e11-8040-8d0b0155f2b6" providerId="ADAL" clId="{A5FDDD36-A7A7-4383-9CEC-2E1068247367}" dt="2019-10-09T08:13:11.254" v="3885" actId="20577"/>
          <ac:spMkLst>
            <pc:docMk/>
            <pc:sldMk cId="3292066529" sldId="45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08:13:51.102" v="3930" actId="20577"/>
        <pc:sldMkLst>
          <pc:docMk/>
          <pc:sldMk cId="691648354" sldId="452"/>
        </pc:sldMkLst>
        <pc:spChg chg="mod">
          <ac:chgData name="Fredrik Wall" userId="126ad457-d6ba-4e11-8040-8d0b0155f2b6" providerId="ADAL" clId="{A5FDDD36-A7A7-4383-9CEC-2E1068247367}" dt="2019-10-09T08:13:51.102" v="3930" actId="20577"/>
          <ac:spMkLst>
            <pc:docMk/>
            <pc:sldMk cId="691648354" sldId="45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08:14:08.379" v="3934"/>
        <pc:sldMkLst>
          <pc:docMk/>
          <pc:sldMk cId="2659297639" sldId="453"/>
        </pc:sldMkLst>
        <pc:spChg chg="mod">
          <ac:chgData name="Fredrik Wall" userId="126ad457-d6ba-4e11-8040-8d0b0155f2b6" providerId="ADAL" clId="{A5FDDD36-A7A7-4383-9CEC-2E1068247367}" dt="2019-10-09T08:14:08.379" v="3934"/>
          <ac:spMkLst>
            <pc:docMk/>
            <pc:sldMk cId="2659297639" sldId="45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1:16.285" v="5023" actId="20577"/>
        <pc:sldMkLst>
          <pc:docMk/>
          <pc:sldMk cId="1410391866" sldId="454"/>
        </pc:sldMkLst>
        <pc:spChg chg="mod">
          <ac:chgData name="Fredrik Wall" userId="126ad457-d6ba-4e11-8040-8d0b0155f2b6" providerId="ADAL" clId="{A5FDDD36-A7A7-4383-9CEC-2E1068247367}" dt="2019-10-09T11:51:16.285" v="5023" actId="20577"/>
          <ac:spMkLst>
            <pc:docMk/>
            <pc:sldMk cId="1410391866" sldId="45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1:25.856" v="5032" actId="20577"/>
        <pc:sldMkLst>
          <pc:docMk/>
          <pc:sldMk cId="2678967586" sldId="455"/>
        </pc:sldMkLst>
        <pc:spChg chg="mod">
          <ac:chgData name="Fredrik Wall" userId="126ad457-d6ba-4e11-8040-8d0b0155f2b6" providerId="ADAL" clId="{A5FDDD36-A7A7-4383-9CEC-2E1068247367}" dt="2019-10-09T11:51:25.856" v="5032" actId="20577"/>
          <ac:spMkLst>
            <pc:docMk/>
            <pc:sldMk cId="2678967586" sldId="45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1:52.040" v="5049" actId="20577"/>
        <pc:sldMkLst>
          <pc:docMk/>
          <pc:sldMk cId="1012485434" sldId="456"/>
        </pc:sldMkLst>
        <pc:spChg chg="mod">
          <ac:chgData name="Fredrik Wall" userId="126ad457-d6ba-4e11-8040-8d0b0155f2b6" providerId="ADAL" clId="{A5FDDD36-A7A7-4383-9CEC-2E1068247367}" dt="2019-10-09T11:51:52.040" v="5049" actId="20577"/>
          <ac:spMkLst>
            <pc:docMk/>
            <pc:sldMk cId="1012485434" sldId="45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2:09.352" v="5060" actId="20577"/>
        <pc:sldMkLst>
          <pc:docMk/>
          <pc:sldMk cId="118371770" sldId="457"/>
        </pc:sldMkLst>
        <pc:spChg chg="mod">
          <ac:chgData name="Fredrik Wall" userId="126ad457-d6ba-4e11-8040-8d0b0155f2b6" providerId="ADAL" clId="{A5FDDD36-A7A7-4383-9CEC-2E1068247367}" dt="2019-10-09T11:52:09.352" v="5060" actId="20577"/>
          <ac:spMkLst>
            <pc:docMk/>
            <pc:sldMk cId="118371770" sldId="457"/>
            <ac:spMk id="6" creationId="{F73FF945-5FEE-4E4C-BDAA-D2A249CD3367}"/>
          </ac:spMkLst>
        </pc:spChg>
      </pc:sldChg>
      <pc:sldChg chg="add del">
        <pc:chgData name="Fredrik Wall" userId="126ad457-d6ba-4e11-8040-8d0b0155f2b6" providerId="ADAL" clId="{A5FDDD36-A7A7-4383-9CEC-2E1068247367}" dt="2019-10-09T11:51:40.452" v="5036" actId="2696"/>
        <pc:sldMkLst>
          <pc:docMk/>
          <pc:sldMk cId="2239502321" sldId="457"/>
        </pc:sldMkLst>
      </pc:sldChg>
      <pc:sldChg chg="modSp add">
        <pc:chgData name="Fredrik Wall" userId="126ad457-d6ba-4e11-8040-8d0b0155f2b6" providerId="ADAL" clId="{A5FDDD36-A7A7-4383-9CEC-2E1068247367}" dt="2019-10-09T11:52:18.303" v="5069" actId="20577"/>
        <pc:sldMkLst>
          <pc:docMk/>
          <pc:sldMk cId="2575578415" sldId="458"/>
        </pc:sldMkLst>
        <pc:spChg chg="mod">
          <ac:chgData name="Fredrik Wall" userId="126ad457-d6ba-4e11-8040-8d0b0155f2b6" providerId="ADAL" clId="{A5FDDD36-A7A7-4383-9CEC-2E1068247367}" dt="2019-10-09T11:52:18.303" v="5069" actId="20577"/>
          <ac:spMkLst>
            <pc:docMk/>
            <pc:sldMk cId="2575578415" sldId="458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4:15.135" v="5100" actId="20577"/>
        <pc:sldMkLst>
          <pc:docMk/>
          <pc:sldMk cId="4194664147" sldId="459"/>
        </pc:sldMkLst>
        <pc:spChg chg="mod">
          <ac:chgData name="Fredrik Wall" userId="126ad457-d6ba-4e11-8040-8d0b0155f2b6" providerId="ADAL" clId="{A5FDDD36-A7A7-4383-9CEC-2E1068247367}" dt="2019-10-09T11:54:15.135" v="5100" actId="20577"/>
          <ac:spMkLst>
            <pc:docMk/>
            <pc:sldMk cId="4194664147" sldId="459"/>
            <ac:spMk id="6" creationId="{F73FF945-5FEE-4E4C-BDAA-D2A249CD3367}"/>
          </ac:spMkLst>
        </pc:spChg>
      </pc:sldChg>
      <pc:sldChg chg="add del">
        <pc:chgData name="Fredrik Wall" userId="126ad457-d6ba-4e11-8040-8d0b0155f2b6" providerId="ADAL" clId="{A5FDDD36-A7A7-4383-9CEC-2E1068247367}" dt="2019-10-09T11:54:19.666" v="5101" actId="2696"/>
        <pc:sldMkLst>
          <pc:docMk/>
          <pc:sldMk cId="689338155" sldId="460"/>
        </pc:sldMkLst>
      </pc:sldChg>
      <pc:sldChg chg="modSp add">
        <pc:chgData name="Fredrik Wall" userId="126ad457-d6ba-4e11-8040-8d0b0155f2b6" providerId="ADAL" clId="{A5FDDD36-A7A7-4383-9CEC-2E1068247367}" dt="2019-10-09T11:54:33.976" v="5130" actId="20577"/>
        <pc:sldMkLst>
          <pc:docMk/>
          <pc:sldMk cId="4119922888" sldId="460"/>
        </pc:sldMkLst>
        <pc:spChg chg="mod">
          <ac:chgData name="Fredrik Wall" userId="126ad457-d6ba-4e11-8040-8d0b0155f2b6" providerId="ADAL" clId="{A5FDDD36-A7A7-4383-9CEC-2E1068247367}" dt="2019-10-09T11:54:33.976" v="5130" actId="20577"/>
          <ac:spMkLst>
            <pc:docMk/>
            <pc:sldMk cId="4119922888" sldId="46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4:42.064" v="5143" actId="20577"/>
        <pc:sldMkLst>
          <pc:docMk/>
          <pc:sldMk cId="573978580" sldId="461"/>
        </pc:sldMkLst>
        <pc:spChg chg="mod">
          <ac:chgData name="Fredrik Wall" userId="126ad457-d6ba-4e11-8040-8d0b0155f2b6" providerId="ADAL" clId="{A5FDDD36-A7A7-4383-9CEC-2E1068247367}" dt="2019-10-09T11:54:42.064" v="5143" actId="20577"/>
          <ac:spMkLst>
            <pc:docMk/>
            <pc:sldMk cId="573978580" sldId="46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5:01.615" v="5153" actId="20577"/>
        <pc:sldMkLst>
          <pc:docMk/>
          <pc:sldMk cId="1988038492" sldId="462"/>
        </pc:sldMkLst>
        <pc:spChg chg="mod">
          <ac:chgData name="Fredrik Wall" userId="126ad457-d6ba-4e11-8040-8d0b0155f2b6" providerId="ADAL" clId="{A5FDDD36-A7A7-4383-9CEC-2E1068247367}" dt="2019-10-09T11:55:01.615" v="5153" actId="20577"/>
          <ac:spMkLst>
            <pc:docMk/>
            <pc:sldMk cId="1988038492" sldId="46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1:55:10.511" v="5160" actId="20577"/>
        <pc:sldMkLst>
          <pc:docMk/>
          <pc:sldMk cId="1353693275" sldId="463"/>
        </pc:sldMkLst>
        <pc:spChg chg="mod">
          <ac:chgData name="Fredrik Wall" userId="126ad457-d6ba-4e11-8040-8d0b0155f2b6" providerId="ADAL" clId="{A5FDDD36-A7A7-4383-9CEC-2E1068247367}" dt="2019-10-09T11:55:10.511" v="5160" actId="20577"/>
          <ac:spMkLst>
            <pc:docMk/>
            <pc:sldMk cId="1353693275" sldId="46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1:59:50.240" v="5184" actId="20577"/>
        <pc:sldMkLst>
          <pc:docMk/>
          <pc:sldMk cId="3051871284" sldId="464"/>
        </pc:sldMkLst>
        <pc:spChg chg="mod">
          <ac:chgData name="Fredrik Wall" userId="126ad457-d6ba-4e11-8040-8d0b0155f2b6" providerId="ADAL" clId="{A5FDDD36-A7A7-4383-9CEC-2E1068247367}" dt="2019-10-09T11:59:50.240" v="5184" actId="20577"/>
          <ac:spMkLst>
            <pc:docMk/>
            <pc:sldMk cId="3051871284" sldId="46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0:02.496" v="5205" actId="20577"/>
        <pc:sldMkLst>
          <pc:docMk/>
          <pc:sldMk cId="846724849" sldId="465"/>
        </pc:sldMkLst>
        <pc:spChg chg="mod">
          <ac:chgData name="Fredrik Wall" userId="126ad457-d6ba-4e11-8040-8d0b0155f2b6" providerId="ADAL" clId="{A5FDDD36-A7A7-4383-9CEC-2E1068247367}" dt="2019-10-09T12:00:02.496" v="5205" actId="20577"/>
          <ac:spMkLst>
            <pc:docMk/>
            <pc:sldMk cId="846724849" sldId="46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0:18.872" v="5224" actId="20577"/>
        <pc:sldMkLst>
          <pc:docMk/>
          <pc:sldMk cId="3895180598" sldId="466"/>
        </pc:sldMkLst>
        <pc:spChg chg="mod">
          <ac:chgData name="Fredrik Wall" userId="126ad457-d6ba-4e11-8040-8d0b0155f2b6" providerId="ADAL" clId="{A5FDDD36-A7A7-4383-9CEC-2E1068247367}" dt="2019-10-09T12:00:18.872" v="5224" actId="20577"/>
          <ac:spMkLst>
            <pc:docMk/>
            <pc:sldMk cId="3895180598" sldId="46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0:29.219" v="5254" actId="20577"/>
        <pc:sldMkLst>
          <pc:docMk/>
          <pc:sldMk cId="3873995795" sldId="467"/>
        </pc:sldMkLst>
        <pc:spChg chg="mod">
          <ac:chgData name="Fredrik Wall" userId="126ad457-d6ba-4e11-8040-8d0b0155f2b6" providerId="ADAL" clId="{A5FDDD36-A7A7-4383-9CEC-2E1068247367}" dt="2019-10-09T12:00:29.219" v="5254" actId="20577"/>
          <ac:spMkLst>
            <pc:docMk/>
            <pc:sldMk cId="3873995795" sldId="46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0:54.047" v="5293" actId="20577"/>
        <pc:sldMkLst>
          <pc:docMk/>
          <pc:sldMk cId="3526639989" sldId="468"/>
        </pc:sldMkLst>
        <pc:spChg chg="mod">
          <ac:chgData name="Fredrik Wall" userId="126ad457-d6ba-4e11-8040-8d0b0155f2b6" providerId="ADAL" clId="{A5FDDD36-A7A7-4383-9CEC-2E1068247367}" dt="2019-10-09T12:00:54.047" v="5293" actId="20577"/>
          <ac:spMkLst>
            <pc:docMk/>
            <pc:sldMk cId="3526639989" sldId="46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1:06.921" v="5333" actId="20577"/>
        <pc:sldMkLst>
          <pc:docMk/>
          <pc:sldMk cId="2215281067" sldId="469"/>
        </pc:sldMkLst>
        <pc:spChg chg="mod">
          <ac:chgData name="Fredrik Wall" userId="126ad457-d6ba-4e11-8040-8d0b0155f2b6" providerId="ADAL" clId="{A5FDDD36-A7A7-4383-9CEC-2E1068247367}" dt="2019-10-09T12:01:06.921" v="5333" actId="20577"/>
          <ac:spMkLst>
            <pc:docMk/>
            <pc:sldMk cId="2215281067" sldId="46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1:36.088" v="5364" actId="20577"/>
        <pc:sldMkLst>
          <pc:docMk/>
          <pc:sldMk cId="1009130016" sldId="470"/>
        </pc:sldMkLst>
        <pc:spChg chg="mod">
          <ac:chgData name="Fredrik Wall" userId="126ad457-d6ba-4e11-8040-8d0b0155f2b6" providerId="ADAL" clId="{A5FDDD36-A7A7-4383-9CEC-2E1068247367}" dt="2019-10-09T12:01:36.088" v="5364" actId="20577"/>
          <ac:spMkLst>
            <pc:docMk/>
            <pc:sldMk cId="1009130016" sldId="47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1:46.193" v="5394" actId="20577"/>
        <pc:sldMkLst>
          <pc:docMk/>
          <pc:sldMk cId="305109206" sldId="471"/>
        </pc:sldMkLst>
        <pc:spChg chg="mod">
          <ac:chgData name="Fredrik Wall" userId="126ad457-d6ba-4e11-8040-8d0b0155f2b6" providerId="ADAL" clId="{A5FDDD36-A7A7-4383-9CEC-2E1068247367}" dt="2019-10-09T12:01:46.193" v="5394" actId="20577"/>
          <ac:spMkLst>
            <pc:docMk/>
            <pc:sldMk cId="305109206" sldId="47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4:34.445" v="5411" actId="20577"/>
        <pc:sldMkLst>
          <pc:docMk/>
          <pc:sldMk cId="2280477849" sldId="472"/>
        </pc:sldMkLst>
        <pc:spChg chg="mod">
          <ac:chgData name="Fredrik Wall" userId="126ad457-d6ba-4e11-8040-8d0b0155f2b6" providerId="ADAL" clId="{A5FDDD36-A7A7-4383-9CEC-2E1068247367}" dt="2019-10-09T12:04:34.445" v="5411" actId="20577"/>
          <ac:spMkLst>
            <pc:docMk/>
            <pc:sldMk cId="2280477849" sldId="47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4:45.308" v="5425" actId="20577"/>
        <pc:sldMkLst>
          <pc:docMk/>
          <pc:sldMk cId="2362405280" sldId="473"/>
        </pc:sldMkLst>
        <pc:spChg chg="mod">
          <ac:chgData name="Fredrik Wall" userId="126ad457-d6ba-4e11-8040-8d0b0155f2b6" providerId="ADAL" clId="{A5FDDD36-A7A7-4383-9CEC-2E1068247367}" dt="2019-10-09T12:04:45.308" v="5425" actId="20577"/>
          <ac:spMkLst>
            <pc:docMk/>
            <pc:sldMk cId="2362405280" sldId="473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5:01.095" v="5441" actId="20577"/>
        <pc:sldMkLst>
          <pc:docMk/>
          <pc:sldMk cId="1743242597" sldId="474"/>
        </pc:sldMkLst>
        <pc:spChg chg="mod">
          <ac:chgData name="Fredrik Wall" userId="126ad457-d6ba-4e11-8040-8d0b0155f2b6" providerId="ADAL" clId="{A5FDDD36-A7A7-4383-9CEC-2E1068247367}" dt="2019-10-09T12:05:01.095" v="5441" actId="20577"/>
          <ac:spMkLst>
            <pc:docMk/>
            <pc:sldMk cId="1743242597" sldId="474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5:11.664" v="5468" actId="20577"/>
        <pc:sldMkLst>
          <pc:docMk/>
          <pc:sldMk cId="2740125492" sldId="475"/>
        </pc:sldMkLst>
        <pc:spChg chg="mod">
          <ac:chgData name="Fredrik Wall" userId="126ad457-d6ba-4e11-8040-8d0b0155f2b6" providerId="ADAL" clId="{A5FDDD36-A7A7-4383-9CEC-2E1068247367}" dt="2019-10-09T12:05:11.664" v="5468" actId="20577"/>
          <ac:spMkLst>
            <pc:docMk/>
            <pc:sldMk cId="2740125492" sldId="475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5:45.536" v="5487" actId="20577"/>
        <pc:sldMkLst>
          <pc:docMk/>
          <pc:sldMk cId="3932778275" sldId="476"/>
        </pc:sldMkLst>
        <pc:spChg chg="mod">
          <ac:chgData name="Fredrik Wall" userId="126ad457-d6ba-4e11-8040-8d0b0155f2b6" providerId="ADAL" clId="{A5FDDD36-A7A7-4383-9CEC-2E1068247367}" dt="2019-10-09T12:05:45.536" v="5487" actId="20577"/>
          <ac:spMkLst>
            <pc:docMk/>
            <pc:sldMk cId="3932778275" sldId="476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5:56.169" v="5503" actId="20577"/>
        <pc:sldMkLst>
          <pc:docMk/>
          <pc:sldMk cId="1808416510" sldId="477"/>
        </pc:sldMkLst>
        <pc:spChg chg="mod">
          <ac:chgData name="Fredrik Wall" userId="126ad457-d6ba-4e11-8040-8d0b0155f2b6" providerId="ADAL" clId="{A5FDDD36-A7A7-4383-9CEC-2E1068247367}" dt="2019-10-09T12:05:56.169" v="5503" actId="20577"/>
          <ac:spMkLst>
            <pc:docMk/>
            <pc:sldMk cId="1808416510" sldId="477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6:33.265" v="5518" actId="20577"/>
        <pc:sldMkLst>
          <pc:docMk/>
          <pc:sldMk cId="1369291787" sldId="478"/>
        </pc:sldMkLst>
        <pc:spChg chg="mod">
          <ac:chgData name="Fredrik Wall" userId="126ad457-d6ba-4e11-8040-8d0b0155f2b6" providerId="ADAL" clId="{A5FDDD36-A7A7-4383-9CEC-2E1068247367}" dt="2019-10-09T12:06:33.265" v="5518" actId="20577"/>
          <ac:spMkLst>
            <pc:docMk/>
            <pc:sldMk cId="1369291787" sldId="478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6:44.248" v="5530" actId="20577"/>
        <pc:sldMkLst>
          <pc:docMk/>
          <pc:sldMk cId="1269717513" sldId="479"/>
        </pc:sldMkLst>
        <pc:spChg chg="mod">
          <ac:chgData name="Fredrik Wall" userId="126ad457-d6ba-4e11-8040-8d0b0155f2b6" providerId="ADAL" clId="{A5FDDD36-A7A7-4383-9CEC-2E1068247367}" dt="2019-10-09T12:06:44.248" v="5530" actId="20577"/>
          <ac:spMkLst>
            <pc:docMk/>
            <pc:sldMk cId="1269717513" sldId="479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6:59.137" v="5545" actId="20577"/>
        <pc:sldMkLst>
          <pc:docMk/>
          <pc:sldMk cId="542879087" sldId="480"/>
        </pc:sldMkLst>
        <pc:spChg chg="mod">
          <ac:chgData name="Fredrik Wall" userId="126ad457-d6ba-4e11-8040-8d0b0155f2b6" providerId="ADAL" clId="{A5FDDD36-A7A7-4383-9CEC-2E1068247367}" dt="2019-10-09T12:06:59.137" v="5545" actId="20577"/>
          <ac:spMkLst>
            <pc:docMk/>
            <pc:sldMk cId="542879087" sldId="480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7:09.536" v="5557" actId="20577"/>
        <pc:sldMkLst>
          <pc:docMk/>
          <pc:sldMk cId="2204537565" sldId="481"/>
        </pc:sldMkLst>
        <pc:spChg chg="mod">
          <ac:chgData name="Fredrik Wall" userId="126ad457-d6ba-4e11-8040-8d0b0155f2b6" providerId="ADAL" clId="{A5FDDD36-A7A7-4383-9CEC-2E1068247367}" dt="2019-10-09T12:07:09.536" v="5557" actId="20577"/>
          <ac:spMkLst>
            <pc:docMk/>
            <pc:sldMk cId="2204537565" sldId="481"/>
            <ac:spMk id="8" creationId="{98BDFEE1-FD8A-4459-9D0A-43A55399A940}"/>
          </ac:spMkLst>
        </pc:spChg>
      </pc:sldChg>
      <pc:sldChg chg="modSp add">
        <pc:chgData name="Fredrik Wall" userId="126ad457-d6ba-4e11-8040-8d0b0155f2b6" providerId="ADAL" clId="{A5FDDD36-A7A7-4383-9CEC-2E1068247367}" dt="2019-10-09T12:07:27.456" v="5577" actId="20577"/>
        <pc:sldMkLst>
          <pc:docMk/>
          <pc:sldMk cId="3263116163" sldId="482"/>
        </pc:sldMkLst>
        <pc:spChg chg="mod">
          <ac:chgData name="Fredrik Wall" userId="126ad457-d6ba-4e11-8040-8d0b0155f2b6" providerId="ADAL" clId="{A5FDDD36-A7A7-4383-9CEC-2E1068247367}" dt="2019-10-09T12:07:27.456" v="5577" actId="20577"/>
          <ac:spMkLst>
            <pc:docMk/>
            <pc:sldMk cId="3263116163" sldId="482"/>
            <ac:spMk id="6" creationId="{F73FF945-5FEE-4E4C-BDAA-D2A249CD3367}"/>
          </ac:spMkLst>
        </pc:spChg>
      </pc:sldChg>
      <pc:sldChg chg="modSp add">
        <pc:chgData name="Fredrik Wall" userId="126ad457-d6ba-4e11-8040-8d0b0155f2b6" providerId="ADAL" clId="{A5FDDD36-A7A7-4383-9CEC-2E1068247367}" dt="2019-10-09T12:07:38.232" v="5594" actId="20577"/>
        <pc:sldMkLst>
          <pc:docMk/>
          <pc:sldMk cId="1834258490" sldId="483"/>
        </pc:sldMkLst>
        <pc:spChg chg="mod">
          <ac:chgData name="Fredrik Wall" userId="126ad457-d6ba-4e11-8040-8d0b0155f2b6" providerId="ADAL" clId="{A5FDDD36-A7A7-4383-9CEC-2E1068247367}" dt="2019-10-09T12:07:38.232" v="5594" actId="20577"/>
          <ac:spMkLst>
            <pc:docMk/>
            <pc:sldMk cId="1834258490" sldId="483"/>
            <ac:spMk id="8" creationId="{98BDFEE1-FD8A-4459-9D0A-43A55399A940}"/>
          </ac:spMkLst>
        </pc:spChg>
      </pc:sldChg>
      <pc:sldMasterChg chg="add del addSldLayout delSldLayout">
        <pc:chgData name="Fredrik Wall" userId="126ad457-d6ba-4e11-8040-8d0b0155f2b6" providerId="ADAL" clId="{A5FDDD36-A7A7-4383-9CEC-2E1068247367}" dt="2019-09-24T11:49:11.924" v="89" actId="2696"/>
        <pc:sldMasterMkLst>
          <pc:docMk/>
          <pc:sldMasterMk cId="1736683050" sldId="2147483648"/>
        </pc:sldMasterMkLst>
        <pc:sldLayoutChg chg="add del">
          <pc:chgData name="Fredrik Wall" userId="126ad457-d6ba-4e11-8040-8d0b0155f2b6" providerId="ADAL" clId="{A5FDDD36-A7A7-4383-9CEC-2E1068247367}" dt="2019-09-24T11:49:11.919" v="88" actId="2696"/>
          <pc:sldLayoutMkLst>
            <pc:docMk/>
            <pc:sldMasterMk cId="1736683050" sldId="2147483648"/>
            <pc:sldLayoutMk cId="4162736505" sldId="2147483649"/>
          </pc:sldLayoutMkLst>
        </pc:sldLayoutChg>
      </pc:sldMasterChg>
      <pc:sldMasterChg chg="add addSldLayout">
        <pc:chgData name="Fredrik Wall" userId="126ad457-d6ba-4e11-8040-8d0b0155f2b6" providerId="ADAL" clId="{A5FDDD36-A7A7-4383-9CEC-2E1068247367}" dt="2019-09-24T11:46:21.322" v="58" actId="27028"/>
        <pc:sldMasterMkLst>
          <pc:docMk/>
          <pc:sldMasterMk cId="1737555548" sldId="2147483651"/>
        </pc:sldMasterMkLst>
        <pc:sldLayoutChg chg="ad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1737555548" sldId="2147483651"/>
            <pc:sldLayoutMk cId="875712077" sldId="2147483659"/>
          </pc:sldLayoutMkLst>
        </pc:sldLayoutChg>
      </pc:sldMasterChg>
      <pc:sldMasterChg chg="replId addSldLayout delSldLayout modSldLayout">
        <pc:chgData name="Fredrik Wall" userId="126ad457-d6ba-4e11-8040-8d0b0155f2b6" providerId="ADAL" clId="{A5FDDD36-A7A7-4383-9CEC-2E1068247367}" dt="2019-09-24T11:49:11.277" v="86" actId="2696"/>
        <pc:sldMasterMkLst>
          <pc:docMk/>
          <pc:sldMasterMk cId="3949032076" sldId="2147483661"/>
        </pc:sldMasterMkLst>
        <pc:sldLayoutChg chg="add del">
          <pc:chgData name="Fredrik Wall" userId="126ad457-d6ba-4e11-8040-8d0b0155f2b6" providerId="ADAL" clId="{A5FDDD36-A7A7-4383-9CEC-2E1068247367}" dt="2019-09-24T11:49:11.277" v="86" actId="2696"/>
          <pc:sldLayoutMkLst>
            <pc:docMk/>
            <pc:sldMasterMk cId="3949032076" sldId="2147483661"/>
            <pc:sldLayoutMk cId="2234693174" sldId="2147483660"/>
          </pc:sldLayoutMkLst>
        </pc:sldLayoutChg>
        <pc:sldLayoutChg chg="replId">
          <pc:chgData name="Fredrik Wall" userId="126ad457-d6ba-4e11-8040-8d0b0155f2b6" providerId="ADAL" clId="{A5FDDD36-A7A7-4383-9CEC-2E1068247367}" dt="2019-09-24T11:46:16.613" v="56" actId="27028"/>
          <pc:sldLayoutMkLst>
            <pc:docMk/>
            <pc:sldMasterMk cId="3949032076" sldId="2147483661"/>
            <pc:sldLayoutMk cId="3629710036" sldId="2147483662"/>
          </pc:sldLayoutMkLst>
        </pc:sldLayoutChg>
        <pc:sldLayoutChg chg="replI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3949032076" sldId="2147483661"/>
            <pc:sldLayoutMk cId="1888126138" sldId="2147483663"/>
          </pc:sldLayoutMkLst>
        </pc:sldLayoutChg>
        <pc:sldLayoutChg chg="replId">
          <pc:chgData name="Fredrik Wall" userId="126ad457-d6ba-4e11-8040-8d0b0155f2b6" providerId="ADAL" clId="{A5FDDD36-A7A7-4383-9CEC-2E1068247367}" dt="2019-09-24T11:46:21.322" v="58" actId="27028"/>
          <pc:sldLayoutMkLst>
            <pc:docMk/>
            <pc:sldMasterMk cId="3949032076" sldId="2147483661"/>
            <pc:sldLayoutMk cId="212149479" sldId="2147483664"/>
          </pc:sldLayoutMkLst>
        </pc:sldLayoutChg>
      </pc:sldMasterChg>
    </pc:docChg>
  </pc:docChgLst>
  <pc:docChgLst>
    <pc:chgData name="Fredrik Wall" userId="126ad457-d6ba-4e11-8040-8d0b0155f2b6" providerId="ADAL" clId="{4C2D4FA2-4BD2-4F16-B376-74B305ABF4EA}"/>
    <pc:docChg chg="modSld">
      <pc:chgData name="Fredrik Wall" userId="126ad457-d6ba-4e11-8040-8d0b0155f2b6" providerId="ADAL" clId="{4C2D4FA2-4BD2-4F16-B376-74B305ABF4EA}" dt="2018-07-26T11:18:13.188" v="59" actId="6549"/>
      <pc:docMkLst>
        <pc:docMk/>
      </pc:docMkLst>
      <pc:sldChg chg="modSp modAnim">
        <pc:chgData name="Fredrik Wall" userId="126ad457-d6ba-4e11-8040-8d0b0155f2b6" providerId="ADAL" clId="{4C2D4FA2-4BD2-4F16-B376-74B305ABF4EA}" dt="2018-07-26T11:18:13.188" v="59" actId="6549"/>
        <pc:sldMkLst>
          <pc:docMk/>
          <pc:sldMk cId="4177662561" sldId="269"/>
        </pc:sldMkLst>
        <pc:spChg chg="mod">
          <ac:chgData name="Fredrik Wall" userId="126ad457-d6ba-4e11-8040-8d0b0155f2b6" providerId="ADAL" clId="{4C2D4FA2-4BD2-4F16-B376-74B305ABF4EA}" dt="2018-07-26T11:18:13.188" v="59" actId="6549"/>
          <ac:spMkLst>
            <pc:docMk/>
            <pc:sldMk cId="4177662561" sldId="269"/>
            <ac:spMk id="10" creationId="{30B9B84B-B69A-4174-B1E5-E367E2098D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3162" tIns="46581" rIns="93162" bIns="46581" rtlCol="0"/>
          <a:lstStyle>
            <a:lvl1pPr algn="r">
              <a:defRPr sz="1200"/>
            </a:lvl1pPr>
          </a:lstStyle>
          <a:p>
            <a:fld id="{334FB11F-29B2-41FD-84C3-40585EC5BA13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2" tIns="46581" rIns="93162" bIns="46581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62" tIns="46581" rIns="93162" bIns="46581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3162" tIns="46581" rIns="93162" bIns="46581" rtlCol="0" anchor="b"/>
          <a:lstStyle>
            <a:lvl1pPr algn="r">
              <a:defRPr sz="1200"/>
            </a:lvl1pPr>
          </a:lstStyle>
          <a:p>
            <a:fld id="{5AE94924-FC74-404B-A405-164705045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9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PowerShell fundamentals</a:t>
            </a:r>
          </a:p>
          <a:p>
            <a:r>
              <a:rPr lang="en-US" sz="1800" dirty="0"/>
              <a:t>Version: 2.0 – 201910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4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8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6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Introduktion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E94924-FC74-404B-A405-164705045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2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143E15-6D8E-4062-9311-D4EFAC48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C7F3A0D-AB4C-45F1-A295-782357F1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ED5F7D6-77F2-462A-AEB0-9D0B677B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DB1A629-4E7C-4CA4-A616-D5DC7BA8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6FD4EC5-1203-4BA8-B86F-2DBA1C87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89076-6355-4882-8603-6986FD09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3AC63F5-AB4D-4753-B962-17108042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097EDE-4602-4DBB-97F5-7F57D880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91EDF0-5B3D-48B9-98ED-14599262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B59A532-3C6C-471C-9AC3-EEC404B5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3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B46B8C6-4558-4E4F-A532-23EF05A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DFA4CE3-6141-4B08-A7F6-F5CB951D5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0712057-A6FE-4E55-B4F5-672F92F6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FCC0F2-AF2F-49A1-AC1E-C7A19A80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B664DC-0374-4409-82CA-A4251BFE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128F2F-CD7C-4834-A197-184C9A91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277B33-3180-48C2-A0F8-FC9255DC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A893031-93F7-4709-BC0D-9852D70E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C31AAA-8D53-4E74-8550-AE58ECE4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5E22BF-7D80-484E-B4D5-33188AE1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732F1A-8E6E-48F4-8D8E-C2596BF0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21F4841-3AE9-4CB8-9BE7-C8C273B3E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3A5A4B-A76C-4262-B873-249A3B0F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D0E078-AE3D-4298-B7DD-FF8881DC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CF282F-9FFC-4728-BFF1-04E31AE1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40AC26-BBF7-4B75-B08A-8978EE7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6F6D10-0B26-4730-AD51-3C4750BBD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6BD44D3-6D21-4312-8441-50CE26662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A77077B-F980-43A8-BA0F-A58FEBAE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124810-9141-47FC-888B-2EF48F69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47382B2-A879-43BE-B426-A1D6DAE0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778959-67AD-4188-BF74-25CEAAE82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69C8BD3-DB1B-443F-8077-7EA49119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C8FDAC1-606B-4E62-BA99-2DD00881D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043B01C-9D9F-4553-B8BC-CB0C172B4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6D65156-C557-4FBF-AB7C-809A3809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8A3BE63-B461-4AD1-9A42-BFD963EC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61495DFE-32F0-479F-AFC5-EF60D2E5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0ABEA14-1762-4C64-9890-1F24B2E7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7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231AE3-83C0-44A4-B914-07C0519E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BEE2940-CF55-4594-98C3-C4C4D619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65DA351-75BD-4805-A4AD-F61E3715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7E77282-75B7-4E73-A811-29EF14A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FE6E07F-8AE4-4157-9EA5-F63D2F6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F77663C-763F-4D83-B1B9-C7A0BFB7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49E89B1-F121-404D-97C7-EC88E90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0FBA00-395C-433D-8032-85785454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238D240-B6C1-4FD0-9987-AEF0D32A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25889A3-D286-430B-B779-6659310CC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B0C2630-1BE5-4D0B-83A6-430B5042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8AAC6A4-6622-44D4-9CD9-6C9CABE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302B57D-4D6F-46F2-B230-BA3FAD35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6404D2-87F1-40E4-A9A6-1CF74BCA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13312D2-BA28-48DE-A87A-757D63D53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68CDDEC-6F39-4E52-88D5-BA9DAECE3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25577F4-99A1-45A4-A917-967D4260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6C0DC21-51B4-45E9-97A5-BC3C47D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8132B53-331C-4669-A266-1AADA62B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2AA9191-22C0-415D-9DA7-AC911F3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5FB06F4-E52E-43BF-9E17-618116B3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0CD467D-E54A-4787-931A-5989CE3D8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3D2D9-6E33-4FF9-9CAE-653630E3C186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6CAC86-0E8F-4CD8-B755-9B214B055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DB642A-D1B7-49D1-A397-760D39FA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C643F-0DE7-4178-91A5-F8CE7B416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tshållare för innehåll 4" descr="En bild som visar vägg, inomhus, bord, sitter&#10;&#10;Beskrivning genererad med mycket hög exakthet">
            <a:extLst>
              <a:ext uri="{FF2B5EF4-FFF2-40B4-BE49-F238E27FC236}">
                <a16:creationId xmlns:a16="http://schemas.microsoft.com/office/drawing/2014/main" id="{8290D0C3-6D0F-4C53-848E-DC5C9C8D3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" b="90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15A78605-FE73-4340-B8EF-A5F22F6B702D}"/>
              </a:ext>
            </a:extLst>
          </p:cNvPr>
          <p:cNvSpPr/>
          <p:nvPr/>
        </p:nvSpPr>
        <p:spPr>
          <a:xfrm>
            <a:off x="0" y="0"/>
            <a:ext cx="12191980" cy="6857990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highlight>
                <a:srgbClr val="000000"/>
              </a:highlight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C8FEC658-C1AF-433D-956C-9BC426684BB6}"/>
              </a:ext>
            </a:extLst>
          </p:cNvPr>
          <p:cNvSpPr txBox="1"/>
          <p:nvPr/>
        </p:nvSpPr>
        <p:spPr>
          <a:xfrm>
            <a:off x="959878" y="2429372"/>
            <a:ext cx="1103641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Snabb introduktion till </a:t>
            </a:r>
            <a:r>
              <a:rPr lang="sv-SE" sz="60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sv-SE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AF6E36C-848E-40C6-ACE0-B7C4499D00FA}"/>
              </a:ext>
            </a:extLst>
          </p:cNvPr>
          <p:cNvSpPr txBox="1">
            <a:spLocks/>
          </p:cNvSpPr>
          <p:nvPr/>
        </p:nvSpPr>
        <p:spPr>
          <a:xfrm>
            <a:off x="662730" y="5954690"/>
            <a:ext cx="6912768" cy="766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Fredrik Wall</a:t>
            </a:r>
            <a:b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fredrik.wall@retune.se</a:t>
            </a:r>
            <a:endParaRPr kumimoji="0" lang="sv-SE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5DD057C0-1C14-4668-A010-14048DDD3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195" y="6483123"/>
            <a:ext cx="1219099" cy="249915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6BF44E12-A670-4DF0-BF3B-A134CB6E588F}"/>
              </a:ext>
            </a:extLst>
          </p:cNvPr>
          <p:cNvSpPr/>
          <p:nvPr/>
        </p:nvSpPr>
        <p:spPr>
          <a:xfrm>
            <a:off x="798854" y="2697315"/>
            <a:ext cx="178851" cy="5874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5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Introduktion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 är Git?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 är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Installera och använda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och Git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Vad är Git?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Versionshanterings system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Gratis och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hlinkClick r:id="rId4"/>
              </a:rPr>
              <a:t>https://git-scm.com/</a:t>
            </a:r>
            <a:endParaRPr lang="sv-SE" sz="2400" dirty="0"/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dirty="0"/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1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Vad är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Hostad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 hostning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Samarbetsplattform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Gratis för enskilda personer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Öppna och stängda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repositories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Webbaserat och går att använda Git</a:t>
            </a:r>
          </a:p>
          <a:p>
            <a: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Ägs av Microsoft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Installera och använda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 att kunna använda Git för att hantera kod både lokalt och för att skicka upp till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behöver man installera en Git klient</a:t>
            </a:r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>
                <a:hlinkClick r:id="rId4"/>
              </a:rPr>
              <a:t>https://git-scm.com/</a:t>
            </a:r>
            <a:endParaRPr lang="sv-SE" sz="2400" dirty="0"/>
          </a:p>
          <a:p>
            <a:pPr marL="342900" lvl="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PowerShellGet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En bild som visar byggnad, utomhus&#10;&#10;Beskrivning genererad med mycket hög exakthet">
            <a:extLst>
              <a:ext uri="{FF2B5EF4-FFF2-40B4-BE49-F238E27FC236}">
                <a16:creationId xmlns:a16="http://schemas.microsoft.com/office/drawing/2014/main" id="{E7F0E777-327A-4CB4-A3A9-82A59B2E9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0BCFC113-E179-4E58-8C33-54BA728551FF}"/>
              </a:ext>
            </a:extLst>
          </p:cNvPr>
          <p:cNvSpPr/>
          <p:nvPr/>
        </p:nvSpPr>
        <p:spPr>
          <a:xfrm>
            <a:off x="0" y="-12450"/>
            <a:ext cx="12192000" cy="685799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AF05D623-0996-43BB-887A-342B18784C82}"/>
              </a:ext>
            </a:extLst>
          </p:cNvPr>
          <p:cNvSpPr txBox="1"/>
          <p:nvPr/>
        </p:nvSpPr>
        <p:spPr>
          <a:xfrm>
            <a:off x="419000" y="132286"/>
            <a:ext cx="826277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sv-SE" sz="4000" b="1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sv-SE" sz="4000" b="1" dirty="0" err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sv-SE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7B59356-A42F-4B4C-AFBA-AA95453001D4}"/>
              </a:ext>
            </a:extLst>
          </p:cNvPr>
          <p:cNvSpPr/>
          <p:nvPr/>
        </p:nvSpPr>
        <p:spPr>
          <a:xfrm>
            <a:off x="144700" y="302455"/>
            <a:ext cx="129620" cy="37720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FC822AC-6DE5-47A3-8CE0-321B7D510A28}"/>
              </a:ext>
            </a:extLst>
          </p:cNvPr>
          <p:cNvSpPr txBox="1">
            <a:spLocks/>
          </p:cNvSpPr>
          <p:nvPr/>
        </p:nvSpPr>
        <p:spPr>
          <a:xfrm>
            <a:off x="243812" y="1147666"/>
            <a:ext cx="8685585" cy="5204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t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 funktionalitet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Fler format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PowerShell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Settings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launcher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GitLens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sv-S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  <a:endParaRPr lang="sv-SE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tabLst/>
              <a:defRPr/>
            </a:pPr>
            <a:endParaRPr lang="sv-SE" sz="2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4574</TotalTime>
  <Words>138</Words>
  <Application>Microsoft Office PowerPoint</Application>
  <PresentationFormat>Bredbild</PresentationFormat>
  <Paragraphs>45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Office-tema</vt:lpstr>
      <vt:lpstr>Contents Slide Master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Fredrik Wall</dc:creator>
  <cp:lastModifiedBy>Fredrik Wall</cp:lastModifiedBy>
  <cp:revision>1</cp:revision>
  <dcterms:created xsi:type="dcterms:W3CDTF">2019-10-28T09:24:22Z</dcterms:created>
  <dcterms:modified xsi:type="dcterms:W3CDTF">2019-11-04T00:54:14Z</dcterms:modified>
</cp:coreProperties>
</file>