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5805" autoAdjust="0"/>
  </p:normalViewPr>
  <p:slideViewPr>
    <p:cSldViewPr snapToGrid="0">
      <p:cViewPr varScale="1">
        <p:scale>
          <a:sx n="123" d="100"/>
          <a:sy n="12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A7818-0C08-4E0F-AE0F-470A5D733670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8BD0-CC30-4D06-A85C-9295B731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8BD0-CC30-4D06-A85C-9295B731C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Fredrik Wall</a:t>
            </a:r>
          </a:p>
          <a:p>
            <a:r>
              <a:rPr lang="en-US" dirty="0"/>
              <a:t>Senior IT Consultant/Trainer/Speaker/Scripting Geek</a:t>
            </a:r>
          </a:p>
          <a:p>
            <a:r>
              <a:rPr lang="en-US" dirty="0"/>
              <a:t>Stockholm / Sweden</a:t>
            </a:r>
          </a:p>
          <a:p>
            <a:r>
              <a:rPr lang="en-US" dirty="0"/>
              <a:t>PowerShell for more then 13 years</a:t>
            </a:r>
          </a:p>
          <a:p>
            <a:r>
              <a:rPr lang="en-US" dirty="0"/>
              <a:t>Co-founder / Co-leader of PowerShell User Group Sweden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8BD0-CC30-4D06-A85C-9295B731C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code editor – like PowerShell ISE</a:t>
            </a:r>
          </a:p>
          <a:p>
            <a:r>
              <a:rPr lang="en-US" dirty="0"/>
              <a:t>Microsoft have stopped developed PowerShell ISE and Visual Studio Code is the replacement editor with the PowerShell extension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For Windows, macOS och Linux</a:t>
            </a:r>
          </a:p>
          <a:p>
            <a:r>
              <a:rPr lang="en-US" dirty="0" err="1"/>
              <a:t>InteliSense</a:t>
            </a:r>
            <a:r>
              <a:rPr lang="en-US" dirty="0"/>
              <a:t> – code completion, parameter information, quick information and member lists</a:t>
            </a:r>
          </a:p>
          <a:p>
            <a:r>
              <a:rPr lang="en-US" dirty="0"/>
              <a:t>Debugging 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Node.js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runtime and can debug JavaScript, TypeScript, or any other language that gets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JavaScript. More with extensions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support for Git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Versionhandling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– To extend Visual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 Code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8BD0-CC30-4D06-A85C-9295B731CA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0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13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6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0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2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8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4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0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7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4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53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2" name="textruta 21">
            <a:extLst>
              <a:ext uri="{FF2B5EF4-FFF2-40B4-BE49-F238E27FC236}">
                <a16:creationId xmlns:a16="http://schemas.microsoft.com/office/drawing/2014/main" id="{50E20065-AC66-4F79-A1A0-DA78D9A399AB}"/>
              </a:ext>
            </a:extLst>
          </p:cNvPr>
          <p:cNvSpPr txBox="1"/>
          <p:nvPr/>
        </p:nvSpPr>
        <p:spPr>
          <a:xfrm>
            <a:off x="800935" y="2157270"/>
            <a:ext cx="1131319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96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sv-SE" sz="9600" b="1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sv-SE" sz="9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ktangel 7">
            <a:extLst>
              <a:ext uri="{FF2B5EF4-FFF2-40B4-BE49-F238E27FC236}">
                <a16:creationId xmlns:a16="http://schemas.microsoft.com/office/drawing/2014/main" id="{A0549CD5-D0EC-4EC6-A93E-788F6FA9F3BC}"/>
              </a:ext>
            </a:extLst>
          </p:cNvPr>
          <p:cNvSpPr/>
          <p:nvPr/>
        </p:nvSpPr>
        <p:spPr>
          <a:xfrm>
            <a:off x="483011" y="2516269"/>
            <a:ext cx="317923" cy="9127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CBF84-C58E-4FFA-85BD-70AECEEC5059}"/>
              </a:ext>
            </a:extLst>
          </p:cNvPr>
          <p:cNvSpPr txBox="1"/>
          <p:nvPr/>
        </p:nvSpPr>
        <p:spPr>
          <a:xfrm>
            <a:off x="861789" y="4235995"/>
            <a:ext cx="5038427" cy="892552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Fredrik Wall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fredrik@poweradmin.se</a:t>
            </a:r>
            <a:endParaRPr lang="en-S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1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3" y="-1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Tweak like PowerShell ISE</a:t>
            </a: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984620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Zoom/Change font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Mouse Wheel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as default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Change font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on terminal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focus on terminal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E7890-F35B-4E2B-97C9-56326B71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12" y="835383"/>
            <a:ext cx="4046004" cy="38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3" y="-1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11793666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Uninstall and Install</a:t>
            </a:r>
            <a:b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Automatically</a:t>
            </a: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09510" y="1521495"/>
            <a:ext cx="8694210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script to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completly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b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extensions and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teams Install-VSCode.ps1 script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  <a:endParaRPr 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43731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www.fredrikwall.se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www.retune.se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www.cornerstone.se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5" y="132286"/>
            <a:ext cx="253629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sv-SE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4000" b="1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endParaRPr lang="sv-SE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5" name="Bildobjekt 2">
            <a:extLst>
              <a:ext uri="{FF2B5EF4-FFF2-40B4-BE49-F238E27FC236}">
                <a16:creationId xmlns:a16="http://schemas.microsoft.com/office/drawing/2014/main" id="{FD1BD0BB-E4FF-4A2C-BCED-5CDD9C967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8575" y="2157246"/>
            <a:ext cx="1798797" cy="2177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Recording #33">
            <a:hlinkClick r:id="" action="ppaction://media"/>
            <a:extLst>
              <a:ext uri="{FF2B5EF4-FFF2-40B4-BE49-F238E27FC236}">
                <a16:creationId xmlns:a16="http://schemas.microsoft.com/office/drawing/2014/main" id="{075B15D7-0379-4810-BAC5-6912A200EF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4700" y="849827"/>
            <a:ext cx="9326348" cy="5065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2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 to this video</a:t>
            </a:r>
            <a:endParaRPr 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43731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is Visual Studio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and Visual Studio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endParaRPr lang="sv-SE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Tweak</a:t>
            </a:r>
            <a:r>
              <a:rPr lang="sv-S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sv-SE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ISE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10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is Visual Studio Code?</a:t>
            </a: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43731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Source code editor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replacement for PowerShell ISE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Windows, macOS och Linux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InteliSense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Built-in Git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Lots of settings to make it as you want</a:t>
            </a:r>
          </a:p>
        </p:txBody>
      </p:sp>
      <p:pic>
        <p:nvPicPr>
          <p:cNvPr id="12" name="Platshållare för innehåll 3" descr="En bild som visar skärmbild, skärm, svart, telefon&#10;&#10;Automatiskt genererad beskrivning">
            <a:extLst>
              <a:ext uri="{FF2B5EF4-FFF2-40B4-BE49-F238E27FC236}">
                <a16:creationId xmlns:a16="http://schemas.microsoft.com/office/drawing/2014/main" id="{F0C8C98D-561A-4C65-A0F1-7B1A54207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845"/>
          <a:stretch/>
        </p:blipFill>
        <p:spPr>
          <a:xfrm>
            <a:off x="6861704" y="1515101"/>
            <a:ext cx="5013015" cy="2819822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9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Download and Install</a:t>
            </a: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43731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Windows,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, Linux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versions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1/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Insiders (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1/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Bildobjekt 2">
            <a:extLst>
              <a:ext uri="{FF2B5EF4-FFF2-40B4-BE49-F238E27FC236}">
                <a16:creationId xmlns:a16="http://schemas.microsoft.com/office/drawing/2014/main" id="{D4DBF114-F469-411B-8A0A-226CF71E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22" y="1277058"/>
            <a:ext cx="3397940" cy="172014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931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3" y="-1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43731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ISE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202B-AD22-4277-86A7-660A6EFD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000966"/>
            <a:ext cx="4751814" cy="31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3" y="-1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43731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Support for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formats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to format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extensions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Settings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VBScript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Marketplace in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marketplace.visualstudio.com/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extensions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AECA7-0D82-4DC0-AD20-5106353EE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85" y="905924"/>
            <a:ext cx="3338412" cy="3428999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13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3" y="-1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PowerShell and </a:t>
            </a:r>
            <a:r>
              <a:rPr lang="en-US" sz="40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984620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as Default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Syntax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highlightning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InteliSense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Rule-based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CA590-3404-459E-A065-D5BEAC36D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607" y="2115486"/>
            <a:ext cx="5219581" cy="3294513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DCF-98DB-4A93-9A14-663204D0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endParaRPr lang="en-S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EC83-49B6-446A-80A6-B9DBAC57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E2796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1626-ED66-4A89-8EF5-F01D542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6D2E5C-DE6E-4E9C-A24B-76459CE0F0BE}"/>
              </a:ext>
            </a:extLst>
          </p:cNvPr>
          <p:cNvSpPr/>
          <p:nvPr/>
        </p:nvSpPr>
        <p:spPr>
          <a:xfrm>
            <a:off x="-3" y="-10"/>
            <a:ext cx="12192002" cy="6858000"/>
          </a:xfrm>
          <a:prstGeom prst="rect">
            <a:avLst/>
          </a:prstGeom>
          <a:solidFill>
            <a:schemeClr val="dk1">
              <a:alpha val="67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0" name="Picture 9" descr="A picture containing fence&#10;&#10;Description automatically generated">
            <a:extLst>
              <a:ext uri="{FF2B5EF4-FFF2-40B4-BE49-F238E27FC236}">
                <a16:creationId xmlns:a16="http://schemas.microsoft.com/office/drawing/2014/main" id="{522C325A-6ADD-40C2-B417-568B172A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2" y="5884190"/>
            <a:ext cx="3074207" cy="9738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1" name="textruta 7">
            <a:extLst>
              <a:ext uri="{FF2B5EF4-FFF2-40B4-BE49-F238E27FC236}">
                <a16:creationId xmlns:a16="http://schemas.microsoft.com/office/drawing/2014/main" id="{062C17EF-235B-49CD-8781-CC7FAE0326AF}"/>
              </a:ext>
            </a:extLst>
          </p:cNvPr>
          <p:cNvSpPr txBox="1"/>
          <p:nvPr/>
        </p:nvSpPr>
        <p:spPr>
          <a:xfrm>
            <a:off x="253634" y="132286"/>
            <a:ext cx="7129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</a:p>
        </p:txBody>
      </p:sp>
      <p:sp>
        <p:nvSpPr>
          <p:cNvPr id="14" name="Rektangel 9">
            <a:extLst>
              <a:ext uri="{FF2B5EF4-FFF2-40B4-BE49-F238E27FC236}">
                <a16:creationId xmlns:a16="http://schemas.microsoft.com/office/drawing/2014/main" id="{71A55588-F014-4CC8-A0A0-C4C9CC2E1983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ktangel 9">
            <a:extLst>
              <a:ext uri="{FF2B5EF4-FFF2-40B4-BE49-F238E27FC236}">
                <a16:creationId xmlns:a16="http://schemas.microsoft.com/office/drawing/2014/main" id="{E74207D8-2933-4EDD-B35F-EB6087D11835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E78BE4-1D08-42E8-84FD-0D9CF1AA12EE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6984620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Lots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E7890-F35B-4E2B-97C9-56326B71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12" y="835383"/>
            <a:ext cx="4046004" cy="38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_2SEEDS">
      <a:dk1>
        <a:srgbClr val="000000"/>
      </a:dk1>
      <a:lt1>
        <a:srgbClr val="FFFFFF"/>
      </a:lt1>
      <a:dk2>
        <a:srgbClr val="243741"/>
      </a:dk2>
      <a:lt2>
        <a:srgbClr val="E8E6E2"/>
      </a:lt2>
      <a:accent1>
        <a:srgbClr val="48A7C8"/>
      </a:accent1>
      <a:accent2>
        <a:srgbClr val="365FB6"/>
      </a:accent2>
      <a:accent3>
        <a:srgbClr val="5B50CB"/>
      </a:accent3>
      <a:accent4>
        <a:srgbClr val="B63688"/>
      </a:accent4>
      <a:accent5>
        <a:srgbClr val="C84864"/>
      </a:accent5>
      <a:accent6>
        <a:srgbClr val="B64F36"/>
      </a:accent6>
      <a:hlink>
        <a:srgbClr val="C450B0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</TotalTime>
  <Words>381</Words>
  <Application>Microsoft Office PowerPoint</Application>
  <PresentationFormat>Widescreen</PresentationFormat>
  <Paragraphs>92</Paragraphs>
  <Slides>12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Goudy Old Style</vt:lpstr>
      <vt:lpstr>Wingdings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Wall</dc:creator>
  <cp:lastModifiedBy>Fredrik Wall</cp:lastModifiedBy>
  <cp:revision>30</cp:revision>
  <dcterms:created xsi:type="dcterms:W3CDTF">2019-12-24T20:24:43Z</dcterms:created>
  <dcterms:modified xsi:type="dcterms:W3CDTF">2019-12-29T19:07:26Z</dcterms:modified>
</cp:coreProperties>
</file>