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Barlow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  <p:embeddedFont>
      <p:font typeface="Montserra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363153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Проект импорта данных: Telegram Bot API, SQLite3 и G4F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826198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Презентация проекта импорта данных, использующего Telegram Bot API, SQLite3 и G4F. Проект позволяет собирать информацию, обрабатывать ее и публиковать в Telegram-группах.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44347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Дальнейшие планы развития и улучшения проекта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303032"/>
            <a:ext cx="1639133" cy="789384"/>
          </a:xfrm>
          <a:prstGeom prst="roundRect">
            <a:avLst>
              <a:gd name="adj" fmla="val 247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3481030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14017" y="3519607"/>
            <a:ext cx="400169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Расширение функционала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2505670" y="4077176"/>
            <a:ext cx="11258193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7" name="Shape 5"/>
          <p:cNvSpPr/>
          <p:nvPr/>
        </p:nvSpPr>
        <p:spPr>
          <a:xfrm>
            <a:off x="758309" y="4200644"/>
            <a:ext cx="3278386" cy="789384"/>
          </a:xfrm>
          <a:prstGeom prst="roundRect">
            <a:avLst>
              <a:gd name="adj" fmla="val 247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974884" y="4378643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4253270" y="4417219"/>
            <a:ext cx="426934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Добавление новых функций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4144923" y="4974788"/>
            <a:ext cx="9618940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11" name="Shape 9"/>
          <p:cNvSpPr/>
          <p:nvPr/>
        </p:nvSpPr>
        <p:spPr>
          <a:xfrm>
            <a:off x="758309" y="5098256"/>
            <a:ext cx="4917638" cy="789384"/>
          </a:xfrm>
          <a:prstGeom prst="roundRect">
            <a:avLst>
              <a:gd name="adj" fmla="val 247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4884" y="5276255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5892522" y="5314831"/>
            <a:ext cx="657236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Улучшение пользовательского интерфейса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784175" y="5872401"/>
            <a:ext cx="7979688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15" name="Shape 13"/>
          <p:cNvSpPr/>
          <p:nvPr/>
        </p:nvSpPr>
        <p:spPr>
          <a:xfrm>
            <a:off x="758309" y="5995868"/>
            <a:ext cx="6556891" cy="789384"/>
          </a:xfrm>
          <a:prstGeom prst="roundRect">
            <a:avLst>
              <a:gd name="adj" fmla="val 247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974884" y="6173867"/>
            <a:ext cx="163830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7531775" y="6212443"/>
            <a:ext cx="587335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Доработка системы обработки ошибок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0420"/>
            <a:ext cx="685502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Цель и задачи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743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Автоматизировать сбор и публикацию данных в Telegram-группах.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237434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Создать Telegram-бота, способного получать информацию из внешних источников, обрабатывать ее, хранить в базе данных SQLite3 и публиковать в Telegram-группах.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5186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компоненты и их взаимодействие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Telegram Bot API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971687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Предоставляет API для взаимодействия с Telegram-ботом.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SQLite3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3971687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База данных, используемая для хранения информации.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444966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6615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G4F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6147673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Библиотека для взаимодействия с внешними API.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69033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Инициализация токена и параметров бота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440668"/>
            <a:ext cx="7627382" cy="3098483"/>
          </a:xfrm>
          <a:prstGeom prst="roundRect">
            <a:avLst>
              <a:gd name="adj" fmla="val 6293"/>
            </a:avLst>
          </a:prstGeom>
          <a:solidFill>
            <a:srgbClr val="D2CFFC"/>
          </a:solidFill>
          <a:ln/>
        </p:spPr>
      </p:sp>
      <p:sp>
        <p:nvSpPr>
          <p:cNvPr id="5" name="Shape 2"/>
          <p:cNvSpPr/>
          <p:nvPr/>
        </p:nvSpPr>
        <p:spPr>
          <a:xfrm>
            <a:off x="747593" y="3440668"/>
            <a:ext cx="7648813" cy="3098483"/>
          </a:xfrm>
          <a:prstGeom prst="roundRect">
            <a:avLst>
              <a:gd name="adj" fmla="val 1049"/>
            </a:avLst>
          </a:prstGeom>
          <a:solidFill>
            <a:srgbClr val="D2CFFC"/>
          </a:solidFill>
          <a:ln/>
        </p:spPr>
      </p:sp>
      <p:sp>
        <p:nvSpPr>
          <p:cNvPr id="6" name="Text 3"/>
          <p:cNvSpPr/>
          <p:nvPr/>
        </p:nvSpPr>
        <p:spPr>
          <a:xfrm>
            <a:off x="964168" y="3603069"/>
            <a:ext cx="7215664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telebot
import sqlite3
import os
from g4f.client import Client
TOKEN = '8007015559:AAH6S14l-G6H5lImzG3nrje1DWBLmu_o0f0'
bot = telebot.TeleBot(TOKEN)
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00776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Определение идентификаторов группы и тем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3676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ID группы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94049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Уникальный идентификатор Telegram-группы.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3676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ID тем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940498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Идентификаторы различных тем для публикаций в группе.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25548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Реализация функций для работы с базой данных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284" y="3384232"/>
            <a:ext cx="1622822" cy="7893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8713" y="3648075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064681" y="3600807"/>
            <a:ext cx="357747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Создание подключения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02160" y="4185404"/>
            <a:ext cx="8915876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73" y="4227671"/>
            <a:ext cx="3245644" cy="7893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0733" y="4405670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5876092" y="4444246"/>
            <a:ext cx="283202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Создание таблицы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13571" y="5028843"/>
            <a:ext cx="810446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62" y="5071110"/>
            <a:ext cx="4868466" cy="7893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3591" y="5249108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8"/>
          <p:cNvSpPr/>
          <p:nvPr/>
        </p:nvSpPr>
        <p:spPr>
          <a:xfrm>
            <a:off x="6687503" y="5287685"/>
            <a:ext cx="239887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Вставка данных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24982" y="5872282"/>
            <a:ext cx="7293054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51" y="5914549"/>
            <a:ext cx="6491288" cy="789384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54661" y="6092547"/>
            <a:ext cx="163830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100" dirty="0"/>
          </a:p>
        </p:txBody>
      </p:sp>
      <p:sp>
        <p:nvSpPr>
          <p:cNvPr id="17" name="Text 11"/>
          <p:cNvSpPr/>
          <p:nvPr/>
        </p:nvSpPr>
        <p:spPr>
          <a:xfrm>
            <a:off x="7498913" y="6131123"/>
            <a:ext cx="30452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Извлечение данных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746" y="497443"/>
            <a:ext cx="7880509" cy="1187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Обработка команд и сообщений пользователей</a:t>
            </a:r>
            <a:endParaRPr lang="en-US" sz="3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6" y="1955721"/>
            <a:ext cx="902494" cy="14441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04988" y="2136219"/>
            <a:ext cx="2830711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Получение сообщения</a:t>
            </a:r>
            <a:endParaRPr lang="en-US" sz="18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6" y="3399830"/>
            <a:ext cx="902494" cy="144410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804988" y="3580328"/>
            <a:ext cx="2375178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 сообщения</a:t>
            </a:r>
            <a:endParaRPr lang="en-US" sz="18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46" y="4843939"/>
            <a:ext cx="902494" cy="144410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804988" y="5024438"/>
            <a:ext cx="2784158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Выполнение команды</a:t>
            </a:r>
            <a:endParaRPr lang="en-US" sz="185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46" y="6288048"/>
            <a:ext cx="902494" cy="144410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804988" y="6468547"/>
            <a:ext cx="2375178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Отправка ответа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981212"/>
            <a:ext cx="1277433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Публикация постов в Telegram с учетом тем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9" y="5018842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57770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Планирование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6263164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Запланированная публикация постов в заданное время.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798" y="5018842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37798" y="57770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Закрепление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37798" y="6263164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Закрепление важных постов вверху группы.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405" y="5018842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7405" y="5777032"/>
            <a:ext cx="293834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Целевая аудитория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7405" y="6263164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Возможность публикации в определенных темах группы.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882033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Особенности и ограничения текущей реализации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87609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1427" y="5948720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5876092"/>
            <a:ext cx="56791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Ограничение по количеству запросов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6362224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G4F имеет ограничения по количеству запросов.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3547" y="587609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7571423" y="5948720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27563" y="5876092"/>
            <a:ext cx="286214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Обработка ошибок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27563" y="6362224"/>
            <a:ext cx="57446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Необходимо добавить более качественную обработку ошибок.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2024-12-19T11:57:30Z</dcterms:created>
  <dcterms:modified xsi:type="dcterms:W3CDTF">2024-12-19T11:57:30Z</dcterms:modified>
</cp:coreProperties>
</file>