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894" r:id="rId3"/>
    <p:sldId id="900" r:id="rId4"/>
    <p:sldId id="864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6A7A"/>
    <a:srgbClr val="DFCCE3"/>
    <a:srgbClr val="FFDD00"/>
    <a:srgbClr val="FBA61C"/>
    <a:srgbClr val="C7B2D6"/>
    <a:srgbClr val="ABD6A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93ED-A0C2-47E6-A318-DBE38C226AB5}" type="datetimeFigureOut">
              <a:rPr lang="en-ZA" smtClean="0"/>
              <a:t>2020/10/03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F194-2AD8-482F-BEA5-22FD6F9F23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6576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93ED-A0C2-47E6-A318-DBE38C226AB5}" type="datetimeFigureOut">
              <a:rPr lang="en-ZA" smtClean="0"/>
              <a:t>2020/10/03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F194-2AD8-482F-BEA5-22FD6F9F23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4106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93ED-A0C2-47E6-A318-DBE38C226AB5}" type="datetimeFigureOut">
              <a:rPr lang="en-ZA" smtClean="0"/>
              <a:t>2020/10/03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F194-2AD8-482F-BEA5-22FD6F9F23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53494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93ED-A0C2-47E6-A318-DBE38C226AB5}" type="datetimeFigureOut">
              <a:rPr lang="en-ZA" smtClean="0"/>
              <a:t>2020/10/03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F194-2AD8-482F-BEA5-22FD6F9F23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5062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93ED-A0C2-47E6-A318-DBE38C226AB5}" type="datetimeFigureOut">
              <a:rPr lang="en-ZA" smtClean="0"/>
              <a:t>2020/10/03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F194-2AD8-482F-BEA5-22FD6F9F23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4687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93ED-A0C2-47E6-A318-DBE38C226AB5}" type="datetimeFigureOut">
              <a:rPr lang="en-ZA" smtClean="0"/>
              <a:t>2020/10/03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F194-2AD8-482F-BEA5-22FD6F9F23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01918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93ED-A0C2-47E6-A318-DBE38C226AB5}" type="datetimeFigureOut">
              <a:rPr lang="en-ZA" smtClean="0"/>
              <a:t>2020/10/03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F194-2AD8-482F-BEA5-22FD6F9F23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2224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93ED-A0C2-47E6-A318-DBE38C226AB5}" type="datetimeFigureOut">
              <a:rPr lang="en-ZA" smtClean="0"/>
              <a:t>2020/10/03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F194-2AD8-482F-BEA5-22FD6F9F23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4654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93ED-A0C2-47E6-A318-DBE38C226AB5}" type="datetimeFigureOut">
              <a:rPr lang="en-ZA" smtClean="0"/>
              <a:t>2020/10/03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F194-2AD8-482F-BEA5-22FD6F9F23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3569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93ED-A0C2-47E6-A318-DBE38C226AB5}" type="datetimeFigureOut">
              <a:rPr lang="en-ZA" smtClean="0"/>
              <a:t>2020/10/03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F194-2AD8-482F-BEA5-22FD6F9F23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5792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93ED-A0C2-47E6-A318-DBE38C226AB5}" type="datetimeFigureOut">
              <a:rPr lang="en-ZA" smtClean="0"/>
              <a:t>2020/10/03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F194-2AD8-482F-BEA5-22FD6F9F23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5443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F93ED-A0C2-47E6-A318-DBE38C226AB5}" type="datetimeFigureOut">
              <a:rPr lang="en-ZA" smtClean="0"/>
              <a:t>2020/10/03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0F194-2AD8-482F-BEA5-22FD6F9F23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96059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452B790-AA00-417E-B002-AED1D3B035D1}"/>
              </a:ext>
            </a:extLst>
          </p:cNvPr>
          <p:cNvSpPr txBox="1"/>
          <p:nvPr/>
        </p:nvSpPr>
        <p:spPr>
          <a:xfrm>
            <a:off x="-17427" y="2641002"/>
            <a:ext cx="917977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X-section AN-AS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sz="1600" b="1" dirty="0">
                <a:solidFill>
                  <a:prstClr val="black"/>
                </a:solidFill>
                <a:latin typeface="Calibri"/>
              </a:rPr>
              <a:t>See </a:t>
            </a:r>
            <a:r>
              <a:rPr lang="en-ZA" sz="1600" b="1" i="1" dirty="0">
                <a:solidFill>
                  <a:prstClr val="black"/>
                </a:solidFill>
                <a:latin typeface="Calibri"/>
              </a:rPr>
              <a:t>Cross section locations.kmz </a:t>
            </a:r>
            <a:r>
              <a:rPr lang="en-ZA" sz="1600" b="1" dirty="0">
                <a:solidFill>
                  <a:prstClr val="black"/>
                </a:solidFill>
                <a:latin typeface="Calibri"/>
              </a:rPr>
              <a:t>&amp; </a:t>
            </a:r>
            <a:r>
              <a:rPr lang="en-ZA" sz="1600" b="1" i="1" dirty="0">
                <a:solidFill>
                  <a:prstClr val="black"/>
                </a:solidFill>
                <a:latin typeface="Calibri"/>
              </a:rPr>
              <a:t>Cross section labels.kmz </a:t>
            </a:r>
            <a:r>
              <a:rPr lang="en-ZA" sz="1600" b="1" dirty="0">
                <a:solidFill>
                  <a:prstClr val="black"/>
                </a:solidFill>
                <a:latin typeface="Calibri"/>
              </a:rPr>
              <a:t>for location in Google Earth</a:t>
            </a:r>
            <a:endParaRPr kumimoji="0" lang="en-ZA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703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10D35C-0702-4F9A-9BA1-B516446A9368}"/>
              </a:ext>
            </a:extLst>
          </p:cNvPr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4000" b="1" i="0" u="none" strike="noStrike" kern="1200" cap="none" spc="-150" normalizeH="0" baseline="0" noProof="0" dirty="0">
                <a:ln w="3175">
                  <a:noFill/>
                </a:ln>
                <a:gradFill flip="none" rotWithShape="1">
                  <a:gsLst>
                    <a:gs pos="0">
                      <a:srgbClr val="FFFFB9"/>
                    </a:gs>
                    <a:gs pos="36000">
                      <a:srgbClr val="FFFF99"/>
                    </a:gs>
                    <a:gs pos="86000">
                      <a:srgbClr val="F6AE1E"/>
                    </a:gs>
                  </a:gsLst>
                  <a:lin ang="5400000" scaled="0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Arial" charset="0"/>
              </a:rPr>
              <a:t>Location of Cross Section on 1:1M (2019 Ed.)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205CE0-99BC-4624-9415-5C03D29DD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1513"/>
            <a:ext cx="9144000" cy="535602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E7FFF93-72CB-4321-B16A-37CDDFABD9E6}"/>
              </a:ext>
            </a:extLst>
          </p:cNvPr>
          <p:cNvCxnSpPr>
            <a:cxnSpLocks/>
          </p:cNvCxnSpPr>
          <p:nvPr/>
        </p:nvCxnSpPr>
        <p:spPr>
          <a:xfrm flipH="1">
            <a:off x="1467854" y="1561599"/>
            <a:ext cx="1925051" cy="4724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7B51F08-4FAE-4AF8-8787-6352887BDABA}"/>
              </a:ext>
            </a:extLst>
          </p:cNvPr>
          <p:cNvSpPr txBox="1"/>
          <p:nvPr/>
        </p:nvSpPr>
        <p:spPr>
          <a:xfrm>
            <a:off x="3142211" y="1155409"/>
            <a:ext cx="550958" cy="369332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b="1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defRPr>
            </a:lvl1pPr>
          </a:lstStyle>
          <a:p>
            <a:r>
              <a:rPr lang="en-ZA" dirty="0"/>
              <a:t>AN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69798D1-F5A3-418F-9CC2-950E3F1D1E03}"/>
              </a:ext>
            </a:extLst>
          </p:cNvPr>
          <p:cNvSpPr txBox="1"/>
          <p:nvPr/>
        </p:nvSpPr>
        <p:spPr>
          <a:xfrm>
            <a:off x="1209498" y="6350824"/>
            <a:ext cx="517724" cy="369332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67A24C5-7F74-4511-A50F-75283D0058BA}"/>
              </a:ext>
            </a:extLst>
          </p:cNvPr>
          <p:cNvGrpSpPr/>
          <p:nvPr/>
        </p:nvGrpSpPr>
        <p:grpSpPr>
          <a:xfrm>
            <a:off x="59423" y="2361414"/>
            <a:ext cx="700090" cy="1259682"/>
            <a:chOff x="78578" y="1569244"/>
            <a:chExt cx="700090" cy="1259682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61E54D34-F9B6-414B-8D96-A9A6070EFA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7250" t="14312" r="18333" b="9639"/>
            <a:stretch/>
          </p:blipFill>
          <p:spPr>
            <a:xfrm flipH="1">
              <a:off x="78578" y="1569244"/>
              <a:ext cx="692945" cy="1259682"/>
            </a:xfrm>
            <a:prstGeom prst="rect">
              <a:avLst/>
            </a:prstGeom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A2EAF48-4F61-4A73-ABF2-99CED31F7DE9}"/>
                </a:ext>
              </a:extLst>
            </p:cNvPr>
            <p:cNvSpPr/>
            <p:nvPr/>
          </p:nvSpPr>
          <p:spPr>
            <a:xfrm>
              <a:off x="671513" y="1843088"/>
              <a:ext cx="107155" cy="976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2E75015-E5CE-49B4-BCAA-A2E23331D0A4}"/>
              </a:ext>
            </a:extLst>
          </p:cNvPr>
          <p:cNvCxnSpPr>
            <a:cxnSpLocks/>
          </p:cNvCxnSpPr>
          <p:nvPr/>
        </p:nvCxnSpPr>
        <p:spPr>
          <a:xfrm flipV="1">
            <a:off x="659850" y="1561599"/>
            <a:ext cx="2733055" cy="1021318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572D348-5C73-4B24-A500-6AFD30B7D4AB}"/>
              </a:ext>
            </a:extLst>
          </p:cNvPr>
          <p:cNvCxnSpPr>
            <a:cxnSpLocks/>
          </p:cNvCxnSpPr>
          <p:nvPr/>
        </p:nvCxnSpPr>
        <p:spPr>
          <a:xfrm>
            <a:off x="632864" y="2635258"/>
            <a:ext cx="827845" cy="3650741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40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64675E2C-BDB8-4425-BA56-B665F8FCB5C2}"/>
              </a:ext>
            </a:extLst>
          </p:cNvPr>
          <p:cNvSpPr/>
          <p:nvPr/>
        </p:nvSpPr>
        <p:spPr>
          <a:xfrm>
            <a:off x="1388269" y="3552825"/>
            <a:ext cx="2857500" cy="1052513"/>
          </a:xfrm>
          <a:custGeom>
            <a:avLst/>
            <a:gdLst>
              <a:gd name="connsiteX0" fmla="*/ 0 w 2857500"/>
              <a:gd name="connsiteY0" fmla="*/ 1052513 h 1052513"/>
              <a:gd name="connsiteX1" fmla="*/ 2857500 w 2857500"/>
              <a:gd name="connsiteY1" fmla="*/ 1052513 h 1052513"/>
              <a:gd name="connsiteX2" fmla="*/ 2688431 w 2857500"/>
              <a:gd name="connsiteY2" fmla="*/ 483394 h 1052513"/>
              <a:gd name="connsiteX3" fmla="*/ 1914525 w 2857500"/>
              <a:gd name="connsiteY3" fmla="*/ 454819 h 1052513"/>
              <a:gd name="connsiteX4" fmla="*/ 1100137 w 2857500"/>
              <a:gd name="connsiteY4" fmla="*/ 0 h 1052513"/>
              <a:gd name="connsiteX5" fmla="*/ 614362 w 2857500"/>
              <a:gd name="connsiteY5" fmla="*/ 488156 h 1052513"/>
              <a:gd name="connsiteX6" fmla="*/ 61912 w 2857500"/>
              <a:gd name="connsiteY6" fmla="*/ 785813 h 1052513"/>
              <a:gd name="connsiteX7" fmla="*/ 0 w 2857500"/>
              <a:gd name="connsiteY7" fmla="*/ 1052513 h 1052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57500" h="1052513">
                <a:moveTo>
                  <a:pt x="0" y="1052513"/>
                </a:moveTo>
                <a:lnTo>
                  <a:pt x="2857500" y="1052513"/>
                </a:lnTo>
                <a:lnTo>
                  <a:pt x="2688431" y="483394"/>
                </a:lnTo>
                <a:lnTo>
                  <a:pt x="1914525" y="454819"/>
                </a:lnTo>
                <a:lnTo>
                  <a:pt x="1100137" y="0"/>
                </a:lnTo>
                <a:lnTo>
                  <a:pt x="614362" y="488156"/>
                </a:lnTo>
                <a:lnTo>
                  <a:pt x="61912" y="785813"/>
                </a:lnTo>
                <a:lnTo>
                  <a:pt x="0" y="1052513"/>
                </a:lnTo>
                <a:close/>
              </a:path>
            </a:pathLst>
          </a:custGeom>
          <a:solidFill>
            <a:srgbClr val="C7B2D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C87CBF53-C9FF-4415-819B-D7336AA321A8}"/>
              </a:ext>
            </a:extLst>
          </p:cNvPr>
          <p:cNvSpPr/>
          <p:nvPr/>
        </p:nvSpPr>
        <p:spPr>
          <a:xfrm>
            <a:off x="144051" y="2514547"/>
            <a:ext cx="3960478" cy="2081379"/>
          </a:xfrm>
          <a:custGeom>
            <a:avLst/>
            <a:gdLst>
              <a:gd name="connsiteX0" fmla="*/ 4002505 w 4002505"/>
              <a:gd name="connsiteY0" fmla="*/ 1580147 h 2221831"/>
              <a:gd name="connsiteX1" fmla="*/ 3713747 w 4002505"/>
              <a:gd name="connsiteY1" fmla="*/ 1852863 h 2221831"/>
              <a:gd name="connsiteX2" fmla="*/ 3328736 w 4002505"/>
              <a:gd name="connsiteY2" fmla="*/ 1868905 h 2221831"/>
              <a:gd name="connsiteX3" fmla="*/ 2823410 w 4002505"/>
              <a:gd name="connsiteY3" fmla="*/ 1676400 h 2221831"/>
              <a:gd name="connsiteX4" fmla="*/ 2550694 w 4002505"/>
              <a:gd name="connsiteY4" fmla="*/ 1443789 h 2221831"/>
              <a:gd name="connsiteX5" fmla="*/ 2398294 w 4002505"/>
              <a:gd name="connsiteY5" fmla="*/ 1331494 h 2221831"/>
              <a:gd name="connsiteX6" fmla="*/ 2077452 w 4002505"/>
              <a:gd name="connsiteY6" fmla="*/ 1532021 h 2221831"/>
              <a:gd name="connsiteX7" fmla="*/ 1756610 w 4002505"/>
              <a:gd name="connsiteY7" fmla="*/ 1836821 h 2221831"/>
              <a:gd name="connsiteX8" fmla="*/ 1283368 w 4002505"/>
              <a:gd name="connsiteY8" fmla="*/ 2053389 h 2221831"/>
              <a:gd name="connsiteX9" fmla="*/ 978568 w 4002505"/>
              <a:gd name="connsiteY9" fmla="*/ 2221831 h 2221831"/>
              <a:gd name="connsiteX10" fmla="*/ 417094 w 4002505"/>
              <a:gd name="connsiteY10" fmla="*/ 2221831 h 2221831"/>
              <a:gd name="connsiteX11" fmla="*/ 0 w 4002505"/>
              <a:gd name="connsiteY11" fmla="*/ 2141621 h 2221831"/>
              <a:gd name="connsiteX12" fmla="*/ 72189 w 4002505"/>
              <a:gd name="connsiteY12" fmla="*/ 1572126 h 2221831"/>
              <a:gd name="connsiteX13" fmla="*/ 1082842 w 4002505"/>
              <a:gd name="connsiteY13" fmla="*/ 1427747 h 2221831"/>
              <a:gd name="connsiteX14" fmla="*/ 1981200 w 4002505"/>
              <a:gd name="connsiteY14" fmla="*/ 336884 h 2221831"/>
              <a:gd name="connsiteX15" fmla="*/ 2550694 w 4002505"/>
              <a:gd name="connsiteY15" fmla="*/ 0 h 2221831"/>
              <a:gd name="connsiteX16" fmla="*/ 3048000 w 4002505"/>
              <a:gd name="connsiteY16" fmla="*/ 649705 h 2221831"/>
              <a:gd name="connsiteX17" fmla="*/ 3529263 w 4002505"/>
              <a:gd name="connsiteY17" fmla="*/ 729915 h 2221831"/>
              <a:gd name="connsiteX18" fmla="*/ 3850105 w 4002505"/>
              <a:gd name="connsiteY18" fmla="*/ 898357 h 2221831"/>
              <a:gd name="connsiteX19" fmla="*/ 4002505 w 4002505"/>
              <a:gd name="connsiteY19" fmla="*/ 1580147 h 2221831"/>
              <a:gd name="connsiteX0" fmla="*/ 4002505 w 4002505"/>
              <a:gd name="connsiteY0" fmla="*/ 1580147 h 2221831"/>
              <a:gd name="connsiteX1" fmla="*/ 3713747 w 4002505"/>
              <a:gd name="connsiteY1" fmla="*/ 1852863 h 2221831"/>
              <a:gd name="connsiteX2" fmla="*/ 3328736 w 4002505"/>
              <a:gd name="connsiteY2" fmla="*/ 1868905 h 2221831"/>
              <a:gd name="connsiteX3" fmla="*/ 2823410 w 4002505"/>
              <a:gd name="connsiteY3" fmla="*/ 1676400 h 2221831"/>
              <a:gd name="connsiteX4" fmla="*/ 2550694 w 4002505"/>
              <a:gd name="connsiteY4" fmla="*/ 1443789 h 2221831"/>
              <a:gd name="connsiteX5" fmla="*/ 2398294 w 4002505"/>
              <a:gd name="connsiteY5" fmla="*/ 1331494 h 2221831"/>
              <a:gd name="connsiteX6" fmla="*/ 2077452 w 4002505"/>
              <a:gd name="connsiteY6" fmla="*/ 1532021 h 2221831"/>
              <a:gd name="connsiteX7" fmla="*/ 1756610 w 4002505"/>
              <a:gd name="connsiteY7" fmla="*/ 1836821 h 2221831"/>
              <a:gd name="connsiteX8" fmla="*/ 1283368 w 4002505"/>
              <a:gd name="connsiteY8" fmla="*/ 2053389 h 2221831"/>
              <a:gd name="connsiteX9" fmla="*/ 978568 w 4002505"/>
              <a:gd name="connsiteY9" fmla="*/ 2221831 h 2221831"/>
              <a:gd name="connsiteX10" fmla="*/ 417094 w 4002505"/>
              <a:gd name="connsiteY10" fmla="*/ 2221831 h 2221831"/>
              <a:gd name="connsiteX11" fmla="*/ 0 w 4002505"/>
              <a:gd name="connsiteY11" fmla="*/ 2141621 h 2221831"/>
              <a:gd name="connsiteX12" fmla="*/ 37264 w 4002505"/>
              <a:gd name="connsiteY12" fmla="*/ 1562601 h 2221831"/>
              <a:gd name="connsiteX13" fmla="*/ 1082842 w 4002505"/>
              <a:gd name="connsiteY13" fmla="*/ 1427747 h 2221831"/>
              <a:gd name="connsiteX14" fmla="*/ 1981200 w 4002505"/>
              <a:gd name="connsiteY14" fmla="*/ 336884 h 2221831"/>
              <a:gd name="connsiteX15" fmla="*/ 2550694 w 4002505"/>
              <a:gd name="connsiteY15" fmla="*/ 0 h 2221831"/>
              <a:gd name="connsiteX16" fmla="*/ 3048000 w 4002505"/>
              <a:gd name="connsiteY16" fmla="*/ 649705 h 2221831"/>
              <a:gd name="connsiteX17" fmla="*/ 3529263 w 4002505"/>
              <a:gd name="connsiteY17" fmla="*/ 729915 h 2221831"/>
              <a:gd name="connsiteX18" fmla="*/ 3850105 w 4002505"/>
              <a:gd name="connsiteY18" fmla="*/ 898357 h 2221831"/>
              <a:gd name="connsiteX19" fmla="*/ 4002505 w 4002505"/>
              <a:gd name="connsiteY19" fmla="*/ 1580147 h 2221831"/>
              <a:gd name="connsiteX0" fmla="*/ 3965241 w 3965241"/>
              <a:gd name="connsiteY0" fmla="*/ 1580147 h 2221831"/>
              <a:gd name="connsiteX1" fmla="*/ 3676483 w 3965241"/>
              <a:gd name="connsiteY1" fmla="*/ 1852863 h 2221831"/>
              <a:gd name="connsiteX2" fmla="*/ 3291472 w 3965241"/>
              <a:gd name="connsiteY2" fmla="*/ 1868905 h 2221831"/>
              <a:gd name="connsiteX3" fmla="*/ 2786146 w 3965241"/>
              <a:gd name="connsiteY3" fmla="*/ 1676400 h 2221831"/>
              <a:gd name="connsiteX4" fmla="*/ 2513430 w 3965241"/>
              <a:gd name="connsiteY4" fmla="*/ 1443789 h 2221831"/>
              <a:gd name="connsiteX5" fmla="*/ 2361030 w 3965241"/>
              <a:gd name="connsiteY5" fmla="*/ 1331494 h 2221831"/>
              <a:gd name="connsiteX6" fmla="*/ 2040188 w 3965241"/>
              <a:gd name="connsiteY6" fmla="*/ 1532021 h 2221831"/>
              <a:gd name="connsiteX7" fmla="*/ 1719346 w 3965241"/>
              <a:gd name="connsiteY7" fmla="*/ 1836821 h 2221831"/>
              <a:gd name="connsiteX8" fmla="*/ 1246104 w 3965241"/>
              <a:gd name="connsiteY8" fmla="*/ 2053389 h 2221831"/>
              <a:gd name="connsiteX9" fmla="*/ 941304 w 3965241"/>
              <a:gd name="connsiteY9" fmla="*/ 2221831 h 2221831"/>
              <a:gd name="connsiteX10" fmla="*/ 379830 w 3965241"/>
              <a:gd name="connsiteY10" fmla="*/ 2221831 h 2221831"/>
              <a:gd name="connsiteX11" fmla="*/ 19886 w 3965241"/>
              <a:gd name="connsiteY11" fmla="*/ 2201946 h 2221831"/>
              <a:gd name="connsiteX12" fmla="*/ 0 w 3965241"/>
              <a:gd name="connsiteY12" fmla="*/ 1562601 h 2221831"/>
              <a:gd name="connsiteX13" fmla="*/ 1045578 w 3965241"/>
              <a:gd name="connsiteY13" fmla="*/ 1427747 h 2221831"/>
              <a:gd name="connsiteX14" fmla="*/ 1943936 w 3965241"/>
              <a:gd name="connsiteY14" fmla="*/ 336884 h 2221831"/>
              <a:gd name="connsiteX15" fmla="*/ 2513430 w 3965241"/>
              <a:gd name="connsiteY15" fmla="*/ 0 h 2221831"/>
              <a:gd name="connsiteX16" fmla="*/ 3010736 w 3965241"/>
              <a:gd name="connsiteY16" fmla="*/ 649705 h 2221831"/>
              <a:gd name="connsiteX17" fmla="*/ 3491999 w 3965241"/>
              <a:gd name="connsiteY17" fmla="*/ 729915 h 2221831"/>
              <a:gd name="connsiteX18" fmla="*/ 3812841 w 3965241"/>
              <a:gd name="connsiteY18" fmla="*/ 898357 h 2221831"/>
              <a:gd name="connsiteX19" fmla="*/ 3965241 w 3965241"/>
              <a:gd name="connsiteY19" fmla="*/ 1580147 h 2221831"/>
              <a:gd name="connsiteX0" fmla="*/ 3965241 w 3965241"/>
              <a:gd name="connsiteY0" fmla="*/ 1580147 h 2221831"/>
              <a:gd name="connsiteX1" fmla="*/ 3676483 w 3965241"/>
              <a:gd name="connsiteY1" fmla="*/ 1852863 h 2221831"/>
              <a:gd name="connsiteX2" fmla="*/ 3291472 w 3965241"/>
              <a:gd name="connsiteY2" fmla="*/ 1868905 h 2221831"/>
              <a:gd name="connsiteX3" fmla="*/ 2786146 w 3965241"/>
              <a:gd name="connsiteY3" fmla="*/ 1676400 h 2221831"/>
              <a:gd name="connsiteX4" fmla="*/ 2513430 w 3965241"/>
              <a:gd name="connsiteY4" fmla="*/ 1443789 h 2221831"/>
              <a:gd name="connsiteX5" fmla="*/ 2361030 w 3965241"/>
              <a:gd name="connsiteY5" fmla="*/ 1331494 h 2221831"/>
              <a:gd name="connsiteX6" fmla="*/ 2040188 w 3965241"/>
              <a:gd name="connsiteY6" fmla="*/ 1532021 h 2221831"/>
              <a:gd name="connsiteX7" fmla="*/ 1719346 w 3965241"/>
              <a:gd name="connsiteY7" fmla="*/ 1836821 h 2221831"/>
              <a:gd name="connsiteX8" fmla="*/ 1246104 w 3965241"/>
              <a:gd name="connsiteY8" fmla="*/ 2053389 h 2221831"/>
              <a:gd name="connsiteX9" fmla="*/ 941304 w 3965241"/>
              <a:gd name="connsiteY9" fmla="*/ 2221831 h 2221831"/>
              <a:gd name="connsiteX10" fmla="*/ 90905 w 3965241"/>
              <a:gd name="connsiteY10" fmla="*/ 2209131 h 2221831"/>
              <a:gd name="connsiteX11" fmla="*/ 19886 w 3965241"/>
              <a:gd name="connsiteY11" fmla="*/ 2201946 h 2221831"/>
              <a:gd name="connsiteX12" fmla="*/ 0 w 3965241"/>
              <a:gd name="connsiteY12" fmla="*/ 1562601 h 2221831"/>
              <a:gd name="connsiteX13" fmla="*/ 1045578 w 3965241"/>
              <a:gd name="connsiteY13" fmla="*/ 1427747 h 2221831"/>
              <a:gd name="connsiteX14" fmla="*/ 1943936 w 3965241"/>
              <a:gd name="connsiteY14" fmla="*/ 336884 h 2221831"/>
              <a:gd name="connsiteX15" fmla="*/ 2513430 w 3965241"/>
              <a:gd name="connsiteY15" fmla="*/ 0 h 2221831"/>
              <a:gd name="connsiteX16" fmla="*/ 3010736 w 3965241"/>
              <a:gd name="connsiteY16" fmla="*/ 649705 h 2221831"/>
              <a:gd name="connsiteX17" fmla="*/ 3491999 w 3965241"/>
              <a:gd name="connsiteY17" fmla="*/ 729915 h 2221831"/>
              <a:gd name="connsiteX18" fmla="*/ 3812841 w 3965241"/>
              <a:gd name="connsiteY18" fmla="*/ 898357 h 2221831"/>
              <a:gd name="connsiteX19" fmla="*/ 3965241 w 3965241"/>
              <a:gd name="connsiteY19" fmla="*/ 1580147 h 2221831"/>
              <a:gd name="connsiteX0" fmla="*/ 3965241 w 3965241"/>
              <a:gd name="connsiteY0" fmla="*/ 1580147 h 2221831"/>
              <a:gd name="connsiteX1" fmla="*/ 3676483 w 3965241"/>
              <a:gd name="connsiteY1" fmla="*/ 1852863 h 2221831"/>
              <a:gd name="connsiteX2" fmla="*/ 3291472 w 3965241"/>
              <a:gd name="connsiteY2" fmla="*/ 1868905 h 2221831"/>
              <a:gd name="connsiteX3" fmla="*/ 2786146 w 3965241"/>
              <a:gd name="connsiteY3" fmla="*/ 1676400 h 2221831"/>
              <a:gd name="connsiteX4" fmla="*/ 2513430 w 3965241"/>
              <a:gd name="connsiteY4" fmla="*/ 1443789 h 2221831"/>
              <a:gd name="connsiteX5" fmla="*/ 2361030 w 3965241"/>
              <a:gd name="connsiteY5" fmla="*/ 1331494 h 2221831"/>
              <a:gd name="connsiteX6" fmla="*/ 2040188 w 3965241"/>
              <a:gd name="connsiteY6" fmla="*/ 1532021 h 2221831"/>
              <a:gd name="connsiteX7" fmla="*/ 1719346 w 3965241"/>
              <a:gd name="connsiteY7" fmla="*/ 1836821 h 2221831"/>
              <a:gd name="connsiteX8" fmla="*/ 1246104 w 3965241"/>
              <a:gd name="connsiteY8" fmla="*/ 2053389 h 2221831"/>
              <a:gd name="connsiteX9" fmla="*/ 941304 w 3965241"/>
              <a:gd name="connsiteY9" fmla="*/ 2221831 h 2221831"/>
              <a:gd name="connsiteX10" fmla="*/ 437983 w 3965241"/>
              <a:gd name="connsiteY10" fmla="*/ 2210468 h 2221831"/>
              <a:gd name="connsiteX11" fmla="*/ 90905 w 3965241"/>
              <a:gd name="connsiteY11" fmla="*/ 2209131 h 2221831"/>
              <a:gd name="connsiteX12" fmla="*/ 19886 w 3965241"/>
              <a:gd name="connsiteY12" fmla="*/ 2201946 h 2221831"/>
              <a:gd name="connsiteX13" fmla="*/ 0 w 3965241"/>
              <a:gd name="connsiteY13" fmla="*/ 1562601 h 2221831"/>
              <a:gd name="connsiteX14" fmla="*/ 1045578 w 3965241"/>
              <a:gd name="connsiteY14" fmla="*/ 1427747 h 2221831"/>
              <a:gd name="connsiteX15" fmla="*/ 1943936 w 3965241"/>
              <a:gd name="connsiteY15" fmla="*/ 336884 h 2221831"/>
              <a:gd name="connsiteX16" fmla="*/ 2513430 w 3965241"/>
              <a:gd name="connsiteY16" fmla="*/ 0 h 2221831"/>
              <a:gd name="connsiteX17" fmla="*/ 3010736 w 3965241"/>
              <a:gd name="connsiteY17" fmla="*/ 649705 h 2221831"/>
              <a:gd name="connsiteX18" fmla="*/ 3491999 w 3965241"/>
              <a:gd name="connsiteY18" fmla="*/ 729915 h 2221831"/>
              <a:gd name="connsiteX19" fmla="*/ 3812841 w 3965241"/>
              <a:gd name="connsiteY19" fmla="*/ 898357 h 2221831"/>
              <a:gd name="connsiteX20" fmla="*/ 3965241 w 3965241"/>
              <a:gd name="connsiteY20" fmla="*/ 1580147 h 2221831"/>
              <a:gd name="connsiteX0" fmla="*/ 3965241 w 3965241"/>
              <a:gd name="connsiteY0" fmla="*/ 1580147 h 2231432"/>
              <a:gd name="connsiteX1" fmla="*/ 3676483 w 3965241"/>
              <a:gd name="connsiteY1" fmla="*/ 1852863 h 2231432"/>
              <a:gd name="connsiteX2" fmla="*/ 3291472 w 3965241"/>
              <a:gd name="connsiteY2" fmla="*/ 1868905 h 2231432"/>
              <a:gd name="connsiteX3" fmla="*/ 2786146 w 3965241"/>
              <a:gd name="connsiteY3" fmla="*/ 1676400 h 2231432"/>
              <a:gd name="connsiteX4" fmla="*/ 2513430 w 3965241"/>
              <a:gd name="connsiteY4" fmla="*/ 1443789 h 2231432"/>
              <a:gd name="connsiteX5" fmla="*/ 2361030 w 3965241"/>
              <a:gd name="connsiteY5" fmla="*/ 1331494 h 2231432"/>
              <a:gd name="connsiteX6" fmla="*/ 2040188 w 3965241"/>
              <a:gd name="connsiteY6" fmla="*/ 1532021 h 2231432"/>
              <a:gd name="connsiteX7" fmla="*/ 1719346 w 3965241"/>
              <a:gd name="connsiteY7" fmla="*/ 1836821 h 2231432"/>
              <a:gd name="connsiteX8" fmla="*/ 1246104 w 3965241"/>
              <a:gd name="connsiteY8" fmla="*/ 2053389 h 2231432"/>
              <a:gd name="connsiteX9" fmla="*/ 941304 w 3965241"/>
              <a:gd name="connsiteY9" fmla="*/ 2221831 h 2231432"/>
              <a:gd name="connsiteX10" fmla="*/ 437983 w 3965241"/>
              <a:gd name="connsiteY10" fmla="*/ 2210468 h 2231432"/>
              <a:gd name="connsiteX11" fmla="*/ 90905 w 3965241"/>
              <a:gd name="connsiteY11" fmla="*/ 2209131 h 2231432"/>
              <a:gd name="connsiteX12" fmla="*/ 19886 w 3965241"/>
              <a:gd name="connsiteY12" fmla="*/ 2201946 h 2231432"/>
              <a:gd name="connsiteX13" fmla="*/ 0 w 3965241"/>
              <a:gd name="connsiteY13" fmla="*/ 1562601 h 2231432"/>
              <a:gd name="connsiteX14" fmla="*/ 1045578 w 3965241"/>
              <a:gd name="connsiteY14" fmla="*/ 1427747 h 2231432"/>
              <a:gd name="connsiteX15" fmla="*/ 1943936 w 3965241"/>
              <a:gd name="connsiteY15" fmla="*/ 336884 h 2231432"/>
              <a:gd name="connsiteX16" fmla="*/ 2513430 w 3965241"/>
              <a:gd name="connsiteY16" fmla="*/ 0 h 2231432"/>
              <a:gd name="connsiteX17" fmla="*/ 3010736 w 3965241"/>
              <a:gd name="connsiteY17" fmla="*/ 649705 h 2231432"/>
              <a:gd name="connsiteX18" fmla="*/ 3491999 w 3965241"/>
              <a:gd name="connsiteY18" fmla="*/ 729915 h 2231432"/>
              <a:gd name="connsiteX19" fmla="*/ 3812841 w 3965241"/>
              <a:gd name="connsiteY19" fmla="*/ 898357 h 2231432"/>
              <a:gd name="connsiteX20" fmla="*/ 3965241 w 3965241"/>
              <a:gd name="connsiteY20" fmla="*/ 1580147 h 2231432"/>
              <a:gd name="connsiteX0" fmla="*/ 3965241 w 3965241"/>
              <a:gd name="connsiteY0" fmla="*/ 1580147 h 2231432"/>
              <a:gd name="connsiteX1" fmla="*/ 3676483 w 3965241"/>
              <a:gd name="connsiteY1" fmla="*/ 1852863 h 2231432"/>
              <a:gd name="connsiteX2" fmla="*/ 3291472 w 3965241"/>
              <a:gd name="connsiteY2" fmla="*/ 1868905 h 2231432"/>
              <a:gd name="connsiteX3" fmla="*/ 2786146 w 3965241"/>
              <a:gd name="connsiteY3" fmla="*/ 1676400 h 2231432"/>
              <a:gd name="connsiteX4" fmla="*/ 2513430 w 3965241"/>
              <a:gd name="connsiteY4" fmla="*/ 1443789 h 2231432"/>
              <a:gd name="connsiteX5" fmla="*/ 2361030 w 3965241"/>
              <a:gd name="connsiteY5" fmla="*/ 1331494 h 2231432"/>
              <a:gd name="connsiteX6" fmla="*/ 2040188 w 3965241"/>
              <a:gd name="connsiteY6" fmla="*/ 1532021 h 2231432"/>
              <a:gd name="connsiteX7" fmla="*/ 1719346 w 3965241"/>
              <a:gd name="connsiteY7" fmla="*/ 1836821 h 2231432"/>
              <a:gd name="connsiteX8" fmla="*/ 1246104 w 3965241"/>
              <a:gd name="connsiteY8" fmla="*/ 2053389 h 2231432"/>
              <a:gd name="connsiteX9" fmla="*/ 941304 w 3965241"/>
              <a:gd name="connsiteY9" fmla="*/ 2221831 h 2231432"/>
              <a:gd name="connsiteX10" fmla="*/ 437983 w 3965241"/>
              <a:gd name="connsiteY10" fmla="*/ 2210468 h 2231432"/>
              <a:gd name="connsiteX11" fmla="*/ 90905 w 3965241"/>
              <a:gd name="connsiteY11" fmla="*/ 2209131 h 2231432"/>
              <a:gd name="connsiteX12" fmla="*/ 19886 w 3965241"/>
              <a:gd name="connsiteY12" fmla="*/ 2201946 h 2231432"/>
              <a:gd name="connsiteX13" fmla="*/ 0 w 3965241"/>
              <a:gd name="connsiteY13" fmla="*/ 1562601 h 2231432"/>
              <a:gd name="connsiteX14" fmla="*/ 1045578 w 3965241"/>
              <a:gd name="connsiteY14" fmla="*/ 1427747 h 2231432"/>
              <a:gd name="connsiteX15" fmla="*/ 1943936 w 3965241"/>
              <a:gd name="connsiteY15" fmla="*/ 336884 h 2231432"/>
              <a:gd name="connsiteX16" fmla="*/ 2513430 w 3965241"/>
              <a:gd name="connsiteY16" fmla="*/ 0 h 2231432"/>
              <a:gd name="connsiteX17" fmla="*/ 3010736 w 3965241"/>
              <a:gd name="connsiteY17" fmla="*/ 649705 h 2231432"/>
              <a:gd name="connsiteX18" fmla="*/ 3491999 w 3965241"/>
              <a:gd name="connsiteY18" fmla="*/ 729915 h 2231432"/>
              <a:gd name="connsiteX19" fmla="*/ 3812841 w 3965241"/>
              <a:gd name="connsiteY19" fmla="*/ 898357 h 2231432"/>
              <a:gd name="connsiteX20" fmla="*/ 3965241 w 3965241"/>
              <a:gd name="connsiteY20" fmla="*/ 1580147 h 2231432"/>
              <a:gd name="connsiteX0" fmla="*/ 3965241 w 3965241"/>
              <a:gd name="connsiteY0" fmla="*/ 1580147 h 2231432"/>
              <a:gd name="connsiteX1" fmla="*/ 3676483 w 3965241"/>
              <a:gd name="connsiteY1" fmla="*/ 1852863 h 2231432"/>
              <a:gd name="connsiteX2" fmla="*/ 3291472 w 3965241"/>
              <a:gd name="connsiteY2" fmla="*/ 1868905 h 2231432"/>
              <a:gd name="connsiteX3" fmla="*/ 2786146 w 3965241"/>
              <a:gd name="connsiteY3" fmla="*/ 1676400 h 2231432"/>
              <a:gd name="connsiteX4" fmla="*/ 2513430 w 3965241"/>
              <a:gd name="connsiteY4" fmla="*/ 1443789 h 2231432"/>
              <a:gd name="connsiteX5" fmla="*/ 2361030 w 3965241"/>
              <a:gd name="connsiteY5" fmla="*/ 1331494 h 2231432"/>
              <a:gd name="connsiteX6" fmla="*/ 2040188 w 3965241"/>
              <a:gd name="connsiteY6" fmla="*/ 1532021 h 2231432"/>
              <a:gd name="connsiteX7" fmla="*/ 1719346 w 3965241"/>
              <a:gd name="connsiteY7" fmla="*/ 1836821 h 2231432"/>
              <a:gd name="connsiteX8" fmla="*/ 1246104 w 3965241"/>
              <a:gd name="connsiteY8" fmla="*/ 2053389 h 2231432"/>
              <a:gd name="connsiteX9" fmla="*/ 941304 w 3965241"/>
              <a:gd name="connsiteY9" fmla="*/ 2221831 h 2231432"/>
              <a:gd name="connsiteX10" fmla="*/ 437983 w 3965241"/>
              <a:gd name="connsiteY10" fmla="*/ 2210468 h 2231432"/>
              <a:gd name="connsiteX11" fmla="*/ 90905 w 3965241"/>
              <a:gd name="connsiteY11" fmla="*/ 2209131 h 2231432"/>
              <a:gd name="connsiteX12" fmla="*/ 19886 w 3965241"/>
              <a:gd name="connsiteY12" fmla="*/ 2201946 h 2231432"/>
              <a:gd name="connsiteX13" fmla="*/ 0 w 3965241"/>
              <a:gd name="connsiteY13" fmla="*/ 1562601 h 2231432"/>
              <a:gd name="connsiteX14" fmla="*/ 1045578 w 3965241"/>
              <a:gd name="connsiteY14" fmla="*/ 1427747 h 2231432"/>
              <a:gd name="connsiteX15" fmla="*/ 1943936 w 3965241"/>
              <a:gd name="connsiteY15" fmla="*/ 336884 h 2231432"/>
              <a:gd name="connsiteX16" fmla="*/ 2513430 w 3965241"/>
              <a:gd name="connsiteY16" fmla="*/ 0 h 2231432"/>
              <a:gd name="connsiteX17" fmla="*/ 3010736 w 3965241"/>
              <a:gd name="connsiteY17" fmla="*/ 649705 h 2231432"/>
              <a:gd name="connsiteX18" fmla="*/ 3491999 w 3965241"/>
              <a:gd name="connsiteY18" fmla="*/ 729915 h 2231432"/>
              <a:gd name="connsiteX19" fmla="*/ 3812841 w 3965241"/>
              <a:gd name="connsiteY19" fmla="*/ 898357 h 2231432"/>
              <a:gd name="connsiteX20" fmla="*/ 3965241 w 3965241"/>
              <a:gd name="connsiteY20" fmla="*/ 1580147 h 2231432"/>
              <a:gd name="connsiteX0" fmla="*/ 3965241 w 3965241"/>
              <a:gd name="connsiteY0" fmla="*/ 1580147 h 2231432"/>
              <a:gd name="connsiteX1" fmla="*/ 3676483 w 3965241"/>
              <a:gd name="connsiteY1" fmla="*/ 1852863 h 2231432"/>
              <a:gd name="connsiteX2" fmla="*/ 3291472 w 3965241"/>
              <a:gd name="connsiteY2" fmla="*/ 1868905 h 2231432"/>
              <a:gd name="connsiteX3" fmla="*/ 2786146 w 3965241"/>
              <a:gd name="connsiteY3" fmla="*/ 1676400 h 2231432"/>
              <a:gd name="connsiteX4" fmla="*/ 2513430 w 3965241"/>
              <a:gd name="connsiteY4" fmla="*/ 1443789 h 2231432"/>
              <a:gd name="connsiteX5" fmla="*/ 2361030 w 3965241"/>
              <a:gd name="connsiteY5" fmla="*/ 1331494 h 2231432"/>
              <a:gd name="connsiteX6" fmla="*/ 2040188 w 3965241"/>
              <a:gd name="connsiteY6" fmla="*/ 1532021 h 2231432"/>
              <a:gd name="connsiteX7" fmla="*/ 1719346 w 3965241"/>
              <a:gd name="connsiteY7" fmla="*/ 1836821 h 2231432"/>
              <a:gd name="connsiteX8" fmla="*/ 1246104 w 3965241"/>
              <a:gd name="connsiteY8" fmla="*/ 2053389 h 2231432"/>
              <a:gd name="connsiteX9" fmla="*/ 941304 w 3965241"/>
              <a:gd name="connsiteY9" fmla="*/ 2221831 h 2231432"/>
              <a:gd name="connsiteX10" fmla="*/ 437983 w 3965241"/>
              <a:gd name="connsiteY10" fmla="*/ 2210468 h 2231432"/>
              <a:gd name="connsiteX11" fmla="*/ 90905 w 3965241"/>
              <a:gd name="connsiteY11" fmla="*/ 2209131 h 2231432"/>
              <a:gd name="connsiteX12" fmla="*/ 19886 w 3965241"/>
              <a:gd name="connsiteY12" fmla="*/ 2201946 h 2231432"/>
              <a:gd name="connsiteX13" fmla="*/ 0 w 3965241"/>
              <a:gd name="connsiteY13" fmla="*/ 1562601 h 2231432"/>
              <a:gd name="connsiteX14" fmla="*/ 1045578 w 3965241"/>
              <a:gd name="connsiteY14" fmla="*/ 1427747 h 2231432"/>
              <a:gd name="connsiteX15" fmla="*/ 1943936 w 3965241"/>
              <a:gd name="connsiteY15" fmla="*/ 336884 h 2231432"/>
              <a:gd name="connsiteX16" fmla="*/ 2513430 w 3965241"/>
              <a:gd name="connsiteY16" fmla="*/ 0 h 2231432"/>
              <a:gd name="connsiteX17" fmla="*/ 3010736 w 3965241"/>
              <a:gd name="connsiteY17" fmla="*/ 649705 h 2231432"/>
              <a:gd name="connsiteX18" fmla="*/ 3491999 w 3965241"/>
              <a:gd name="connsiteY18" fmla="*/ 729915 h 2231432"/>
              <a:gd name="connsiteX19" fmla="*/ 3812841 w 3965241"/>
              <a:gd name="connsiteY19" fmla="*/ 898357 h 2231432"/>
              <a:gd name="connsiteX20" fmla="*/ 3965241 w 3965241"/>
              <a:gd name="connsiteY20" fmla="*/ 1580147 h 2231432"/>
              <a:gd name="connsiteX0" fmla="*/ 3965241 w 3965241"/>
              <a:gd name="connsiteY0" fmla="*/ 1580147 h 2231432"/>
              <a:gd name="connsiteX1" fmla="*/ 3676483 w 3965241"/>
              <a:gd name="connsiteY1" fmla="*/ 1852863 h 2231432"/>
              <a:gd name="connsiteX2" fmla="*/ 3291472 w 3965241"/>
              <a:gd name="connsiteY2" fmla="*/ 1868905 h 2231432"/>
              <a:gd name="connsiteX3" fmla="*/ 2786146 w 3965241"/>
              <a:gd name="connsiteY3" fmla="*/ 1676400 h 2231432"/>
              <a:gd name="connsiteX4" fmla="*/ 2513430 w 3965241"/>
              <a:gd name="connsiteY4" fmla="*/ 1443789 h 2231432"/>
              <a:gd name="connsiteX5" fmla="*/ 2361030 w 3965241"/>
              <a:gd name="connsiteY5" fmla="*/ 1331494 h 2231432"/>
              <a:gd name="connsiteX6" fmla="*/ 2040188 w 3965241"/>
              <a:gd name="connsiteY6" fmla="*/ 1532021 h 2231432"/>
              <a:gd name="connsiteX7" fmla="*/ 1719346 w 3965241"/>
              <a:gd name="connsiteY7" fmla="*/ 1836821 h 2231432"/>
              <a:gd name="connsiteX8" fmla="*/ 1246104 w 3965241"/>
              <a:gd name="connsiteY8" fmla="*/ 2053389 h 2231432"/>
              <a:gd name="connsiteX9" fmla="*/ 941304 w 3965241"/>
              <a:gd name="connsiteY9" fmla="*/ 2221831 h 2231432"/>
              <a:gd name="connsiteX10" fmla="*/ 437983 w 3965241"/>
              <a:gd name="connsiteY10" fmla="*/ 2210468 h 2231432"/>
              <a:gd name="connsiteX11" fmla="*/ 90905 w 3965241"/>
              <a:gd name="connsiteY11" fmla="*/ 2209131 h 2231432"/>
              <a:gd name="connsiteX12" fmla="*/ 19886 w 3965241"/>
              <a:gd name="connsiteY12" fmla="*/ 2201946 h 2231432"/>
              <a:gd name="connsiteX13" fmla="*/ 0 w 3965241"/>
              <a:gd name="connsiteY13" fmla="*/ 1562601 h 2231432"/>
              <a:gd name="connsiteX14" fmla="*/ 1045578 w 3965241"/>
              <a:gd name="connsiteY14" fmla="*/ 1427747 h 2231432"/>
              <a:gd name="connsiteX15" fmla="*/ 1943936 w 3965241"/>
              <a:gd name="connsiteY15" fmla="*/ 336884 h 2231432"/>
              <a:gd name="connsiteX16" fmla="*/ 2513430 w 3965241"/>
              <a:gd name="connsiteY16" fmla="*/ 0 h 2231432"/>
              <a:gd name="connsiteX17" fmla="*/ 3010736 w 3965241"/>
              <a:gd name="connsiteY17" fmla="*/ 649705 h 2231432"/>
              <a:gd name="connsiteX18" fmla="*/ 3491999 w 3965241"/>
              <a:gd name="connsiteY18" fmla="*/ 729915 h 2231432"/>
              <a:gd name="connsiteX19" fmla="*/ 3812841 w 3965241"/>
              <a:gd name="connsiteY19" fmla="*/ 898357 h 2231432"/>
              <a:gd name="connsiteX20" fmla="*/ 3965241 w 3965241"/>
              <a:gd name="connsiteY20" fmla="*/ 1580147 h 2231432"/>
              <a:gd name="connsiteX0" fmla="*/ 3965241 w 3965241"/>
              <a:gd name="connsiteY0" fmla="*/ 1580147 h 2231432"/>
              <a:gd name="connsiteX1" fmla="*/ 3676483 w 3965241"/>
              <a:gd name="connsiteY1" fmla="*/ 1852863 h 2231432"/>
              <a:gd name="connsiteX2" fmla="*/ 3291472 w 3965241"/>
              <a:gd name="connsiteY2" fmla="*/ 1868905 h 2231432"/>
              <a:gd name="connsiteX3" fmla="*/ 2786146 w 3965241"/>
              <a:gd name="connsiteY3" fmla="*/ 1676400 h 2231432"/>
              <a:gd name="connsiteX4" fmla="*/ 2513430 w 3965241"/>
              <a:gd name="connsiteY4" fmla="*/ 1443789 h 2231432"/>
              <a:gd name="connsiteX5" fmla="*/ 2361030 w 3965241"/>
              <a:gd name="connsiteY5" fmla="*/ 1331494 h 2231432"/>
              <a:gd name="connsiteX6" fmla="*/ 2040188 w 3965241"/>
              <a:gd name="connsiteY6" fmla="*/ 1532021 h 2231432"/>
              <a:gd name="connsiteX7" fmla="*/ 1719346 w 3965241"/>
              <a:gd name="connsiteY7" fmla="*/ 1836821 h 2231432"/>
              <a:gd name="connsiteX8" fmla="*/ 1246104 w 3965241"/>
              <a:gd name="connsiteY8" fmla="*/ 2053389 h 2231432"/>
              <a:gd name="connsiteX9" fmla="*/ 941304 w 3965241"/>
              <a:gd name="connsiteY9" fmla="*/ 2221831 h 2231432"/>
              <a:gd name="connsiteX10" fmla="*/ 437983 w 3965241"/>
              <a:gd name="connsiteY10" fmla="*/ 2210468 h 2231432"/>
              <a:gd name="connsiteX11" fmla="*/ 90905 w 3965241"/>
              <a:gd name="connsiteY11" fmla="*/ 2209131 h 2231432"/>
              <a:gd name="connsiteX12" fmla="*/ 19886 w 3965241"/>
              <a:gd name="connsiteY12" fmla="*/ 2201946 h 2231432"/>
              <a:gd name="connsiteX13" fmla="*/ 0 w 3965241"/>
              <a:gd name="connsiteY13" fmla="*/ 1562601 h 2231432"/>
              <a:gd name="connsiteX14" fmla="*/ 1045578 w 3965241"/>
              <a:gd name="connsiteY14" fmla="*/ 1427747 h 2231432"/>
              <a:gd name="connsiteX15" fmla="*/ 1943936 w 3965241"/>
              <a:gd name="connsiteY15" fmla="*/ 336884 h 2231432"/>
              <a:gd name="connsiteX16" fmla="*/ 2513430 w 3965241"/>
              <a:gd name="connsiteY16" fmla="*/ 0 h 2231432"/>
              <a:gd name="connsiteX17" fmla="*/ 3010736 w 3965241"/>
              <a:gd name="connsiteY17" fmla="*/ 649705 h 2231432"/>
              <a:gd name="connsiteX18" fmla="*/ 3491999 w 3965241"/>
              <a:gd name="connsiteY18" fmla="*/ 729915 h 2231432"/>
              <a:gd name="connsiteX19" fmla="*/ 3812841 w 3965241"/>
              <a:gd name="connsiteY19" fmla="*/ 898357 h 2231432"/>
              <a:gd name="connsiteX20" fmla="*/ 3965241 w 3965241"/>
              <a:gd name="connsiteY20" fmla="*/ 1580147 h 2231432"/>
              <a:gd name="connsiteX0" fmla="*/ 3965241 w 3965241"/>
              <a:gd name="connsiteY0" fmla="*/ 1580147 h 2231432"/>
              <a:gd name="connsiteX1" fmla="*/ 3676483 w 3965241"/>
              <a:gd name="connsiteY1" fmla="*/ 1852863 h 2231432"/>
              <a:gd name="connsiteX2" fmla="*/ 3291472 w 3965241"/>
              <a:gd name="connsiteY2" fmla="*/ 1868905 h 2231432"/>
              <a:gd name="connsiteX3" fmla="*/ 2786146 w 3965241"/>
              <a:gd name="connsiteY3" fmla="*/ 1676400 h 2231432"/>
              <a:gd name="connsiteX4" fmla="*/ 2513430 w 3965241"/>
              <a:gd name="connsiteY4" fmla="*/ 1443789 h 2231432"/>
              <a:gd name="connsiteX5" fmla="*/ 2361030 w 3965241"/>
              <a:gd name="connsiteY5" fmla="*/ 1331494 h 2231432"/>
              <a:gd name="connsiteX6" fmla="*/ 2040188 w 3965241"/>
              <a:gd name="connsiteY6" fmla="*/ 1532021 h 2231432"/>
              <a:gd name="connsiteX7" fmla="*/ 1719346 w 3965241"/>
              <a:gd name="connsiteY7" fmla="*/ 1836821 h 2231432"/>
              <a:gd name="connsiteX8" fmla="*/ 1246104 w 3965241"/>
              <a:gd name="connsiteY8" fmla="*/ 2053389 h 2231432"/>
              <a:gd name="connsiteX9" fmla="*/ 941304 w 3965241"/>
              <a:gd name="connsiteY9" fmla="*/ 2221831 h 2231432"/>
              <a:gd name="connsiteX10" fmla="*/ 437983 w 3965241"/>
              <a:gd name="connsiteY10" fmla="*/ 2210468 h 2231432"/>
              <a:gd name="connsiteX11" fmla="*/ 90905 w 3965241"/>
              <a:gd name="connsiteY11" fmla="*/ 2209131 h 2231432"/>
              <a:gd name="connsiteX12" fmla="*/ 19886 w 3965241"/>
              <a:gd name="connsiteY12" fmla="*/ 2201946 h 2231432"/>
              <a:gd name="connsiteX13" fmla="*/ 0 w 3965241"/>
              <a:gd name="connsiteY13" fmla="*/ 1562601 h 2231432"/>
              <a:gd name="connsiteX14" fmla="*/ 1045578 w 3965241"/>
              <a:gd name="connsiteY14" fmla="*/ 1427747 h 2231432"/>
              <a:gd name="connsiteX15" fmla="*/ 1943936 w 3965241"/>
              <a:gd name="connsiteY15" fmla="*/ 336884 h 2231432"/>
              <a:gd name="connsiteX16" fmla="*/ 2513430 w 3965241"/>
              <a:gd name="connsiteY16" fmla="*/ 0 h 2231432"/>
              <a:gd name="connsiteX17" fmla="*/ 3010736 w 3965241"/>
              <a:gd name="connsiteY17" fmla="*/ 649705 h 2231432"/>
              <a:gd name="connsiteX18" fmla="*/ 3491999 w 3965241"/>
              <a:gd name="connsiteY18" fmla="*/ 729915 h 2231432"/>
              <a:gd name="connsiteX19" fmla="*/ 3812841 w 3965241"/>
              <a:gd name="connsiteY19" fmla="*/ 898357 h 2231432"/>
              <a:gd name="connsiteX20" fmla="*/ 3965241 w 3965241"/>
              <a:gd name="connsiteY20" fmla="*/ 1580147 h 2231432"/>
              <a:gd name="connsiteX0" fmla="*/ 3965241 w 3965241"/>
              <a:gd name="connsiteY0" fmla="*/ 1580147 h 2231432"/>
              <a:gd name="connsiteX1" fmla="*/ 3676483 w 3965241"/>
              <a:gd name="connsiteY1" fmla="*/ 1852863 h 2231432"/>
              <a:gd name="connsiteX2" fmla="*/ 3291472 w 3965241"/>
              <a:gd name="connsiteY2" fmla="*/ 1868905 h 2231432"/>
              <a:gd name="connsiteX3" fmla="*/ 2786146 w 3965241"/>
              <a:gd name="connsiteY3" fmla="*/ 1676400 h 2231432"/>
              <a:gd name="connsiteX4" fmla="*/ 2513430 w 3965241"/>
              <a:gd name="connsiteY4" fmla="*/ 1443789 h 2231432"/>
              <a:gd name="connsiteX5" fmla="*/ 2361030 w 3965241"/>
              <a:gd name="connsiteY5" fmla="*/ 1331494 h 2231432"/>
              <a:gd name="connsiteX6" fmla="*/ 2040188 w 3965241"/>
              <a:gd name="connsiteY6" fmla="*/ 1532021 h 2231432"/>
              <a:gd name="connsiteX7" fmla="*/ 1719346 w 3965241"/>
              <a:gd name="connsiteY7" fmla="*/ 1836821 h 2231432"/>
              <a:gd name="connsiteX8" fmla="*/ 1246104 w 3965241"/>
              <a:gd name="connsiteY8" fmla="*/ 2053389 h 2231432"/>
              <a:gd name="connsiteX9" fmla="*/ 941304 w 3965241"/>
              <a:gd name="connsiteY9" fmla="*/ 2221831 h 2231432"/>
              <a:gd name="connsiteX10" fmla="*/ 437983 w 3965241"/>
              <a:gd name="connsiteY10" fmla="*/ 2210468 h 2231432"/>
              <a:gd name="connsiteX11" fmla="*/ 90905 w 3965241"/>
              <a:gd name="connsiteY11" fmla="*/ 2209131 h 2231432"/>
              <a:gd name="connsiteX12" fmla="*/ 19886 w 3965241"/>
              <a:gd name="connsiteY12" fmla="*/ 2201946 h 2231432"/>
              <a:gd name="connsiteX13" fmla="*/ 0 w 3965241"/>
              <a:gd name="connsiteY13" fmla="*/ 1562601 h 2231432"/>
              <a:gd name="connsiteX14" fmla="*/ 1045578 w 3965241"/>
              <a:gd name="connsiteY14" fmla="*/ 1427747 h 2231432"/>
              <a:gd name="connsiteX15" fmla="*/ 1943936 w 3965241"/>
              <a:gd name="connsiteY15" fmla="*/ 336884 h 2231432"/>
              <a:gd name="connsiteX16" fmla="*/ 2513430 w 3965241"/>
              <a:gd name="connsiteY16" fmla="*/ 0 h 2231432"/>
              <a:gd name="connsiteX17" fmla="*/ 3010736 w 3965241"/>
              <a:gd name="connsiteY17" fmla="*/ 649705 h 2231432"/>
              <a:gd name="connsiteX18" fmla="*/ 3491999 w 3965241"/>
              <a:gd name="connsiteY18" fmla="*/ 729915 h 2231432"/>
              <a:gd name="connsiteX19" fmla="*/ 3812841 w 3965241"/>
              <a:gd name="connsiteY19" fmla="*/ 898357 h 2231432"/>
              <a:gd name="connsiteX20" fmla="*/ 3965241 w 3965241"/>
              <a:gd name="connsiteY20" fmla="*/ 1580147 h 2231432"/>
              <a:gd name="connsiteX0" fmla="*/ 3965241 w 3965241"/>
              <a:gd name="connsiteY0" fmla="*/ 1580147 h 2231432"/>
              <a:gd name="connsiteX1" fmla="*/ 3676483 w 3965241"/>
              <a:gd name="connsiteY1" fmla="*/ 1852863 h 2231432"/>
              <a:gd name="connsiteX2" fmla="*/ 3291472 w 3965241"/>
              <a:gd name="connsiteY2" fmla="*/ 1868905 h 2231432"/>
              <a:gd name="connsiteX3" fmla="*/ 2786146 w 3965241"/>
              <a:gd name="connsiteY3" fmla="*/ 1676400 h 2231432"/>
              <a:gd name="connsiteX4" fmla="*/ 2513430 w 3965241"/>
              <a:gd name="connsiteY4" fmla="*/ 1443789 h 2231432"/>
              <a:gd name="connsiteX5" fmla="*/ 2361030 w 3965241"/>
              <a:gd name="connsiteY5" fmla="*/ 1331494 h 2231432"/>
              <a:gd name="connsiteX6" fmla="*/ 2040188 w 3965241"/>
              <a:gd name="connsiteY6" fmla="*/ 1532021 h 2231432"/>
              <a:gd name="connsiteX7" fmla="*/ 1719346 w 3965241"/>
              <a:gd name="connsiteY7" fmla="*/ 1836821 h 2231432"/>
              <a:gd name="connsiteX8" fmla="*/ 1246104 w 3965241"/>
              <a:gd name="connsiteY8" fmla="*/ 2053389 h 2231432"/>
              <a:gd name="connsiteX9" fmla="*/ 941304 w 3965241"/>
              <a:gd name="connsiteY9" fmla="*/ 2221831 h 2231432"/>
              <a:gd name="connsiteX10" fmla="*/ 437983 w 3965241"/>
              <a:gd name="connsiteY10" fmla="*/ 2210468 h 2231432"/>
              <a:gd name="connsiteX11" fmla="*/ 90905 w 3965241"/>
              <a:gd name="connsiteY11" fmla="*/ 2209131 h 2231432"/>
              <a:gd name="connsiteX12" fmla="*/ 19886 w 3965241"/>
              <a:gd name="connsiteY12" fmla="*/ 2201946 h 2231432"/>
              <a:gd name="connsiteX13" fmla="*/ 0 w 3965241"/>
              <a:gd name="connsiteY13" fmla="*/ 1562601 h 2231432"/>
              <a:gd name="connsiteX14" fmla="*/ 1045578 w 3965241"/>
              <a:gd name="connsiteY14" fmla="*/ 1427747 h 2231432"/>
              <a:gd name="connsiteX15" fmla="*/ 1943936 w 3965241"/>
              <a:gd name="connsiteY15" fmla="*/ 336884 h 2231432"/>
              <a:gd name="connsiteX16" fmla="*/ 2513430 w 3965241"/>
              <a:gd name="connsiteY16" fmla="*/ 0 h 2231432"/>
              <a:gd name="connsiteX17" fmla="*/ 3010736 w 3965241"/>
              <a:gd name="connsiteY17" fmla="*/ 649705 h 2231432"/>
              <a:gd name="connsiteX18" fmla="*/ 3491999 w 3965241"/>
              <a:gd name="connsiteY18" fmla="*/ 729915 h 2231432"/>
              <a:gd name="connsiteX19" fmla="*/ 3812841 w 3965241"/>
              <a:gd name="connsiteY19" fmla="*/ 898357 h 2231432"/>
              <a:gd name="connsiteX20" fmla="*/ 3965241 w 3965241"/>
              <a:gd name="connsiteY20" fmla="*/ 1580147 h 2231432"/>
              <a:gd name="connsiteX0" fmla="*/ 3965241 w 3965241"/>
              <a:gd name="connsiteY0" fmla="*/ 1580147 h 2231432"/>
              <a:gd name="connsiteX1" fmla="*/ 3895558 w 3965241"/>
              <a:gd name="connsiteY1" fmla="*/ 1632617 h 2231432"/>
              <a:gd name="connsiteX2" fmla="*/ 3676483 w 3965241"/>
              <a:gd name="connsiteY2" fmla="*/ 1852863 h 2231432"/>
              <a:gd name="connsiteX3" fmla="*/ 3291472 w 3965241"/>
              <a:gd name="connsiteY3" fmla="*/ 1868905 h 2231432"/>
              <a:gd name="connsiteX4" fmla="*/ 2786146 w 3965241"/>
              <a:gd name="connsiteY4" fmla="*/ 1676400 h 2231432"/>
              <a:gd name="connsiteX5" fmla="*/ 2513430 w 3965241"/>
              <a:gd name="connsiteY5" fmla="*/ 1443789 h 2231432"/>
              <a:gd name="connsiteX6" fmla="*/ 2361030 w 3965241"/>
              <a:gd name="connsiteY6" fmla="*/ 1331494 h 2231432"/>
              <a:gd name="connsiteX7" fmla="*/ 2040188 w 3965241"/>
              <a:gd name="connsiteY7" fmla="*/ 1532021 h 2231432"/>
              <a:gd name="connsiteX8" fmla="*/ 1719346 w 3965241"/>
              <a:gd name="connsiteY8" fmla="*/ 1836821 h 2231432"/>
              <a:gd name="connsiteX9" fmla="*/ 1246104 w 3965241"/>
              <a:gd name="connsiteY9" fmla="*/ 2053389 h 2231432"/>
              <a:gd name="connsiteX10" fmla="*/ 941304 w 3965241"/>
              <a:gd name="connsiteY10" fmla="*/ 2221831 h 2231432"/>
              <a:gd name="connsiteX11" fmla="*/ 437983 w 3965241"/>
              <a:gd name="connsiteY11" fmla="*/ 2210468 h 2231432"/>
              <a:gd name="connsiteX12" fmla="*/ 90905 w 3965241"/>
              <a:gd name="connsiteY12" fmla="*/ 2209131 h 2231432"/>
              <a:gd name="connsiteX13" fmla="*/ 19886 w 3965241"/>
              <a:gd name="connsiteY13" fmla="*/ 2201946 h 2231432"/>
              <a:gd name="connsiteX14" fmla="*/ 0 w 3965241"/>
              <a:gd name="connsiteY14" fmla="*/ 1562601 h 2231432"/>
              <a:gd name="connsiteX15" fmla="*/ 1045578 w 3965241"/>
              <a:gd name="connsiteY15" fmla="*/ 1427747 h 2231432"/>
              <a:gd name="connsiteX16" fmla="*/ 1943936 w 3965241"/>
              <a:gd name="connsiteY16" fmla="*/ 336884 h 2231432"/>
              <a:gd name="connsiteX17" fmla="*/ 2513430 w 3965241"/>
              <a:gd name="connsiteY17" fmla="*/ 0 h 2231432"/>
              <a:gd name="connsiteX18" fmla="*/ 3010736 w 3965241"/>
              <a:gd name="connsiteY18" fmla="*/ 649705 h 2231432"/>
              <a:gd name="connsiteX19" fmla="*/ 3491999 w 3965241"/>
              <a:gd name="connsiteY19" fmla="*/ 729915 h 2231432"/>
              <a:gd name="connsiteX20" fmla="*/ 3812841 w 3965241"/>
              <a:gd name="connsiteY20" fmla="*/ 898357 h 2231432"/>
              <a:gd name="connsiteX21" fmla="*/ 3965241 w 3965241"/>
              <a:gd name="connsiteY21" fmla="*/ 1580147 h 2231432"/>
              <a:gd name="connsiteX0" fmla="*/ 3965241 w 3965241"/>
              <a:gd name="connsiteY0" fmla="*/ 1580147 h 2231432"/>
              <a:gd name="connsiteX1" fmla="*/ 3895558 w 3965241"/>
              <a:gd name="connsiteY1" fmla="*/ 1632617 h 2231432"/>
              <a:gd name="connsiteX2" fmla="*/ 3882858 w 3965241"/>
              <a:gd name="connsiteY2" fmla="*/ 1635792 h 2231432"/>
              <a:gd name="connsiteX3" fmla="*/ 3676483 w 3965241"/>
              <a:gd name="connsiteY3" fmla="*/ 1852863 h 2231432"/>
              <a:gd name="connsiteX4" fmla="*/ 3291472 w 3965241"/>
              <a:gd name="connsiteY4" fmla="*/ 1868905 h 2231432"/>
              <a:gd name="connsiteX5" fmla="*/ 2786146 w 3965241"/>
              <a:gd name="connsiteY5" fmla="*/ 1676400 h 2231432"/>
              <a:gd name="connsiteX6" fmla="*/ 2513430 w 3965241"/>
              <a:gd name="connsiteY6" fmla="*/ 1443789 h 2231432"/>
              <a:gd name="connsiteX7" fmla="*/ 2361030 w 3965241"/>
              <a:gd name="connsiteY7" fmla="*/ 1331494 h 2231432"/>
              <a:gd name="connsiteX8" fmla="*/ 2040188 w 3965241"/>
              <a:gd name="connsiteY8" fmla="*/ 1532021 h 2231432"/>
              <a:gd name="connsiteX9" fmla="*/ 1719346 w 3965241"/>
              <a:gd name="connsiteY9" fmla="*/ 1836821 h 2231432"/>
              <a:gd name="connsiteX10" fmla="*/ 1246104 w 3965241"/>
              <a:gd name="connsiteY10" fmla="*/ 2053389 h 2231432"/>
              <a:gd name="connsiteX11" fmla="*/ 941304 w 3965241"/>
              <a:gd name="connsiteY11" fmla="*/ 2221831 h 2231432"/>
              <a:gd name="connsiteX12" fmla="*/ 437983 w 3965241"/>
              <a:gd name="connsiteY12" fmla="*/ 2210468 h 2231432"/>
              <a:gd name="connsiteX13" fmla="*/ 90905 w 3965241"/>
              <a:gd name="connsiteY13" fmla="*/ 2209131 h 2231432"/>
              <a:gd name="connsiteX14" fmla="*/ 19886 w 3965241"/>
              <a:gd name="connsiteY14" fmla="*/ 2201946 h 2231432"/>
              <a:gd name="connsiteX15" fmla="*/ 0 w 3965241"/>
              <a:gd name="connsiteY15" fmla="*/ 1562601 h 2231432"/>
              <a:gd name="connsiteX16" fmla="*/ 1045578 w 3965241"/>
              <a:gd name="connsiteY16" fmla="*/ 1427747 h 2231432"/>
              <a:gd name="connsiteX17" fmla="*/ 1943936 w 3965241"/>
              <a:gd name="connsiteY17" fmla="*/ 336884 h 2231432"/>
              <a:gd name="connsiteX18" fmla="*/ 2513430 w 3965241"/>
              <a:gd name="connsiteY18" fmla="*/ 0 h 2231432"/>
              <a:gd name="connsiteX19" fmla="*/ 3010736 w 3965241"/>
              <a:gd name="connsiteY19" fmla="*/ 649705 h 2231432"/>
              <a:gd name="connsiteX20" fmla="*/ 3491999 w 3965241"/>
              <a:gd name="connsiteY20" fmla="*/ 729915 h 2231432"/>
              <a:gd name="connsiteX21" fmla="*/ 3812841 w 3965241"/>
              <a:gd name="connsiteY21" fmla="*/ 898357 h 2231432"/>
              <a:gd name="connsiteX22" fmla="*/ 3965241 w 3965241"/>
              <a:gd name="connsiteY22" fmla="*/ 1580147 h 2231432"/>
              <a:gd name="connsiteX0" fmla="*/ 3965241 w 3965241"/>
              <a:gd name="connsiteY0" fmla="*/ 1580147 h 2231432"/>
              <a:gd name="connsiteX1" fmla="*/ 3895558 w 3965241"/>
              <a:gd name="connsiteY1" fmla="*/ 1632617 h 2231432"/>
              <a:gd name="connsiteX2" fmla="*/ 3927308 w 3965241"/>
              <a:gd name="connsiteY2" fmla="*/ 1623092 h 2231432"/>
              <a:gd name="connsiteX3" fmla="*/ 3676483 w 3965241"/>
              <a:gd name="connsiteY3" fmla="*/ 1852863 h 2231432"/>
              <a:gd name="connsiteX4" fmla="*/ 3291472 w 3965241"/>
              <a:gd name="connsiteY4" fmla="*/ 1868905 h 2231432"/>
              <a:gd name="connsiteX5" fmla="*/ 2786146 w 3965241"/>
              <a:gd name="connsiteY5" fmla="*/ 1676400 h 2231432"/>
              <a:gd name="connsiteX6" fmla="*/ 2513430 w 3965241"/>
              <a:gd name="connsiteY6" fmla="*/ 1443789 h 2231432"/>
              <a:gd name="connsiteX7" fmla="*/ 2361030 w 3965241"/>
              <a:gd name="connsiteY7" fmla="*/ 1331494 h 2231432"/>
              <a:gd name="connsiteX8" fmla="*/ 2040188 w 3965241"/>
              <a:gd name="connsiteY8" fmla="*/ 1532021 h 2231432"/>
              <a:gd name="connsiteX9" fmla="*/ 1719346 w 3965241"/>
              <a:gd name="connsiteY9" fmla="*/ 1836821 h 2231432"/>
              <a:gd name="connsiteX10" fmla="*/ 1246104 w 3965241"/>
              <a:gd name="connsiteY10" fmla="*/ 2053389 h 2231432"/>
              <a:gd name="connsiteX11" fmla="*/ 941304 w 3965241"/>
              <a:gd name="connsiteY11" fmla="*/ 2221831 h 2231432"/>
              <a:gd name="connsiteX12" fmla="*/ 437983 w 3965241"/>
              <a:gd name="connsiteY12" fmla="*/ 2210468 h 2231432"/>
              <a:gd name="connsiteX13" fmla="*/ 90905 w 3965241"/>
              <a:gd name="connsiteY13" fmla="*/ 2209131 h 2231432"/>
              <a:gd name="connsiteX14" fmla="*/ 19886 w 3965241"/>
              <a:gd name="connsiteY14" fmla="*/ 2201946 h 2231432"/>
              <a:gd name="connsiteX15" fmla="*/ 0 w 3965241"/>
              <a:gd name="connsiteY15" fmla="*/ 1562601 h 2231432"/>
              <a:gd name="connsiteX16" fmla="*/ 1045578 w 3965241"/>
              <a:gd name="connsiteY16" fmla="*/ 1427747 h 2231432"/>
              <a:gd name="connsiteX17" fmla="*/ 1943936 w 3965241"/>
              <a:gd name="connsiteY17" fmla="*/ 336884 h 2231432"/>
              <a:gd name="connsiteX18" fmla="*/ 2513430 w 3965241"/>
              <a:gd name="connsiteY18" fmla="*/ 0 h 2231432"/>
              <a:gd name="connsiteX19" fmla="*/ 3010736 w 3965241"/>
              <a:gd name="connsiteY19" fmla="*/ 649705 h 2231432"/>
              <a:gd name="connsiteX20" fmla="*/ 3491999 w 3965241"/>
              <a:gd name="connsiteY20" fmla="*/ 729915 h 2231432"/>
              <a:gd name="connsiteX21" fmla="*/ 3812841 w 3965241"/>
              <a:gd name="connsiteY21" fmla="*/ 898357 h 2231432"/>
              <a:gd name="connsiteX22" fmla="*/ 3965241 w 3965241"/>
              <a:gd name="connsiteY22" fmla="*/ 1580147 h 2231432"/>
              <a:gd name="connsiteX0" fmla="*/ 3965241 w 3965241"/>
              <a:gd name="connsiteY0" fmla="*/ 1580147 h 2231432"/>
              <a:gd name="connsiteX1" fmla="*/ 3895558 w 3965241"/>
              <a:gd name="connsiteY1" fmla="*/ 1632617 h 2231432"/>
              <a:gd name="connsiteX2" fmla="*/ 3927308 w 3965241"/>
              <a:gd name="connsiteY2" fmla="*/ 1623092 h 2231432"/>
              <a:gd name="connsiteX3" fmla="*/ 3676483 w 3965241"/>
              <a:gd name="connsiteY3" fmla="*/ 1852863 h 2231432"/>
              <a:gd name="connsiteX4" fmla="*/ 3291472 w 3965241"/>
              <a:gd name="connsiteY4" fmla="*/ 1868905 h 2231432"/>
              <a:gd name="connsiteX5" fmla="*/ 2786146 w 3965241"/>
              <a:gd name="connsiteY5" fmla="*/ 1676400 h 2231432"/>
              <a:gd name="connsiteX6" fmla="*/ 2513430 w 3965241"/>
              <a:gd name="connsiteY6" fmla="*/ 1443789 h 2231432"/>
              <a:gd name="connsiteX7" fmla="*/ 2361030 w 3965241"/>
              <a:gd name="connsiteY7" fmla="*/ 1331494 h 2231432"/>
              <a:gd name="connsiteX8" fmla="*/ 2040188 w 3965241"/>
              <a:gd name="connsiteY8" fmla="*/ 1532021 h 2231432"/>
              <a:gd name="connsiteX9" fmla="*/ 1719346 w 3965241"/>
              <a:gd name="connsiteY9" fmla="*/ 1836821 h 2231432"/>
              <a:gd name="connsiteX10" fmla="*/ 1246104 w 3965241"/>
              <a:gd name="connsiteY10" fmla="*/ 2053389 h 2231432"/>
              <a:gd name="connsiteX11" fmla="*/ 941304 w 3965241"/>
              <a:gd name="connsiteY11" fmla="*/ 2221831 h 2231432"/>
              <a:gd name="connsiteX12" fmla="*/ 437983 w 3965241"/>
              <a:gd name="connsiteY12" fmla="*/ 2210468 h 2231432"/>
              <a:gd name="connsiteX13" fmla="*/ 90905 w 3965241"/>
              <a:gd name="connsiteY13" fmla="*/ 2209131 h 2231432"/>
              <a:gd name="connsiteX14" fmla="*/ 19886 w 3965241"/>
              <a:gd name="connsiteY14" fmla="*/ 2201946 h 2231432"/>
              <a:gd name="connsiteX15" fmla="*/ 0 w 3965241"/>
              <a:gd name="connsiteY15" fmla="*/ 1562601 h 2231432"/>
              <a:gd name="connsiteX16" fmla="*/ 1045578 w 3965241"/>
              <a:gd name="connsiteY16" fmla="*/ 1427747 h 2231432"/>
              <a:gd name="connsiteX17" fmla="*/ 1943936 w 3965241"/>
              <a:gd name="connsiteY17" fmla="*/ 336884 h 2231432"/>
              <a:gd name="connsiteX18" fmla="*/ 2513430 w 3965241"/>
              <a:gd name="connsiteY18" fmla="*/ 0 h 2231432"/>
              <a:gd name="connsiteX19" fmla="*/ 3010736 w 3965241"/>
              <a:gd name="connsiteY19" fmla="*/ 649705 h 2231432"/>
              <a:gd name="connsiteX20" fmla="*/ 3491999 w 3965241"/>
              <a:gd name="connsiteY20" fmla="*/ 729915 h 2231432"/>
              <a:gd name="connsiteX21" fmla="*/ 3812841 w 3965241"/>
              <a:gd name="connsiteY21" fmla="*/ 898357 h 2231432"/>
              <a:gd name="connsiteX22" fmla="*/ 3965241 w 3965241"/>
              <a:gd name="connsiteY22" fmla="*/ 1580147 h 2231432"/>
              <a:gd name="connsiteX0" fmla="*/ 3965241 w 3965241"/>
              <a:gd name="connsiteY0" fmla="*/ 1580147 h 2231432"/>
              <a:gd name="connsiteX1" fmla="*/ 3895558 w 3965241"/>
              <a:gd name="connsiteY1" fmla="*/ 1632617 h 2231432"/>
              <a:gd name="connsiteX2" fmla="*/ 3676483 w 3965241"/>
              <a:gd name="connsiteY2" fmla="*/ 1852863 h 2231432"/>
              <a:gd name="connsiteX3" fmla="*/ 3291472 w 3965241"/>
              <a:gd name="connsiteY3" fmla="*/ 1868905 h 2231432"/>
              <a:gd name="connsiteX4" fmla="*/ 2786146 w 3965241"/>
              <a:gd name="connsiteY4" fmla="*/ 1676400 h 2231432"/>
              <a:gd name="connsiteX5" fmla="*/ 2513430 w 3965241"/>
              <a:gd name="connsiteY5" fmla="*/ 1443789 h 2231432"/>
              <a:gd name="connsiteX6" fmla="*/ 2361030 w 3965241"/>
              <a:gd name="connsiteY6" fmla="*/ 1331494 h 2231432"/>
              <a:gd name="connsiteX7" fmla="*/ 2040188 w 3965241"/>
              <a:gd name="connsiteY7" fmla="*/ 1532021 h 2231432"/>
              <a:gd name="connsiteX8" fmla="*/ 1719346 w 3965241"/>
              <a:gd name="connsiteY8" fmla="*/ 1836821 h 2231432"/>
              <a:gd name="connsiteX9" fmla="*/ 1246104 w 3965241"/>
              <a:gd name="connsiteY9" fmla="*/ 2053389 h 2231432"/>
              <a:gd name="connsiteX10" fmla="*/ 941304 w 3965241"/>
              <a:gd name="connsiteY10" fmla="*/ 2221831 h 2231432"/>
              <a:gd name="connsiteX11" fmla="*/ 437983 w 3965241"/>
              <a:gd name="connsiteY11" fmla="*/ 2210468 h 2231432"/>
              <a:gd name="connsiteX12" fmla="*/ 90905 w 3965241"/>
              <a:gd name="connsiteY12" fmla="*/ 2209131 h 2231432"/>
              <a:gd name="connsiteX13" fmla="*/ 19886 w 3965241"/>
              <a:gd name="connsiteY13" fmla="*/ 2201946 h 2231432"/>
              <a:gd name="connsiteX14" fmla="*/ 0 w 3965241"/>
              <a:gd name="connsiteY14" fmla="*/ 1562601 h 2231432"/>
              <a:gd name="connsiteX15" fmla="*/ 1045578 w 3965241"/>
              <a:gd name="connsiteY15" fmla="*/ 1427747 h 2231432"/>
              <a:gd name="connsiteX16" fmla="*/ 1943936 w 3965241"/>
              <a:gd name="connsiteY16" fmla="*/ 336884 h 2231432"/>
              <a:gd name="connsiteX17" fmla="*/ 2513430 w 3965241"/>
              <a:gd name="connsiteY17" fmla="*/ 0 h 2231432"/>
              <a:gd name="connsiteX18" fmla="*/ 3010736 w 3965241"/>
              <a:gd name="connsiteY18" fmla="*/ 649705 h 2231432"/>
              <a:gd name="connsiteX19" fmla="*/ 3491999 w 3965241"/>
              <a:gd name="connsiteY19" fmla="*/ 729915 h 2231432"/>
              <a:gd name="connsiteX20" fmla="*/ 3812841 w 3965241"/>
              <a:gd name="connsiteY20" fmla="*/ 898357 h 2231432"/>
              <a:gd name="connsiteX21" fmla="*/ 3965241 w 3965241"/>
              <a:gd name="connsiteY21" fmla="*/ 1580147 h 2231432"/>
              <a:gd name="connsiteX0" fmla="*/ 3965241 w 3965241"/>
              <a:gd name="connsiteY0" fmla="*/ 1580147 h 2236494"/>
              <a:gd name="connsiteX1" fmla="*/ 3895558 w 3965241"/>
              <a:gd name="connsiteY1" fmla="*/ 1632617 h 2236494"/>
              <a:gd name="connsiteX2" fmla="*/ 3676483 w 3965241"/>
              <a:gd name="connsiteY2" fmla="*/ 1852863 h 2236494"/>
              <a:gd name="connsiteX3" fmla="*/ 3291472 w 3965241"/>
              <a:gd name="connsiteY3" fmla="*/ 1868905 h 2236494"/>
              <a:gd name="connsiteX4" fmla="*/ 2786146 w 3965241"/>
              <a:gd name="connsiteY4" fmla="*/ 1676400 h 2236494"/>
              <a:gd name="connsiteX5" fmla="*/ 2513430 w 3965241"/>
              <a:gd name="connsiteY5" fmla="*/ 1443789 h 2236494"/>
              <a:gd name="connsiteX6" fmla="*/ 2361030 w 3965241"/>
              <a:gd name="connsiteY6" fmla="*/ 1331494 h 2236494"/>
              <a:gd name="connsiteX7" fmla="*/ 2040188 w 3965241"/>
              <a:gd name="connsiteY7" fmla="*/ 1532021 h 2236494"/>
              <a:gd name="connsiteX8" fmla="*/ 1719346 w 3965241"/>
              <a:gd name="connsiteY8" fmla="*/ 1836821 h 2236494"/>
              <a:gd name="connsiteX9" fmla="*/ 1246104 w 3965241"/>
              <a:gd name="connsiteY9" fmla="*/ 2053389 h 2236494"/>
              <a:gd name="connsiteX10" fmla="*/ 941304 w 3965241"/>
              <a:gd name="connsiteY10" fmla="*/ 2221831 h 2236494"/>
              <a:gd name="connsiteX11" fmla="*/ 453858 w 3965241"/>
              <a:gd name="connsiteY11" fmla="*/ 2226343 h 2236494"/>
              <a:gd name="connsiteX12" fmla="*/ 90905 w 3965241"/>
              <a:gd name="connsiteY12" fmla="*/ 2209131 h 2236494"/>
              <a:gd name="connsiteX13" fmla="*/ 19886 w 3965241"/>
              <a:gd name="connsiteY13" fmla="*/ 2201946 h 2236494"/>
              <a:gd name="connsiteX14" fmla="*/ 0 w 3965241"/>
              <a:gd name="connsiteY14" fmla="*/ 1562601 h 2236494"/>
              <a:gd name="connsiteX15" fmla="*/ 1045578 w 3965241"/>
              <a:gd name="connsiteY15" fmla="*/ 1427747 h 2236494"/>
              <a:gd name="connsiteX16" fmla="*/ 1943936 w 3965241"/>
              <a:gd name="connsiteY16" fmla="*/ 336884 h 2236494"/>
              <a:gd name="connsiteX17" fmla="*/ 2513430 w 3965241"/>
              <a:gd name="connsiteY17" fmla="*/ 0 h 2236494"/>
              <a:gd name="connsiteX18" fmla="*/ 3010736 w 3965241"/>
              <a:gd name="connsiteY18" fmla="*/ 649705 h 2236494"/>
              <a:gd name="connsiteX19" fmla="*/ 3491999 w 3965241"/>
              <a:gd name="connsiteY19" fmla="*/ 729915 h 2236494"/>
              <a:gd name="connsiteX20" fmla="*/ 3812841 w 3965241"/>
              <a:gd name="connsiteY20" fmla="*/ 898357 h 2236494"/>
              <a:gd name="connsiteX21" fmla="*/ 3965241 w 3965241"/>
              <a:gd name="connsiteY21" fmla="*/ 1580147 h 2236494"/>
              <a:gd name="connsiteX0" fmla="*/ 3965241 w 3965241"/>
              <a:gd name="connsiteY0" fmla="*/ 1580147 h 2236494"/>
              <a:gd name="connsiteX1" fmla="*/ 3895558 w 3965241"/>
              <a:gd name="connsiteY1" fmla="*/ 1632617 h 2236494"/>
              <a:gd name="connsiteX2" fmla="*/ 3676483 w 3965241"/>
              <a:gd name="connsiteY2" fmla="*/ 1852863 h 2236494"/>
              <a:gd name="connsiteX3" fmla="*/ 3291472 w 3965241"/>
              <a:gd name="connsiteY3" fmla="*/ 1868905 h 2236494"/>
              <a:gd name="connsiteX4" fmla="*/ 2786146 w 3965241"/>
              <a:gd name="connsiteY4" fmla="*/ 1676400 h 2236494"/>
              <a:gd name="connsiteX5" fmla="*/ 2513430 w 3965241"/>
              <a:gd name="connsiteY5" fmla="*/ 1443789 h 2236494"/>
              <a:gd name="connsiteX6" fmla="*/ 2361030 w 3965241"/>
              <a:gd name="connsiteY6" fmla="*/ 1331494 h 2236494"/>
              <a:gd name="connsiteX7" fmla="*/ 2040188 w 3965241"/>
              <a:gd name="connsiteY7" fmla="*/ 1532021 h 2236494"/>
              <a:gd name="connsiteX8" fmla="*/ 1719346 w 3965241"/>
              <a:gd name="connsiteY8" fmla="*/ 1836821 h 2236494"/>
              <a:gd name="connsiteX9" fmla="*/ 1246104 w 3965241"/>
              <a:gd name="connsiteY9" fmla="*/ 2053389 h 2236494"/>
              <a:gd name="connsiteX10" fmla="*/ 941304 w 3965241"/>
              <a:gd name="connsiteY10" fmla="*/ 2221831 h 2236494"/>
              <a:gd name="connsiteX11" fmla="*/ 453858 w 3965241"/>
              <a:gd name="connsiteY11" fmla="*/ 2226343 h 2236494"/>
              <a:gd name="connsiteX12" fmla="*/ 90905 w 3965241"/>
              <a:gd name="connsiteY12" fmla="*/ 2209131 h 2236494"/>
              <a:gd name="connsiteX13" fmla="*/ 19886 w 3965241"/>
              <a:gd name="connsiteY13" fmla="*/ 2151146 h 2236494"/>
              <a:gd name="connsiteX14" fmla="*/ 0 w 3965241"/>
              <a:gd name="connsiteY14" fmla="*/ 1562601 h 2236494"/>
              <a:gd name="connsiteX15" fmla="*/ 1045578 w 3965241"/>
              <a:gd name="connsiteY15" fmla="*/ 1427747 h 2236494"/>
              <a:gd name="connsiteX16" fmla="*/ 1943936 w 3965241"/>
              <a:gd name="connsiteY16" fmla="*/ 336884 h 2236494"/>
              <a:gd name="connsiteX17" fmla="*/ 2513430 w 3965241"/>
              <a:gd name="connsiteY17" fmla="*/ 0 h 2236494"/>
              <a:gd name="connsiteX18" fmla="*/ 3010736 w 3965241"/>
              <a:gd name="connsiteY18" fmla="*/ 649705 h 2236494"/>
              <a:gd name="connsiteX19" fmla="*/ 3491999 w 3965241"/>
              <a:gd name="connsiteY19" fmla="*/ 729915 h 2236494"/>
              <a:gd name="connsiteX20" fmla="*/ 3812841 w 3965241"/>
              <a:gd name="connsiteY20" fmla="*/ 898357 h 2236494"/>
              <a:gd name="connsiteX21" fmla="*/ 3965241 w 3965241"/>
              <a:gd name="connsiteY21" fmla="*/ 1580147 h 2236494"/>
              <a:gd name="connsiteX0" fmla="*/ 3965241 w 3965241"/>
              <a:gd name="connsiteY0" fmla="*/ 1580147 h 2236494"/>
              <a:gd name="connsiteX1" fmla="*/ 3895558 w 3965241"/>
              <a:gd name="connsiteY1" fmla="*/ 1632617 h 2236494"/>
              <a:gd name="connsiteX2" fmla="*/ 3676483 w 3965241"/>
              <a:gd name="connsiteY2" fmla="*/ 1852863 h 2236494"/>
              <a:gd name="connsiteX3" fmla="*/ 3291472 w 3965241"/>
              <a:gd name="connsiteY3" fmla="*/ 1868905 h 2236494"/>
              <a:gd name="connsiteX4" fmla="*/ 2786146 w 3965241"/>
              <a:gd name="connsiteY4" fmla="*/ 1676400 h 2236494"/>
              <a:gd name="connsiteX5" fmla="*/ 2513430 w 3965241"/>
              <a:gd name="connsiteY5" fmla="*/ 1443789 h 2236494"/>
              <a:gd name="connsiteX6" fmla="*/ 2361030 w 3965241"/>
              <a:gd name="connsiteY6" fmla="*/ 1331494 h 2236494"/>
              <a:gd name="connsiteX7" fmla="*/ 2040188 w 3965241"/>
              <a:gd name="connsiteY7" fmla="*/ 1532021 h 2236494"/>
              <a:gd name="connsiteX8" fmla="*/ 1719346 w 3965241"/>
              <a:gd name="connsiteY8" fmla="*/ 1836821 h 2236494"/>
              <a:gd name="connsiteX9" fmla="*/ 1246104 w 3965241"/>
              <a:gd name="connsiteY9" fmla="*/ 2053389 h 2236494"/>
              <a:gd name="connsiteX10" fmla="*/ 941304 w 3965241"/>
              <a:gd name="connsiteY10" fmla="*/ 2221831 h 2236494"/>
              <a:gd name="connsiteX11" fmla="*/ 453858 w 3965241"/>
              <a:gd name="connsiteY11" fmla="*/ 2226343 h 2236494"/>
              <a:gd name="connsiteX12" fmla="*/ 90905 w 3965241"/>
              <a:gd name="connsiteY12" fmla="*/ 2209131 h 2236494"/>
              <a:gd name="connsiteX13" fmla="*/ 16711 w 3965241"/>
              <a:gd name="connsiteY13" fmla="*/ 2182896 h 2236494"/>
              <a:gd name="connsiteX14" fmla="*/ 0 w 3965241"/>
              <a:gd name="connsiteY14" fmla="*/ 1562601 h 2236494"/>
              <a:gd name="connsiteX15" fmla="*/ 1045578 w 3965241"/>
              <a:gd name="connsiteY15" fmla="*/ 1427747 h 2236494"/>
              <a:gd name="connsiteX16" fmla="*/ 1943936 w 3965241"/>
              <a:gd name="connsiteY16" fmla="*/ 336884 h 2236494"/>
              <a:gd name="connsiteX17" fmla="*/ 2513430 w 3965241"/>
              <a:gd name="connsiteY17" fmla="*/ 0 h 2236494"/>
              <a:gd name="connsiteX18" fmla="*/ 3010736 w 3965241"/>
              <a:gd name="connsiteY18" fmla="*/ 649705 h 2236494"/>
              <a:gd name="connsiteX19" fmla="*/ 3491999 w 3965241"/>
              <a:gd name="connsiteY19" fmla="*/ 729915 h 2236494"/>
              <a:gd name="connsiteX20" fmla="*/ 3812841 w 3965241"/>
              <a:gd name="connsiteY20" fmla="*/ 898357 h 2236494"/>
              <a:gd name="connsiteX21" fmla="*/ 3965241 w 3965241"/>
              <a:gd name="connsiteY21" fmla="*/ 1580147 h 2236494"/>
              <a:gd name="connsiteX0" fmla="*/ 3965241 w 3965241"/>
              <a:gd name="connsiteY0" fmla="*/ 1580147 h 2236494"/>
              <a:gd name="connsiteX1" fmla="*/ 3895558 w 3965241"/>
              <a:gd name="connsiteY1" fmla="*/ 1632617 h 2236494"/>
              <a:gd name="connsiteX2" fmla="*/ 3676483 w 3965241"/>
              <a:gd name="connsiteY2" fmla="*/ 1852863 h 2236494"/>
              <a:gd name="connsiteX3" fmla="*/ 3291472 w 3965241"/>
              <a:gd name="connsiteY3" fmla="*/ 1868905 h 2236494"/>
              <a:gd name="connsiteX4" fmla="*/ 2786146 w 3965241"/>
              <a:gd name="connsiteY4" fmla="*/ 1676400 h 2236494"/>
              <a:gd name="connsiteX5" fmla="*/ 2513430 w 3965241"/>
              <a:gd name="connsiteY5" fmla="*/ 1443789 h 2236494"/>
              <a:gd name="connsiteX6" fmla="*/ 2361030 w 3965241"/>
              <a:gd name="connsiteY6" fmla="*/ 1331494 h 2236494"/>
              <a:gd name="connsiteX7" fmla="*/ 2040188 w 3965241"/>
              <a:gd name="connsiteY7" fmla="*/ 1532021 h 2236494"/>
              <a:gd name="connsiteX8" fmla="*/ 1719346 w 3965241"/>
              <a:gd name="connsiteY8" fmla="*/ 1836821 h 2236494"/>
              <a:gd name="connsiteX9" fmla="*/ 1246104 w 3965241"/>
              <a:gd name="connsiteY9" fmla="*/ 2053389 h 2236494"/>
              <a:gd name="connsiteX10" fmla="*/ 941304 w 3965241"/>
              <a:gd name="connsiteY10" fmla="*/ 2221831 h 2236494"/>
              <a:gd name="connsiteX11" fmla="*/ 453858 w 3965241"/>
              <a:gd name="connsiteY11" fmla="*/ 2226343 h 2236494"/>
              <a:gd name="connsiteX12" fmla="*/ 103605 w 3965241"/>
              <a:gd name="connsiteY12" fmla="*/ 2209131 h 2236494"/>
              <a:gd name="connsiteX13" fmla="*/ 16711 w 3965241"/>
              <a:gd name="connsiteY13" fmla="*/ 2182896 h 2236494"/>
              <a:gd name="connsiteX14" fmla="*/ 0 w 3965241"/>
              <a:gd name="connsiteY14" fmla="*/ 1562601 h 2236494"/>
              <a:gd name="connsiteX15" fmla="*/ 1045578 w 3965241"/>
              <a:gd name="connsiteY15" fmla="*/ 1427747 h 2236494"/>
              <a:gd name="connsiteX16" fmla="*/ 1943936 w 3965241"/>
              <a:gd name="connsiteY16" fmla="*/ 336884 h 2236494"/>
              <a:gd name="connsiteX17" fmla="*/ 2513430 w 3965241"/>
              <a:gd name="connsiteY17" fmla="*/ 0 h 2236494"/>
              <a:gd name="connsiteX18" fmla="*/ 3010736 w 3965241"/>
              <a:gd name="connsiteY18" fmla="*/ 649705 h 2236494"/>
              <a:gd name="connsiteX19" fmla="*/ 3491999 w 3965241"/>
              <a:gd name="connsiteY19" fmla="*/ 729915 h 2236494"/>
              <a:gd name="connsiteX20" fmla="*/ 3812841 w 3965241"/>
              <a:gd name="connsiteY20" fmla="*/ 898357 h 2236494"/>
              <a:gd name="connsiteX21" fmla="*/ 3965241 w 3965241"/>
              <a:gd name="connsiteY21" fmla="*/ 1580147 h 2236494"/>
              <a:gd name="connsiteX0" fmla="*/ 3965241 w 3965241"/>
              <a:gd name="connsiteY0" fmla="*/ 1580147 h 2226445"/>
              <a:gd name="connsiteX1" fmla="*/ 3895558 w 3965241"/>
              <a:gd name="connsiteY1" fmla="*/ 1632617 h 2226445"/>
              <a:gd name="connsiteX2" fmla="*/ 3676483 w 3965241"/>
              <a:gd name="connsiteY2" fmla="*/ 1852863 h 2226445"/>
              <a:gd name="connsiteX3" fmla="*/ 3291472 w 3965241"/>
              <a:gd name="connsiteY3" fmla="*/ 1868905 h 2226445"/>
              <a:gd name="connsiteX4" fmla="*/ 2786146 w 3965241"/>
              <a:gd name="connsiteY4" fmla="*/ 1676400 h 2226445"/>
              <a:gd name="connsiteX5" fmla="*/ 2513430 w 3965241"/>
              <a:gd name="connsiteY5" fmla="*/ 1443789 h 2226445"/>
              <a:gd name="connsiteX6" fmla="*/ 2361030 w 3965241"/>
              <a:gd name="connsiteY6" fmla="*/ 1331494 h 2226445"/>
              <a:gd name="connsiteX7" fmla="*/ 2040188 w 3965241"/>
              <a:gd name="connsiteY7" fmla="*/ 1532021 h 2226445"/>
              <a:gd name="connsiteX8" fmla="*/ 1719346 w 3965241"/>
              <a:gd name="connsiteY8" fmla="*/ 1836821 h 2226445"/>
              <a:gd name="connsiteX9" fmla="*/ 1246104 w 3965241"/>
              <a:gd name="connsiteY9" fmla="*/ 2053389 h 2226445"/>
              <a:gd name="connsiteX10" fmla="*/ 941304 w 3965241"/>
              <a:gd name="connsiteY10" fmla="*/ 2199606 h 2226445"/>
              <a:gd name="connsiteX11" fmla="*/ 453858 w 3965241"/>
              <a:gd name="connsiteY11" fmla="*/ 2226343 h 2226445"/>
              <a:gd name="connsiteX12" fmla="*/ 103605 w 3965241"/>
              <a:gd name="connsiteY12" fmla="*/ 2209131 h 2226445"/>
              <a:gd name="connsiteX13" fmla="*/ 16711 w 3965241"/>
              <a:gd name="connsiteY13" fmla="*/ 2182896 h 2226445"/>
              <a:gd name="connsiteX14" fmla="*/ 0 w 3965241"/>
              <a:gd name="connsiteY14" fmla="*/ 1562601 h 2226445"/>
              <a:gd name="connsiteX15" fmla="*/ 1045578 w 3965241"/>
              <a:gd name="connsiteY15" fmla="*/ 1427747 h 2226445"/>
              <a:gd name="connsiteX16" fmla="*/ 1943936 w 3965241"/>
              <a:gd name="connsiteY16" fmla="*/ 336884 h 2226445"/>
              <a:gd name="connsiteX17" fmla="*/ 2513430 w 3965241"/>
              <a:gd name="connsiteY17" fmla="*/ 0 h 2226445"/>
              <a:gd name="connsiteX18" fmla="*/ 3010736 w 3965241"/>
              <a:gd name="connsiteY18" fmla="*/ 649705 h 2226445"/>
              <a:gd name="connsiteX19" fmla="*/ 3491999 w 3965241"/>
              <a:gd name="connsiteY19" fmla="*/ 729915 h 2226445"/>
              <a:gd name="connsiteX20" fmla="*/ 3812841 w 3965241"/>
              <a:gd name="connsiteY20" fmla="*/ 898357 h 2226445"/>
              <a:gd name="connsiteX21" fmla="*/ 3965241 w 3965241"/>
              <a:gd name="connsiteY21" fmla="*/ 1580147 h 2226445"/>
              <a:gd name="connsiteX0" fmla="*/ 3965241 w 3965241"/>
              <a:gd name="connsiteY0" fmla="*/ 1580147 h 2226445"/>
              <a:gd name="connsiteX1" fmla="*/ 3895558 w 3965241"/>
              <a:gd name="connsiteY1" fmla="*/ 1632617 h 2226445"/>
              <a:gd name="connsiteX2" fmla="*/ 3676483 w 3965241"/>
              <a:gd name="connsiteY2" fmla="*/ 1852863 h 2226445"/>
              <a:gd name="connsiteX3" fmla="*/ 3291472 w 3965241"/>
              <a:gd name="connsiteY3" fmla="*/ 1868905 h 2226445"/>
              <a:gd name="connsiteX4" fmla="*/ 2786146 w 3965241"/>
              <a:gd name="connsiteY4" fmla="*/ 1676400 h 2226445"/>
              <a:gd name="connsiteX5" fmla="*/ 2513430 w 3965241"/>
              <a:gd name="connsiteY5" fmla="*/ 1443789 h 2226445"/>
              <a:gd name="connsiteX6" fmla="*/ 2361030 w 3965241"/>
              <a:gd name="connsiteY6" fmla="*/ 1331494 h 2226445"/>
              <a:gd name="connsiteX7" fmla="*/ 2040188 w 3965241"/>
              <a:gd name="connsiteY7" fmla="*/ 1532021 h 2226445"/>
              <a:gd name="connsiteX8" fmla="*/ 1719346 w 3965241"/>
              <a:gd name="connsiteY8" fmla="*/ 1836821 h 2226445"/>
              <a:gd name="connsiteX9" fmla="*/ 1306429 w 3965241"/>
              <a:gd name="connsiteY9" fmla="*/ 2072439 h 2226445"/>
              <a:gd name="connsiteX10" fmla="*/ 941304 w 3965241"/>
              <a:gd name="connsiteY10" fmla="*/ 2199606 h 2226445"/>
              <a:gd name="connsiteX11" fmla="*/ 453858 w 3965241"/>
              <a:gd name="connsiteY11" fmla="*/ 2226343 h 2226445"/>
              <a:gd name="connsiteX12" fmla="*/ 103605 w 3965241"/>
              <a:gd name="connsiteY12" fmla="*/ 2209131 h 2226445"/>
              <a:gd name="connsiteX13" fmla="*/ 16711 w 3965241"/>
              <a:gd name="connsiteY13" fmla="*/ 2182896 h 2226445"/>
              <a:gd name="connsiteX14" fmla="*/ 0 w 3965241"/>
              <a:gd name="connsiteY14" fmla="*/ 1562601 h 2226445"/>
              <a:gd name="connsiteX15" fmla="*/ 1045578 w 3965241"/>
              <a:gd name="connsiteY15" fmla="*/ 1427747 h 2226445"/>
              <a:gd name="connsiteX16" fmla="*/ 1943936 w 3965241"/>
              <a:gd name="connsiteY16" fmla="*/ 336884 h 2226445"/>
              <a:gd name="connsiteX17" fmla="*/ 2513430 w 3965241"/>
              <a:gd name="connsiteY17" fmla="*/ 0 h 2226445"/>
              <a:gd name="connsiteX18" fmla="*/ 3010736 w 3965241"/>
              <a:gd name="connsiteY18" fmla="*/ 649705 h 2226445"/>
              <a:gd name="connsiteX19" fmla="*/ 3491999 w 3965241"/>
              <a:gd name="connsiteY19" fmla="*/ 729915 h 2226445"/>
              <a:gd name="connsiteX20" fmla="*/ 3812841 w 3965241"/>
              <a:gd name="connsiteY20" fmla="*/ 898357 h 2226445"/>
              <a:gd name="connsiteX21" fmla="*/ 3965241 w 3965241"/>
              <a:gd name="connsiteY21" fmla="*/ 1580147 h 2226445"/>
              <a:gd name="connsiteX0" fmla="*/ 3965241 w 3965241"/>
              <a:gd name="connsiteY0" fmla="*/ 1580147 h 2226445"/>
              <a:gd name="connsiteX1" fmla="*/ 3895558 w 3965241"/>
              <a:gd name="connsiteY1" fmla="*/ 1632617 h 2226445"/>
              <a:gd name="connsiteX2" fmla="*/ 3676483 w 3965241"/>
              <a:gd name="connsiteY2" fmla="*/ 1852863 h 2226445"/>
              <a:gd name="connsiteX3" fmla="*/ 3291472 w 3965241"/>
              <a:gd name="connsiteY3" fmla="*/ 1868905 h 2226445"/>
              <a:gd name="connsiteX4" fmla="*/ 2786146 w 3965241"/>
              <a:gd name="connsiteY4" fmla="*/ 1676400 h 2226445"/>
              <a:gd name="connsiteX5" fmla="*/ 2513430 w 3965241"/>
              <a:gd name="connsiteY5" fmla="*/ 1443789 h 2226445"/>
              <a:gd name="connsiteX6" fmla="*/ 2275305 w 3965241"/>
              <a:gd name="connsiteY6" fmla="*/ 1226719 h 2226445"/>
              <a:gd name="connsiteX7" fmla="*/ 2040188 w 3965241"/>
              <a:gd name="connsiteY7" fmla="*/ 1532021 h 2226445"/>
              <a:gd name="connsiteX8" fmla="*/ 1719346 w 3965241"/>
              <a:gd name="connsiteY8" fmla="*/ 1836821 h 2226445"/>
              <a:gd name="connsiteX9" fmla="*/ 1306429 w 3965241"/>
              <a:gd name="connsiteY9" fmla="*/ 2072439 h 2226445"/>
              <a:gd name="connsiteX10" fmla="*/ 941304 w 3965241"/>
              <a:gd name="connsiteY10" fmla="*/ 2199606 h 2226445"/>
              <a:gd name="connsiteX11" fmla="*/ 453858 w 3965241"/>
              <a:gd name="connsiteY11" fmla="*/ 2226343 h 2226445"/>
              <a:gd name="connsiteX12" fmla="*/ 103605 w 3965241"/>
              <a:gd name="connsiteY12" fmla="*/ 2209131 h 2226445"/>
              <a:gd name="connsiteX13" fmla="*/ 16711 w 3965241"/>
              <a:gd name="connsiteY13" fmla="*/ 2182896 h 2226445"/>
              <a:gd name="connsiteX14" fmla="*/ 0 w 3965241"/>
              <a:gd name="connsiteY14" fmla="*/ 1562601 h 2226445"/>
              <a:gd name="connsiteX15" fmla="*/ 1045578 w 3965241"/>
              <a:gd name="connsiteY15" fmla="*/ 1427747 h 2226445"/>
              <a:gd name="connsiteX16" fmla="*/ 1943936 w 3965241"/>
              <a:gd name="connsiteY16" fmla="*/ 336884 h 2226445"/>
              <a:gd name="connsiteX17" fmla="*/ 2513430 w 3965241"/>
              <a:gd name="connsiteY17" fmla="*/ 0 h 2226445"/>
              <a:gd name="connsiteX18" fmla="*/ 3010736 w 3965241"/>
              <a:gd name="connsiteY18" fmla="*/ 649705 h 2226445"/>
              <a:gd name="connsiteX19" fmla="*/ 3491999 w 3965241"/>
              <a:gd name="connsiteY19" fmla="*/ 729915 h 2226445"/>
              <a:gd name="connsiteX20" fmla="*/ 3812841 w 3965241"/>
              <a:gd name="connsiteY20" fmla="*/ 898357 h 2226445"/>
              <a:gd name="connsiteX21" fmla="*/ 3965241 w 3965241"/>
              <a:gd name="connsiteY21" fmla="*/ 1580147 h 2226445"/>
              <a:gd name="connsiteX0" fmla="*/ 3965241 w 3965241"/>
              <a:gd name="connsiteY0" fmla="*/ 1580147 h 2226445"/>
              <a:gd name="connsiteX1" fmla="*/ 3895558 w 3965241"/>
              <a:gd name="connsiteY1" fmla="*/ 1632617 h 2226445"/>
              <a:gd name="connsiteX2" fmla="*/ 3676483 w 3965241"/>
              <a:gd name="connsiteY2" fmla="*/ 1852863 h 2226445"/>
              <a:gd name="connsiteX3" fmla="*/ 3291472 w 3965241"/>
              <a:gd name="connsiteY3" fmla="*/ 1868905 h 2226445"/>
              <a:gd name="connsiteX4" fmla="*/ 2786146 w 3965241"/>
              <a:gd name="connsiteY4" fmla="*/ 1676400 h 2226445"/>
              <a:gd name="connsiteX5" fmla="*/ 2513430 w 3965241"/>
              <a:gd name="connsiteY5" fmla="*/ 1443789 h 2226445"/>
              <a:gd name="connsiteX6" fmla="*/ 2288005 w 3965241"/>
              <a:gd name="connsiteY6" fmla="*/ 1150519 h 2226445"/>
              <a:gd name="connsiteX7" fmla="*/ 2040188 w 3965241"/>
              <a:gd name="connsiteY7" fmla="*/ 1532021 h 2226445"/>
              <a:gd name="connsiteX8" fmla="*/ 1719346 w 3965241"/>
              <a:gd name="connsiteY8" fmla="*/ 1836821 h 2226445"/>
              <a:gd name="connsiteX9" fmla="*/ 1306429 w 3965241"/>
              <a:gd name="connsiteY9" fmla="*/ 2072439 h 2226445"/>
              <a:gd name="connsiteX10" fmla="*/ 941304 w 3965241"/>
              <a:gd name="connsiteY10" fmla="*/ 2199606 h 2226445"/>
              <a:gd name="connsiteX11" fmla="*/ 453858 w 3965241"/>
              <a:gd name="connsiteY11" fmla="*/ 2226343 h 2226445"/>
              <a:gd name="connsiteX12" fmla="*/ 103605 w 3965241"/>
              <a:gd name="connsiteY12" fmla="*/ 2209131 h 2226445"/>
              <a:gd name="connsiteX13" fmla="*/ 16711 w 3965241"/>
              <a:gd name="connsiteY13" fmla="*/ 2182896 h 2226445"/>
              <a:gd name="connsiteX14" fmla="*/ 0 w 3965241"/>
              <a:gd name="connsiteY14" fmla="*/ 1562601 h 2226445"/>
              <a:gd name="connsiteX15" fmla="*/ 1045578 w 3965241"/>
              <a:gd name="connsiteY15" fmla="*/ 1427747 h 2226445"/>
              <a:gd name="connsiteX16" fmla="*/ 1943936 w 3965241"/>
              <a:gd name="connsiteY16" fmla="*/ 336884 h 2226445"/>
              <a:gd name="connsiteX17" fmla="*/ 2513430 w 3965241"/>
              <a:gd name="connsiteY17" fmla="*/ 0 h 2226445"/>
              <a:gd name="connsiteX18" fmla="*/ 3010736 w 3965241"/>
              <a:gd name="connsiteY18" fmla="*/ 649705 h 2226445"/>
              <a:gd name="connsiteX19" fmla="*/ 3491999 w 3965241"/>
              <a:gd name="connsiteY19" fmla="*/ 729915 h 2226445"/>
              <a:gd name="connsiteX20" fmla="*/ 3812841 w 3965241"/>
              <a:gd name="connsiteY20" fmla="*/ 898357 h 2226445"/>
              <a:gd name="connsiteX21" fmla="*/ 3965241 w 3965241"/>
              <a:gd name="connsiteY21" fmla="*/ 1580147 h 2226445"/>
              <a:gd name="connsiteX0" fmla="*/ 3965241 w 3965241"/>
              <a:gd name="connsiteY0" fmla="*/ 1580147 h 2226445"/>
              <a:gd name="connsiteX1" fmla="*/ 3895558 w 3965241"/>
              <a:gd name="connsiteY1" fmla="*/ 1632617 h 2226445"/>
              <a:gd name="connsiteX2" fmla="*/ 3676483 w 3965241"/>
              <a:gd name="connsiteY2" fmla="*/ 1852863 h 2226445"/>
              <a:gd name="connsiteX3" fmla="*/ 3304172 w 3965241"/>
              <a:gd name="connsiteY3" fmla="*/ 1808580 h 2226445"/>
              <a:gd name="connsiteX4" fmla="*/ 2786146 w 3965241"/>
              <a:gd name="connsiteY4" fmla="*/ 1676400 h 2226445"/>
              <a:gd name="connsiteX5" fmla="*/ 2513430 w 3965241"/>
              <a:gd name="connsiteY5" fmla="*/ 1443789 h 2226445"/>
              <a:gd name="connsiteX6" fmla="*/ 2288005 w 3965241"/>
              <a:gd name="connsiteY6" fmla="*/ 1150519 h 2226445"/>
              <a:gd name="connsiteX7" fmla="*/ 2040188 w 3965241"/>
              <a:gd name="connsiteY7" fmla="*/ 1532021 h 2226445"/>
              <a:gd name="connsiteX8" fmla="*/ 1719346 w 3965241"/>
              <a:gd name="connsiteY8" fmla="*/ 1836821 h 2226445"/>
              <a:gd name="connsiteX9" fmla="*/ 1306429 w 3965241"/>
              <a:gd name="connsiteY9" fmla="*/ 2072439 h 2226445"/>
              <a:gd name="connsiteX10" fmla="*/ 941304 w 3965241"/>
              <a:gd name="connsiteY10" fmla="*/ 2199606 h 2226445"/>
              <a:gd name="connsiteX11" fmla="*/ 453858 w 3965241"/>
              <a:gd name="connsiteY11" fmla="*/ 2226343 h 2226445"/>
              <a:gd name="connsiteX12" fmla="*/ 103605 w 3965241"/>
              <a:gd name="connsiteY12" fmla="*/ 2209131 h 2226445"/>
              <a:gd name="connsiteX13" fmla="*/ 16711 w 3965241"/>
              <a:gd name="connsiteY13" fmla="*/ 2182896 h 2226445"/>
              <a:gd name="connsiteX14" fmla="*/ 0 w 3965241"/>
              <a:gd name="connsiteY14" fmla="*/ 1562601 h 2226445"/>
              <a:gd name="connsiteX15" fmla="*/ 1045578 w 3965241"/>
              <a:gd name="connsiteY15" fmla="*/ 1427747 h 2226445"/>
              <a:gd name="connsiteX16" fmla="*/ 1943936 w 3965241"/>
              <a:gd name="connsiteY16" fmla="*/ 336884 h 2226445"/>
              <a:gd name="connsiteX17" fmla="*/ 2513430 w 3965241"/>
              <a:gd name="connsiteY17" fmla="*/ 0 h 2226445"/>
              <a:gd name="connsiteX18" fmla="*/ 3010736 w 3965241"/>
              <a:gd name="connsiteY18" fmla="*/ 649705 h 2226445"/>
              <a:gd name="connsiteX19" fmla="*/ 3491999 w 3965241"/>
              <a:gd name="connsiteY19" fmla="*/ 729915 h 2226445"/>
              <a:gd name="connsiteX20" fmla="*/ 3812841 w 3965241"/>
              <a:gd name="connsiteY20" fmla="*/ 898357 h 2226445"/>
              <a:gd name="connsiteX21" fmla="*/ 3965241 w 3965241"/>
              <a:gd name="connsiteY21" fmla="*/ 1580147 h 2226445"/>
              <a:gd name="connsiteX0" fmla="*/ 3965241 w 3965241"/>
              <a:gd name="connsiteY0" fmla="*/ 1580147 h 2226445"/>
              <a:gd name="connsiteX1" fmla="*/ 3895558 w 3965241"/>
              <a:gd name="connsiteY1" fmla="*/ 1632617 h 2226445"/>
              <a:gd name="connsiteX2" fmla="*/ 3676483 w 3965241"/>
              <a:gd name="connsiteY2" fmla="*/ 1852863 h 2226445"/>
              <a:gd name="connsiteX3" fmla="*/ 3304172 w 3965241"/>
              <a:gd name="connsiteY3" fmla="*/ 1808580 h 2226445"/>
              <a:gd name="connsiteX4" fmla="*/ 2827421 w 3965241"/>
              <a:gd name="connsiteY4" fmla="*/ 1638300 h 2226445"/>
              <a:gd name="connsiteX5" fmla="*/ 2513430 w 3965241"/>
              <a:gd name="connsiteY5" fmla="*/ 1443789 h 2226445"/>
              <a:gd name="connsiteX6" fmla="*/ 2288005 w 3965241"/>
              <a:gd name="connsiteY6" fmla="*/ 1150519 h 2226445"/>
              <a:gd name="connsiteX7" fmla="*/ 2040188 w 3965241"/>
              <a:gd name="connsiteY7" fmla="*/ 1532021 h 2226445"/>
              <a:gd name="connsiteX8" fmla="*/ 1719346 w 3965241"/>
              <a:gd name="connsiteY8" fmla="*/ 1836821 h 2226445"/>
              <a:gd name="connsiteX9" fmla="*/ 1306429 w 3965241"/>
              <a:gd name="connsiteY9" fmla="*/ 2072439 h 2226445"/>
              <a:gd name="connsiteX10" fmla="*/ 941304 w 3965241"/>
              <a:gd name="connsiteY10" fmla="*/ 2199606 h 2226445"/>
              <a:gd name="connsiteX11" fmla="*/ 453858 w 3965241"/>
              <a:gd name="connsiteY11" fmla="*/ 2226343 h 2226445"/>
              <a:gd name="connsiteX12" fmla="*/ 103605 w 3965241"/>
              <a:gd name="connsiteY12" fmla="*/ 2209131 h 2226445"/>
              <a:gd name="connsiteX13" fmla="*/ 16711 w 3965241"/>
              <a:gd name="connsiteY13" fmla="*/ 2182896 h 2226445"/>
              <a:gd name="connsiteX14" fmla="*/ 0 w 3965241"/>
              <a:gd name="connsiteY14" fmla="*/ 1562601 h 2226445"/>
              <a:gd name="connsiteX15" fmla="*/ 1045578 w 3965241"/>
              <a:gd name="connsiteY15" fmla="*/ 1427747 h 2226445"/>
              <a:gd name="connsiteX16" fmla="*/ 1943936 w 3965241"/>
              <a:gd name="connsiteY16" fmla="*/ 336884 h 2226445"/>
              <a:gd name="connsiteX17" fmla="*/ 2513430 w 3965241"/>
              <a:gd name="connsiteY17" fmla="*/ 0 h 2226445"/>
              <a:gd name="connsiteX18" fmla="*/ 3010736 w 3965241"/>
              <a:gd name="connsiteY18" fmla="*/ 649705 h 2226445"/>
              <a:gd name="connsiteX19" fmla="*/ 3491999 w 3965241"/>
              <a:gd name="connsiteY19" fmla="*/ 729915 h 2226445"/>
              <a:gd name="connsiteX20" fmla="*/ 3812841 w 3965241"/>
              <a:gd name="connsiteY20" fmla="*/ 898357 h 2226445"/>
              <a:gd name="connsiteX21" fmla="*/ 3965241 w 3965241"/>
              <a:gd name="connsiteY21" fmla="*/ 1580147 h 2226445"/>
              <a:gd name="connsiteX0" fmla="*/ 3965241 w 3965241"/>
              <a:gd name="connsiteY0" fmla="*/ 1580147 h 2226445"/>
              <a:gd name="connsiteX1" fmla="*/ 3895558 w 3965241"/>
              <a:gd name="connsiteY1" fmla="*/ 1632617 h 2226445"/>
              <a:gd name="connsiteX2" fmla="*/ 3676483 w 3965241"/>
              <a:gd name="connsiteY2" fmla="*/ 1852863 h 2226445"/>
              <a:gd name="connsiteX3" fmla="*/ 3307347 w 3965241"/>
              <a:gd name="connsiteY3" fmla="*/ 1757780 h 2226445"/>
              <a:gd name="connsiteX4" fmla="*/ 2827421 w 3965241"/>
              <a:gd name="connsiteY4" fmla="*/ 1638300 h 2226445"/>
              <a:gd name="connsiteX5" fmla="*/ 2513430 w 3965241"/>
              <a:gd name="connsiteY5" fmla="*/ 1443789 h 2226445"/>
              <a:gd name="connsiteX6" fmla="*/ 2288005 w 3965241"/>
              <a:gd name="connsiteY6" fmla="*/ 1150519 h 2226445"/>
              <a:gd name="connsiteX7" fmla="*/ 2040188 w 3965241"/>
              <a:gd name="connsiteY7" fmla="*/ 1532021 h 2226445"/>
              <a:gd name="connsiteX8" fmla="*/ 1719346 w 3965241"/>
              <a:gd name="connsiteY8" fmla="*/ 1836821 h 2226445"/>
              <a:gd name="connsiteX9" fmla="*/ 1306429 w 3965241"/>
              <a:gd name="connsiteY9" fmla="*/ 2072439 h 2226445"/>
              <a:gd name="connsiteX10" fmla="*/ 941304 w 3965241"/>
              <a:gd name="connsiteY10" fmla="*/ 2199606 h 2226445"/>
              <a:gd name="connsiteX11" fmla="*/ 453858 w 3965241"/>
              <a:gd name="connsiteY11" fmla="*/ 2226343 h 2226445"/>
              <a:gd name="connsiteX12" fmla="*/ 103605 w 3965241"/>
              <a:gd name="connsiteY12" fmla="*/ 2209131 h 2226445"/>
              <a:gd name="connsiteX13" fmla="*/ 16711 w 3965241"/>
              <a:gd name="connsiteY13" fmla="*/ 2182896 h 2226445"/>
              <a:gd name="connsiteX14" fmla="*/ 0 w 3965241"/>
              <a:gd name="connsiteY14" fmla="*/ 1562601 h 2226445"/>
              <a:gd name="connsiteX15" fmla="*/ 1045578 w 3965241"/>
              <a:gd name="connsiteY15" fmla="*/ 1427747 h 2226445"/>
              <a:gd name="connsiteX16" fmla="*/ 1943936 w 3965241"/>
              <a:gd name="connsiteY16" fmla="*/ 336884 h 2226445"/>
              <a:gd name="connsiteX17" fmla="*/ 2513430 w 3965241"/>
              <a:gd name="connsiteY17" fmla="*/ 0 h 2226445"/>
              <a:gd name="connsiteX18" fmla="*/ 3010736 w 3965241"/>
              <a:gd name="connsiteY18" fmla="*/ 649705 h 2226445"/>
              <a:gd name="connsiteX19" fmla="*/ 3491999 w 3965241"/>
              <a:gd name="connsiteY19" fmla="*/ 729915 h 2226445"/>
              <a:gd name="connsiteX20" fmla="*/ 3812841 w 3965241"/>
              <a:gd name="connsiteY20" fmla="*/ 898357 h 2226445"/>
              <a:gd name="connsiteX21" fmla="*/ 3965241 w 3965241"/>
              <a:gd name="connsiteY21" fmla="*/ 1580147 h 2226445"/>
              <a:gd name="connsiteX0" fmla="*/ 3965241 w 3965241"/>
              <a:gd name="connsiteY0" fmla="*/ 1580147 h 2226445"/>
              <a:gd name="connsiteX1" fmla="*/ 3895558 w 3965241"/>
              <a:gd name="connsiteY1" fmla="*/ 1632617 h 2226445"/>
              <a:gd name="connsiteX2" fmla="*/ 3663783 w 3965241"/>
              <a:gd name="connsiteY2" fmla="*/ 1779838 h 2226445"/>
              <a:gd name="connsiteX3" fmla="*/ 3307347 w 3965241"/>
              <a:gd name="connsiteY3" fmla="*/ 1757780 h 2226445"/>
              <a:gd name="connsiteX4" fmla="*/ 2827421 w 3965241"/>
              <a:gd name="connsiteY4" fmla="*/ 1638300 h 2226445"/>
              <a:gd name="connsiteX5" fmla="*/ 2513430 w 3965241"/>
              <a:gd name="connsiteY5" fmla="*/ 1443789 h 2226445"/>
              <a:gd name="connsiteX6" fmla="*/ 2288005 w 3965241"/>
              <a:gd name="connsiteY6" fmla="*/ 1150519 h 2226445"/>
              <a:gd name="connsiteX7" fmla="*/ 2040188 w 3965241"/>
              <a:gd name="connsiteY7" fmla="*/ 1532021 h 2226445"/>
              <a:gd name="connsiteX8" fmla="*/ 1719346 w 3965241"/>
              <a:gd name="connsiteY8" fmla="*/ 1836821 h 2226445"/>
              <a:gd name="connsiteX9" fmla="*/ 1306429 w 3965241"/>
              <a:gd name="connsiteY9" fmla="*/ 2072439 h 2226445"/>
              <a:gd name="connsiteX10" fmla="*/ 941304 w 3965241"/>
              <a:gd name="connsiteY10" fmla="*/ 2199606 h 2226445"/>
              <a:gd name="connsiteX11" fmla="*/ 453858 w 3965241"/>
              <a:gd name="connsiteY11" fmla="*/ 2226343 h 2226445"/>
              <a:gd name="connsiteX12" fmla="*/ 103605 w 3965241"/>
              <a:gd name="connsiteY12" fmla="*/ 2209131 h 2226445"/>
              <a:gd name="connsiteX13" fmla="*/ 16711 w 3965241"/>
              <a:gd name="connsiteY13" fmla="*/ 2182896 h 2226445"/>
              <a:gd name="connsiteX14" fmla="*/ 0 w 3965241"/>
              <a:gd name="connsiteY14" fmla="*/ 1562601 h 2226445"/>
              <a:gd name="connsiteX15" fmla="*/ 1045578 w 3965241"/>
              <a:gd name="connsiteY15" fmla="*/ 1427747 h 2226445"/>
              <a:gd name="connsiteX16" fmla="*/ 1943936 w 3965241"/>
              <a:gd name="connsiteY16" fmla="*/ 336884 h 2226445"/>
              <a:gd name="connsiteX17" fmla="*/ 2513430 w 3965241"/>
              <a:gd name="connsiteY17" fmla="*/ 0 h 2226445"/>
              <a:gd name="connsiteX18" fmla="*/ 3010736 w 3965241"/>
              <a:gd name="connsiteY18" fmla="*/ 649705 h 2226445"/>
              <a:gd name="connsiteX19" fmla="*/ 3491999 w 3965241"/>
              <a:gd name="connsiteY19" fmla="*/ 729915 h 2226445"/>
              <a:gd name="connsiteX20" fmla="*/ 3812841 w 3965241"/>
              <a:gd name="connsiteY20" fmla="*/ 898357 h 2226445"/>
              <a:gd name="connsiteX21" fmla="*/ 3965241 w 3965241"/>
              <a:gd name="connsiteY21" fmla="*/ 1580147 h 2226445"/>
              <a:gd name="connsiteX0" fmla="*/ 3965241 w 3965241"/>
              <a:gd name="connsiteY0" fmla="*/ 1580147 h 2226445"/>
              <a:gd name="connsiteX1" fmla="*/ 3905083 w 3965241"/>
              <a:gd name="connsiteY1" fmla="*/ 1638967 h 2226445"/>
              <a:gd name="connsiteX2" fmla="*/ 3663783 w 3965241"/>
              <a:gd name="connsiteY2" fmla="*/ 1779838 h 2226445"/>
              <a:gd name="connsiteX3" fmla="*/ 3307347 w 3965241"/>
              <a:gd name="connsiteY3" fmla="*/ 1757780 h 2226445"/>
              <a:gd name="connsiteX4" fmla="*/ 2827421 w 3965241"/>
              <a:gd name="connsiteY4" fmla="*/ 1638300 h 2226445"/>
              <a:gd name="connsiteX5" fmla="*/ 2513430 w 3965241"/>
              <a:gd name="connsiteY5" fmla="*/ 1443789 h 2226445"/>
              <a:gd name="connsiteX6" fmla="*/ 2288005 w 3965241"/>
              <a:gd name="connsiteY6" fmla="*/ 1150519 h 2226445"/>
              <a:gd name="connsiteX7" fmla="*/ 2040188 w 3965241"/>
              <a:gd name="connsiteY7" fmla="*/ 1532021 h 2226445"/>
              <a:gd name="connsiteX8" fmla="*/ 1719346 w 3965241"/>
              <a:gd name="connsiteY8" fmla="*/ 1836821 h 2226445"/>
              <a:gd name="connsiteX9" fmla="*/ 1306429 w 3965241"/>
              <a:gd name="connsiteY9" fmla="*/ 2072439 h 2226445"/>
              <a:gd name="connsiteX10" fmla="*/ 941304 w 3965241"/>
              <a:gd name="connsiteY10" fmla="*/ 2199606 h 2226445"/>
              <a:gd name="connsiteX11" fmla="*/ 453858 w 3965241"/>
              <a:gd name="connsiteY11" fmla="*/ 2226343 h 2226445"/>
              <a:gd name="connsiteX12" fmla="*/ 103605 w 3965241"/>
              <a:gd name="connsiteY12" fmla="*/ 2209131 h 2226445"/>
              <a:gd name="connsiteX13" fmla="*/ 16711 w 3965241"/>
              <a:gd name="connsiteY13" fmla="*/ 2182896 h 2226445"/>
              <a:gd name="connsiteX14" fmla="*/ 0 w 3965241"/>
              <a:gd name="connsiteY14" fmla="*/ 1562601 h 2226445"/>
              <a:gd name="connsiteX15" fmla="*/ 1045578 w 3965241"/>
              <a:gd name="connsiteY15" fmla="*/ 1427747 h 2226445"/>
              <a:gd name="connsiteX16" fmla="*/ 1943936 w 3965241"/>
              <a:gd name="connsiteY16" fmla="*/ 336884 h 2226445"/>
              <a:gd name="connsiteX17" fmla="*/ 2513430 w 3965241"/>
              <a:gd name="connsiteY17" fmla="*/ 0 h 2226445"/>
              <a:gd name="connsiteX18" fmla="*/ 3010736 w 3965241"/>
              <a:gd name="connsiteY18" fmla="*/ 649705 h 2226445"/>
              <a:gd name="connsiteX19" fmla="*/ 3491999 w 3965241"/>
              <a:gd name="connsiteY19" fmla="*/ 729915 h 2226445"/>
              <a:gd name="connsiteX20" fmla="*/ 3812841 w 3965241"/>
              <a:gd name="connsiteY20" fmla="*/ 898357 h 2226445"/>
              <a:gd name="connsiteX21" fmla="*/ 3965241 w 3965241"/>
              <a:gd name="connsiteY21" fmla="*/ 1580147 h 2226445"/>
              <a:gd name="connsiteX0" fmla="*/ 3965241 w 3965241"/>
              <a:gd name="connsiteY0" fmla="*/ 1580147 h 2226445"/>
              <a:gd name="connsiteX1" fmla="*/ 3905083 w 3965241"/>
              <a:gd name="connsiteY1" fmla="*/ 1638967 h 2226445"/>
              <a:gd name="connsiteX2" fmla="*/ 3647741 w 3965241"/>
              <a:gd name="connsiteY2" fmla="*/ 1723691 h 2226445"/>
              <a:gd name="connsiteX3" fmla="*/ 3307347 w 3965241"/>
              <a:gd name="connsiteY3" fmla="*/ 1757780 h 2226445"/>
              <a:gd name="connsiteX4" fmla="*/ 2827421 w 3965241"/>
              <a:gd name="connsiteY4" fmla="*/ 1638300 h 2226445"/>
              <a:gd name="connsiteX5" fmla="*/ 2513430 w 3965241"/>
              <a:gd name="connsiteY5" fmla="*/ 1443789 h 2226445"/>
              <a:gd name="connsiteX6" fmla="*/ 2288005 w 3965241"/>
              <a:gd name="connsiteY6" fmla="*/ 1150519 h 2226445"/>
              <a:gd name="connsiteX7" fmla="*/ 2040188 w 3965241"/>
              <a:gd name="connsiteY7" fmla="*/ 1532021 h 2226445"/>
              <a:gd name="connsiteX8" fmla="*/ 1719346 w 3965241"/>
              <a:gd name="connsiteY8" fmla="*/ 1836821 h 2226445"/>
              <a:gd name="connsiteX9" fmla="*/ 1306429 w 3965241"/>
              <a:gd name="connsiteY9" fmla="*/ 2072439 h 2226445"/>
              <a:gd name="connsiteX10" fmla="*/ 941304 w 3965241"/>
              <a:gd name="connsiteY10" fmla="*/ 2199606 h 2226445"/>
              <a:gd name="connsiteX11" fmla="*/ 453858 w 3965241"/>
              <a:gd name="connsiteY11" fmla="*/ 2226343 h 2226445"/>
              <a:gd name="connsiteX12" fmla="*/ 103605 w 3965241"/>
              <a:gd name="connsiteY12" fmla="*/ 2209131 h 2226445"/>
              <a:gd name="connsiteX13" fmla="*/ 16711 w 3965241"/>
              <a:gd name="connsiteY13" fmla="*/ 2182896 h 2226445"/>
              <a:gd name="connsiteX14" fmla="*/ 0 w 3965241"/>
              <a:gd name="connsiteY14" fmla="*/ 1562601 h 2226445"/>
              <a:gd name="connsiteX15" fmla="*/ 1045578 w 3965241"/>
              <a:gd name="connsiteY15" fmla="*/ 1427747 h 2226445"/>
              <a:gd name="connsiteX16" fmla="*/ 1943936 w 3965241"/>
              <a:gd name="connsiteY16" fmla="*/ 336884 h 2226445"/>
              <a:gd name="connsiteX17" fmla="*/ 2513430 w 3965241"/>
              <a:gd name="connsiteY17" fmla="*/ 0 h 2226445"/>
              <a:gd name="connsiteX18" fmla="*/ 3010736 w 3965241"/>
              <a:gd name="connsiteY18" fmla="*/ 649705 h 2226445"/>
              <a:gd name="connsiteX19" fmla="*/ 3491999 w 3965241"/>
              <a:gd name="connsiteY19" fmla="*/ 729915 h 2226445"/>
              <a:gd name="connsiteX20" fmla="*/ 3812841 w 3965241"/>
              <a:gd name="connsiteY20" fmla="*/ 898357 h 2226445"/>
              <a:gd name="connsiteX21" fmla="*/ 3965241 w 3965241"/>
              <a:gd name="connsiteY21" fmla="*/ 1580147 h 2226445"/>
              <a:gd name="connsiteX0" fmla="*/ 3965241 w 3965241"/>
              <a:gd name="connsiteY0" fmla="*/ 1580147 h 2226445"/>
              <a:gd name="connsiteX1" fmla="*/ 3905083 w 3965241"/>
              <a:gd name="connsiteY1" fmla="*/ 1638967 h 2226445"/>
              <a:gd name="connsiteX2" fmla="*/ 3647741 w 3965241"/>
              <a:gd name="connsiteY2" fmla="*/ 1723691 h 2226445"/>
              <a:gd name="connsiteX3" fmla="*/ 3315368 w 3965241"/>
              <a:gd name="connsiteY3" fmla="*/ 1733717 h 2226445"/>
              <a:gd name="connsiteX4" fmla="*/ 2827421 w 3965241"/>
              <a:gd name="connsiteY4" fmla="*/ 1638300 h 2226445"/>
              <a:gd name="connsiteX5" fmla="*/ 2513430 w 3965241"/>
              <a:gd name="connsiteY5" fmla="*/ 1443789 h 2226445"/>
              <a:gd name="connsiteX6" fmla="*/ 2288005 w 3965241"/>
              <a:gd name="connsiteY6" fmla="*/ 1150519 h 2226445"/>
              <a:gd name="connsiteX7" fmla="*/ 2040188 w 3965241"/>
              <a:gd name="connsiteY7" fmla="*/ 1532021 h 2226445"/>
              <a:gd name="connsiteX8" fmla="*/ 1719346 w 3965241"/>
              <a:gd name="connsiteY8" fmla="*/ 1836821 h 2226445"/>
              <a:gd name="connsiteX9" fmla="*/ 1306429 w 3965241"/>
              <a:gd name="connsiteY9" fmla="*/ 2072439 h 2226445"/>
              <a:gd name="connsiteX10" fmla="*/ 941304 w 3965241"/>
              <a:gd name="connsiteY10" fmla="*/ 2199606 h 2226445"/>
              <a:gd name="connsiteX11" fmla="*/ 453858 w 3965241"/>
              <a:gd name="connsiteY11" fmla="*/ 2226343 h 2226445"/>
              <a:gd name="connsiteX12" fmla="*/ 103605 w 3965241"/>
              <a:gd name="connsiteY12" fmla="*/ 2209131 h 2226445"/>
              <a:gd name="connsiteX13" fmla="*/ 16711 w 3965241"/>
              <a:gd name="connsiteY13" fmla="*/ 2182896 h 2226445"/>
              <a:gd name="connsiteX14" fmla="*/ 0 w 3965241"/>
              <a:gd name="connsiteY14" fmla="*/ 1562601 h 2226445"/>
              <a:gd name="connsiteX15" fmla="*/ 1045578 w 3965241"/>
              <a:gd name="connsiteY15" fmla="*/ 1427747 h 2226445"/>
              <a:gd name="connsiteX16" fmla="*/ 1943936 w 3965241"/>
              <a:gd name="connsiteY16" fmla="*/ 336884 h 2226445"/>
              <a:gd name="connsiteX17" fmla="*/ 2513430 w 3965241"/>
              <a:gd name="connsiteY17" fmla="*/ 0 h 2226445"/>
              <a:gd name="connsiteX18" fmla="*/ 3010736 w 3965241"/>
              <a:gd name="connsiteY18" fmla="*/ 649705 h 2226445"/>
              <a:gd name="connsiteX19" fmla="*/ 3491999 w 3965241"/>
              <a:gd name="connsiteY19" fmla="*/ 729915 h 2226445"/>
              <a:gd name="connsiteX20" fmla="*/ 3812841 w 3965241"/>
              <a:gd name="connsiteY20" fmla="*/ 898357 h 2226445"/>
              <a:gd name="connsiteX21" fmla="*/ 3965241 w 3965241"/>
              <a:gd name="connsiteY21" fmla="*/ 1580147 h 2226445"/>
              <a:gd name="connsiteX0" fmla="*/ 3965241 w 3965241"/>
              <a:gd name="connsiteY0" fmla="*/ 1580147 h 2226445"/>
              <a:gd name="connsiteX1" fmla="*/ 3905083 w 3965241"/>
              <a:gd name="connsiteY1" fmla="*/ 1638967 h 2226445"/>
              <a:gd name="connsiteX2" fmla="*/ 3647741 w 3965241"/>
              <a:gd name="connsiteY2" fmla="*/ 1723691 h 2226445"/>
              <a:gd name="connsiteX3" fmla="*/ 3315368 w 3965241"/>
              <a:gd name="connsiteY3" fmla="*/ 1733717 h 2226445"/>
              <a:gd name="connsiteX4" fmla="*/ 2867526 w 3965241"/>
              <a:gd name="connsiteY4" fmla="*/ 1606216 h 2226445"/>
              <a:gd name="connsiteX5" fmla="*/ 2513430 w 3965241"/>
              <a:gd name="connsiteY5" fmla="*/ 1443789 h 2226445"/>
              <a:gd name="connsiteX6" fmla="*/ 2288005 w 3965241"/>
              <a:gd name="connsiteY6" fmla="*/ 1150519 h 2226445"/>
              <a:gd name="connsiteX7" fmla="*/ 2040188 w 3965241"/>
              <a:gd name="connsiteY7" fmla="*/ 1532021 h 2226445"/>
              <a:gd name="connsiteX8" fmla="*/ 1719346 w 3965241"/>
              <a:gd name="connsiteY8" fmla="*/ 1836821 h 2226445"/>
              <a:gd name="connsiteX9" fmla="*/ 1306429 w 3965241"/>
              <a:gd name="connsiteY9" fmla="*/ 2072439 h 2226445"/>
              <a:gd name="connsiteX10" fmla="*/ 941304 w 3965241"/>
              <a:gd name="connsiteY10" fmla="*/ 2199606 h 2226445"/>
              <a:gd name="connsiteX11" fmla="*/ 453858 w 3965241"/>
              <a:gd name="connsiteY11" fmla="*/ 2226343 h 2226445"/>
              <a:gd name="connsiteX12" fmla="*/ 103605 w 3965241"/>
              <a:gd name="connsiteY12" fmla="*/ 2209131 h 2226445"/>
              <a:gd name="connsiteX13" fmla="*/ 16711 w 3965241"/>
              <a:gd name="connsiteY13" fmla="*/ 2182896 h 2226445"/>
              <a:gd name="connsiteX14" fmla="*/ 0 w 3965241"/>
              <a:gd name="connsiteY14" fmla="*/ 1562601 h 2226445"/>
              <a:gd name="connsiteX15" fmla="*/ 1045578 w 3965241"/>
              <a:gd name="connsiteY15" fmla="*/ 1427747 h 2226445"/>
              <a:gd name="connsiteX16" fmla="*/ 1943936 w 3965241"/>
              <a:gd name="connsiteY16" fmla="*/ 336884 h 2226445"/>
              <a:gd name="connsiteX17" fmla="*/ 2513430 w 3965241"/>
              <a:gd name="connsiteY17" fmla="*/ 0 h 2226445"/>
              <a:gd name="connsiteX18" fmla="*/ 3010736 w 3965241"/>
              <a:gd name="connsiteY18" fmla="*/ 649705 h 2226445"/>
              <a:gd name="connsiteX19" fmla="*/ 3491999 w 3965241"/>
              <a:gd name="connsiteY19" fmla="*/ 729915 h 2226445"/>
              <a:gd name="connsiteX20" fmla="*/ 3812841 w 3965241"/>
              <a:gd name="connsiteY20" fmla="*/ 898357 h 2226445"/>
              <a:gd name="connsiteX21" fmla="*/ 3965241 w 3965241"/>
              <a:gd name="connsiteY21" fmla="*/ 1580147 h 2226445"/>
              <a:gd name="connsiteX0" fmla="*/ 3965241 w 3965241"/>
              <a:gd name="connsiteY0" fmla="*/ 1580147 h 2226445"/>
              <a:gd name="connsiteX1" fmla="*/ 3881019 w 3965241"/>
              <a:gd name="connsiteY1" fmla="*/ 1663030 h 2226445"/>
              <a:gd name="connsiteX2" fmla="*/ 3647741 w 3965241"/>
              <a:gd name="connsiteY2" fmla="*/ 1723691 h 2226445"/>
              <a:gd name="connsiteX3" fmla="*/ 3315368 w 3965241"/>
              <a:gd name="connsiteY3" fmla="*/ 1733717 h 2226445"/>
              <a:gd name="connsiteX4" fmla="*/ 2867526 w 3965241"/>
              <a:gd name="connsiteY4" fmla="*/ 1606216 h 2226445"/>
              <a:gd name="connsiteX5" fmla="*/ 2513430 w 3965241"/>
              <a:gd name="connsiteY5" fmla="*/ 1443789 h 2226445"/>
              <a:gd name="connsiteX6" fmla="*/ 2288005 w 3965241"/>
              <a:gd name="connsiteY6" fmla="*/ 1150519 h 2226445"/>
              <a:gd name="connsiteX7" fmla="*/ 2040188 w 3965241"/>
              <a:gd name="connsiteY7" fmla="*/ 1532021 h 2226445"/>
              <a:gd name="connsiteX8" fmla="*/ 1719346 w 3965241"/>
              <a:gd name="connsiteY8" fmla="*/ 1836821 h 2226445"/>
              <a:gd name="connsiteX9" fmla="*/ 1306429 w 3965241"/>
              <a:gd name="connsiteY9" fmla="*/ 2072439 h 2226445"/>
              <a:gd name="connsiteX10" fmla="*/ 941304 w 3965241"/>
              <a:gd name="connsiteY10" fmla="*/ 2199606 h 2226445"/>
              <a:gd name="connsiteX11" fmla="*/ 453858 w 3965241"/>
              <a:gd name="connsiteY11" fmla="*/ 2226343 h 2226445"/>
              <a:gd name="connsiteX12" fmla="*/ 103605 w 3965241"/>
              <a:gd name="connsiteY12" fmla="*/ 2209131 h 2226445"/>
              <a:gd name="connsiteX13" fmla="*/ 16711 w 3965241"/>
              <a:gd name="connsiteY13" fmla="*/ 2182896 h 2226445"/>
              <a:gd name="connsiteX14" fmla="*/ 0 w 3965241"/>
              <a:gd name="connsiteY14" fmla="*/ 1562601 h 2226445"/>
              <a:gd name="connsiteX15" fmla="*/ 1045578 w 3965241"/>
              <a:gd name="connsiteY15" fmla="*/ 1427747 h 2226445"/>
              <a:gd name="connsiteX16" fmla="*/ 1943936 w 3965241"/>
              <a:gd name="connsiteY16" fmla="*/ 336884 h 2226445"/>
              <a:gd name="connsiteX17" fmla="*/ 2513430 w 3965241"/>
              <a:gd name="connsiteY17" fmla="*/ 0 h 2226445"/>
              <a:gd name="connsiteX18" fmla="*/ 3010736 w 3965241"/>
              <a:gd name="connsiteY18" fmla="*/ 649705 h 2226445"/>
              <a:gd name="connsiteX19" fmla="*/ 3491999 w 3965241"/>
              <a:gd name="connsiteY19" fmla="*/ 729915 h 2226445"/>
              <a:gd name="connsiteX20" fmla="*/ 3812841 w 3965241"/>
              <a:gd name="connsiteY20" fmla="*/ 898357 h 2226445"/>
              <a:gd name="connsiteX21" fmla="*/ 3965241 w 3965241"/>
              <a:gd name="connsiteY21" fmla="*/ 1580147 h 2226445"/>
              <a:gd name="connsiteX0" fmla="*/ 3965241 w 3965241"/>
              <a:gd name="connsiteY0" fmla="*/ 1580147 h 2226445"/>
              <a:gd name="connsiteX1" fmla="*/ 3881019 w 3965241"/>
              <a:gd name="connsiteY1" fmla="*/ 1663030 h 2226445"/>
              <a:gd name="connsiteX2" fmla="*/ 3647741 w 3965241"/>
              <a:gd name="connsiteY2" fmla="*/ 1723691 h 2226445"/>
              <a:gd name="connsiteX3" fmla="*/ 3315368 w 3965241"/>
              <a:gd name="connsiteY3" fmla="*/ 1733717 h 2226445"/>
              <a:gd name="connsiteX4" fmla="*/ 2867526 w 3965241"/>
              <a:gd name="connsiteY4" fmla="*/ 1606216 h 2226445"/>
              <a:gd name="connsiteX5" fmla="*/ 2545515 w 3965241"/>
              <a:gd name="connsiteY5" fmla="*/ 1443789 h 2226445"/>
              <a:gd name="connsiteX6" fmla="*/ 2288005 w 3965241"/>
              <a:gd name="connsiteY6" fmla="*/ 1150519 h 2226445"/>
              <a:gd name="connsiteX7" fmla="*/ 2040188 w 3965241"/>
              <a:gd name="connsiteY7" fmla="*/ 1532021 h 2226445"/>
              <a:gd name="connsiteX8" fmla="*/ 1719346 w 3965241"/>
              <a:gd name="connsiteY8" fmla="*/ 1836821 h 2226445"/>
              <a:gd name="connsiteX9" fmla="*/ 1306429 w 3965241"/>
              <a:gd name="connsiteY9" fmla="*/ 2072439 h 2226445"/>
              <a:gd name="connsiteX10" fmla="*/ 941304 w 3965241"/>
              <a:gd name="connsiteY10" fmla="*/ 2199606 h 2226445"/>
              <a:gd name="connsiteX11" fmla="*/ 453858 w 3965241"/>
              <a:gd name="connsiteY11" fmla="*/ 2226343 h 2226445"/>
              <a:gd name="connsiteX12" fmla="*/ 103605 w 3965241"/>
              <a:gd name="connsiteY12" fmla="*/ 2209131 h 2226445"/>
              <a:gd name="connsiteX13" fmla="*/ 16711 w 3965241"/>
              <a:gd name="connsiteY13" fmla="*/ 2182896 h 2226445"/>
              <a:gd name="connsiteX14" fmla="*/ 0 w 3965241"/>
              <a:gd name="connsiteY14" fmla="*/ 1562601 h 2226445"/>
              <a:gd name="connsiteX15" fmla="*/ 1045578 w 3965241"/>
              <a:gd name="connsiteY15" fmla="*/ 1427747 h 2226445"/>
              <a:gd name="connsiteX16" fmla="*/ 1943936 w 3965241"/>
              <a:gd name="connsiteY16" fmla="*/ 336884 h 2226445"/>
              <a:gd name="connsiteX17" fmla="*/ 2513430 w 3965241"/>
              <a:gd name="connsiteY17" fmla="*/ 0 h 2226445"/>
              <a:gd name="connsiteX18" fmla="*/ 3010736 w 3965241"/>
              <a:gd name="connsiteY18" fmla="*/ 649705 h 2226445"/>
              <a:gd name="connsiteX19" fmla="*/ 3491999 w 3965241"/>
              <a:gd name="connsiteY19" fmla="*/ 729915 h 2226445"/>
              <a:gd name="connsiteX20" fmla="*/ 3812841 w 3965241"/>
              <a:gd name="connsiteY20" fmla="*/ 898357 h 2226445"/>
              <a:gd name="connsiteX21" fmla="*/ 3965241 w 3965241"/>
              <a:gd name="connsiteY21" fmla="*/ 1580147 h 2226445"/>
              <a:gd name="connsiteX0" fmla="*/ 3965241 w 3965241"/>
              <a:gd name="connsiteY0" fmla="*/ 1580147 h 2226445"/>
              <a:gd name="connsiteX1" fmla="*/ 3881019 w 3965241"/>
              <a:gd name="connsiteY1" fmla="*/ 1663030 h 2226445"/>
              <a:gd name="connsiteX2" fmla="*/ 3647741 w 3965241"/>
              <a:gd name="connsiteY2" fmla="*/ 1723691 h 2226445"/>
              <a:gd name="connsiteX3" fmla="*/ 3315368 w 3965241"/>
              <a:gd name="connsiteY3" fmla="*/ 1733717 h 2226445"/>
              <a:gd name="connsiteX4" fmla="*/ 2899610 w 3965241"/>
              <a:gd name="connsiteY4" fmla="*/ 1566111 h 2226445"/>
              <a:gd name="connsiteX5" fmla="*/ 2545515 w 3965241"/>
              <a:gd name="connsiteY5" fmla="*/ 1443789 h 2226445"/>
              <a:gd name="connsiteX6" fmla="*/ 2288005 w 3965241"/>
              <a:gd name="connsiteY6" fmla="*/ 1150519 h 2226445"/>
              <a:gd name="connsiteX7" fmla="*/ 2040188 w 3965241"/>
              <a:gd name="connsiteY7" fmla="*/ 1532021 h 2226445"/>
              <a:gd name="connsiteX8" fmla="*/ 1719346 w 3965241"/>
              <a:gd name="connsiteY8" fmla="*/ 1836821 h 2226445"/>
              <a:gd name="connsiteX9" fmla="*/ 1306429 w 3965241"/>
              <a:gd name="connsiteY9" fmla="*/ 2072439 h 2226445"/>
              <a:gd name="connsiteX10" fmla="*/ 941304 w 3965241"/>
              <a:gd name="connsiteY10" fmla="*/ 2199606 h 2226445"/>
              <a:gd name="connsiteX11" fmla="*/ 453858 w 3965241"/>
              <a:gd name="connsiteY11" fmla="*/ 2226343 h 2226445"/>
              <a:gd name="connsiteX12" fmla="*/ 103605 w 3965241"/>
              <a:gd name="connsiteY12" fmla="*/ 2209131 h 2226445"/>
              <a:gd name="connsiteX13" fmla="*/ 16711 w 3965241"/>
              <a:gd name="connsiteY13" fmla="*/ 2182896 h 2226445"/>
              <a:gd name="connsiteX14" fmla="*/ 0 w 3965241"/>
              <a:gd name="connsiteY14" fmla="*/ 1562601 h 2226445"/>
              <a:gd name="connsiteX15" fmla="*/ 1045578 w 3965241"/>
              <a:gd name="connsiteY15" fmla="*/ 1427747 h 2226445"/>
              <a:gd name="connsiteX16" fmla="*/ 1943936 w 3965241"/>
              <a:gd name="connsiteY16" fmla="*/ 336884 h 2226445"/>
              <a:gd name="connsiteX17" fmla="*/ 2513430 w 3965241"/>
              <a:gd name="connsiteY17" fmla="*/ 0 h 2226445"/>
              <a:gd name="connsiteX18" fmla="*/ 3010736 w 3965241"/>
              <a:gd name="connsiteY18" fmla="*/ 649705 h 2226445"/>
              <a:gd name="connsiteX19" fmla="*/ 3491999 w 3965241"/>
              <a:gd name="connsiteY19" fmla="*/ 729915 h 2226445"/>
              <a:gd name="connsiteX20" fmla="*/ 3812841 w 3965241"/>
              <a:gd name="connsiteY20" fmla="*/ 898357 h 2226445"/>
              <a:gd name="connsiteX21" fmla="*/ 3965241 w 3965241"/>
              <a:gd name="connsiteY21" fmla="*/ 1580147 h 2226445"/>
              <a:gd name="connsiteX0" fmla="*/ 3965241 w 3965241"/>
              <a:gd name="connsiteY0" fmla="*/ 1580147 h 2226445"/>
              <a:gd name="connsiteX1" fmla="*/ 3881019 w 3965241"/>
              <a:gd name="connsiteY1" fmla="*/ 1663030 h 2226445"/>
              <a:gd name="connsiteX2" fmla="*/ 3647741 w 3965241"/>
              <a:gd name="connsiteY2" fmla="*/ 1723691 h 2226445"/>
              <a:gd name="connsiteX3" fmla="*/ 3307347 w 3965241"/>
              <a:gd name="connsiteY3" fmla="*/ 1653506 h 2226445"/>
              <a:gd name="connsiteX4" fmla="*/ 2899610 w 3965241"/>
              <a:gd name="connsiteY4" fmla="*/ 1566111 h 2226445"/>
              <a:gd name="connsiteX5" fmla="*/ 2545515 w 3965241"/>
              <a:gd name="connsiteY5" fmla="*/ 1443789 h 2226445"/>
              <a:gd name="connsiteX6" fmla="*/ 2288005 w 3965241"/>
              <a:gd name="connsiteY6" fmla="*/ 1150519 h 2226445"/>
              <a:gd name="connsiteX7" fmla="*/ 2040188 w 3965241"/>
              <a:gd name="connsiteY7" fmla="*/ 1532021 h 2226445"/>
              <a:gd name="connsiteX8" fmla="*/ 1719346 w 3965241"/>
              <a:gd name="connsiteY8" fmla="*/ 1836821 h 2226445"/>
              <a:gd name="connsiteX9" fmla="*/ 1306429 w 3965241"/>
              <a:gd name="connsiteY9" fmla="*/ 2072439 h 2226445"/>
              <a:gd name="connsiteX10" fmla="*/ 941304 w 3965241"/>
              <a:gd name="connsiteY10" fmla="*/ 2199606 h 2226445"/>
              <a:gd name="connsiteX11" fmla="*/ 453858 w 3965241"/>
              <a:gd name="connsiteY11" fmla="*/ 2226343 h 2226445"/>
              <a:gd name="connsiteX12" fmla="*/ 103605 w 3965241"/>
              <a:gd name="connsiteY12" fmla="*/ 2209131 h 2226445"/>
              <a:gd name="connsiteX13" fmla="*/ 16711 w 3965241"/>
              <a:gd name="connsiteY13" fmla="*/ 2182896 h 2226445"/>
              <a:gd name="connsiteX14" fmla="*/ 0 w 3965241"/>
              <a:gd name="connsiteY14" fmla="*/ 1562601 h 2226445"/>
              <a:gd name="connsiteX15" fmla="*/ 1045578 w 3965241"/>
              <a:gd name="connsiteY15" fmla="*/ 1427747 h 2226445"/>
              <a:gd name="connsiteX16" fmla="*/ 1943936 w 3965241"/>
              <a:gd name="connsiteY16" fmla="*/ 336884 h 2226445"/>
              <a:gd name="connsiteX17" fmla="*/ 2513430 w 3965241"/>
              <a:gd name="connsiteY17" fmla="*/ 0 h 2226445"/>
              <a:gd name="connsiteX18" fmla="*/ 3010736 w 3965241"/>
              <a:gd name="connsiteY18" fmla="*/ 649705 h 2226445"/>
              <a:gd name="connsiteX19" fmla="*/ 3491999 w 3965241"/>
              <a:gd name="connsiteY19" fmla="*/ 729915 h 2226445"/>
              <a:gd name="connsiteX20" fmla="*/ 3812841 w 3965241"/>
              <a:gd name="connsiteY20" fmla="*/ 898357 h 2226445"/>
              <a:gd name="connsiteX21" fmla="*/ 3965241 w 3965241"/>
              <a:gd name="connsiteY21" fmla="*/ 1580147 h 2226445"/>
              <a:gd name="connsiteX0" fmla="*/ 3965241 w 3965241"/>
              <a:gd name="connsiteY0" fmla="*/ 1580147 h 2226445"/>
              <a:gd name="connsiteX1" fmla="*/ 3881019 w 3965241"/>
              <a:gd name="connsiteY1" fmla="*/ 1663030 h 2226445"/>
              <a:gd name="connsiteX2" fmla="*/ 3647741 w 3965241"/>
              <a:gd name="connsiteY2" fmla="*/ 1723691 h 2226445"/>
              <a:gd name="connsiteX3" fmla="*/ 3307347 w 3965241"/>
              <a:gd name="connsiteY3" fmla="*/ 1653506 h 2226445"/>
              <a:gd name="connsiteX4" fmla="*/ 2995863 w 3965241"/>
              <a:gd name="connsiteY4" fmla="*/ 1614237 h 2226445"/>
              <a:gd name="connsiteX5" fmla="*/ 2545515 w 3965241"/>
              <a:gd name="connsiteY5" fmla="*/ 1443789 h 2226445"/>
              <a:gd name="connsiteX6" fmla="*/ 2288005 w 3965241"/>
              <a:gd name="connsiteY6" fmla="*/ 1150519 h 2226445"/>
              <a:gd name="connsiteX7" fmla="*/ 2040188 w 3965241"/>
              <a:gd name="connsiteY7" fmla="*/ 1532021 h 2226445"/>
              <a:gd name="connsiteX8" fmla="*/ 1719346 w 3965241"/>
              <a:gd name="connsiteY8" fmla="*/ 1836821 h 2226445"/>
              <a:gd name="connsiteX9" fmla="*/ 1306429 w 3965241"/>
              <a:gd name="connsiteY9" fmla="*/ 2072439 h 2226445"/>
              <a:gd name="connsiteX10" fmla="*/ 941304 w 3965241"/>
              <a:gd name="connsiteY10" fmla="*/ 2199606 h 2226445"/>
              <a:gd name="connsiteX11" fmla="*/ 453858 w 3965241"/>
              <a:gd name="connsiteY11" fmla="*/ 2226343 h 2226445"/>
              <a:gd name="connsiteX12" fmla="*/ 103605 w 3965241"/>
              <a:gd name="connsiteY12" fmla="*/ 2209131 h 2226445"/>
              <a:gd name="connsiteX13" fmla="*/ 16711 w 3965241"/>
              <a:gd name="connsiteY13" fmla="*/ 2182896 h 2226445"/>
              <a:gd name="connsiteX14" fmla="*/ 0 w 3965241"/>
              <a:gd name="connsiteY14" fmla="*/ 1562601 h 2226445"/>
              <a:gd name="connsiteX15" fmla="*/ 1045578 w 3965241"/>
              <a:gd name="connsiteY15" fmla="*/ 1427747 h 2226445"/>
              <a:gd name="connsiteX16" fmla="*/ 1943936 w 3965241"/>
              <a:gd name="connsiteY16" fmla="*/ 336884 h 2226445"/>
              <a:gd name="connsiteX17" fmla="*/ 2513430 w 3965241"/>
              <a:gd name="connsiteY17" fmla="*/ 0 h 2226445"/>
              <a:gd name="connsiteX18" fmla="*/ 3010736 w 3965241"/>
              <a:gd name="connsiteY18" fmla="*/ 649705 h 2226445"/>
              <a:gd name="connsiteX19" fmla="*/ 3491999 w 3965241"/>
              <a:gd name="connsiteY19" fmla="*/ 729915 h 2226445"/>
              <a:gd name="connsiteX20" fmla="*/ 3812841 w 3965241"/>
              <a:gd name="connsiteY20" fmla="*/ 898357 h 2226445"/>
              <a:gd name="connsiteX21" fmla="*/ 3965241 w 3965241"/>
              <a:gd name="connsiteY21" fmla="*/ 1580147 h 2226445"/>
              <a:gd name="connsiteX0" fmla="*/ 3965241 w 3965241"/>
              <a:gd name="connsiteY0" fmla="*/ 1580147 h 2226445"/>
              <a:gd name="connsiteX1" fmla="*/ 3816851 w 3965241"/>
              <a:gd name="connsiteY1" fmla="*/ 1663030 h 2226445"/>
              <a:gd name="connsiteX2" fmla="*/ 3647741 w 3965241"/>
              <a:gd name="connsiteY2" fmla="*/ 1723691 h 2226445"/>
              <a:gd name="connsiteX3" fmla="*/ 3307347 w 3965241"/>
              <a:gd name="connsiteY3" fmla="*/ 1653506 h 2226445"/>
              <a:gd name="connsiteX4" fmla="*/ 2995863 w 3965241"/>
              <a:gd name="connsiteY4" fmla="*/ 1614237 h 2226445"/>
              <a:gd name="connsiteX5" fmla="*/ 2545515 w 3965241"/>
              <a:gd name="connsiteY5" fmla="*/ 1443789 h 2226445"/>
              <a:gd name="connsiteX6" fmla="*/ 2288005 w 3965241"/>
              <a:gd name="connsiteY6" fmla="*/ 1150519 h 2226445"/>
              <a:gd name="connsiteX7" fmla="*/ 2040188 w 3965241"/>
              <a:gd name="connsiteY7" fmla="*/ 1532021 h 2226445"/>
              <a:gd name="connsiteX8" fmla="*/ 1719346 w 3965241"/>
              <a:gd name="connsiteY8" fmla="*/ 1836821 h 2226445"/>
              <a:gd name="connsiteX9" fmla="*/ 1306429 w 3965241"/>
              <a:gd name="connsiteY9" fmla="*/ 2072439 h 2226445"/>
              <a:gd name="connsiteX10" fmla="*/ 941304 w 3965241"/>
              <a:gd name="connsiteY10" fmla="*/ 2199606 h 2226445"/>
              <a:gd name="connsiteX11" fmla="*/ 453858 w 3965241"/>
              <a:gd name="connsiteY11" fmla="*/ 2226343 h 2226445"/>
              <a:gd name="connsiteX12" fmla="*/ 103605 w 3965241"/>
              <a:gd name="connsiteY12" fmla="*/ 2209131 h 2226445"/>
              <a:gd name="connsiteX13" fmla="*/ 16711 w 3965241"/>
              <a:gd name="connsiteY13" fmla="*/ 2182896 h 2226445"/>
              <a:gd name="connsiteX14" fmla="*/ 0 w 3965241"/>
              <a:gd name="connsiteY14" fmla="*/ 1562601 h 2226445"/>
              <a:gd name="connsiteX15" fmla="*/ 1045578 w 3965241"/>
              <a:gd name="connsiteY15" fmla="*/ 1427747 h 2226445"/>
              <a:gd name="connsiteX16" fmla="*/ 1943936 w 3965241"/>
              <a:gd name="connsiteY16" fmla="*/ 336884 h 2226445"/>
              <a:gd name="connsiteX17" fmla="*/ 2513430 w 3965241"/>
              <a:gd name="connsiteY17" fmla="*/ 0 h 2226445"/>
              <a:gd name="connsiteX18" fmla="*/ 3010736 w 3965241"/>
              <a:gd name="connsiteY18" fmla="*/ 649705 h 2226445"/>
              <a:gd name="connsiteX19" fmla="*/ 3491999 w 3965241"/>
              <a:gd name="connsiteY19" fmla="*/ 729915 h 2226445"/>
              <a:gd name="connsiteX20" fmla="*/ 3812841 w 3965241"/>
              <a:gd name="connsiteY20" fmla="*/ 898357 h 2226445"/>
              <a:gd name="connsiteX21" fmla="*/ 3965241 w 3965241"/>
              <a:gd name="connsiteY21" fmla="*/ 1580147 h 2226445"/>
              <a:gd name="connsiteX0" fmla="*/ 3965241 w 3965241"/>
              <a:gd name="connsiteY0" fmla="*/ 1580147 h 2226445"/>
              <a:gd name="connsiteX1" fmla="*/ 3816851 w 3965241"/>
              <a:gd name="connsiteY1" fmla="*/ 1663030 h 2226445"/>
              <a:gd name="connsiteX2" fmla="*/ 3631699 w 3965241"/>
              <a:gd name="connsiteY2" fmla="*/ 1691607 h 2226445"/>
              <a:gd name="connsiteX3" fmla="*/ 3307347 w 3965241"/>
              <a:gd name="connsiteY3" fmla="*/ 1653506 h 2226445"/>
              <a:gd name="connsiteX4" fmla="*/ 2995863 w 3965241"/>
              <a:gd name="connsiteY4" fmla="*/ 1614237 h 2226445"/>
              <a:gd name="connsiteX5" fmla="*/ 2545515 w 3965241"/>
              <a:gd name="connsiteY5" fmla="*/ 1443789 h 2226445"/>
              <a:gd name="connsiteX6" fmla="*/ 2288005 w 3965241"/>
              <a:gd name="connsiteY6" fmla="*/ 1150519 h 2226445"/>
              <a:gd name="connsiteX7" fmla="*/ 2040188 w 3965241"/>
              <a:gd name="connsiteY7" fmla="*/ 1532021 h 2226445"/>
              <a:gd name="connsiteX8" fmla="*/ 1719346 w 3965241"/>
              <a:gd name="connsiteY8" fmla="*/ 1836821 h 2226445"/>
              <a:gd name="connsiteX9" fmla="*/ 1306429 w 3965241"/>
              <a:gd name="connsiteY9" fmla="*/ 2072439 h 2226445"/>
              <a:gd name="connsiteX10" fmla="*/ 941304 w 3965241"/>
              <a:gd name="connsiteY10" fmla="*/ 2199606 h 2226445"/>
              <a:gd name="connsiteX11" fmla="*/ 453858 w 3965241"/>
              <a:gd name="connsiteY11" fmla="*/ 2226343 h 2226445"/>
              <a:gd name="connsiteX12" fmla="*/ 103605 w 3965241"/>
              <a:gd name="connsiteY12" fmla="*/ 2209131 h 2226445"/>
              <a:gd name="connsiteX13" fmla="*/ 16711 w 3965241"/>
              <a:gd name="connsiteY13" fmla="*/ 2182896 h 2226445"/>
              <a:gd name="connsiteX14" fmla="*/ 0 w 3965241"/>
              <a:gd name="connsiteY14" fmla="*/ 1562601 h 2226445"/>
              <a:gd name="connsiteX15" fmla="*/ 1045578 w 3965241"/>
              <a:gd name="connsiteY15" fmla="*/ 1427747 h 2226445"/>
              <a:gd name="connsiteX16" fmla="*/ 1943936 w 3965241"/>
              <a:gd name="connsiteY16" fmla="*/ 336884 h 2226445"/>
              <a:gd name="connsiteX17" fmla="*/ 2513430 w 3965241"/>
              <a:gd name="connsiteY17" fmla="*/ 0 h 2226445"/>
              <a:gd name="connsiteX18" fmla="*/ 3010736 w 3965241"/>
              <a:gd name="connsiteY18" fmla="*/ 649705 h 2226445"/>
              <a:gd name="connsiteX19" fmla="*/ 3491999 w 3965241"/>
              <a:gd name="connsiteY19" fmla="*/ 729915 h 2226445"/>
              <a:gd name="connsiteX20" fmla="*/ 3812841 w 3965241"/>
              <a:gd name="connsiteY20" fmla="*/ 898357 h 2226445"/>
              <a:gd name="connsiteX21" fmla="*/ 3965241 w 3965241"/>
              <a:gd name="connsiteY21" fmla="*/ 1580147 h 2226445"/>
              <a:gd name="connsiteX0" fmla="*/ 3965241 w 3965241"/>
              <a:gd name="connsiteY0" fmla="*/ 1580147 h 2226445"/>
              <a:gd name="connsiteX1" fmla="*/ 3816851 w 3965241"/>
              <a:gd name="connsiteY1" fmla="*/ 1663030 h 2226445"/>
              <a:gd name="connsiteX2" fmla="*/ 3679324 w 3965241"/>
              <a:gd name="connsiteY2" fmla="*/ 1682082 h 2226445"/>
              <a:gd name="connsiteX3" fmla="*/ 3307347 w 3965241"/>
              <a:gd name="connsiteY3" fmla="*/ 1653506 h 2226445"/>
              <a:gd name="connsiteX4" fmla="*/ 2995863 w 3965241"/>
              <a:gd name="connsiteY4" fmla="*/ 1614237 h 2226445"/>
              <a:gd name="connsiteX5" fmla="*/ 2545515 w 3965241"/>
              <a:gd name="connsiteY5" fmla="*/ 1443789 h 2226445"/>
              <a:gd name="connsiteX6" fmla="*/ 2288005 w 3965241"/>
              <a:gd name="connsiteY6" fmla="*/ 1150519 h 2226445"/>
              <a:gd name="connsiteX7" fmla="*/ 2040188 w 3965241"/>
              <a:gd name="connsiteY7" fmla="*/ 1532021 h 2226445"/>
              <a:gd name="connsiteX8" fmla="*/ 1719346 w 3965241"/>
              <a:gd name="connsiteY8" fmla="*/ 1836821 h 2226445"/>
              <a:gd name="connsiteX9" fmla="*/ 1306429 w 3965241"/>
              <a:gd name="connsiteY9" fmla="*/ 2072439 h 2226445"/>
              <a:gd name="connsiteX10" fmla="*/ 941304 w 3965241"/>
              <a:gd name="connsiteY10" fmla="*/ 2199606 h 2226445"/>
              <a:gd name="connsiteX11" fmla="*/ 453858 w 3965241"/>
              <a:gd name="connsiteY11" fmla="*/ 2226343 h 2226445"/>
              <a:gd name="connsiteX12" fmla="*/ 103605 w 3965241"/>
              <a:gd name="connsiteY12" fmla="*/ 2209131 h 2226445"/>
              <a:gd name="connsiteX13" fmla="*/ 16711 w 3965241"/>
              <a:gd name="connsiteY13" fmla="*/ 2182896 h 2226445"/>
              <a:gd name="connsiteX14" fmla="*/ 0 w 3965241"/>
              <a:gd name="connsiteY14" fmla="*/ 1562601 h 2226445"/>
              <a:gd name="connsiteX15" fmla="*/ 1045578 w 3965241"/>
              <a:gd name="connsiteY15" fmla="*/ 1427747 h 2226445"/>
              <a:gd name="connsiteX16" fmla="*/ 1943936 w 3965241"/>
              <a:gd name="connsiteY16" fmla="*/ 336884 h 2226445"/>
              <a:gd name="connsiteX17" fmla="*/ 2513430 w 3965241"/>
              <a:gd name="connsiteY17" fmla="*/ 0 h 2226445"/>
              <a:gd name="connsiteX18" fmla="*/ 3010736 w 3965241"/>
              <a:gd name="connsiteY18" fmla="*/ 649705 h 2226445"/>
              <a:gd name="connsiteX19" fmla="*/ 3491999 w 3965241"/>
              <a:gd name="connsiteY19" fmla="*/ 729915 h 2226445"/>
              <a:gd name="connsiteX20" fmla="*/ 3812841 w 3965241"/>
              <a:gd name="connsiteY20" fmla="*/ 898357 h 2226445"/>
              <a:gd name="connsiteX21" fmla="*/ 3965241 w 3965241"/>
              <a:gd name="connsiteY21" fmla="*/ 1580147 h 2226445"/>
              <a:gd name="connsiteX0" fmla="*/ 3965241 w 3965241"/>
              <a:gd name="connsiteY0" fmla="*/ 1580147 h 2226445"/>
              <a:gd name="connsiteX1" fmla="*/ 3797801 w 3965241"/>
              <a:gd name="connsiteY1" fmla="*/ 1660649 h 2226445"/>
              <a:gd name="connsiteX2" fmla="*/ 3679324 w 3965241"/>
              <a:gd name="connsiteY2" fmla="*/ 1682082 h 2226445"/>
              <a:gd name="connsiteX3" fmla="*/ 3307347 w 3965241"/>
              <a:gd name="connsiteY3" fmla="*/ 1653506 h 2226445"/>
              <a:gd name="connsiteX4" fmla="*/ 2995863 w 3965241"/>
              <a:gd name="connsiteY4" fmla="*/ 1614237 h 2226445"/>
              <a:gd name="connsiteX5" fmla="*/ 2545515 w 3965241"/>
              <a:gd name="connsiteY5" fmla="*/ 1443789 h 2226445"/>
              <a:gd name="connsiteX6" fmla="*/ 2288005 w 3965241"/>
              <a:gd name="connsiteY6" fmla="*/ 1150519 h 2226445"/>
              <a:gd name="connsiteX7" fmla="*/ 2040188 w 3965241"/>
              <a:gd name="connsiteY7" fmla="*/ 1532021 h 2226445"/>
              <a:gd name="connsiteX8" fmla="*/ 1719346 w 3965241"/>
              <a:gd name="connsiteY8" fmla="*/ 1836821 h 2226445"/>
              <a:gd name="connsiteX9" fmla="*/ 1306429 w 3965241"/>
              <a:gd name="connsiteY9" fmla="*/ 2072439 h 2226445"/>
              <a:gd name="connsiteX10" fmla="*/ 941304 w 3965241"/>
              <a:gd name="connsiteY10" fmla="*/ 2199606 h 2226445"/>
              <a:gd name="connsiteX11" fmla="*/ 453858 w 3965241"/>
              <a:gd name="connsiteY11" fmla="*/ 2226343 h 2226445"/>
              <a:gd name="connsiteX12" fmla="*/ 103605 w 3965241"/>
              <a:gd name="connsiteY12" fmla="*/ 2209131 h 2226445"/>
              <a:gd name="connsiteX13" fmla="*/ 16711 w 3965241"/>
              <a:gd name="connsiteY13" fmla="*/ 2182896 h 2226445"/>
              <a:gd name="connsiteX14" fmla="*/ 0 w 3965241"/>
              <a:gd name="connsiteY14" fmla="*/ 1562601 h 2226445"/>
              <a:gd name="connsiteX15" fmla="*/ 1045578 w 3965241"/>
              <a:gd name="connsiteY15" fmla="*/ 1427747 h 2226445"/>
              <a:gd name="connsiteX16" fmla="*/ 1943936 w 3965241"/>
              <a:gd name="connsiteY16" fmla="*/ 336884 h 2226445"/>
              <a:gd name="connsiteX17" fmla="*/ 2513430 w 3965241"/>
              <a:gd name="connsiteY17" fmla="*/ 0 h 2226445"/>
              <a:gd name="connsiteX18" fmla="*/ 3010736 w 3965241"/>
              <a:gd name="connsiteY18" fmla="*/ 649705 h 2226445"/>
              <a:gd name="connsiteX19" fmla="*/ 3491999 w 3965241"/>
              <a:gd name="connsiteY19" fmla="*/ 729915 h 2226445"/>
              <a:gd name="connsiteX20" fmla="*/ 3812841 w 3965241"/>
              <a:gd name="connsiteY20" fmla="*/ 898357 h 2226445"/>
              <a:gd name="connsiteX21" fmla="*/ 3965241 w 3965241"/>
              <a:gd name="connsiteY21" fmla="*/ 1580147 h 2226445"/>
              <a:gd name="connsiteX0" fmla="*/ 3965241 w 3965241"/>
              <a:gd name="connsiteY0" fmla="*/ 1580147 h 2226445"/>
              <a:gd name="connsiteX1" fmla="*/ 3919244 w 3965241"/>
              <a:gd name="connsiteY1" fmla="*/ 1610643 h 2226445"/>
              <a:gd name="connsiteX2" fmla="*/ 3679324 w 3965241"/>
              <a:gd name="connsiteY2" fmla="*/ 1682082 h 2226445"/>
              <a:gd name="connsiteX3" fmla="*/ 3307347 w 3965241"/>
              <a:gd name="connsiteY3" fmla="*/ 1653506 h 2226445"/>
              <a:gd name="connsiteX4" fmla="*/ 2995863 w 3965241"/>
              <a:gd name="connsiteY4" fmla="*/ 1614237 h 2226445"/>
              <a:gd name="connsiteX5" fmla="*/ 2545515 w 3965241"/>
              <a:gd name="connsiteY5" fmla="*/ 1443789 h 2226445"/>
              <a:gd name="connsiteX6" fmla="*/ 2288005 w 3965241"/>
              <a:gd name="connsiteY6" fmla="*/ 1150519 h 2226445"/>
              <a:gd name="connsiteX7" fmla="*/ 2040188 w 3965241"/>
              <a:gd name="connsiteY7" fmla="*/ 1532021 h 2226445"/>
              <a:gd name="connsiteX8" fmla="*/ 1719346 w 3965241"/>
              <a:gd name="connsiteY8" fmla="*/ 1836821 h 2226445"/>
              <a:gd name="connsiteX9" fmla="*/ 1306429 w 3965241"/>
              <a:gd name="connsiteY9" fmla="*/ 2072439 h 2226445"/>
              <a:gd name="connsiteX10" fmla="*/ 941304 w 3965241"/>
              <a:gd name="connsiteY10" fmla="*/ 2199606 h 2226445"/>
              <a:gd name="connsiteX11" fmla="*/ 453858 w 3965241"/>
              <a:gd name="connsiteY11" fmla="*/ 2226343 h 2226445"/>
              <a:gd name="connsiteX12" fmla="*/ 103605 w 3965241"/>
              <a:gd name="connsiteY12" fmla="*/ 2209131 h 2226445"/>
              <a:gd name="connsiteX13" fmla="*/ 16711 w 3965241"/>
              <a:gd name="connsiteY13" fmla="*/ 2182896 h 2226445"/>
              <a:gd name="connsiteX14" fmla="*/ 0 w 3965241"/>
              <a:gd name="connsiteY14" fmla="*/ 1562601 h 2226445"/>
              <a:gd name="connsiteX15" fmla="*/ 1045578 w 3965241"/>
              <a:gd name="connsiteY15" fmla="*/ 1427747 h 2226445"/>
              <a:gd name="connsiteX16" fmla="*/ 1943936 w 3965241"/>
              <a:gd name="connsiteY16" fmla="*/ 336884 h 2226445"/>
              <a:gd name="connsiteX17" fmla="*/ 2513430 w 3965241"/>
              <a:gd name="connsiteY17" fmla="*/ 0 h 2226445"/>
              <a:gd name="connsiteX18" fmla="*/ 3010736 w 3965241"/>
              <a:gd name="connsiteY18" fmla="*/ 649705 h 2226445"/>
              <a:gd name="connsiteX19" fmla="*/ 3491999 w 3965241"/>
              <a:gd name="connsiteY19" fmla="*/ 729915 h 2226445"/>
              <a:gd name="connsiteX20" fmla="*/ 3812841 w 3965241"/>
              <a:gd name="connsiteY20" fmla="*/ 898357 h 2226445"/>
              <a:gd name="connsiteX21" fmla="*/ 3965241 w 3965241"/>
              <a:gd name="connsiteY21" fmla="*/ 1580147 h 2226445"/>
              <a:gd name="connsiteX0" fmla="*/ 3965241 w 3965241"/>
              <a:gd name="connsiteY0" fmla="*/ 1580147 h 2226445"/>
              <a:gd name="connsiteX1" fmla="*/ 3919244 w 3965241"/>
              <a:gd name="connsiteY1" fmla="*/ 1610643 h 2226445"/>
              <a:gd name="connsiteX2" fmla="*/ 3679324 w 3965241"/>
              <a:gd name="connsiteY2" fmla="*/ 1682082 h 2226445"/>
              <a:gd name="connsiteX3" fmla="*/ 3307347 w 3965241"/>
              <a:gd name="connsiteY3" fmla="*/ 1653506 h 2226445"/>
              <a:gd name="connsiteX4" fmla="*/ 2995863 w 3965241"/>
              <a:gd name="connsiteY4" fmla="*/ 1614237 h 2226445"/>
              <a:gd name="connsiteX5" fmla="*/ 2564565 w 3965241"/>
              <a:gd name="connsiteY5" fmla="*/ 1431883 h 2226445"/>
              <a:gd name="connsiteX6" fmla="*/ 2288005 w 3965241"/>
              <a:gd name="connsiteY6" fmla="*/ 1150519 h 2226445"/>
              <a:gd name="connsiteX7" fmla="*/ 2040188 w 3965241"/>
              <a:gd name="connsiteY7" fmla="*/ 1532021 h 2226445"/>
              <a:gd name="connsiteX8" fmla="*/ 1719346 w 3965241"/>
              <a:gd name="connsiteY8" fmla="*/ 1836821 h 2226445"/>
              <a:gd name="connsiteX9" fmla="*/ 1306429 w 3965241"/>
              <a:gd name="connsiteY9" fmla="*/ 2072439 h 2226445"/>
              <a:gd name="connsiteX10" fmla="*/ 941304 w 3965241"/>
              <a:gd name="connsiteY10" fmla="*/ 2199606 h 2226445"/>
              <a:gd name="connsiteX11" fmla="*/ 453858 w 3965241"/>
              <a:gd name="connsiteY11" fmla="*/ 2226343 h 2226445"/>
              <a:gd name="connsiteX12" fmla="*/ 103605 w 3965241"/>
              <a:gd name="connsiteY12" fmla="*/ 2209131 h 2226445"/>
              <a:gd name="connsiteX13" fmla="*/ 16711 w 3965241"/>
              <a:gd name="connsiteY13" fmla="*/ 2182896 h 2226445"/>
              <a:gd name="connsiteX14" fmla="*/ 0 w 3965241"/>
              <a:gd name="connsiteY14" fmla="*/ 1562601 h 2226445"/>
              <a:gd name="connsiteX15" fmla="*/ 1045578 w 3965241"/>
              <a:gd name="connsiteY15" fmla="*/ 1427747 h 2226445"/>
              <a:gd name="connsiteX16" fmla="*/ 1943936 w 3965241"/>
              <a:gd name="connsiteY16" fmla="*/ 336884 h 2226445"/>
              <a:gd name="connsiteX17" fmla="*/ 2513430 w 3965241"/>
              <a:gd name="connsiteY17" fmla="*/ 0 h 2226445"/>
              <a:gd name="connsiteX18" fmla="*/ 3010736 w 3965241"/>
              <a:gd name="connsiteY18" fmla="*/ 649705 h 2226445"/>
              <a:gd name="connsiteX19" fmla="*/ 3491999 w 3965241"/>
              <a:gd name="connsiteY19" fmla="*/ 729915 h 2226445"/>
              <a:gd name="connsiteX20" fmla="*/ 3812841 w 3965241"/>
              <a:gd name="connsiteY20" fmla="*/ 898357 h 2226445"/>
              <a:gd name="connsiteX21" fmla="*/ 3965241 w 3965241"/>
              <a:gd name="connsiteY21" fmla="*/ 1580147 h 2226445"/>
              <a:gd name="connsiteX0" fmla="*/ 3965241 w 3965241"/>
              <a:gd name="connsiteY0" fmla="*/ 1580147 h 2226445"/>
              <a:gd name="connsiteX1" fmla="*/ 3919244 w 3965241"/>
              <a:gd name="connsiteY1" fmla="*/ 1610643 h 2226445"/>
              <a:gd name="connsiteX2" fmla="*/ 3679324 w 3965241"/>
              <a:gd name="connsiteY2" fmla="*/ 1682082 h 2226445"/>
              <a:gd name="connsiteX3" fmla="*/ 3307347 w 3965241"/>
              <a:gd name="connsiteY3" fmla="*/ 1653506 h 2226445"/>
              <a:gd name="connsiteX4" fmla="*/ 3012531 w 3965241"/>
              <a:gd name="connsiteY4" fmla="*/ 1597568 h 2226445"/>
              <a:gd name="connsiteX5" fmla="*/ 2564565 w 3965241"/>
              <a:gd name="connsiteY5" fmla="*/ 1431883 h 2226445"/>
              <a:gd name="connsiteX6" fmla="*/ 2288005 w 3965241"/>
              <a:gd name="connsiteY6" fmla="*/ 1150519 h 2226445"/>
              <a:gd name="connsiteX7" fmla="*/ 2040188 w 3965241"/>
              <a:gd name="connsiteY7" fmla="*/ 1532021 h 2226445"/>
              <a:gd name="connsiteX8" fmla="*/ 1719346 w 3965241"/>
              <a:gd name="connsiteY8" fmla="*/ 1836821 h 2226445"/>
              <a:gd name="connsiteX9" fmla="*/ 1306429 w 3965241"/>
              <a:gd name="connsiteY9" fmla="*/ 2072439 h 2226445"/>
              <a:gd name="connsiteX10" fmla="*/ 941304 w 3965241"/>
              <a:gd name="connsiteY10" fmla="*/ 2199606 h 2226445"/>
              <a:gd name="connsiteX11" fmla="*/ 453858 w 3965241"/>
              <a:gd name="connsiteY11" fmla="*/ 2226343 h 2226445"/>
              <a:gd name="connsiteX12" fmla="*/ 103605 w 3965241"/>
              <a:gd name="connsiteY12" fmla="*/ 2209131 h 2226445"/>
              <a:gd name="connsiteX13" fmla="*/ 16711 w 3965241"/>
              <a:gd name="connsiteY13" fmla="*/ 2182896 h 2226445"/>
              <a:gd name="connsiteX14" fmla="*/ 0 w 3965241"/>
              <a:gd name="connsiteY14" fmla="*/ 1562601 h 2226445"/>
              <a:gd name="connsiteX15" fmla="*/ 1045578 w 3965241"/>
              <a:gd name="connsiteY15" fmla="*/ 1427747 h 2226445"/>
              <a:gd name="connsiteX16" fmla="*/ 1943936 w 3965241"/>
              <a:gd name="connsiteY16" fmla="*/ 336884 h 2226445"/>
              <a:gd name="connsiteX17" fmla="*/ 2513430 w 3965241"/>
              <a:gd name="connsiteY17" fmla="*/ 0 h 2226445"/>
              <a:gd name="connsiteX18" fmla="*/ 3010736 w 3965241"/>
              <a:gd name="connsiteY18" fmla="*/ 649705 h 2226445"/>
              <a:gd name="connsiteX19" fmla="*/ 3491999 w 3965241"/>
              <a:gd name="connsiteY19" fmla="*/ 729915 h 2226445"/>
              <a:gd name="connsiteX20" fmla="*/ 3812841 w 3965241"/>
              <a:gd name="connsiteY20" fmla="*/ 898357 h 2226445"/>
              <a:gd name="connsiteX21" fmla="*/ 3965241 w 3965241"/>
              <a:gd name="connsiteY21" fmla="*/ 1580147 h 2226445"/>
              <a:gd name="connsiteX0" fmla="*/ 3965241 w 3965241"/>
              <a:gd name="connsiteY0" fmla="*/ 1580147 h 2234151"/>
              <a:gd name="connsiteX1" fmla="*/ 3919244 w 3965241"/>
              <a:gd name="connsiteY1" fmla="*/ 1610643 h 2234151"/>
              <a:gd name="connsiteX2" fmla="*/ 3679324 w 3965241"/>
              <a:gd name="connsiteY2" fmla="*/ 1682082 h 2234151"/>
              <a:gd name="connsiteX3" fmla="*/ 3307347 w 3965241"/>
              <a:gd name="connsiteY3" fmla="*/ 1653506 h 2234151"/>
              <a:gd name="connsiteX4" fmla="*/ 3012531 w 3965241"/>
              <a:gd name="connsiteY4" fmla="*/ 1597568 h 2234151"/>
              <a:gd name="connsiteX5" fmla="*/ 2564565 w 3965241"/>
              <a:gd name="connsiteY5" fmla="*/ 1431883 h 2234151"/>
              <a:gd name="connsiteX6" fmla="*/ 2288005 w 3965241"/>
              <a:gd name="connsiteY6" fmla="*/ 1150519 h 2234151"/>
              <a:gd name="connsiteX7" fmla="*/ 2040188 w 3965241"/>
              <a:gd name="connsiteY7" fmla="*/ 1532021 h 2234151"/>
              <a:gd name="connsiteX8" fmla="*/ 1719346 w 3965241"/>
              <a:gd name="connsiteY8" fmla="*/ 1836821 h 2234151"/>
              <a:gd name="connsiteX9" fmla="*/ 1306429 w 3965241"/>
              <a:gd name="connsiteY9" fmla="*/ 2072439 h 2234151"/>
              <a:gd name="connsiteX10" fmla="*/ 893178 w 3965241"/>
              <a:gd name="connsiteY10" fmla="*/ 2063248 h 2234151"/>
              <a:gd name="connsiteX11" fmla="*/ 453858 w 3965241"/>
              <a:gd name="connsiteY11" fmla="*/ 2226343 h 2234151"/>
              <a:gd name="connsiteX12" fmla="*/ 103605 w 3965241"/>
              <a:gd name="connsiteY12" fmla="*/ 2209131 h 2234151"/>
              <a:gd name="connsiteX13" fmla="*/ 16711 w 3965241"/>
              <a:gd name="connsiteY13" fmla="*/ 2182896 h 2234151"/>
              <a:gd name="connsiteX14" fmla="*/ 0 w 3965241"/>
              <a:gd name="connsiteY14" fmla="*/ 1562601 h 2234151"/>
              <a:gd name="connsiteX15" fmla="*/ 1045578 w 3965241"/>
              <a:gd name="connsiteY15" fmla="*/ 1427747 h 2234151"/>
              <a:gd name="connsiteX16" fmla="*/ 1943936 w 3965241"/>
              <a:gd name="connsiteY16" fmla="*/ 336884 h 2234151"/>
              <a:gd name="connsiteX17" fmla="*/ 2513430 w 3965241"/>
              <a:gd name="connsiteY17" fmla="*/ 0 h 2234151"/>
              <a:gd name="connsiteX18" fmla="*/ 3010736 w 3965241"/>
              <a:gd name="connsiteY18" fmla="*/ 649705 h 2234151"/>
              <a:gd name="connsiteX19" fmla="*/ 3491999 w 3965241"/>
              <a:gd name="connsiteY19" fmla="*/ 729915 h 2234151"/>
              <a:gd name="connsiteX20" fmla="*/ 3812841 w 3965241"/>
              <a:gd name="connsiteY20" fmla="*/ 898357 h 2234151"/>
              <a:gd name="connsiteX21" fmla="*/ 3965241 w 3965241"/>
              <a:gd name="connsiteY21" fmla="*/ 1580147 h 2234151"/>
              <a:gd name="connsiteX0" fmla="*/ 3965241 w 3965241"/>
              <a:gd name="connsiteY0" fmla="*/ 1580147 h 2234151"/>
              <a:gd name="connsiteX1" fmla="*/ 3919244 w 3965241"/>
              <a:gd name="connsiteY1" fmla="*/ 1610643 h 2234151"/>
              <a:gd name="connsiteX2" fmla="*/ 3679324 w 3965241"/>
              <a:gd name="connsiteY2" fmla="*/ 1682082 h 2234151"/>
              <a:gd name="connsiteX3" fmla="*/ 3307347 w 3965241"/>
              <a:gd name="connsiteY3" fmla="*/ 1653506 h 2234151"/>
              <a:gd name="connsiteX4" fmla="*/ 3012531 w 3965241"/>
              <a:gd name="connsiteY4" fmla="*/ 1597568 h 2234151"/>
              <a:gd name="connsiteX5" fmla="*/ 2564565 w 3965241"/>
              <a:gd name="connsiteY5" fmla="*/ 1431883 h 2234151"/>
              <a:gd name="connsiteX6" fmla="*/ 2288005 w 3965241"/>
              <a:gd name="connsiteY6" fmla="*/ 1150519 h 2234151"/>
              <a:gd name="connsiteX7" fmla="*/ 2040188 w 3965241"/>
              <a:gd name="connsiteY7" fmla="*/ 1532021 h 2234151"/>
              <a:gd name="connsiteX8" fmla="*/ 1719346 w 3965241"/>
              <a:gd name="connsiteY8" fmla="*/ 1836821 h 2234151"/>
              <a:gd name="connsiteX9" fmla="*/ 1306429 w 3965241"/>
              <a:gd name="connsiteY9" fmla="*/ 2072439 h 2234151"/>
              <a:gd name="connsiteX10" fmla="*/ 893178 w 3965241"/>
              <a:gd name="connsiteY10" fmla="*/ 2063248 h 2234151"/>
              <a:gd name="connsiteX11" fmla="*/ 453858 w 3965241"/>
              <a:gd name="connsiteY11" fmla="*/ 2226343 h 2234151"/>
              <a:gd name="connsiteX12" fmla="*/ 103605 w 3965241"/>
              <a:gd name="connsiteY12" fmla="*/ 2209131 h 2234151"/>
              <a:gd name="connsiteX13" fmla="*/ 24732 w 3965241"/>
              <a:gd name="connsiteY13" fmla="*/ 2038517 h 2234151"/>
              <a:gd name="connsiteX14" fmla="*/ 0 w 3965241"/>
              <a:gd name="connsiteY14" fmla="*/ 1562601 h 2234151"/>
              <a:gd name="connsiteX15" fmla="*/ 1045578 w 3965241"/>
              <a:gd name="connsiteY15" fmla="*/ 1427747 h 2234151"/>
              <a:gd name="connsiteX16" fmla="*/ 1943936 w 3965241"/>
              <a:gd name="connsiteY16" fmla="*/ 336884 h 2234151"/>
              <a:gd name="connsiteX17" fmla="*/ 2513430 w 3965241"/>
              <a:gd name="connsiteY17" fmla="*/ 0 h 2234151"/>
              <a:gd name="connsiteX18" fmla="*/ 3010736 w 3965241"/>
              <a:gd name="connsiteY18" fmla="*/ 649705 h 2234151"/>
              <a:gd name="connsiteX19" fmla="*/ 3491999 w 3965241"/>
              <a:gd name="connsiteY19" fmla="*/ 729915 h 2234151"/>
              <a:gd name="connsiteX20" fmla="*/ 3812841 w 3965241"/>
              <a:gd name="connsiteY20" fmla="*/ 898357 h 2234151"/>
              <a:gd name="connsiteX21" fmla="*/ 3965241 w 3965241"/>
              <a:gd name="connsiteY21" fmla="*/ 1580147 h 2234151"/>
              <a:gd name="connsiteX0" fmla="*/ 3965241 w 3965241"/>
              <a:gd name="connsiteY0" fmla="*/ 1580147 h 2226514"/>
              <a:gd name="connsiteX1" fmla="*/ 3919244 w 3965241"/>
              <a:gd name="connsiteY1" fmla="*/ 1610643 h 2226514"/>
              <a:gd name="connsiteX2" fmla="*/ 3679324 w 3965241"/>
              <a:gd name="connsiteY2" fmla="*/ 1682082 h 2226514"/>
              <a:gd name="connsiteX3" fmla="*/ 3307347 w 3965241"/>
              <a:gd name="connsiteY3" fmla="*/ 1653506 h 2226514"/>
              <a:gd name="connsiteX4" fmla="*/ 3012531 w 3965241"/>
              <a:gd name="connsiteY4" fmla="*/ 1597568 h 2226514"/>
              <a:gd name="connsiteX5" fmla="*/ 2564565 w 3965241"/>
              <a:gd name="connsiteY5" fmla="*/ 1431883 h 2226514"/>
              <a:gd name="connsiteX6" fmla="*/ 2288005 w 3965241"/>
              <a:gd name="connsiteY6" fmla="*/ 1150519 h 2226514"/>
              <a:gd name="connsiteX7" fmla="*/ 2040188 w 3965241"/>
              <a:gd name="connsiteY7" fmla="*/ 1532021 h 2226514"/>
              <a:gd name="connsiteX8" fmla="*/ 1719346 w 3965241"/>
              <a:gd name="connsiteY8" fmla="*/ 1836821 h 2226514"/>
              <a:gd name="connsiteX9" fmla="*/ 1306429 w 3965241"/>
              <a:gd name="connsiteY9" fmla="*/ 2072439 h 2226514"/>
              <a:gd name="connsiteX10" fmla="*/ 893178 w 3965241"/>
              <a:gd name="connsiteY10" fmla="*/ 2063248 h 2226514"/>
              <a:gd name="connsiteX11" fmla="*/ 453858 w 3965241"/>
              <a:gd name="connsiteY11" fmla="*/ 2226343 h 2226514"/>
              <a:gd name="connsiteX12" fmla="*/ 207879 w 3965241"/>
              <a:gd name="connsiteY12" fmla="*/ 2096836 h 2226514"/>
              <a:gd name="connsiteX13" fmla="*/ 24732 w 3965241"/>
              <a:gd name="connsiteY13" fmla="*/ 2038517 h 2226514"/>
              <a:gd name="connsiteX14" fmla="*/ 0 w 3965241"/>
              <a:gd name="connsiteY14" fmla="*/ 1562601 h 2226514"/>
              <a:gd name="connsiteX15" fmla="*/ 1045578 w 3965241"/>
              <a:gd name="connsiteY15" fmla="*/ 1427747 h 2226514"/>
              <a:gd name="connsiteX16" fmla="*/ 1943936 w 3965241"/>
              <a:gd name="connsiteY16" fmla="*/ 336884 h 2226514"/>
              <a:gd name="connsiteX17" fmla="*/ 2513430 w 3965241"/>
              <a:gd name="connsiteY17" fmla="*/ 0 h 2226514"/>
              <a:gd name="connsiteX18" fmla="*/ 3010736 w 3965241"/>
              <a:gd name="connsiteY18" fmla="*/ 649705 h 2226514"/>
              <a:gd name="connsiteX19" fmla="*/ 3491999 w 3965241"/>
              <a:gd name="connsiteY19" fmla="*/ 729915 h 2226514"/>
              <a:gd name="connsiteX20" fmla="*/ 3812841 w 3965241"/>
              <a:gd name="connsiteY20" fmla="*/ 898357 h 2226514"/>
              <a:gd name="connsiteX21" fmla="*/ 3965241 w 3965241"/>
              <a:gd name="connsiteY21" fmla="*/ 1580147 h 2226514"/>
              <a:gd name="connsiteX0" fmla="*/ 3965241 w 3965241"/>
              <a:gd name="connsiteY0" fmla="*/ 1580147 h 2097211"/>
              <a:gd name="connsiteX1" fmla="*/ 3919244 w 3965241"/>
              <a:gd name="connsiteY1" fmla="*/ 1610643 h 2097211"/>
              <a:gd name="connsiteX2" fmla="*/ 3679324 w 3965241"/>
              <a:gd name="connsiteY2" fmla="*/ 1682082 h 2097211"/>
              <a:gd name="connsiteX3" fmla="*/ 3307347 w 3965241"/>
              <a:gd name="connsiteY3" fmla="*/ 1653506 h 2097211"/>
              <a:gd name="connsiteX4" fmla="*/ 3012531 w 3965241"/>
              <a:gd name="connsiteY4" fmla="*/ 1597568 h 2097211"/>
              <a:gd name="connsiteX5" fmla="*/ 2564565 w 3965241"/>
              <a:gd name="connsiteY5" fmla="*/ 1431883 h 2097211"/>
              <a:gd name="connsiteX6" fmla="*/ 2288005 w 3965241"/>
              <a:gd name="connsiteY6" fmla="*/ 1150519 h 2097211"/>
              <a:gd name="connsiteX7" fmla="*/ 2040188 w 3965241"/>
              <a:gd name="connsiteY7" fmla="*/ 1532021 h 2097211"/>
              <a:gd name="connsiteX8" fmla="*/ 1719346 w 3965241"/>
              <a:gd name="connsiteY8" fmla="*/ 1836821 h 2097211"/>
              <a:gd name="connsiteX9" fmla="*/ 1306429 w 3965241"/>
              <a:gd name="connsiteY9" fmla="*/ 2072439 h 2097211"/>
              <a:gd name="connsiteX10" fmla="*/ 893178 w 3965241"/>
              <a:gd name="connsiteY10" fmla="*/ 2063248 h 2097211"/>
              <a:gd name="connsiteX11" fmla="*/ 477921 w 3965241"/>
              <a:gd name="connsiteY11" fmla="*/ 2089985 h 2097211"/>
              <a:gd name="connsiteX12" fmla="*/ 207879 w 3965241"/>
              <a:gd name="connsiteY12" fmla="*/ 2096836 h 2097211"/>
              <a:gd name="connsiteX13" fmla="*/ 24732 w 3965241"/>
              <a:gd name="connsiteY13" fmla="*/ 2038517 h 2097211"/>
              <a:gd name="connsiteX14" fmla="*/ 0 w 3965241"/>
              <a:gd name="connsiteY14" fmla="*/ 1562601 h 2097211"/>
              <a:gd name="connsiteX15" fmla="*/ 1045578 w 3965241"/>
              <a:gd name="connsiteY15" fmla="*/ 1427747 h 2097211"/>
              <a:gd name="connsiteX16" fmla="*/ 1943936 w 3965241"/>
              <a:gd name="connsiteY16" fmla="*/ 336884 h 2097211"/>
              <a:gd name="connsiteX17" fmla="*/ 2513430 w 3965241"/>
              <a:gd name="connsiteY17" fmla="*/ 0 h 2097211"/>
              <a:gd name="connsiteX18" fmla="*/ 3010736 w 3965241"/>
              <a:gd name="connsiteY18" fmla="*/ 649705 h 2097211"/>
              <a:gd name="connsiteX19" fmla="*/ 3491999 w 3965241"/>
              <a:gd name="connsiteY19" fmla="*/ 729915 h 2097211"/>
              <a:gd name="connsiteX20" fmla="*/ 3812841 w 3965241"/>
              <a:gd name="connsiteY20" fmla="*/ 898357 h 2097211"/>
              <a:gd name="connsiteX21" fmla="*/ 3965241 w 3965241"/>
              <a:gd name="connsiteY21" fmla="*/ 1580147 h 2097211"/>
              <a:gd name="connsiteX0" fmla="*/ 3965241 w 3965241"/>
              <a:gd name="connsiteY0" fmla="*/ 1580147 h 2097211"/>
              <a:gd name="connsiteX1" fmla="*/ 3919244 w 3965241"/>
              <a:gd name="connsiteY1" fmla="*/ 1610643 h 2097211"/>
              <a:gd name="connsiteX2" fmla="*/ 3679324 w 3965241"/>
              <a:gd name="connsiteY2" fmla="*/ 1682082 h 2097211"/>
              <a:gd name="connsiteX3" fmla="*/ 3307347 w 3965241"/>
              <a:gd name="connsiteY3" fmla="*/ 1653506 h 2097211"/>
              <a:gd name="connsiteX4" fmla="*/ 3012531 w 3965241"/>
              <a:gd name="connsiteY4" fmla="*/ 1597568 h 2097211"/>
              <a:gd name="connsiteX5" fmla="*/ 2564565 w 3965241"/>
              <a:gd name="connsiteY5" fmla="*/ 1431883 h 2097211"/>
              <a:gd name="connsiteX6" fmla="*/ 2288005 w 3965241"/>
              <a:gd name="connsiteY6" fmla="*/ 1150519 h 2097211"/>
              <a:gd name="connsiteX7" fmla="*/ 2040188 w 3965241"/>
              <a:gd name="connsiteY7" fmla="*/ 1532021 h 2097211"/>
              <a:gd name="connsiteX8" fmla="*/ 1719346 w 3965241"/>
              <a:gd name="connsiteY8" fmla="*/ 1836821 h 2097211"/>
              <a:gd name="connsiteX9" fmla="*/ 1306429 w 3965241"/>
              <a:gd name="connsiteY9" fmla="*/ 2072439 h 2097211"/>
              <a:gd name="connsiteX10" fmla="*/ 893178 w 3965241"/>
              <a:gd name="connsiteY10" fmla="*/ 2063248 h 2097211"/>
              <a:gd name="connsiteX11" fmla="*/ 477921 w 3965241"/>
              <a:gd name="connsiteY11" fmla="*/ 2089985 h 2097211"/>
              <a:gd name="connsiteX12" fmla="*/ 207879 w 3965241"/>
              <a:gd name="connsiteY12" fmla="*/ 2096836 h 2097211"/>
              <a:gd name="connsiteX13" fmla="*/ 12825 w 3965241"/>
              <a:gd name="connsiteY13" fmla="*/ 2081379 h 2097211"/>
              <a:gd name="connsiteX14" fmla="*/ 0 w 3965241"/>
              <a:gd name="connsiteY14" fmla="*/ 1562601 h 2097211"/>
              <a:gd name="connsiteX15" fmla="*/ 1045578 w 3965241"/>
              <a:gd name="connsiteY15" fmla="*/ 1427747 h 2097211"/>
              <a:gd name="connsiteX16" fmla="*/ 1943936 w 3965241"/>
              <a:gd name="connsiteY16" fmla="*/ 336884 h 2097211"/>
              <a:gd name="connsiteX17" fmla="*/ 2513430 w 3965241"/>
              <a:gd name="connsiteY17" fmla="*/ 0 h 2097211"/>
              <a:gd name="connsiteX18" fmla="*/ 3010736 w 3965241"/>
              <a:gd name="connsiteY18" fmla="*/ 649705 h 2097211"/>
              <a:gd name="connsiteX19" fmla="*/ 3491999 w 3965241"/>
              <a:gd name="connsiteY19" fmla="*/ 729915 h 2097211"/>
              <a:gd name="connsiteX20" fmla="*/ 3812841 w 3965241"/>
              <a:gd name="connsiteY20" fmla="*/ 898357 h 2097211"/>
              <a:gd name="connsiteX21" fmla="*/ 3965241 w 3965241"/>
              <a:gd name="connsiteY21" fmla="*/ 1580147 h 2097211"/>
              <a:gd name="connsiteX0" fmla="*/ 3965241 w 3965241"/>
              <a:gd name="connsiteY0" fmla="*/ 1580147 h 2090281"/>
              <a:gd name="connsiteX1" fmla="*/ 3919244 w 3965241"/>
              <a:gd name="connsiteY1" fmla="*/ 1610643 h 2090281"/>
              <a:gd name="connsiteX2" fmla="*/ 3679324 w 3965241"/>
              <a:gd name="connsiteY2" fmla="*/ 1682082 h 2090281"/>
              <a:gd name="connsiteX3" fmla="*/ 3307347 w 3965241"/>
              <a:gd name="connsiteY3" fmla="*/ 1653506 h 2090281"/>
              <a:gd name="connsiteX4" fmla="*/ 3012531 w 3965241"/>
              <a:gd name="connsiteY4" fmla="*/ 1597568 h 2090281"/>
              <a:gd name="connsiteX5" fmla="*/ 2564565 w 3965241"/>
              <a:gd name="connsiteY5" fmla="*/ 1431883 h 2090281"/>
              <a:gd name="connsiteX6" fmla="*/ 2288005 w 3965241"/>
              <a:gd name="connsiteY6" fmla="*/ 1150519 h 2090281"/>
              <a:gd name="connsiteX7" fmla="*/ 2040188 w 3965241"/>
              <a:gd name="connsiteY7" fmla="*/ 1532021 h 2090281"/>
              <a:gd name="connsiteX8" fmla="*/ 1719346 w 3965241"/>
              <a:gd name="connsiteY8" fmla="*/ 1836821 h 2090281"/>
              <a:gd name="connsiteX9" fmla="*/ 1306429 w 3965241"/>
              <a:gd name="connsiteY9" fmla="*/ 2072439 h 2090281"/>
              <a:gd name="connsiteX10" fmla="*/ 893178 w 3965241"/>
              <a:gd name="connsiteY10" fmla="*/ 2063248 h 2090281"/>
              <a:gd name="connsiteX11" fmla="*/ 477921 w 3965241"/>
              <a:gd name="connsiteY11" fmla="*/ 2089985 h 2090281"/>
              <a:gd name="connsiteX12" fmla="*/ 217404 w 3965241"/>
              <a:gd name="connsiteY12" fmla="*/ 2077786 h 2090281"/>
              <a:gd name="connsiteX13" fmla="*/ 12825 w 3965241"/>
              <a:gd name="connsiteY13" fmla="*/ 2081379 h 2090281"/>
              <a:gd name="connsiteX14" fmla="*/ 0 w 3965241"/>
              <a:gd name="connsiteY14" fmla="*/ 1562601 h 2090281"/>
              <a:gd name="connsiteX15" fmla="*/ 1045578 w 3965241"/>
              <a:gd name="connsiteY15" fmla="*/ 1427747 h 2090281"/>
              <a:gd name="connsiteX16" fmla="*/ 1943936 w 3965241"/>
              <a:gd name="connsiteY16" fmla="*/ 336884 h 2090281"/>
              <a:gd name="connsiteX17" fmla="*/ 2513430 w 3965241"/>
              <a:gd name="connsiteY17" fmla="*/ 0 h 2090281"/>
              <a:gd name="connsiteX18" fmla="*/ 3010736 w 3965241"/>
              <a:gd name="connsiteY18" fmla="*/ 649705 h 2090281"/>
              <a:gd name="connsiteX19" fmla="*/ 3491999 w 3965241"/>
              <a:gd name="connsiteY19" fmla="*/ 729915 h 2090281"/>
              <a:gd name="connsiteX20" fmla="*/ 3812841 w 3965241"/>
              <a:gd name="connsiteY20" fmla="*/ 898357 h 2090281"/>
              <a:gd name="connsiteX21" fmla="*/ 3965241 w 3965241"/>
              <a:gd name="connsiteY21" fmla="*/ 1580147 h 2090281"/>
              <a:gd name="connsiteX0" fmla="*/ 3965241 w 3965241"/>
              <a:gd name="connsiteY0" fmla="*/ 1580147 h 2086888"/>
              <a:gd name="connsiteX1" fmla="*/ 3919244 w 3965241"/>
              <a:gd name="connsiteY1" fmla="*/ 1610643 h 2086888"/>
              <a:gd name="connsiteX2" fmla="*/ 3679324 w 3965241"/>
              <a:gd name="connsiteY2" fmla="*/ 1682082 h 2086888"/>
              <a:gd name="connsiteX3" fmla="*/ 3307347 w 3965241"/>
              <a:gd name="connsiteY3" fmla="*/ 1653506 h 2086888"/>
              <a:gd name="connsiteX4" fmla="*/ 3012531 w 3965241"/>
              <a:gd name="connsiteY4" fmla="*/ 1597568 h 2086888"/>
              <a:gd name="connsiteX5" fmla="*/ 2564565 w 3965241"/>
              <a:gd name="connsiteY5" fmla="*/ 1431883 h 2086888"/>
              <a:gd name="connsiteX6" fmla="*/ 2288005 w 3965241"/>
              <a:gd name="connsiteY6" fmla="*/ 1150519 h 2086888"/>
              <a:gd name="connsiteX7" fmla="*/ 2040188 w 3965241"/>
              <a:gd name="connsiteY7" fmla="*/ 1532021 h 2086888"/>
              <a:gd name="connsiteX8" fmla="*/ 1719346 w 3965241"/>
              <a:gd name="connsiteY8" fmla="*/ 1836821 h 2086888"/>
              <a:gd name="connsiteX9" fmla="*/ 1306429 w 3965241"/>
              <a:gd name="connsiteY9" fmla="*/ 2072439 h 2086888"/>
              <a:gd name="connsiteX10" fmla="*/ 893178 w 3965241"/>
              <a:gd name="connsiteY10" fmla="*/ 2063248 h 2086888"/>
              <a:gd name="connsiteX11" fmla="*/ 485065 w 3965241"/>
              <a:gd name="connsiteY11" fmla="*/ 2080460 h 2086888"/>
              <a:gd name="connsiteX12" fmla="*/ 217404 w 3965241"/>
              <a:gd name="connsiteY12" fmla="*/ 2077786 h 2086888"/>
              <a:gd name="connsiteX13" fmla="*/ 12825 w 3965241"/>
              <a:gd name="connsiteY13" fmla="*/ 2081379 h 2086888"/>
              <a:gd name="connsiteX14" fmla="*/ 0 w 3965241"/>
              <a:gd name="connsiteY14" fmla="*/ 1562601 h 2086888"/>
              <a:gd name="connsiteX15" fmla="*/ 1045578 w 3965241"/>
              <a:gd name="connsiteY15" fmla="*/ 1427747 h 2086888"/>
              <a:gd name="connsiteX16" fmla="*/ 1943936 w 3965241"/>
              <a:gd name="connsiteY16" fmla="*/ 336884 h 2086888"/>
              <a:gd name="connsiteX17" fmla="*/ 2513430 w 3965241"/>
              <a:gd name="connsiteY17" fmla="*/ 0 h 2086888"/>
              <a:gd name="connsiteX18" fmla="*/ 3010736 w 3965241"/>
              <a:gd name="connsiteY18" fmla="*/ 649705 h 2086888"/>
              <a:gd name="connsiteX19" fmla="*/ 3491999 w 3965241"/>
              <a:gd name="connsiteY19" fmla="*/ 729915 h 2086888"/>
              <a:gd name="connsiteX20" fmla="*/ 3812841 w 3965241"/>
              <a:gd name="connsiteY20" fmla="*/ 898357 h 2086888"/>
              <a:gd name="connsiteX21" fmla="*/ 3965241 w 3965241"/>
              <a:gd name="connsiteY21" fmla="*/ 1580147 h 2086888"/>
              <a:gd name="connsiteX0" fmla="*/ 3965241 w 3965241"/>
              <a:gd name="connsiteY0" fmla="*/ 1580147 h 2086888"/>
              <a:gd name="connsiteX1" fmla="*/ 3919244 w 3965241"/>
              <a:gd name="connsiteY1" fmla="*/ 1610643 h 2086888"/>
              <a:gd name="connsiteX2" fmla="*/ 3679324 w 3965241"/>
              <a:gd name="connsiteY2" fmla="*/ 1682082 h 2086888"/>
              <a:gd name="connsiteX3" fmla="*/ 3307347 w 3965241"/>
              <a:gd name="connsiteY3" fmla="*/ 1653506 h 2086888"/>
              <a:gd name="connsiteX4" fmla="*/ 3012531 w 3965241"/>
              <a:gd name="connsiteY4" fmla="*/ 1597568 h 2086888"/>
              <a:gd name="connsiteX5" fmla="*/ 2564565 w 3965241"/>
              <a:gd name="connsiteY5" fmla="*/ 1431883 h 2086888"/>
              <a:gd name="connsiteX6" fmla="*/ 2288005 w 3965241"/>
              <a:gd name="connsiteY6" fmla="*/ 1150519 h 2086888"/>
              <a:gd name="connsiteX7" fmla="*/ 2040188 w 3965241"/>
              <a:gd name="connsiteY7" fmla="*/ 1532021 h 2086888"/>
              <a:gd name="connsiteX8" fmla="*/ 1719346 w 3965241"/>
              <a:gd name="connsiteY8" fmla="*/ 1836821 h 2086888"/>
              <a:gd name="connsiteX9" fmla="*/ 1306429 w 3965241"/>
              <a:gd name="connsiteY9" fmla="*/ 2072439 h 2086888"/>
              <a:gd name="connsiteX10" fmla="*/ 893178 w 3965241"/>
              <a:gd name="connsiteY10" fmla="*/ 2063248 h 2086888"/>
              <a:gd name="connsiteX11" fmla="*/ 485065 w 3965241"/>
              <a:gd name="connsiteY11" fmla="*/ 2080460 h 2086888"/>
              <a:gd name="connsiteX12" fmla="*/ 217404 w 3965241"/>
              <a:gd name="connsiteY12" fmla="*/ 2077786 h 2086888"/>
              <a:gd name="connsiteX13" fmla="*/ 12825 w 3965241"/>
              <a:gd name="connsiteY13" fmla="*/ 2081379 h 2086888"/>
              <a:gd name="connsiteX14" fmla="*/ 0 w 3965241"/>
              <a:gd name="connsiteY14" fmla="*/ 1562601 h 2086888"/>
              <a:gd name="connsiteX15" fmla="*/ 1045578 w 3965241"/>
              <a:gd name="connsiteY15" fmla="*/ 1427747 h 2086888"/>
              <a:gd name="connsiteX16" fmla="*/ 1943936 w 3965241"/>
              <a:gd name="connsiteY16" fmla="*/ 336884 h 2086888"/>
              <a:gd name="connsiteX17" fmla="*/ 2513430 w 3965241"/>
              <a:gd name="connsiteY17" fmla="*/ 0 h 2086888"/>
              <a:gd name="connsiteX18" fmla="*/ 3010736 w 3965241"/>
              <a:gd name="connsiteY18" fmla="*/ 649705 h 2086888"/>
              <a:gd name="connsiteX19" fmla="*/ 3491999 w 3965241"/>
              <a:gd name="connsiteY19" fmla="*/ 729915 h 2086888"/>
              <a:gd name="connsiteX20" fmla="*/ 3812841 w 3965241"/>
              <a:gd name="connsiteY20" fmla="*/ 898357 h 2086888"/>
              <a:gd name="connsiteX21" fmla="*/ 3965241 w 3965241"/>
              <a:gd name="connsiteY21" fmla="*/ 1580147 h 2086888"/>
              <a:gd name="connsiteX0" fmla="*/ 3965241 w 3965241"/>
              <a:gd name="connsiteY0" fmla="*/ 1580147 h 2086888"/>
              <a:gd name="connsiteX1" fmla="*/ 3919244 w 3965241"/>
              <a:gd name="connsiteY1" fmla="*/ 1610643 h 2086888"/>
              <a:gd name="connsiteX2" fmla="*/ 3679324 w 3965241"/>
              <a:gd name="connsiteY2" fmla="*/ 1682082 h 2086888"/>
              <a:gd name="connsiteX3" fmla="*/ 3307347 w 3965241"/>
              <a:gd name="connsiteY3" fmla="*/ 1653506 h 2086888"/>
              <a:gd name="connsiteX4" fmla="*/ 3012531 w 3965241"/>
              <a:gd name="connsiteY4" fmla="*/ 1597568 h 2086888"/>
              <a:gd name="connsiteX5" fmla="*/ 2564565 w 3965241"/>
              <a:gd name="connsiteY5" fmla="*/ 1431883 h 2086888"/>
              <a:gd name="connsiteX6" fmla="*/ 2288005 w 3965241"/>
              <a:gd name="connsiteY6" fmla="*/ 1150519 h 2086888"/>
              <a:gd name="connsiteX7" fmla="*/ 2040188 w 3965241"/>
              <a:gd name="connsiteY7" fmla="*/ 1532021 h 2086888"/>
              <a:gd name="connsiteX8" fmla="*/ 1719346 w 3965241"/>
              <a:gd name="connsiteY8" fmla="*/ 1836821 h 2086888"/>
              <a:gd name="connsiteX9" fmla="*/ 1306429 w 3965241"/>
              <a:gd name="connsiteY9" fmla="*/ 2072439 h 2086888"/>
              <a:gd name="connsiteX10" fmla="*/ 893178 w 3965241"/>
              <a:gd name="connsiteY10" fmla="*/ 2063248 h 2086888"/>
              <a:gd name="connsiteX11" fmla="*/ 485065 w 3965241"/>
              <a:gd name="connsiteY11" fmla="*/ 2080460 h 2086888"/>
              <a:gd name="connsiteX12" fmla="*/ 217404 w 3965241"/>
              <a:gd name="connsiteY12" fmla="*/ 2077786 h 2086888"/>
              <a:gd name="connsiteX13" fmla="*/ 12825 w 3965241"/>
              <a:gd name="connsiteY13" fmla="*/ 2081379 h 2086888"/>
              <a:gd name="connsiteX14" fmla="*/ 0 w 3965241"/>
              <a:gd name="connsiteY14" fmla="*/ 1562601 h 2086888"/>
              <a:gd name="connsiteX15" fmla="*/ 1045578 w 3965241"/>
              <a:gd name="connsiteY15" fmla="*/ 1427747 h 2086888"/>
              <a:gd name="connsiteX16" fmla="*/ 1943936 w 3965241"/>
              <a:gd name="connsiteY16" fmla="*/ 336884 h 2086888"/>
              <a:gd name="connsiteX17" fmla="*/ 2513430 w 3965241"/>
              <a:gd name="connsiteY17" fmla="*/ 0 h 2086888"/>
              <a:gd name="connsiteX18" fmla="*/ 3010736 w 3965241"/>
              <a:gd name="connsiteY18" fmla="*/ 649705 h 2086888"/>
              <a:gd name="connsiteX19" fmla="*/ 3491999 w 3965241"/>
              <a:gd name="connsiteY19" fmla="*/ 729915 h 2086888"/>
              <a:gd name="connsiteX20" fmla="*/ 3812841 w 3965241"/>
              <a:gd name="connsiteY20" fmla="*/ 898357 h 2086888"/>
              <a:gd name="connsiteX21" fmla="*/ 3965241 w 3965241"/>
              <a:gd name="connsiteY21" fmla="*/ 1580147 h 2086888"/>
              <a:gd name="connsiteX0" fmla="*/ 3965241 w 3965241"/>
              <a:gd name="connsiteY0" fmla="*/ 1580147 h 2086888"/>
              <a:gd name="connsiteX1" fmla="*/ 3919244 w 3965241"/>
              <a:gd name="connsiteY1" fmla="*/ 1610643 h 2086888"/>
              <a:gd name="connsiteX2" fmla="*/ 3679324 w 3965241"/>
              <a:gd name="connsiteY2" fmla="*/ 1682082 h 2086888"/>
              <a:gd name="connsiteX3" fmla="*/ 3307347 w 3965241"/>
              <a:gd name="connsiteY3" fmla="*/ 1653506 h 2086888"/>
              <a:gd name="connsiteX4" fmla="*/ 3012531 w 3965241"/>
              <a:gd name="connsiteY4" fmla="*/ 1597568 h 2086888"/>
              <a:gd name="connsiteX5" fmla="*/ 2564565 w 3965241"/>
              <a:gd name="connsiteY5" fmla="*/ 1431883 h 2086888"/>
              <a:gd name="connsiteX6" fmla="*/ 2288005 w 3965241"/>
              <a:gd name="connsiteY6" fmla="*/ 1150519 h 2086888"/>
              <a:gd name="connsiteX7" fmla="*/ 2040188 w 3965241"/>
              <a:gd name="connsiteY7" fmla="*/ 1532021 h 2086888"/>
              <a:gd name="connsiteX8" fmla="*/ 1719346 w 3965241"/>
              <a:gd name="connsiteY8" fmla="*/ 1836821 h 2086888"/>
              <a:gd name="connsiteX9" fmla="*/ 1306429 w 3965241"/>
              <a:gd name="connsiteY9" fmla="*/ 2072439 h 2086888"/>
              <a:gd name="connsiteX10" fmla="*/ 893178 w 3965241"/>
              <a:gd name="connsiteY10" fmla="*/ 2063248 h 2086888"/>
              <a:gd name="connsiteX11" fmla="*/ 485065 w 3965241"/>
              <a:gd name="connsiteY11" fmla="*/ 2080460 h 2086888"/>
              <a:gd name="connsiteX12" fmla="*/ 217404 w 3965241"/>
              <a:gd name="connsiteY12" fmla="*/ 2077786 h 2086888"/>
              <a:gd name="connsiteX13" fmla="*/ 12825 w 3965241"/>
              <a:gd name="connsiteY13" fmla="*/ 2081379 h 2086888"/>
              <a:gd name="connsiteX14" fmla="*/ 0 w 3965241"/>
              <a:gd name="connsiteY14" fmla="*/ 1562601 h 2086888"/>
              <a:gd name="connsiteX15" fmla="*/ 1045578 w 3965241"/>
              <a:gd name="connsiteY15" fmla="*/ 1427747 h 2086888"/>
              <a:gd name="connsiteX16" fmla="*/ 1943936 w 3965241"/>
              <a:gd name="connsiteY16" fmla="*/ 336884 h 2086888"/>
              <a:gd name="connsiteX17" fmla="*/ 2513430 w 3965241"/>
              <a:gd name="connsiteY17" fmla="*/ 0 h 2086888"/>
              <a:gd name="connsiteX18" fmla="*/ 3010736 w 3965241"/>
              <a:gd name="connsiteY18" fmla="*/ 649705 h 2086888"/>
              <a:gd name="connsiteX19" fmla="*/ 3491999 w 3965241"/>
              <a:gd name="connsiteY19" fmla="*/ 729915 h 2086888"/>
              <a:gd name="connsiteX20" fmla="*/ 3812841 w 3965241"/>
              <a:gd name="connsiteY20" fmla="*/ 898357 h 2086888"/>
              <a:gd name="connsiteX21" fmla="*/ 3965241 w 3965241"/>
              <a:gd name="connsiteY21" fmla="*/ 1580147 h 2086888"/>
              <a:gd name="connsiteX0" fmla="*/ 3965241 w 3965241"/>
              <a:gd name="connsiteY0" fmla="*/ 1580147 h 2089707"/>
              <a:gd name="connsiteX1" fmla="*/ 3919244 w 3965241"/>
              <a:gd name="connsiteY1" fmla="*/ 1610643 h 2089707"/>
              <a:gd name="connsiteX2" fmla="*/ 3679324 w 3965241"/>
              <a:gd name="connsiteY2" fmla="*/ 1682082 h 2089707"/>
              <a:gd name="connsiteX3" fmla="*/ 3307347 w 3965241"/>
              <a:gd name="connsiteY3" fmla="*/ 1653506 h 2089707"/>
              <a:gd name="connsiteX4" fmla="*/ 3012531 w 3965241"/>
              <a:gd name="connsiteY4" fmla="*/ 1597568 h 2089707"/>
              <a:gd name="connsiteX5" fmla="*/ 2564565 w 3965241"/>
              <a:gd name="connsiteY5" fmla="*/ 1431883 h 2089707"/>
              <a:gd name="connsiteX6" fmla="*/ 2288005 w 3965241"/>
              <a:gd name="connsiteY6" fmla="*/ 1150519 h 2089707"/>
              <a:gd name="connsiteX7" fmla="*/ 2040188 w 3965241"/>
              <a:gd name="connsiteY7" fmla="*/ 1532021 h 2089707"/>
              <a:gd name="connsiteX8" fmla="*/ 1719346 w 3965241"/>
              <a:gd name="connsiteY8" fmla="*/ 1836821 h 2089707"/>
              <a:gd name="connsiteX9" fmla="*/ 1306429 w 3965241"/>
              <a:gd name="connsiteY9" fmla="*/ 2072439 h 2089707"/>
              <a:gd name="connsiteX10" fmla="*/ 902703 w 3965241"/>
              <a:gd name="connsiteY10" fmla="*/ 2072773 h 2089707"/>
              <a:gd name="connsiteX11" fmla="*/ 485065 w 3965241"/>
              <a:gd name="connsiteY11" fmla="*/ 2080460 h 2089707"/>
              <a:gd name="connsiteX12" fmla="*/ 217404 w 3965241"/>
              <a:gd name="connsiteY12" fmla="*/ 2077786 h 2089707"/>
              <a:gd name="connsiteX13" fmla="*/ 12825 w 3965241"/>
              <a:gd name="connsiteY13" fmla="*/ 2081379 h 2089707"/>
              <a:gd name="connsiteX14" fmla="*/ 0 w 3965241"/>
              <a:gd name="connsiteY14" fmla="*/ 1562601 h 2089707"/>
              <a:gd name="connsiteX15" fmla="*/ 1045578 w 3965241"/>
              <a:gd name="connsiteY15" fmla="*/ 1427747 h 2089707"/>
              <a:gd name="connsiteX16" fmla="*/ 1943936 w 3965241"/>
              <a:gd name="connsiteY16" fmla="*/ 336884 h 2089707"/>
              <a:gd name="connsiteX17" fmla="*/ 2513430 w 3965241"/>
              <a:gd name="connsiteY17" fmla="*/ 0 h 2089707"/>
              <a:gd name="connsiteX18" fmla="*/ 3010736 w 3965241"/>
              <a:gd name="connsiteY18" fmla="*/ 649705 h 2089707"/>
              <a:gd name="connsiteX19" fmla="*/ 3491999 w 3965241"/>
              <a:gd name="connsiteY19" fmla="*/ 729915 h 2089707"/>
              <a:gd name="connsiteX20" fmla="*/ 3812841 w 3965241"/>
              <a:gd name="connsiteY20" fmla="*/ 898357 h 2089707"/>
              <a:gd name="connsiteX21" fmla="*/ 3965241 w 3965241"/>
              <a:gd name="connsiteY21" fmla="*/ 1580147 h 2089707"/>
              <a:gd name="connsiteX0" fmla="*/ 3965241 w 3965241"/>
              <a:gd name="connsiteY0" fmla="*/ 1580147 h 2089707"/>
              <a:gd name="connsiteX1" fmla="*/ 3919244 w 3965241"/>
              <a:gd name="connsiteY1" fmla="*/ 1610643 h 2089707"/>
              <a:gd name="connsiteX2" fmla="*/ 3679324 w 3965241"/>
              <a:gd name="connsiteY2" fmla="*/ 1682082 h 2089707"/>
              <a:gd name="connsiteX3" fmla="*/ 3307347 w 3965241"/>
              <a:gd name="connsiteY3" fmla="*/ 1653506 h 2089707"/>
              <a:gd name="connsiteX4" fmla="*/ 3012531 w 3965241"/>
              <a:gd name="connsiteY4" fmla="*/ 1597568 h 2089707"/>
              <a:gd name="connsiteX5" fmla="*/ 2564565 w 3965241"/>
              <a:gd name="connsiteY5" fmla="*/ 1431883 h 2089707"/>
              <a:gd name="connsiteX6" fmla="*/ 2288005 w 3965241"/>
              <a:gd name="connsiteY6" fmla="*/ 1150519 h 2089707"/>
              <a:gd name="connsiteX7" fmla="*/ 2040188 w 3965241"/>
              <a:gd name="connsiteY7" fmla="*/ 1532021 h 2089707"/>
              <a:gd name="connsiteX8" fmla="*/ 1719346 w 3965241"/>
              <a:gd name="connsiteY8" fmla="*/ 1836821 h 2089707"/>
              <a:gd name="connsiteX9" fmla="*/ 1306429 w 3965241"/>
              <a:gd name="connsiteY9" fmla="*/ 2072439 h 2089707"/>
              <a:gd name="connsiteX10" fmla="*/ 902703 w 3965241"/>
              <a:gd name="connsiteY10" fmla="*/ 2072773 h 2089707"/>
              <a:gd name="connsiteX11" fmla="*/ 485065 w 3965241"/>
              <a:gd name="connsiteY11" fmla="*/ 2080460 h 2089707"/>
              <a:gd name="connsiteX12" fmla="*/ 217404 w 3965241"/>
              <a:gd name="connsiteY12" fmla="*/ 2077786 h 2089707"/>
              <a:gd name="connsiteX13" fmla="*/ 12825 w 3965241"/>
              <a:gd name="connsiteY13" fmla="*/ 2081379 h 2089707"/>
              <a:gd name="connsiteX14" fmla="*/ 0 w 3965241"/>
              <a:gd name="connsiteY14" fmla="*/ 1562601 h 2089707"/>
              <a:gd name="connsiteX15" fmla="*/ 1045578 w 3965241"/>
              <a:gd name="connsiteY15" fmla="*/ 1427747 h 2089707"/>
              <a:gd name="connsiteX16" fmla="*/ 1943936 w 3965241"/>
              <a:gd name="connsiteY16" fmla="*/ 336884 h 2089707"/>
              <a:gd name="connsiteX17" fmla="*/ 2513430 w 3965241"/>
              <a:gd name="connsiteY17" fmla="*/ 0 h 2089707"/>
              <a:gd name="connsiteX18" fmla="*/ 3010736 w 3965241"/>
              <a:gd name="connsiteY18" fmla="*/ 649705 h 2089707"/>
              <a:gd name="connsiteX19" fmla="*/ 3491999 w 3965241"/>
              <a:gd name="connsiteY19" fmla="*/ 729915 h 2089707"/>
              <a:gd name="connsiteX20" fmla="*/ 3812841 w 3965241"/>
              <a:gd name="connsiteY20" fmla="*/ 898357 h 2089707"/>
              <a:gd name="connsiteX21" fmla="*/ 3965241 w 3965241"/>
              <a:gd name="connsiteY21" fmla="*/ 1580147 h 2089707"/>
              <a:gd name="connsiteX0" fmla="*/ 3965241 w 3965241"/>
              <a:gd name="connsiteY0" fmla="*/ 1580147 h 2089707"/>
              <a:gd name="connsiteX1" fmla="*/ 3919244 w 3965241"/>
              <a:gd name="connsiteY1" fmla="*/ 1610643 h 2089707"/>
              <a:gd name="connsiteX2" fmla="*/ 3679324 w 3965241"/>
              <a:gd name="connsiteY2" fmla="*/ 1682082 h 2089707"/>
              <a:gd name="connsiteX3" fmla="*/ 3307347 w 3965241"/>
              <a:gd name="connsiteY3" fmla="*/ 1653506 h 2089707"/>
              <a:gd name="connsiteX4" fmla="*/ 3012531 w 3965241"/>
              <a:gd name="connsiteY4" fmla="*/ 1597568 h 2089707"/>
              <a:gd name="connsiteX5" fmla="*/ 2564565 w 3965241"/>
              <a:gd name="connsiteY5" fmla="*/ 1431883 h 2089707"/>
              <a:gd name="connsiteX6" fmla="*/ 2288005 w 3965241"/>
              <a:gd name="connsiteY6" fmla="*/ 1150519 h 2089707"/>
              <a:gd name="connsiteX7" fmla="*/ 2040188 w 3965241"/>
              <a:gd name="connsiteY7" fmla="*/ 1532021 h 2089707"/>
              <a:gd name="connsiteX8" fmla="*/ 1719346 w 3965241"/>
              <a:gd name="connsiteY8" fmla="*/ 1836821 h 2089707"/>
              <a:gd name="connsiteX9" fmla="*/ 1306429 w 3965241"/>
              <a:gd name="connsiteY9" fmla="*/ 2072439 h 2089707"/>
              <a:gd name="connsiteX10" fmla="*/ 902703 w 3965241"/>
              <a:gd name="connsiteY10" fmla="*/ 2072773 h 2089707"/>
              <a:gd name="connsiteX11" fmla="*/ 485065 w 3965241"/>
              <a:gd name="connsiteY11" fmla="*/ 2080460 h 2089707"/>
              <a:gd name="connsiteX12" fmla="*/ 217404 w 3965241"/>
              <a:gd name="connsiteY12" fmla="*/ 2077786 h 2089707"/>
              <a:gd name="connsiteX13" fmla="*/ 12825 w 3965241"/>
              <a:gd name="connsiteY13" fmla="*/ 2081379 h 2089707"/>
              <a:gd name="connsiteX14" fmla="*/ 0 w 3965241"/>
              <a:gd name="connsiteY14" fmla="*/ 1562601 h 2089707"/>
              <a:gd name="connsiteX15" fmla="*/ 1045578 w 3965241"/>
              <a:gd name="connsiteY15" fmla="*/ 1427747 h 2089707"/>
              <a:gd name="connsiteX16" fmla="*/ 1943936 w 3965241"/>
              <a:gd name="connsiteY16" fmla="*/ 336884 h 2089707"/>
              <a:gd name="connsiteX17" fmla="*/ 2513430 w 3965241"/>
              <a:gd name="connsiteY17" fmla="*/ 0 h 2089707"/>
              <a:gd name="connsiteX18" fmla="*/ 3010736 w 3965241"/>
              <a:gd name="connsiteY18" fmla="*/ 649705 h 2089707"/>
              <a:gd name="connsiteX19" fmla="*/ 3491999 w 3965241"/>
              <a:gd name="connsiteY19" fmla="*/ 729915 h 2089707"/>
              <a:gd name="connsiteX20" fmla="*/ 3812841 w 3965241"/>
              <a:gd name="connsiteY20" fmla="*/ 898357 h 2089707"/>
              <a:gd name="connsiteX21" fmla="*/ 3965241 w 3965241"/>
              <a:gd name="connsiteY21" fmla="*/ 1580147 h 2089707"/>
              <a:gd name="connsiteX0" fmla="*/ 3965241 w 3965241"/>
              <a:gd name="connsiteY0" fmla="*/ 1580147 h 2081379"/>
              <a:gd name="connsiteX1" fmla="*/ 3919244 w 3965241"/>
              <a:gd name="connsiteY1" fmla="*/ 1610643 h 2081379"/>
              <a:gd name="connsiteX2" fmla="*/ 3679324 w 3965241"/>
              <a:gd name="connsiteY2" fmla="*/ 1682082 h 2081379"/>
              <a:gd name="connsiteX3" fmla="*/ 3307347 w 3965241"/>
              <a:gd name="connsiteY3" fmla="*/ 1653506 h 2081379"/>
              <a:gd name="connsiteX4" fmla="*/ 3012531 w 3965241"/>
              <a:gd name="connsiteY4" fmla="*/ 1597568 h 2081379"/>
              <a:gd name="connsiteX5" fmla="*/ 2564565 w 3965241"/>
              <a:gd name="connsiteY5" fmla="*/ 1431883 h 2081379"/>
              <a:gd name="connsiteX6" fmla="*/ 2288005 w 3965241"/>
              <a:gd name="connsiteY6" fmla="*/ 1150519 h 2081379"/>
              <a:gd name="connsiteX7" fmla="*/ 2040188 w 3965241"/>
              <a:gd name="connsiteY7" fmla="*/ 1532021 h 2081379"/>
              <a:gd name="connsiteX8" fmla="*/ 1719346 w 3965241"/>
              <a:gd name="connsiteY8" fmla="*/ 1836821 h 2081379"/>
              <a:gd name="connsiteX9" fmla="*/ 1306429 w 3965241"/>
              <a:gd name="connsiteY9" fmla="*/ 2072439 h 2081379"/>
              <a:gd name="connsiteX10" fmla="*/ 902703 w 3965241"/>
              <a:gd name="connsiteY10" fmla="*/ 2072773 h 2081379"/>
              <a:gd name="connsiteX11" fmla="*/ 485065 w 3965241"/>
              <a:gd name="connsiteY11" fmla="*/ 2080460 h 2081379"/>
              <a:gd name="connsiteX12" fmla="*/ 217404 w 3965241"/>
              <a:gd name="connsiteY12" fmla="*/ 2077786 h 2081379"/>
              <a:gd name="connsiteX13" fmla="*/ 12825 w 3965241"/>
              <a:gd name="connsiteY13" fmla="*/ 2081379 h 2081379"/>
              <a:gd name="connsiteX14" fmla="*/ 0 w 3965241"/>
              <a:gd name="connsiteY14" fmla="*/ 1562601 h 2081379"/>
              <a:gd name="connsiteX15" fmla="*/ 1045578 w 3965241"/>
              <a:gd name="connsiteY15" fmla="*/ 1427747 h 2081379"/>
              <a:gd name="connsiteX16" fmla="*/ 1943936 w 3965241"/>
              <a:gd name="connsiteY16" fmla="*/ 336884 h 2081379"/>
              <a:gd name="connsiteX17" fmla="*/ 2513430 w 3965241"/>
              <a:gd name="connsiteY17" fmla="*/ 0 h 2081379"/>
              <a:gd name="connsiteX18" fmla="*/ 3010736 w 3965241"/>
              <a:gd name="connsiteY18" fmla="*/ 649705 h 2081379"/>
              <a:gd name="connsiteX19" fmla="*/ 3491999 w 3965241"/>
              <a:gd name="connsiteY19" fmla="*/ 729915 h 2081379"/>
              <a:gd name="connsiteX20" fmla="*/ 3812841 w 3965241"/>
              <a:gd name="connsiteY20" fmla="*/ 898357 h 2081379"/>
              <a:gd name="connsiteX21" fmla="*/ 3965241 w 3965241"/>
              <a:gd name="connsiteY21" fmla="*/ 1580147 h 2081379"/>
              <a:gd name="connsiteX0" fmla="*/ 3965241 w 3965241"/>
              <a:gd name="connsiteY0" fmla="*/ 1580147 h 2081379"/>
              <a:gd name="connsiteX1" fmla="*/ 3919244 w 3965241"/>
              <a:gd name="connsiteY1" fmla="*/ 1610643 h 2081379"/>
              <a:gd name="connsiteX2" fmla="*/ 3679324 w 3965241"/>
              <a:gd name="connsiteY2" fmla="*/ 1682082 h 2081379"/>
              <a:gd name="connsiteX3" fmla="*/ 3307347 w 3965241"/>
              <a:gd name="connsiteY3" fmla="*/ 1653506 h 2081379"/>
              <a:gd name="connsiteX4" fmla="*/ 3012531 w 3965241"/>
              <a:gd name="connsiteY4" fmla="*/ 1597568 h 2081379"/>
              <a:gd name="connsiteX5" fmla="*/ 2564565 w 3965241"/>
              <a:gd name="connsiteY5" fmla="*/ 1431883 h 2081379"/>
              <a:gd name="connsiteX6" fmla="*/ 2288005 w 3965241"/>
              <a:gd name="connsiteY6" fmla="*/ 1150519 h 2081379"/>
              <a:gd name="connsiteX7" fmla="*/ 2040188 w 3965241"/>
              <a:gd name="connsiteY7" fmla="*/ 1532021 h 2081379"/>
              <a:gd name="connsiteX8" fmla="*/ 1719346 w 3965241"/>
              <a:gd name="connsiteY8" fmla="*/ 1836821 h 2081379"/>
              <a:gd name="connsiteX9" fmla="*/ 1306429 w 3965241"/>
              <a:gd name="connsiteY9" fmla="*/ 2072439 h 2081379"/>
              <a:gd name="connsiteX10" fmla="*/ 902703 w 3965241"/>
              <a:gd name="connsiteY10" fmla="*/ 2072773 h 2081379"/>
              <a:gd name="connsiteX11" fmla="*/ 485065 w 3965241"/>
              <a:gd name="connsiteY11" fmla="*/ 2080460 h 2081379"/>
              <a:gd name="connsiteX12" fmla="*/ 217404 w 3965241"/>
              <a:gd name="connsiteY12" fmla="*/ 2077786 h 2081379"/>
              <a:gd name="connsiteX13" fmla="*/ 12825 w 3965241"/>
              <a:gd name="connsiteY13" fmla="*/ 2081379 h 2081379"/>
              <a:gd name="connsiteX14" fmla="*/ 0 w 3965241"/>
              <a:gd name="connsiteY14" fmla="*/ 1562601 h 2081379"/>
              <a:gd name="connsiteX15" fmla="*/ 1045578 w 3965241"/>
              <a:gd name="connsiteY15" fmla="*/ 1427747 h 2081379"/>
              <a:gd name="connsiteX16" fmla="*/ 1943936 w 3965241"/>
              <a:gd name="connsiteY16" fmla="*/ 336884 h 2081379"/>
              <a:gd name="connsiteX17" fmla="*/ 2513430 w 3965241"/>
              <a:gd name="connsiteY17" fmla="*/ 0 h 2081379"/>
              <a:gd name="connsiteX18" fmla="*/ 3010736 w 3965241"/>
              <a:gd name="connsiteY18" fmla="*/ 649705 h 2081379"/>
              <a:gd name="connsiteX19" fmla="*/ 3491999 w 3965241"/>
              <a:gd name="connsiteY19" fmla="*/ 729915 h 2081379"/>
              <a:gd name="connsiteX20" fmla="*/ 3789029 w 3965241"/>
              <a:gd name="connsiteY20" fmla="*/ 910263 h 2081379"/>
              <a:gd name="connsiteX21" fmla="*/ 3965241 w 3965241"/>
              <a:gd name="connsiteY21" fmla="*/ 1580147 h 2081379"/>
              <a:gd name="connsiteX0" fmla="*/ 3965241 w 3965241"/>
              <a:gd name="connsiteY0" fmla="*/ 1580147 h 2081379"/>
              <a:gd name="connsiteX1" fmla="*/ 3919244 w 3965241"/>
              <a:gd name="connsiteY1" fmla="*/ 1610643 h 2081379"/>
              <a:gd name="connsiteX2" fmla="*/ 3684086 w 3965241"/>
              <a:gd name="connsiteY2" fmla="*/ 1658270 h 2081379"/>
              <a:gd name="connsiteX3" fmla="*/ 3307347 w 3965241"/>
              <a:gd name="connsiteY3" fmla="*/ 1653506 h 2081379"/>
              <a:gd name="connsiteX4" fmla="*/ 3012531 w 3965241"/>
              <a:gd name="connsiteY4" fmla="*/ 1597568 h 2081379"/>
              <a:gd name="connsiteX5" fmla="*/ 2564565 w 3965241"/>
              <a:gd name="connsiteY5" fmla="*/ 1431883 h 2081379"/>
              <a:gd name="connsiteX6" fmla="*/ 2288005 w 3965241"/>
              <a:gd name="connsiteY6" fmla="*/ 1150519 h 2081379"/>
              <a:gd name="connsiteX7" fmla="*/ 2040188 w 3965241"/>
              <a:gd name="connsiteY7" fmla="*/ 1532021 h 2081379"/>
              <a:gd name="connsiteX8" fmla="*/ 1719346 w 3965241"/>
              <a:gd name="connsiteY8" fmla="*/ 1836821 h 2081379"/>
              <a:gd name="connsiteX9" fmla="*/ 1306429 w 3965241"/>
              <a:gd name="connsiteY9" fmla="*/ 2072439 h 2081379"/>
              <a:gd name="connsiteX10" fmla="*/ 902703 w 3965241"/>
              <a:gd name="connsiteY10" fmla="*/ 2072773 h 2081379"/>
              <a:gd name="connsiteX11" fmla="*/ 485065 w 3965241"/>
              <a:gd name="connsiteY11" fmla="*/ 2080460 h 2081379"/>
              <a:gd name="connsiteX12" fmla="*/ 217404 w 3965241"/>
              <a:gd name="connsiteY12" fmla="*/ 2077786 h 2081379"/>
              <a:gd name="connsiteX13" fmla="*/ 12825 w 3965241"/>
              <a:gd name="connsiteY13" fmla="*/ 2081379 h 2081379"/>
              <a:gd name="connsiteX14" fmla="*/ 0 w 3965241"/>
              <a:gd name="connsiteY14" fmla="*/ 1562601 h 2081379"/>
              <a:gd name="connsiteX15" fmla="*/ 1045578 w 3965241"/>
              <a:gd name="connsiteY15" fmla="*/ 1427747 h 2081379"/>
              <a:gd name="connsiteX16" fmla="*/ 1943936 w 3965241"/>
              <a:gd name="connsiteY16" fmla="*/ 336884 h 2081379"/>
              <a:gd name="connsiteX17" fmla="*/ 2513430 w 3965241"/>
              <a:gd name="connsiteY17" fmla="*/ 0 h 2081379"/>
              <a:gd name="connsiteX18" fmla="*/ 3010736 w 3965241"/>
              <a:gd name="connsiteY18" fmla="*/ 649705 h 2081379"/>
              <a:gd name="connsiteX19" fmla="*/ 3491999 w 3965241"/>
              <a:gd name="connsiteY19" fmla="*/ 729915 h 2081379"/>
              <a:gd name="connsiteX20" fmla="*/ 3789029 w 3965241"/>
              <a:gd name="connsiteY20" fmla="*/ 910263 h 2081379"/>
              <a:gd name="connsiteX21" fmla="*/ 3965241 w 3965241"/>
              <a:gd name="connsiteY21" fmla="*/ 1580147 h 2081379"/>
              <a:gd name="connsiteX0" fmla="*/ 3965241 w 3965241"/>
              <a:gd name="connsiteY0" fmla="*/ 1580147 h 2081379"/>
              <a:gd name="connsiteX1" fmla="*/ 3871619 w 3965241"/>
              <a:gd name="connsiteY1" fmla="*/ 1610643 h 2081379"/>
              <a:gd name="connsiteX2" fmla="*/ 3684086 w 3965241"/>
              <a:gd name="connsiteY2" fmla="*/ 1658270 h 2081379"/>
              <a:gd name="connsiteX3" fmla="*/ 3307347 w 3965241"/>
              <a:gd name="connsiteY3" fmla="*/ 1653506 h 2081379"/>
              <a:gd name="connsiteX4" fmla="*/ 3012531 w 3965241"/>
              <a:gd name="connsiteY4" fmla="*/ 1597568 h 2081379"/>
              <a:gd name="connsiteX5" fmla="*/ 2564565 w 3965241"/>
              <a:gd name="connsiteY5" fmla="*/ 1431883 h 2081379"/>
              <a:gd name="connsiteX6" fmla="*/ 2288005 w 3965241"/>
              <a:gd name="connsiteY6" fmla="*/ 1150519 h 2081379"/>
              <a:gd name="connsiteX7" fmla="*/ 2040188 w 3965241"/>
              <a:gd name="connsiteY7" fmla="*/ 1532021 h 2081379"/>
              <a:gd name="connsiteX8" fmla="*/ 1719346 w 3965241"/>
              <a:gd name="connsiteY8" fmla="*/ 1836821 h 2081379"/>
              <a:gd name="connsiteX9" fmla="*/ 1306429 w 3965241"/>
              <a:gd name="connsiteY9" fmla="*/ 2072439 h 2081379"/>
              <a:gd name="connsiteX10" fmla="*/ 902703 w 3965241"/>
              <a:gd name="connsiteY10" fmla="*/ 2072773 h 2081379"/>
              <a:gd name="connsiteX11" fmla="*/ 485065 w 3965241"/>
              <a:gd name="connsiteY11" fmla="*/ 2080460 h 2081379"/>
              <a:gd name="connsiteX12" fmla="*/ 217404 w 3965241"/>
              <a:gd name="connsiteY12" fmla="*/ 2077786 h 2081379"/>
              <a:gd name="connsiteX13" fmla="*/ 12825 w 3965241"/>
              <a:gd name="connsiteY13" fmla="*/ 2081379 h 2081379"/>
              <a:gd name="connsiteX14" fmla="*/ 0 w 3965241"/>
              <a:gd name="connsiteY14" fmla="*/ 1562601 h 2081379"/>
              <a:gd name="connsiteX15" fmla="*/ 1045578 w 3965241"/>
              <a:gd name="connsiteY15" fmla="*/ 1427747 h 2081379"/>
              <a:gd name="connsiteX16" fmla="*/ 1943936 w 3965241"/>
              <a:gd name="connsiteY16" fmla="*/ 336884 h 2081379"/>
              <a:gd name="connsiteX17" fmla="*/ 2513430 w 3965241"/>
              <a:gd name="connsiteY17" fmla="*/ 0 h 2081379"/>
              <a:gd name="connsiteX18" fmla="*/ 3010736 w 3965241"/>
              <a:gd name="connsiteY18" fmla="*/ 649705 h 2081379"/>
              <a:gd name="connsiteX19" fmla="*/ 3491999 w 3965241"/>
              <a:gd name="connsiteY19" fmla="*/ 729915 h 2081379"/>
              <a:gd name="connsiteX20" fmla="*/ 3789029 w 3965241"/>
              <a:gd name="connsiteY20" fmla="*/ 910263 h 2081379"/>
              <a:gd name="connsiteX21" fmla="*/ 3965241 w 3965241"/>
              <a:gd name="connsiteY21" fmla="*/ 1580147 h 2081379"/>
              <a:gd name="connsiteX0" fmla="*/ 3965241 w 3965241"/>
              <a:gd name="connsiteY0" fmla="*/ 1580147 h 2081379"/>
              <a:gd name="connsiteX1" fmla="*/ 3871619 w 3965241"/>
              <a:gd name="connsiteY1" fmla="*/ 1610643 h 2081379"/>
              <a:gd name="connsiteX2" fmla="*/ 3684086 w 3965241"/>
              <a:gd name="connsiteY2" fmla="*/ 1658270 h 2081379"/>
              <a:gd name="connsiteX3" fmla="*/ 3307347 w 3965241"/>
              <a:gd name="connsiteY3" fmla="*/ 1653506 h 2081379"/>
              <a:gd name="connsiteX4" fmla="*/ 3012531 w 3965241"/>
              <a:gd name="connsiteY4" fmla="*/ 1597568 h 2081379"/>
              <a:gd name="connsiteX5" fmla="*/ 2564565 w 3965241"/>
              <a:gd name="connsiteY5" fmla="*/ 1431883 h 2081379"/>
              <a:gd name="connsiteX6" fmla="*/ 2288005 w 3965241"/>
              <a:gd name="connsiteY6" fmla="*/ 1150519 h 2081379"/>
              <a:gd name="connsiteX7" fmla="*/ 2040188 w 3965241"/>
              <a:gd name="connsiteY7" fmla="*/ 1532021 h 2081379"/>
              <a:gd name="connsiteX8" fmla="*/ 1719346 w 3965241"/>
              <a:gd name="connsiteY8" fmla="*/ 1836821 h 2081379"/>
              <a:gd name="connsiteX9" fmla="*/ 1306429 w 3965241"/>
              <a:gd name="connsiteY9" fmla="*/ 2072439 h 2081379"/>
              <a:gd name="connsiteX10" fmla="*/ 902703 w 3965241"/>
              <a:gd name="connsiteY10" fmla="*/ 2072773 h 2081379"/>
              <a:gd name="connsiteX11" fmla="*/ 485065 w 3965241"/>
              <a:gd name="connsiteY11" fmla="*/ 2080460 h 2081379"/>
              <a:gd name="connsiteX12" fmla="*/ 217404 w 3965241"/>
              <a:gd name="connsiteY12" fmla="*/ 2077786 h 2081379"/>
              <a:gd name="connsiteX13" fmla="*/ 12825 w 3965241"/>
              <a:gd name="connsiteY13" fmla="*/ 2081379 h 2081379"/>
              <a:gd name="connsiteX14" fmla="*/ 0 w 3965241"/>
              <a:gd name="connsiteY14" fmla="*/ 1562601 h 2081379"/>
              <a:gd name="connsiteX15" fmla="*/ 1045578 w 3965241"/>
              <a:gd name="connsiteY15" fmla="*/ 1427747 h 2081379"/>
              <a:gd name="connsiteX16" fmla="*/ 1943936 w 3965241"/>
              <a:gd name="connsiteY16" fmla="*/ 336884 h 2081379"/>
              <a:gd name="connsiteX17" fmla="*/ 2513430 w 3965241"/>
              <a:gd name="connsiteY17" fmla="*/ 0 h 2081379"/>
              <a:gd name="connsiteX18" fmla="*/ 3010736 w 3965241"/>
              <a:gd name="connsiteY18" fmla="*/ 649705 h 2081379"/>
              <a:gd name="connsiteX19" fmla="*/ 3491999 w 3965241"/>
              <a:gd name="connsiteY19" fmla="*/ 729915 h 2081379"/>
              <a:gd name="connsiteX20" fmla="*/ 3789029 w 3965241"/>
              <a:gd name="connsiteY20" fmla="*/ 910263 h 2081379"/>
              <a:gd name="connsiteX21" fmla="*/ 3965241 w 3965241"/>
              <a:gd name="connsiteY21" fmla="*/ 1580147 h 2081379"/>
              <a:gd name="connsiteX0" fmla="*/ 3965241 w 3968222"/>
              <a:gd name="connsiteY0" fmla="*/ 1580147 h 2081379"/>
              <a:gd name="connsiteX1" fmla="*/ 3871619 w 3968222"/>
              <a:gd name="connsiteY1" fmla="*/ 1610643 h 2081379"/>
              <a:gd name="connsiteX2" fmla="*/ 3684086 w 3968222"/>
              <a:gd name="connsiteY2" fmla="*/ 1658270 h 2081379"/>
              <a:gd name="connsiteX3" fmla="*/ 3307347 w 3968222"/>
              <a:gd name="connsiteY3" fmla="*/ 1653506 h 2081379"/>
              <a:gd name="connsiteX4" fmla="*/ 3012531 w 3968222"/>
              <a:gd name="connsiteY4" fmla="*/ 1597568 h 2081379"/>
              <a:gd name="connsiteX5" fmla="*/ 2564565 w 3968222"/>
              <a:gd name="connsiteY5" fmla="*/ 1431883 h 2081379"/>
              <a:gd name="connsiteX6" fmla="*/ 2288005 w 3968222"/>
              <a:gd name="connsiteY6" fmla="*/ 1150519 h 2081379"/>
              <a:gd name="connsiteX7" fmla="*/ 2040188 w 3968222"/>
              <a:gd name="connsiteY7" fmla="*/ 1532021 h 2081379"/>
              <a:gd name="connsiteX8" fmla="*/ 1719346 w 3968222"/>
              <a:gd name="connsiteY8" fmla="*/ 1836821 h 2081379"/>
              <a:gd name="connsiteX9" fmla="*/ 1306429 w 3968222"/>
              <a:gd name="connsiteY9" fmla="*/ 2072439 h 2081379"/>
              <a:gd name="connsiteX10" fmla="*/ 902703 w 3968222"/>
              <a:gd name="connsiteY10" fmla="*/ 2072773 h 2081379"/>
              <a:gd name="connsiteX11" fmla="*/ 485065 w 3968222"/>
              <a:gd name="connsiteY11" fmla="*/ 2080460 h 2081379"/>
              <a:gd name="connsiteX12" fmla="*/ 217404 w 3968222"/>
              <a:gd name="connsiteY12" fmla="*/ 2077786 h 2081379"/>
              <a:gd name="connsiteX13" fmla="*/ 12825 w 3968222"/>
              <a:gd name="connsiteY13" fmla="*/ 2081379 h 2081379"/>
              <a:gd name="connsiteX14" fmla="*/ 0 w 3968222"/>
              <a:gd name="connsiteY14" fmla="*/ 1562601 h 2081379"/>
              <a:gd name="connsiteX15" fmla="*/ 1045578 w 3968222"/>
              <a:gd name="connsiteY15" fmla="*/ 1427747 h 2081379"/>
              <a:gd name="connsiteX16" fmla="*/ 1943936 w 3968222"/>
              <a:gd name="connsiteY16" fmla="*/ 336884 h 2081379"/>
              <a:gd name="connsiteX17" fmla="*/ 2513430 w 3968222"/>
              <a:gd name="connsiteY17" fmla="*/ 0 h 2081379"/>
              <a:gd name="connsiteX18" fmla="*/ 3010736 w 3968222"/>
              <a:gd name="connsiteY18" fmla="*/ 649705 h 2081379"/>
              <a:gd name="connsiteX19" fmla="*/ 3491999 w 3968222"/>
              <a:gd name="connsiteY19" fmla="*/ 729915 h 2081379"/>
              <a:gd name="connsiteX20" fmla="*/ 3789029 w 3968222"/>
              <a:gd name="connsiteY20" fmla="*/ 910263 h 2081379"/>
              <a:gd name="connsiteX21" fmla="*/ 3965241 w 3968222"/>
              <a:gd name="connsiteY21" fmla="*/ 1580147 h 2081379"/>
              <a:gd name="connsiteX0" fmla="*/ 3965241 w 3965241"/>
              <a:gd name="connsiteY0" fmla="*/ 1580147 h 2081379"/>
              <a:gd name="connsiteX1" fmla="*/ 3871619 w 3965241"/>
              <a:gd name="connsiteY1" fmla="*/ 1610643 h 2081379"/>
              <a:gd name="connsiteX2" fmla="*/ 3684086 w 3965241"/>
              <a:gd name="connsiteY2" fmla="*/ 1658270 h 2081379"/>
              <a:gd name="connsiteX3" fmla="*/ 3307347 w 3965241"/>
              <a:gd name="connsiteY3" fmla="*/ 1653506 h 2081379"/>
              <a:gd name="connsiteX4" fmla="*/ 3012531 w 3965241"/>
              <a:gd name="connsiteY4" fmla="*/ 1597568 h 2081379"/>
              <a:gd name="connsiteX5" fmla="*/ 2564565 w 3965241"/>
              <a:gd name="connsiteY5" fmla="*/ 1431883 h 2081379"/>
              <a:gd name="connsiteX6" fmla="*/ 2288005 w 3965241"/>
              <a:gd name="connsiteY6" fmla="*/ 1150519 h 2081379"/>
              <a:gd name="connsiteX7" fmla="*/ 2040188 w 3965241"/>
              <a:gd name="connsiteY7" fmla="*/ 1532021 h 2081379"/>
              <a:gd name="connsiteX8" fmla="*/ 1719346 w 3965241"/>
              <a:gd name="connsiteY8" fmla="*/ 1836821 h 2081379"/>
              <a:gd name="connsiteX9" fmla="*/ 1306429 w 3965241"/>
              <a:gd name="connsiteY9" fmla="*/ 2072439 h 2081379"/>
              <a:gd name="connsiteX10" fmla="*/ 902703 w 3965241"/>
              <a:gd name="connsiteY10" fmla="*/ 2072773 h 2081379"/>
              <a:gd name="connsiteX11" fmla="*/ 485065 w 3965241"/>
              <a:gd name="connsiteY11" fmla="*/ 2080460 h 2081379"/>
              <a:gd name="connsiteX12" fmla="*/ 217404 w 3965241"/>
              <a:gd name="connsiteY12" fmla="*/ 2077786 h 2081379"/>
              <a:gd name="connsiteX13" fmla="*/ 12825 w 3965241"/>
              <a:gd name="connsiteY13" fmla="*/ 2081379 h 2081379"/>
              <a:gd name="connsiteX14" fmla="*/ 0 w 3965241"/>
              <a:gd name="connsiteY14" fmla="*/ 1562601 h 2081379"/>
              <a:gd name="connsiteX15" fmla="*/ 1045578 w 3965241"/>
              <a:gd name="connsiteY15" fmla="*/ 1427747 h 2081379"/>
              <a:gd name="connsiteX16" fmla="*/ 1943936 w 3965241"/>
              <a:gd name="connsiteY16" fmla="*/ 336884 h 2081379"/>
              <a:gd name="connsiteX17" fmla="*/ 2513430 w 3965241"/>
              <a:gd name="connsiteY17" fmla="*/ 0 h 2081379"/>
              <a:gd name="connsiteX18" fmla="*/ 3010736 w 3965241"/>
              <a:gd name="connsiteY18" fmla="*/ 649705 h 2081379"/>
              <a:gd name="connsiteX19" fmla="*/ 3491999 w 3965241"/>
              <a:gd name="connsiteY19" fmla="*/ 729915 h 2081379"/>
              <a:gd name="connsiteX20" fmla="*/ 3789029 w 3965241"/>
              <a:gd name="connsiteY20" fmla="*/ 910263 h 2081379"/>
              <a:gd name="connsiteX21" fmla="*/ 3965241 w 3965241"/>
              <a:gd name="connsiteY21" fmla="*/ 1580147 h 2081379"/>
              <a:gd name="connsiteX0" fmla="*/ 3965241 w 3965241"/>
              <a:gd name="connsiteY0" fmla="*/ 1580147 h 2081379"/>
              <a:gd name="connsiteX1" fmla="*/ 3871619 w 3965241"/>
              <a:gd name="connsiteY1" fmla="*/ 1610643 h 2081379"/>
              <a:gd name="connsiteX2" fmla="*/ 3307347 w 3965241"/>
              <a:gd name="connsiteY2" fmla="*/ 1653506 h 2081379"/>
              <a:gd name="connsiteX3" fmla="*/ 3012531 w 3965241"/>
              <a:gd name="connsiteY3" fmla="*/ 1597568 h 2081379"/>
              <a:gd name="connsiteX4" fmla="*/ 2564565 w 3965241"/>
              <a:gd name="connsiteY4" fmla="*/ 1431883 h 2081379"/>
              <a:gd name="connsiteX5" fmla="*/ 2288005 w 3965241"/>
              <a:gd name="connsiteY5" fmla="*/ 1150519 h 2081379"/>
              <a:gd name="connsiteX6" fmla="*/ 2040188 w 3965241"/>
              <a:gd name="connsiteY6" fmla="*/ 1532021 h 2081379"/>
              <a:gd name="connsiteX7" fmla="*/ 1719346 w 3965241"/>
              <a:gd name="connsiteY7" fmla="*/ 1836821 h 2081379"/>
              <a:gd name="connsiteX8" fmla="*/ 1306429 w 3965241"/>
              <a:gd name="connsiteY8" fmla="*/ 2072439 h 2081379"/>
              <a:gd name="connsiteX9" fmla="*/ 902703 w 3965241"/>
              <a:gd name="connsiteY9" fmla="*/ 2072773 h 2081379"/>
              <a:gd name="connsiteX10" fmla="*/ 485065 w 3965241"/>
              <a:gd name="connsiteY10" fmla="*/ 2080460 h 2081379"/>
              <a:gd name="connsiteX11" fmla="*/ 217404 w 3965241"/>
              <a:gd name="connsiteY11" fmla="*/ 2077786 h 2081379"/>
              <a:gd name="connsiteX12" fmla="*/ 12825 w 3965241"/>
              <a:gd name="connsiteY12" fmla="*/ 2081379 h 2081379"/>
              <a:gd name="connsiteX13" fmla="*/ 0 w 3965241"/>
              <a:gd name="connsiteY13" fmla="*/ 1562601 h 2081379"/>
              <a:gd name="connsiteX14" fmla="*/ 1045578 w 3965241"/>
              <a:gd name="connsiteY14" fmla="*/ 1427747 h 2081379"/>
              <a:gd name="connsiteX15" fmla="*/ 1943936 w 3965241"/>
              <a:gd name="connsiteY15" fmla="*/ 336884 h 2081379"/>
              <a:gd name="connsiteX16" fmla="*/ 2513430 w 3965241"/>
              <a:gd name="connsiteY16" fmla="*/ 0 h 2081379"/>
              <a:gd name="connsiteX17" fmla="*/ 3010736 w 3965241"/>
              <a:gd name="connsiteY17" fmla="*/ 649705 h 2081379"/>
              <a:gd name="connsiteX18" fmla="*/ 3491999 w 3965241"/>
              <a:gd name="connsiteY18" fmla="*/ 729915 h 2081379"/>
              <a:gd name="connsiteX19" fmla="*/ 3789029 w 3965241"/>
              <a:gd name="connsiteY19" fmla="*/ 910263 h 2081379"/>
              <a:gd name="connsiteX20" fmla="*/ 3965241 w 3965241"/>
              <a:gd name="connsiteY20" fmla="*/ 1580147 h 2081379"/>
              <a:gd name="connsiteX0" fmla="*/ 3960478 w 3960478"/>
              <a:gd name="connsiteY0" fmla="*/ 1589672 h 2081379"/>
              <a:gd name="connsiteX1" fmla="*/ 3871619 w 3960478"/>
              <a:gd name="connsiteY1" fmla="*/ 1610643 h 2081379"/>
              <a:gd name="connsiteX2" fmla="*/ 3307347 w 3960478"/>
              <a:gd name="connsiteY2" fmla="*/ 1653506 h 2081379"/>
              <a:gd name="connsiteX3" fmla="*/ 3012531 w 3960478"/>
              <a:gd name="connsiteY3" fmla="*/ 1597568 h 2081379"/>
              <a:gd name="connsiteX4" fmla="*/ 2564565 w 3960478"/>
              <a:gd name="connsiteY4" fmla="*/ 1431883 h 2081379"/>
              <a:gd name="connsiteX5" fmla="*/ 2288005 w 3960478"/>
              <a:gd name="connsiteY5" fmla="*/ 1150519 h 2081379"/>
              <a:gd name="connsiteX6" fmla="*/ 2040188 w 3960478"/>
              <a:gd name="connsiteY6" fmla="*/ 1532021 h 2081379"/>
              <a:gd name="connsiteX7" fmla="*/ 1719346 w 3960478"/>
              <a:gd name="connsiteY7" fmla="*/ 1836821 h 2081379"/>
              <a:gd name="connsiteX8" fmla="*/ 1306429 w 3960478"/>
              <a:gd name="connsiteY8" fmla="*/ 2072439 h 2081379"/>
              <a:gd name="connsiteX9" fmla="*/ 902703 w 3960478"/>
              <a:gd name="connsiteY9" fmla="*/ 2072773 h 2081379"/>
              <a:gd name="connsiteX10" fmla="*/ 485065 w 3960478"/>
              <a:gd name="connsiteY10" fmla="*/ 2080460 h 2081379"/>
              <a:gd name="connsiteX11" fmla="*/ 217404 w 3960478"/>
              <a:gd name="connsiteY11" fmla="*/ 2077786 h 2081379"/>
              <a:gd name="connsiteX12" fmla="*/ 12825 w 3960478"/>
              <a:gd name="connsiteY12" fmla="*/ 2081379 h 2081379"/>
              <a:gd name="connsiteX13" fmla="*/ 0 w 3960478"/>
              <a:gd name="connsiteY13" fmla="*/ 1562601 h 2081379"/>
              <a:gd name="connsiteX14" fmla="*/ 1045578 w 3960478"/>
              <a:gd name="connsiteY14" fmla="*/ 1427747 h 2081379"/>
              <a:gd name="connsiteX15" fmla="*/ 1943936 w 3960478"/>
              <a:gd name="connsiteY15" fmla="*/ 336884 h 2081379"/>
              <a:gd name="connsiteX16" fmla="*/ 2513430 w 3960478"/>
              <a:gd name="connsiteY16" fmla="*/ 0 h 2081379"/>
              <a:gd name="connsiteX17" fmla="*/ 3010736 w 3960478"/>
              <a:gd name="connsiteY17" fmla="*/ 649705 h 2081379"/>
              <a:gd name="connsiteX18" fmla="*/ 3491999 w 3960478"/>
              <a:gd name="connsiteY18" fmla="*/ 729915 h 2081379"/>
              <a:gd name="connsiteX19" fmla="*/ 3789029 w 3960478"/>
              <a:gd name="connsiteY19" fmla="*/ 910263 h 2081379"/>
              <a:gd name="connsiteX20" fmla="*/ 3960478 w 3960478"/>
              <a:gd name="connsiteY20" fmla="*/ 1589672 h 2081379"/>
              <a:gd name="connsiteX0" fmla="*/ 3960478 w 3960478"/>
              <a:gd name="connsiteY0" fmla="*/ 1589672 h 2081379"/>
              <a:gd name="connsiteX1" fmla="*/ 3871619 w 3960478"/>
              <a:gd name="connsiteY1" fmla="*/ 1610643 h 2081379"/>
              <a:gd name="connsiteX2" fmla="*/ 3307347 w 3960478"/>
              <a:gd name="connsiteY2" fmla="*/ 1653506 h 2081379"/>
              <a:gd name="connsiteX3" fmla="*/ 2962525 w 3960478"/>
              <a:gd name="connsiteY3" fmla="*/ 1592806 h 2081379"/>
              <a:gd name="connsiteX4" fmla="*/ 2564565 w 3960478"/>
              <a:gd name="connsiteY4" fmla="*/ 1431883 h 2081379"/>
              <a:gd name="connsiteX5" fmla="*/ 2288005 w 3960478"/>
              <a:gd name="connsiteY5" fmla="*/ 1150519 h 2081379"/>
              <a:gd name="connsiteX6" fmla="*/ 2040188 w 3960478"/>
              <a:gd name="connsiteY6" fmla="*/ 1532021 h 2081379"/>
              <a:gd name="connsiteX7" fmla="*/ 1719346 w 3960478"/>
              <a:gd name="connsiteY7" fmla="*/ 1836821 h 2081379"/>
              <a:gd name="connsiteX8" fmla="*/ 1306429 w 3960478"/>
              <a:gd name="connsiteY8" fmla="*/ 2072439 h 2081379"/>
              <a:gd name="connsiteX9" fmla="*/ 902703 w 3960478"/>
              <a:gd name="connsiteY9" fmla="*/ 2072773 h 2081379"/>
              <a:gd name="connsiteX10" fmla="*/ 485065 w 3960478"/>
              <a:gd name="connsiteY10" fmla="*/ 2080460 h 2081379"/>
              <a:gd name="connsiteX11" fmla="*/ 217404 w 3960478"/>
              <a:gd name="connsiteY11" fmla="*/ 2077786 h 2081379"/>
              <a:gd name="connsiteX12" fmla="*/ 12825 w 3960478"/>
              <a:gd name="connsiteY12" fmla="*/ 2081379 h 2081379"/>
              <a:gd name="connsiteX13" fmla="*/ 0 w 3960478"/>
              <a:gd name="connsiteY13" fmla="*/ 1562601 h 2081379"/>
              <a:gd name="connsiteX14" fmla="*/ 1045578 w 3960478"/>
              <a:gd name="connsiteY14" fmla="*/ 1427747 h 2081379"/>
              <a:gd name="connsiteX15" fmla="*/ 1943936 w 3960478"/>
              <a:gd name="connsiteY15" fmla="*/ 336884 h 2081379"/>
              <a:gd name="connsiteX16" fmla="*/ 2513430 w 3960478"/>
              <a:gd name="connsiteY16" fmla="*/ 0 h 2081379"/>
              <a:gd name="connsiteX17" fmla="*/ 3010736 w 3960478"/>
              <a:gd name="connsiteY17" fmla="*/ 649705 h 2081379"/>
              <a:gd name="connsiteX18" fmla="*/ 3491999 w 3960478"/>
              <a:gd name="connsiteY18" fmla="*/ 729915 h 2081379"/>
              <a:gd name="connsiteX19" fmla="*/ 3789029 w 3960478"/>
              <a:gd name="connsiteY19" fmla="*/ 910263 h 2081379"/>
              <a:gd name="connsiteX20" fmla="*/ 3960478 w 3960478"/>
              <a:gd name="connsiteY20" fmla="*/ 1589672 h 2081379"/>
              <a:gd name="connsiteX0" fmla="*/ 3960478 w 3960478"/>
              <a:gd name="connsiteY0" fmla="*/ 1589672 h 2081379"/>
              <a:gd name="connsiteX1" fmla="*/ 3871619 w 3960478"/>
              <a:gd name="connsiteY1" fmla="*/ 1610643 h 2081379"/>
              <a:gd name="connsiteX2" fmla="*/ 3428791 w 3960478"/>
              <a:gd name="connsiteY2" fmla="*/ 1648744 h 2081379"/>
              <a:gd name="connsiteX3" fmla="*/ 2962525 w 3960478"/>
              <a:gd name="connsiteY3" fmla="*/ 1592806 h 2081379"/>
              <a:gd name="connsiteX4" fmla="*/ 2564565 w 3960478"/>
              <a:gd name="connsiteY4" fmla="*/ 1431883 h 2081379"/>
              <a:gd name="connsiteX5" fmla="*/ 2288005 w 3960478"/>
              <a:gd name="connsiteY5" fmla="*/ 1150519 h 2081379"/>
              <a:gd name="connsiteX6" fmla="*/ 2040188 w 3960478"/>
              <a:gd name="connsiteY6" fmla="*/ 1532021 h 2081379"/>
              <a:gd name="connsiteX7" fmla="*/ 1719346 w 3960478"/>
              <a:gd name="connsiteY7" fmla="*/ 1836821 h 2081379"/>
              <a:gd name="connsiteX8" fmla="*/ 1306429 w 3960478"/>
              <a:gd name="connsiteY8" fmla="*/ 2072439 h 2081379"/>
              <a:gd name="connsiteX9" fmla="*/ 902703 w 3960478"/>
              <a:gd name="connsiteY9" fmla="*/ 2072773 h 2081379"/>
              <a:gd name="connsiteX10" fmla="*/ 485065 w 3960478"/>
              <a:gd name="connsiteY10" fmla="*/ 2080460 h 2081379"/>
              <a:gd name="connsiteX11" fmla="*/ 217404 w 3960478"/>
              <a:gd name="connsiteY11" fmla="*/ 2077786 h 2081379"/>
              <a:gd name="connsiteX12" fmla="*/ 12825 w 3960478"/>
              <a:gd name="connsiteY12" fmla="*/ 2081379 h 2081379"/>
              <a:gd name="connsiteX13" fmla="*/ 0 w 3960478"/>
              <a:gd name="connsiteY13" fmla="*/ 1562601 h 2081379"/>
              <a:gd name="connsiteX14" fmla="*/ 1045578 w 3960478"/>
              <a:gd name="connsiteY14" fmla="*/ 1427747 h 2081379"/>
              <a:gd name="connsiteX15" fmla="*/ 1943936 w 3960478"/>
              <a:gd name="connsiteY15" fmla="*/ 336884 h 2081379"/>
              <a:gd name="connsiteX16" fmla="*/ 2513430 w 3960478"/>
              <a:gd name="connsiteY16" fmla="*/ 0 h 2081379"/>
              <a:gd name="connsiteX17" fmla="*/ 3010736 w 3960478"/>
              <a:gd name="connsiteY17" fmla="*/ 649705 h 2081379"/>
              <a:gd name="connsiteX18" fmla="*/ 3491999 w 3960478"/>
              <a:gd name="connsiteY18" fmla="*/ 729915 h 2081379"/>
              <a:gd name="connsiteX19" fmla="*/ 3789029 w 3960478"/>
              <a:gd name="connsiteY19" fmla="*/ 910263 h 2081379"/>
              <a:gd name="connsiteX20" fmla="*/ 3960478 w 3960478"/>
              <a:gd name="connsiteY20" fmla="*/ 1589672 h 2081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960478" h="2081379">
                <a:moveTo>
                  <a:pt x="3960478" y="1589672"/>
                </a:moveTo>
                <a:cubicBezTo>
                  <a:pt x="3913667" y="1604920"/>
                  <a:pt x="3960233" y="1600798"/>
                  <a:pt x="3871619" y="1610643"/>
                </a:cubicBezTo>
                <a:cubicBezTo>
                  <a:pt x="3783005" y="1620488"/>
                  <a:pt x="3580307" y="1651717"/>
                  <a:pt x="3428791" y="1648744"/>
                </a:cubicBezTo>
                <a:cubicBezTo>
                  <a:pt x="3277275" y="1645771"/>
                  <a:pt x="3106563" y="1628950"/>
                  <a:pt x="2962525" y="1592806"/>
                </a:cubicBezTo>
                <a:cubicBezTo>
                  <a:pt x="2818487" y="1556663"/>
                  <a:pt x="2676985" y="1505597"/>
                  <a:pt x="2564565" y="1431883"/>
                </a:cubicBezTo>
                <a:cubicBezTo>
                  <a:pt x="2452145" y="1358169"/>
                  <a:pt x="2375401" y="1133829"/>
                  <a:pt x="2288005" y="1150519"/>
                </a:cubicBezTo>
                <a:cubicBezTo>
                  <a:pt x="2200609" y="1167209"/>
                  <a:pt x="2134964" y="1417637"/>
                  <a:pt x="2040188" y="1532021"/>
                </a:cubicBezTo>
                <a:cubicBezTo>
                  <a:pt x="1945412" y="1646405"/>
                  <a:pt x="1841639" y="1746751"/>
                  <a:pt x="1719346" y="1836821"/>
                </a:cubicBezTo>
                <a:cubicBezTo>
                  <a:pt x="1597053" y="1926891"/>
                  <a:pt x="1442536" y="2033114"/>
                  <a:pt x="1306429" y="2072439"/>
                </a:cubicBezTo>
                <a:cubicBezTo>
                  <a:pt x="1167941" y="2080808"/>
                  <a:pt x="1039597" y="2071436"/>
                  <a:pt x="902703" y="2072773"/>
                </a:cubicBezTo>
                <a:lnTo>
                  <a:pt x="485065" y="2080460"/>
                </a:lnTo>
                <a:lnTo>
                  <a:pt x="217404" y="2077786"/>
                </a:lnTo>
                <a:lnTo>
                  <a:pt x="12825" y="2081379"/>
                </a:lnTo>
                <a:lnTo>
                  <a:pt x="0" y="1562601"/>
                </a:lnTo>
                <a:lnTo>
                  <a:pt x="1045578" y="1427747"/>
                </a:lnTo>
                <a:lnTo>
                  <a:pt x="1943936" y="336884"/>
                </a:lnTo>
                <a:lnTo>
                  <a:pt x="2513430" y="0"/>
                </a:lnTo>
                <a:lnTo>
                  <a:pt x="3010736" y="649705"/>
                </a:lnTo>
                <a:lnTo>
                  <a:pt x="3491999" y="729915"/>
                </a:lnTo>
                <a:lnTo>
                  <a:pt x="3789029" y="910263"/>
                </a:lnTo>
                <a:lnTo>
                  <a:pt x="3960478" y="1589672"/>
                </a:lnTo>
                <a:close/>
              </a:path>
            </a:pathLst>
          </a:custGeom>
          <a:solidFill>
            <a:srgbClr val="E0DFE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CE59687-47B6-4306-B451-9D95D7258CCD}"/>
              </a:ext>
            </a:extLst>
          </p:cNvPr>
          <p:cNvSpPr txBox="1"/>
          <p:nvPr/>
        </p:nvSpPr>
        <p:spPr>
          <a:xfrm>
            <a:off x="180001" y="4207294"/>
            <a:ext cx="1503185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Table Mountain</a:t>
            </a: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6380A829-9361-404E-988B-2799AD3AF071}"/>
              </a:ext>
            </a:extLst>
          </p:cNvPr>
          <p:cNvSpPr/>
          <p:nvPr/>
        </p:nvSpPr>
        <p:spPr>
          <a:xfrm>
            <a:off x="3438525" y="2405063"/>
            <a:ext cx="273844" cy="207168"/>
          </a:xfrm>
          <a:custGeom>
            <a:avLst/>
            <a:gdLst>
              <a:gd name="connsiteX0" fmla="*/ 0 w 273844"/>
              <a:gd name="connsiteY0" fmla="*/ 0 h 207168"/>
              <a:gd name="connsiteX1" fmla="*/ 45244 w 273844"/>
              <a:gd name="connsiteY1" fmla="*/ 4762 h 207168"/>
              <a:gd name="connsiteX2" fmla="*/ 130969 w 273844"/>
              <a:gd name="connsiteY2" fmla="*/ 61912 h 207168"/>
              <a:gd name="connsiteX3" fmla="*/ 173831 w 273844"/>
              <a:gd name="connsiteY3" fmla="*/ 92868 h 207168"/>
              <a:gd name="connsiteX4" fmla="*/ 252413 w 273844"/>
              <a:gd name="connsiteY4" fmla="*/ 109537 h 207168"/>
              <a:gd name="connsiteX5" fmla="*/ 273844 w 273844"/>
              <a:gd name="connsiteY5" fmla="*/ 180975 h 207168"/>
              <a:gd name="connsiteX6" fmla="*/ 200025 w 273844"/>
              <a:gd name="connsiteY6" fmla="*/ 207168 h 207168"/>
              <a:gd name="connsiteX7" fmla="*/ 142875 w 273844"/>
              <a:gd name="connsiteY7" fmla="*/ 207168 h 207168"/>
              <a:gd name="connsiteX8" fmla="*/ 71438 w 273844"/>
              <a:gd name="connsiteY8" fmla="*/ 130968 h 207168"/>
              <a:gd name="connsiteX9" fmla="*/ 19050 w 273844"/>
              <a:gd name="connsiteY9" fmla="*/ 64293 h 207168"/>
              <a:gd name="connsiteX10" fmla="*/ 0 w 273844"/>
              <a:gd name="connsiteY10" fmla="*/ 0 h 207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3844" h="207168">
                <a:moveTo>
                  <a:pt x="0" y="0"/>
                </a:moveTo>
                <a:lnTo>
                  <a:pt x="45244" y="4762"/>
                </a:lnTo>
                <a:lnTo>
                  <a:pt x="130969" y="61912"/>
                </a:lnTo>
                <a:lnTo>
                  <a:pt x="173831" y="92868"/>
                </a:lnTo>
                <a:lnTo>
                  <a:pt x="252413" y="109537"/>
                </a:lnTo>
                <a:lnTo>
                  <a:pt x="273844" y="180975"/>
                </a:lnTo>
                <a:lnTo>
                  <a:pt x="200025" y="207168"/>
                </a:lnTo>
                <a:lnTo>
                  <a:pt x="142875" y="207168"/>
                </a:lnTo>
                <a:lnTo>
                  <a:pt x="71438" y="130968"/>
                </a:lnTo>
                <a:lnTo>
                  <a:pt x="19050" y="64293"/>
                </a:lnTo>
                <a:lnTo>
                  <a:pt x="0" y="0"/>
                </a:lnTo>
                <a:close/>
              </a:path>
            </a:pathLst>
          </a:custGeom>
          <a:solidFill>
            <a:srgbClr val="FEE5B7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D37B42E-B9F1-4506-A664-6A989514D4CB}"/>
              </a:ext>
            </a:extLst>
          </p:cNvPr>
          <p:cNvSpPr/>
          <p:nvPr/>
        </p:nvSpPr>
        <p:spPr>
          <a:xfrm>
            <a:off x="136286" y="2077452"/>
            <a:ext cx="3816698" cy="2087215"/>
          </a:xfrm>
          <a:custGeom>
            <a:avLst/>
            <a:gdLst>
              <a:gd name="connsiteX0" fmla="*/ 0 w 3801979"/>
              <a:gd name="connsiteY0" fmla="*/ 1507958 h 2253915"/>
              <a:gd name="connsiteX1" fmla="*/ 625642 w 3801979"/>
              <a:gd name="connsiteY1" fmla="*/ 1507958 h 2253915"/>
              <a:gd name="connsiteX2" fmla="*/ 1363579 w 3801979"/>
              <a:gd name="connsiteY2" fmla="*/ 1026694 h 2253915"/>
              <a:gd name="connsiteX3" fmla="*/ 1764631 w 3801979"/>
              <a:gd name="connsiteY3" fmla="*/ 224589 h 2253915"/>
              <a:gd name="connsiteX4" fmla="*/ 2326105 w 3801979"/>
              <a:gd name="connsiteY4" fmla="*/ 152400 h 2253915"/>
              <a:gd name="connsiteX5" fmla="*/ 2606842 w 3801979"/>
              <a:gd name="connsiteY5" fmla="*/ 136358 h 2253915"/>
              <a:gd name="connsiteX6" fmla="*/ 2743200 w 3801979"/>
              <a:gd name="connsiteY6" fmla="*/ 248652 h 2253915"/>
              <a:gd name="connsiteX7" fmla="*/ 2815389 w 3801979"/>
              <a:gd name="connsiteY7" fmla="*/ 0 h 2253915"/>
              <a:gd name="connsiteX8" fmla="*/ 2975810 w 3801979"/>
              <a:gd name="connsiteY8" fmla="*/ 56147 h 2253915"/>
              <a:gd name="connsiteX9" fmla="*/ 3056021 w 3801979"/>
              <a:gd name="connsiteY9" fmla="*/ 272715 h 2253915"/>
              <a:gd name="connsiteX10" fmla="*/ 3104147 w 3801979"/>
              <a:gd name="connsiteY10" fmla="*/ 417094 h 2253915"/>
              <a:gd name="connsiteX11" fmla="*/ 3208421 w 3801979"/>
              <a:gd name="connsiteY11" fmla="*/ 521368 h 2253915"/>
              <a:gd name="connsiteX12" fmla="*/ 3296652 w 3801979"/>
              <a:gd name="connsiteY12" fmla="*/ 665747 h 2253915"/>
              <a:gd name="connsiteX13" fmla="*/ 3376863 w 3801979"/>
              <a:gd name="connsiteY13" fmla="*/ 850231 h 2253915"/>
              <a:gd name="connsiteX14" fmla="*/ 3497179 w 3801979"/>
              <a:gd name="connsiteY14" fmla="*/ 970547 h 2253915"/>
              <a:gd name="connsiteX15" fmla="*/ 3665621 w 3801979"/>
              <a:gd name="connsiteY15" fmla="*/ 753979 h 2253915"/>
              <a:gd name="connsiteX16" fmla="*/ 3801979 w 3801979"/>
              <a:gd name="connsiteY16" fmla="*/ 1291389 h 2253915"/>
              <a:gd name="connsiteX17" fmla="*/ 3673642 w 3801979"/>
              <a:gd name="connsiteY17" fmla="*/ 1451810 h 2253915"/>
              <a:gd name="connsiteX18" fmla="*/ 3553326 w 3801979"/>
              <a:gd name="connsiteY18" fmla="*/ 1596189 h 2253915"/>
              <a:gd name="connsiteX19" fmla="*/ 3424989 w 3801979"/>
              <a:gd name="connsiteY19" fmla="*/ 1644315 h 2253915"/>
              <a:gd name="connsiteX20" fmla="*/ 3264568 w 3801979"/>
              <a:gd name="connsiteY20" fmla="*/ 1475873 h 2253915"/>
              <a:gd name="connsiteX21" fmla="*/ 3168316 w 3801979"/>
              <a:gd name="connsiteY21" fmla="*/ 1291389 h 2253915"/>
              <a:gd name="connsiteX22" fmla="*/ 3015916 w 3801979"/>
              <a:gd name="connsiteY22" fmla="*/ 1018673 h 2253915"/>
              <a:gd name="connsiteX23" fmla="*/ 2967789 w 3801979"/>
              <a:gd name="connsiteY23" fmla="*/ 954505 h 2253915"/>
              <a:gd name="connsiteX24" fmla="*/ 2847473 w 3801979"/>
              <a:gd name="connsiteY24" fmla="*/ 802105 h 2253915"/>
              <a:gd name="connsiteX25" fmla="*/ 2775284 w 3801979"/>
              <a:gd name="connsiteY25" fmla="*/ 713873 h 2253915"/>
              <a:gd name="connsiteX26" fmla="*/ 2711116 w 3801979"/>
              <a:gd name="connsiteY26" fmla="*/ 745958 h 2253915"/>
              <a:gd name="connsiteX27" fmla="*/ 2606842 w 3801979"/>
              <a:gd name="connsiteY27" fmla="*/ 874294 h 2253915"/>
              <a:gd name="connsiteX28" fmla="*/ 2502568 w 3801979"/>
              <a:gd name="connsiteY28" fmla="*/ 938463 h 2253915"/>
              <a:gd name="connsiteX29" fmla="*/ 2342147 w 3801979"/>
              <a:gd name="connsiteY29" fmla="*/ 906379 h 2253915"/>
              <a:gd name="connsiteX30" fmla="*/ 2253916 w 3801979"/>
              <a:gd name="connsiteY30" fmla="*/ 1002631 h 2253915"/>
              <a:gd name="connsiteX31" fmla="*/ 2061410 w 3801979"/>
              <a:gd name="connsiteY31" fmla="*/ 1026694 h 2253915"/>
              <a:gd name="connsiteX32" fmla="*/ 1933073 w 3801979"/>
              <a:gd name="connsiteY32" fmla="*/ 1034715 h 2253915"/>
              <a:gd name="connsiteX33" fmla="*/ 1740568 w 3801979"/>
              <a:gd name="connsiteY33" fmla="*/ 1363579 h 2253915"/>
              <a:gd name="connsiteX34" fmla="*/ 1580147 w 3801979"/>
              <a:gd name="connsiteY34" fmla="*/ 1604210 h 2253915"/>
              <a:gd name="connsiteX35" fmla="*/ 1451810 w 3801979"/>
              <a:gd name="connsiteY35" fmla="*/ 1780673 h 2253915"/>
              <a:gd name="connsiteX36" fmla="*/ 1403684 w 3801979"/>
              <a:gd name="connsiteY36" fmla="*/ 1828800 h 2253915"/>
              <a:gd name="connsiteX37" fmla="*/ 1219200 w 3801979"/>
              <a:gd name="connsiteY37" fmla="*/ 2021305 h 2253915"/>
              <a:gd name="connsiteX38" fmla="*/ 1098884 w 3801979"/>
              <a:gd name="connsiteY38" fmla="*/ 2149642 h 2253915"/>
              <a:gd name="connsiteX39" fmla="*/ 946484 w 3801979"/>
              <a:gd name="connsiteY39" fmla="*/ 2253915 h 2253915"/>
              <a:gd name="connsiteX40" fmla="*/ 794084 w 3801979"/>
              <a:gd name="connsiteY40" fmla="*/ 2253915 h 2253915"/>
              <a:gd name="connsiteX41" fmla="*/ 657726 w 3801979"/>
              <a:gd name="connsiteY41" fmla="*/ 2157663 h 2253915"/>
              <a:gd name="connsiteX42" fmla="*/ 513347 w 3801979"/>
              <a:gd name="connsiteY42" fmla="*/ 2117558 h 2253915"/>
              <a:gd name="connsiteX43" fmla="*/ 280737 w 3801979"/>
              <a:gd name="connsiteY43" fmla="*/ 2117558 h 2253915"/>
              <a:gd name="connsiteX44" fmla="*/ 88231 w 3801979"/>
              <a:gd name="connsiteY44" fmla="*/ 2109536 h 2253915"/>
              <a:gd name="connsiteX45" fmla="*/ 16042 w 3801979"/>
              <a:gd name="connsiteY45" fmla="*/ 2117558 h 2253915"/>
              <a:gd name="connsiteX46" fmla="*/ 48126 w 3801979"/>
              <a:gd name="connsiteY46" fmla="*/ 1524000 h 2253915"/>
              <a:gd name="connsiteX47" fmla="*/ 0 w 3801979"/>
              <a:gd name="connsiteY47" fmla="*/ 1507958 h 2253915"/>
              <a:gd name="connsiteX0" fmla="*/ 0 w 3801979"/>
              <a:gd name="connsiteY0" fmla="*/ 1507958 h 2253915"/>
              <a:gd name="connsiteX1" fmla="*/ 625642 w 3801979"/>
              <a:gd name="connsiteY1" fmla="*/ 1507958 h 2253915"/>
              <a:gd name="connsiteX2" fmla="*/ 1363579 w 3801979"/>
              <a:gd name="connsiteY2" fmla="*/ 1026694 h 2253915"/>
              <a:gd name="connsiteX3" fmla="*/ 1764631 w 3801979"/>
              <a:gd name="connsiteY3" fmla="*/ 224589 h 2253915"/>
              <a:gd name="connsiteX4" fmla="*/ 2326105 w 3801979"/>
              <a:gd name="connsiteY4" fmla="*/ 152400 h 2253915"/>
              <a:gd name="connsiteX5" fmla="*/ 2606842 w 3801979"/>
              <a:gd name="connsiteY5" fmla="*/ 136358 h 2253915"/>
              <a:gd name="connsiteX6" fmla="*/ 2743200 w 3801979"/>
              <a:gd name="connsiteY6" fmla="*/ 248652 h 2253915"/>
              <a:gd name="connsiteX7" fmla="*/ 2815389 w 3801979"/>
              <a:gd name="connsiteY7" fmla="*/ 0 h 2253915"/>
              <a:gd name="connsiteX8" fmla="*/ 2975810 w 3801979"/>
              <a:gd name="connsiteY8" fmla="*/ 56147 h 2253915"/>
              <a:gd name="connsiteX9" fmla="*/ 3056021 w 3801979"/>
              <a:gd name="connsiteY9" fmla="*/ 272715 h 2253915"/>
              <a:gd name="connsiteX10" fmla="*/ 3104147 w 3801979"/>
              <a:gd name="connsiteY10" fmla="*/ 417094 h 2253915"/>
              <a:gd name="connsiteX11" fmla="*/ 3208421 w 3801979"/>
              <a:gd name="connsiteY11" fmla="*/ 521368 h 2253915"/>
              <a:gd name="connsiteX12" fmla="*/ 3296652 w 3801979"/>
              <a:gd name="connsiteY12" fmla="*/ 665747 h 2253915"/>
              <a:gd name="connsiteX13" fmla="*/ 3376863 w 3801979"/>
              <a:gd name="connsiteY13" fmla="*/ 850231 h 2253915"/>
              <a:gd name="connsiteX14" fmla="*/ 3497179 w 3801979"/>
              <a:gd name="connsiteY14" fmla="*/ 970547 h 2253915"/>
              <a:gd name="connsiteX15" fmla="*/ 3665621 w 3801979"/>
              <a:gd name="connsiteY15" fmla="*/ 753979 h 2253915"/>
              <a:gd name="connsiteX16" fmla="*/ 3801979 w 3801979"/>
              <a:gd name="connsiteY16" fmla="*/ 1291389 h 2253915"/>
              <a:gd name="connsiteX17" fmla="*/ 3673642 w 3801979"/>
              <a:gd name="connsiteY17" fmla="*/ 1451810 h 2253915"/>
              <a:gd name="connsiteX18" fmla="*/ 3553326 w 3801979"/>
              <a:gd name="connsiteY18" fmla="*/ 1596189 h 2253915"/>
              <a:gd name="connsiteX19" fmla="*/ 3424989 w 3801979"/>
              <a:gd name="connsiteY19" fmla="*/ 1644315 h 2253915"/>
              <a:gd name="connsiteX20" fmla="*/ 3264568 w 3801979"/>
              <a:gd name="connsiteY20" fmla="*/ 1475873 h 2253915"/>
              <a:gd name="connsiteX21" fmla="*/ 3168316 w 3801979"/>
              <a:gd name="connsiteY21" fmla="*/ 1291389 h 2253915"/>
              <a:gd name="connsiteX22" fmla="*/ 3015916 w 3801979"/>
              <a:gd name="connsiteY22" fmla="*/ 1018673 h 2253915"/>
              <a:gd name="connsiteX23" fmla="*/ 2967789 w 3801979"/>
              <a:gd name="connsiteY23" fmla="*/ 954505 h 2253915"/>
              <a:gd name="connsiteX24" fmla="*/ 2847473 w 3801979"/>
              <a:gd name="connsiteY24" fmla="*/ 802105 h 2253915"/>
              <a:gd name="connsiteX25" fmla="*/ 2775284 w 3801979"/>
              <a:gd name="connsiteY25" fmla="*/ 713873 h 2253915"/>
              <a:gd name="connsiteX26" fmla="*/ 2711116 w 3801979"/>
              <a:gd name="connsiteY26" fmla="*/ 745958 h 2253915"/>
              <a:gd name="connsiteX27" fmla="*/ 2606842 w 3801979"/>
              <a:gd name="connsiteY27" fmla="*/ 874294 h 2253915"/>
              <a:gd name="connsiteX28" fmla="*/ 2502568 w 3801979"/>
              <a:gd name="connsiteY28" fmla="*/ 938463 h 2253915"/>
              <a:gd name="connsiteX29" fmla="*/ 2342147 w 3801979"/>
              <a:gd name="connsiteY29" fmla="*/ 906379 h 2253915"/>
              <a:gd name="connsiteX30" fmla="*/ 2253916 w 3801979"/>
              <a:gd name="connsiteY30" fmla="*/ 1002631 h 2253915"/>
              <a:gd name="connsiteX31" fmla="*/ 2061410 w 3801979"/>
              <a:gd name="connsiteY31" fmla="*/ 1026694 h 2253915"/>
              <a:gd name="connsiteX32" fmla="*/ 1933073 w 3801979"/>
              <a:gd name="connsiteY32" fmla="*/ 1034715 h 2253915"/>
              <a:gd name="connsiteX33" fmla="*/ 1740568 w 3801979"/>
              <a:gd name="connsiteY33" fmla="*/ 1363579 h 2253915"/>
              <a:gd name="connsiteX34" fmla="*/ 1580147 w 3801979"/>
              <a:gd name="connsiteY34" fmla="*/ 1604210 h 2253915"/>
              <a:gd name="connsiteX35" fmla="*/ 1451810 w 3801979"/>
              <a:gd name="connsiteY35" fmla="*/ 1780673 h 2253915"/>
              <a:gd name="connsiteX36" fmla="*/ 1403684 w 3801979"/>
              <a:gd name="connsiteY36" fmla="*/ 1828800 h 2253915"/>
              <a:gd name="connsiteX37" fmla="*/ 1219200 w 3801979"/>
              <a:gd name="connsiteY37" fmla="*/ 2021305 h 2253915"/>
              <a:gd name="connsiteX38" fmla="*/ 1098884 w 3801979"/>
              <a:gd name="connsiteY38" fmla="*/ 2149642 h 2253915"/>
              <a:gd name="connsiteX39" fmla="*/ 946484 w 3801979"/>
              <a:gd name="connsiteY39" fmla="*/ 2253915 h 2253915"/>
              <a:gd name="connsiteX40" fmla="*/ 794084 w 3801979"/>
              <a:gd name="connsiteY40" fmla="*/ 2253915 h 2253915"/>
              <a:gd name="connsiteX41" fmla="*/ 657726 w 3801979"/>
              <a:gd name="connsiteY41" fmla="*/ 2157663 h 2253915"/>
              <a:gd name="connsiteX42" fmla="*/ 513347 w 3801979"/>
              <a:gd name="connsiteY42" fmla="*/ 2117558 h 2253915"/>
              <a:gd name="connsiteX43" fmla="*/ 280737 w 3801979"/>
              <a:gd name="connsiteY43" fmla="*/ 2117558 h 2253915"/>
              <a:gd name="connsiteX44" fmla="*/ 88231 w 3801979"/>
              <a:gd name="connsiteY44" fmla="*/ 2109536 h 2253915"/>
              <a:gd name="connsiteX45" fmla="*/ 16042 w 3801979"/>
              <a:gd name="connsiteY45" fmla="*/ 2117558 h 2253915"/>
              <a:gd name="connsiteX46" fmla="*/ 0 w 3801979"/>
              <a:gd name="connsiteY46" fmla="*/ 1507958 h 2253915"/>
              <a:gd name="connsiteX0" fmla="*/ 13894 w 3785937"/>
              <a:gd name="connsiteY0" fmla="*/ 1507958 h 2253915"/>
              <a:gd name="connsiteX1" fmla="*/ 609600 w 3785937"/>
              <a:gd name="connsiteY1" fmla="*/ 1507958 h 2253915"/>
              <a:gd name="connsiteX2" fmla="*/ 1347537 w 3785937"/>
              <a:gd name="connsiteY2" fmla="*/ 1026694 h 2253915"/>
              <a:gd name="connsiteX3" fmla="*/ 1748589 w 3785937"/>
              <a:gd name="connsiteY3" fmla="*/ 224589 h 2253915"/>
              <a:gd name="connsiteX4" fmla="*/ 2310063 w 3785937"/>
              <a:gd name="connsiteY4" fmla="*/ 152400 h 2253915"/>
              <a:gd name="connsiteX5" fmla="*/ 2590800 w 3785937"/>
              <a:gd name="connsiteY5" fmla="*/ 136358 h 2253915"/>
              <a:gd name="connsiteX6" fmla="*/ 2727158 w 3785937"/>
              <a:gd name="connsiteY6" fmla="*/ 248652 h 2253915"/>
              <a:gd name="connsiteX7" fmla="*/ 2799347 w 3785937"/>
              <a:gd name="connsiteY7" fmla="*/ 0 h 2253915"/>
              <a:gd name="connsiteX8" fmla="*/ 2959768 w 3785937"/>
              <a:gd name="connsiteY8" fmla="*/ 56147 h 2253915"/>
              <a:gd name="connsiteX9" fmla="*/ 3039979 w 3785937"/>
              <a:gd name="connsiteY9" fmla="*/ 272715 h 2253915"/>
              <a:gd name="connsiteX10" fmla="*/ 3088105 w 3785937"/>
              <a:gd name="connsiteY10" fmla="*/ 417094 h 2253915"/>
              <a:gd name="connsiteX11" fmla="*/ 3192379 w 3785937"/>
              <a:gd name="connsiteY11" fmla="*/ 521368 h 2253915"/>
              <a:gd name="connsiteX12" fmla="*/ 3280610 w 3785937"/>
              <a:gd name="connsiteY12" fmla="*/ 665747 h 2253915"/>
              <a:gd name="connsiteX13" fmla="*/ 3360821 w 3785937"/>
              <a:gd name="connsiteY13" fmla="*/ 850231 h 2253915"/>
              <a:gd name="connsiteX14" fmla="*/ 3481137 w 3785937"/>
              <a:gd name="connsiteY14" fmla="*/ 970547 h 2253915"/>
              <a:gd name="connsiteX15" fmla="*/ 3649579 w 3785937"/>
              <a:gd name="connsiteY15" fmla="*/ 753979 h 2253915"/>
              <a:gd name="connsiteX16" fmla="*/ 3785937 w 3785937"/>
              <a:gd name="connsiteY16" fmla="*/ 1291389 h 2253915"/>
              <a:gd name="connsiteX17" fmla="*/ 3657600 w 3785937"/>
              <a:gd name="connsiteY17" fmla="*/ 1451810 h 2253915"/>
              <a:gd name="connsiteX18" fmla="*/ 3537284 w 3785937"/>
              <a:gd name="connsiteY18" fmla="*/ 1596189 h 2253915"/>
              <a:gd name="connsiteX19" fmla="*/ 3408947 w 3785937"/>
              <a:gd name="connsiteY19" fmla="*/ 1644315 h 2253915"/>
              <a:gd name="connsiteX20" fmla="*/ 3248526 w 3785937"/>
              <a:gd name="connsiteY20" fmla="*/ 1475873 h 2253915"/>
              <a:gd name="connsiteX21" fmla="*/ 3152274 w 3785937"/>
              <a:gd name="connsiteY21" fmla="*/ 1291389 h 2253915"/>
              <a:gd name="connsiteX22" fmla="*/ 2999874 w 3785937"/>
              <a:gd name="connsiteY22" fmla="*/ 1018673 h 2253915"/>
              <a:gd name="connsiteX23" fmla="*/ 2951747 w 3785937"/>
              <a:gd name="connsiteY23" fmla="*/ 954505 h 2253915"/>
              <a:gd name="connsiteX24" fmla="*/ 2831431 w 3785937"/>
              <a:gd name="connsiteY24" fmla="*/ 802105 h 2253915"/>
              <a:gd name="connsiteX25" fmla="*/ 2759242 w 3785937"/>
              <a:gd name="connsiteY25" fmla="*/ 713873 h 2253915"/>
              <a:gd name="connsiteX26" fmla="*/ 2695074 w 3785937"/>
              <a:gd name="connsiteY26" fmla="*/ 745958 h 2253915"/>
              <a:gd name="connsiteX27" fmla="*/ 2590800 w 3785937"/>
              <a:gd name="connsiteY27" fmla="*/ 874294 h 2253915"/>
              <a:gd name="connsiteX28" fmla="*/ 2486526 w 3785937"/>
              <a:gd name="connsiteY28" fmla="*/ 938463 h 2253915"/>
              <a:gd name="connsiteX29" fmla="*/ 2326105 w 3785937"/>
              <a:gd name="connsiteY29" fmla="*/ 906379 h 2253915"/>
              <a:gd name="connsiteX30" fmla="*/ 2237874 w 3785937"/>
              <a:gd name="connsiteY30" fmla="*/ 1002631 h 2253915"/>
              <a:gd name="connsiteX31" fmla="*/ 2045368 w 3785937"/>
              <a:gd name="connsiteY31" fmla="*/ 1026694 h 2253915"/>
              <a:gd name="connsiteX32" fmla="*/ 1917031 w 3785937"/>
              <a:gd name="connsiteY32" fmla="*/ 1034715 h 2253915"/>
              <a:gd name="connsiteX33" fmla="*/ 1724526 w 3785937"/>
              <a:gd name="connsiteY33" fmla="*/ 1363579 h 2253915"/>
              <a:gd name="connsiteX34" fmla="*/ 1564105 w 3785937"/>
              <a:gd name="connsiteY34" fmla="*/ 1604210 h 2253915"/>
              <a:gd name="connsiteX35" fmla="*/ 1435768 w 3785937"/>
              <a:gd name="connsiteY35" fmla="*/ 1780673 h 2253915"/>
              <a:gd name="connsiteX36" fmla="*/ 1387642 w 3785937"/>
              <a:gd name="connsiteY36" fmla="*/ 1828800 h 2253915"/>
              <a:gd name="connsiteX37" fmla="*/ 1203158 w 3785937"/>
              <a:gd name="connsiteY37" fmla="*/ 2021305 h 2253915"/>
              <a:gd name="connsiteX38" fmla="*/ 1082842 w 3785937"/>
              <a:gd name="connsiteY38" fmla="*/ 2149642 h 2253915"/>
              <a:gd name="connsiteX39" fmla="*/ 930442 w 3785937"/>
              <a:gd name="connsiteY39" fmla="*/ 2253915 h 2253915"/>
              <a:gd name="connsiteX40" fmla="*/ 778042 w 3785937"/>
              <a:gd name="connsiteY40" fmla="*/ 2253915 h 2253915"/>
              <a:gd name="connsiteX41" fmla="*/ 641684 w 3785937"/>
              <a:gd name="connsiteY41" fmla="*/ 2157663 h 2253915"/>
              <a:gd name="connsiteX42" fmla="*/ 497305 w 3785937"/>
              <a:gd name="connsiteY42" fmla="*/ 2117558 h 2253915"/>
              <a:gd name="connsiteX43" fmla="*/ 264695 w 3785937"/>
              <a:gd name="connsiteY43" fmla="*/ 2117558 h 2253915"/>
              <a:gd name="connsiteX44" fmla="*/ 72189 w 3785937"/>
              <a:gd name="connsiteY44" fmla="*/ 2109536 h 2253915"/>
              <a:gd name="connsiteX45" fmla="*/ 0 w 3785937"/>
              <a:gd name="connsiteY45" fmla="*/ 2117558 h 2253915"/>
              <a:gd name="connsiteX46" fmla="*/ 13894 w 3785937"/>
              <a:gd name="connsiteY46" fmla="*/ 1507958 h 2253915"/>
              <a:gd name="connsiteX0" fmla="*/ 13894 w 3785937"/>
              <a:gd name="connsiteY0" fmla="*/ 1507958 h 2253915"/>
              <a:gd name="connsiteX1" fmla="*/ 609600 w 3785937"/>
              <a:gd name="connsiteY1" fmla="*/ 1507958 h 2253915"/>
              <a:gd name="connsiteX2" fmla="*/ 1347537 w 3785937"/>
              <a:gd name="connsiteY2" fmla="*/ 1026694 h 2253915"/>
              <a:gd name="connsiteX3" fmla="*/ 1748589 w 3785937"/>
              <a:gd name="connsiteY3" fmla="*/ 224589 h 2253915"/>
              <a:gd name="connsiteX4" fmla="*/ 2310063 w 3785937"/>
              <a:gd name="connsiteY4" fmla="*/ 152400 h 2253915"/>
              <a:gd name="connsiteX5" fmla="*/ 2590800 w 3785937"/>
              <a:gd name="connsiteY5" fmla="*/ 136358 h 2253915"/>
              <a:gd name="connsiteX6" fmla="*/ 2727158 w 3785937"/>
              <a:gd name="connsiteY6" fmla="*/ 248652 h 2253915"/>
              <a:gd name="connsiteX7" fmla="*/ 2799347 w 3785937"/>
              <a:gd name="connsiteY7" fmla="*/ 0 h 2253915"/>
              <a:gd name="connsiteX8" fmla="*/ 2959768 w 3785937"/>
              <a:gd name="connsiteY8" fmla="*/ 56147 h 2253915"/>
              <a:gd name="connsiteX9" fmla="*/ 3039979 w 3785937"/>
              <a:gd name="connsiteY9" fmla="*/ 272715 h 2253915"/>
              <a:gd name="connsiteX10" fmla="*/ 3088105 w 3785937"/>
              <a:gd name="connsiteY10" fmla="*/ 417094 h 2253915"/>
              <a:gd name="connsiteX11" fmla="*/ 3192379 w 3785937"/>
              <a:gd name="connsiteY11" fmla="*/ 521368 h 2253915"/>
              <a:gd name="connsiteX12" fmla="*/ 3280610 w 3785937"/>
              <a:gd name="connsiteY12" fmla="*/ 665747 h 2253915"/>
              <a:gd name="connsiteX13" fmla="*/ 3360821 w 3785937"/>
              <a:gd name="connsiteY13" fmla="*/ 850231 h 2253915"/>
              <a:gd name="connsiteX14" fmla="*/ 3481137 w 3785937"/>
              <a:gd name="connsiteY14" fmla="*/ 970547 h 2253915"/>
              <a:gd name="connsiteX15" fmla="*/ 3649579 w 3785937"/>
              <a:gd name="connsiteY15" fmla="*/ 753979 h 2253915"/>
              <a:gd name="connsiteX16" fmla="*/ 3785937 w 3785937"/>
              <a:gd name="connsiteY16" fmla="*/ 1291389 h 2253915"/>
              <a:gd name="connsiteX17" fmla="*/ 3657600 w 3785937"/>
              <a:gd name="connsiteY17" fmla="*/ 1451810 h 2253915"/>
              <a:gd name="connsiteX18" fmla="*/ 3537284 w 3785937"/>
              <a:gd name="connsiteY18" fmla="*/ 1596189 h 2253915"/>
              <a:gd name="connsiteX19" fmla="*/ 3408947 w 3785937"/>
              <a:gd name="connsiteY19" fmla="*/ 1644315 h 2253915"/>
              <a:gd name="connsiteX20" fmla="*/ 3248526 w 3785937"/>
              <a:gd name="connsiteY20" fmla="*/ 1475873 h 2253915"/>
              <a:gd name="connsiteX21" fmla="*/ 3152274 w 3785937"/>
              <a:gd name="connsiteY21" fmla="*/ 1291389 h 2253915"/>
              <a:gd name="connsiteX22" fmla="*/ 2999874 w 3785937"/>
              <a:gd name="connsiteY22" fmla="*/ 1018673 h 2253915"/>
              <a:gd name="connsiteX23" fmla="*/ 2951747 w 3785937"/>
              <a:gd name="connsiteY23" fmla="*/ 954505 h 2253915"/>
              <a:gd name="connsiteX24" fmla="*/ 2831431 w 3785937"/>
              <a:gd name="connsiteY24" fmla="*/ 802105 h 2253915"/>
              <a:gd name="connsiteX25" fmla="*/ 2759242 w 3785937"/>
              <a:gd name="connsiteY25" fmla="*/ 713873 h 2253915"/>
              <a:gd name="connsiteX26" fmla="*/ 2695074 w 3785937"/>
              <a:gd name="connsiteY26" fmla="*/ 745958 h 2253915"/>
              <a:gd name="connsiteX27" fmla="*/ 2590800 w 3785937"/>
              <a:gd name="connsiteY27" fmla="*/ 874294 h 2253915"/>
              <a:gd name="connsiteX28" fmla="*/ 2486526 w 3785937"/>
              <a:gd name="connsiteY28" fmla="*/ 938463 h 2253915"/>
              <a:gd name="connsiteX29" fmla="*/ 2326105 w 3785937"/>
              <a:gd name="connsiteY29" fmla="*/ 906379 h 2253915"/>
              <a:gd name="connsiteX30" fmla="*/ 2237874 w 3785937"/>
              <a:gd name="connsiteY30" fmla="*/ 1002631 h 2253915"/>
              <a:gd name="connsiteX31" fmla="*/ 2045368 w 3785937"/>
              <a:gd name="connsiteY31" fmla="*/ 1026694 h 2253915"/>
              <a:gd name="connsiteX32" fmla="*/ 1917031 w 3785937"/>
              <a:gd name="connsiteY32" fmla="*/ 1034715 h 2253915"/>
              <a:gd name="connsiteX33" fmla="*/ 1724526 w 3785937"/>
              <a:gd name="connsiteY33" fmla="*/ 1363579 h 2253915"/>
              <a:gd name="connsiteX34" fmla="*/ 1564105 w 3785937"/>
              <a:gd name="connsiteY34" fmla="*/ 1604210 h 2253915"/>
              <a:gd name="connsiteX35" fmla="*/ 1435768 w 3785937"/>
              <a:gd name="connsiteY35" fmla="*/ 1780673 h 2253915"/>
              <a:gd name="connsiteX36" fmla="*/ 1387642 w 3785937"/>
              <a:gd name="connsiteY36" fmla="*/ 1828800 h 2253915"/>
              <a:gd name="connsiteX37" fmla="*/ 1203158 w 3785937"/>
              <a:gd name="connsiteY37" fmla="*/ 2021305 h 2253915"/>
              <a:gd name="connsiteX38" fmla="*/ 1082842 w 3785937"/>
              <a:gd name="connsiteY38" fmla="*/ 2149642 h 2253915"/>
              <a:gd name="connsiteX39" fmla="*/ 930442 w 3785937"/>
              <a:gd name="connsiteY39" fmla="*/ 2253915 h 2253915"/>
              <a:gd name="connsiteX40" fmla="*/ 778042 w 3785937"/>
              <a:gd name="connsiteY40" fmla="*/ 2253915 h 2253915"/>
              <a:gd name="connsiteX41" fmla="*/ 641684 w 3785937"/>
              <a:gd name="connsiteY41" fmla="*/ 2157663 h 2253915"/>
              <a:gd name="connsiteX42" fmla="*/ 497305 w 3785937"/>
              <a:gd name="connsiteY42" fmla="*/ 2117558 h 2253915"/>
              <a:gd name="connsiteX43" fmla="*/ 264695 w 3785937"/>
              <a:gd name="connsiteY43" fmla="*/ 2117558 h 2253915"/>
              <a:gd name="connsiteX44" fmla="*/ 72189 w 3785937"/>
              <a:gd name="connsiteY44" fmla="*/ 2109536 h 2253915"/>
              <a:gd name="connsiteX45" fmla="*/ 0 w 3785937"/>
              <a:gd name="connsiteY45" fmla="*/ 2133887 h 2253915"/>
              <a:gd name="connsiteX46" fmla="*/ 13894 w 3785937"/>
              <a:gd name="connsiteY46" fmla="*/ 1507958 h 2253915"/>
              <a:gd name="connsiteX0" fmla="*/ 13894 w 3785937"/>
              <a:gd name="connsiteY0" fmla="*/ 1507958 h 2253915"/>
              <a:gd name="connsiteX1" fmla="*/ 609600 w 3785937"/>
              <a:gd name="connsiteY1" fmla="*/ 1507958 h 2253915"/>
              <a:gd name="connsiteX2" fmla="*/ 1347537 w 3785937"/>
              <a:gd name="connsiteY2" fmla="*/ 1026694 h 2253915"/>
              <a:gd name="connsiteX3" fmla="*/ 1748589 w 3785937"/>
              <a:gd name="connsiteY3" fmla="*/ 224589 h 2253915"/>
              <a:gd name="connsiteX4" fmla="*/ 2310063 w 3785937"/>
              <a:gd name="connsiteY4" fmla="*/ 152400 h 2253915"/>
              <a:gd name="connsiteX5" fmla="*/ 2590800 w 3785937"/>
              <a:gd name="connsiteY5" fmla="*/ 136358 h 2253915"/>
              <a:gd name="connsiteX6" fmla="*/ 2727158 w 3785937"/>
              <a:gd name="connsiteY6" fmla="*/ 248652 h 2253915"/>
              <a:gd name="connsiteX7" fmla="*/ 2799347 w 3785937"/>
              <a:gd name="connsiteY7" fmla="*/ 0 h 2253915"/>
              <a:gd name="connsiteX8" fmla="*/ 2959768 w 3785937"/>
              <a:gd name="connsiteY8" fmla="*/ 56147 h 2253915"/>
              <a:gd name="connsiteX9" fmla="*/ 3039979 w 3785937"/>
              <a:gd name="connsiteY9" fmla="*/ 272715 h 2253915"/>
              <a:gd name="connsiteX10" fmla="*/ 3088105 w 3785937"/>
              <a:gd name="connsiteY10" fmla="*/ 417094 h 2253915"/>
              <a:gd name="connsiteX11" fmla="*/ 3192379 w 3785937"/>
              <a:gd name="connsiteY11" fmla="*/ 521368 h 2253915"/>
              <a:gd name="connsiteX12" fmla="*/ 3280610 w 3785937"/>
              <a:gd name="connsiteY12" fmla="*/ 665747 h 2253915"/>
              <a:gd name="connsiteX13" fmla="*/ 3360821 w 3785937"/>
              <a:gd name="connsiteY13" fmla="*/ 850231 h 2253915"/>
              <a:gd name="connsiteX14" fmla="*/ 3481137 w 3785937"/>
              <a:gd name="connsiteY14" fmla="*/ 970547 h 2253915"/>
              <a:gd name="connsiteX15" fmla="*/ 3649579 w 3785937"/>
              <a:gd name="connsiteY15" fmla="*/ 753979 h 2253915"/>
              <a:gd name="connsiteX16" fmla="*/ 3785937 w 3785937"/>
              <a:gd name="connsiteY16" fmla="*/ 1291389 h 2253915"/>
              <a:gd name="connsiteX17" fmla="*/ 3657600 w 3785937"/>
              <a:gd name="connsiteY17" fmla="*/ 1451810 h 2253915"/>
              <a:gd name="connsiteX18" fmla="*/ 3537284 w 3785937"/>
              <a:gd name="connsiteY18" fmla="*/ 1596189 h 2253915"/>
              <a:gd name="connsiteX19" fmla="*/ 3408947 w 3785937"/>
              <a:gd name="connsiteY19" fmla="*/ 1644315 h 2253915"/>
              <a:gd name="connsiteX20" fmla="*/ 3248526 w 3785937"/>
              <a:gd name="connsiteY20" fmla="*/ 1475873 h 2253915"/>
              <a:gd name="connsiteX21" fmla="*/ 3152274 w 3785937"/>
              <a:gd name="connsiteY21" fmla="*/ 1291389 h 2253915"/>
              <a:gd name="connsiteX22" fmla="*/ 2999874 w 3785937"/>
              <a:gd name="connsiteY22" fmla="*/ 1018673 h 2253915"/>
              <a:gd name="connsiteX23" fmla="*/ 2951747 w 3785937"/>
              <a:gd name="connsiteY23" fmla="*/ 954505 h 2253915"/>
              <a:gd name="connsiteX24" fmla="*/ 2831431 w 3785937"/>
              <a:gd name="connsiteY24" fmla="*/ 802105 h 2253915"/>
              <a:gd name="connsiteX25" fmla="*/ 2759242 w 3785937"/>
              <a:gd name="connsiteY25" fmla="*/ 713873 h 2253915"/>
              <a:gd name="connsiteX26" fmla="*/ 2695074 w 3785937"/>
              <a:gd name="connsiteY26" fmla="*/ 745958 h 2253915"/>
              <a:gd name="connsiteX27" fmla="*/ 2590800 w 3785937"/>
              <a:gd name="connsiteY27" fmla="*/ 874294 h 2253915"/>
              <a:gd name="connsiteX28" fmla="*/ 2486526 w 3785937"/>
              <a:gd name="connsiteY28" fmla="*/ 938463 h 2253915"/>
              <a:gd name="connsiteX29" fmla="*/ 2326105 w 3785937"/>
              <a:gd name="connsiteY29" fmla="*/ 906379 h 2253915"/>
              <a:gd name="connsiteX30" fmla="*/ 2237874 w 3785937"/>
              <a:gd name="connsiteY30" fmla="*/ 1002631 h 2253915"/>
              <a:gd name="connsiteX31" fmla="*/ 2045368 w 3785937"/>
              <a:gd name="connsiteY31" fmla="*/ 1026694 h 2253915"/>
              <a:gd name="connsiteX32" fmla="*/ 1917031 w 3785937"/>
              <a:gd name="connsiteY32" fmla="*/ 1034715 h 2253915"/>
              <a:gd name="connsiteX33" fmla="*/ 1724526 w 3785937"/>
              <a:gd name="connsiteY33" fmla="*/ 1363579 h 2253915"/>
              <a:gd name="connsiteX34" fmla="*/ 1564105 w 3785937"/>
              <a:gd name="connsiteY34" fmla="*/ 1604210 h 2253915"/>
              <a:gd name="connsiteX35" fmla="*/ 1435768 w 3785937"/>
              <a:gd name="connsiteY35" fmla="*/ 1780673 h 2253915"/>
              <a:gd name="connsiteX36" fmla="*/ 1387642 w 3785937"/>
              <a:gd name="connsiteY36" fmla="*/ 1828800 h 2253915"/>
              <a:gd name="connsiteX37" fmla="*/ 1203158 w 3785937"/>
              <a:gd name="connsiteY37" fmla="*/ 2021305 h 2253915"/>
              <a:gd name="connsiteX38" fmla="*/ 1082842 w 3785937"/>
              <a:gd name="connsiteY38" fmla="*/ 2149642 h 2253915"/>
              <a:gd name="connsiteX39" fmla="*/ 930442 w 3785937"/>
              <a:gd name="connsiteY39" fmla="*/ 2253915 h 2253915"/>
              <a:gd name="connsiteX40" fmla="*/ 778042 w 3785937"/>
              <a:gd name="connsiteY40" fmla="*/ 2253915 h 2253915"/>
              <a:gd name="connsiteX41" fmla="*/ 641684 w 3785937"/>
              <a:gd name="connsiteY41" fmla="*/ 2157663 h 2253915"/>
              <a:gd name="connsiteX42" fmla="*/ 497305 w 3785937"/>
              <a:gd name="connsiteY42" fmla="*/ 2117558 h 2253915"/>
              <a:gd name="connsiteX43" fmla="*/ 264695 w 3785937"/>
              <a:gd name="connsiteY43" fmla="*/ 2117558 h 2253915"/>
              <a:gd name="connsiteX44" fmla="*/ 72189 w 3785937"/>
              <a:gd name="connsiteY44" fmla="*/ 2109536 h 2253915"/>
              <a:gd name="connsiteX45" fmla="*/ 0 w 3785937"/>
              <a:gd name="connsiteY45" fmla="*/ 2082180 h 2253915"/>
              <a:gd name="connsiteX46" fmla="*/ 13894 w 3785937"/>
              <a:gd name="connsiteY46" fmla="*/ 1507958 h 2253915"/>
              <a:gd name="connsiteX0" fmla="*/ 13894 w 3785937"/>
              <a:gd name="connsiteY0" fmla="*/ 1507958 h 2253915"/>
              <a:gd name="connsiteX1" fmla="*/ 609600 w 3785937"/>
              <a:gd name="connsiteY1" fmla="*/ 1507958 h 2253915"/>
              <a:gd name="connsiteX2" fmla="*/ 1347537 w 3785937"/>
              <a:gd name="connsiteY2" fmla="*/ 1026694 h 2253915"/>
              <a:gd name="connsiteX3" fmla="*/ 1748589 w 3785937"/>
              <a:gd name="connsiteY3" fmla="*/ 224589 h 2253915"/>
              <a:gd name="connsiteX4" fmla="*/ 2310063 w 3785937"/>
              <a:gd name="connsiteY4" fmla="*/ 152400 h 2253915"/>
              <a:gd name="connsiteX5" fmla="*/ 2590800 w 3785937"/>
              <a:gd name="connsiteY5" fmla="*/ 136358 h 2253915"/>
              <a:gd name="connsiteX6" fmla="*/ 2727158 w 3785937"/>
              <a:gd name="connsiteY6" fmla="*/ 248652 h 2253915"/>
              <a:gd name="connsiteX7" fmla="*/ 2799347 w 3785937"/>
              <a:gd name="connsiteY7" fmla="*/ 0 h 2253915"/>
              <a:gd name="connsiteX8" fmla="*/ 2959768 w 3785937"/>
              <a:gd name="connsiteY8" fmla="*/ 56147 h 2253915"/>
              <a:gd name="connsiteX9" fmla="*/ 3039979 w 3785937"/>
              <a:gd name="connsiteY9" fmla="*/ 272715 h 2253915"/>
              <a:gd name="connsiteX10" fmla="*/ 3088105 w 3785937"/>
              <a:gd name="connsiteY10" fmla="*/ 417094 h 2253915"/>
              <a:gd name="connsiteX11" fmla="*/ 3192379 w 3785937"/>
              <a:gd name="connsiteY11" fmla="*/ 521368 h 2253915"/>
              <a:gd name="connsiteX12" fmla="*/ 3280610 w 3785937"/>
              <a:gd name="connsiteY12" fmla="*/ 665747 h 2253915"/>
              <a:gd name="connsiteX13" fmla="*/ 3360821 w 3785937"/>
              <a:gd name="connsiteY13" fmla="*/ 850231 h 2253915"/>
              <a:gd name="connsiteX14" fmla="*/ 3481137 w 3785937"/>
              <a:gd name="connsiteY14" fmla="*/ 970547 h 2253915"/>
              <a:gd name="connsiteX15" fmla="*/ 3649579 w 3785937"/>
              <a:gd name="connsiteY15" fmla="*/ 753979 h 2253915"/>
              <a:gd name="connsiteX16" fmla="*/ 3785937 w 3785937"/>
              <a:gd name="connsiteY16" fmla="*/ 1291389 h 2253915"/>
              <a:gd name="connsiteX17" fmla="*/ 3657600 w 3785937"/>
              <a:gd name="connsiteY17" fmla="*/ 1451810 h 2253915"/>
              <a:gd name="connsiteX18" fmla="*/ 3537284 w 3785937"/>
              <a:gd name="connsiteY18" fmla="*/ 1596189 h 2253915"/>
              <a:gd name="connsiteX19" fmla="*/ 3408947 w 3785937"/>
              <a:gd name="connsiteY19" fmla="*/ 1644315 h 2253915"/>
              <a:gd name="connsiteX20" fmla="*/ 3248526 w 3785937"/>
              <a:gd name="connsiteY20" fmla="*/ 1475873 h 2253915"/>
              <a:gd name="connsiteX21" fmla="*/ 3152274 w 3785937"/>
              <a:gd name="connsiteY21" fmla="*/ 1291389 h 2253915"/>
              <a:gd name="connsiteX22" fmla="*/ 2999874 w 3785937"/>
              <a:gd name="connsiteY22" fmla="*/ 1018673 h 2253915"/>
              <a:gd name="connsiteX23" fmla="*/ 2951747 w 3785937"/>
              <a:gd name="connsiteY23" fmla="*/ 954505 h 2253915"/>
              <a:gd name="connsiteX24" fmla="*/ 2831431 w 3785937"/>
              <a:gd name="connsiteY24" fmla="*/ 802105 h 2253915"/>
              <a:gd name="connsiteX25" fmla="*/ 2759242 w 3785937"/>
              <a:gd name="connsiteY25" fmla="*/ 713873 h 2253915"/>
              <a:gd name="connsiteX26" fmla="*/ 2695074 w 3785937"/>
              <a:gd name="connsiteY26" fmla="*/ 745958 h 2253915"/>
              <a:gd name="connsiteX27" fmla="*/ 2590800 w 3785937"/>
              <a:gd name="connsiteY27" fmla="*/ 874294 h 2253915"/>
              <a:gd name="connsiteX28" fmla="*/ 2486526 w 3785937"/>
              <a:gd name="connsiteY28" fmla="*/ 938463 h 2253915"/>
              <a:gd name="connsiteX29" fmla="*/ 2326105 w 3785937"/>
              <a:gd name="connsiteY29" fmla="*/ 906379 h 2253915"/>
              <a:gd name="connsiteX30" fmla="*/ 2237874 w 3785937"/>
              <a:gd name="connsiteY30" fmla="*/ 1002631 h 2253915"/>
              <a:gd name="connsiteX31" fmla="*/ 2045368 w 3785937"/>
              <a:gd name="connsiteY31" fmla="*/ 1026694 h 2253915"/>
              <a:gd name="connsiteX32" fmla="*/ 1917031 w 3785937"/>
              <a:gd name="connsiteY32" fmla="*/ 1034715 h 2253915"/>
              <a:gd name="connsiteX33" fmla="*/ 1724526 w 3785937"/>
              <a:gd name="connsiteY33" fmla="*/ 1363579 h 2253915"/>
              <a:gd name="connsiteX34" fmla="*/ 1564105 w 3785937"/>
              <a:gd name="connsiteY34" fmla="*/ 1604210 h 2253915"/>
              <a:gd name="connsiteX35" fmla="*/ 1435768 w 3785937"/>
              <a:gd name="connsiteY35" fmla="*/ 1780673 h 2253915"/>
              <a:gd name="connsiteX36" fmla="*/ 1387642 w 3785937"/>
              <a:gd name="connsiteY36" fmla="*/ 1828800 h 2253915"/>
              <a:gd name="connsiteX37" fmla="*/ 1203158 w 3785937"/>
              <a:gd name="connsiteY37" fmla="*/ 2021305 h 2253915"/>
              <a:gd name="connsiteX38" fmla="*/ 1082842 w 3785937"/>
              <a:gd name="connsiteY38" fmla="*/ 2149642 h 2253915"/>
              <a:gd name="connsiteX39" fmla="*/ 930442 w 3785937"/>
              <a:gd name="connsiteY39" fmla="*/ 2253915 h 2253915"/>
              <a:gd name="connsiteX40" fmla="*/ 778042 w 3785937"/>
              <a:gd name="connsiteY40" fmla="*/ 2253915 h 2253915"/>
              <a:gd name="connsiteX41" fmla="*/ 641684 w 3785937"/>
              <a:gd name="connsiteY41" fmla="*/ 2157663 h 2253915"/>
              <a:gd name="connsiteX42" fmla="*/ 497305 w 3785937"/>
              <a:gd name="connsiteY42" fmla="*/ 2117558 h 2253915"/>
              <a:gd name="connsiteX43" fmla="*/ 264695 w 3785937"/>
              <a:gd name="connsiteY43" fmla="*/ 2117558 h 2253915"/>
              <a:gd name="connsiteX44" fmla="*/ 80354 w 3785937"/>
              <a:gd name="connsiteY44" fmla="*/ 2109536 h 2253915"/>
              <a:gd name="connsiteX45" fmla="*/ 0 w 3785937"/>
              <a:gd name="connsiteY45" fmla="*/ 2082180 h 2253915"/>
              <a:gd name="connsiteX46" fmla="*/ 13894 w 3785937"/>
              <a:gd name="connsiteY46" fmla="*/ 1507958 h 2253915"/>
              <a:gd name="connsiteX0" fmla="*/ 0 w 3772043"/>
              <a:gd name="connsiteY0" fmla="*/ 1507958 h 2253915"/>
              <a:gd name="connsiteX1" fmla="*/ 595706 w 3772043"/>
              <a:gd name="connsiteY1" fmla="*/ 1507958 h 2253915"/>
              <a:gd name="connsiteX2" fmla="*/ 1333643 w 3772043"/>
              <a:gd name="connsiteY2" fmla="*/ 1026694 h 2253915"/>
              <a:gd name="connsiteX3" fmla="*/ 1734695 w 3772043"/>
              <a:gd name="connsiteY3" fmla="*/ 224589 h 2253915"/>
              <a:gd name="connsiteX4" fmla="*/ 2296169 w 3772043"/>
              <a:gd name="connsiteY4" fmla="*/ 152400 h 2253915"/>
              <a:gd name="connsiteX5" fmla="*/ 2576906 w 3772043"/>
              <a:gd name="connsiteY5" fmla="*/ 136358 h 2253915"/>
              <a:gd name="connsiteX6" fmla="*/ 2713264 w 3772043"/>
              <a:gd name="connsiteY6" fmla="*/ 248652 h 2253915"/>
              <a:gd name="connsiteX7" fmla="*/ 2785453 w 3772043"/>
              <a:gd name="connsiteY7" fmla="*/ 0 h 2253915"/>
              <a:gd name="connsiteX8" fmla="*/ 2945874 w 3772043"/>
              <a:gd name="connsiteY8" fmla="*/ 56147 h 2253915"/>
              <a:gd name="connsiteX9" fmla="*/ 3026085 w 3772043"/>
              <a:gd name="connsiteY9" fmla="*/ 272715 h 2253915"/>
              <a:gd name="connsiteX10" fmla="*/ 3074211 w 3772043"/>
              <a:gd name="connsiteY10" fmla="*/ 417094 h 2253915"/>
              <a:gd name="connsiteX11" fmla="*/ 3178485 w 3772043"/>
              <a:gd name="connsiteY11" fmla="*/ 521368 h 2253915"/>
              <a:gd name="connsiteX12" fmla="*/ 3266716 w 3772043"/>
              <a:gd name="connsiteY12" fmla="*/ 665747 h 2253915"/>
              <a:gd name="connsiteX13" fmla="*/ 3346927 w 3772043"/>
              <a:gd name="connsiteY13" fmla="*/ 850231 h 2253915"/>
              <a:gd name="connsiteX14" fmla="*/ 3467243 w 3772043"/>
              <a:gd name="connsiteY14" fmla="*/ 970547 h 2253915"/>
              <a:gd name="connsiteX15" fmla="*/ 3635685 w 3772043"/>
              <a:gd name="connsiteY15" fmla="*/ 753979 h 2253915"/>
              <a:gd name="connsiteX16" fmla="*/ 3772043 w 3772043"/>
              <a:gd name="connsiteY16" fmla="*/ 1291389 h 2253915"/>
              <a:gd name="connsiteX17" fmla="*/ 3643706 w 3772043"/>
              <a:gd name="connsiteY17" fmla="*/ 1451810 h 2253915"/>
              <a:gd name="connsiteX18" fmla="*/ 3523390 w 3772043"/>
              <a:gd name="connsiteY18" fmla="*/ 1596189 h 2253915"/>
              <a:gd name="connsiteX19" fmla="*/ 3395053 w 3772043"/>
              <a:gd name="connsiteY19" fmla="*/ 1644315 h 2253915"/>
              <a:gd name="connsiteX20" fmla="*/ 3234632 w 3772043"/>
              <a:gd name="connsiteY20" fmla="*/ 1475873 h 2253915"/>
              <a:gd name="connsiteX21" fmla="*/ 3138380 w 3772043"/>
              <a:gd name="connsiteY21" fmla="*/ 1291389 h 2253915"/>
              <a:gd name="connsiteX22" fmla="*/ 2985980 w 3772043"/>
              <a:gd name="connsiteY22" fmla="*/ 1018673 h 2253915"/>
              <a:gd name="connsiteX23" fmla="*/ 2937853 w 3772043"/>
              <a:gd name="connsiteY23" fmla="*/ 954505 h 2253915"/>
              <a:gd name="connsiteX24" fmla="*/ 2817537 w 3772043"/>
              <a:gd name="connsiteY24" fmla="*/ 802105 h 2253915"/>
              <a:gd name="connsiteX25" fmla="*/ 2745348 w 3772043"/>
              <a:gd name="connsiteY25" fmla="*/ 713873 h 2253915"/>
              <a:gd name="connsiteX26" fmla="*/ 2681180 w 3772043"/>
              <a:gd name="connsiteY26" fmla="*/ 745958 h 2253915"/>
              <a:gd name="connsiteX27" fmla="*/ 2576906 w 3772043"/>
              <a:gd name="connsiteY27" fmla="*/ 874294 h 2253915"/>
              <a:gd name="connsiteX28" fmla="*/ 2472632 w 3772043"/>
              <a:gd name="connsiteY28" fmla="*/ 938463 h 2253915"/>
              <a:gd name="connsiteX29" fmla="*/ 2312211 w 3772043"/>
              <a:gd name="connsiteY29" fmla="*/ 906379 h 2253915"/>
              <a:gd name="connsiteX30" fmla="*/ 2223980 w 3772043"/>
              <a:gd name="connsiteY30" fmla="*/ 1002631 h 2253915"/>
              <a:gd name="connsiteX31" fmla="*/ 2031474 w 3772043"/>
              <a:gd name="connsiteY31" fmla="*/ 1026694 h 2253915"/>
              <a:gd name="connsiteX32" fmla="*/ 1903137 w 3772043"/>
              <a:gd name="connsiteY32" fmla="*/ 1034715 h 2253915"/>
              <a:gd name="connsiteX33" fmla="*/ 1710632 w 3772043"/>
              <a:gd name="connsiteY33" fmla="*/ 1363579 h 2253915"/>
              <a:gd name="connsiteX34" fmla="*/ 1550211 w 3772043"/>
              <a:gd name="connsiteY34" fmla="*/ 1604210 h 2253915"/>
              <a:gd name="connsiteX35" fmla="*/ 1421874 w 3772043"/>
              <a:gd name="connsiteY35" fmla="*/ 1780673 h 2253915"/>
              <a:gd name="connsiteX36" fmla="*/ 1373748 w 3772043"/>
              <a:gd name="connsiteY36" fmla="*/ 1828800 h 2253915"/>
              <a:gd name="connsiteX37" fmla="*/ 1189264 w 3772043"/>
              <a:gd name="connsiteY37" fmla="*/ 2021305 h 2253915"/>
              <a:gd name="connsiteX38" fmla="*/ 1068948 w 3772043"/>
              <a:gd name="connsiteY38" fmla="*/ 2149642 h 2253915"/>
              <a:gd name="connsiteX39" fmla="*/ 916548 w 3772043"/>
              <a:gd name="connsiteY39" fmla="*/ 2253915 h 2253915"/>
              <a:gd name="connsiteX40" fmla="*/ 764148 w 3772043"/>
              <a:gd name="connsiteY40" fmla="*/ 2253915 h 2253915"/>
              <a:gd name="connsiteX41" fmla="*/ 627790 w 3772043"/>
              <a:gd name="connsiteY41" fmla="*/ 2157663 h 2253915"/>
              <a:gd name="connsiteX42" fmla="*/ 483411 w 3772043"/>
              <a:gd name="connsiteY42" fmla="*/ 2117558 h 2253915"/>
              <a:gd name="connsiteX43" fmla="*/ 250801 w 3772043"/>
              <a:gd name="connsiteY43" fmla="*/ 2117558 h 2253915"/>
              <a:gd name="connsiteX44" fmla="*/ 66460 w 3772043"/>
              <a:gd name="connsiteY44" fmla="*/ 2109536 h 2253915"/>
              <a:gd name="connsiteX45" fmla="*/ 5156 w 3772043"/>
              <a:gd name="connsiteY45" fmla="*/ 2084902 h 2253915"/>
              <a:gd name="connsiteX46" fmla="*/ 0 w 3772043"/>
              <a:gd name="connsiteY46" fmla="*/ 1507958 h 2253915"/>
              <a:gd name="connsiteX0" fmla="*/ 0 w 3772043"/>
              <a:gd name="connsiteY0" fmla="*/ 1507958 h 2253915"/>
              <a:gd name="connsiteX1" fmla="*/ 595706 w 3772043"/>
              <a:gd name="connsiteY1" fmla="*/ 1507958 h 2253915"/>
              <a:gd name="connsiteX2" fmla="*/ 1333643 w 3772043"/>
              <a:gd name="connsiteY2" fmla="*/ 1026694 h 2253915"/>
              <a:gd name="connsiteX3" fmla="*/ 1734695 w 3772043"/>
              <a:gd name="connsiteY3" fmla="*/ 224589 h 2253915"/>
              <a:gd name="connsiteX4" fmla="*/ 2296169 w 3772043"/>
              <a:gd name="connsiteY4" fmla="*/ 152400 h 2253915"/>
              <a:gd name="connsiteX5" fmla="*/ 2576906 w 3772043"/>
              <a:gd name="connsiteY5" fmla="*/ 136358 h 2253915"/>
              <a:gd name="connsiteX6" fmla="*/ 2713264 w 3772043"/>
              <a:gd name="connsiteY6" fmla="*/ 248652 h 2253915"/>
              <a:gd name="connsiteX7" fmla="*/ 2785453 w 3772043"/>
              <a:gd name="connsiteY7" fmla="*/ 0 h 2253915"/>
              <a:gd name="connsiteX8" fmla="*/ 2945874 w 3772043"/>
              <a:gd name="connsiteY8" fmla="*/ 56147 h 2253915"/>
              <a:gd name="connsiteX9" fmla="*/ 3026085 w 3772043"/>
              <a:gd name="connsiteY9" fmla="*/ 272715 h 2253915"/>
              <a:gd name="connsiteX10" fmla="*/ 3074211 w 3772043"/>
              <a:gd name="connsiteY10" fmla="*/ 417094 h 2253915"/>
              <a:gd name="connsiteX11" fmla="*/ 3178485 w 3772043"/>
              <a:gd name="connsiteY11" fmla="*/ 521368 h 2253915"/>
              <a:gd name="connsiteX12" fmla="*/ 3266716 w 3772043"/>
              <a:gd name="connsiteY12" fmla="*/ 665747 h 2253915"/>
              <a:gd name="connsiteX13" fmla="*/ 3346927 w 3772043"/>
              <a:gd name="connsiteY13" fmla="*/ 850231 h 2253915"/>
              <a:gd name="connsiteX14" fmla="*/ 3467243 w 3772043"/>
              <a:gd name="connsiteY14" fmla="*/ 970547 h 2253915"/>
              <a:gd name="connsiteX15" fmla="*/ 3635685 w 3772043"/>
              <a:gd name="connsiteY15" fmla="*/ 753979 h 2253915"/>
              <a:gd name="connsiteX16" fmla="*/ 3772043 w 3772043"/>
              <a:gd name="connsiteY16" fmla="*/ 1291389 h 2253915"/>
              <a:gd name="connsiteX17" fmla="*/ 3643706 w 3772043"/>
              <a:gd name="connsiteY17" fmla="*/ 1451810 h 2253915"/>
              <a:gd name="connsiteX18" fmla="*/ 3523390 w 3772043"/>
              <a:gd name="connsiteY18" fmla="*/ 1596189 h 2253915"/>
              <a:gd name="connsiteX19" fmla="*/ 3395053 w 3772043"/>
              <a:gd name="connsiteY19" fmla="*/ 1644315 h 2253915"/>
              <a:gd name="connsiteX20" fmla="*/ 3234632 w 3772043"/>
              <a:gd name="connsiteY20" fmla="*/ 1475873 h 2253915"/>
              <a:gd name="connsiteX21" fmla="*/ 3138380 w 3772043"/>
              <a:gd name="connsiteY21" fmla="*/ 1291389 h 2253915"/>
              <a:gd name="connsiteX22" fmla="*/ 2985980 w 3772043"/>
              <a:gd name="connsiteY22" fmla="*/ 1018673 h 2253915"/>
              <a:gd name="connsiteX23" fmla="*/ 2937853 w 3772043"/>
              <a:gd name="connsiteY23" fmla="*/ 954505 h 2253915"/>
              <a:gd name="connsiteX24" fmla="*/ 2817537 w 3772043"/>
              <a:gd name="connsiteY24" fmla="*/ 802105 h 2253915"/>
              <a:gd name="connsiteX25" fmla="*/ 2745348 w 3772043"/>
              <a:gd name="connsiteY25" fmla="*/ 713873 h 2253915"/>
              <a:gd name="connsiteX26" fmla="*/ 2681180 w 3772043"/>
              <a:gd name="connsiteY26" fmla="*/ 745958 h 2253915"/>
              <a:gd name="connsiteX27" fmla="*/ 2576906 w 3772043"/>
              <a:gd name="connsiteY27" fmla="*/ 874294 h 2253915"/>
              <a:gd name="connsiteX28" fmla="*/ 2472632 w 3772043"/>
              <a:gd name="connsiteY28" fmla="*/ 938463 h 2253915"/>
              <a:gd name="connsiteX29" fmla="*/ 2312211 w 3772043"/>
              <a:gd name="connsiteY29" fmla="*/ 906379 h 2253915"/>
              <a:gd name="connsiteX30" fmla="*/ 2223980 w 3772043"/>
              <a:gd name="connsiteY30" fmla="*/ 1002631 h 2253915"/>
              <a:gd name="connsiteX31" fmla="*/ 2031474 w 3772043"/>
              <a:gd name="connsiteY31" fmla="*/ 1026694 h 2253915"/>
              <a:gd name="connsiteX32" fmla="*/ 1903137 w 3772043"/>
              <a:gd name="connsiteY32" fmla="*/ 1034715 h 2253915"/>
              <a:gd name="connsiteX33" fmla="*/ 1710632 w 3772043"/>
              <a:gd name="connsiteY33" fmla="*/ 1363579 h 2253915"/>
              <a:gd name="connsiteX34" fmla="*/ 1550211 w 3772043"/>
              <a:gd name="connsiteY34" fmla="*/ 1604210 h 2253915"/>
              <a:gd name="connsiteX35" fmla="*/ 1421874 w 3772043"/>
              <a:gd name="connsiteY35" fmla="*/ 1780673 h 2253915"/>
              <a:gd name="connsiteX36" fmla="*/ 1373748 w 3772043"/>
              <a:gd name="connsiteY36" fmla="*/ 1828800 h 2253915"/>
              <a:gd name="connsiteX37" fmla="*/ 1189264 w 3772043"/>
              <a:gd name="connsiteY37" fmla="*/ 2021305 h 2253915"/>
              <a:gd name="connsiteX38" fmla="*/ 1068948 w 3772043"/>
              <a:gd name="connsiteY38" fmla="*/ 2149642 h 2253915"/>
              <a:gd name="connsiteX39" fmla="*/ 916548 w 3772043"/>
              <a:gd name="connsiteY39" fmla="*/ 2253915 h 2253915"/>
              <a:gd name="connsiteX40" fmla="*/ 764148 w 3772043"/>
              <a:gd name="connsiteY40" fmla="*/ 2253915 h 2253915"/>
              <a:gd name="connsiteX41" fmla="*/ 627790 w 3772043"/>
              <a:gd name="connsiteY41" fmla="*/ 2157663 h 2253915"/>
              <a:gd name="connsiteX42" fmla="*/ 483411 w 3772043"/>
              <a:gd name="connsiteY42" fmla="*/ 2117558 h 2253915"/>
              <a:gd name="connsiteX43" fmla="*/ 250801 w 3772043"/>
              <a:gd name="connsiteY43" fmla="*/ 2117558 h 2253915"/>
              <a:gd name="connsiteX44" fmla="*/ 66460 w 3772043"/>
              <a:gd name="connsiteY44" fmla="*/ 2109536 h 2253915"/>
              <a:gd name="connsiteX45" fmla="*/ 5156 w 3772043"/>
              <a:gd name="connsiteY45" fmla="*/ 2084902 h 2253915"/>
              <a:gd name="connsiteX46" fmla="*/ 0 w 3772043"/>
              <a:gd name="connsiteY46" fmla="*/ 1507958 h 2253915"/>
              <a:gd name="connsiteX0" fmla="*/ 0 w 3772043"/>
              <a:gd name="connsiteY0" fmla="*/ 1507958 h 2253915"/>
              <a:gd name="connsiteX1" fmla="*/ 595706 w 3772043"/>
              <a:gd name="connsiteY1" fmla="*/ 1507958 h 2253915"/>
              <a:gd name="connsiteX2" fmla="*/ 1333643 w 3772043"/>
              <a:gd name="connsiteY2" fmla="*/ 1026694 h 2253915"/>
              <a:gd name="connsiteX3" fmla="*/ 1734695 w 3772043"/>
              <a:gd name="connsiteY3" fmla="*/ 224589 h 2253915"/>
              <a:gd name="connsiteX4" fmla="*/ 2296169 w 3772043"/>
              <a:gd name="connsiteY4" fmla="*/ 152400 h 2253915"/>
              <a:gd name="connsiteX5" fmla="*/ 2576906 w 3772043"/>
              <a:gd name="connsiteY5" fmla="*/ 136358 h 2253915"/>
              <a:gd name="connsiteX6" fmla="*/ 2713264 w 3772043"/>
              <a:gd name="connsiteY6" fmla="*/ 248652 h 2253915"/>
              <a:gd name="connsiteX7" fmla="*/ 2785453 w 3772043"/>
              <a:gd name="connsiteY7" fmla="*/ 0 h 2253915"/>
              <a:gd name="connsiteX8" fmla="*/ 2945874 w 3772043"/>
              <a:gd name="connsiteY8" fmla="*/ 56147 h 2253915"/>
              <a:gd name="connsiteX9" fmla="*/ 3026085 w 3772043"/>
              <a:gd name="connsiteY9" fmla="*/ 272715 h 2253915"/>
              <a:gd name="connsiteX10" fmla="*/ 3074211 w 3772043"/>
              <a:gd name="connsiteY10" fmla="*/ 417094 h 2253915"/>
              <a:gd name="connsiteX11" fmla="*/ 3178485 w 3772043"/>
              <a:gd name="connsiteY11" fmla="*/ 521368 h 2253915"/>
              <a:gd name="connsiteX12" fmla="*/ 3266716 w 3772043"/>
              <a:gd name="connsiteY12" fmla="*/ 665747 h 2253915"/>
              <a:gd name="connsiteX13" fmla="*/ 3346927 w 3772043"/>
              <a:gd name="connsiteY13" fmla="*/ 850231 h 2253915"/>
              <a:gd name="connsiteX14" fmla="*/ 3467243 w 3772043"/>
              <a:gd name="connsiteY14" fmla="*/ 970547 h 2253915"/>
              <a:gd name="connsiteX15" fmla="*/ 3635685 w 3772043"/>
              <a:gd name="connsiteY15" fmla="*/ 753979 h 2253915"/>
              <a:gd name="connsiteX16" fmla="*/ 3772043 w 3772043"/>
              <a:gd name="connsiteY16" fmla="*/ 1291389 h 2253915"/>
              <a:gd name="connsiteX17" fmla="*/ 3643706 w 3772043"/>
              <a:gd name="connsiteY17" fmla="*/ 1451810 h 2253915"/>
              <a:gd name="connsiteX18" fmla="*/ 3523390 w 3772043"/>
              <a:gd name="connsiteY18" fmla="*/ 1596189 h 2253915"/>
              <a:gd name="connsiteX19" fmla="*/ 3395053 w 3772043"/>
              <a:gd name="connsiteY19" fmla="*/ 1644315 h 2253915"/>
              <a:gd name="connsiteX20" fmla="*/ 3234632 w 3772043"/>
              <a:gd name="connsiteY20" fmla="*/ 1475873 h 2253915"/>
              <a:gd name="connsiteX21" fmla="*/ 3138380 w 3772043"/>
              <a:gd name="connsiteY21" fmla="*/ 1291389 h 2253915"/>
              <a:gd name="connsiteX22" fmla="*/ 2985980 w 3772043"/>
              <a:gd name="connsiteY22" fmla="*/ 1018673 h 2253915"/>
              <a:gd name="connsiteX23" fmla="*/ 2937853 w 3772043"/>
              <a:gd name="connsiteY23" fmla="*/ 954505 h 2253915"/>
              <a:gd name="connsiteX24" fmla="*/ 2817537 w 3772043"/>
              <a:gd name="connsiteY24" fmla="*/ 802105 h 2253915"/>
              <a:gd name="connsiteX25" fmla="*/ 2745348 w 3772043"/>
              <a:gd name="connsiteY25" fmla="*/ 713873 h 2253915"/>
              <a:gd name="connsiteX26" fmla="*/ 2681180 w 3772043"/>
              <a:gd name="connsiteY26" fmla="*/ 745958 h 2253915"/>
              <a:gd name="connsiteX27" fmla="*/ 2576906 w 3772043"/>
              <a:gd name="connsiteY27" fmla="*/ 874294 h 2253915"/>
              <a:gd name="connsiteX28" fmla="*/ 2472632 w 3772043"/>
              <a:gd name="connsiteY28" fmla="*/ 938463 h 2253915"/>
              <a:gd name="connsiteX29" fmla="*/ 2312211 w 3772043"/>
              <a:gd name="connsiteY29" fmla="*/ 906379 h 2253915"/>
              <a:gd name="connsiteX30" fmla="*/ 2223980 w 3772043"/>
              <a:gd name="connsiteY30" fmla="*/ 1002631 h 2253915"/>
              <a:gd name="connsiteX31" fmla="*/ 2031474 w 3772043"/>
              <a:gd name="connsiteY31" fmla="*/ 1026694 h 2253915"/>
              <a:gd name="connsiteX32" fmla="*/ 1903137 w 3772043"/>
              <a:gd name="connsiteY32" fmla="*/ 1034715 h 2253915"/>
              <a:gd name="connsiteX33" fmla="*/ 1710632 w 3772043"/>
              <a:gd name="connsiteY33" fmla="*/ 1363579 h 2253915"/>
              <a:gd name="connsiteX34" fmla="*/ 1550211 w 3772043"/>
              <a:gd name="connsiteY34" fmla="*/ 1604210 h 2253915"/>
              <a:gd name="connsiteX35" fmla="*/ 1421874 w 3772043"/>
              <a:gd name="connsiteY35" fmla="*/ 1780673 h 2253915"/>
              <a:gd name="connsiteX36" fmla="*/ 1373748 w 3772043"/>
              <a:gd name="connsiteY36" fmla="*/ 1828800 h 2253915"/>
              <a:gd name="connsiteX37" fmla="*/ 1189264 w 3772043"/>
              <a:gd name="connsiteY37" fmla="*/ 2021305 h 2253915"/>
              <a:gd name="connsiteX38" fmla="*/ 1068948 w 3772043"/>
              <a:gd name="connsiteY38" fmla="*/ 2149642 h 2253915"/>
              <a:gd name="connsiteX39" fmla="*/ 916548 w 3772043"/>
              <a:gd name="connsiteY39" fmla="*/ 2253915 h 2253915"/>
              <a:gd name="connsiteX40" fmla="*/ 764148 w 3772043"/>
              <a:gd name="connsiteY40" fmla="*/ 2253915 h 2253915"/>
              <a:gd name="connsiteX41" fmla="*/ 627790 w 3772043"/>
              <a:gd name="connsiteY41" fmla="*/ 2157663 h 2253915"/>
              <a:gd name="connsiteX42" fmla="*/ 483411 w 3772043"/>
              <a:gd name="connsiteY42" fmla="*/ 2117558 h 2253915"/>
              <a:gd name="connsiteX43" fmla="*/ 250801 w 3772043"/>
              <a:gd name="connsiteY43" fmla="*/ 2117558 h 2253915"/>
              <a:gd name="connsiteX44" fmla="*/ 66460 w 3772043"/>
              <a:gd name="connsiteY44" fmla="*/ 2109536 h 2253915"/>
              <a:gd name="connsiteX45" fmla="*/ 5156 w 3772043"/>
              <a:gd name="connsiteY45" fmla="*/ 2084902 h 2253915"/>
              <a:gd name="connsiteX46" fmla="*/ 0 w 3772043"/>
              <a:gd name="connsiteY46" fmla="*/ 1507958 h 2253915"/>
              <a:gd name="connsiteX0" fmla="*/ 0 w 3772043"/>
              <a:gd name="connsiteY0" fmla="*/ 1507958 h 2253915"/>
              <a:gd name="connsiteX1" fmla="*/ 595706 w 3772043"/>
              <a:gd name="connsiteY1" fmla="*/ 1507958 h 2253915"/>
              <a:gd name="connsiteX2" fmla="*/ 1333643 w 3772043"/>
              <a:gd name="connsiteY2" fmla="*/ 1026694 h 2253915"/>
              <a:gd name="connsiteX3" fmla="*/ 1734695 w 3772043"/>
              <a:gd name="connsiteY3" fmla="*/ 224589 h 2253915"/>
              <a:gd name="connsiteX4" fmla="*/ 2296169 w 3772043"/>
              <a:gd name="connsiteY4" fmla="*/ 152400 h 2253915"/>
              <a:gd name="connsiteX5" fmla="*/ 2576906 w 3772043"/>
              <a:gd name="connsiteY5" fmla="*/ 136358 h 2253915"/>
              <a:gd name="connsiteX6" fmla="*/ 2713264 w 3772043"/>
              <a:gd name="connsiteY6" fmla="*/ 248652 h 2253915"/>
              <a:gd name="connsiteX7" fmla="*/ 2785453 w 3772043"/>
              <a:gd name="connsiteY7" fmla="*/ 0 h 2253915"/>
              <a:gd name="connsiteX8" fmla="*/ 2945874 w 3772043"/>
              <a:gd name="connsiteY8" fmla="*/ 56147 h 2253915"/>
              <a:gd name="connsiteX9" fmla="*/ 3026085 w 3772043"/>
              <a:gd name="connsiteY9" fmla="*/ 272715 h 2253915"/>
              <a:gd name="connsiteX10" fmla="*/ 3074211 w 3772043"/>
              <a:gd name="connsiteY10" fmla="*/ 417094 h 2253915"/>
              <a:gd name="connsiteX11" fmla="*/ 3178485 w 3772043"/>
              <a:gd name="connsiteY11" fmla="*/ 521368 h 2253915"/>
              <a:gd name="connsiteX12" fmla="*/ 3266716 w 3772043"/>
              <a:gd name="connsiteY12" fmla="*/ 665747 h 2253915"/>
              <a:gd name="connsiteX13" fmla="*/ 3346927 w 3772043"/>
              <a:gd name="connsiteY13" fmla="*/ 850231 h 2253915"/>
              <a:gd name="connsiteX14" fmla="*/ 3467243 w 3772043"/>
              <a:gd name="connsiteY14" fmla="*/ 970547 h 2253915"/>
              <a:gd name="connsiteX15" fmla="*/ 3635685 w 3772043"/>
              <a:gd name="connsiteY15" fmla="*/ 753979 h 2253915"/>
              <a:gd name="connsiteX16" fmla="*/ 3772043 w 3772043"/>
              <a:gd name="connsiteY16" fmla="*/ 1291389 h 2253915"/>
              <a:gd name="connsiteX17" fmla="*/ 3643706 w 3772043"/>
              <a:gd name="connsiteY17" fmla="*/ 1451810 h 2253915"/>
              <a:gd name="connsiteX18" fmla="*/ 3523390 w 3772043"/>
              <a:gd name="connsiteY18" fmla="*/ 1596189 h 2253915"/>
              <a:gd name="connsiteX19" fmla="*/ 3395053 w 3772043"/>
              <a:gd name="connsiteY19" fmla="*/ 1644315 h 2253915"/>
              <a:gd name="connsiteX20" fmla="*/ 3234632 w 3772043"/>
              <a:gd name="connsiteY20" fmla="*/ 1475873 h 2253915"/>
              <a:gd name="connsiteX21" fmla="*/ 3138380 w 3772043"/>
              <a:gd name="connsiteY21" fmla="*/ 1291389 h 2253915"/>
              <a:gd name="connsiteX22" fmla="*/ 2985980 w 3772043"/>
              <a:gd name="connsiteY22" fmla="*/ 1018673 h 2253915"/>
              <a:gd name="connsiteX23" fmla="*/ 2937853 w 3772043"/>
              <a:gd name="connsiteY23" fmla="*/ 954505 h 2253915"/>
              <a:gd name="connsiteX24" fmla="*/ 2817537 w 3772043"/>
              <a:gd name="connsiteY24" fmla="*/ 802105 h 2253915"/>
              <a:gd name="connsiteX25" fmla="*/ 2745348 w 3772043"/>
              <a:gd name="connsiteY25" fmla="*/ 713873 h 2253915"/>
              <a:gd name="connsiteX26" fmla="*/ 2681180 w 3772043"/>
              <a:gd name="connsiteY26" fmla="*/ 745958 h 2253915"/>
              <a:gd name="connsiteX27" fmla="*/ 2576906 w 3772043"/>
              <a:gd name="connsiteY27" fmla="*/ 874294 h 2253915"/>
              <a:gd name="connsiteX28" fmla="*/ 2472632 w 3772043"/>
              <a:gd name="connsiteY28" fmla="*/ 938463 h 2253915"/>
              <a:gd name="connsiteX29" fmla="*/ 2312211 w 3772043"/>
              <a:gd name="connsiteY29" fmla="*/ 906379 h 2253915"/>
              <a:gd name="connsiteX30" fmla="*/ 2223980 w 3772043"/>
              <a:gd name="connsiteY30" fmla="*/ 1002631 h 2253915"/>
              <a:gd name="connsiteX31" fmla="*/ 2031474 w 3772043"/>
              <a:gd name="connsiteY31" fmla="*/ 1026694 h 2253915"/>
              <a:gd name="connsiteX32" fmla="*/ 1903137 w 3772043"/>
              <a:gd name="connsiteY32" fmla="*/ 1034715 h 2253915"/>
              <a:gd name="connsiteX33" fmla="*/ 1710632 w 3772043"/>
              <a:gd name="connsiteY33" fmla="*/ 1363579 h 2253915"/>
              <a:gd name="connsiteX34" fmla="*/ 1550211 w 3772043"/>
              <a:gd name="connsiteY34" fmla="*/ 1604210 h 2253915"/>
              <a:gd name="connsiteX35" fmla="*/ 1421874 w 3772043"/>
              <a:gd name="connsiteY35" fmla="*/ 1780673 h 2253915"/>
              <a:gd name="connsiteX36" fmla="*/ 1373748 w 3772043"/>
              <a:gd name="connsiteY36" fmla="*/ 1828800 h 2253915"/>
              <a:gd name="connsiteX37" fmla="*/ 1189264 w 3772043"/>
              <a:gd name="connsiteY37" fmla="*/ 2021305 h 2253915"/>
              <a:gd name="connsiteX38" fmla="*/ 1068948 w 3772043"/>
              <a:gd name="connsiteY38" fmla="*/ 2149642 h 2253915"/>
              <a:gd name="connsiteX39" fmla="*/ 916548 w 3772043"/>
              <a:gd name="connsiteY39" fmla="*/ 2253915 h 2253915"/>
              <a:gd name="connsiteX40" fmla="*/ 764148 w 3772043"/>
              <a:gd name="connsiteY40" fmla="*/ 2253915 h 2253915"/>
              <a:gd name="connsiteX41" fmla="*/ 627790 w 3772043"/>
              <a:gd name="connsiteY41" fmla="*/ 2157663 h 2253915"/>
              <a:gd name="connsiteX42" fmla="*/ 483411 w 3772043"/>
              <a:gd name="connsiteY42" fmla="*/ 2117558 h 2253915"/>
              <a:gd name="connsiteX43" fmla="*/ 250801 w 3772043"/>
              <a:gd name="connsiteY43" fmla="*/ 2117558 h 2253915"/>
              <a:gd name="connsiteX44" fmla="*/ 66460 w 3772043"/>
              <a:gd name="connsiteY44" fmla="*/ 2109536 h 2253915"/>
              <a:gd name="connsiteX45" fmla="*/ 5156 w 3772043"/>
              <a:gd name="connsiteY45" fmla="*/ 2084902 h 2253915"/>
              <a:gd name="connsiteX46" fmla="*/ 0 w 3772043"/>
              <a:gd name="connsiteY46" fmla="*/ 1507958 h 2253915"/>
              <a:gd name="connsiteX0" fmla="*/ 0 w 3772043"/>
              <a:gd name="connsiteY0" fmla="*/ 1507958 h 2266452"/>
              <a:gd name="connsiteX1" fmla="*/ 595706 w 3772043"/>
              <a:gd name="connsiteY1" fmla="*/ 1507958 h 2266452"/>
              <a:gd name="connsiteX2" fmla="*/ 1333643 w 3772043"/>
              <a:gd name="connsiteY2" fmla="*/ 1026694 h 2266452"/>
              <a:gd name="connsiteX3" fmla="*/ 1734695 w 3772043"/>
              <a:gd name="connsiteY3" fmla="*/ 224589 h 2266452"/>
              <a:gd name="connsiteX4" fmla="*/ 2296169 w 3772043"/>
              <a:gd name="connsiteY4" fmla="*/ 152400 h 2266452"/>
              <a:gd name="connsiteX5" fmla="*/ 2576906 w 3772043"/>
              <a:gd name="connsiteY5" fmla="*/ 136358 h 2266452"/>
              <a:gd name="connsiteX6" fmla="*/ 2713264 w 3772043"/>
              <a:gd name="connsiteY6" fmla="*/ 248652 h 2266452"/>
              <a:gd name="connsiteX7" fmla="*/ 2785453 w 3772043"/>
              <a:gd name="connsiteY7" fmla="*/ 0 h 2266452"/>
              <a:gd name="connsiteX8" fmla="*/ 2945874 w 3772043"/>
              <a:gd name="connsiteY8" fmla="*/ 56147 h 2266452"/>
              <a:gd name="connsiteX9" fmla="*/ 3026085 w 3772043"/>
              <a:gd name="connsiteY9" fmla="*/ 272715 h 2266452"/>
              <a:gd name="connsiteX10" fmla="*/ 3074211 w 3772043"/>
              <a:gd name="connsiteY10" fmla="*/ 417094 h 2266452"/>
              <a:gd name="connsiteX11" fmla="*/ 3178485 w 3772043"/>
              <a:gd name="connsiteY11" fmla="*/ 521368 h 2266452"/>
              <a:gd name="connsiteX12" fmla="*/ 3266716 w 3772043"/>
              <a:gd name="connsiteY12" fmla="*/ 665747 h 2266452"/>
              <a:gd name="connsiteX13" fmla="*/ 3346927 w 3772043"/>
              <a:gd name="connsiteY13" fmla="*/ 850231 h 2266452"/>
              <a:gd name="connsiteX14" fmla="*/ 3467243 w 3772043"/>
              <a:gd name="connsiteY14" fmla="*/ 970547 h 2266452"/>
              <a:gd name="connsiteX15" fmla="*/ 3635685 w 3772043"/>
              <a:gd name="connsiteY15" fmla="*/ 753979 h 2266452"/>
              <a:gd name="connsiteX16" fmla="*/ 3772043 w 3772043"/>
              <a:gd name="connsiteY16" fmla="*/ 1291389 h 2266452"/>
              <a:gd name="connsiteX17" fmla="*/ 3643706 w 3772043"/>
              <a:gd name="connsiteY17" fmla="*/ 1451810 h 2266452"/>
              <a:gd name="connsiteX18" fmla="*/ 3523390 w 3772043"/>
              <a:gd name="connsiteY18" fmla="*/ 1596189 h 2266452"/>
              <a:gd name="connsiteX19" fmla="*/ 3395053 w 3772043"/>
              <a:gd name="connsiteY19" fmla="*/ 1644315 h 2266452"/>
              <a:gd name="connsiteX20" fmla="*/ 3234632 w 3772043"/>
              <a:gd name="connsiteY20" fmla="*/ 1475873 h 2266452"/>
              <a:gd name="connsiteX21" fmla="*/ 3138380 w 3772043"/>
              <a:gd name="connsiteY21" fmla="*/ 1291389 h 2266452"/>
              <a:gd name="connsiteX22" fmla="*/ 2985980 w 3772043"/>
              <a:gd name="connsiteY22" fmla="*/ 1018673 h 2266452"/>
              <a:gd name="connsiteX23" fmla="*/ 2937853 w 3772043"/>
              <a:gd name="connsiteY23" fmla="*/ 954505 h 2266452"/>
              <a:gd name="connsiteX24" fmla="*/ 2817537 w 3772043"/>
              <a:gd name="connsiteY24" fmla="*/ 802105 h 2266452"/>
              <a:gd name="connsiteX25" fmla="*/ 2745348 w 3772043"/>
              <a:gd name="connsiteY25" fmla="*/ 713873 h 2266452"/>
              <a:gd name="connsiteX26" fmla="*/ 2681180 w 3772043"/>
              <a:gd name="connsiteY26" fmla="*/ 745958 h 2266452"/>
              <a:gd name="connsiteX27" fmla="*/ 2576906 w 3772043"/>
              <a:gd name="connsiteY27" fmla="*/ 874294 h 2266452"/>
              <a:gd name="connsiteX28" fmla="*/ 2472632 w 3772043"/>
              <a:gd name="connsiteY28" fmla="*/ 938463 h 2266452"/>
              <a:gd name="connsiteX29" fmla="*/ 2312211 w 3772043"/>
              <a:gd name="connsiteY29" fmla="*/ 906379 h 2266452"/>
              <a:gd name="connsiteX30" fmla="*/ 2223980 w 3772043"/>
              <a:gd name="connsiteY30" fmla="*/ 1002631 h 2266452"/>
              <a:gd name="connsiteX31" fmla="*/ 2031474 w 3772043"/>
              <a:gd name="connsiteY31" fmla="*/ 1026694 h 2266452"/>
              <a:gd name="connsiteX32" fmla="*/ 1903137 w 3772043"/>
              <a:gd name="connsiteY32" fmla="*/ 1034715 h 2266452"/>
              <a:gd name="connsiteX33" fmla="*/ 1710632 w 3772043"/>
              <a:gd name="connsiteY33" fmla="*/ 1363579 h 2266452"/>
              <a:gd name="connsiteX34" fmla="*/ 1550211 w 3772043"/>
              <a:gd name="connsiteY34" fmla="*/ 1604210 h 2266452"/>
              <a:gd name="connsiteX35" fmla="*/ 1421874 w 3772043"/>
              <a:gd name="connsiteY35" fmla="*/ 1780673 h 2266452"/>
              <a:gd name="connsiteX36" fmla="*/ 1373748 w 3772043"/>
              <a:gd name="connsiteY36" fmla="*/ 1828800 h 2266452"/>
              <a:gd name="connsiteX37" fmla="*/ 1189264 w 3772043"/>
              <a:gd name="connsiteY37" fmla="*/ 2021305 h 2266452"/>
              <a:gd name="connsiteX38" fmla="*/ 1068948 w 3772043"/>
              <a:gd name="connsiteY38" fmla="*/ 2149642 h 2266452"/>
              <a:gd name="connsiteX39" fmla="*/ 916548 w 3772043"/>
              <a:gd name="connsiteY39" fmla="*/ 2253915 h 2266452"/>
              <a:gd name="connsiteX40" fmla="*/ 764148 w 3772043"/>
              <a:gd name="connsiteY40" fmla="*/ 2253915 h 2266452"/>
              <a:gd name="connsiteX41" fmla="*/ 627790 w 3772043"/>
              <a:gd name="connsiteY41" fmla="*/ 2157663 h 2266452"/>
              <a:gd name="connsiteX42" fmla="*/ 483411 w 3772043"/>
              <a:gd name="connsiteY42" fmla="*/ 2117558 h 2266452"/>
              <a:gd name="connsiteX43" fmla="*/ 250801 w 3772043"/>
              <a:gd name="connsiteY43" fmla="*/ 2117558 h 2266452"/>
              <a:gd name="connsiteX44" fmla="*/ 66460 w 3772043"/>
              <a:gd name="connsiteY44" fmla="*/ 2109536 h 2266452"/>
              <a:gd name="connsiteX45" fmla="*/ 5156 w 3772043"/>
              <a:gd name="connsiteY45" fmla="*/ 2084902 h 2266452"/>
              <a:gd name="connsiteX46" fmla="*/ 0 w 3772043"/>
              <a:gd name="connsiteY46" fmla="*/ 1507958 h 2266452"/>
              <a:gd name="connsiteX0" fmla="*/ 0 w 3772043"/>
              <a:gd name="connsiteY0" fmla="*/ 1507958 h 2266452"/>
              <a:gd name="connsiteX1" fmla="*/ 595706 w 3772043"/>
              <a:gd name="connsiteY1" fmla="*/ 1507958 h 2266452"/>
              <a:gd name="connsiteX2" fmla="*/ 1333643 w 3772043"/>
              <a:gd name="connsiteY2" fmla="*/ 1026694 h 2266452"/>
              <a:gd name="connsiteX3" fmla="*/ 1734695 w 3772043"/>
              <a:gd name="connsiteY3" fmla="*/ 224589 h 2266452"/>
              <a:gd name="connsiteX4" fmla="*/ 2296169 w 3772043"/>
              <a:gd name="connsiteY4" fmla="*/ 152400 h 2266452"/>
              <a:gd name="connsiteX5" fmla="*/ 2576906 w 3772043"/>
              <a:gd name="connsiteY5" fmla="*/ 136358 h 2266452"/>
              <a:gd name="connsiteX6" fmla="*/ 2713264 w 3772043"/>
              <a:gd name="connsiteY6" fmla="*/ 248652 h 2266452"/>
              <a:gd name="connsiteX7" fmla="*/ 2785453 w 3772043"/>
              <a:gd name="connsiteY7" fmla="*/ 0 h 2266452"/>
              <a:gd name="connsiteX8" fmla="*/ 2945874 w 3772043"/>
              <a:gd name="connsiteY8" fmla="*/ 56147 h 2266452"/>
              <a:gd name="connsiteX9" fmla="*/ 3026085 w 3772043"/>
              <a:gd name="connsiteY9" fmla="*/ 272715 h 2266452"/>
              <a:gd name="connsiteX10" fmla="*/ 3074211 w 3772043"/>
              <a:gd name="connsiteY10" fmla="*/ 417094 h 2266452"/>
              <a:gd name="connsiteX11" fmla="*/ 3178485 w 3772043"/>
              <a:gd name="connsiteY11" fmla="*/ 521368 h 2266452"/>
              <a:gd name="connsiteX12" fmla="*/ 3266716 w 3772043"/>
              <a:gd name="connsiteY12" fmla="*/ 665747 h 2266452"/>
              <a:gd name="connsiteX13" fmla="*/ 3346927 w 3772043"/>
              <a:gd name="connsiteY13" fmla="*/ 850231 h 2266452"/>
              <a:gd name="connsiteX14" fmla="*/ 3467243 w 3772043"/>
              <a:gd name="connsiteY14" fmla="*/ 970547 h 2266452"/>
              <a:gd name="connsiteX15" fmla="*/ 3635685 w 3772043"/>
              <a:gd name="connsiteY15" fmla="*/ 753979 h 2266452"/>
              <a:gd name="connsiteX16" fmla="*/ 3772043 w 3772043"/>
              <a:gd name="connsiteY16" fmla="*/ 1291389 h 2266452"/>
              <a:gd name="connsiteX17" fmla="*/ 3643706 w 3772043"/>
              <a:gd name="connsiteY17" fmla="*/ 1451810 h 2266452"/>
              <a:gd name="connsiteX18" fmla="*/ 3523390 w 3772043"/>
              <a:gd name="connsiteY18" fmla="*/ 1596189 h 2266452"/>
              <a:gd name="connsiteX19" fmla="*/ 3395053 w 3772043"/>
              <a:gd name="connsiteY19" fmla="*/ 1644315 h 2266452"/>
              <a:gd name="connsiteX20" fmla="*/ 3234632 w 3772043"/>
              <a:gd name="connsiteY20" fmla="*/ 1475873 h 2266452"/>
              <a:gd name="connsiteX21" fmla="*/ 3138380 w 3772043"/>
              <a:gd name="connsiteY21" fmla="*/ 1291389 h 2266452"/>
              <a:gd name="connsiteX22" fmla="*/ 2985980 w 3772043"/>
              <a:gd name="connsiteY22" fmla="*/ 1018673 h 2266452"/>
              <a:gd name="connsiteX23" fmla="*/ 2937853 w 3772043"/>
              <a:gd name="connsiteY23" fmla="*/ 954505 h 2266452"/>
              <a:gd name="connsiteX24" fmla="*/ 2817537 w 3772043"/>
              <a:gd name="connsiteY24" fmla="*/ 802105 h 2266452"/>
              <a:gd name="connsiteX25" fmla="*/ 2745348 w 3772043"/>
              <a:gd name="connsiteY25" fmla="*/ 713873 h 2266452"/>
              <a:gd name="connsiteX26" fmla="*/ 2681180 w 3772043"/>
              <a:gd name="connsiteY26" fmla="*/ 745958 h 2266452"/>
              <a:gd name="connsiteX27" fmla="*/ 2576906 w 3772043"/>
              <a:gd name="connsiteY27" fmla="*/ 874294 h 2266452"/>
              <a:gd name="connsiteX28" fmla="*/ 2472632 w 3772043"/>
              <a:gd name="connsiteY28" fmla="*/ 938463 h 2266452"/>
              <a:gd name="connsiteX29" fmla="*/ 2312211 w 3772043"/>
              <a:gd name="connsiteY29" fmla="*/ 906379 h 2266452"/>
              <a:gd name="connsiteX30" fmla="*/ 2223980 w 3772043"/>
              <a:gd name="connsiteY30" fmla="*/ 1002631 h 2266452"/>
              <a:gd name="connsiteX31" fmla="*/ 2031474 w 3772043"/>
              <a:gd name="connsiteY31" fmla="*/ 1026694 h 2266452"/>
              <a:gd name="connsiteX32" fmla="*/ 1903137 w 3772043"/>
              <a:gd name="connsiteY32" fmla="*/ 1034715 h 2266452"/>
              <a:gd name="connsiteX33" fmla="*/ 1710632 w 3772043"/>
              <a:gd name="connsiteY33" fmla="*/ 1363579 h 2266452"/>
              <a:gd name="connsiteX34" fmla="*/ 1550211 w 3772043"/>
              <a:gd name="connsiteY34" fmla="*/ 1604210 h 2266452"/>
              <a:gd name="connsiteX35" fmla="*/ 1421874 w 3772043"/>
              <a:gd name="connsiteY35" fmla="*/ 1780673 h 2266452"/>
              <a:gd name="connsiteX36" fmla="*/ 1373748 w 3772043"/>
              <a:gd name="connsiteY36" fmla="*/ 1828800 h 2266452"/>
              <a:gd name="connsiteX37" fmla="*/ 1189264 w 3772043"/>
              <a:gd name="connsiteY37" fmla="*/ 2021305 h 2266452"/>
              <a:gd name="connsiteX38" fmla="*/ 1068948 w 3772043"/>
              <a:gd name="connsiteY38" fmla="*/ 2149642 h 2266452"/>
              <a:gd name="connsiteX39" fmla="*/ 916548 w 3772043"/>
              <a:gd name="connsiteY39" fmla="*/ 2253915 h 2266452"/>
              <a:gd name="connsiteX40" fmla="*/ 764148 w 3772043"/>
              <a:gd name="connsiteY40" fmla="*/ 2253915 h 2266452"/>
              <a:gd name="connsiteX41" fmla="*/ 627790 w 3772043"/>
              <a:gd name="connsiteY41" fmla="*/ 2157663 h 2266452"/>
              <a:gd name="connsiteX42" fmla="*/ 483411 w 3772043"/>
              <a:gd name="connsiteY42" fmla="*/ 2117558 h 2266452"/>
              <a:gd name="connsiteX43" fmla="*/ 250801 w 3772043"/>
              <a:gd name="connsiteY43" fmla="*/ 2117558 h 2266452"/>
              <a:gd name="connsiteX44" fmla="*/ 66460 w 3772043"/>
              <a:gd name="connsiteY44" fmla="*/ 2109536 h 2266452"/>
              <a:gd name="connsiteX45" fmla="*/ 5156 w 3772043"/>
              <a:gd name="connsiteY45" fmla="*/ 2084902 h 2266452"/>
              <a:gd name="connsiteX46" fmla="*/ 0 w 3772043"/>
              <a:gd name="connsiteY46" fmla="*/ 1507958 h 2266452"/>
              <a:gd name="connsiteX0" fmla="*/ 0 w 3772043"/>
              <a:gd name="connsiteY0" fmla="*/ 1507958 h 2266452"/>
              <a:gd name="connsiteX1" fmla="*/ 595706 w 3772043"/>
              <a:gd name="connsiteY1" fmla="*/ 1507958 h 2266452"/>
              <a:gd name="connsiteX2" fmla="*/ 1333643 w 3772043"/>
              <a:gd name="connsiteY2" fmla="*/ 1026694 h 2266452"/>
              <a:gd name="connsiteX3" fmla="*/ 1734695 w 3772043"/>
              <a:gd name="connsiteY3" fmla="*/ 224589 h 2266452"/>
              <a:gd name="connsiteX4" fmla="*/ 2296169 w 3772043"/>
              <a:gd name="connsiteY4" fmla="*/ 152400 h 2266452"/>
              <a:gd name="connsiteX5" fmla="*/ 2576906 w 3772043"/>
              <a:gd name="connsiteY5" fmla="*/ 136358 h 2266452"/>
              <a:gd name="connsiteX6" fmla="*/ 2713264 w 3772043"/>
              <a:gd name="connsiteY6" fmla="*/ 248652 h 2266452"/>
              <a:gd name="connsiteX7" fmla="*/ 2785453 w 3772043"/>
              <a:gd name="connsiteY7" fmla="*/ 0 h 2266452"/>
              <a:gd name="connsiteX8" fmla="*/ 2945874 w 3772043"/>
              <a:gd name="connsiteY8" fmla="*/ 56147 h 2266452"/>
              <a:gd name="connsiteX9" fmla="*/ 3026085 w 3772043"/>
              <a:gd name="connsiteY9" fmla="*/ 272715 h 2266452"/>
              <a:gd name="connsiteX10" fmla="*/ 3074211 w 3772043"/>
              <a:gd name="connsiteY10" fmla="*/ 417094 h 2266452"/>
              <a:gd name="connsiteX11" fmla="*/ 3178485 w 3772043"/>
              <a:gd name="connsiteY11" fmla="*/ 521368 h 2266452"/>
              <a:gd name="connsiteX12" fmla="*/ 3266716 w 3772043"/>
              <a:gd name="connsiteY12" fmla="*/ 665747 h 2266452"/>
              <a:gd name="connsiteX13" fmla="*/ 3346927 w 3772043"/>
              <a:gd name="connsiteY13" fmla="*/ 850231 h 2266452"/>
              <a:gd name="connsiteX14" fmla="*/ 3467243 w 3772043"/>
              <a:gd name="connsiteY14" fmla="*/ 970547 h 2266452"/>
              <a:gd name="connsiteX15" fmla="*/ 3635685 w 3772043"/>
              <a:gd name="connsiteY15" fmla="*/ 753979 h 2266452"/>
              <a:gd name="connsiteX16" fmla="*/ 3772043 w 3772043"/>
              <a:gd name="connsiteY16" fmla="*/ 1291389 h 2266452"/>
              <a:gd name="connsiteX17" fmla="*/ 3643706 w 3772043"/>
              <a:gd name="connsiteY17" fmla="*/ 1451810 h 2266452"/>
              <a:gd name="connsiteX18" fmla="*/ 3523390 w 3772043"/>
              <a:gd name="connsiteY18" fmla="*/ 1596189 h 2266452"/>
              <a:gd name="connsiteX19" fmla="*/ 3395053 w 3772043"/>
              <a:gd name="connsiteY19" fmla="*/ 1644315 h 2266452"/>
              <a:gd name="connsiteX20" fmla="*/ 3234632 w 3772043"/>
              <a:gd name="connsiteY20" fmla="*/ 1475873 h 2266452"/>
              <a:gd name="connsiteX21" fmla="*/ 3138380 w 3772043"/>
              <a:gd name="connsiteY21" fmla="*/ 1291389 h 2266452"/>
              <a:gd name="connsiteX22" fmla="*/ 2985980 w 3772043"/>
              <a:gd name="connsiteY22" fmla="*/ 1018673 h 2266452"/>
              <a:gd name="connsiteX23" fmla="*/ 2937853 w 3772043"/>
              <a:gd name="connsiteY23" fmla="*/ 954505 h 2266452"/>
              <a:gd name="connsiteX24" fmla="*/ 2817537 w 3772043"/>
              <a:gd name="connsiteY24" fmla="*/ 802105 h 2266452"/>
              <a:gd name="connsiteX25" fmla="*/ 2745348 w 3772043"/>
              <a:gd name="connsiteY25" fmla="*/ 713873 h 2266452"/>
              <a:gd name="connsiteX26" fmla="*/ 2681180 w 3772043"/>
              <a:gd name="connsiteY26" fmla="*/ 745958 h 2266452"/>
              <a:gd name="connsiteX27" fmla="*/ 2576906 w 3772043"/>
              <a:gd name="connsiteY27" fmla="*/ 874294 h 2266452"/>
              <a:gd name="connsiteX28" fmla="*/ 2472632 w 3772043"/>
              <a:gd name="connsiteY28" fmla="*/ 938463 h 2266452"/>
              <a:gd name="connsiteX29" fmla="*/ 2312211 w 3772043"/>
              <a:gd name="connsiteY29" fmla="*/ 906379 h 2266452"/>
              <a:gd name="connsiteX30" fmla="*/ 2223980 w 3772043"/>
              <a:gd name="connsiteY30" fmla="*/ 1002631 h 2266452"/>
              <a:gd name="connsiteX31" fmla="*/ 2031474 w 3772043"/>
              <a:gd name="connsiteY31" fmla="*/ 1026694 h 2266452"/>
              <a:gd name="connsiteX32" fmla="*/ 1903137 w 3772043"/>
              <a:gd name="connsiteY32" fmla="*/ 1034715 h 2266452"/>
              <a:gd name="connsiteX33" fmla="*/ 1710632 w 3772043"/>
              <a:gd name="connsiteY33" fmla="*/ 1363579 h 2266452"/>
              <a:gd name="connsiteX34" fmla="*/ 1550211 w 3772043"/>
              <a:gd name="connsiteY34" fmla="*/ 1604210 h 2266452"/>
              <a:gd name="connsiteX35" fmla="*/ 1421874 w 3772043"/>
              <a:gd name="connsiteY35" fmla="*/ 1780673 h 2266452"/>
              <a:gd name="connsiteX36" fmla="*/ 1373748 w 3772043"/>
              <a:gd name="connsiteY36" fmla="*/ 1828800 h 2266452"/>
              <a:gd name="connsiteX37" fmla="*/ 1189264 w 3772043"/>
              <a:gd name="connsiteY37" fmla="*/ 2021305 h 2266452"/>
              <a:gd name="connsiteX38" fmla="*/ 1068948 w 3772043"/>
              <a:gd name="connsiteY38" fmla="*/ 2149642 h 2266452"/>
              <a:gd name="connsiteX39" fmla="*/ 916548 w 3772043"/>
              <a:gd name="connsiteY39" fmla="*/ 2253915 h 2266452"/>
              <a:gd name="connsiteX40" fmla="*/ 764148 w 3772043"/>
              <a:gd name="connsiteY40" fmla="*/ 2253915 h 2266452"/>
              <a:gd name="connsiteX41" fmla="*/ 627790 w 3772043"/>
              <a:gd name="connsiteY41" fmla="*/ 2157663 h 2266452"/>
              <a:gd name="connsiteX42" fmla="*/ 483411 w 3772043"/>
              <a:gd name="connsiteY42" fmla="*/ 2117558 h 2266452"/>
              <a:gd name="connsiteX43" fmla="*/ 250801 w 3772043"/>
              <a:gd name="connsiteY43" fmla="*/ 2117558 h 2266452"/>
              <a:gd name="connsiteX44" fmla="*/ 66460 w 3772043"/>
              <a:gd name="connsiteY44" fmla="*/ 2109536 h 2266452"/>
              <a:gd name="connsiteX45" fmla="*/ 5156 w 3772043"/>
              <a:gd name="connsiteY45" fmla="*/ 2084902 h 2266452"/>
              <a:gd name="connsiteX46" fmla="*/ 0 w 3772043"/>
              <a:gd name="connsiteY46" fmla="*/ 1507958 h 2266452"/>
              <a:gd name="connsiteX0" fmla="*/ 0 w 3772043"/>
              <a:gd name="connsiteY0" fmla="*/ 1507958 h 2266452"/>
              <a:gd name="connsiteX1" fmla="*/ 595706 w 3772043"/>
              <a:gd name="connsiteY1" fmla="*/ 1507958 h 2266452"/>
              <a:gd name="connsiteX2" fmla="*/ 1333643 w 3772043"/>
              <a:gd name="connsiteY2" fmla="*/ 1026694 h 2266452"/>
              <a:gd name="connsiteX3" fmla="*/ 1734695 w 3772043"/>
              <a:gd name="connsiteY3" fmla="*/ 224589 h 2266452"/>
              <a:gd name="connsiteX4" fmla="*/ 2296169 w 3772043"/>
              <a:gd name="connsiteY4" fmla="*/ 152400 h 2266452"/>
              <a:gd name="connsiteX5" fmla="*/ 2576906 w 3772043"/>
              <a:gd name="connsiteY5" fmla="*/ 136358 h 2266452"/>
              <a:gd name="connsiteX6" fmla="*/ 2713264 w 3772043"/>
              <a:gd name="connsiteY6" fmla="*/ 248652 h 2266452"/>
              <a:gd name="connsiteX7" fmla="*/ 2785453 w 3772043"/>
              <a:gd name="connsiteY7" fmla="*/ 0 h 2266452"/>
              <a:gd name="connsiteX8" fmla="*/ 2945874 w 3772043"/>
              <a:gd name="connsiteY8" fmla="*/ 56147 h 2266452"/>
              <a:gd name="connsiteX9" fmla="*/ 3026085 w 3772043"/>
              <a:gd name="connsiteY9" fmla="*/ 272715 h 2266452"/>
              <a:gd name="connsiteX10" fmla="*/ 3074211 w 3772043"/>
              <a:gd name="connsiteY10" fmla="*/ 417094 h 2266452"/>
              <a:gd name="connsiteX11" fmla="*/ 3178485 w 3772043"/>
              <a:gd name="connsiteY11" fmla="*/ 521368 h 2266452"/>
              <a:gd name="connsiteX12" fmla="*/ 3266716 w 3772043"/>
              <a:gd name="connsiteY12" fmla="*/ 665747 h 2266452"/>
              <a:gd name="connsiteX13" fmla="*/ 3346927 w 3772043"/>
              <a:gd name="connsiteY13" fmla="*/ 850231 h 2266452"/>
              <a:gd name="connsiteX14" fmla="*/ 3467243 w 3772043"/>
              <a:gd name="connsiteY14" fmla="*/ 970547 h 2266452"/>
              <a:gd name="connsiteX15" fmla="*/ 3635685 w 3772043"/>
              <a:gd name="connsiteY15" fmla="*/ 753979 h 2266452"/>
              <a:gd name="connsiteX16" fmla="*/ 3772043 w 3772043"/>
              <a:gd name="connsiteY16" fmla="*/ 1291389 h 2266452"/>
              <a:gd name="connsiteX17" fmla="*/ 3643706 w 3772043"/>
              <a:gd name="connsiteY17" fmla="*/ 1451810 h 2266452"/>
              <a:gd name="connsiteX18" fmla="*/ 3523390 w 3772043"/>
              <a:gd name="connsiteY18" fmla="*/ 1596189 h 2266452"/>
              <a:gd name="connsiteX19" fmla="*/ 3395053 w 3772043"/>
              <a:gd name="connsiteY19" fmla="*/ 1644315 h 2266452"/>
              <a:gd name="connsiteX20" fmla="*/ 3234632 w 3772043"/>
              <a:gd name="connsiteY20" fmla="*/ 1475873 h 2266452"/>
              <a:gd name="connsiteX21" fmla="*/ 3138380 w 3772043"/>
              <a:gd name="connsiteY21" fmla="*/ 1291389 h 2266452"/>
              <a:gd name="connsiteX22" fmla="*/ 2985980 w 3772043"/>
              <a:gd name="connsiteY22" fmla="*/ 1018673 h 2266452"/>
              <a:gd name="connsiteX23" fmla="*/ 2937853 w 3772043"/>
              <a:gd name="connsiteY23" fmla="*/ 954505 h 2266452"/>
              <a:gd name="connsiteX24" fmla="*/ 2817537 w 3772043"/>
              <a:gd name="connsiteY24" fmla="*/ 802105 h 2266452"/>
              <a:gd name="connsiteX25" fmla="*/ 2745348 w 3772043"/>
              <a:gd name="connsiteY25" fmla="*/ 713873 h 2266452"/>
              <a:gd name="connsiteX26" fmla="*/ 2681180 w 3772043"/>
              <a:gd name="connsiteY26" fmla="*/ 745958 h 2266452"/>
              <a:gd name="connsiteX27" fmla="*/ 2576906 w 3772043"/>
              <a:gd name="connsiteY27" fmla="*/ 874294 h 2266452"/>
              <a:gd name="connsiteX28" fmla="*/ 2472632 w 3772043"/>
              <a:gd name="connsiteY28" fmla="*/ 938463 h 2266452"/>
              <a:gd name="connsiteX29" fmla="*/ 2312211 w 3772043"/>
              <a:gd name="connsiteY29" fmla="*/ 906379 h 2266452"/>
              <a:gd name="connsiteX30" fmla="*/ 2223980 w 3772043"/>
              <a:gd name="connsiteY30" fmla="*/ 1002631 h 2266452"/>
              <a:gd name="connsiteX31" fmla="*/ 2031474 w 3772043"/>
              <a:gd name="connsiteY31" fmla="*/ 1026694 h 2266452"/>
              <a:gd name="connsiteX32" fmla="*/ 1903137 w 3772043"/>
              <a:gd name="connsiteY32" fmla="*/ 1034715 h 2266452"/>
              <a:gd name="connsiteX33" fmla="*/ 1710632 w 3772043"/>
              <a:gd name="connsiteY33" fmla="*/ 1363579 h 2266452"/>
              <a:gd name="connsiteX34" fmla="*/ 1550211 w 3772043"/>
              <a:gd name="connsiteY34" fmla="*/ 1604210 h 2266452"/>
              <a:gd name="connsiteX35" fmla="*/ 1421874 w 3772043"/>
              <a:gd name="connsiteY35" fmla="*/ 1780673 h 2266452"/>
              <a:gd name="connsiteX36" fmla="*/ 1373748 w 3772043"/>
              <a:gd name="connsiteY36" fmla="*/ 1828800 h 2266452"/>
              <a:gd name="connsiteX37" fmla="*/ 1189264 w 3772043"/>
              <a:gd name="connsiteY37" fmla="*/ 2021305 h 2266452"/>
              <a:gd name="connsiteX38" fmla="*/ 1068948 w 3772043"/>
              <a:gd name="connsiteY38" fmla="*/ 2149642 h 2266452"/>
              <a:gd name="connsiteX39" fmla="*/ 916548 w 3772043"/>
              <a:gd name="connsiteY39" fmla="*/ 2253915 h 2266452"/>
              <a:gd name="connsiteX40" fmla="*/ 764148 w 3772043"/>
              <a:gd name="connsiteY40" fmla="*/ 2253915 h 2266452"/>
              <a:gd name="connsiteX41" fmla="*/ 627790 w 3772043"/>
              <a:gd name="connsiteY41" fmla="*/ 2157663 h 2266452"/>
              <a:gd name="connsiteX42" fmla="*/ 483411 w 3772043"/>
              <a:gd name="connsiteY42" fmla="*/ 2117558 h 2266452"/>
              <a:gd name="connsiteX43" fmla="*/ 250801 w 3772043"/>
              <a:gd name="connsiteY43" fmla="*/ 2117558 h 2266452"/>
              <a:gd name="connsiteX44" fmla="*/ 66460 w 3772043"/>
              <a:gd name="connsiteY44" fmla="*/ 2109536 h 2266452"/>
              <a:gd name="connsiteX45" fmla="*/ 5156 w 3772043"/>
              <a:gd name="connsiteY45" fmla="*/ 2084902 h 2266452"/>
              <a:gd name="connsiteX46" fmla="*/ 0 w 3772043"/>
              <a:gd name="connsiteY46" fmla="*/ 1507958 h 2266452"/>
              <a:gd name="connsiteX0" fmla="*/ 0 w 3772043"/>
              <a:gd name="connsiteY0" fmla="*/ 1507958 h 2266452"/>
              <a:gd name="connsiteX1" fmla="*/ 595706 w 3772043"/>
              <a:gd name="connsiteY1" fmla="*/ 1507958 h 2266452"/>
              <a:gd name="connsiteX2" fmla="*/ 1333643 w 3772043"/>
              <a:gd name="connsiteY2" fmla="*/ 1026694 h 2266452"/>
              <a:gd name="connsiteX3" fmla="*/ 1734695 w 3772043"/>
              <a:gd name="connsiteY3" fmla="*/ 224589 h 2266452"/>
              <a:gd name="connsiteX4" fmla="*/ 2296169 w 3772043"/>
              <a:gd name="connsiteY4" fmla="*/ 152400 h 2266452"/>
              <a:gd name="connsiteX5" fmla="*/ 2576906 w 3772043"/>
              <a:gd name="connsiteY5" fmla="*/ 136358 h 2266452"/>
              <a:gd name="connsiteX6" fmla="*/ 2713264 w 3772043"/>
              <a:gd name="connsiteY6" fmla="*/ 248652 h 2266452"/>
              <a:gd name="connsiteX7" fmla="*/ 2785453 w 3772043"/>
              <a:gd name="connsiteY7" fmla="*/ 0 h 2266452"/>
              <a:gd name="connsiteX8" fmla="*/ 2945874 w 3772043"/>
              <a:gd name="connsiteY8" fmla="*/ 56147 h 2266452"/>
              <a:gd name="connsiteX9" fmla="*/ 3026085 w 3772043"/>
              <a:gd name="connsiteY9" fmla="*/ 272715 h 2266452"/>
              <a:gd name="connsiteX10" fmla="*/ 3074211 w 3772043"/>
              <a:gd name="connsiteY10" fmla="*/ 417094 h 2266452"/>
              <a:gd name="connsiteX11" fmla="*/ 3178485 w 3772043"/>
              <a:gd name="connsiteY11" fmla="*/ 521368 h 2266452"/>
              <a:gd name="connsiteX12" fmla="*/ 3266716 w 3772043"/>
              <a:gd name="connsiteY12" fmla="*/ 665747 h 2266452"/>
              <a:gd name="connsiteX13" fmla="*/ 3346927 w 3772043"/>
              <a:gd name="connsiteY13" fmla="*/ 850231 h 2266452"/>
              <a:gd name="connsiteX14" fmla="*/ 3467243 w 3772043"/>
              <a:gd name="connsiteY14" fmla="*/ 970547 h 2266452"/>
              <a:gd name="connsiteX15" fmla="*/ 3635685 w 3772043"/>
              <a:gd name="connsiteY15" fmla="*/ 753979 h 2266452"/>
              <a:gd name="connsiteX16" fmla="*/ 3772043 w 3772043"/>
              <a:gd name="connsiteY16" fmla="*/ 1291389 h 2266452"/>
              <a:gd name="connsiteX17" fmla="*/ 3643706 w 3772043"/>
              <a:gd name="connsiteY17" fmla="*/ 1451810 h 2266452"/>
              <a:gd name="connsiteX18" fmla="*/ 3523390 w 3772043"/>
              <a:gd name="connsiteY18" fmla="*/ 1596189 h 2266452"/>
              <a:gd name="connsiteX19" fmla="*/ 3395053 w 3772043"/>
              <a:gd name="connsiteY19" fmla="*/ 1644315 h 2266452"/>
              <a:gd name="connsiteX20" fmla="*/ 3234632 w 3772043"/>
              <a:gd name="connsiteY20" fmla="*/ 1475873 h 2266452"/>
              <a:gd name="connsiteX21" fmla="*/ 3138380 w 3772043"/>
              <a:gd name="connsiteY21" fmla="*/ 1291389 h 2266452"/>
              <a:gd name="connsiteX22" fmla="*/ 2985980 w 3772043"/>
              <a:gd name="connsiteY22" fmla="*/ 1018673 h 2266452"/>
              <a:gd name="connsiteX23" fmla="*/ 2937853 w 3772043"/>
              <a:gd name="connsiteY23" fmla="*/ 954505 h 2266452"/>
              <a:gd name="connsiteX24" fmla="*/ 2817537 w 3772043"/>
              <a:gd name="connsiteY24" fmla="*/ 802105 h 2266452"/>
              <a:gd name="connsiteX25" fmla="*/ 2745348 w 3772043"/>
              <a:gd name="connsiteY25" fmla="*/ 713873 h 2266452"/>
              <a:gd name="connsiteX26" fmla="*/ 2681180 w 3772043"/>
              <a:gd name="connsiteY26" fmla="*/ 745958 h 2266452"/>
              <a:gd name="connsiteX27" fmla="*/ 2576906 w 3772043"/>
              <a:gd name="connsiteY27" fmla="*/ 874294 h 2266452"/>
              <a:gd name="connsiteX28" fmla="*/ 2472632 w 3772043"/>
              <a:gd name="connsiteY28" fmla="*/ 938463 h 2266452"/>
              <a:gd name="connsiteX29" fmla="*/ 2312211 w 3772043"/>
              <a:gd name="connsiteY29" fmla="*/ 906379 h 2266452"/>
              <a:gd name="connsiteX30" fmla="*/ 2223980 w 3772043"/>
              <a:gd name="connsiteY30" fmla="*/ 1002631 h 2266452"/>
              <a:gd name="connsiteX31" fmla="*/ 2031474 w 3772043"/>
              <a:gd name="connsiteY31" fmla="*/ 1026694 h 2266452"/>
              <a:gd name="connsiteX32" fmla="*/ 1903137 w 3772043"/>
              <a:gd name="connsiteY32" fmla="*/ 1034715 h 2266452"/>
              <a:gd name="connsiteX33" fmla="*/ 1710632 w 3772043"/>
              <a:gd name="connsiteY33" fmla="*/ 1363579 h 2266452"/>
              <a:gd name="connsiteX34" fmla="*/ 1550211 w 3772043"/>
              <a:gd name="connsiteY34" fmla="*/ 1604210 h 2266452"/>
              <a:gd name="connsiteX35" fmla="*/ 1421874 w 3772043"/>
              <a:gd name="connsiteY35" fmla="*/ 1780673 h 2266452"/>
              <a:gd name="connsiteX36" fmla="*/ 1360141 w 3772043"/>
              <a:gd name="connsiteY36" fmla="*/ 1858736 h 2266452"/>
              <a:gd name="connsiteX37" fmla="*/ 1189264 w 3772043"/>
              <a:gd name="connsiteY37" fmla="*/ 2021305 h 2266452"/>
              <a:gd name="connsiteX38" fmla="*/ 1068948 w 3772043"/>
              <a:gd name="connsiteY38" fmla="*/ 2149642 h 2266452"/>
              <a:gd name="connsiteX39" fmla="*/ 916548 w 3772043"/>
              <a:gd name="connsiteY39" fmla="*/ 2253915 h 2266452"/>
              <a:gd name="connsiteX40" fmla="*/ 764148 w 3772043"/>
              <a:gd name="connsiteY40" fmla="*/ 2253915 h 2266452"/>
              <a:gd name="connsiteX41" fmla="*/ 627790 w 3772043"/>
              <a:gd name="connsiteY41" fmla="*/ 2157663 h 2266452"/>
              <a:gd name="connsiteX42" fmla="*/ 483411 w 3772043"/>
              <a:gd name="connsiteY42" fmla="*/ 2117558 h 2266452"/>
              <a:gd name="connsiteX43" fmla="*/ 250801 w 3772043"/>
              <a:gd name="connsiteY43" fmla="*/ 2117558 h 2266452"/>
              <a:gd name="connsiteX44" fmla="*/ 66460 w 3772043"/>
              <a:gd name="connsiteY44" fmla="*/ 2109536 h 2266452"/>
              <a:gd name="connsiteX45" fmla="*/ 5156 w 3772043"/>
              <a:gd name="connsiteY45" fmla="*/ 2084902 h 2266452"/>
              <a:gd name="connsiteX46" fmla="*/ 0 w 3772043"/>
              <a:gd name="connsiteY46" fmla="*/ 1507958 h 2266452"/>
              <a:gd name="connsiteX0" fmla="*/ 0 w 3772043"/>
              <a:gd name="connsiteY0" fmla="*/ 1507958 h 2266452"/>
              <a:gd name="connsiteX1" fmla="*/ 595706 w 3772043"/>
              <a:gd name="connsiteY1" fmla="*/ 1507958 h 2266452"/>
              <a:gd name="connsiteX2" fmla="*/ 1333643 w 3772043"/>
              <a:gd name="connsiteY2" fmla="*/ 1026694 h 2266452"/>
              <a:gd name="connsiteX3" fmla="*/ 1734695 w 3772043"/>
              <a:gd name="connsiteY3" fmla="*/ 224589 h 2266452"/>
              <a:gd name="connsiteX4" fmla="*/ 2296169 w 3772043"/>
              <a:gd name="connsiteY4" fmla="*/ 152400 h 2266452"/>
              <a:gd name="connsiteX5" fmla="*/ 2576906 w 3772043"/>
              <a:gd name="connsiteY5" fmla="*/ 136358 h 2266452"/>
              <a:gd name="connsiteX6" fmla="*/ 2713264 w 3772043"/>
              <a:gd name="connsiteY6" fmla="*/ 248652 h 2266452"/>
              <a:gd name="connsiteX7" fmla="*/ 2785453 w 3772043"/>
              <a:gd name="connsiteY7" fmla="*/ 0 h 2266452"/>
              <a:gd name="connsiteX8" fmla="*/ 2945874 w 3772043"/>
              <a:gd name="connsiteY8" fmla="*/ 56147 h 2266452"/>
              <a:gd name="connsiteX9" fmla="*/ 3026085 w 3772043"/>
              <a:gd name="connsiteY9" fmla="*/ 272715 h 2266452"/>
              <a:gd name="connsiteX10" fmla="*/ 3074211 w 3772043"/>
              <a:gd name="connsiteY10" fmla="*/ 417094 h 2266452"/>
              <a:gd name="connsiteX11" fmla="*/ 3178485 w 3772043"/>
              <a:gd name="connsiteY11" fmla="*/ 521368 h 2266452"/>
              <a:gd name="connsiteX12" fmla="*/ 3266716 w 3772043"/>
              <a:gd name="connsiteY12" fmla="*/ 665747 h 2266452"/>
              <a:gd name="connsiteX13" fmla="*/ 3346927 w 3772043"/>
              <a:gd name="connsiteY13" fmla="*/ 850231 h 2266452"/>
              <a:gd name="connsiteX14" fmla="*/ 3467243 w 3772043"/>
              <a:gd name="connsiteY14" fmla="*/ 970547 h 2266452"/>
              <a:gd name="connsiteX15" fmla="*/ 3635685 w 3772043"/>
              <a:gd name="connsiteY15" fmla="*/ 753979 h 2266452"/>
              <a:gd name="connsiteX16" fmla="*/ 3772043 w 3772043"/>
              <a:gd name="connsiteY16" fmla="*/ 1291389 h 2266452"/>
              <a:gd name="connsiteX17" fmla="*/ 3643706 w 3772043"/>
              <a:gd name="connsiteY17" fmla="*/ 1451810 h 2266452"/>
              <a:gd name="connsiteX18" fmla="*/ 3523390 w 3772043"/>
              <a:gd name="connsiteY18" fmla="*/ 1596189 h 2266452"/>
              <a:gd name="connsiteX19" fmla="*/ 3395053 w 3772043"/>
              <a:gd name="connsiteY19" fmla="*/ 1644315 h 2266452"/>
              <a:gd name="connsiteX20" fmla="*/ 3234632 w 3772043"/>
              <a:gd name="connsiteY20" fmla="*/ 1475873 h 2266452"/>
              <a:gd name="connsiteX21" fmla="*/ 3138380 w 3772043"/>
              <a:gd name="connsiteY21" fmla="*/ 1291389 h 2266452"/>
              <a:gd name="connsiteX22" fmla="*/ 2985980 w 3772043"/>
              <a:gd name="connsiteY22" fmla="*/ 1018673 h 2266452"/>
              <a:gd name="connsiteX23" fmla="*/ 2937853 w 3772043"/>
              <a:gd name="connsiteY23" fmla="*/ 954505 h 2266452"/>
              <a:gd name="connsiteX24" fmla="*/ 2817537 w 3772043"/>
              <a:gd name="connsiteY24" fmla="*/ 802105 h 2266452"/>
              <a:gd name="connsiteX25" fmla="*/ 2745348 w 3772043"/>
              <a:gd name="connsiteY25" fmla="*/ 713873 h 2266452"/>
              <a:gd name="connsiteX26" fmla="*/ 2681180 w 3772043"/>
              <a:gd name="connsiteY26" fmla="*/ 745958 h 2266452"/>
              <a:gd name="connsiteX27" fmla="*/ 2576906 w 3772043"/>
              <a:gd name="connsiteY27" fmla="*/ 874294 h 2266452"/>
              <a:gd name="connsiteX28" fmla="*/ 2472632 w 3772043"/>
              <a:gd name="connsiteY28" fmla="*/ 938463 h 2266452"/>
              <a:gd name="connsiteX29" fmla="*/ 2312211 w 3772043"/>
              <a:gd name="connsiteY29" fmla="*/ 906379 h 2266452"/>
              <a:gd name="connsiteX30" fmla="*/ 2223980 w 3772043"/>
              <a:gd name="connsiteY30" fmla="*/ 1002631 h 2266452"/>
              <a:gd name="connsiteX31" fmla="*/ 2031474 w 3772043"/>
              <a:gd name="connsiteY31" fmla="*/ 1026694 h 2266452"/>
              <a:gd name="connsiteX32" fmla="*/ 1903137 w 3772043"/>
              <a:gd name="connsiteY32" fmla="*/ 1034715 h 2266452"/>
              <a:gd name="connsiteX33" fmla="*/ 1710632 w 3772043"/>
              <a:gd name="connsiteY33" fmla="*/ 1363579 h 2266452"/>
              <a:gd name="connsiteX34" fmla="*/ 1550211 w 3772043"/>
              <a:gd name="connsiteY34" fmla="*/ 1604210 h 2266452"/>
              <a:gd name="connsiteX35" fmla="*/ 1421874 w 3772043"/>
              <a:gd name="connsiteY35" fmla="*/ 1780673 h 2266452"/>
              <a:gd name="connsiteX36" fmla="*/ 1360141 w 3772043"/>
              <a:gd name="connsiteY36" fmla="*/ 1858736 h 2266452"/>
              <a:gd name="connsiteX37" fmla="*/ 1189264 w 3772043"/>
              <a:gd name="connsiteY37" fmla="*/ 2021305 h 2266452"/>
              <a:gd name="connsiteX38" fmla="*/ 1068948 w 3772043"/>
              <a:gd name="connsiteY38" fmla="*/ 2149642 h 2266452"/>
              <a:gd name="connsiteX39" fmla="*/ 916548 w 3772043"/>
              <a:gd name="connsiteY39" fmla="*/ 2253915 h 2266452"/>
              <a:gd name="connsiteX40" fmla="*/ 764148 w 3772043"/>
              <a:gd name="connsiteY40" fmla="*/ 2253915 h 2266452"/>
              <a:gd name="connsiteX41" fmla="*/ 627790 w 3772043"/>
              <a:gd name="connsiteY41" fmla="*/ 2157663 h 2266452"/>
              <a:gd name="connsiteX42" fmla="*/ 483411 w 3772043"/>
              <a:gd name="connsiteY42" fmla="*/ 2117558 h 2266452"/>
              <a:gd name="connsiteX43" fmla="*/ 250801 w 3772043"/>
              <a:gd name="connsiteY43" fmla="*/ 2117558 h 2266452"/>
              <a:gd name="connsiteX44" fmla="*/ 66460 w 3772043"/>
              <a:gd name="connsiteY44" fmla="*/ 2109536 h 2266452"/>
              <a:gd name="connsiteX45" fmla="*/ 5156 w 3772043"/>
              <a:gd name="connsiteY45" fmla="*/ 2084902 h 2266452"/>
              <a:gd name="connsiteX46" fmla="*/ 0 w 3772043"/>
              <a:gd name="connsiteY46" fmla="*/ 1507958 h 2266452"/>
              <a:gd name="connsiteX0" fmla="*/ 0 w 3772043"/>
              <a:gd name="connsiteY0" fmla="*/ 1507958 h 2266452"/>
              <a:gd name="connsiteX1" fmla="*/ 595706 w 3772043"/>
              <a:gd name="connsiteY1" fmla="*/ 1507958 h 2266452"/>
              <a:gd name="connsiteX2" fmla="*/ 1333643 w 3772043"/>
              <a:gd name="connsiteY2" fmla="*/ 1026694 h 2266452"/>
              <a:gd name="connsiteX3" fmla="*/ 1734695 w 3772043"/>
              <a:gd name="connsiteY3" fmla="*/ 224589 h 2266452"/>
              <a:gd name="connsiteX4" fmla="*/ 2296169 w 3772043"/>
              <a:gd name="connsiteY4" fmla="*/ 152400 h 2266452"/>
              <a:gd name="connsiteX5" fmla="*/ 2576906 w 3772043"/>
              <a:gd name="connsiteY5" fmla="*/ 136358 h 2266452"/>
              <a:gd name="connsiteX6" fmla="*/ 2713264 w 3772043"/>
              <a:gd name="connsiteY6" fmla="*/ 248652 h 2266452"/>
              <a:gd name="connsiteX7" fmla="*/ 2785453 w 3772043"/>
              <a:gd name="connsiteY7" fmla="*/ 0 h 2266452"/>
              <a:gd name="connsiteX8" fmla="*/ 2945874 w 3772043"/>
              <a:gd name="connsiteY8" fmla="*/ 56147 h 2266452"/>
              <a:gd name="connsiteX9" fmla="*/ 3026085 w 3772043"/>
              <a:gd name="connsiteY9" fmla="*/ 272715 h 2266452"/>
              <a:gd name="connsiteX10" fmla="*/ 3074211 w 3772043"/>
              <a:gd name="connsiteY10" fmla="*/ 417094 h 2266452"/>
              <a:gd name="connsiteX11" fmla="*/ 3178485 w 3772043"/>
              <a:gd name="connsiteY11" fmla="*/ 521368 h 2266452"/>
              <a:gd name="connsiteX12" fmla="*/ 3266716 w 3772043"/>
              <a:gd name="connsiteY12" fmla="*/ 665747 h 2266452"/>
              <a:gd name="connsiteX13" fmla="*/ 3346927 w 3772043"/>
              <a:gd name="connsiteY13" fmla="*/ 850231 h 2266452"/>
              <a:gd name="connsiteX14" fmla="*/ 3467243 w 3772043"/>
              <a:gd name="connsiteY14" fmla="*/ 970547 h 2266452"/>
              <a:gd name="connsiteX15" fmla="*/ 3635685 w 3772043"/>
              <a:gd name="connsiteY15" fmla="*/ 753979 h 2266452"/>
              <a:gd name="connsiteX16" fmla="*/ 3772043 w 3772043"/>
              <a:gd name="connsiteY16" fmla="*/ 1291389 h 2266452"/>
              <a:gd name="connsiteX17" fmla="*/ 3643706 w 3772043"/>
              <a:gd name="connsiteY17" fmla="*/ 1451810 h 2266452"/>
              <a:gd name="connsiteX18" fmla="*/ 3523390 w 3772043"/>
              <a:gd name="connsiteY18" fmla="*/ 1596189 h 2266452"/>
              <a:gd name="connsiteX19" fmla="*/ 3395053 w 3772043"/>
              <a:gd name="connsiteY19" fmla="*/ 1644315 h 2266452"/>
              <a:gd name="connsiteX20" fmla="*/ 3234632 w 3772043"/>
              <a:gd name="connsiteY20" fmla="*/ 1475873 h 2266452"/>
              <a:gd name="connsiteX21" fmla="*/ 3138380 w 3772043"/>
              <a:gd name="connsiteY21" fmla="*/ 1291389 h 2266452"/>
              <a:gd name="connsiteX22" fmla="*/ 2985980 w 3772043"/>
              <a:gd name="connsiteY22" fmla="*/ 1018673 h 2266452"/>
              <a:gd name="connsiteX23" fmla="*/ 2937853 w 3772043"/>
              <a:gd name="connsiteY23" fmla="*/ 954505 h 2266452"/>
              <a:gd name="connsiteX24" fmla="*/ 2817537 w 3772043"/>
              <a:gd name="connsiteY24" fmla="*/ 802105 h 2266452"/>
              <a:gd name="connsiteX25" fmla="*/ 2745348 w 3772043"/>
              <a:gd name="connsiteY25" fmla="*/ 713873 h 2266452"/>
              <a:gd name="connsiteX26" fmla="*/ 2681180 w 3772043"/>
              <a:gd name="connsiteY26" fmla="*/ 745958 h 2266452"/>
              <a:gd name="connsiteX27" fmla="*/ 2576906 w 3772043"/>
              <a:gd name="connsiteY27" fmla="*/ 874294 h 2266452"/>
              <a:gd name="connsiteX28" fmla="*/ 2472632 w 3772043"/>
              <a:gd name="connsiteY28" fmla="*/ 938463 h 2266452"/>
              <a:gd name="connsiteX29" fmla="*/ 2312211 w 3772043"/>
              <a:gd name="connsiteY29" fmla="*/ 906379 h 2266452"/>
              <a:gd name="connsiteX30" fmla="*/ 2223980 w 3772043"/>
              <a:gd name="connsiteY30" fmla="*/ 1002631 h 2266452"/>
              <a:gd name="connsiteX31" fmla="*/ 2031474 w 3772043"/>
              <a:gd name="connsiteY31" fmla="*/ 1026694 h 2266452"/>
              <a:gd name="connsiteX32" fmla="*/ 1903137 w 3772043"/>
              <a:gd name="connsiteY32" fmla="*/ 1034715 h 2266452"/>
              <a:gd name="connsiteX33" fmla="*/ 1710632 w 3772043"/>
              <a:gd name="connsiteY33" fmla="*/ 1363579 h 2266452"/>
              <a:gd name="connsiteX34" fmla="*/ 1550211 w 3772043"/>
              <a:gd name="connsiteY34" fmla="*/ 1604210 h 2266452"/>
              <a:gd name="connsiteX35" fmla="*/ 1421874 w 3772043"/>
              <a:gd name="connsiteY35" fmla="*/ 1780673 h 2266452"/>
              <a:gd name="connsiteX36" fmla="*/ 1360141 w 3772043"/>
              <a:gd name="connsiteY36" fmla="*/ 1858736 h 2266452"/>
              <a:gd name="connsiteX37" fmla="*/ 1189264 w 3772043"/>
              <a:gd name="connsiteY37" fmla="*/ 2021305 h 2266452"/>
              <a:gd name="connsiteX38" fmla="*/ 1068948 w 3772043"/>
              <a:gd name="connsiteY38" fmla="*/ 2149642 h 2266452"/>
              <a:gd name="connsiteX39" fmla="*/ 916548 w 3772043"/>
              <a:gd name="connsiteY39" fmla="*/ 2253915 h 2266452"/>
              <a:gd name="connsiteX40" fmla="*/ 764148 w 3772043"/>
              <a:gd name="connsiteY40" fmla="*/ 2253915 h 2266452"/>
              <a:gd name="connsiteX41" fmla="*/ 627790 w 3772043"/>
              <a:gd name="connsiteY41" fmla="*/ 2157663 h 2266452"/>
              <a:gd name="connsiteX42" fmla="*/ 483411 w 3772043"/>
              <a:gd name="connsiteY42" fmla="*/ 2117558 h 2266452"/>
              <a:gd name="connsiteX43" fmla="*/ 250801 w 3772043"/>
              <a:gd name="connsiteY43" fmla="*/ 2117558 h 2266452"/>
              <a:gd name="connsiteX44" fmla="*/ 66460 w 3772043"/>
              <a:gd name="connsiteY44" fmla="*/ 2109536 h 2266452"/>
              <a:gd name="connsiteX45" fmla="*/ 5156 w 3772043"/>
              <a:gd name="connsiteY45" fmla="*/ 2084902 h 2266452"/>
              <a:gd name="connsiteX46" fmla="*/ 0 w 3772043"/>
              <a:gd name="connsiteY46" fmla="*/ 1507958 h 2266452"/>
              <a:gd name="connsiteX0" fmla="*/ 0 w 3772043"/>
              <a:gd name="connsiteY0" fmla="*/ 1507958 h 2266452"/>
              <a:gd name="connsiteX1" fmla="*/ 595706 w 3772043"/>
              <a:gd name="connsiteY1" fmla="*/ 1507958 h 2266452"/>
              <a:gd name="connsiteX2" fmla="*/ 1333643 w 3772043"/>
              <a:gd name="connsiteY2" fmla="*/ 1026694 h 2266452"/>
              <a:gd name="connsiteX3" fmla="*/ 1734695 w 3772043"/>
              <a:gd name="connsiteY3" fmla="*/ 224589 h 2266452"/>
              <a:gd name="connsiteX4" fmla="*/ 2296169 w 3772043"/>
              <a:gd name="connsiteY4" fmla="*/ 152400 h 2266452"/>
              <a:gd name="connsiteX5" fmla="*/ 2576906 w 3772043"/>
              <a:gd name="connsiteY5" fmla="*/ 136358 h 2266452"/>
              <a:gd name="connsiteX6" fmla="*/ 2713264 w 3772043"/>
              <a:gd name="connsiteY6" fmla="*/ 248652 h 2266452"/>
              <a:gd name="connsiteX7" fmla="*/ 2785453 w 3772043"/>
              <a:gd name="connsiteY7" fmla="*/ 0 h 2266452"/>
              <a:gd name="connsiteX8" fmla="*/ 2945874 w 3772043"/>
              <a:gd name="connsiteY8" fmla="*/ 56147 h 2266452"/>
              <a:gd name="connsiteX9" fmla="*/ 3026085 w 3772043"/>
              <a:gd name="connsiteY9" fmla="*/ 272715 h 2266452"/>
              <a:gd name="connsiteX10" fmla="*/ 3074211 w 3772043"/>
              <a:gd name="connsiteY10" fmla="*/ 417094 h 2266452"/>
              <a:gd name="connsiteX11" fmla="*/ 3178485 w 3772043"/>
              <a:gd name="connsiteY11" fmla="*/ 521368 h 2266452"/>
              <a:gd name="connsiteX12" fmla="*/ 3266716 w 3772043"/>
              <a:gd name="connsiteY12" fmla="*/ 665747 h 2266452"/>
              <a:gd name="connsiteX13" fmla="*/ 3346927 w 3772043"/>
              <a:gd name="connsiteY13" fmla="*/ 850231 h 2266452"/>
              <a:gd name="connsiteX14" fmla="*/ 3467243 w 3772043"/>
              <a:gd name="connsiteY14" fmla="*/ 970547 h 2266452"/>
              <a:gd name="connsiteX15" fmla="*/ 3635685 w 3772043"/>
              <a:gd name="connsiteY15" fmla="*/ 753979 h 2266452"/>
              <a:gd name="connsiteX16" fmla="*/ 3772043 w 3772043"/>
              <a:gd name="connsiteY16" fmla="*/ 1291389 h 2266452"/>
              <a:gd name="connsiteX17" fmla="*/ 3643706 w 3772043"/>
              <a:gd name="connsiteY17" fmla="*/ 1451810 h 2266452"/>
              <a:gd name="connsiteX18" fmla="*/ 3523390 w 3772043"/>
              <a:gd name="connsiteY18" fmla="*/ 1596189 h 2266452"/>
              <a:gd name="connsiteX19" fmla="*/ 3395053 w 3772043"/>
              <a:gd name="connsiteY19" fmla="*/ 1644315 h 2266452"/>
              <a:gd name="connsiteX20" fmla="*/ 3234632 w 3772043"/>
              <a:gd name="connsiteY20" fmla="*/ 1475873 h 2266452"/>
              <a:gd name="connsiteX21" fmla="*/ 3138380 w 3772043"/>
              <a:gd name="connsiteY21" fmla="*/ 1291389 h 2266452"/>
              <a:gd name="connsiteX22" fmla="*/ 2985980 w 3772043"/>
              <a:gd name="connsiteY22" fmla="*/ 1018673 h 2266452"/>
              <a:gd name="connsiteX23" fmla="*/ 2937853 w 3772043"/>
              <a:gd name="connsiteY23" fmla="*/ 954505 h 2266452"/>
              <a:gd name="connsiteX24" fmla="*/ 2817537 w 3772043"/>
              <a:gd name="connsiteY24" fmla="*/ 802105 h 2266452"/>
              <a:gd name="connsiteX25" fmla="*/ 2745348 w 3772043"/>
              <a:gd name="connsiteY25" fmla="*/ 713873 h 2266452"/>
              <a:gd name="connsiteX26" fmla="*/ 2681180 w 3772043"/>
              <a:gd name="connsiteY26" fmla="*/ 745958 h 2266452"/>
              <a:gd name="connsiteX27" fmla="*/ 2576906 w 3772043"/>
              <a:gd name="connsiteY27" fmla="*/ 874294 h 2266452"/>
              <a:gd name="connsiteX28" fmla="*/ 2472632 w 3772043"/>
              <a:gd name="connsiteY28" fmla="*/ 938463 h 2266452"/>
              <a:gd name="connsiteX29" fmla="*/ 2312211 w 3772043"/>
              <a:gd name="connsiteY29" fmla="*/ 906379 h 2266452"/>
              <a:gd name="connsiteX30" fmla="*/ 2223980 w 3772043"/>
              <a:gd name="connsiteY30" fmla="*/ 1002631 h 2266452"/>
              <a:gd name="connsiteX31" fmla="*/ 2031474 w 3772043"/>
              <a:gd name="connsiteY31" fmla="*/ 1026694 h 2266452"/>
              <a:gd name="connsiteX32" fmla="*/ 1903137 w 3772043"/>
              <a:gd name="connsiteY32" fmla="*/ 1034715 h 2266452"/>
              <a:gd name="connsiteX33" fmla="*/ 1710632 w 3772043"/>
              <a:gd name="connsiteY33" fmla="*/ 1363579 h 2266452"/>
              <a:gd name="connsiteX34" fmla="*/ 1550211 w 3772043"/>
              <a:gd name="connsiteY34" fmla="*/ 1604210 h 2266452"/>
              <a:gd name="connsiteX35" fmla="*/ 1421874 w 3772043"/>
              <a:gd name="connsiteY35" fmla="*/ 1780673 h 2266452"/>
              <a:gd name="connsiteX36" fmla="*/ 1360141 w 3772043"/>
              <a:gd name="connsiteY36" fmla="*/ 1858736 h 2266452"/>
              <a:gd name="connsiteX37" fmla="*/ 1189264 w 3772043"/>
              <a:gd name="connsiteY37" fmla="*/ 2021305 h 2266452"/>
              <a:gd name="connsiteX38" fmla="*/ 1068948 w 3772043"/>
              <a:gd name="connsiteY38" fmla="*/ 2149642 h 2266452"/>
              <a:gd name="connsiteX39" fmla="*/ 916548 w 3772043"/>
              <a:gd name="connsiteY39" fmla="*/ 2253915 h 2266452"/>
              <a:gd name="connsiteX40" fmla="*/ 764148 w 3772043"/>
              <a:gd name="connsiteY40" fmla="*/ 2253915 h 2266452"/>
              <a:gd name="connsiteX41" fmla="*/ 627790 w 3772043"/>
              <a:gd name="connsiteY41" fmla="*/ 2157663 h 2266452"/>
              <a:gd name="connsiteX42" fmla="*/ 483411 w 3772043"/>
              <a:gd name="connsiteY42" fmla="*/ 2117558 h 2266452"/>
              <a:gd name="connsiteX43" fmla="*/ 250801 w 3772043"/>
              <a:gd name="connsiteY43" fmla="*/ 2117558 h 2266452"/>
              <a:gd name="connsiteX44" fmla="*/ 66460 w 3772043"/>
              <a:gd name="connsiteY44" fmla="*/ 2109536 h 2266452"/>
              <a:gd name="connsiteX45" fmla="*/ 5156 w 3772043"/>
              <a:gd name="connsiteY45" fmla="*/ 2084902 h 2266452"/>
              <a:gd name="connsiteX46" fmla="*/ 0 w 3772043"/>
              <a:gd name="connsiteY46" fmla="*/ 1507958 h 2266452"/>
              <a:gd name="connsiteX0" fmla="*/ 0 w 3772043"/>
              <a:gd name="connsiteY0" fmla="*/ 1507958 h 2266452"/>
              <a:gd name="connsiteX1" fmla="*/ 595706 w 3772043"/>
              <a:gd name="connsiteY1" fmla="*/ 1507958 h 2266452"/>
              <a:gd name="connsiteX2" fmla="*/ 1333643 w 3772043"/>
              <a:gd name="connsiteY2" fmla="*/ 1026694 h 2266452"/>
              <a:gd name="connsiteX3" fmla="*/ 1734695 w 3772043"/>
              <a:gd name="connsiteY3" fmla="*/ 224589 h 2266452"/>
              <a:gd name="connsiteX4" fmla="*/ 2296169 w 3772043"/>
              <a:gd name="connsiteY4" fmla="*/ 152400 h 2266452"/>
              <a:gd name="connsiteX5" fmla="*/ 2576906 w 3772043"/>
              <a:gd name="connsiteY5" fmla="*/ 136358 h 2266452"/>
              <a:gd name="connsiteX6" fmla="*/ 2713264 w 3772043"/>
              <a:gd name="connsiteY6" fmla="*/ 248652 h 2266452"/>
              <a:gd name="connsiteX7" fmla="*/ 2785453 w 3772043"/>
              <a:gd name="connsiteY7" fmla="*/ 0 h 2266452"/>
              <a:gd name="connsiteX8" fmla="*/ 2945874 w 3772043"/>
              <a:gd name="connsiteY8" fmla="*/ 56147 h 2266452"/>
              <a:gd name="connsiteX9" fmla="*/ 3026085 w 3772043"/>
              <a:gd name="connsiteY9" fmla="*/ 272715 h 2266452"/>
              <a:gd name="connsiteX10" fmla="*/ 3074211 w 3772043"/>
              <a:gd name="connsiteY10" fmla="*/ 417094 h 2266452"/>
              <a:gd name="connsiteX11" fmla="*/ 3178485 w 3772043"/>
              <a:gd name="connsiteY11" fmla="*/ 521368 h 2266452"/>
              <a:gd name="connsiteX12" fmla="*/ 3266716 w 3772043"/>
              <a:gd name="connsiteY12" fmla="*/ 665747 h 2266452"/>
              <a:gd name="connsiteX13" fmla="*/ 3346927 w 3772043"/>
              <a:gd name="connsiteY13" fmla="*/ 850231 h 2266452"/>
              <a:gd name="connsiteX14" fmla="*/ 3467243 w 3772043"/>
              <a:gd name="connsiteY14" fmla="*/ 970547 h 2266452"/>
              <a:gd name="connsiteX15" fmla="*/ 3635685 w 3772043"/>
              <a:gd name="connsiteY15" fmla="*/ 753979 h 2266452"/>
              <a:gd name="connsiteX16" fmla="*/ 3772043 w 3772043"/>
              <a:gd name="connsiteY16" fmla="*/ 1291389 h 2266452"/>
              <a:gd name="connsiteX17" fmla="*/ 3643706 w 3772043"/>
              <a:gd name="connsiteY17" fmla="*/ 1451810 h 2266452"/>
              <a:gd name="connsiteX18" fmla="*/ 3523390 w 3772043"/>
              <a:gd name="connsiteY18" fmla="*/ 1596189 h 2266452"/>
              <a:gd name="connsiteX19" fmla="*/ 3395053 w 3772043"/>
              <a:gd name="connsiteY19" fmla="*/ 1644315 h 2266452"/>
              <a:gd name="connsiteX20" fmla="*/ 3234632 w 3772043"/>
              <a:gd name="connsiteY20" fmla="*/ 1475873 h 2266452"/>
              <a:gd name="connsiteX21" fmla="*/ 3138380 w 3772043"/>
              <a:gd name="connsiteY21" fmla="*/ 1291389 h 2266452"/>
              <a:gd name="connsiteX22" fmla="*/ 2985980 w 3772043"/>
              <a:gd name="connsiteY22" fmla="*/ 1018673 h 2266452"/>
              <a:gd name="connsiteX23" fmla="*/ 2937853 w 3772043"/>
              <a:gd name="connsiteY23" fmla="*/ 954505 h 2266452"/>
              <a:gd name="connsiteX24" fmla="*/ 2817537 w 3772043"/>
              <a:gd name="connsiteY24" fmla="*/ 802105 h 2266452"/>
              <a:gd name="connsiteX25" fmla="*/ 2745348 w 3772043"/>
              <a:gd name="connsiteY25" fmla="*/ 713873 h 2266452"/>
              <a:gd name="connsiteX26" fmla="*/ 2681180 w 3772043"/>
              <a:gd name="connsiteY26" fmla="*/ 745958 h 2266452"/>
              <a:gd name="connsiteX27" fmla="*/ 2576906 w 3772043"/>
              <a:gd name="connsiteY27" fmla="*/ 874294 h 2266452"/>
              <a:gd name="connsiteX28" fmla="*/ 2472632 w 3772043"/>
              <a:gd name="connsiteY28" fmla="*/ 938463 h 2266452"/>
              <a:gd name="connsiteX29" fmla="*/ 2312211 w 3772043"/>
              <a:gd name="connsiteY29" fmla="*/ 906379 h 2266452"/>
              <a:gd name="connsiteX30" fmla="*/ 2223980 w 3772043"/>
              <a:gd name="connsiteY30" fmla="*/ 1002631 h 2266452"/>
              <a:gd name="connsiteX31" fmla="*/ 2031474 w 3772043"/>
              <a:gd name="connsiteY31" fmla="*/ 1026694 h 2266452"/>
              <a:gd name="connsiteX32" fmla="*/ 1903137 w 3772043"/>
              <a:gd name="connsiteY32" fmla="*/ 1034715 h 2266452"/>
              <a:gd name="connsiteX33" fmla="*/ 1710632 w 3772043"/>
              <a:gd name="connsiteY33" fmla="*/ 1363579 h 2266452"/>
              <a:gd name="connsiteX34" fmla="*/ 1550211 w 3772043"/>
              <a:gd name="connsiteY34" fmla="*/ 1604210 h 2266452"/>
              <a:gd name="connsiteX35" fmla="*/ 1421874 w 3772043"/>
              <a:gd name="connsiteY35" fmla="*/ 1780673 h 2266452"/>
              <a:gd name="connsiteX36" fmla="*/ 1360141 w 3772043"/>
              <a:gd name="connsiteY36" fmla="*/ 1858736 h 2266452"/>
              <a:gd name="connsiteX37" fmla="*/ 1189264 w 3772043"/>
              <a:gd name="connsiteY37" fmla="*/ 2021305 h 2266452"/>
              <a:gd name="connsiteX38" fmla="*/ 1068948 w 3772043"/>
              <a:gd name="connsiteY38" fmla="*/ 2149642 h 2266452"/>
              <a:gd name="connsiteX39" fmla="*/ 916548 w 3772043"/>
              <a:gd name="connsiteY39" fmla="*/ 2253915 h 2266452"/>
              <a:gd name="connsiteX40" fmla="*/ 764148 w 3772043"/>
              <a:gd name="connsiteY40" fmla="*/ 2253915 h 2266452"/>
              <a:gd name="connsiteX41" fmla="*/ 627790 w 3772043"/>
              <a:gd name="connsiteY41" fmla="*/ 2157663 h 2266452"/>
              <a:gd name="connsiteX42" fmla="*/ 483411 w 3772043"/>
              <a:gd name="connsiteY42" fmla="*/ 2117558 h 2266452"/>
              <a:gd name="connsiteX43" fmla="*/ 250801 w 3772043"/>
              <a:gd name="connsiteY43" fmla="*/ 2117558 h 2266452"/>
              <a:gd name="connsiteX44" fmla="*/ 66460 w 3772043"/>
              <a:gd name="connsiteY44" fmla="*/ 2109536 h 2266452"/>
              <a:gd name="connsiteX45" fmla="*/ 5156 w 3772043"/>
              <a:gd name="connsiteY45" fmla="*/ 2084902 h 2266452"/>
              <a:gd name="connsiteX46" fmla="*/ 0 w 3772043"/>
              <a:gd name="connsiteY46" fmla="*/ 1507958 h 2266452"/>
              <a:gd name="connsiteX0" fmla="*/ 0 w 3772043"/>
              <a:gd name="connsiteY0" fmla="*/ 1507958 h 2266452"/>
              <a:gd name="connsiteX1" fmla="*/ 595706 w 3772043"/>
              <a:gd name="connsiteY1" fmla="*/ 1507958 h 2266452"/>
              <a:gd name="connsiteX2" fmla="*/ 1333643 w 3772043"/>
              <a:gd name="connsiteY2" fmla="*/ 1026694 h 2266452"/>
              <a:gd name="connsiteX3" fmla="*/ 1734695 w 3772043"/>
              <a:gd name="connsiteY3" fmla="*/ 224589 h 2266452"/>
              <a:gd name="connsiteX4" fmla="*/ 2296169 w 3772043"/>
              <a:gd name="connsiteY4" fmla="*/ 152400 h 2266452"/>
              <a:gd name="connsiteX5" fmla="*/ 2576906 w 3772043"/>
              <a:gd name="connsiteY5" fmla="*/ 136358 h 2266452"/>
              <a:gd name="connsiteX6" fmla="*/ 2713264 w 3772043"/>
              <a:gd name="connsiteY6" fmla="*/ 248652 h 2266452"/>
              <a:gd name="connsiteX7" fmla="*/ 2785453 w 3772043"/>
              <a:gd name="connsiteY7" fmla="*/ 0 h 2266452"/>
              <a:gd name="connsiteX8" fmla="*/ 2945874 w 3772043"/>
              <a:gd name="connsiteY8" fmla="*/ 56147 h 2266452"/>
              <a:gd name="connsiteX9" fmla="*/ 3026085 w 3772043"/>
              <a:gd name="connsiteY9" fmla="*/ 272715 h 2266452"/>
              <a:gd name="connsiteX10" fmla="*/ 3074211 w 3772043"/>
              <a:gd name="connsiteY10" fmla="*/ 417094 h 2266452"/>
              <a:gd name="connsiteX11" fmla="*/ 3178485 w 3772043"/>
              <a:gd name="connsiteY11" fmla="*/ 521368 h 2266452"/>
              <a:gd name="connsiteX12" fmla="*/ 3266716 w 3772043"/>
              <a:gd name="connsiteY12" fmla="*/ 665747 h 2266452"/>
              <a:gd name="connsiteX13" fmla="*/ 3346927 w 3772043"/>
              <a:gd name="connsiteY13" fmla="*/ 850231 h 2266452"/>
              <a:gd name="connsiteX14" fmla="*/ 3467243 w 3772043"/>
              <a:gd name="connsiteY14" fmla="*/ 970547 h 2266452"/>
              <a:gd name="connsiteX15" fmla="*/ 3635685 w 3772043"/>
              <a:gd name="connsiteY15" fmla="*/ 753979 h 2266452"/>
              <a:gd name="connsiteX16" fmla="*/ 3772043 w 3772043"/>
              <a:gd name="connsiteY16" fmla="*/ 1291389 h 2266452"/>
              <a:gd name="connsiteX17" fmla="*/ 3643706 w 3772043"/>
              <a:gd name="connsiteY17" fmla="*/ 1451810 h 2266452"/>
              <a:gd name="connsiteX18" fmla="*/ 3523390 w 3772043"/>
              <a:gd name="connsiteY18" fmla="*/ 1596189 h 2266452"/>
              <a:gd name="connsiteX19" fmla="*/ 3395053 w 3772043"/>
              <a:gd name="connsiteY19" fmla="*/ 1644315 h 2266452"/>
              <a:gd name="connsiteX20" fmla="*/ 3234632 w 3772043"/>
              <a:gd name="connsiteY20" fmla="*/ 1475873 h 2266452"/>
              <a:gd name="connsiteX21" fmla="*/ 3138380 w 3772043"/>
              <a:gd name="connsiteY21" fmla="*/ 1291389 h 2266452"/>
              <a:gd name="connsiteX22" fmla="*/ 2985980 w 3772043"/>
              <a:gd name="connsiteY22" fmla="*/ 1018673 h 2266452"/>
              <a:gd name="connsiteX23" fmla="*/ 2937853 w 3772043"/>
              <a:gd name="connsiteY23" fmla="*/ 954505 h 2266452"/>
              <a:gd name="connsiteX24" fmla="*/ 2817537 w 3772043"/>
              <a:gd name="connsiteY24" fmla="*/ 802105 h 2266452"/>
              <a:gd name="connsiteX25" fmla="*/ 2745348 w 3772043"/>
              <a:gd name="connsiteY25" fmla="*/ 713873 h 2266452"/>
              <a:gd name="connsiteX26" fmla="*/ 2681180 w 3772043"/>
              <a:gd name="connsiteY26" fmla="*/ 745958 h 2266452"/>
              <a:gd name="connsiteX27" fmla="*/ 2576906 w 3772043"/>
              <a:gd name="connsiteY27" fmla="*/ 874294 h 2266452"/>
              <a:gd name="connsiteX28" fmla="*/ 2472632 w 3772043"/>
              <a:gd name="connsiteY28" fmla="*/ 938463 h 2266452"/>
              <a:gd name="connsiteX29" fmla="*/ 2312211 w 3772043"/>
              <a:gd name="connsiteY29" fmla="*/ 906379 h 2266452"/>
              <a:gd name="connsiteX30" fmla="*/ 2223980 w 3772043"/>
              <a:gd name="connsiteY30" fmla="*/ 1002631 h 2266452"/>
              <a:gd name="connsiteX31" fmla="*/ 2031474 w 3772043"/>
              <a:gd name="connsiteY31" fmla="*/ 1026694 h 2266452"/>
              <a:gd name="connsiteX32" fmla="*/ 1903137 w 3772043"/>
              <a:gd name="connsiteY32" fmla="*/ 1034715 h 2266452"/>
              <a:gd name="connsiteX33" fmla="*/ 1710632 w 3772043"/>
              <a:gd name="connsiteY33" fmla="*/ 1363579 h 2266452"/>
              <a:gd name="connsiteX34" fmla="*/ 1550211 w 3772043"/>
              <a:gd name="connsiteY34" fmla="*/ 1604210 h 2266452"/>
              <a:gd name="connsiteX35" fmla="*/ 1421874 w 3772043"/>
              <a:gd name="connsiteY35" fmla="*/ 1780673 h 2266452"/>
              <a:gd name="connsiteX36" fmla="*/ 1360141 w 3772043"/>
              <a:gd name="connsiteY36" fmla="*/ 1858736 h 2266452"/>
              <a:gd name="connsiteX37" fmla="*/ 1189264 w 3772043"/>
              <a:gd name="connsiteY37" fmla="*/ 2021305 h 2266452"/>
              <a:gd name="connsiteX38" fmla="*/ 1068948 w 3772043"/>
              <a:gd name="connsiteY38" fmla="*/ 2149642 h 2266452"/>
              <a:gd name="connsiteX39" fmla="*/ 916548 w 3772043"/>
              <a:gd name="connsiteY39" fmla="*/ 2253915 h 2266452"/>
              <a:gd name="connsiteX40" fmla="*/ 764148 w 3772043"/>
              <a:gd name="connsiteY40" fmla="*/ 2253915 h 2266452"/>
              <a:gd name="connsiteX41" fmla="*/ 627790 w 3772043"/>
              <a:gd name="connsiteY41" fmla="*/ 2157663 h 2266452"/>
              <a:gd name="connsiteX42" fmla="*/ 483411 w 3772043"/>
              <a:gd name="connsiteY42" fmla="*/ 2117558 h 2266452"/>
              <a:gd name="connsiteX43" fmla="*/ 250801 w 3772043"/>
              <a:gd name="connsiteY43" fmla="*/ 2117558 h 2266452"/>
              <a:gd name="connsiteX44" fmla="*/ 66460 w 3772043"/>
              <a:gd name="connsiteY44" fmla="*/ 2109536 h 2266452"/>
              <a:gd name="connsiteX45" fmla="*/ 5156 w 3772043"/>
              <a:gd name="connsiteY45" fmla="*/ 2084902 h 2266452"/>
              <a:gd name="connsiteX46" fmla="*/ 0 w 3772043"/>
              <a:gd name="connsiteY46" fmla="*/ 1507958 h 2266452"/>
              <a:gd name="connsiteX0" fmla="*/ 0 w 3772043"/>
              <a:gd name="connsiteY0" fmla="*/ 1507958 h 2266452"/>
              <a:gd name="connsiteX1" fmla="*/ 595706 w 3772043"/>
              <a:gd name="connsiteY1" fmla="*/ 1507958 h 2266452"/>
              <a:gd name="connsiteX2" fmla="*/ 1333643 w 3772043"/>
              <a:gd name="connsiteY2" fmla="*/ 1026694 h 2266452"/>
              <a:gd name="connsiteX3" fmla="*/ 1734695 w 3772043"/>
              <a:gd name="connsiteY3" fmla="*/ 224589 h 2266452"/>
              <a:gd name="connsiteX4" fmla="*/ 2296169 w 3772043"/>
              <a:gd name="connsiteY4" fmla="*/ 152400 h 2266452"/>
              <a:gd name="connsiteX5" fmla="*/ 2576906 w 3772043"/>
              <a:gd name="connsiteY5" fmla="*/ 136358 h 2266452"/>
              <a:gd name="connsiteX6" fmla="*/ 2713264 w 3772043"/>
              <a:gd name="connsiteY6" fmla="*/ 248652 h 2266452"/>
              <a:gd name="connsiteX7" fmla="*/ 2785453 w 3772043"/>
              <a:gd name="connsiteY7" fmla="*/ 0 h 2266452"/>
              <a:gd name="connsiteX8" fmla="*/ 2945874 w 3772043"/>
              <a:gd name="connsiteY8" fmla="*/ 56147 h 2266452"/>
              <a:gd name="connsiteX9" fmla="*/ 3026085 w 3772043"/>
              <a:gd name="connsiteY9" fmla="*/ 272715 h 2266452"/>
              <a:gd name="connsiteX10" fmla="*/ 3074211 w 3772043"/>
              <a:gd name="connsiteY10" fmla="*/ 417094 h 2266452"/>
              <a:gd name="connsiteX11" fmla="*/ 3178485 w 3772043"/>
              <a:gd name="connsiteY11" fmla="*/ 521368 h 2266452"/>
              <a:gd name="connsiteX12" fmla="*/ 3266716 w 3772043"/>
              <a:gd name="connsiteY12" fmla="*/ 665747 h 2266452"/>
              <a:gd name="connsiteX13" fmla="*/ 3346927 w 3772043"/>
              <a:gd name="connsiteY13" fmla="*/ 850231 h 2266452"/>
              <a:gd name="connsiteX14" fmla="*/ 3467243 w 3772043"/>
              <a:gd name="connsiteY14" fmla="*/ 970547 h 2266452"/>
              <a:gd name="connsiteX15" fmla="*/ 3635685 w 3772043"/>
              <a:gd name="connsiteY15" fmla="*/ 753979 h 2266452"/>
              <a:gd name="connsiteX16" fmla="*/ 3772043 w 3772043"/>
              <a:gd name="connsiteY16" fmla="*/ 1291389 h 2266452"/>
              <a:gd name="connsiteX17" fmla="*/ 3643706 w 3772043"/>
              <a:gd name="connsiteY17" fmla="*/ 1451810 h 2266452"/>
              <a:gd name="connsiteX18" fmla="*/ 3523390 w 3772043"/>
              <a:gd name="connsiteY18" fmla="*/ 1596189 h 2266452"/>
              <a:gd name="connsiteX19" fmla="*/ 3395053 w 3772043"/>
              <a:gd name="connsiteY19" fmla="*/ 1644315 h 2266452"/>
              <a:gd name="connsiteX20" fmla="*/ 3234632 w 3772043"/>
              <a:gd name="connsiteY20" fmla="*/ 1475873 h 2266452"/>
              <a:gd name="connsiteX21" fmla="*/ 3138380 w 3772043"/>
              <a:gd name="connsiteY21" fmla="*/ 1291389 h 2266452"/>
              <a:gd name="connsiteX22" fmla="*/ 2985980 w 3772043"/>
              <a:gd name="connsiteY22" fmla="*/ 1018673 h 2266452"/>
              <a:gd name="connsiteX23" fmla="*/ 2937853 w 3772043"/>
              <a:gd name="connsiteY23" fmla="*/ 954505 h 2266452"/>
              <a:gd name="connsiteX24" fmla="*/ 2817537 w 3772043"/>
              <a:gd name="connsiteY24" fmla="*/ 802105 h 2266452"/>
              <a:gd name="connsiteX25" fmla="*/ 2745348 w 3772043"/>
              <a:gd name="connsiteY25" fmla="*/ 713873 h 2266452"/>
              <a:gd name="connsiteX26" fmla="*/ 2681180 w 3772043"/>
              <a:gd name="connsiteY26" fmla="*/ 745958 h 2266452"/>
              <a:gd name="connsiteX27" fmla="*/ 2576906 w 3772043"/>
              <a:gd name="connsiteY27" fmla="*/ 874294 h 2266452"/>
              <a:gd name="connsiteX28" fmla="*/ 2472632 w 3772043"/>
              <a:gd name="connsiteY28" fmla="*/ 938463 h 2266452"/>
              <a:gd name="connsiteX29" fmla="*/ 2312211 w 3772043"/>
              <a:gd name="connsiteY29" fmla="*/ 906379 h 2266452"/>
              <a:gd name="connsiteX30" fmla="*/ 2223980 w 3772043"/>
              <a:gd name="connsiteY30" fmla="*/ 1002631 h 2266452"/>
              <a:gd name="connsiteX31" fmla="*/ 2031474 w 3772043"/>
              <a:gd name="connsiteY31" fmla="*/ 1026694 h 2266452"/>
              <a:gd name="connsiteX32" fmla="*/ 1903137 w 3772043"/>
              <a:gd name="connsiteY32" fmla="*/ 1034715 h 2266452"/>
              <a:gd name="connsiteX33" fmla="*/ 1710632 w 3772043"/>
              <a:gd name="connsiteY33" fmla="*/ 1363579 h 2266452"/>
              <a:gd name="connsiteX34" fmla="*/ 1550211 w 3772043"/>
              <a:gd name="connsiteY34" fmla="*/ 1604210 h 2266452"/>
              <a:gd name="connsiteX35" fmla="*/ 1421874 w 3772043"/>
              <a:gd name="connsiteY35" fmla="*/ 1780673 h 2266452"/>
              <a:gd name="connsiteX36" fmla="*/ 1360141 w 3772043"/>
              <a:gd name="connsiteY36" fmla="*/ 1858736 h 2266452"/>
              <a:gd name="connsiteX37" fmla="*/ 1189264 w 3772043"/>
              <a:gd name="connsiteY37" fmla="*/ 2021305 h 2266452"/>
              <a:gd name="connsiteX38" fmla="*/ 1068948 w 3772043"/>
              <a:gd name="connsiteY38" fmla="*/ 2149642 h 2266452"/>
              <a:gd name="connsiteX39" fmla="*/ 916548 w 3772043"/>
              <a:gd name="connsiteY39" fmla="*/ 2253915 h 2266452"/>
              <a:gd name="connsiteX40" fmla="*/ 764148 w 3772043"/>
              <a:gd name="connsiteY40" fmla="*/ 2253915 h 2266452"/>
              <a:gd name="connsiteX41" fmla="*/ 627790 w 3772043"/>
              <a:gd name="connsiteY41" fmla="*/ 2157663 h 2266452"/>
              <a:gd name="connsiteX42" fmla="*/ 483411 w 3772043"/>
              <a:gd name="connsiteY42" fmla="*/ 2117558 h 2266452"/>
              <a:gd name="connsiteX43" fmla="*/ 250801 w 3772043"/>
              <a:gd name="connsiteY43" fmla="*/ 2117558 h 2266452"/>
              <a:gd name="connsiteX44" fmla="*/ 66460 w 3772043"/>
              <a:gd name="connsiteY44" fmla="*/ 2109536 h 2266452"/>
              <a:gd name="connsiteX45" fmla="*/ 5156 w 3772043"/>
              <a:gd name="connsiteY45" fmla="*/ 2084902 h 2266452"/>
              <a:gd name="connsiteX46" fmla="*/ 0 w 3772043"/>
              <a:gd name="connsiteY46" fmla="*/ 1507958 h 2266452"/>
              <a:gd name="connsiteX0" fmla="*/ 0 w 3772043"/>
              <a:gd name="connsiteY0" fmla="*/ 1507958 h 2266452"/>
              <a:gd name="connsiteX1" fmla="*/ 595706 w 3772043"/>
              <a:gd name="connsiteY1" fmla="*/ 1507958 h 2266452"/>
              <a:gd name="connsiteX2" fmla="*/ 1333643 w 3772043"/>
              <a:gd name="connsiteY2" fmla="*/ 1026694 h 2266452"/>
              <a:gd name="connsiteX3" fmla="*/ 1734695 w 3772043"/>
              <a:gd name="connsiteY3" fmla="*/ 224589 h 2266452"/>
              <a:gd name="connsiteX4" fmla="*/ 2296169 w 3772043"/>
              <a:gd name="connsiteY4" fmla="*/ 152400 h 2266452"/>
              <a:gd name="connsiteX5" fmla="*/ 2576906 w 3772043"/>
              <a:gd name="connsiteY5" fmla="*/ 136358 h 2266452"/>
              <a:gd name="connsiteX6" fmla="*/ 2713264 w 3772043"/>
              <a:gd name="connsiteY6" fmla="*/ 248652 h 2266452"/>
              <a:gd name="connsiteX7" fmla="*/ 2785453 w 3772043"/>
              <a:gd name="connsiteY7" fmla="*/ 0 h 2266452"/>
              <a:gd name="connsiteX8" fmla="*/ 2945874 w 3772043"/>
              <a:gd name="connsiteY8" fmla="*/ 56147 h 2266452"/>
              <a:gd name="connsiteX9" fmla="*/ 3026085 w 3772043"/>
              <a:gd name="connsiteY9" fmla="*/ 272715 h 2266452"/>
              <a:gd name="connsiteX10" fmla="*/ 3074211 w 3772043"/>
              <a:gd name="connsiteY10" fmla="*/ 417094 h 2266452"/>
              <a:gd name="connsiteX11" fmla="*/ 3178485 w 3772043"/>
              <a:gd name="connsiteY11" fmla="*/ 521368 h 2266452"/>
              <a:gd name="connsiteX12" fmla="*/ 3266716 w 3772043"/>
              <a:gd name="connsiteY12" fmla="*/ 665747 h 2266452"/>
              <a:gd name="connsiteX13" fmla="*/ 3346927 w 3772043"/>
              <a:gd name="connsiteY13" fmla="*/ 850231 h 2266452"/>
              <a:gd name="connsiteX14" fmla="*/ 3467243 w 3772043"/>
              <a:gd name="connsiteY14" fmla="*/ 970547 h 2266452"/>
              <a:gd name="connsiteX15" fmla="*/ 3635685 w 3772043"/>
              <a:gd name="connsiteY15" fmla="*/ 753979 h 2266452"/>
              <a:gd name="connsiteX16" fmla="*/ 3772043 w 3772043"/>
              <a:gd name="connsiteY16" fmla="*/ 1291389 h 2266452"/>
              <a:gd name="connsiteX17" fmla="*/ 3643706 w 3772043"/>
              <a:gd name="connsiteY17" fmla="*/ 1451810 h 2266452"/>
              <a:gd name="connsiteX18" fmla="*/ 3523390 w 3772043"/>
              <a:gd name="connsiteY18" fmla="*/ 1596189 h 2266452"/>
              <a:gd name="connsiteX19" fmla="*/ 3395053 w 3772043"/>
              <a:gd name="connsiteY19" fmla="*/ 1644315 h 2266452"/>
              <a:gd name="connsiteX20" fmla="*/ 3234632 w 3772043"/>
              <a:gd name="connsiteY20" fmla="*/ 1475873 h 2266452"/>
              <a:gd name="connsiteX21" fmla="*/ 3138380 w 3772043"/>
              <a:gd name="connsiteY21" fmla="*/ 1291389 h 2266452"/>
              <a:gd name="connsiteX22" fmla="*/ 2985980 w 3772043"/>
              <a:gd name="connsiteY22" fmla="*/ 1018673 h 2266452"/>
              <a:gd name="connsiteX23" fmla="*/ 2937853 w 3772043"/>
              <a:gd name="connsiteY23" fmla="*/ 954505 h 2266452"/>
              <a:gd name="connsiteX24" fmla="*/ 2817537 w 3772043"/>
              <a:gd name="connsiteY24" fmla="*/ 802105 h 2266452"/>
              <a:gd name="connsiteX25" fmla="*/ 2745348 w 3772043"/>
              <a:gd name="connsiteY25" fmla="*/ 713873 h 2266452"/>
              <a:gd name="connsiteX26" fmla="*/ 2681180 w 3772043"/>
              <a:gd name="connsiteY26" fmla="*/ 745958 h 2266452"/>
              <a:gd name="connsiteX27" fmla="*/ 2576906 w 3772043"/>
              <a:gd name="connsiteY27" fmla="*/ 874294 h 2266452"/>
              <a:gd name="connsiteX28" fmla="*/ 2472632 w 3772043"/>
              <a:gd name="connsiteY28" fmla="*/ 938463 h 2266452"/>
              <a:gd name="connsiteX29" fmla="*/ 2312211 w 3772043"/>
              <a:gd name="connsiteY29" fmla="*/ 906379 h 2266452"/>
              <a:gd name="connsiteX30" fmla="*/ 2223980 w 3772043"/>
              <a:gd name="connsiteY30" fmla="*/ 1002631 h 2266452"/>
              <a:gd name="connsiteX31" fmla="*/ 2031474 w 3772043"/>
              <a:gd name="connsiteY31" fmla="*/ 1026694 h 2266452"/>
              <a:gd name="connsiteX32" fmla="*/ 1903137 w 3772043"/>
              <a:gd name="connsiteY32" fmla="*/ 1034715 h 2266452"/>
              <a:gd name="connsiteX33" fmla="*/ 1710632 w 3772043"/>
              <a:gd name="connsiteY33" fmla="*/ 1363579 h 2266452"/>
              <a:gd name="connsiteX34" fmla="*/ 1550211 w 3772043"/>
              <a:gd name="connsiteY34" fmla="*/ 1604210 h 2266452"/>
              <a:gd name="connsiteX35" fmla="*/ 1421874 w 3772043"/>
              <a:gd name="connsiteY35" fmla="*/ 1780673 h 2266452"/>
              <a:gd name="connsiteX36" fmla="*/ 1360141 w 3772043"/>
              <a:gd name="connsiteY36" fmla="*/ 1858736 h 2266452"/>
              <a:gd name="connsiteX37" fmla="*/ 1189264 w 3772043"/>
              <a:gd name="connsiteY37" fmla="*/ 2021305 h 2266452"/>
              <a:gd name="connsiteX38" fmla="*/ 1068948 w 3772043"/>
              <a:gd name="connsiteY38" fmla="*/ 2149642 h 2266452"/>
              <a:gd name="connsiteX39" fmla="*/ 916548 w 3772043"/>
              <a:gd name="connsiteY39" fmla="*/ 2253915 h 2266452"/>
              <a:gd name="connsiteX40" fmla="*/ 764148 w 3772043"/>
              <a:gd name="connsiteY40" fmla="*/ 2253915 h 2266452"/>
              <a:gd name="connsiteX41" fmla="*/ 627790 w 3772043"/>
              <a:gd name="connsiteY41" fmla="*/ 2157663 h 2266452"/>
              <a:gd name="connsiteX42" fmla="*/ 483411 w 3772043"/>
              <a:gd name="connsiteY42" fmla="*/ 2117558 h 2266452"/>
              <a:gd name="connsiteX43" fmla="*/ 250801 w 3772043"/>
              <a:gd name="connsiteY43" fmla="*/ 2117558 h 2266452"/>
              <a:gd name="connsiteX44" fmla="*/ 66460 w 3772043"/>
              <a:gd name="connsiteY44" fmla="*/ 2109536 h 2266452"/>
              <a:gd name="connsiteX45" fmla="*/ 5156 w 3772043"/>
              <a:gd name="connsiteY45" fmla="*/ 2084902 h 2266452"/>
              <a:gd name="connsiteX46" fmla="*/ 0 w 3772043"/>
              <a:gd name="connsiteY46" fmla="*/ 1507958 h 2266452"/>
              <a:gd name="connsiteX0" fmla="*/ 0 w 3772043"/>
              <a:gd name="connsiteY0" fmla="*/ 1507958 h 2266452"/>
              <a:gd name="connsiteX1" fmla="*/ 595706 w 3772043"/>
              <a:gd name="connsiteY1" fmla="*/ 1507958 h 2266452"/>
              <a:gd name="connsiteX2" fmla="*/ 1333643 w 3772043"/>
              <a:gd name="connsiteY2" fmla="*/ 1026694 h 2266452"/>
              <a:gd name="connsiteX3" fmla="*/ 1734695 w 3772043"/>
              <a:gd name="connsiteY3" fmla="*/ 224589 h 2266452"/>
              <a:gd name="connsiteX4" fmla="*/ 2296169 w 3772043"/>
              <a:gd name="connsiteY4" fmla="*/ 152400 h 2266452"/>
              <a:gd name="connsiteX5" fmla="*/ 2576906 w 3772043"/>
              <a:gd name="connsiteY5" fmla="*/ 136358 h 2266452"/>
              <a:gd name="connsiteX6" fmla="*/ 2713264 w 3772043"/>
              <a:gd name="connsiteY6" fmla="*/ 248652 h 2266452"/>
              <a:gd name="connsiteX7" fmla="*/ 2785453 w 3772043"/>
              <a:gd name="connsiteY7" fmla="*/ 0 h 2266452"/>
              <a:gd name="connsiteX8" fmla="*/ 2945874 w 3772043"/>
              <a:gd name="connsiteY8" fmla="*/ 56147 h 2266452"/>
              <a:gd name="connsiteX9" fmla="*/ 3026085 w 3772043"/>
              <a:gd name="connsiteY9" fmla="*/ 272715 h 2266452"/>
              <a:gd name="connsiteX10" fmla="*/ 3074211 w 3772043"/>
              <a:gd name="connsiteY10" fmla="*/ 417094 h 2266452"/>
              <a:gd name="connsiteX11" fmla="*/ 3178485 w 3772043"/>
              <a:gd name="connsiteY11" fmla="*/ 521368 h 2266452"/>
              <a:gd name="connsiteX12" fmla="*/ 3266716 w 3772043"/>
              <a:gd name="connsiteY12" fmla="*/ 665747 h 2266452"/>
              <a:gd name="connsiteX13" fmla="*/ 3346927 w 3772043"/>
              <a:gd name="connsiteY13" fmla="*/ 850231 h 2266452"/>
              <a:gd name="connsiteX14" fmla="*/ 3467243 w 3772043"/>
              <a:gd name="connsiteY14" fmla="*/ 970547 h 2266452"/>
              <a:gd name="connsiteX15" fmla="*/ 3635685 w 3772043"/>
              <a:gd name="connsiteY15" fmla="*/ 753979 h 2266452"/>
              <a:gd name="connsiteX16" fmla="*/ 3772043 w 3772043"/>
              <a:gd name="connsiteY16" fmla="*/ 1291389 h 2266452"/>
              <a:gd name="connsiteX17" fmla="*/ 3643706 w 3772043"/>
              <a:gd name="connsiteY17" fmla="*/ 1451810 h 2266452"/>
              <a:gd name="connsiteX18" fmla="*/ 3523390 w 3772043"/>
              <a:gd name="connsiteY18" fmla="*/ 1596189 h 2266452"/>
              <a:gd name="connsiteX19" fmla="*/ 3395053 w 3772043"/>
              <a:gd name="connsiteY19" fmla="*/ 1644315 h 2266452"/>
              <a:gd name="connsiteX20" fmla="*/ 3234632 w 3772043"/>
              <a:gd name="connsiteY20" fmla="*/ 1475873 h 2266452"/>
              <a:gd name="connsiteX21" fmla="*/ 3138380 w 3772043"/>
              <a:gd name="connsiteY21" fmla="*/ 1291389 h 2266452"/>
              <a:gd name="connsiteX22" fmla="*/ 2985980 w 3772043"/>
              <a:gd name="connsiteY22" fmla="*/ 1018673 h 2266452"/>
              <a:gd name="connsiteX23" fmla="*/ 2937853 w 3772043"/>
              <a:gd name="connsiteY23" fmla="*/ 954505 h 2266452"/>
              <a:gd name="connsiteX24" fmla="*/ 2817537 w 3772043"/>
              <a:gd name="connsiteY24" fmla="*/ 802105 h 2266452"/>
              <a:gd name="connsiteX25" fmla="*/ 2745348 w 3772043"/>
              <a:gd name="connsiteY25" fmla="*/ 713873 h 2266452"/>
              <a:gd name="connsiteX26" fmla="*/ 2681180 w 3772043"/>
              <a:gd name="connsiteY26" fmla="*/ 745958 h 2266452"/>
              <a:gd name="connsiteX27" fmla="*/ 2576906 w 3772043"/>
              <a:gd name="connsiteY27" fmla="*/ 874294 h 2266452"/>
              <a:gd name="connsiteX28" fmla="*/ 2472632 w 3772043"/>
              <a:gd name="connsiteY28" fmla="*/ 938463 h 2266452"/>
              <a:gd name="connsiteX29" fmla="*/ 2312211 w 3772043"/>
              <a:gd name="connsiteY29" fmla="*/ 906379 h 2266452"/>
              <a:gd name="connsiteX30" fmla="*/ 2223980 w 3772043"/>
              <a:gd name="connsiteY30" fmla="*/ 1002631 h 2266452"/>
              <a:gd name="connsiteX31" fmla="*/ 2031474 w 3772043"/>
              <a:gd name="connsiteY31" fmla="*/ 1026694 h 2266452"/>
              <a:gd name="connsiteX32" fmla="*/ 1903137 w 3772043"/>
              <a:gd name="connsiteY32" fmla="*/ 1034715 h 2266452"/>
              <a:gd name="connsiteX33" fmla="*/ 1710632 w 3772043"/>
              <a:gd name="connsiteY33" fmla="*/ 1363579 h 2266452"/>
              <a:gd name="connsiteX34" fmla="*/ 1550211 w 3772043"/>
              <a:gd name="connsiteY34" fmla="*/ 1604210 h 2266452"/>
              <a:gd name="connsiteX35" fmla="*/ 1421874 w 3772043"/>
              <a:gd name="connsiteY35" fmla="*/ 1780673 h 2266452"/>
              <a:gd name="connsiteX36" fmla="*/ 1360141 w 3772043"/>
              <a:gd name="connsiteY36" fmla="*/ 1858736 h 2266452"/>
              <a:gd name="connsiteX37" fmla="*/ 1189264 w 3772043"/>
              <a:gd name="connsiteY37" fmla="*/ 2021305 h 2266452"/>
              <a:gd name="connsiteX38" fmla="*/ 1068948 w 3772043"/>
              <a:gd name="connsiteY38" fmla="*/ 2149642 h 2266452"/>
              <a:gd name="connsiteX39" fmla="*/ 916548 w 3772043"/>
              <a:gd name="connsiteY39" fmla="*/ 2253915 h 2266452"/>
              <a:gd name="connsiteX40" fmla="*/ 764148 w 3772043"/>
              <a:gd name="connsiteY40" fmla="*/ 2253915 h 2266452"/>
              <a:gd name="connsiteX41" fmla="*/ 627790 w 3772043"/>
              <a:gd name="connsiteY41" fmla="*/ 2157663 h 2266452"/>
              <a:gd name="connsiteX42" fmla="*/ 483411 w 3772043"/>
              <a:gd name="connsiteY42" fmla="*/ 2117558 h 2266452"/>
              <a:gd name="connsiteX43" fmla="*/ 250801 w 3772043"/>
              <a:gd name="connsiteY43" fmla="*/ 2117558 h 2266452"/>
              <a:gd name="connsiteX44" fmla="*/ 66460 w 3772043"/>
              <a:gd name="connsiteY44" fmla="*/ 2109536 h 2266452"/>
              <a:gd name="connsiteX45" fmla="*/ 5156 w 3772043"/>
              <a:gd name="connsiteY45" fmla="*/ 2084902 h 2266452"/>
              <a:gd name="connsiteX46" fmla="*/ 0 w 3772043"/>
              <a:gd name="connsiteY46" fmla="*/ 1507958 h 2266452"/>
              <a:gd name="connsiteX0" fmla="*/ 0 w 3772043"/>
              <a:gd name="connsiteY0" fmla="*/ 1507958 h 2266452"/>
              <a:gd name="connsiteX1" fmla="*/ 595706 w 3772043"/>
              <a:gd name="connsiteY1" fmla="*/ 1507958 h 2266452"/>
              <a:gd name="connsiteX2" fmla="*/ 1333643 w 3772043"/>
              <a:gd name="connsiteY2" fmla="*/ 1026694 h 2266452"/>
              <a:gd name="connsiteX3" fmla="*/ 1734695 w 3772043"/>
              <a:gd name="connsiteY3" fmla="*/ 224589 h 2266452"/>
              <a:gd name="connsiteX4" fmla="*/ 2296169 w 3772043"/>
              <a:gd name="connsiteY4" fmla="*/ 152400 h 2266452"/>
              <a:gd name="connsiteX5" fmla="*/ 2576906 w 3772043"/>
              <a:gd name="connsiteY5" fmla="*/ 136358 h 2266452"/>
              <a:gd name="connsiteX6" fmla="*/ 2713264 w 3772043"/>
              <a:gd name="connsiteY6" fmla="*/ 248652 h 2266452"/>
              <a:gd name="connsiteX7" fmla="*/ 2785453 w 3772043"/>
              <a:gd name="connsiteY7" fmla="*/ 0 h 2266452"/>
              <a:gd name="connsiteX8" fmla="*/ 2945874 w 3772043"/>
              <a:gd name="connsiteY8" fmla="*/ 56147 h 2266452"/>
              <a:gd name="connsiteX9" fmla="*/ 3026085 w 3772043"/>
              <a:gd name="connsiteY9" fmla="*/ 272715 h 2266452"/>
              <a:gd name="connsiteX10" fmla="*/ 3074211 w 3772043"/>
              <a:gd name="connsiteY10" fmla="*/ 417094 h 2266452"/>
              <a:gd name="connsiteX11" fmla="*/ 3178485 w 3772043"/>
              <a:gd name="connsiteY11" fmla="*/ 521368 h 2266452"/>
              <a:gd name="connsiteX12" fmla="*/ 3266716 w 3772043"/>
              <a:gd name="connsiteY12" fmla="*/ 665747 h 2266452"/>
              <a:gd name="connsiteX13" fmla="*/ 3346927 w 3772043"/>
              <a:gd name="connsiteY13" fmla="*/ 850231 h 2266452"/>
              <a:gd name="connsiteX14" fmla="*/ 3467243 w 3772043"/>
              <a:gd name="connsiteY14" fmla="*/ 970547 h 2266452"/>
              <a:gd name="connsiteX15" fmla="*/ 3635685 w 3772043"/>
              <a:gd name="connsiteY15" fmla="*/ 753979 h 2266452"/>
              <a:gd name="connsiteX16" fmla="*/ 3772043 w 3772043"/>
              <a:gd name="connsiteY16" fmla="*/ 1291389 h 2266452"/>
              <a:gd name="connsiteX17" fmla="*/ 3643706 w 3772043"/>
              <a:gd name="connsiteY17" fmla="*/ 1451810 h 2266452"/>
              <a:gd name="connsiteX18" fmla="*/ 3523390 w 3772043"/>
              <a:gd name="connsiteY18" fmla="*/ 1596189 h 2266452"/>
              <a:gd name="connsiteX19" fmla="*/ 3395053 w 3772043"/>
              <a:gd name="connsiteY19" fmla="*/ 1644315 h 2266452"/>
              <a:gd name="connsiteX20" fmla="*/ 3234632 w 3772043"/>
              <a:gd name="connsiteY20" fmla="*/ 1475873 h 2266452"/>
              <a:gd name="connsiteX21" fmla="*/ 3138380 w 3772043"/>
              <a:gd name="connsiteY21" fmla="*/ 1291389 h 2266452"/>
              <a:gd name="connsiteX22" fmla="*/ 2985980 w 3772043"/>
              <a:gd name="connsiteY22" fmla="*/ 1018673 h 2266452"/>
              <a:gd name="connsiteX23" fmla="*/ 2937853 w 3772043"/>
              <a:gd name="connsiteY23" fmla="*/ 954505 h 2266452"/>
              <a:gd name="connsiteX24" fmla="*/ 2817537 w 3772043"/>
              <a:gd name="connsiteY24" fmla="*/ 802105 h 2266452"/>
              <a:gd name="connsiteX25" fmla="*/ 2745348 w 3772043"/>
              <a:gd name="connsiteY25" fmla="*/ 713873 h 2266452"/>
              <a:gd name="connsiteX26" fmla="*/ 2681180 w 3772043"/>
              <a:gd name="connsiteY26" fmla="*/ 745958 h 2266452"/>
              <a:gd name="connsiteX27" fmla="*/ 2576906 w 3772043"/>
              <a:gd name="connsiteY27" fmla="*/ 874294 h 2266452"/>
              <a:gd name="connsiteX28" fmla="*/ 2472632 w 3772043"/>
              <a:gd name="connsiteY28" fmla="*/ 938463 h 2266452"/>
              <a:gd name="connsiteX29" fmla="*/ 2312211 w 3772043"/>
              <a:gd name="connsiteY29" fmla="*/ 906379 h 2266452"/>
              <a:gd name="connsiteX30" fmla="*/ 2223980 w 3772043"/>
              <a:gd name="connsiteY30" fmla="*/ 1002631 h 2266452"/>
              <a:gd name="connsiteX31" fmla="*/ 2031474 w 3772043"/>
              <a:gd name="connsiteY31" fmla="*/ 1026694 h 2266452"/>
              <a:gd name="connsiteX32" fmla="*/ 1903137 w 3772043"/>
              <a:gd name="connsiteY32" fmla="*/ 1034715 h 2266452"/>
              <a:gd name="connsiteX33" fmla="*/ 1710632 w 3772043"/>
              <a:gd name="connsiteY33" fmla="*/ 1363579 h 2266452"/>
              <a:gd name="connsiteX34" fmla="*/ 1550211 w 3772043"/>
              <a:gd name="connsiteY34" fmla="*/ 1604210 h 2266452"/>
              <a:gd name="connsiteX35" fmla="*/ 1421874 w 3772043"/>
              <a:gd name="connsiteY35" fmla="*/ 1780673 h 2266452"/>
              <a:gd name="connsiteX36" fmla="*/ 1360141 w 3772043"/>
              <a:gd name="connsiteY36" fmla="*/ 1858736 h 2266452"/>
              <a:gd name="connsiteX37" fmla="*/ 1189264 w 3772043"/>
              <a:gd name="connsiteY37" fmla="*/ 2021305 h 2266452"/>
              <a:gd name="connsiteX38" fmla="*/ 1068948 w 3772043"/>
              <a:gd name="connsiteY38" fmla="*/ 2149642 h 2266452"/>
              <a:gd name="connsiteX39" fmla="*/ 916548 w 3772043"/>
              <a:gd name="connsiteY39" fmla="*/ 2253915 h 2266452"/>
              <a:gd name="connsiteX40" fmla="*/ 764148 w 3772043"/>
              <a:gd name="connsiteY40" fmla="*/ 2253915 h 2266452"/>
              <a:gd name="connsiteX41" fmla="*/ 627790 w 3772043"/>
              <a:gd name="connsiteY41" fmla="*/ 2157663 h 2266452"/>
              <a:gd name="connsiteX42" fmla="*/ 483411 w 3772043"/>
              <a:gd name="connsiteY42" fmla="*/ 2117558 h 2266452"/>
              <a:gd name="connsiteX43" fmla="*/ 250801 w 3772043"/>
              <a:gd name="connsiteY43" fmla="*/ 2117558 h 2266452"/>
              <a:gd name="connsiteX44" fmla="*/ 66460 w 3772043"/>
              <a:gd name="connsiteY44" fmla="*/ 2109536 h 2266452"/>
              <a:gd name="connsiteX45" fmla="*/ 5156 w 3772043"/>
              <a:gd name="connsiteY45" fmla="*/ 2084902 h 2266452"/>
              <a:gd name="connsiteX46" fmla="*/ 0 w 3772043"/>
              <a:gd name="connsiteY46" fmla="*/ 1507958 h 2266452"/>
              <a:gd name="connsiteX0" fmla="*/ 0 w 3772043"/>
              <a:gd name="connsiteY0" fmla="*/ 1507958 h 2266452"/>
              <a:gd name="connsiteX1" fmla="*/ 595706 w 3772043"/>
              <a:gd name="connsiteY1" fmla="*/ 1507958 h 2266452"/>
              <a:gd name="connsiteX2" fmla="*/ 1333643 w 3772043"/>
              <a:gd name="connsiteY2" fmla="*/ 1026694 h 2266452"/>
              <a:gd name="connsiteX3" fmla="*/ 1734695 w 3772043"/>
              <a:gd name="connsiteY3" fmla="*/ 224589 h 2266452"/>
              <a:gd name="connsiteX4" fmla="*/ 2296169 w 3772043"/>
              <a:gd name="connsiteY4" fmla="*/ 152400 h 2266452"/>
              <a:gd name="connsiteX5" fmla="*/ 2576906 w 3772043"/>
              <a:gd name="connsiteY5" fmla="*/ 136358 h 2266452"/>
              <a:gd name="connsiteX6" fmla="*/ 2713264 w 3772043"/>
              <a:gd name="connsiteY6" fmla="*/ 248652 h 2266452"/>
              <a:gd name="connsiteX7" fmla="*/ 2785453 w 3772043"/>
              <a:gd name="connsiteY7" fmla="*/ 0 h 2266452"/>
              <a:gd name="connsiteX8" fmla="*/ 2945874 w 3772043"/>
              <a:gd name="connsiteY8" fmla="*/ 56147 h 2266452"/>
              <a:gd name="connsiteX9" fmla="*/ 3026085 w 3772043"/>
              <a:gd name="connsiteY9" fmla="*/ 272715 h 2266452"/>
              <a:gd name="connsiteX10" fmla="*/ 3074211 w 3772043"/>
              <a:gd name="connsiteY10" fmla="*/ 417094 h 2266452"/>
              <a:gd name="connsiteX11" fmla="*/ 3178485 w 3772043"/>
              <a:gd name="connsiteY11" fmla="*/ 521368 h 2266452"/>
              <a:gd name="connsiteX12" fmla="*/ 3266716 w 3772043"/>
              <a:gd name="connsiteY12" fmla="*/ 665747 h 2266452"/>
              <a:gd name="connsiteX13" fmla="*/ 3346927 w 3772043"/>
              <a:gd name="connsiteY13" fmla="*/ 850231 h 2266452"/>
              <a:gd name="connsiteX14" fmla="*/ 3467243 w 3772043"/>
              <a:gd name="connsiteY14" fmla="*/ 970547 h 2266452"/>
              <a:gd name="connsiteX15" fmla="*/ 3635685 w 3772043"/>
              <a:gd name="connsiteY15" fmla="*/ 753979 h 2266452"/>
              <a:gd name="connsiteX16" fmla="*/ 3772043 w 3772043"/>
              <a:gd name="connsiteY16" fmla="*/ 1291389 h 2266452"/>
              <a:gd name="connsiteX17" fmla="*/ 3643706 w 3772043"/>
              <a:gd name="connsiteY17" fmla="*/ 1451810 h 2266452"/>
              <a:gd name="connsiteX18" fmla="*/ 3523390 w 3772043"/>
              <a:gd name="connsiteY18" fmla="*/ 1596189 h 2266452"/>
              <a:gd name="connsiteX19" fmla="*/ 3395053 w 3772043"/>
              <a:gd name="connsiteY19" fmla="*/ 1644315 h 2266452"/>
              <a:gd name="connsiteX20" fmla="*/ 3234632 w 3772043"/>
              <a:gd name="connsiteY20" fmla="*/ 1475873 h 2266452"/>
              <a:gd name="connsiteX21" fmla="*/ 3138380 w 3772043"/>
              <a:gd name="connsiteY21" fmla="*/ 1291389 h 2266452"/>
              <a:gd name="connsiteX22" fmla="*/ 2985980 w 3772043"/>
              <a:gd name="connsiteY22" fmla="*/ 1018673 h 2266452"/>
              <a:gd name="connsiteX23" fmla="*/ 2937853 w 3772043"/>
              <a:gd name="connsiteY23" fmla="*/ 954505 h 2266452"/>
              <a:gd name="connsiteX24" fmla="*/ 2817537 w 3772043"/>
              <a:gd name="connsiteY24" fmla="*/ 802105 h 2266452"/>
              <a:gd name="connsiteX25" fmla="*/ 2745348 w 3772043"/>
              <a:gd name="connsiteY25" fmla="*/ 713873 h 2266452"/>
              <a:gd name="connsiteX26" fmla="*/ 2681180 w 3772043"/>
              <a:gd name="connsiteY26" fmla="*/ 745958 h 2266452"/>
              <a:gd name="connsiteX27" fmla="*/ 2576906 w 3772043"/>
              <a:gd name="connsiteY27" fmla="*/ 874294 h 2266452"/>
              <a:gd name="connsiteX28" fmla="*/ 2472632 w 3772043"/>
              <a:gd name="connsiteY28" fmla="*/ 938463 h 2266452"/>
              <a:gd name="connsiteX29" fmla="*/ 2312211 w 3772043"/>
              <a:gd name="connsiteY29" fmla="*/ 906379 h 2266452"/>
              <a:gd name="connsiteX30" fmla="*/ 2223980 w 3772043"/>
              <a:gd name="connsiteY30" fmla="*/ 1002631 h 2266452"/>
              <a:gd name="connsiteX31" fmla="*/ 2031474 w 3772043"/>
              <a:gd name="connsiteY31" fmla="*/ 1026694 h 2266452"/>
              <a:gd name="connsiteX32" fmla="*/ 1903137 w 3772043"/>
              <a:gd name="connsiteY32" fmla="*/ 1034715 h 2266452"/>
              <a:gd name="connsiteX33" fmla="*/ 1710632 w 3772043"/>
              <a:gd name="connsiteY33" fmla="*/ 1363579 h 2266452"/>
              <a:gd name="connsiteX34" fmla="*/ 1550211 w 3772043"/>
              <a:gd name="connsiteY34" fmla="*/ 1604210 h 2266452"/>
              <a:gd name="connsiteX35" fmla="*/ 1421874 w 3772043"/>
              <a:gd name="connsiteY35" fmla="*/ 1780673 h 2266452"/>
              <a:gd name="connsiteX36" fmla="*/ 1360141 w 3772043"/>
              <a:gd name="connsiteY36" fmla="*/ 1858736 h 2266452"/>
              <a:gd name="connsiteX37" fmla="*/ 1189264 w 3772043"/>
              <a:gd name="connsiteY37" fmla="*/ 2021305 h 2266452"/>
              <a:gd name="connsiteX38" fmla="*/ 1068948 w 3772043"/>
              <a:gd name="connsiteY38" fmla="*/ 2149642 h 2266452"/>
              <a:gd name="connsiteX39" fmla="*/ 916548 w 3772043"/>
              <a:gd name="connsiteY39" fmla="*/ 2253915 h 2266452"/>
              <a:gd name="connsiteX40" fmla="*/ 764148 w 3772043"/>
              <a:gd name="connsiteY40" fmla="*/ 2253915 h 2266452"/>
              <a:gd name="connsiteX41" fmla="*/ 627790 w 3772043"/>
              <a:gd name="connsiteY41" fmla="*/ 2157663 h 2266452"/>
              <a:gd name="connsiteX42" fmla="*/ 483411 w 3772043"/>
              <a:gd name="connsiteY42" fmla="*/ 2117558 h 2266452"/>
              <a:gd name="connsiteX43" fmla="*/ 250801 w 3772043"/>
              <a:gd name="connsiteY43" fmla="*/ 2117558 h 2266452"/>
              <a:gd name="connsiteX44" fmla="*/ 66460 w 3772043"/>
              <a:gd name="connsiteY44" fmla="*/ 2109536 h 2266452"/>
              <a:gd name="connsiteX45" fmla="*/ 5156 w 3772043"/>
              <a:gd name="connsiteY45" fmla="*/ 2084902 h 2266452"/>
              <a:gd name="connsiteX46" fmla="*/ 0 w 3772043"/>
              <a:gd name="connsiteY46" fmla="*/ 1507958 h 2266452"/>
              <a:gd name="connsiteX0" fmla="*/ 0 w 3772043"/>
              <a:gd name="connsiteY0" fmla="*/ 1507958 h 2266452"/>
              <a:gd name="connsiteX1" fmla="*/ 595706 w 3772043"/>
              <a:gd name="connsiteY1" fmla="*/ 1507958 h 2266452"/>
              <a:gd name="connsiteX2" fmla="*/ 1333643 w 3772043"/>
              <a:gd name="connsiteY2" fmla="*/ 1026694 h 2266452"/>
              <a:gd name="connsiteX3" fmla="*/ 1734695 w 3772043"/>
              <a:gd name="connsiteY3" fmla="*/ 224589 h 2266452"/>
              <a:gd name="connsiteX4" fmla="*/ 2296169 w 3772043"/>
              <a:gd name="connsiteY4" fmla="*/ 152400 h 2266452"/>
              <a:gd name="connsiteX5" fmla="*/ 2576906 w 3772043"/>
              <a:gd name="connsiteY5" fmla="*/ 136358 h 2266452"/>
              <a:gd name="connsiteX6" fmla="*/ 2713264 w 3772043"/>
              <a:gd name="connsiteY6" fmla="*/ 248652 h 2266452"/>
              <a:gd name="connsiteX7" fmla="*/ 2785453 w 3772043"/>
              <a:gd name="connsiteY7" fmla="*/ 0 h 2266452"/>
              <a:gd name="connsiteX8" fmla="*/ 2945874 w 3772043"/>
              <a:gd name="connsiteY8" fmla="*/ 56147 h 2266452"/>
              <a:gd name="connsiteX9" fmla="*/ 3026085 w 3772043"/>
              <a:gd name="connsiteY9" fmla="*/ 272715 h 2266452"/>
              <a:gd name="connsiteX10" fmla="*/ 3074211 w 3772043"/>
              <a:gd name="connsiteY10" fmla="*/ 417094 h 2266452"/>
              <a:gd name="connsiteX11" fmla="*/ 3178485 w 3772043"/>
              <a:gd name="connsiteY11" fmla="*/ 521368 h 2266452"/>
              <a:gd name="connsiteX12" fmla="*/ 3266716 w 3772043"/>
              <a:gd name="connsiteY12" fmla="*/ 665747 h 2266452"/>
              <a:gd name="connsiteX13" fmla="*/ 3346927 w 3772043"/>
              <a:gd name="connsiteY13" fmla="*/ 850231 h 2266452"/>
              <a:gd name="connsiteX14" fmla="*/ 3467243 w 3772043"/>
              <a:gd name="connsiteY14" fmla="*/ 970547 h 2266452"/>
              <a:gd name="connsiteX15" fmla="*/ 3635685 w 3772043"/>
              <a:gd name="connsiteY15" fmla="*/ 753979 h 2266452"/>
              <a:gd name="connsiteX16" fmla="*/ 3772043 w 3772043"/>
              <a:gd name="connsiteY16" fmla="*/ 1291389 h 2266452"/>
              <a:gd name="connsiteX17" fmla="*/ 3643706 w 3772043"/>
              <a:gd name="connsiteY17" fmla="*/ 1451810 h 2266452"/>
              <a:gd name="connsiteX18" fmla="*/ 3523390 w 3772043"/>
              <a:gd name="connsiteY18" fmla="*/ 1596189 h 2266452"/>
              <a:gd name="connsiteX19" fmla="*/ 3395053 w 3772043"/>
              <a:gd name="connsiteY19" fmla="*/ 1644315 h 2266452"/>
              <a:gd name="connsiteX20" fmla="*/ 3234632 w 3772043"/>
              <a:gd name="connsiteY20" fmla="*/ 1475873 h 2266452"/>
              <a:gd name="connsiteX21" fmla="*/ 3138380 w 3772043"/>
              <a:gd name="connsiteY21" fmla="*/ 1291389 h 2266452"/>
              <a:gd name="connsiteX22" fmla="*/ 2985980 w 3772043"/>
              <a:gd name="connsiteY22" fmla="*/ 1018673 h 2266452"/>
              <a:gd name="connsiteX23" fmla="*/ 2937853 w 3772043"/>
              <a:gd name="connsiteY23" fmla="*/ 954505 h 2266452"/>
              <a:gd name="connsiteX24" fmla="*/ 2817537 w 3772043"/>
              <a:gd name="connsiteY24" fmla="*/ 802105 h 2266452"/>
              <a:gd name="connsiteX25" fmla="*/ 2745348 w 3772043"/>
              <a:gd name="connsiteY25" fmla="*/ 713873 h 2266452"/>
              <a:gd name="connsiteX26" fmla="*/ 2681180 w 3772043"/>
              <a:gd name="connsiteY26" fmla="*/ 745958 h 2266452"/>
              <a:gd name="connsiteX27" fmla="*/ 2576906 w 3772043"/>
              <a:gd name="connsiteY27" fmla="*/ 874294 h 2266452"/>
              <a:gd name="connsiteX28" fmla="*/ 2472632 w 3772043"/>
              <a:gd name="connsiteY28" fmla="*/ 938463 h 2266452"/>
              <a:gd name="connsiteX29" fmla="*/ 2312211 w 3772043"/>
              <a:gd name="connsiteY29" fmla="*/ 906379 h 2266452"/>
              <a:gd name="connsiteX30" fmla="*/ 2223980 w 3772043"/>
              <a:gd name="connsiteY30" fmla="*/ 1002631 h 2266452"/>
              <a:gd name="connsiteX31" fmla="*/ 2031474 w 3772043"/>
              <a:gd name="connsiteY31" fmla="*/ 1026694 h 2266452"/>
              <a:gd name="connsiteX32" fmla="*/ 1903137 w 3772043"/>
              <a:gd name="connsiteY32" fmla="*/ 1034715 h 2266452"/>
              <a:gd name="connsiteX33" fmla="*/ 1710632 w 3772043"/>
              <a:gd name="connsiteY33" fmla="*/ 1363579 h 2266452"/>
              <a:gd name="connsiteX34" fmla="*/ 1550211 w 3772043"/>
              <a:gd name="connsiteY34" fmla="*/ 1604210 h 2266452"/>
              <a:gd name="connsiteX35" fmla="*/ 1421874 w 3772043"/>
              <a:gd name="connsiteY35" fmla="*/ 1780673 h 2266452"/>
              <a:gd name="connsiteX36" fmla="*/ 1360141 w 3772043"/>
              <a:gd name="connsiteY36" fmla="*/ 1858736 h 2266452"/>
              <a:gd name="connsiteX37" fmla="*/ 1189264 w 3772043"/>
              <a:gd name="connsiteY37" fmla="*/ 2021305 h 2266452"/>
              <a:gd name="connsiteX38" fmla="*/ 1068948 w 3772043"/>
              <a:gd name="connsiteY38" fmla="*/ 2149642 h 2266452"/>
              <a:gd name="connsiteX39" fmla="*/ 916548 w 3772043"/>
              <a:gd name="connsiteY39" fmla="*/ 2253915 h 2266452"/>
              <a:gd name="connsiteX40" fmla="*/ 764148 w 3772043"/>
              <a:gd name="connsiteY40" fmla="*/ 2253915 h 2266452"/>
              <a:gd name="connsiteX41" fmla="*/ 627790 w 3772043"/>
              <a:gd name="connsiteY41" fmla="*/ 2157663 h 2266452"/>
              <a:gd name="connsiteX42" fmla="*/ 483411 w 3772043"/>
              <a:gd name="connsiteY42" fmla="*/ 2117558 h 2266452"/>
              <a:gd name="connsiteX43" fmla="*/ 250801 w 3772043"/>
              <a:gd name="connsiteY43" fmla="*/ 2117558 h 2266452"/>
              <a:gd name="connsiteX44" fmla="*/ 66460 w 3772043"/>
              <a:gd name="connsiteY44" fmla="*/ 2109536 h 2266452"/>
              <a:gd name="connsiteX45" fmla="*/ 5156 w 3772043"/>
              <a:gd name="connsiteY45" fmla="*/ 2084902 h 2266452"/>
              <a:gd name="connsiteX46" fmla="*/ 0 w 3772043"/>
              <a:gd name="connsiteY46" fmla="*/ 1507958 h 2266452"/>
              <a:gd name="connsiteX0" fmla="*/ 0 w 3772043"/>
              <a:gd name="connsiteY0" fmla="*/ 1507958 h 2266452"/>
              <a:gd name="connsiteX1" fmla="*/ 595706 w 3772043"/>
              <a:gd name="connsiteY1" fmla="*/ 1507958 h 2266452"/>
              <a:gd name="connsiteX2" fmla="*/ 1333643 w 3772043"/>
              <a:gd name="connsiteY2" fmla="*/ 1026694 h 2266452"/>
              <a:gd name="connsiteX3" fmla="*/ 1734695 w 3772043"/>
              <a:gd name="connsiteY3" fmla="*/ 224589 h 2266452"/>
              <a:gd name="connsiteX4" fmla="*/ 2296169 w 3772043"/>
              <a:gd name="connsiteY4" fmla="*/ 152400 h 2266452"/>
              <a:gd name="connsiteX5" fmla="*/ 2576906 w 3772043"/>
              <a:gd name="connsiteY5" fmla="*/ 136358 h 2266452"/>
              <a:gd name="connsiteX6" fmla="*/ 2713264 w 3772043"/>
              <a:gd name="connsiteY6" fmla="*/ 248652 h 2266452"/>
              <a:gd name="connsiteX7" fmla="*/ 2785453 w 3772043"/>
              <a:gd name="connsiteY7" fmla="*/ 0 h 2266452"/>
              <a:gd name="connsiteX8" fmla="*/ 2945874 w 3772043"/>
              <a:gd name="connsiteY8" fmla="*/ 56147 h 2266452"/>
              <a:gd name="connsiteX9" fmla="*/ 3026085 w 3772043"/>
              <a:gd name="connsiteY9" fmla="*/ 272715 h 2266452"/>
              <a:gd name="connsiteX10" fmla="*/ 3074211 w 3772043"/>
              <a:gd name="connsiteY10" fmla="*/ 417094 h 2266452"/>
              <a:gd name="connsiteX11" fmla="*/ 3178485 w 3772043"/>
              <a:gd name="connsiteY11" fmla="*/ 521368 h 2266452"/>
              <a:gd name="connsiteX12" fmla="*/ 3266716 w 3772043"/>
              <a:gd name="connsiteY12" fmla="*/ 665747 h 2266452"/>
              <a:gd name="connsiteX13" fmla="*/ 3346927 w 3772043"/>
              <a:gd name="connsiteY13" fmla="*/ 850231 h 2266452"/>
              <a:gd name="connsiteX14" fmla="*/ 3467243 w 3772043"/>
              <a:gd name="connsiteY14" fmla="*/ 970547 h 2266452"/>
              <a:gd name="connsiteX15" fmla="*/ 3635685 w 3772043"/>
              <a:gd name="connsiteY15" fmla="*/ 753979 h 2266452"/>
              <a:gd name="connsiteX16" fmla="*/ 3772043 w 3772043"/>
              <a:gd name="connsiteY16" fmla="*/ 1291389 h 2266452"/>
              <a:gd name="connsiteX17" fmla="*/ 3643706 w 3772043"/>
              <a:gd name="connsiteY17" fmla="*/ 1451810 h 2266452"/>
              <a:gd name="connsiteX18" fmla="*/ 3523390 w 3772043"/>
              <a:gd name="connsiteY18" fmla="*/ 1596189 h 2266452"/>
              <a:gd name="connsiteX19" fmla="*/ 3395053 w 3772043"/>
              <a:gd name="connsiteY19" fmla="*/ 1644315 h 2266452"/>
              <a:gd name="connsiteX20" fmla="*/ 3234632 w 3772043"/>
              <a:gd name="connsiteY20" fmla="*/ 1475873 h 2266452"/>
              <a:gd name="connsiteX21" fmla="*/ 3138380 w 3772043"/>
              <a:gd name="connsiteY21" fmla="*/ 1291389 h 2266452"/>
              <a:gd name="connsiteX22" fmla="*/ 2985980 w 3772043"/>
              <a:gd name="connsiteY22" fmla="*/ 1018673 h 2266452"/>
              <a:gd name="connsiteX23" fmla="*/ 2937853 w 3772043"/>
              <a:gd name="connsiteY23" fmla="*/ 954505 h 2266452"/>
              <a:gd name="connsiteX24" fmla="*/ 2817537 w 3772043"/>
              <a:gd name="connsiteY24" fmla="*/ 802105 h 2266452"/>
              <a:gd name="connsiteX25" fmla="*/ 2745348 w 3772043"/>
              <a:gd name="connsiteY25" fmla="*/ 713873 h 2266452"/>
              <a:gd name="connsiteX26" fmla="*/ 2681180 w 3772043"/>
              <a:gd name="connsiteY26" fmla="*/ 745958 h 2266452"/>
              <a:gd name="connsiteX27" fmla="*/ 2576906 w 3772043"/>
              <a:gd name="connsiteY27" fmla="*/ 874294 h 2266452"/>
              <a:gd name="connsiteX28" fmla="*/ 2472632 w 3772043"/>
              <a:gd name="connsiteY28" fmla="*/ 938463 h 2266452"/>
              <a:gd name="connsiteX29" fmla="*/ 2312211 w 3772043"/>
              <a:gd name="connsiteY29" fmla="*/ 906379 h 2266452"/>
              <a:gd name="connsiteX30" fmla="*/ 2223980 w 3772043"/>
              <a:gd name="connsiteY30" fmla="*/ 1002631 h 2266452"/>
              <a:gd name="connsiteX31" fmla="*/ 2031474 w 3772043"/>
              <a:gd name="connsiteY31" fmla="*/ 1026694 h 2266452"/>
              <a:gd name="connsiteX32" fmla="*/ 1903137 w 3772043"/>
              <a:gd name="connsiteY32" fmla="*/ 1034715 h 2266452"/>
              <a:gd name="connsiteX33" fmla="*/ 1710632 w 3772043"/>
              <a:gd name="connsiteY33" fmla="*/ 1363579 h 2266452"/>
              <a:gd name="connsiteX34" fmla="*/ 1550211 w 3772043"/>
              <a:gd name="connsiteY34" fmla="*/ 1604210 h 2266452"/>
              <a:gd name="connsiteX35" fmla="*/ 1421874 w 3772043"/>
              <a:gd name="connsiteY35" fmla="*/ 1780673 h 2266452"/>
              <a:gd name="connsiteX36" fmla="*/ 1360141 w 3772043"/>
              <a:gd name="connsiteY36" fmla="*/ 1858736 h 2266452"/>
              <a:gd name="connsiteX37" fmla="*/ 1189264 w 3772043"/>
              <a:gd name="connsiteY37" fmla="*/ 2021305 h 2266452"/>
              <a:gd name="connsiteX38" fmla="*/ 1068948 w 3772043"/>
              <a:gd name="connsiteY38" fmla="*/ 2149642 h 2266452"/>
              <a:gd name="connsiteX39" fmla="*/ 916548 w 3772043"/>
              <a:gd name="connsiteY39" fmla="*/ 2253915 h 2266452"/>
              <a:gd name="connsiteX40" fmla="*/ 764148 w 3772043"/>
              <a:gd name="connsiteY40" fmla="*/ 2253915 h 2266452"/>
              <a:gd name="connsiteX41" fmla="*/ 627790 w 3772043"/>
              <a:gd name="connsiteY41" fmla="*/ 2157663 h 2266452"/>
              <a:gd name="connsiteX42" fmla="*/ 483411 w 3772043"/>
              <a:gd name="connsiteY42" fmla="*/ 2117558 h 2266452"/>
              <a:gd name="connsiteX43" fmla="*/ 250801 w 3772043"/>
              <a:gd name="connsiteY43" fmla="*/ 2117558 h 2266452"/>
              <a:gd name="connsiteX44" fmla="*/ 66460 w 3772043"/>
              <a:gd name="connsiteY44" fmla="*/ 2109536 h 2266452"/>
              <a:gd name="connsiteX45" fmla="*/ 5156 w 3772043"/>
              <a:gd name="connsiteY45" fmla="*/ 2084902 h 2266452"/>
              <a:gd name="connsiteX46" fmla="*/ 0 w 3772043"/>
              <a:gd name="connsiteY46" fmla="*/ 1507958 h 2266452"/>
              <a:gd name="connsiteX0" fmla="*/ 0 w 3772043"/>
              <a:gd name="connsiteY0" fmla="*/ 1507958 h 2266452"/>
              <a:gd name="connsiteX1" fmla="*/ 595706 w 3772043"/>
              <a:gd name="connsiteY1" fmla="*/ 1507958 h 2266452"/>
              <a:gd name="connsiteX2" fmla="*/ 1333643 w 3772043"/>
              <a:gd name="connsiteY2" fmla="*/ 1026694 h 2266452"/>
              <a:gd name="connsiteX3" fmla="*/ 1734695 w 3772043"/>
              <a:gd name="connsiteY3" fmla="*/ 224589 h 2266452"/>
              <a:gd name="connsiteX4" fmla="*/ 2296169 w 3772043"/>
              <a:gd name="connsiteY4" fmla="*/ 152400 h 2266452"/>
              <a:gd name="connsiteX5" fmla="*/ 2576906 w 3772043"/>
              <a:gd name="connsiteY5" fmla="*/ 136358 h 2266452"/>
              <a:gd name="connsiteX6" fmla="*/ 2713264 w 3772043"/>
              <a:gd name="connsiteY6" fmla="*/ 248652 h 2266452"/>
              <a:gd name="connsiteX7" fmla="*/ 2785453 w 3772043"/>
              <a:gd name="connsiteY7" fmla="*/ 0 h 2266452"/>
              <a:gd name="connsiteX8" fmla="*/ 2945874 w 3772043"/>
              <a:gd name="connsiteY8" fmla="*/ 56147 h 2266452"/>
              <a:gd name="connsiteX9" fmla="*/ 3026085 w 3772043"/>
              <a:gd name="connsiteY9" fmla="*/ 272715 h 2266452"/>
              <a:gd name="connsiteX10" fmla="*/ 3074211 w 3772043"/>
              <a:gd name="connsiteY10" fmla="*/ 417094 h 2266452"/>
              <a:gd name="connsiteX11" fmla="*/ 3178485 w 3772043"/>
              <a:gd name="connsiteY11" fmla="*/ 521368 h 2266452"/>
              <a:gd name="connsiteX12" fmla="*/ 3266716 w 3772043"/>
              <a:gd name="connsiteY12" fmla="*/ 665747 h 2266452"/>
              <a:gd name="connsiteX13" fmla="*/ 3346927 w 3772043"/>
              <a:gd name="connsiteY13" fmla="*/ 850231 h 2266452"/>
              <a:gd name="connsiteX14" fmla="*/ 3467243 w 3772043"/>
              <a:gd name="connsiteY14" fmla="*/ 970547 h 2266452"/>
              <a:gd name="connsiteX15" fmla="*/ 3635685 w 3772043"/>
              <a:gd name="connsiteY15" fmla="*/ 753979 h 2266452"/>
              <a:gd name="connsiteX16" fmla="*/ 3772043 w 3772043"/>
              <a:gd name="connsiteY16" fmla="*/ 1291389 h 2266452"/>
              <a:gd name="connsiteX17" fmla="*/ 3643706 w 3772043"/>
              <a:gd name="connsiteY17" fmla="*/ 1451810 h 2266452"/>
              <a:gd name="connsiteX18" fmla="*/ 3523390 w 3772043"/>
              <a:gd name="connsiteY18" fmla="*/ 1596189 h 2266452"/>
              <a:gd name="connsiteX19" fmla="*/ 3395053 w 3772043"/>
              <a:gd name="connsiteY19" fmla="*/ 1644315 h 2266452"/>
              <a:gd name="connsiteX20" fmla="*/ 3234632 w 3772043"/>
              <a:gd name="connsiteY20" fmla="*/ 1475873 h 2266452"/>
              <a:gd name="connsiteX21" fmla="*/ 3138380 w 3772043"/>
              <a:gd name="connsiteY21" fmla="*/ 1291389 h 2266452"/>
              <a:gd name="connsiteX22" fmla="*/ 2985980 w 3772043"/>
              <a:gd name="connsiteY22" fmla="*/ 1018673 h 2266452"/>
              <a:gd name="connsiteX23" fmla="*/ 2937853 w 3772043"/>
              <a:gd name="connsiteY23" fmla="*/ 954505 h 2266452"/>
              <a:gd name="connsiteX24" fmla="*/ 2817537 w 3772043"/>
              <a:gd name="connsiteY24" fmla="*/ 802105 h 2266452"/>
              <a:gd name="connsiteX25" fmla="*/ 2745348 w 3772043"/>
              <a:gd name="connsiteY25" fmla="*/ 713873 h 2266452"/>
              <a:gd name="connsiteX26" fmla="*/ 2681180 w 3772043"/>
              <a:gd name="connsiteY26" fmla="*/ 745958 h 2266452"/>
              <a:gd name="connsiteX27" fmla="*/ 2576906 w 3772043"/>
              <a:gd name="connsiteY27" fmla="*/ 874294 h 2266452"/>
              <a:gd name="connsiteX28" fmla="*/ 2472632 w 3772043"/>
              <a:gd name="connsiteY28" fmla="*/ 938463 h 2266452"/>
              <a:gd name="connsiteX29" fmla="*/ 2312211 w 3772043"/>
              <a:gd name="connsiteY29" fmla="*/ 906379 h 2266452"/>
              <a:gd name="connsiteX30" fmla="*/ 2223980 w 3772043"/>
              <a:gd name="connsiteY30" fmla="*/ 1002631 h 2266452"/>
              <a:gd name="connsiteX31" fmla="*/ 2031474 w 3772043"/>
              <a:gd name="connsiteY31" fmla="*/ 1026694 h 2266452"/>
              <a:gd name="connsiteX32" fmla="*/ 1903137 w 3772043"/>
              <a:gd name="connsiteY32" fmla="*/ 1034715 h 2266452"/>
              <a:gd name="connsiteX33" fmla="*/ 1710632 w 3772043"/>
              <a:gd name="connsiteY33" fmla="*/ 1363579 h 2266452"/>
              <a:gd name="connsiteX34" fmla="*/ 1550211 w 3772043"/>
              <a:gd name="connsiteY34" fmla="*/ 1604210 h 2266452"/>
              <a:gd name="connsiteX35" fmla="*/ 1421874 w 3772043"/>
              <a:gd name="connsiteY35" fmla="*/ 1780673 h 2266452"/>
              <a:gd name="connsiteX36" fmla="*/ 1360141 w 3772043"/>
              <a:gd name="connsiteY36" fmla="*/ 1858736 h 2266452"/>
              <a:gd name="connsiteX37" fmla="*/ 1189264 w 3772043"/>
              <a:gd name="connsiteY37" fmla="*/ 2021305 h 2266452"/>
              <a:gd name="connsiteX38" fmla="*/ 1068948 w 3772043"/>
              <a:gd name="connsiteY38" fmla="*/ 2149642 h 2266452"/>
              <a:gd name="connsiteX39" fmla="*/ 916548 w 3772043"/>
              <a:gd name="connsiteY39" fmla="*/ 2253915 h 2266452"/>
              <a:gd name="connsiteX40" fmla="*/ 764148 w 3772043"/>
              <a:gd name="connsiteY40" fmla="*/ 2253915 h 2266452"/>
              <a:gd name="connsiteX41" fmla="*/ 627790 w 3772043"/>
              <a:gd name="connsiteY41" fmla="*/ 2157663 h 2266452"/>
              <a:gd name="connsiteX42" fmla="*/ 483411 w 3772043"/>
              <a:gd name="connsiteY42" fmla="*/ 2117558 h 2266452"/>
              <a:gd name="connsiteX43" fmla="*/ 250801 w 3772043"/>
              <a:gd name="connsiteY43" fmla="*/ 2117558 h 2266452"/>
              <a:gd name="connsiteX44" fmla="*/ 66460 w 3772043"/>
              <a:gd name="connsiteY44" fmla="*/ 2109536 h 2266452"/>
              <a:gd name="connsiteX45" fmla="*/ 5156 w 3772043"/>
              <a:gd name="connsiteY45" fmla="*/ 2084902 h 2266452"/>
              <a:gd name="connsiteX46" fmla="*/ 0 w 3772043"/>
              <a:gd name="connsiteY46" fmla="*/ 1507958 h 2266452"/>
              <a:gd name="connsiteX0" fmla="*/ 0 w 3772043"/>
              <a:gd name="connsiteY0" fmla="*/ 1507958 h 2266452"/>
              <a:gd name="connsiteX1" fmla="*/ 595706 w 3772043"/>
              <a:gd name="connsiteY1" fmla="*/ 1507958 h 2266452"/>
              <a:gd name="connsiteX2" fmla="*/ 1333643 w 3772043"/>
              <a:gd name="connsiteY2" fmla="*/ 1026694 h 2266452"/>
              <a:gd name="connsiteX3" fmla="*/ 1734695 w 3772043"/>
              <a:gd name="connsiteY3" fmla="*/ 224589 h 2266452"/>
              <a:gd name="connsiteX4" fmla="*/ 2296169 w 3772043"/>
              <a:gd name="connsiteY4" fmla="*/ 152400 h 2266452"/>
              <a:gd name="connsiteX5" fmla="*/ 2576906 w 3772043"/>
              <a:gd name="connsiteY5" fmla="*/ 136358 h 2266452"/>
              <a:gd name="connsiteX6" fmla="*/ 2713264 w 3772043"/>
              <a:gd name="connsiteY6" fmla="*/ 248652 h 2266452"/>
              <a:gd name="connsiteX7" fmla="*/ 2785453 w 3772043"/>
              <a:gd name="connsiteY7" fmla="*/ 0 h 2266452"/>
              <a:gd name="connsiteX8" fmla="*/ 2945874 w 3772043"/>
              <a:gd name="connsiteY8" fmla="*/ 56147 h 2266452"/>
              <a:gd name="connsiteX9" fmla="*/ 3026085 w 3772043"/>
              <a:gd name="connsiteY9" fmla="*/ 272715 h 2266452"/>
              <a:gd name="connsiteX10" fmla="*/ 3074211 w 3772043"/>
              <a:gd name="connsiteY10" fmla="*/ 417094 h 2266452"/>
              <a:gd name="connsiteX11" fmla="*/ 3178485 w 3772043"/>
              <a:gd name="connsiteY11" fmla="*/ 521368 h 2266452"/>
              <a:gd name="connsiteX12" fmla="*/ 3266716 w 3772043"/>
              <a:gd name="connsiteY12" fmla="*/ 665747 h 2266452"/>
              <a:gd name="connsiteX13" fmla="*/ 3346927 w 3772043"/>
              <a:gd name="connsiteY13" fmla="*/ 850231 h 2266452"/>
              <a:gd name="connsiteX14" fmla="*/ 3467243 w 3772043"/>
              <a:gd name="connsiteY14" fmla="*/ 970547 h 2266452"/>
              <a:gd name="connsiteX15" fmla="*/ 3635685 w 3772043"/>
              <a:gd name="connsiteY15" fmla="*/ 753979 h 2266452"/>
              <a:gd name="connsiteX16" fmla="*/ 3772043 w 3772043"/>
              <a:gd name="connsiteY16" fmla="*/ 1291389 h 2266452"/>
              <a:gd name="connsiteX17" fmla="*/ 3643706 w 3772043"/>
              <a:gd name="connsiteY17" fmla="*/ 1451810 h 2266452"/>
              <a:gd name="connsiteX18" fmla="*/ 3523390 w 3772043"/>
              <a:gd name="connsiteY18" fmla="*/ 1596189 h 2266452"/>
              <a:gd name="connsiteX19" fmla="*/ 3395053 w 3772043"/>
              <a:gd name="connsiteY19" fmla="*/ 1644315 h 2266452"/>
              <a:gd name="connsiteX20" fmla="*/ 3234632 w 3772043"/>
              <a:gd name="connsiteY20" fmla="*/ 1475873 h 2266452"/>
              <a:gd name="connsiteX21" fmla="*/ 3138380 w 3772043"/>
              <a:gd name="connsiteY21" fmla="*/ 1291389 h 2266452"/>
              <a:gd name="connsiteX22" fmla="*/ 2985980 w 3772043"/>
              <a:gd name="connsiteY22" fmla="*/ 1018673 h 2266452"/>
              <a:gd name="connsiteX23" fmla="*/ 2937853 w 3772043"/>
              <a:gd name="connsiteY23" fmla="*/ 954505 h 2266452"/>
              <a:gd name="connsiteX24" fmla="*/ 2817537 w 3772043"/>
              <a:gd name="connsiteY24" fmla="*/ 802105 h 2266452"/>
              <a:gd name="connsiteX25" fmla="*/ 2745348 w 3772043"/>
              <a:gd name="connsiteY25" fmla="*/ 713873 h 2266452"/>
              <a:gd name="connsiteX26" fmla="*/ 2681180 w 3772043"/>
              <a:gd name="connsiteY26" fmla="*/ 745958 h 2266452"/>
              <a:gd name="connsiteX27" fmla="*/ 2576906 w 3772043"/>
              <a:gd name="connsiteY27" fmla="*/ 874294 h 2266452"/>
              <a:gd name="connsiteX28" fmla="*/ 2472632 w 3772043"/>
              <a:gd name="connsiteY28" fmla="*/ 938463 h 2266452"/>
              <a:gd name="connsiteX29" fmla="*/ 2312211 w 3772043"/>
              <a:gd name="connsiteY29" fmla="*/ 906379 h 2266452"/>
              <a:gd name="connsiteX30" fmla="*/ 2223980 w 3772043"/>
              <a:gd name="connsiteY30" fmla="*/ 1002631 h 2266452"/>
              <a:gd name="connsiteX31" fmla="*/ 2031474 w 3772043"/>
              <a:gd name="connsiteY31" fmla="*/ 1026694 h 2266452"/>
              <a:gd name="connsiteX32" fmla="*/ 1903137 w 3772043"/>
              <a:gd name="connsiteY32" fmla="*/ 1034715 h 2266452"/>
              <a:gd name="connsiteX33" fmla="*/ 1710632 w 3772043"/>
              <a:gd name="connsiteY33" fmla="*/ 1363579 h 2266452"/>
              <a:gd name="connsiteX34" fmla="*/ 1550211 w 3772043"/>
              <a:gd name="connsiteY34" fmla="*/ 1604210 h 2266452"/>
              <a:gd name="connsiteX35" fmla="*/ 1421874 w 3772043"/>
              <a:gd name="connsiteY35" fmla="*/ 1780673 h 2266452"/>
              <a:gd name="connsiteX36" fmla="*/ 1360141 w 3772043"/>
              <a:gd name="connsiteY36" fmla="*/ 1858736 h 2266452"/>
              <a:gd name="connsiteX37" fmla="*/ 1189264 w 3772043"/>
              <a:gd name="connsiteY37" fmla="*/ 2021305 h 2266452"/>
              <a:gd name="connsiteX38" fmla="*/ 1068948 w 3772043"/>
              <a:gd name="connsiteY38" fmla="*/ 2149642 h 2266452"/>
              <a:gd name="connsiteX39" fmla="*/ 916548 w 3772043"/>
              <a:gd name="connsiteY39" fmla="*/ 2253915 h 2266452"/>
              <a:gd name="connsiteX40" fmla="*/ 764148 w 3772043"/>
              <a:gd name="connsiteY40" fmla="*/ 2253915 h 2266452"/>
              <a:gd name="connsiteX41" fmla="*/ 627790 w 3772043"/>
              <a:gd name="connsiteY41" fmla="*/ 2157663 h 2266452"/>
              <a:gd name="connsiteX42" fmla="*/ 483411 w 3772043"/>
              <a:gd name="connsiteY42" fmla="*/ 2117558 h 2266452"/>
              <a:gd name="connsiteX43" fmla="*/ 250801 w 3772043"/>
              <a:gd name="connsiteY43" fmla="*/ 2117558 h 2266452"/>
              <a:gd name="connsiteX44" fmla="*/ 66460 w 3772043"/>
              <a:gd name="connsiteY44" fmla="*/ 2109536 h 2266452"/>
              <a:gd name="connsiteX45" fmla="*/ 5156 w 3772043"/>
              <a:gd name="connsiteY45" fmla="*/ 2084902 h 2266452"/>
              <a:gd name="connsiteX46" fmla="*/ 0 w 3772043"/>
              <a:gd name="connsiteY46" fmla="*/ 1507958 h 2266452"/>
              <a:gd name="connsiteX0" fmla="*/ 0 w 3772043"/>
              <a:gd name="connsiteY0" fmla="*/ 1507958 h 2266452"/>
              <a:gd name="connsiteX1" fmla="*/ 595706 w 3772043"/>
              <a:gd name="connsiteY1" fmla="*/ 1507958 h 2266452"/>
              <a:gd name="connsiteX2" fmla="*/ 1333643 w 3772043"/>
              <a:gd name="connsiteY2" fmla="*/ 1026694 h 2266452"/>
              <a:gd name="connsiteX3" fmla="*/ 1734695 w 3772043"/>
              <a:gd name="connsiteY3" fmla="*/ 224589 h 2266452"/>
              <a:gd name="connsiteX4" fmla="*/ 2296169 w 3772043"/>
              <a:gd name="connsiteY4" fmla="*/ 152400 h 2266452"/>
              <a:gd name="connsiteX5" fmla="*/ 2576906 w 3772043"/>
              <a:gd name="connsiteY5" fmla="*/ 136358 h 2266452"/>
              <a:gd name="connsiteX6" fmla="*/ 2713264 w 3772043"/>
              <a:gd name="connsiteY6" fmla="*/ 248652 h 2266452"/>
              <a:gd name="connsiteX7" fmla="*/ 2785453 w 3772043"/>
              <a:gd name="connsiteY7" fmla="*/ 0 h 2266452"/>
              <a:gd name="connsiteX8" fmla="*/ 2945874 w 3772043"/>
              <a:gd name="connsiteY8" fmla="*/ 56147 h 2266452"/>
              <a:gd name="connsiteX9" fmla="*/ 3026085 w 3772043"/>
              <a:gd name="connsiteY9" fmla="*/ 272715 h 2266452"/>
              <a:gd name="connsiteX10" fmla="*/ 3074211 w 3772043"/>
              <a:gd name="connsiteY10" fmla="*/ 417094 h 2266452"/>
              <a:gd name="connsiteX11" fmla="*/ 3178485 w 3772043"/>
              <a:gd name="connsiteY11" fmla="*/ 521368 h 2266452"/>
              <a:gd name="connsiteX12" fmla="*/ 3266716 w 3772043"/>
              <a:gd name="connsiteY12" fmla="*/ 665747 h 2266452"/>
              <a:gd name="connsiteX13" fmla="*/ 3346927 w 3772043"/>
              <a:gd name="connsiteY13" fmla="*/ 850231 h 2266452"/>
              <a:gd name="connsiteX14" fmla="*/ 3467243 w 3772043"/>
              <a:gd name="connsiteY14" fmla="*/ 970547 h 2266452"/>
              <a:gd name="connsiteX15" fmla="*/ 3635685 w 3772043"/>
              <a:gd name="connsiteY15" fmla="*/ 753979 h 2266452"/>
              <a:gd name="connsiteX16" fmla="*/ 3772043 w 3772043"/>
              <a:gd name="connsiteY16" fmla="*/ 1291389 h 2266452"/>
              <a:gd name="connsiteX17" fmla="*/ 3643706 w 3772043"/>
              <a:gd name="connsiteY17" fmla="*/ 1451810 h 2266452"/>
              <a:gd name="connsiteX18" fmla="*/ 3523390 w 3772043"/>
              <a:gd name="connsiteY18" fmla="*/ 1596189 h 2266452"/>
              <a:gd name="connsiteX19" fmla="*/ 3395053 w 3772043"/>
              <a:gd name="connsiteY19" fmla="*/ 1644315 h 2266452"/>
              <a:gd name="connsiteX20" fmla="*/ 3234632 w 3772043"/>
              <a:gd name="connsiteY20" fmla="*/ 1475873 h 2266452"/>
              <a:gd name="connsiteX21" fmla="*/ 3138380 w 3772043"/>
              <a:gd name="connsiteY21" fmla="*/ 1291389 h 2266452"/>
              <a:gd name="connsiteX22" fmla="*/ 2985980 w 3772043"/>
              <a:gd name="connsiteY22" fmla="*/ 1018673 h 2266452"/>
              <a:gd name="connsiteX23" fmla="*/ 2937853 w 3772043"/>
              <a:gd name="connsiteY23" fmla="*/ 954505 h 2266452"/>
              <a:gd name="connsiteX24" fmla="*/ 2817537 w 3772043"/>
              <a:gd name="connsiteY24" fmla="*/ 802105 h 2266452"/>
              <a:gd name="connsiteX25" fmla="*/ 2745348 w 3772043"/>
              <a:gd name="connsiteY25" fmla="*/ 713873 h 2266452"/>
              <a:gd name="connsiteX26" fmla="*/ 2681180 w 3772043"/>
              <a:gd name="connsiteY26" fmla="*/ 745958 h 2266452"/>
              <a:gd name="connsiteX27" fmla="*/ 2576906 w 3772043"/>
              <a:gd name="connsiteY27" fmla="*/ 874294 h 2266452"/>
              <a:gd name="connsiteX28" fmla="*/ 2472632 w 3772043"/>
              <a:gd name="connsiteY28" fmla="*/ 938463 h 2266452"/>
              <a:gd name="connsiteX29" fmla="*/ 2312211 w 3772043"/>
              <a:gd name="connsiteY29" fmla="*/ 906379 h 2266452"/>
              <a:gd name="connsiteX30" fmla="*/ 2223980 w 3772043"/>
              <a:gd name="connsiteY30" fmla="*/ 1002631 h 2266452"/>
              <a:gd name="connsiteX31" fmla="*/ 2031474 w 3772043"/>
              <a:gd name="connsiteY31" fmla="*/ 1026694 h 2266452"/>
              <a:gd name="connsiteX32" fmla="*/ 1903137 w 3772043"/>
              <a:gd name="connsiteY32" fmla="*/ 1034715 h 2266452"/>
              <a:gd name="connsiteX33" fmla="*/ 1710632 w 3772043"/>
              <a:gd name="connsiteY33" fmla="*/ 1363579 h 2266452"/>
              <a:gd name="connsiteX34" fmla="*/ 1550211 w 3772043"/>
              <a:gd name="connsiteY34" fmla="*/ 1604210 h 2266452"/>
              <a:gd name="connsiteX35" fmla="*/ 1421874 w 3772043"/>
              <a:gd name="connsiteY35" fmla="*/ 1780673 h 2266452"/>
              <a:gd name="connsiteX36" fmla="*/ 1360141 w 3772043"/>
              <a:gd name="connsiteY36" fmla="*/ 1858736 h 2266452"/>
              <a:gd name="connsiteX37" fmla="*/ 1189264 w 3772043"/>
              <a:gd name="connsiteY37" fmla="*/ 2021305 h 2266452"/>
              <a:gd name="connsiteX38" fmla="*/ 1068948 w 3772043"/>
              <a:gd name="connsiteY38" fmla="*/ 2149642 h 2266452"/>
              <a:gd name="connsiteX39" fmla="*/ 916548 w 3772043"/>
              <a:gd name="connsiteY39" fmla="*/ 2253915 h 2266452"/>
              <a:gd name="connsiteX40" fmla="*/ 764148 w 3772043"/>
              <a:gd name="connsiteY40" fmla="*/ 2253915 h 2266452"/>
              <a:gd name="connsiteX41" fmla="*/ 627790 w 3772043"/>
              <a:gd name="connsiteY41" fmla="*/ 2157663 h 2266452"/>
              <a:gd name="connsiteX42" fmla="*/ 483411 w 3772043"/>
              <a:gd name="connsiteY42" fmla="*/ 2117558 h 2266452"/>
              <a:gd name="connsiteX43" fmla="*/ 250801 w 3772043"/>
              <a:gd name="connsiteY43" fmla="*/ 2117558 h 2266452"/>
              <a:gd name="connsiteX44" fmla="*/ 66460 w 3772043"/>
              <a:gd name="connsiteY44" fmla="*/ 2109536 h 2266452"/>
              <a:gd name="connsiteX45" fmla="*/ 5156 w 3772043"/>
              <a:gd name="connsiteY45" fmla="*/ 2084902 h 2266452"/>
              <a:gd name="connsiteX46" fmla="*/ 0 w 3772043"/>
              <a:gd name="connsiteY46" fmla="*/ 1507958 h 2266452"/>
              <a:gd name="connsiteX0" fmla="*/ 0 w 3772043"/>
              <a:gd name="connsiteY0" fmla="*/ 1507958 h 2266452"/>
              <a:gd name="connsiteX1" fmla="*/ 595706 w 3772043"/>
              <a:gd name="connsiteY1" fmla="*/ 1507958 h 2266452"/>
              <a:gd name="connsiteX2" fmla="*/ 1333643 w 3772043"/>
              <a:gd name="connsiteY2" fmla="*/ 1026694 h 2266452"/>
              <a:gd name="connsiteX3" fmla="*/ 1734695 w 3772043"/>
              <a:gd name="connsiteY3" fmla="*/ 224589 h 2266452"/>
              <a:gd name="connsiteX4" fmla="*/ 2296169 w 3772043"/>
              <a:gd name="connsiteY4" fmla="*/ 152400 h 2266452"/>
              <a:gd name="connsiteX5" fmla="*/ 2576906 w 3772043"/>
              <a:gd name="connsiteY5" fmla="*/ 136358 h 2266452"/>
              <a:gd name="connsiteX6" fmla="*/ 2713264 w 3772043"/>
              <a:gd name="connsiteY6" fmla="*/ 248652 h 2266452"/>
              <a:gd name="connsiteX7" fmla="*/ 2785453 w 3772043"/>
              <a:gd name="connsiteY7" fmla="*/ 0 h 2266452"/>
              <a:gd name="connsiteX8" fmla="*/ 2945874 w 3772043"/>
              <a:gd name="connsiteY8" fmla="*/ 56147 h 2266452"/>
              <a:gd name="connsiteX9" fmla="*/ 3026085 w 3772043"/>
              <a:gd name="connsiteY9" fmla="*/ 272715 h 2266452"/>
              <a:gd name="connsiteX10" fmla="*/ 3074211 w 3772043"/>
              <a:gd name="connsiteY10" fmla="*/ 417094 h 2266452"/>
              <a:gd name="connsiteX11" fmla="*/ 3178485 w 3772043"/>
              <a:gd name="connsiteY11" fmla="*/ 521368 h 2266452"/>
              <a:gd name="connsiteX12" fmla="*/ 3266716 w 3772043"/>
              <a:gd name="connsiteY12" fmla="*/ 665747 h 2266452"/>
              <a:gd name="connsiteX13" fmla="*/ 3346927 w 3772043"/>
              <a:gd name="connsiteY13" fmla="*/ 850231 h 2266452"/>
              <a:gd name="connsiteX14" fmla="*/ 3467243 w 3772043"/>
              <a:gd name="connsiteY14" fmla="*/ 970547 h 2266452"/>
              <a:gd name="connsiteX15" fmla="*/ 3635685 w 3772043"/>
              <a:gd name="connsiteY15" fmla="*/ 753979 h 2266452"/>
              <a:gd name="connsiteX16" fmla="*/ 3772043 w 3772043"/>
              <a:gd name="connsiteY16" fmla="*/ 1291389 h 2266452"/>
              <a:gd name="connsiteX17" fmla="*/ 3643706 w 3772043"/>
              <a:gd name="connsiteY17" fmla="*/ 1451810 h 2266452"/>
              <a:gd name="connsiteX18" fmla="*/ 3523390 w 3772043"/>
              <a:gd name="connsiteY18" fmla="*/ 1596189 h 2266452"/>
              <a:gd name="connsiteX19" fmla="*/ 3395053 w 3772043"/>
              <a:gd name="connsiteY19" fmla="*/ 1644315 h 2266452"/>
              <a:gd name="connsiteX20" fmla="*/ 3234632 w 3772043"/>
              <a:gd name="connsiteY20" fmla="*/ 1475873 h 2266452"/>
              <a:gd name="connsiteX21" fmla="*/ 3138380 w 3772043"/>
              <a:gd name="connsiteY21" fmla="*/ 1291389 h 2266452"/>
              <a:gd name="connsiteX22" fmla="*/ 2985980 w 3772043"/>
              <a:gd name="connsiteY22" fmla="*/ 1018673 h 2266452"/>
              <a:gd name="connsiteX23" fmla="*/ 2937853 w 3772043"/>
              <a:gd name="connsiteY23" fmla="*/ 954505 h 2266452"/>
              <a:gd name="connsiteX24" fmla="*/ 2817537 w 3772043"/>
              <a:gd name="connsiteY24" fmla="*/ 802105 h 2266452"/>
              <a:gd name="connsiteX25" fmla="*/ 2745348 w 3772043"/>
              <a:gd name="connsiteY25" fmla="*/ 713873 h 2266452"/>
              <a:gd name="connsiteX26" fmla="*/ 2681180 w 3772043"/>
              <a:gd name="connsiteY26" fmla="*/ 745958 h 2266452"/>
              <a:gd name="connsiteX27" fmla="*/ 2576906 w 3772043"/>
              <a:gd name="connsiteY27" fmla="*/ 874294 h 2266452"/>
              <a:gd name="connsiteX28" fmla="*/ 2472632 w 3772043"/>
              <a:gd name="connsiteY28" fmla="*/ 938463 h 2266452"/>
              <a:gd name="connsiteX29" fmla="*/ 2312211 w 3772043"/>
              <a:gd name="connsiteY29" fmla="*/ 906379 h 2266452"/>
              <a:gd name="connsiteX30" fmla="*/ 2223980 w 3772043"/>
              <a:gd name="connsiteY30" fmla="*/ 1002631 h 2266452"/>
              <a:gd name="connsiteX31" fmla="*/ 2031474 w 3772043"/>
              <a:gd name="connsiteY31" fmla="*/ 1026694 h 2266452"/>
              <a:gd name="connsiteX32" fmla="*/ 1903137 w 3772043"/>
              <a:gd name="connsiteY32" fmla="*/ 1034715 h 2266452"/>
              <a:gd name="connsiteX33" fmla="*/ 1710632 w 3772043"/>
              <a:gd name="connsiteY33" fmla="*/ 1363579 h 2266452"/>
              <a:gd name="connsiteX34" fmla="*/ 1550211 w 3772043"/>
              <a:gd name="connsiteY34" fmla="*/ 1604210 h 2266452"/>
              <a:gd name="connsiteX35" fmla="*/ 1421874 w 3772043"/>
              <a:gd name="connsiteY35" fmla="*/ 1780673 h 2266452"/>
              <a:gd name="connsiteX36" fmla="*/ 1360141 w 3772043"/>
              <a:gd name="connsiteY36" fmla="*/ 1858736 h 2266452"/>
              <a:gd name="connsiteX37" fmla="*/ 1189264 w 3772043"/>
              <a:gd name="connsiteY37" fmla="*/ 2021305 h 2266452"/>
              <a:gd name="connsiteX38" fmla="*/ 1068948 w 3772043"/>
              <a:gd name="connsiteY38" fmla="*/ 2149642 h 2266452"/>
              <a:gd name="connsiteX39" fmla="*/ 916548 w 3772043"/>
              <a:gd name="connsiteY39" fmla="*/ 2253915 h 2266452"/>
              <a:gd name="connsiteX40" fmla="*/ 764148 w 3772043"/>
              <a:gd name="connsiteY40" fmla="*/ 2253915 h 2266452"/>
              <a:gd name="connsiteX41" fmla="*/ 627790 w 3772043"/>
              <a:gd name="connsiteY41" fmla="*/ 2157663 h 2266452"/>
              <a:gd name="connsiteX42" fmla="*/ 483411 w 3772043"/>
              <a:gd name="connsiteY42" fmla="*/ 2117558 h 2266452"/>
              <a:gd name="connsiteX43" fmla="*/ 250801 w 3772043"/>
              <a:gd name="connsiteY43" fmla="*/ 2117558 h 2266452"/>
              <a:gd name="connsiteX44" fmla="*/ 66460 w 3772043"/>
              <a:gd name="connsiteY44" fmla="*/ 2109536 h 2266452"/>
              <a:gd name="connsiteX45" fmla="*/ 5156 w 3772043"/>
              <a:gd name="connsiteY45" fmla="*/ 2084902 h 2266452"/>
              <a:gd name="connsiteX46" fmla="*/ 0 w 3772043"/>
              <a:gd name="connsiteY46" fmla="*/ 1507958 h 2266452"/>
              <a:gd name="connsiteX0" fmla="*/ 0 w 3772043"/>
              <a:gd name="connsiteY0" fmla="*/ 1507958 h 2266452"/>
              <a:gd name="connsiteX1" fmla="*/ 595706 w 3772043"/>
              <a:gd name="connsiteY1" fmla="*/ 1507958 h 2266452"/>
              <a:gd name="connsiteX2" fmla="*/ 1333643 w 3772043"/>
              <a:gd name="connsiteY2" fmla="*/ 1026694 h 2266452"/>
              <a:gd name="connsiteX3" fmla="*/ 1734695 w 3772043"/>
              <a:gd name="connsiteY3" fmla="*/ 224589 h 2266452"/>
              <a:gd name="connsiteX4" fmla="*/ 2296169 w 3772043"/>
              <a:gd name="connsiteY4" fmla="*/ 152400 h 2266452"/>
              <a:gd name="connsiteX5" fmla="*/ 2576906 w 3772043"/>
              <a:gd name="connsiteY5" fmla="*/ 136358 h 2266452"/>
              <a:gd name="connsiteX6" fmla="*/ 2713264 w 3772043"/>
              <a:gd name="connsiteY6" fmla="*/ 248652 h 2266452"/>
              <a:gd name="connsiteX7" fmla="*/ 2785453 w 3772043"/>
              <a:gd name="connsiteY7" fmla="*/ 0 h 2266452"/>
              <a:gd name="connsiteX8" fmla="*/ 2945874 w 3772043"/>
              <a:gd name="connsiteY8" fmla="*/ 56147 h 2266452"/>
              <a:gd name="connsiteX9" fmla="*/ 3026085 w 3772043"/>
              <a:gd name="connsiteY9" fmla="*/ 272715 h 2266452"/>
              <a:gd name="connsiteX10" fmla="*/ 3074211 w 3772043"/>
              <a:gd name="connsiteY10" fmla="*/ 417094 h 2266452"/>
              <a:gd name="connsiteX11" fmla="*/ 3178485 w 3772043"/>
              <a:gd name="connsiteY11" fmla="*/ 521368 h 2266452"/>
              <a:gd name="connsiteX12" fmla="*/ 3266716 w 3772043"/>
              <a:gd name="connsiteY12" fmla="*/ 665747 h 2266452"/>
              <a:gd name="connsiteX13" fmla="*/ 3346927 w 3772043"/>
              <a:gd name="connsiteY13" fmla="*/ 850231 h 2266452"/>
              <a:gd name="connsiteX14" fmla="*/ 3467243 w 3772043"/>
              <a:gd name="connsiteY14" fmla="*/ 970547 h 2266452"/>
              <a:gd name="connsiteX15" fmla="*/ 3635685 w 3772043"/>
              <a:gd name="connsiteY15" fmla="*/ 753979 h 2266452"/>
              <a:gd name="connsiteX16" fmla="*/ 3772043 w 3772043"/>
              <a:gd name="connsiteY16" fmla="*/ 1291389 h 2266452"/>
              <a:gd name="connsiteX17" fmla="*/ 3643706 w 3772043"/>
              <a:gd name="connsiteY17" fmla="*/ 1451810 h 2266452"/>
              <a:gd name="connsiteX18" fmla="*/ 3523390 w 3772043"/>
              <a:gd name="connsiteY18" fmla="*/ 1596189 h 2266452"/>
              <a:gd name="connsiteX19" fmla="*/ 3395053 w 3772043"/>
              <a:gd name="connsiteY19" fmla="*/ 1644315 h 2266452"/>
              <a:gd name="connsiteX20" fmla="*/ 3234632 w 3772043"/>
              <a:gd name="connsiteY20" fmla="*/ 1475873 h 2266452"/>
              <a:gd name="connsiteX21" fmla="*/ 3138380 w 3772043"/>
              <a:gd name="connsiteY21" fmla="*/ 1291389 h 2266452"/>
              <a:gd name="connsiteX22" fmla="*/ 2985980 w 3772043"/>
              <a:gd name="connsiteY22" fmla="*/ 1018673 h 2266452"/>
              <a:gd name="connsiteX23" fmla="*/ 2937853 w 3772043"/>
              <a:gd name="connsiteY23" fmla="*/ 954505 h 2266452"/>
              <a:gd name="connsiteX24" fmla="*/ 2817537 w 3772043"/>
              <a:gd name="connsiteY24" fmla="*/ 802105 h 2266452"/>
              <a:gd name="connsiteX25" fmla="*/ 2745348 w 3772043"/>
              <a:gd name="connsiteY25" fmla="*/ 713873 h 2266452"/>
              <a:gd name="connsiteX26" fmla="*/ 2681180 w 3772043"/>
              <a:gd name="connsiteY26" fmla="*/ 745958 h 2266452"/>
              <a:gd name="connsiteX27" fmla="*/ 2576906 w 3772043"/>
              <a:gd name="connsiteY27" fmla="*/ 874294 h 2266452"/>
              <a:gd name="connsiteX28" fmla="*/ 2472632 w 3772043"/>
              <a:gd name="connsiteY28" fmla="*/ 938463 h 2266452"/>
              <a:gd name="connsiteX29" fmla="*/ 2312211 w 3772043"/>
              <a:gd name="connsiteY29" fmla="*/ 906379 h 2266452"/>
              <a:gd name="connsiteX30" fmla="*/ 2223980 w 3772043"/>
              <a:gd name="connsiteY30" fmla="*/ 1002631 h 2266452"/>
              <a:gd name="connsiteX31" fmla="*/ 2031474 w 3772043"/>
              <a:gd name="connsiteY31" fmla="*/ 1026694 h 2266452"/>
              <a:gd name="connsiteX32" fmla="*/ 1903137 w 3772043"/>
              <a:gd name="connsiteY32" fmla="*/ 1034715 h 2266452"/>
              <a:gd name="connsiteX33" fmla="*/ 1710632 w 3772043"/>
              <a:gd name="connsiteY33" fmla="*/ 1363579 h 2266452"/>
              <a:gd name="connsiteX34" fmla="*/ 1550211 w 3772043"/>
              <a:gd name="connsiteY34" fmla="*/ 1604210 h 2266452"/>
              <a:gd name="connsiteX35" fmla="*/ 1421874 w 3772043"/>
              <a:gd name="connsiteY35" fmla="*/ 1780673 h 2266452"/>
              <a:gd name="connsiteX36" fmla="*/ 1360141 w 3772043"/>
              <a:gd name="connsiteY36" fmla="*/ 1858736 h 2266452"/>
              <a:gd name="connsiteX37" fmla="*/ 1189264 w 3772043"/>
              <a:gd name="connsiteY37" fmla="*/ 2021305 h 2266452"/>
              <a:gd name="connsiteX38" fmla="*/ 1068948 w 3772043"/>
              <a:gd name="connsiteY38" fmla="*/ 2149642 h 2266452"/>
              <a:gd name="connsiteX39" fmla="*/ 916548 w 3772043"/>
              <a:gd name="connsiteY39" fmla="*/ 2253915 h 2266452"/>
              <a:gd name="connsiteX40" fmla="*/ 764148 w 3772043"/>
              <a:gd name="connsiteY40" fmla="*/ 2253915 h 2266452"/>
              <a:gd name="connsiteX41" fmla="*/ 627790 w 3772043"/>
              <a:gd name="connsiteY41" fmla="*/ 2157663 h 2266452"/>
              <a:gd name="connsiteX42" fmla="*/ 483411 w 3772043"/>
              <a:gd name="connsiteY42" fmla="*/ 2117558 h 2266452"/>
              <a:gd name="connsiteX43" fmla="*/ 250801 w 3772043"/>
              <a:gd name="connsiteY43" fmla="*/ 2117558 h 2266452"/>
              <a:gd name="connsiteX44" fmla="*/ 66460 w 3772043"/>
              <a:gd name="connsiteY44" fmla="*/ 2109536 h 2266452"/>
              <a:gd name="connsiteX45" fmla="*/ 5156 w 3772043"/>
              <a:gd name="connsiteY45" fmla="*/ 2084902 h 2266452"/>
              <a:gd name="connsiteX46" fmla="*/ 0 w 3772043"/>
              <a:gd name="connsiteY46" fmla="*/ 1507958 h 2266452"/>
              <a:gd name="connsiteX0" fmla="*/ 0 w 3772043"/>
              <a:gd name="connsiteY0" fmla="*/ 1507958 h 2266452"/>
              <a:gd name="connsiteX1" fmla="*/ 595706 w 3772043"/>
              <a:gd name="connsiteY1" fmla="*/ 1507958 h 2266452"/>
              <a:gd name="connsiteX2" fmla="*/ 1333643 w 3772043"/>
              <a:gd name="connsiteY2" fmla="*/ 1026694 h 2266452"/>
              <a:gd name="connsiteX3" fmla="*/ 1734695 w 3772043"/>
              <a:gd name="connsiteY3" fmla="*/ 224589 h 2266452"/>
              <a:gd name="connsiteX4" fmla="*/ 2296169 w 3772043"/>
              <a:gd name="connsiteY4" fmla="*/ 152400 h 2266452"/>
              <a:gd name="connsiteX5" fmla="*/ 2576906 w 3772043"/>
              <a:gd name="connsiteY5" fmla="*/ 136358 h 2266452"/>
              <a:gd name="connsiteX6" fmla="*/ 2713264 w 3772043"/>
              <a:gd name="connsiteY6" fmla="*/ 248652 h 2266452"/>
              <a:gd name="connsiteX7" fmla="*/ 2785453 w 3772043"/>
              <a:gd name="connsiteY7" fmla="*/ 0 h 2266452"/>
              <a:gd name="connsiteX8" fmla="*/ 2945874 w 3772043"/>
              <a:gd name="connsiteY8" fmla="*/ 56147 h 2266452"/>
              <a:gd name="connsiteX9" fmla="*/ 3026085 w 3772043"/>
              <a:gd name="connsiteY9" fmla="*/ 272715 h 2266452"/>
              <a:gd name="connsiteX10" fmla="*/ 3074211 w 3772043"/>
              <a:gd name="connsiteY10" fmla="*/ 417094 h 2266452"/>
              <a:gd name="connsiteX11" fmla="*/ 3178485 w 3772043"/>
              <a:gd name="connsiteY11" fmla="*/ 521368 h 2266452"/>
              <a:gd name="connsiteX12" fmla="*/ 3266716 w 3772043"/>
              <a:gd name="connsiteY12" fmla="*/ 665747 h 2266452"/>
              <a:gd name="connsiteX13" fmla="*/ 3346927 w 3772043"/>
              <a:gd name="connsiteY13" fmla="*/ 850231 h 2266452"/>
              <a:gd name="connsiteX14" fmla="*/ 3467243 w 3772043"/>
              <a:gd name="connsiteY14" fmla="*/ 970547 h 2266452"/>
              <a:gd name="connsiteX15" fmla="*/ 3635685 w 3772043"/>
              <a:gd name="connsiteY15" fmla="*/ 753979 h 2266452"/>
              <a:gd name="connsiteX16" fmla="*/ 3772043 w 3772043"/>
              <a:gd name="connsiteY16" fmla="*/ 1291389 h 2266452"/>
              <a:gd name="connsiteX17" fmla="*/ 3643706 w 3772043"/>
              <a:gd name="connsiteY17" fmla="*/ 1451810 h 2266452"/>
              <a:gd name="connsiteX18" fmla="*/ 3523390 w 3772043"/>
              <a:gd name="connsiteY18" fmla="*/ 1596189 h 2266452"/>
              <a:gd name="connsiteX19" fmla="*/ 3395053 w 3772043"/>
              <a:gd name="connsiteY19" fmla="*/ 1644315 h 2266452"/>
              <a:gd name="connsiteX20" fmla="*/ 3234632 w 3772043"/>
              <a:gd name="connsiteY20" fmla="*/ 1475873 h 2266452"/>
              <a:gd name="connsiteX21" fmla="*/ 3138380 w 3772043"/>
              <a:gd name="connsiteY21" fmla="*/ 1291389 h 2266452"/>
              <a:gd name="connsiteX22" fmla="*/ 2985980 w 3772043"/>
              <a:gd name="connsiteY22" fmla="*/ 1018673 h 2266452"/>
              <a:gd name="connsiteX23" fmla="*/ 2937853 w 3772043"/>
              <a:gd name="connsiteY23" fmla="*/ 954505 h 2266452"/>
              <a:gd name="connsiteX24" fmla="*/ 2817537 w 3772043"/>
              <a:gd name="connsiteY24" fmla="*/ 802105 h 2266452"/>
              <a:gd name="connsiteX25" fmla="*/ 2745348 w 3772043"/>
              <a:gd name="connsiteY25" fmla="*/ 713873 h 2266452"/>
              <a:gd name="connsiteX26" fmla="*/ 2681180 w 3772043"/>
              <a:gd name="connsiteY26" fmla="*/ 745958 h 2266452"/>
              <a:gd name="connsiteX27" fmla="*/ 2576906 w 3772043"/>
              <a:gd name="connsiteY27" fmla="*/ 874294 h 2266452"/>
              <a:gd name="connsiteX28" fmla="*/ 2472632 w 3772043"/>
              <a:gd name="connsiteY28" fmla="*/ 938463 h 2266452"/>
              <a:gd name="connsiteX29" fmla="*/ 2312211 w 3772043"/>
              <a:gd name="connsiteY29" fmla="*/ 906379 h 2266452"/>
              <a:gd name="connsiteX30" fmla="*/ 2223980 w 3772043"/>
              <a:gd name="connsiteY30" fmla="*/ 1002631 h 2266452"/>
              <a:gd name="connsiteX31" fmla="*/ 2031474 w 3772043"/>
              <a:gd name="connsiteY31" fmla="*/ 1026694 h 2266452"/>
              <a:gd name="connsiteX32" fmla="*/ 1903137 w 3772043"/>
              <a:gd name="connsiteY32" fmla="*/ 1034715 h 2266452"/>
              <a:gd name="connsiteX33" fmla="*/ 1710632 w 3772043"/>
              <a:gd name="connsiteY33" fmla="*/ 1363579 h 2266452"/>
              <a:gd name="connsiteX34" fmla="*/ 1550211 w 3772043"/>
              <a:gd name="connsiteY34" fmla="*/ 1604210 h 2266452"/>
              <a:gd name="connsiteX35" fmla="*/ 1421874 w 3772043"/>
              <a:gd name="connsiteY35" fmla="*/ 1780673 h 2266452"/>
              <a:gd name="connsiteX36" fmla="*/ 1360141 w 3772043"/>
              <a:gd name="connsiteY36" fmla="*/ 1858736 h 2266452"/>
              <a:gd name="connsiteX37" fmla="*/ 1189264 w 3772043"/>
              <a:gd name="connsiteY37" fmla="*/ 2021305 h 2266452"/>
              <a:gd name="connsiteX38" fmla="*/ 1068948 w 3772043"/>
              <a:gd name="connsiteY38" fmla="*/ 2149642 h 2266452"/>
              <a:gd name="connsiteX39" fmla="*/ 916548 w 3772043"/>
              <a:gd name="connsiteY39" fmla="*/ 2253915 h 2266452"/>
              <a:gd name="connsiteX40" fmla="*/ 764148 w 3772043"/>
              <a:gd name="connsiteY40" fmla="*/ 2253915 h 2266452"/>
              <a:gd name="connsiteX41" fmla="*/ 627790 w 3772043"/>
              <a:gd name="connsiteY41" fmla="*/ 2157663 h 2266452"/>
              <a:gd name="connsiteX42" fmla="*/ 483411 w 3772043"/>
              <a:gd name="connsiteY42" fmla="*/ 2117558 h 2266452"/>
              <a:gd name="connsiteX43" fmla="*/ 250801 w 3772043"/>
              <a:gd name="connsiteY43" fmla="*/ 2117558 h 2266452"/>
              <a:gd name="connsiteX44" fmla="*/ 66460 w 3772043"/>
              <a:gd name="connsiteY44" fmla="*/ 2109536 h 2266452"/>
              <a:gd name="connsiteX45" fmla="*/ 5156 w 3772043"/>
              <a:gd name="connsiteY45" fmla="*/ 2084902 h 2266452"/>
              <a:gd name="connsiteX46" fmla="*/ 0 w 3772043"/>
              <a:gd name="connsiteY46" fmla="*/ 1507958 h 2266452"/>
              <a:gd name="connsiteX0" fmla="*/ 0 w 3772043"/>
              <a:gd name="connsiteY0" fmla="*/ 1507958 h 2266452"/>
              <a:gd name="connsiteX1" fmla="*/ 595706 w 3772043"/>
              <a:gd name="connsiteY1" fmla="*/ 1507958 h 2266452"/>
              <a:gd name="connsiteX2" fmla="*/ 1333643 w 3772043"/>
              <a:gd name="connsiteY2" fmla="*/ 1026694 h 2266452"/>
              <a:gd name="connsiteX3" fmla="*/ 1734695 w 3772043"/>
              <a:gd name="connsiteY3" fmla="*/ 224589 h 2266452"/>
              <a:gd name="connsiteX4" fmla="*/ 2296169 w 3772043"/>
              <a:gd name="connsiteY4" fmla="*/ 152400 h 2266452"/>
              <a:gd name="connsiteX5" fmla="*/ 2576906 w 3772043"/>
              <a:gd name="connsiteY5" fmla="*/ 136358 h 2266452"/>
              <a:gd name="connsiteX6" fmla="*/ 2713264 w 3772043"/>
              <a:gd name="connsiteY6" fmla="*/ 248652 h 2266452"/>
              <a:gd name="connsiteX7" fmla="*/ 2785453 w 3772043"/>
              <a:gd name="connsiteY7" fmla="*/ 0 h 2266452"/>
              <a:gd name="connsiteX8" fmla="*/ 2945874 w 3772043"/>
              <a:gd name="connsiteY8" fmla="*/ 56147 h 2266452"/>
              <a:gd name="connsiteX9" fmla="*/ 3026085 w 3772043"/>
              <a:gd name="connsiteY9" fmla="*/ 272715 h 2266452"/>
              <a:gd name="connsiteX10" fmla="*/ 3074211 w 3772043"/>
              <a:gd name="connsiteY10" fmla="*/ 417094 h 2266452"/>
              <a:gd name="connsiteX11" fmla="*/ 3178485 w 3772043"/>
              <a:gd name="connsiteY11" fmla="*/ 521368 h 2266452"/>
              <a:gd name="connsiteX12" fmla="*/ 3266716 w 3772043"/>
              <a:gd name="connsiteY12" fmla="*/ 665747 h 2266452"/>
              <a:gd name="connsiteX13" fmla="*/ 3346927 w 3772043"/>
              <a:gd name="connsiteY13" fmla="*/ 850231 h 2266452"/>
              <a:gd name="connsiteX14" fmla="*/ 3467243 w 3772043"/>
              <a:gd name="connsiteY14" fmla="*/ 970547 h 2266452"/>
              <a:gd name="connsiteX15" fmla="*/ 3635685 w 3772043"/>
              <a:gd name="connsiteY15" fmla="*/ 753979 h 2266452"/>
              <a:gd name="connsiteX16" fmla="*/ 3772043 w 3772043"/>
              <a:gd name="connsiteY16" fmla="*/ 1291389 h 2266452"/>
              <a:gd name="connsiteX17" fmla="*/ 3643706 w 3772043"/>
              <a:gd name="connsiteY17" fmla="*/ 1451810 h 2266452"/>
              <a:gd name="connsiteX18" fmla="*/ 3523390 w 3772043"/>
              <a:gd name="connsiteY18" fmla="*/ 1596189 h 2266452"/>
              <a:gd name="connsiteX19" fmla="*/ 3395053 w 3772043"/>
              <a:gd name="connsiteY19" fmla="*/ 1644315 h 2266452"/>
              <a:gd name="connsiteX20" fmla="*/ 3234632 w 3772043"/>
              <a:gd name="connsiteY20" fmla="*/ 1475873 h 2266452"/>
              <a:gd name="connsiteX21" fmla="*/ 3138380 w 3772043"/>
              <a:gd name="connsiteY21" fmla="*/ 1291389 h 2266452"/>
              <a:gd name="connsiteX22" fmla="*/ 2985980 w 3772043"/>
              <a:gd name="connsiteY22" fmla="*/ 1018673 h 2266452"/>
              <a:gd name="connsiteX23" fmla="*/ 2937853 w 3772043"/>
              <a:gd name="connsiteY23" fmla="*/ 954505 h 2266452"/>
              <a:gd name="connsiteX24" fmla="*/ 2817537 w 3772043"/>
              <a:gd name="connsiteY24" fmla="*/ 802105 h 2266452"/>
              <a:gd name="connsiteX25" fmla="*/ 2745348 w 3772043"/>
              <a:gd name="connsiteY25" fmla="*/ 713873 h 2266452"/>
              <a:gd name="connsiteX26" fmla="*/ 2681180 w 3772043"/>
              <a:gd name="connsiteY26" fmla="*/ 745958 h 2266452"/>
              <a:gd name="connsiteX27" fmla="*/ 2576906 w 3772043"/>
              <a:gd name="connsiteY27" fmla="*/ 874294 h 2266452"/>
              <a:gd name="connsiteX28" fmla="*/ 2472632 w 3772043"/>
              <a:gd name="connsiteY28" fmla="*/ 938463 h 2266452"/>
              <a:gd name="connsiteX29" fmla="*/ 2312211 w 3772043"/>
              <a:gd name="connsiteY29" fmla="*/ 906379 h 2266452"/>
              <a:gd name="connsiteX30" fmla="*/ 2223980 w 3772043"/>
              <a:gd name="connsiteY30" fmla="*/ 1002631 h 2266452"/>
              <a:gd name="connsiteX31" fmla="*/ 2031474 w 3772043"/>
              <a:gd name="connsiteY31" fmla="*/ 1026694 h 2266452"/>
              <a:gd name="connsiteX32" fmla="*/ 1903137 w 3772043"/>
              <a:gd name="connsiteY32" fmla="*/ 1034715 h 2266452"/>
              <a:gd name="connsiteX33" fmla="*/ 1710632 w 3772043"/>
              <a:gd name="connsiteY33" fmla="*/ 1363579 h 2266452"/>
              <a:gd name="connsiteX34" fmla="*/ 1550211 w 3772043"/>
              <a:gd name="connsiteY34" fmla="*/ 1604210 h 2266452"/>
              <a:gd name="connsiteX35" fmla="*/ 1421874 w 3772043"/>
              <a:gd name="connsiteY35" fmla="*/ 1780673 h 2266452"/>
              <a:gd name="connsiteX36" fmla="*/ 1360141 w 3772043"/>
              <a:gd name="connsiteY36" fmla="*/ 1858736 h 2266452"/>
              <a:gd name="connsiteX37" fmla="*/ 1189264 w 3772043"/>
              <a:gd name="connsiteY37" fmla="*/ 2021305 h 2266452"/>
              <a:gd name="connsiteX38" fmla="*/ 1068948 w 3772043"/>
              <a:gd name="connsiteY38" fmla="*/ 2149642 h 2266452"/>
              <a:gd name="connsiteX39" fmla="*/ 916548 w 3772043"/>
              <a:gd name="connsiteY39" fmla="*/ 2253915 h 2266452"/>
              <a:gd name="connsiteX40" fmla="*/ 764148 w 3772043"/>
              <a:gd name="connsiteY40" fmla="*/ 2253915 h 2266452"/>
              <a:gd name="connsiteX41" fmla="*/ 627790 w 3772043"/>
              <a:gd name="connsiteY41" fmla="*/ 2157663 h 2266452"/>
              <a:gd name="connsiteX42" fmla="*/ 483411 w 3772043"/>
              <a:gd name="connsiteY42" fmla="*/ 2117558 h 2266452"/>
              <a:gd name="connsiteX43" fmla="*/ 250801 w 3772043"/>
              <a:gd name="connsiteY43" fmla="*/ 2117558 h 2266452"/>
              <a:gd name="connsiteX44" fmla="*/ 66460 w 3772043"/>
              <a:gd name="connsiteY44" fmla="*/ 2109536 h 2266452"/>
              <a:gd name="connsiteX45" fmla="*/ 5156 w 3772043"/>
              <a:gd name="connsiteY45" fmla="*/ 2084902 h 2266452"/>
              <a:gd name="connsiteX46" fmla="*/ 0 w 3772043"/>
              <a:gd name="connsiteY46" fmla="*/ 1507958 h 2266452"/>
              <a:gd name="connsiteX0" fmla="*/ 0 w 3772043"/>
              <a:gd name="connsiteY0" fmla="*/ 1507958 h 2266452"/>
              <a:gd name="connsiteX1" fmla="*/ 595706 w 3772043"/>
              <a:gd name="connsiteY1" fmla="*/ 1507958 h 2266452"/>
              <a:gd name="connsiteX2" fmla="*/ 1333643 w 3772043"/>
              <a:gd name="connsiteY2" fmla="*/ 1026694 h 2266452"/>
              <a:gd name="connsiteX3" fmla="*/ 1734695 w 3772043"/>
              <a:gd name="connsiteY3" fmla="*/ 224589 h 2266452"/>
              <a:gd name="connsiteX4" fmla="*/ 2296169 w 3772043"/>
              <a:gd name="connsiteY4" fmla="*/ 152400 h 2266452"/>
              <a:gd name="connsiteX5" fmla="*/ 2576906 w 3772043"/>
              <a:gd name="connsiteY5" fmla="*/ 136358 h 2266452"/>
              <a:gd name="connsiteX6" fmla="*/ 2713264 w 3772043"/>
              <a:gd name="connsiteY6" fmla="*/ 248652 h 2266452"/>
              <a:gd name="connsiteX7" fmla="*/ 2785453 w 3772043"/>
              <a:gd name="connsiteY7" fmla="*/ 0 h 2266452"/>
              <a:gd name="connsiteX8" fmla="*/ 2945874 w 3772043"/>
              <a:gd name="connsiteY8" fmla="*/ 56147 h 2266452"/>
              <a:gd name="connsiteX9" fmla="*/ 3026085 w 3772043"/>
              <a:gd name="connsiteY9" fmla="*/ 272715 h 2266452"/>
              <a:gd name="connsiteX10" fmla="*/ 3074211 w 3772043"/>
              <a:gd name="connsiteY10" fmla="*/ 417094 h 2266452"/>
              <a:gd name="connsiteX11" fmla="*/ 3178485 w 3772043"/>
              <a:gd name="connsiteY11" fmla="*/ 521368 h 2266452"/>
              <a:gd name="connsiteX12" fmla="*/ 3266716 w 3772043"/>
              <a:gd name="connsiteY12" fmla="*/ 665747 h 2266452"/>
              <a:gd name="connsiteX13" fmla="*/ 3346927 w 3772043"/>
              <a:gd name="connsiteY13" fmla="*/ 850231 h 2266452"/>
              <a:gd name="connsiteX14" fmla="*/ 3467243 w 3772043"/>
              <a:gd name="connsiteY14" fmla="*/ 970547 h 2266452"/>
              <a:gd name="connsiteX15" fmla="*/ 3635685 w 3772043"/>
              <a:gd name="connsiteY15" fmla="*/ 753979 h 2266452"/>
              <a:gd name="connsiteX16" fmla="*/ 3772043 w 3772043"/>
              <a:gd name="connsiteY16" fmla="*/ 1291389 h 2266452"/>
              <a:gd name="connsiteX17" fmla="*/ 3758006 w 3772043"/>
              <a:gd name="connsiteY17" fmla="*/ 1318460 h 2266452"/>
              <a:gd name="connsiteX18" fmla="*/ 3523390 w 3772043"/>
              <a:gd name="connsiteY18" fmla="*/ 1596189 h 2266452"/>
              <a:gd name="connsiteX19" fmla="*/ 3395053 w 3772043"/>
              <a:gd name="connsiteY19" fmla="*/ 1644315 h 2266452"/>
              <a:gd name="connsiteX20" fmla="*/ 3234632 w 3772043"/>
              <a:gd name="connsiteY20" fmla="*/ 1475873 h 2266452"/>
              <a:gd name="connsiteX21" fmla="*/ 3138380 w 3772043"/>
              <a:gd name="connsiteY21" fmla="*/ 1291389 h 2266452"/>
              <a:gd name="connsiteX22" fmla="*/ 2985980 w 3772043"/>
              <a:gd name="connsiteY22" fmla="*/ 1018673 h 2266452"/>
              <a:gd name="connsiteX23" fmla="*/ 2937853 w 3772043"/>
              <a:gd name="connsiteY23" fmla="*/ 954505 h 2266452"/>
              <a:gd name="connsiteX24" fmla="*/ 2817537 w 3772043"/>
              <a:gd name="connsiteY24" fmla="*/ 802105 h 2266452"/>
              <a:gd name="connsiteX25" fmla="*/ 2745348 w 3772043"/>
              <a:gd name="connsiteY25" fmla="*/ 713873 h 2266452"/>
              <a:gd name="connsiteX26" fmla="*/ 2681180 w 3772043"/>
              <a:gd name="connsiteY26" fmla="*/ 745958 h 2266452"/>
              <a:gd name="connsiteX27" fmla="*/ 2576906 w 3772043"/>
              <a:gd name="connsiteY27" fmla="*/ 874294 h 2266452"/>
              <a:gd name="connsiteX28" fmla="*/ 2472632 w 3772043"/>
              <a:gd name="connsiteY28" fmla="*/ 938463 h 2266452"/>
              <a:gd name="connsiteX29" fmla="*/ 2312211 w 3772043"/>
              <a:gd name="connsiteY29" fmla="*/ 906379 h 2266452"/>
              <a:gd name="connsiteX30" fmla="*/ 2223980 w 3772043"/>
              <a:gd name="connsiteY30" fmla="*/ 1002631 h 2266452"/>
              <a:gd name="connsiteX31" fmla="*/ 2031474 w 3772043"/>
              <a:gd name="connsiteY31" fmla="*/ 1026694 h 2266452"/>
              <a:gd name="connsiteX32" fmla="*/ 1903137 w 3772043"/>
              <a:gd name="connsiteY32" fmla="*/ 1034715 h 2266452"/>
              <a:gd name="connsiteX33" fmla="*/ 1710632 w 3772043"/>
              <a:gd name="connsiteY33" fmla="*/ 1363579 h 2266452"/>
              <a:gd name="connsiteX34" fmla="*/ 1550211 w 3772043"/>
              <a:gd name="connsiteY34" fmla="*/ 1604210 h 2266452"/>
              <a:gd name="connsiteX35" fmla="*/ 1421874 w 3772043"/>
              <a:gd name="connsiteY35" fmla="*/ 1780673 h 2266452"/>
              <a:gd name="connsiteX36" fmla="*/ 1360141 w 3772043"/>
              <a:gd name="connsiteY36" fmla="*/ 1858736 h 2266452"/>
              <a:gd name="connsiteX37" fmla="*/ 1189264 w 3772043"/>
              <a:gd name="connsiteY37" fmla="*/ 2021305 h 2266452"/>
              <a:gd name="connsiteX38" fmla="*/ 1068948 w 3772043"/>
              <a:gd name="connsiteY38" fmla="*/ 2149642 h 2266452"/>
              <a:gd name="connsiteX39" fmla="*/ 916548 w 3772043"/>
              <a:gd name="connsiteY39" fmla="*/ 2253915 h 2266452"/>
              <a:gd name="connsiteX40" fmla="*/ 764148 w 3772043"/>
              <a:gd name="connsiteY40" fmla="*/ 2253915 h 2266452"/>
              <a:gd name="connsiteX41" fmla="*/ 627790 w 3772043"/>
              <a:gd name="connsiteY41" fmla="*/ 2157663 h 2266452"/>
              <a:gd name="connsiteX42" fmla="*/ 483411 w 3772043"/>
              <a:gd name="connsiteY42" fmla="*/ 2117558 h 2266452"/>
              <a:gd name="connsiteX43" fmla="*/ 250801 w 3772043"/>
              <a:gd name="connsiteY43" fmla="*/ 2117558 h 2266452"/>
              <a:gd name="connsiteX44" fmla="*/ 66460 w 3772043"/>
              <a:gd name="connsiteY44" fmla="*/ 2109536 h 2266452"/>
              <a:gd name="connsiteX45" fmla="*/ 5156 w 3772043"/>
              <a:gd name="connsiteY45" fmla="*/ 2084902 h 2266452"/>
              <a:gd name="connsiteX46" fmla="*/ 0 w 3772043"/>
              <a:gd name="connsiteY46" fmla="*/ 1507958 h 2266452"/>
              <a:gd name="connsiteX0" fmla="*/ 0 w 3772043"/>
              <a:gd name="connsiteY0" fmla="*/ 1507958 h 2254896"/>
              <a:gd name="connsiteX1" fmla="*/ 595706 w 3772043"/>
              <a:gd name="connsiteY1" fmla="*/ 1507958 h 2254896"/>
              <a:gd name="connsiteX2" fmla="*/ 1333643 w 3772043"/>
              <a:gd name="connsiteY2" fmla="*/ 1026694 h 2254896"/>
              <a:gd name="connsiteX3" fmla="*/ 1734695 w 3772043"/>
              <a:gd name="connsiteY3" fmla="*/ 224589 h 2254896"/>
              <a:gd name="connsiteX4" fmla="*/ 2296169 w 3772043"/>
              <a:gd name="connsiteY4" fmla="*/ 152400 h 2254896"/>
              <a:gd name="connsiteX5" fmla="*/ 2576906 w 3772043"/>
              <a:gd name="connsiteY5" fmla="*/ 136358 h 2254896"/>
              <a:gd name="connsiteX6" fmla="*/ 2713264 w 3772043"/>
              <a:gd name="connsiteY6" fmla="*/ 248652 h 2254896"/>
              <a:gd name="connsiteX7" fmla="*/ 2785453 w 3772043"/>
              <a:gd name="connsiteY7" fmla="*/ 0 h 2254896"/>
              <a:gd name="connsiteX8" fmla="*/ 2945874 w 3772043"/>
              <a:gd name="connsiteY8" fmla="*/ 56147 h 2254896"/>
              <a:gd name="connsiteX9" fmla="*/ 3026085 w 3772043"/>
              <a:gd name="connsiteY9" fmla="*/ 272715 h 2254896"/>
              <a:gd name="connsiteX10" fmla="*/ 3074211 w 3772043"/>
              <a:gd name="connsiteY10" fmla="*/ 417094 h 2254896"/>
              <a:gd name="connsiteX11" fmla="*/ 3178485 w 3772043"/>
              <a:gd name="connsiteY11" fmla="*/ 521368 h 2254896"/>
              <a:gd name="connsiteX12" fmla="*/ 3266716 w 3772043"/>
              <a:gd name="connsiteY12" fmla="*/ 665747 h 2254896"/>
              <a:gd name="connsiteX13" fmla="*/ 3346927 w 3772043"/>
              <a:gd name="connsiteY13" fmla="*/ 850231 h 2254896"/>
              <a:gd name="connsiteX14" fmla="*/ 3467243 w 3772043"/>
              <a:gd name="connsiteY14" fmla="*/ 970547 h 2254896"/>
              <a:gd name="connsiteX15" fmla="*/ 3635685 w 3772043"/>
              <a:gd name="connsiteY15" fmla="*/ 753979 h 2254896"/>
              <a:gd name="connsiteX16" fmla="*/ 3772043 w 3772043"/>
              <a:gd name="connsiteY16" fmla="*/ 1291389 h 2254896"/>
              <a:gd name="connsiteX17" fmla="*/ 3758006 w 3772043"/>
              <a:gd name="connsiteY17" fmla="*/ 1318460 h 2254896"/>
              <a:gd name="connsiteX18" fmla="*/ 3523390 w 3772043"/>
              <a:gd name="connsiteY18" fmla="*/ 1596189 h 2254896"/>
              <a:gd name="connsiteX19" fmla="*/ 3395053 w 3772043"/>
              <a:gd name="connsiteY19" fmla="*/ 1644315 h 2254896"/>
              <a:gd name="connsiteX20" fmla="*/ 3234632 w 3772043"/>
              <a:gd name="connsiteY20" fmla="*/ 1475873 h 2254896"/>
              <a:gd name="connsiteX21" fmla="*/ 3138380 w 3772043"/>
              <a:gd name="connsiteY21" fmla="*/ 1291389 h 2254896"/>
              <a:gd name="connsiteX22" fmla="*/ 2985980 w 3772043"/>
              <a:gd name="connsiteY22" fmla="*/ 1018673 h 2254896"/>
              <a:gd name="connsiteX23" fmla="*/ 2937853 w 3772043"/>
              <a:gd name="connsiteY23" fmla="*/ 954505 h 2254896"/>
              <a:gd name="connsiteX24" fmla="*/ 2817537 w 3772043"/>
              <a:gd name="connsiteY24" fmla="*/ 802105 h 2254896"/>
              <a:gd name="connsiteX25" fmla="*/ 2745348 w 3772043"/>
              <a:gd name="connsiteY25" fmla="*/ 713873 h 2254896"/>
              <a:gd name="connsiteX26" fmla="*/ 2681180 w 3772043"/>
              <a:gd name="connsiteY26" fmla="*/ 745958 h 2254896"/>
              <a:gd name="connsiteX27" fmla="*/ 2576906 w 3772043"/>
              <a:gd name="connsiteY27" fmla="*/ 874294 h 2254896"/>
              <a:gd name="connsiteX28" fmla="*/ 2472632 w 3772043"/>
              <a:gd name="connsiteY28" fmla="*/ 938463 h 2254896"/>
              <a:gd name="connsiteX29" fmla="*/ 2312211 w 3772043"/>
              <a:gd name="connsiteY29" fmla="*/ 906379 h 2254896"/>
              <a:gd name="connsiteX30" fmla="*/ 2223980 w 3772043"/>
              <a:gd name="connsiteY30" fmla="*/ 1002631 h 2254896"/>
              <a:gd name="connsiteX31" fmla="*/ 2031474 w 3772043"/>
              <a:gd name="connsiteY31" fmla="*/ 1026694 h 2254896"/>
              <a:gd name="connsiteX32" fmla="*/ 1903137 w 3772043"/>
              <a:gd name="connsiteY32" fmla="*/ 1034715 h 2254896"/>
              <a:gd name="connsiteX33" fmla="*/ 1710632 w 3772043"/>
              <a:gd name="connsiteY33" fmla="*/ 1363579 h 2254896"/>
              <a:gd name="connsiteX34" fmla="*/ 1550211 w 3772043"/>
              <a:gd name="connsiteY34" fmla="*/ 1604210 h 2254896"/>
              <a:gd name="connsiteX35" fmla="*/ 1421874 w 3772043"/>
              <a:gd name="connsiteY35" fmla="*/ 1780673 h 2254896"/>
              <a:gd name="connsiteX36" fmla="*/ 1360141 w 3772043"/>
              <a:gd name="connsiteY36" fmla="*/ 1858736 h 2254896"/>
              <a:gd name="connsiteX37" fmla="*/ 1189264 w 3772043"/>
              <a:gd name="connsiteY37" fmla="*/ 2021305 h 2254896"/>
              <a:gd name="connsiteX38" fmla="*/ 1068948 w 3772043"/>
              <a:gd name="connsiteY38" fmla="*/ 2149642 h 2254896"/>
              <a:gd name="connsiteX39" fmla="*/ 916548 w 3772043"/>
              <a:gd name="connsiteY39" fmla="*/ 2253915 h 2254896"/>
              <a:gd name="connsiteX40" fmla="*/ 834905 w 3772043"/>
              <a:gd name="connsiteY40" fmla="*/ 2199486 h 2254896"/>
              <a:gd name="connsiteX41" fmla="*/ 627790 w 3772043"/>
              <a:gd name="connsiteY41" fmla="*/ 2157663 h 2254896"/>
              <a:gd name="connsiteX42" fmla="*/ 483411 w 3772043"/>
              <a:gd name="connsiteY42" fmla="*/ 2117558 h 2254896"/>
              <a:gd name="connsiteX43" fmla="*/ 250801 w 3772043"/>
              <a:gd name="connsiteY43" fmla="*/ 2117558 h 2254896"/>
              <a:gd name="connsiteX44" fmla="*/ 66460 w 3772043"/>
              <a:gd name="connsiteY44" fmla="*/ 2109536 h 2254896"/>
              <a:gd name="connsiteX45" fmla="*/ 5156 w 3772043"/>
              <a:gd name="connsiteY45" fmla="*/ 2084902 h 2254896"/>
              <a:gd name="connsiteX46" fmla="*/ 0 w 3772043"/>
              <a:gd name="connsiteY46" fmla="*/ 1507958 h 2254896"/>
              <a:gd name="connsiteX0" fmla="*/ 0 w 3772043"/>
              <a:gd name="connsiteY0" fmla="*/ 1507958 h 2199963"/>
              <a:gd name="connsiteX1" fmla="*/ 595706 w 3772043"/>
              <a:gd name="connsiteY1" fmla="*/ 1507958 h 2199963"/>
              <a:gd name="connsiteX2" fmla="*/ 1333643 w 3772043"/>
              <a:gd name="connsiteY2" fmla="*/ 1026694 h 2199963"/>
              <a:gd name="connsiteX3" fmla="*/ 1734695 w 3772043"/>
              <a:gd name="connsiteY3" fmla="*/ 224589 h 2199963"/>
              <a:gd name="connsiteX4" fmla="*/ 2296169 w 3772043"/>
              <a:gd name="connsiteY4" fmla="*/ 152400 h 2199963"/>
              <a:gd name="connsiteX5" fmla="*/ 2576906 w 3772043"/>
              <a:gd name="connsiteY5" fmla="*/ 136358 h 2199963"/>
              <a:gd name="connsiteX6" fmla="*/ 2713264 w 3772043"/>
              <a:gd name="connsiteY6" fmla="*/ 248652 h 2199963"/>
              <a:gd name="connsiteX7" fmla="*/ 2785453 w 3772043"/>
              <a:gd name="connsiteY7" fmla="*/ 0 h 2199963"/>
              <a:gd name="connsiteX8" fmla="*/ 2945874 w 3772043"/>
              <a:gd name="connsiteY8" fmla="*/ 56147 h 2199963"/>
              <a:gd name="connsiteX9" fmla="*/ 3026085 w 3772043"/>
              <a:gd name="connsiteY9" fmla="*/ 272715 h 2199963"/>
              <a:gd name="connsiteX10" fmla="*/ 3074211 w 3772043"/>
              <a:gd name="connsiteY10" fmla="*/ 417094 h 2199963"/>
              <a:gd name="connsiteX11" fmla="*/ 3178485 w 3772043"/>
              <a:gd name="connsiteY11" fmla="*/ 521368 h 2199963"/>
              <a:gd name="connsiteX12" fmla="*/ 3266716 w 3772043"/>
              <a:gd name="connsiteY12" fmla="*/ 665747 h 2199963"/>
              <a:gd name="connsiteX13" fmla="*/ 3346927 w 3772043"/>
              <a:gd name="connsiteY13" fmla="*/ 850231 h 2199963"/>
              <a:gd name="connsiteX14" fmla="*/ 3467243 w 3772043"/>
              <a:gd name="connsiteY14" fmla="*/ 970547 h 2199963"/>
              <a:gd name="connsiteX15" fmla="*/ 3635685 w 3772043"/>
              <a:gd name="connsiteY15" fmla="*/ 753979 h 2199963"/>
              <a:gd name="connsiteX16" fmla="*/ 3772043 w 3772043"/>
              <a:gd name="connsiteY16" fmla="*/ 1291389 h 2199963"/>
              <a:gd name="connsiteX17" fmla="*/ 3758006 w 3772043"/>
              <a:gd name="connsiteY17" fmla="*/ 1318460 h 2199963"/>
              <a:gd name="connsiteX18" fmla="*/ 3523390 w 3772043"/>
              <a:gd name="connsiteY18" fmla="*/ 1596189 h 2199963"/>
              <a:gd name="connsiteX19" fmla="*/ 3395053 w 3772043"/>
              <a:gd name="connsiteY19" fmla="*/ 1644315 h 2199963"/>
              <a:gd name="connsiteX20" fmla="*/ 3234632 w 3772043"/>
              <a:gd name="connsiteY20" fmla="*/ 1475873 h 2199963"/>
              <a:gd name="connsiteX21" fmla="*/ 3138380 w 3772043"/>
              <a:gd name="connsiteY21" fmla="*/ 1291389 h 2199963"/>
              <a:gd name="connsiteX22" fmla="*/ 2985980 w 3772043"/>
              <a:gd name="connsiteY22" fmla="*/ 1018673 h 2199963"/>
              <a:gd name="connsiteX23" fmla="*/ 2937853 w 3772043"/>
              <a:gd name="connsiteY23" fmla="*/ 954505 h 2199963"/>
              <a:gd name="connsiteX24" fmla="*/ 2817537 w 3772043"/>
              <a:gd name="connsiteY24" fmla="*/ 802105 h 2199963"/>
              <a:gd name="connsiteX25" fmla="*/ 2745348 w 3772043"/>
              <a:gd name="connsiteY25" fmla="*/ 713873 h 2199963"/>
              <a:gd name="connsiteX26" fmla="*/ 2681180 w 3772043"/>
              <a:gd name="connsiteY26" fmla="*/ 745958 h 2199963"/>
              <a:gd name="connsiteX27" fmla="*/ 2576906 w 3772043"/>
              <a:gd name="connsiteY27" fmla="*/ 874294 h 2199963"/>
              <a:gd name="connsiteX28" fmla="*/ 2472632 w 3772043"/>
              <a:gd name="connsiteY28" fmla="*/ 938463 h 2199963"/>
              <a:gd name="connsiteX29" fmla="*/ 2312211 w 3772043"/>
              <a:gd name="connsiteY29" fmla="*/ 906379 h 2199963"/>
              <a:gd name="connsiteX30" fmla="*/ 2223980 w 3772043"/>
              <a:gd name="connsiteY30" fmla="*/ 1002631 h 2199963"/>
              <a:gd name="connsiteX31" fmla="*/ 2031474 w 3772043"/>
              <a:gd name="connsiteY31" fmla="*/ 1026694 h 2199963"/>
              <a:gd name="connsiteX32" fmla="*/ 1903137 w 3772043"/>
              <a:gd name="connsiteY32" fmla="*/ 1034715 h 2199963"/>
              <a:gd name="connsiteX33" fmla="*/ 1710632 w 3772043"/>
              <a:gd name="connsiteY33" fmla="*/ 1363579 h 2199963"/>
              <a:gd name="connsiteX34" fmla="*/ 1550211 w 3772043"/>
              <a:gd name="connsiteY34" fmla="*/ 1604210 h 2199963"/>
              <a:gd name="connsiteX35" fmla="*/ 1421874 w 3772043"/>
              <a:gd name="connsiteY35" fmla="*/ 1780673 h 2199963"/>
              <a:gd name="connsiteX36" fmla="*/ 1360141 w 3772043"/>
              <a:gd name="connsiteY36" fmla="*/ 1858736 h 2199963"/>
              <a:gd name="connsiteX37" fmla="*/ 1189264 w 3772043"/>
              <a:gd name="connsiteY37" fmla="*/ 2021305 h 2199963"/>
              <a:gd name="connsiteX38" fmla="*/ 1068948 w 3772043"/>
              <a:gd name="connsiteY38" fmla="*/ 2149642 h 2199963"/>
              <a:gd name="connsiteX39" fmla="*/ 979141 w 3772043"/>
              <a:gd name="connsiteY39" fmla="*/ 2128730 h 2199963"/>
              <a:gd name="connsiteX40" fmla="*/ 834905 w 3772043"/>
              <a:gd name="connsiteY40" fmla="*/ 2199486 h 2199963"/>
              <a:gd name="connsiteX41" fmla="*/ 627790 w 3772043"/>
              <a:gd name="connsiteY41" fmla="*/ 2157663 h 2199963"/>
              <a:gd name="connsiteX42" fmla="*/ 483411 w 3772043"/>
              <a:gd name="connsiteY42" fmla="*/ 2117558 h 2199963"/>
              <a:gd name="connsiteX43" fmla="*/ 250801 w 3772043"/>
              <a:gd name="connsiteY43" fmla="*/ 2117558 h 2199963"/>
              <a:gd name="connsiteX44" fmla="*/ 66460 w 3772043"/>
              <a:gd name="connsiteY44" fmla="*/ 2109536 h 2199963"/>
              <a:gd name="connsiteX45" fmla="*/ 5156 w 3772043"/>
              <a:gd name="connsiteY45" fmla="*/ 2084902 h 2199963"/>
              <a:gd name="connsiteX46" fmla="*/ 0 w 3772043"/>
              <a:gd name="connsiteY46" fmla="*/ 1507958 h 2199963"/>
              <a:gd name="connsiteX0" fmla="*/ 0 w 3772043"/>
              <a:gd name="connsiteY0" fmla="*/ 1507958 h 2161210"/>
              <a:gd name="connsiteX1" fmla="*/ 595706 w 3772043"/>
              <a:gd name="connsiteY1" fmla="*/ 1507958 h 2161210"/>
              <a:gd name="connsiteX2" fmla="*/ 1333643 w 3772043"/>
              <a:gd name="connsiteY2" fmla="*/ 1026694 h 2161210"/>
              <a:gd name="connsiteX3" fmla="*/ 1734695 w 3772043"/>
              <a:gd name="connsiteY3" fmla="*/ 224589 h 2161210"/>
              <a:gd name="connsiteX4" fmla="*/ 2296169 w 3772043"/>
              <a:gd name="connsiteY4" fmla="*/ 152400 h 2161210"/>
              <a:gd name="connsiteX5" fmla="*/ 2576906 w 3772043"/>
              <a:gd name="connsiteY5" fmla="*/ 136358 h 2161210"/>
              <a:gd name="connsiteX6" fmla="*/ 2713264 w 3772043"/>
              <a:gd name="connsiteY6" fmla="*/ 248652 h 2161210"/>
              <a:gd name="connsiteX7" fmla="*/ 2785453 w 3772043"/>
              <a:gd name="connsiteY7" fmla="*/ 0 h 2161210"/>
              <a:gd name="connsiteX8" fmla="*/ 2945874 w 3772043"/>
              <a:gd name="connsiteY8" fmla="*/ 56147 h 2161210"/>
              <a:gd name="connsiteX9" fmla="*/ 3026085 w 3772043"/>
              <a:gd name="connsiteY9" fmla="*/ 272715 h 2161210"/>
              <a:gd name="connsiteX10" fmla="*/ 3074211 w 3772043"/>
              <a:gd name="connsiteY10" fmla="*/ 417094 h 2161210"/>
              <a:gd name="connsiteX11" fmla="*/ 3178485 w 3772043"/>
              <a:gd name="connsiteY11" fmla="*/ 521368 h 2161210"/>
              <a:gd name="connsiteX12" fmla="*/ 3266716 w 3772043"/>
              <a:gd name="connsiteY12" fmla="*/ 665747 h 2161210"/>
              <a:gd name="connsiteX13" fmla="*/ 3346927 w 3772043"/>
              <a:gd name="connsiteY13" fmla="*/ 850231 h 2161210"/>
              <a:gd name="connsiteX14" fmla="*/ 3467243 w 3772043"/>
              <a:gd name="connsiteY14" fmla="*/ 970547 h 2161210"/>
              <a:gd name="connsiteX15" fmla="*/ 3635685 w 3772043"/>
              <a:gd name="connsiteY15" fmla="*/ 753979 h 2161210"/>
              <a:gd name="connsiteX16" fmla="*/ 3772043 w 3772043"/>
              <a:gd name="connsiteY16" fmla="*/ 1291389 h 2161210"/>
              <a:gd name="connsiteX17" fmla="*/ 3758006 w 3772043"/>
              <a:gd name="connsiteY17" fmla="*/ 1318460 h 2161210"/>
              <a:gd name="connsiteX18" fmla="*/ 3523390 w 3772043"/>
              <a:gd name="connsiteY18" fmla="*/ 1596189 h 2161210"/>
              <a:gd name="connsiteX19" fmla="*/ 3395053 w 3772043"/>
              <a:gd name="connsiteY19" fmla="*/ 1644315 h 2161210"/>
              <a:gd name="connsiteX20" fmla="*/ 3234632 w 3772043"/>
              <a:gd name="connsiteY20" fmla="*/ 1475873 h 2161210"/>
              <a:gd name="connsiteX21" fmla="*/ 3138380 w 3772043"/>
              <a:gd name="connsiteY21" fmla="*/ 1291389 h 2161210"/>
              <a:gd name="connsiteX22" fmla="*/ 2985980 w 3772043"/>
              <a:gd name="connsiteY22" fmla="*/ 1018673 h 2161210"/>
              <a:gd name="connsiteX23" fmla="*/ 2937853 w 3772043"/>
              <a:gd name="connsiteY23" fmla="*/ 954505 h 2161210"/>
              <a:gd name="connsiteX24" fmla="*/ 2817537 w 3772043"/>
              <a:gd name="connsiteY24" fmla="*/ 802105 h 2161210"/>
              <a:gd name="connsiteX25" fmla="*/ 2745348 w 3772043"/>
              <a:gd name="connsiteY25" fmla="*/ 713873 h 2161210"/>
              <a:gd name="connsiteX26" fmla="*/ 2681180 w 3772043"/>
              <a:gd name="connsiteY26" fmla="*/ 745958 h 2161210"/>
              <a:gd name="connsiteX27" fmla="*/ 2576906 w 3772043"/>
              <a:gd name="connsiteY27" fmla="*/ 874294 h 2161210"/>
              <a:gd name="connsiteX28" fmla="*/ 2472632 w 3772043"/>
              <a:gd name="connsiteY28" fmla="*/ 938463 h 2161210"/>
              <a:gd name="connsiteX29" fmla="*/ 2312211 w 3772043"/>
              <a:gd name="connsiteY29" fmla="*/ 906379 h 2161210"/>
              <a:gd name="connsiteX30" fmla="*/ 2223980 w 3772043"/>
              <a:gd name="connsiteY30" fmla="*/ 1002631 h 2161210"/>
              <a:gd name="connsiteX31" fmla="*/ 2031474 w 3772043"/>
              <a:gd name="connsiteY31" fmla="*/ 1026694 h 2161210"/>
              <a:gd name="connsiteX32" fmla="*/ 1903137 w 3772043"/>
              <a:gd name="connsiteY32" fmla="*/ 1034715 h 2161210"/>
              <a:gd name="connsiteX33" fmla="*/ 1710632 w 3772043"/>
              <a:gd name="connsiteY33" fmla="*/ 1363579 h 2161210"/>
              <a:gd name="connsiteX34" fmla="*/ 1550211 w 3772043"/>
              <a:gd name="connsiteY34" fmla="*/ 1604210 h 2161210"/>
              <a:gd name="connsiteX35" fmla="*/ 1421874 w 3772043"/>
              <a:gd name="connsiteY35" fmla="*/ 1780673 h 2161210"/>
              <a:gd name="connsiteX36" fmla="*/ 1360141 w 3772043"/>
              <a:gd name="connsiteY36" fmla="*/ 1858736 h 2161210"/>
              <a:gd name="connsiteX37" fmla="*/ 1189264 w 3772043"/>
              <a:gd name="connsiteY37" fmla="*/ 2021305 h 2161210"/>
              <a:gd name="connsiteX38" fmla="*/ 1068948 w 3772043"/>
              <a:gd name="connsiteY38" fmla="*/ 2149642 h 2161210"/>
              <a:gd name="connsiteX39" fmla="*/ 979141 w 3772043"/>
              <a:gd name="connsiteY39" fmla="*/ 2128730 h 2161210"/>
              <a:gd name="connsiteX40" fmla="*/ 840348 w 3772043"/>
              <a:gd name="connsiteY40" fmla="*/ 2155943 h 2161210"/>
              <a:gd name="connsiteX41" fmla="*/ 627790 w 3772043"/>
              <a:gd name="connsiteY41" fmla="*/ 2157663 h 2161210"/>
              <a:gd name="connsiteX42" fmla="*/ 483411 w 3772043"/>
              <a:gd name="connsiteY42" fmla="*/ 2117558 h 2161210"/>
              <a:gd name="connsiteX43" fmla="*/ 250801 w 3772043"/>
              <a:gd name="connsiteY43" fmla="*/ 2117558 h 2161210"/>
              <a:gd name="connsiteX44" fmla="*/ 66460 w 3772043"/>
              <a:gd name="connsiteY44" fmla="*/ 2109536 h 2161210"/>
              <a:gd name="connsiteX45" fmla="*/ 5156 w 3772043"/>
              <a:gd name="connsiteY45" fmla="*/ 2084902 h 2161210"/>
              <a:gd name="connsiteX46" fmla="*/ 0 w 3772043"/>
              <a:gd name="connsiteY46" fmla="*/ 1507958 h 2161210"/>
              <a:gd name="connsiteX0" fmla="*/ 0 w 3772043"/>
              <a:gd name="connsiteY0" fmla="*/ 1507958 h 2161210"/>
              <a:gd name="connsiteX1" fmla="*/ 595706 w 3772043"/>
              <a:gd name="connsiteY1" fmla="*/ 1507958 h 2161210"/>
              <a:gd name="connsiteX2" fmla="*/ 1333643 w 3772043"/>
              <a:gd name="connsiteY2" fmla="*/ 1026694 h 2161210"/>
              <a:gd name="connsiteX3" fmla="*/ 1734695 w 3772043"/>
              <a:gd name="connsiteY3" fmla="*/ 224589 h 2161210"/>
              <a:gd name="connsiteX4" fmla="*/ 2296169 w 3772043"/>
              <a:gd name="connsiteY4" fmla="*/ 152400 h 2161210"/>
              <a:gd name="connsiteX5" fmla="*/ 2576906 w 3772043"/>
              <a:gd name="connsiteY5" fmla="*/ 136358 h 2161210"/>
              <a:gd name="connsiteX6" fmla="*/ 2713264 w 3772043"/>
              <a:gd name="connsiteY6" fmla="*/ 248652 h 2161210"/>
              <a:gd name="connsiteX7" fmla="*/ 2785453 w 3772043"/>
              <a:gd name="connsiteY7" fmla="*/ 0 h 2161210"/>
              <a:gd name="connsiteX8" fmla="*/ 2945874 w 3772043"/>
              <a:gd name="connsiteY8" fmla="*/ 56147 h 2161210"/>
              <a:gd name="connsiteX9" fmla="*/ 3026085 w 3772043"/>
              <a:gd name="connsiteY9" fmla="*/ 272715 h 2161210"/>
              <a:gd name="connsiteX10" fmla="*/ 3074211 w 3772043"/>
              <a:gd name="connsiteY10" fmla="*/ 417094 h 2161210"/>
              <a:gd name="connsiteX11" fmla="*/ 3178485 w 3772043"/>
              <a:gd name="connsiteY11" fmla="*/ 521368 h 2161210"/>
              <a:gd name="connsiteX12" fmla="*/ 3266716 w 3772043"/>
              <a:gd name="connsiteY12" fmla="*/ 665747 h 2161210"/>
              <a:gd name="connsiteX13" fmla="*/ 3346927 w 3772043"/>
              <a:gd name="connsiteY13" fmla="*/ 850231 h 2161210"/>
              <a:gd name="connsiteX14" fmla="*/ 3467243 w 3772043"/>
              <a:gd name="connsiteY14" fmla="*/ 970547 h 2161210"/>
              <a:gd name="connsiteX15" fmla="*/ 3635685 w 3772043"/>
              <a:gd name="connsiteY15" fmla="*/ 753979 h 2161210"/>
              <a:gd name="connsiteX16" fmla="*/ 3772043 w 3772043"/>
              <a:gd name="connsiteY16" fmla="*/ 1291389 h 2161210"/>
              <a:gd name="connsiteX17" fmla="*/ 3758006 w 3772043"/>
              <a:gd name="connsiteY17" fmla="*/ 1318460 h 2161210"/>
              <a:gd name="connsiteX18" fmla="*/ 3523390 w 3772043"/>
              <a:gd name="connsiteY18" fmla="*/ 1596189 h 2161210"/>
              <a:gd name="connsiteX19" fmla="*/ 3395053 w 3772043"/>
              <a:gd name="connsiteY19" fmla="*/ 1644315 h 2161210"/>
              <a:gd name="connsiteX20" fmla="*/ 3234632 w 3772043"/>
              <a:gd name="connsiteY20" fmla="*/ 1475873 h 2161210"/>
              <a:gd name="connsiteX21" fmla="*/ 3138380 w 3772043"/>
              <a:gd name="connsiteY21" fmla="*/ 1291389 h 2161210"/>
              <a:gd name="connsiteX22" fmla="*/ 2985980 w 3772043"/>
              <a:gd name="connsiteY22" fmla="*/ 1018673 h 2161210"/>
              <a:gd name="connsiteX23" fmla="*/ 2937853 w 3772043"/>
              <a:gd name="connsiteY23" fmla="*/ 954505 h 2161210"/>
              <a:gd name="connsiteX24" fmla="*/ 2817537 w 3772043"/>
              <a:gd name="connsiteY24" fmla="*/ 802105 h 2161210"/>
              <a:gd name="connsiteX25" fmla="*/ 2745348 w 3772043"/>
              <a:gd name="connsiteY25" fmla="*/ 713873 h 2161210"/>
              <a:gd name="connsiteX26" fmla="*/ 2681180 w 3772043"/>
              <a:gd name="connsiteY26" fmla="*/ 745958 h 2161210"/>
              <a:gd name="connsiteX27" fmla="*/ 2576906 w 3772043"/>
              <a:gd name="connsiteY27" fmla="*/ 874294 h 2161210"/>
              <a:gd name="connsiteX28" fmla="*/ 2472632 w 3772043"/>
              <a:gd name="connsiteY28" fmla="*/ 938463 h 2161210"/>
              <a:gd name="connsiteX29" fmla="*/ 2312211 w 3772043"/>
              <a:gd name="connsiteY29" fmla="*/ 906379 h 2161210"/>
              <a:gd name="connsiteX30" fmla="*/ 2223980 w 3772043"/>
              <a:gd name="connsiteY30" fmla="*/ 1002631 h 2161210"/>
              <a:gd name="connsiteX31" fmla="*/ 2031474 w 3772043"/>
              <a:gd name="connsiteY31" fmla="*/ 1026694 h 2161210"/>
              <a:gd name="connsiteX32" fmla="*/ 1903137 w 3772043"/>
              <a:gd name="connsiteY32" fmla="*/ 1034715 h 2161210"/>
              <a:gd name="connsiteX33" fmla="*/ 1710632 w 3772043"/>
              <a:gd name="connsiteY33" fmla="*/ 1363579 h 2161210"/>
              <a:gd name="connsiteX34" fmla="*/ 1550211 w 3772043"/>
              <a:gd name="connsiteY34" fmla="*/ 1604210 h 2161210"/>
              <a:gd name="connsiteX35" fmla="*/ 1421874 w 3772043"/>
              <a:gd name="connsiteY35" fmla="*/ 1780673 h 2161210"/>
              <a:gd name="connsiteX36" fmla="*/ 1360141 w 3772043"/>
              <a:gd name="connsiteY36" fmla="*/ 1858736 h 2161210"/>
              <a:gd name="connsiteX37" fmla="*/ 1189264 w 3772043"/>
              <a:gd name="connsiteY37" fmla="*/ 2021305 h 2161210"/>
              <a:gd name="connsiteX38" fmla="*/ 979141 w 3772043"/>
              <a:gd name="connsiteY38" fmla="*/ 2128730 h 2161210"/>
              <a:gd name="connsiteX39" fmla="*/ 840348 w 3772043"/>
              <a:gd name="connsiteY39" fmla="*/ 2155943 h 2161210"/>
              <a:gd name="connsiteX40" fmla="*/ 627790 w 3772043"/>
              <a:gd name="connsiteY40" fmla="*/ 2157663 h 2161210"/>
              <a:gd name="connsiteX41" fmla="*/ 483411 w 3772043"/>
              <a:gd name="connsiteY41" fmla="*/ 2117558 h 2161210"/>
              <a:gd name="connsiteX42" fmla="*/ 250801 w 3772043"/>
              <a:gd name="connsiteY42" fmla="*/ 2117558 h 2161210"/>
              <a:gd name="connsiteX43" fmla="*/ 66460 w 3772043"/>
              <a:gd name="connsiteY43" fmla="*/ 2109536 h 2161210"/>
              <a:gd name="connsiteX44" fmla="*/ 5156 w 3772043"/>
              <a:gd name="connsiteY44" fmla="*/ 2084902 h 2161210"/>
              <a:gd name="connsiteX45" fmla="*/ 0 w 3772043"/>
              <a:gd name="connsiteY45" fmla="*/ 1507958 h 2161210"/>
              <a:gd name="connsiteX0" fmla="*/ 0 w 3772043"/>
              <a:gd name="connsiteY0" fmla="*/ 1507958 h 2161210"/>
              <a:gd name="connsiteX1" fmla="*/ 595706 w 3772043"/>
              <a:gd name="connsiteY1" fmla="*/ 1507958 h 2161210"/>
              <a:gd name="connsiteX2" fmla="*/ 1333643 w 3772043"/>
              <a:gd name="connsiteY2" fmla="*/ 1026694 h 2161210"/>
              <a:gd name="connsiteX3" fmla="*/ 1734695 w 3772043"/>
              <a:gd name="connsiteY3" fmla="*/ 224589 h 2161210"/>
              <a:gd name="connsiteX4" fmla="*/ 2296169 w 3772043"/>
              <a:gd name="connsiteY4" fmla="*/ 152400 h 2161210"/>
              <a:gd name="connsiteX5" fmla="*/ 2576906 w 3772043"/>
              <a:gd name="connsiteY5" fmla="*/ 136358 h 2161210"/>
              <a:gd name="connsiteX6" fmla="*/ 2713264 w 3772043"/>
              <a:gd name="connsiteY6" fmla="*/ 248652 h 2161210"/>
              <a:gd name="connsiteX7" fmla="*/ 2785453 w 3772043"/>
              <a:gd name="connsiteY7" fmla="*/ 0 h 2161210"/>
              <a:gd name="connsiteX8" fmla="*/ 2945874 w 3772043"/>
              <a:gd name="connsiteY8" fmla="*/ 56147 h 2161210"/>
              <a:gd name="connsiteX9" fmla="*/ 3026085 w 3772043"/>
              <a:gd name="connsiteY9" fmla="*/ 272715 h 2161210"/>
              <a:gd name="connsiteX10" fmla="*/ 3074211 w 3772043"/>
              <a:gd name="connsiteY10" fmla="*/ 417094 h 2161210"/>
              <a:gd name="connsiteX11" fmla="*/ 3178485 w 3772043"/>
              <a:gd name="connsiteY11" fmla="*/ 521368 h 2161210"/>
              <a:gd name="connsiteX12" fmla="*/ 3266716 w 3772043"/>
              <a:gd name="connsiteY12" fmla="*/ 665747 h 2161210"/>
              <a:gd name="connsiteX13" fmla="*/ 3346927 w 3772043"/>
              <a:gd name="connsiteY13" fmla="*/ 850231 h 2161210"/>
              <a:gd name="connsiteX14" fmla="*/ 3467243 w 3772043"/>
              <a:gd name="connsiteY14" fmla="*/ 970547 h 2161210"/>
              <a:gd name="connsiteX15" fmla="*/ 3635685 w 3772043"/>
              <a:gd name="connsiteY15" fmla="*/ 753979 h 2161210"/>
              <a:gd name="connsiteX16" fmla="*/ 3772043 w 3772043"/>
              <a:gd name="connsiteY16" fmla="*/ 1291389 h 2161210"/>
              <a:gd name="connsiteX17" fmla="*/ 3758006 w 3772043"/>
              <a:gd name="connsiteY17" fmla="*/ 1318460 h 2161210"/>
              <a:gd name="connsiteX18" fmla="*/ 3523390 w 3772043"/>
              <a:gd name="connsiteY18" fmla="*/ 1596189 h 2161210"/>
              <a:gd name="connsiteX19" fmla="*/ 3395053 w 3772043"/>
              <a:gd name="connsiteY19" fmla="*/ 1644315 h 2161210"/>
              <a:gd name="connsiteX20" fmla="*/ 3234632 w 3772043"/>
              <a:gd name="connsiteY20" fmla="*/ 1475873 h 2161210"/>
              <a:gd name="connsiteX21" fmla="*/ 3138380 w 3772043"/>
              <a:gd name="connsiteY21" fmla="*/ 1291389 h 2161210"/>
              <a:gd name="connsiteX22" fmla="*/ 2985980 w 3772043"/>
              <a:gd name="connsiteY22" fmla="*/ 1018673 h 2161210"/>
              <a:gd name="connsiteX23" fmla="*/ 2937853 w 3772043"/>
              <a:gd name="connsiteY23" fmla="*/ 954505 h 2161210"/>
              <a:gd name="connsiteX24" fmla="*/ 2817537 w 3772043"/>
              <a:gd name="connsiteY24" fmla="*/ 802105 h 2161210"/>
              <a:gd name="connsiteX25" fmla="*/ 2745348 w 3772043"/>
              <a:gd name="connsiteY25" fmla="*/ 713873 h 2161210"/>
              <a:gd name="connsiteX26" fmla="*/ 2681180 w 3772043"/>
              <a:gd name="connsiteY26" fmla="*/ 745958 h 2161210"/>
              <a:gd name="connsiteX27" fmla="*/ 2576906 w 3772043"/>
              <a:gd name="connsiteY27" fmla="*/ 874294 h 2161210"/>
              <a:gd name="connsiteX28" fmla="*/ 2472632 w 3772043"/>
              <a:gd name="connsiteY28" fmla="*/ 938463 h 2161210"/>
              <a:gd name="connsiteX29" fmla="*/ 2312211 w 3772043"/>
              <a:gd name="connsiteY29" fmla="*/ 906379 h 2161210"/>
              <a:gd name="connsiteX30" fmla="*/ 2223980 w 3772043"/>
              <a:gd name="connsiteY30" fmla="*/ 1002631 h 2161210"/>
              <a:gd name="connsiteX31" fmla="*/ 2031474 w 3772043"/>
              <a:gd name="connsiteY31" fmla="*/ 1026694 h 2161210"/>
              <a:gd name="connsiteX32" fmla="*/ 1903137 w 3772043"/>
              <a:gd name="connsiteY32" fmla="*/ 1034715 h 2161210"/>
              <a:gd name="connsiteX33" fmla="*/ 1710632 w 3772043"/>
              <a:gd name="connsiteY33" fmla="*/ 1363579 h 2161210"/>
              <a:gd name="connsiteX34" fmla="*/ 1550211 w 3772043"/>
              <a:gd name="connsiteY34" fmla="*/ 1604210 h 2161210"/>
              <a:gd name="connsiteX35" fmla="*/ 1421874 w 3772043"/>
              <a:gd name="connsiteY35" fmla="*/ 1780673 h 2161210"/>
              <a:gd name="connsiteX36" fmla="*/ 1360141 w 3772043"/>
              <a:gd name="connsiteY36" fmla="*/ 1858736 h 2161210"/>
              <a:gd name="connsiteX37" fmla="*/ 1189264 w 3772043"/>
              <a:gd name="connsiteY37" fmla="*/ 1985926 h 2161210"/>
              <a:gd name="connsiteX38" fmla="*/ 979141 w 3772043"/>
              <a:gd name="connsiteY38" fmla="*/ 2128730 h 2161210"/>
              <a:gd name="connsiteX39" fmla="*/ 840348 w 3772043"/>
              <a:gd name="connsiteY39" fmla="*/ 2155943 h 2161210"/>
              <a:gd name="connsiteX40" fmla="*/ 627790 w 3772043"/>
              <a:gd name="connsiteY40" fmla="*/ 2157663 h 2161210"/>
              <a:gd name="connsiteX41" fmla="*/ 483411 w 3772043"/>
              <a:gd name="connsiteY41" fmla="*/ 2117558 h 2161210"/>
              <a:gd name="connsiteX42" fmla="*/ 250801 w 3772043"/>
              <a:gd name="connsiteY42" fmla="*/ 2117558 h 2161210"/>
              <a:gd name="connsiteX43" fmla="*/ 66460 w 3772043"/>
              <a:gd name="connsiteY43" fmla="*/ 2109536 h 2161210"/>
              <a:gd name="connsiteX44" fmla="*/ 5156 w 3772043"/>
              <a:gd name="connsiteY44" fmla="*/ 2084902 h 2161210"/>
              <a:gd name="connsiteX45" fmla="*/ 0 w 3772043"/>
              <a:gd name="connsiteY45" fmla="*/ 1507958 h 2161210"/>
              <a:gd name="connsiteX0" fmla="*/ 0 w 3772043"/>
              <a:gd name="connsiteY0" fmla="*/ 1507958 h 2161210"/>
              <a:gd name="connsiteX1" fmla="*/ 595706 w 3772043"/>
              <a:gd name="connsiteY1" fmla="*/ 1507958 h 2161210"/>
              <a:gd name="connsiteX2" fmla="*/ 1333643 w 3772043"/>
              <a:gd name="connsiteY2" fmla="*/ 1026694 h 2161210"/>
              <a:gd name="connsiteX3" fmla="*/ 1734695 w 3772043"/>
              <a:gd name="connsiteY3" fmla="*/ 224589 h 2161210"/>
              <a:gd name="connsiteX4" fmla="*/ 2296169 w 3772043"/>
              <a:gd name="connsiteY4" fmla="*/ 152400 h 2161210"/>
              <a:gd name="connsiteX5" fmla="*/ 2576906 w 3772043"/>
              <a:gd name="connsiteY5" fmla="*/ 136358 h 2161210"/>
              <a:gd name="connsiteX6" fmla="*/ 2713264 w 3772043"/>
              <a:gd name="connsiteY6" fmla="*/ 248652 h 2161210"/>
              <a:gd name="connsiteX7" fmla="*/ 2785453 w 3772043"/>
              <a:gd name="connsiteY7" fmla="*/ 0 h 2161210"/>
              <a:gd name="connsiteX8" fmla="*/ 2945874 w 3772043"/>
              <a:gd name="connsiteY8" fmla="*/ 56147 h 2161210"/>
              <a:gd name="connsiteX9" fmla="*/ 3026085 w 3772043"/>
              <a:gd name="connsiteY9" fmla="*/ 272715 h 2161210"/>
              <a:gd name="connsiteX10" fmla="*/ 3074211 w 3772043"/>
              <a:gd name="connsiteY10" fmla="*/ 417094 h 2161210"/>
              <a:gd name="connsiteX11" fmla="*/ 3178485 w 3772043"/>
              <a:gd name="connsiteY11" fmla="*/ 521368 h 2161210"/>
              <a:gd name="connsiteX12" fmla="*/ 3266716 w 3772043"/>
              <a:gd name="connsiteY12" fmla="*/ 665747 h 2161210"/>
              <a:gd name="connsiteX13" fmla="*/ 3346927 w 3772043"/>
              <a:gd name="connsiteY13" fmla="*/ 850231 h 2161210"/>
              <a:gd name="connsiteX14" fmla="*/ 3467243 w 3772043"/>
              <a:gd name="connsiteY14" fmla="*/ 970547 h 2161210"/>
              <a:gd name="connsiteX15" fmla="*/ 3635685 w 3772043"/>
              <a:gd name="connsiteY15" fmla="*/ 753979 h 2161210"/>
              <a:gd name="connsiteX16" fmla="*/ 3772043 w 3772043"/>
              <a:gd name="connsiteY16" fmla="*/ 1291389 h 2161210"/>
              <a:gd name="connsiteX17" fmla="*/ 3758006 w 3772043"/>
              <a:gd name="connsiteY17" fmla="*/ 1318460 h 2161210"/>
              <a:gd name="connsiteX18" fmla="*/ 3523390 w 3772043"/>
              <a:gd name="connsiteY18" fmla="*/ 1596189 h 2161210"/>
              <a:gd name="connsiteX19" fmla="*/ 3395053 w 3772043"/>
              <a:gd name="connsiteY19" fmla="*/ 1644315 h 2161210"/>
              <a:gd name="connsiteX20" fmla="*/ 3234632 w 3772043"/>
              <a:gd name="connsiteY20" fmla="*/ 1475873 h 2161210"/>
              <a:gd name="connsiteX21" fmla="*/ 3138380 w 3772043"/>
              <a:gd name="connsiteY21" fmla="*/ 1291389 h 2161210"/>
              <a:gd name="connsiteX22" fmla="*/ 2985980 w 3772043"/>
              <a:gd name="connsiteY22" fmla="*/ 1018673 h 2161210"/>
              <a:gd name="connsiteX23" fmla="*/ 2937853 w 3772043"/>
              <a:gd name="connsiteY23" fmla="*/ 954505 h 2161210"/>
              <a:gd name="connsiteX24" fmla="*/ 2817537 w 3772043"/>
              <a:gd name="connsiteY24" fmla="*/ 802105 h 2161210"/>
              <a:gd name="connsiteX25" fmla="*/ 2745348 w 3772043"/>
              <a:gd name="connsiteY25" fmla="*/ 713873 h 2161210"/>
              <a:gd name="connsiteX26" fmla="*/ 2681180 w 3772043"/>
              <a:gd name="connsiteY26" fmla="*/ 745958 h 2161210"/>
              <a:gd name="connsiteX27" fmla="*/ 2576906 w 3772043"/>
              <a:gd name="connsiteY27" fmla="*/ 874294 h 2161210"/>
              <a:gd name="connsiteX28" fmla="*/ 2472632 w 3772043"/>
              <a:gd name="connsiteY28" fmla="*/ 938463 h 2161210"/>
              <a:gd name="connsiteX29" fmla="*/ 2312211 w 3772043"/>
              <a:gd name="connsiteY29" fmla="*/ 906379 h 2161210"/>
              <a:gd name="connsiteX30" fmla="*/ 2223980 w 3772043"/>
              <a:gd name="connsiteY30" fmla="*/ 1002631 h 2161210"/>
              <a:gd name="connsiteX31" fmla="*/ 2083182 w 3772043"/>
              <a:gd name="connsiteY31" fmla="*/ 958659 h 2161210"/>
              <a:gd name="connsiteX32" fmla="*/ 1903137 w 3772043"/>
              <a:gd name="connsiteY32" fmla="*/ 1034715 h 2161210"/>
              <a:gd name="connsiteX33" fmla="*/ 1710632 w 3772043"/>
              <a:gd name="connsiteY33" fmla="*/ 1363579 h 2161210"/>
              <a:gd name="connsiteX34" fmla="*/ 1550211 w 3772043"/>
              <a:gd name="connsiteY34" fmla="*/ 1604210 h 2161210"/>
              <a:gd name="connsiteX35" fmla="*/ 1421874 w 3772043"/>
              <a:gd name="connsiteY35" fmla="*/ 1780673 h 2161210"/>
              <a:gd name="connsiteX36" fmla="*/ 1360141 w 3772043"/>
              <a:gd name="connsiteY36" fmla="*/ 1858736 h 2161210"/>
              <a:gd name="connsiteX37" fmla="*/ 1189264 w 3772043"/>
              <a:gd name="connsiteY37" fmla="*/ 1985926 h 2161210"/>
              <a:gd name="connsiteX38" fmla="*/ 979141 w 3772043"/>
              <a:gd name="connsiteY38" fmla="*/ 2128730 h 2161210"/>
              <a:gd name="connsiteX39" fmla="*/ 840348 w 3772043"/>
              <a:gd name="connsiteY39" fmla="*/ 2155943 h 2161210"/>
              <a:gd name="connsiteX40" fmla="*/ 627790 w 3772043"/>
              <a:gd name="connsiteY40" fmla="*/ 2157663 h 2161210"/>
              <a:gd name="connsiteX41" fmla="*/ 483411 w 3772043"/>
              <a:gd name="connsiteY41" fmla="*/ 2117558 h 2161210"/>
              <a:gd name="connsiteX42" fmla="*/ 250801 w 3772043"/>
              <a:gd name="connsiteY42" fmla="*/ 2117558 h 2161210"/>
              <a:gd name="connsiteX43" fmla="*/ 66460 w 3772043"/>
              <a:gd name="connsiteY43" fmla="*/ 2109536 h 2161210"/>
              <a:gd name="connsiteX44" fmla="*/ 5156 w 3772043"/>
              <a:gd name="connsiteY44" fmla="*/ 2084902 h 2161210"/>
              <a:gd name="connsiteX45" fmla="*/ 0 w 3772043"/>
              <a:gd name="connsiteY45" fmla="*/ 1507958 h 2161210"/>
              <a:gd name="connsiteX0" fmla="*/ 0 w 3772043"/>
              <a:gd name="connsiteY0" fmla="*/ 1507958 h 2161210"/>
              <a:gd name="connsiteX1" fmla="*/ 595706 w 3772043"/>
              <a:gd name="connsiteY1" fmla="*/ 1507958 h 2161210"/>
              <a:gd name="connsiteX2" fmla="*/ 1333643 w 3772043"/>
              <a:gd name="connsiteY2" fmla="*/ 1026694 h 2161210"/>
              <a:gd name="connsiteX3" fmla="*/ 1734695 w 3772043"/>
              <a:gd name="connsiteY3" fmla="*/ 224589 h 2161210"/>
              <a:gd name="connsiteX4" fmla="*/ 2296169 w 3772043"/>
              <a:gd name="connsiteY4" fmla="*/ 152400 h 2161210"/>
              <a:gd name="connsiteX5" fmla="*/ 2576906 w 3772043"/>
              <a:gd name="connsiteY5" fmla="*/ 136358 h 2161210"/>
              <a:gd name="connsiteX6" fmla="*/ 2713264 w 3772043"/>
              <a:gd name="connsiteY6" fmla="*/ 248652 h 2161210"/>
              <a:gd name="connsiteX7" fmla="*/ 2785453 w 3772043"/>
              <a:gd name="connsiteY7" fmla="*/ 0 h 2161210"/>
              <a:gd name="connsiteX8" fmla="*/ 2945874 w 3772043"/>
              <a:gd name="connsiteY8" fmla="*/ 56147 h 2161210"/>
              <a:gd name="connsiteX9" fmla="*/ 3026085 w 3772043"/>
              <a:gd name="connsiteY9" fmla="*/ 272715 h 2161210"/>
              <a:gd name="connsiteX10" fmla="*/ 3074211 w 3772043"/>
              <a:gd name="connsiteY10" fmla="*/ 417094 h 2161210"/>
              <a:gd name="connsiteX11" fmla="*/ 3178485 w 3772043"/>
              <a:gd name="connsiteY11" fmla="*/ 521368 h 2161210"/>
              <a:gd name="connsiteX12" fmla="*/ 3266716 w 3772043"/>
              <a:gd name="connsiteY12" fmla="*/ 665747 h 2161210"/>
              <a:gd name="connsiteX13" fmla="*/ 3346927 w 3772043"/>
              <a:gd name="connsiteY13" fmla="*/ 850231 h 2161210"/>
              <a:gd name="connsiteX14" fmla="*/ 3467243 w 3772043"/>
              <a:gd name="connsiteY14" fmla="*/ 970547 h 2161210"/>
              <a:gd name="connsiteX15" fmla="*/ 3635685 w 3772043"/>
              <a:gd name="connsiteY15" fmla="*/ 753979 h 2161210"/>
              <a:gd name="connsiteX16" fmla="*/ 3772043 w 3772043"/>
              <a:gd name="connsiteY16" fmla="*/ 1291389 h 2161210"/>
              <a:gd name="connsiteX17" fmla="*/ 3758006 w 3772043"/>
              <a:gd name="connsiteY17" fmla="*/ 1318460 h 2161210"/>
              <a:gd name="connsiteX18" fmla="*/ 3523390 w 3772043"/>
              <a:gd name="connsiteY18" fmla="*/ 1596189 h 2161210"/>
              <a:gd name="connsiteX19" fmla="*/ 3395053 w 3772043"/>
              <a:gd name="connsiteY19" fmla="*/ 1644315 h 2161210"/>
              <a:gd name="connsiteX20" fmla="*/ 3234632 w 3772043"/>
              <a:gd name="connsiteY20" fmla="*/ 1475873 h 2161210"/>
              <a:gd name="connsiteX21" fmla="*/ 3138380 w 3772043"/>
              <a:gd name="connsiteY21" fmla="*/ 1291389 h 2161210"/>
              <a:gd name="connsiteX22" fmla="*/ 2985980 w 3772043"/>
              <a:gd name="connsiteY22" fmla="*/ 1018673 h 2161210"/>
              <a:gd name="connsiteX23" fmla="*/ 2937853 w 3772043"/>
              <a:gd name="connsiteY23" fmla="*/ 954505 h 2161210"/>
              <a:gd name="connsiteX24" fmla="*/ 2817537 w 3772043"/>
              <a:gd name="connsiteY24" fmla="*/ 802105 h 2161210"/>
              <a:gd name="connsiteX25" fmla="*/ 2745348 w 3772043"/>
              <a:gd name="connsiteY25" fmla="*/ 713873 h 2161210"/>
              <a:gd name="connsiteX26" fmla="*/ 2681180 w 3772043"/>
              <a:gd name="connsiteY26" fmla="*/ 745958 h 2161210"/>
              <a:gd name="connsiteX27" fmla="*/ 2576906 w 3772043"/>
              <a:gd name="connsiteY27" fmla="*/ 874294 h 2161210"/>
              <a:gd name="connsiteX28" fmla="*/ 2472632 w 3772043"/>
              <a:gd name="connsiteY28" fmla="*/ 938463 h 2161210"/>
              <a:gd name="connsiteX29" fmla="*/ 2312211 w 3772043"/>
              <a:gd name="connsiteY29" fmla="*/ 906379 h 2161210"/>
              <a:gd name="connsiteX30" fmla="*/ 2223980 w 3772043"/>
              <a:gd name="connsiteY30" fmla="*/ 980860 h 2161210"/>
              <a:gd name="connsiteX31" fmla="*/ 2083182 w 3772043"/>
              <a:gd name="connsiteY31" fmla="*/ 958659 h 2161210"/>
              <a:gd name="connsiteX32" fmla="*/ 1903137 w 3772043"/>
              <a:gd name="connsiteY32" fmla="*/ 1034715 h 2161210"/>
              <a:gd name="connsiteX33" fmla="*/ 1710632 w 3772043"/>
              <a:gd name="connsiteY33" fmla="*/ 1363579 h 2161210"/>
              <a:gd name="connsiteX34" fmla="*/ 1550211 w 3772043"/>
              <a:gd name="connsiteY34" fmla="*/ 1604210 h 2161210"/>
              <a:gd name="connsiteX35" fmla="*/ 1421874 w 3772043"/>
              <a:gd name="connsiteY35" fmla="*/ 1780673 h 2161210"/>
              <a:gd name="connsiteX36" fmla="*/ 1360141 w 3772043"/>
              <a:gd name="connsiteY36" fmla="*/ 1858736 h 2161210"/>
              <a:gd name="connsiteX37" fmla="*/ 1189264 w 3772043"/>
              <a:gd name="connsiteY37" fmla="*/ 1985926 h 2161210"/>
              <a:gd name="connsiteX38" fmla="*/ 979141 w 3772043"/>
              <a:gd name="connsiteY38" fmla="*/ 2128730 h 2161210"/>
              <a:gd name="connsiteX39" fmla="*/ 840348 w 3772043"/>
              <a:gd name="connsiteY39" fmla="*/ 2155943 h 2161210"/>
              <a:gd name="connsiteX40" fmla="*/ 627790 w 3772043"/>
              <a:gd name="connsiteY40" fmla="*/ 2157663 h 2161210"/>
              <a:gd name="connsiteX41" fmla="*/ 483411 w 3772043"/>
              <a:gd name="connsiteY41" fmla="*/ 2117558 h 2161210"/>
              <a:gd name="connsiteX42" fmla="*/ 250801 w 3772043"/>
              <a:gd name="connsiteY42" fmla="*/ 2117558 h 2161210"/>
              <a:gd name="connsiteX43" fmla="*/ 66460 w 3772043"/>
              <a:gd name="connsiteY43" fmla="*/ 2109536 h 2161210"/>
              <a:gd name="connsiteX44" fmla="*/ 5156 w 3772043"/>
              <a:gd name="connsiteY44" fmla="*/ 2084902 h 2161210"/>
              <a:gd name="connsiteX45" fmla="*/ 0 w 3772043"/>
              <a:gd name="connsiteY45" fmla="*/ 1507958 h 2161210"/>
              <a:gd name="connsiteX0" fmla="*/ 0 w 3772043"/>
              <a:gd name="connsiteY0" fmla="*/ 1507958 h 2161210"/>
              <a:gd name="connsiteX1" fmla="*/ 595706 w 3772043"/>
              <a:gd name="connsiteY1" fmla="*/ 1507958 h 2161210"/>
              <a:gd name="connsiteX2" fmla="*/ 1333643 w 3772043"/>
              <a:gd name="connsiteY2" fmla="*/ 1026694 h 2161210"/>
              <a:gd name="connsiteX3" fmla="*/ 1734695 w 3772043"/>
              <a:gd name="connsiteY3" fmla="*/ 224589 h 2161210"/>
              <a:gd name="connsiteX4" fmla="*/ 2296169 w 3772043"/>
              <a:gd name="connsiteY4" fmla="*/ 152400 h 2161210"/>
              <a:gd name="connsiteX5" fmla="*/ 2576906 w 3772043"/>
              <a:gd name="connsiteY5" fmla="*/ 136358 h 2161210"/>
              <a:gd name="connsiteX6" fmla="*/ 2713264 w 3772043"/>
              <a:gd name="connsiteY6" fmla="*/ 248652 h 2161210"/>
              <a:gd name="connsiteX7" fmla="*/ 2785453 w 3772043"/>
              <a:gd name="connsiteY7" fmla="*/ 0 h 2161210"/>
              <a:gd name="connsiteX8" fmla="*/ 2945874 w 3772043"/>
              <a:gd name="connsiteY8" fmla="*/ 56147 h 2161210"/>
              <a:gd name="connsiteX9" fmla="*/ 3026085 w 3772043"/>
              <a:gd name="connsiteY9" fmla="*/ 272715 h 2161210"/>
              <a:gd name="connsiteX10" fmla="*/ 3074211 w 3772043"/>
              <a:gd name="connsiteY10" fmla="*/ 417094 h 2161210"/>
              <a:gd name="connsiteX11" fmla="*/ 3178485 w 3772043"/>
              <a:gd name="connsiteY11" fmla="*/ 521368 h 2161210"/>
              <a:gd name="connsiteX12" fmla="*/ 3266716 w 3772043"/>
              <a:gd name="connsiteY12" fmla="*/ 665747 h 2161210"/>
              <a:gd name="connsiteX13" fmla="*/ 3346927 w 3772043"/>
              <a:gd name="connsiteY13" fmla="*/ 850231 h 2161210"/>
              <a:gd name="connsiteX14" fmla="*/ 3467243 w 3772043"/>
              <a:gd name="connsiteY14" fmla="*/ 970547 h 2161210"/>
              <a:gd name="connsiteX15" fmla="*/ 3635685 w 3772043"/>
              <a:gd name="connsiteY15" fmla="*/ 753979 h 2161210"/>
              <a:gd name="connsiteX16" fmla="*/ 3772043 w 3772043"/>
              <a:gd name="connsiteY16" fmla="*/ 1291389 h 2161210"/>
              <a:gd name="connsiteX17" fmla="*/ 3758006 w 3772043"/>
              <a:gd name="connsiteY17" fmla="*/ 1318460 h 2161210"/>
              <a:gd name="connsiteX18" fmla="*/ 3523390 w 3772043"/>
              <a:gd name="connsiteY18" fmla="*/ 1596189 h 2161210"/>
              <a:gd name="connsiteX19" fmla="*/ 3395053 w 3772043"/>
              <a:gd name="connsiteY19" fmla="*/ 1644315 h 2161210"/>
              <a:gd name="connsiteX20" fmla="*/ 3234632 w 3772043"/>
              <a:gd name="connsiteY20" fmla="*/ 1475873 h 2161210"/>
              <a:gd name="connsiteX21" fmla="*/ 3138380 w 3772043"/>
              <a:gd name="connsiteY21" fmla="*/ 1291389 h 2161210"/>
              <a:gd name="connsiteX22" fmla="*/ 2985980 w 3772043"/>
              <a:gd name="connsiteY22" fmla="*/ 1018673 h 2161210"/>
              <a:gd name="connsiteX23" fmla="*/ 2937853 w 3772043"/>
              <a:gd name="connsiteY23" fmla="*/ 954505 h 2161210"/>
              <a:gd name="connsiteX24" fmla="*/ 2817537 w 3772043"/>
              <a:gd name="connsiteY24" fmla="*/ 802105 h 2161210"/>
              <a:gd name="connsiteX25" fmla="*/ 2745348 w 3772043"/>
              <a:gd name="connsiteY25" fmla="*/ 713873 h 2161210"/>
              <a:gd name="connsiteX26" fmla="*/ 2681180 w 3772043"/>
              <a:gd name="connsiteY26" fmla="*/ 745958 h 2161210"/>
              <a:gd name="connsiteX27" fmla="*/ 2576906 w 3772043"/>
              <a:gd name="connsiteY27" fmla="*/ 874294 h 2161210"/>
              <a:gd name="connsiteX28" fmla="*/ 2472632 w 3772043"/>
              <a:gd name="connsiteY28" fmla="*/ 938463 h 2161210"/>
              <a:gd name="connsiteX29" fmla="*/ 2377525 w 3772043"/>
              <a:gd name="connsiteY29" fmla="*/ 849229 h 2161210"/>
              <a:gd name="connsiteX30" fmla="*/ 2223980 w 3772043"/>
              <a:gd name="connsiteY30" fmla="*/ 980860 h 2161210"/>
              <a:gd name="connsiteX31" fmla="*/ 2083182 w 3772043"/>
              <a:gd name="connsiteY31" fmla="*/ 958659 h 2161210"/>
              <a:gd name="connsiteX32" fmla="*/ 1903137 w 3772043"/>
              <a:gd name="connsiteY32" fmla="*/ 1034715 h 2161210"/>
              <a:gd name="connsiteX33" fmla="*/ 1710632 w 3772043"/>
              <a:gd name="connsiteY33" fmla="*/ 1363579 h 2161210"/>
              <a:gd name="connsiteX34" fmla="*/ 1550211 w 3772043"/>
              <a:gd name="connsiteY34" fmla="*/ 1604210 h 2161210"/>
              <a:gd name="connsiteX35" fmla="*/ 1421874 w 3772043"/>
              <a:gd name="connsiteY35" fmla="*/ 1780673 h 2161210"/>
              <a:gd name="connsiteX36" fmla="*/ 1360141 w 3772043"/>
              <a:gd name="connsiteY36" fmla="*/ 1858736 h 2161210"/>
              <a:gd name="connsiteX37" fmla="*/ 1189264 w 3772043"/>
              <a:gd name="connsiteY37" fmla="*/ 1985926 h 2161210"/>
              <a:gd name="connsiteX38" fmla="*/ 979141 w 3772043"/>
              <a:gd name="connsiteY38" fmla="*/ 2128730 h 2161210"/>
              <a:gd name="connsiteX39" fmla="*/ 840348 w 3772043"/>
              <a:gd name="connsiteY39" fmla="*/ 2155943 h 2161210"/>
              <a:gd name="connsiteX40" fmla="*/ 627790 w 3772043"/>
              <a:gd name="connsiteY40" fmla="*/ 2157663 h 2161210"/>
              <a:gd name="connsiteX41" fmla="*/ 483411 w 3772043"/>
              <a:gd name="connsiteY41" fmla="*/ 2117558 h 2161210"/>
              <a:gd name="connsiteX42" fmla="*/ 250801 w 3772043"/>
              <a:gd name="connsiteY42" fmla="*/ 2117558 h 2161210"/>
              <a:gd name="connsiteX43" fmla="*/ 66460 w 3772043"/>
              <a:gd name="connsiteY43" fmla="*/ 2109536 h 2161210"/>
              <a:gd name="connsiteX44" fmla="*/ 5156 w 3772043"/>
              <a:gd name="connsiteY44" fmla="*/ 2084902 h 2161210"/>
              <a:gd name="connsiteX45" fmla="*/ 0 w 3772043"/>
              <a:gd name="connsiteY45" fmla="*/ 1507958 h 2161210"/>
              <a:gd name="connsiteX0" fmla="*/ 0 w 3772043"/>
              <a:gd name="connsiteY0" fmla="*/ 1507958 h 2161210"/>
              <a:gd name="connsiteX1" fmla="*/ 595706 w 3772043"/>
              <a:gd name="connsiteY1" fmla="*/ 1507958 h 2161210"/>
              <a:gd name="connsiteX2" fmla="*/ 1333643 w 3772043"/>
              <a:gd name="connsiteY2" fmla="*/ 1026694 h 2161210"/>
              <a:gd name="connsiteX3" fmla="*/ 1734695 w 3772043"/>
              <a:gd name="connsiteY3" fmla="*/ 224589 h 2161210"/>
              <a:gd name="connsiteX4" fmla="*/ 2296169 w 3772043"/>
              <a:gd name="connsiteY4" fmla="*/ 152400 h 2161210"/>
              <a:gd name="connsiteX5" fmla="*/ 2576906 w 3772043"/>
              <a:gd name="connsiteY5" fmla="*/ 136358 h 2161210"/>
              <a:gd name="connsiteX6" fmla="*/ 2713264 w 3772043"/>
              <a:gd name="connsiteY6" fmla="*/ 248652 h 2161210"/>
              <a:gd name="connsiteX7" fmla="*/ 2785453 w 3772043"/>
              <a:gd name="connsiteY7" fmla="*/ 0 h 2161210"/>
              <a:gd name="connsiteX8" fmla="*/ 2945874 w 3772043"/>
              <a:gd name="connsiteY8" fmla="*/ 56147 h 2161210"/>
              <a:gd name="connsiteX9" fmla="*/ 3026085 w 3772043"/>
              <a:gd name="connsiteY9" fmla="*/ 272715 h 2161210"/>
              <a:gd name="connsiteX10" fmla="*/ 3074211 w 3772043"/>
              <a:gd name="connsiteY10" fmla="*/ 417094 h 2161210"/>
              <a:gd name="connsiteX11" fmla="*/ 3178485 w 3772043"/>
              <a:gd name="connsiteY11" fmla="*/ 521368 h 2161210"/>
              <a:gd name="connsiteX12" fmla="*/ 3266716 w 3772043"/>
              <a:gd name="connsiteY12" fmla="*/ 665747 h 2161210"/>
              <a:gd name="connsiteX13" fmla="*/ 3346927 w 3772043"/>
              <a:gd name="connsiteY13" fmla="*/ 850231 h 2161210"/>
              <a:gd name="connsiteX14" fmla="*/ 3467243 w 3772043"/>
              <a:gd name="connsiteY14" fmla="*/ 970547 h 2161210"/>
              <a:gd name="connsiteX15" fmla="*/ 3635685 w 3772043"/>
              <a:gd name="connsiteY15" fmla="*/ 753979 h 2161210"/>
              <a:gd name="connsiteX16" fmla="*/ 3772043 w 3772043"/>
              <a:gd name="connsiteY16" fmla="*/ 1291389 h 2161210"/>
              <a:gd name="connsiteX17" fmla="*/ 3758006 w 3772043"/>
              <a:gd name="connsiteY17" fmla="*/ 1318460 h 2161210"/>
              <a:gd name="connsiteX18" fmla="*/ 3523390 w 3772043"/>
              <a:gd name="connsiteY18" fmla="*/ 1596189 h 2161210"/>
              <a:gd name="connsiteX19" fmla="*/ 3395053 w 3772043"/>
              <a:gd name="connsiteY19" fmla="*/ 1644315 h 2161210"/>
              <a:gd name="connsiteX20" fmla="*/ 3234632 w 3772043"/>
              <a:gd name="connsiteY20" fmla="*/ 1475873 h 2161210"/>
              <a:gd name="connsiteX21" fmla="*/ 3138380 w 3772043"/>
              <a:gd name="connsiteY21" fmla="*/ 1291389 h 2161210"/>
              <a:gd name="connsiteX22" fmla="*/ 2985980 w 3772043"/>
              <a:gd name="connsiteY22" fmla="*/ 1018673 h 2161210"/>
              <a:gd name="connsiteX23" fmla="*/ 2937853 w 3772043"/>
              <a:gd name="connsiteY23" fmla="*/ 954505 h 2161210"/>
              <a:gd name="connsiteX24" fmla="*/ 2817537 w 3772043"/>
              <a:gd name="connsiteY24" fmla="*/ 802105 h 2161210"/>
              <a:gd name="connsiteX25" fmla="*/ 2745348 w 3772043"/>
              <a:gd name="connsiteY25" fmla="*/ 713873 h 2161210"/>
              <a:gd name="connsiteX26" fmla="*/ 2681180 w 3772043"/>
              <a:gd name="connsiteY26" fmla="*/ 745958 h 2161210"/>
              <a:gd name="connsiteX27" fmla="*/ 2576906 w 3772043"/>
              <a:gd name="connsiteY27" fmla="*/ 874294 h 2161210"/>
              <a:gd name="connsiteX28" fmla="*/ 2535225 w 3772043"/>
              <a:gd name="connsiteY28" fmla="*/ 843213 h 2161210"/>
              <a:gd name="connsiteX29" fmla="*/ 2377525 w 3772043"/>
              <a:gd name="connsiteY29" fmla="*/ 849229 h 2161210"/>
              <a:gd name="connsiteX30" fmla="*/ 2223980 w 3772043"/>
              <a:gd name="connsiteY30" fmla="*/ 980860 h 2161210"/>
              <a:gd name="connsiteX31" fmla="*/ 2083182 w 3772043"/>
              <a:gd name="connsiteY31" fmla="*/ 958659 h 2161210"/>
              <a:gd name="connsiteX32" fmla="*/ 1903137 w 3772043"/>
              <a:gd name="connsiteY32" fmla="*/ 1034715 h 2161210"/>
              <a:gd name="connsiteX33" fmla="*/ 1710632 w 3772043"/>
              <a:gd name="connsiteY33" fmla="*/ 1363579 h 2161210"/>
              <a:gd name="connsiteX34" fmla="*/ 1550211 w 3772043"/>
              <a:gd name="connsiteY34" fmla="*/ 1604210 h 2161210"/>
              <a:gd name="connsiteX35" fmla="*/ 1421874 w 3772043"/>
              <a:gd name="connsiteY35" fmla="*/ 1780673 h 2161210"/>
              <a:gd name="connsiteX36" fmla="*/ 1360141 w 3772043"/>
              <a:gd name="connsiteY36" fmla="*/ 1858736 h 2161210"/>
              <a:gd name="connsiteX37" fmla="*/ 1189264 w 3772043"/>
              <a:gd name="connsiteY37" fmla="*/ 1985926 h 2161210"/>
              <a:gd name="connsiteX38" fmla="*/ 979141 w 3772043"/>
              <a:gd name="connsiteY38" fmla="*/ 2128730 h 2161210"/>
              <a:gd name="connsiteX39" fmla="*/ 840348 w 3772043"/>
              <a:gd name="connsiteY39" fmla="*/ 2155943 h 2161210"/>
              <a:gd name="connsiteX40" fmla="*/ 627790 w 3772043"/>
              <a:gd name="connsiteY40" fmla="*/ 2157663 h 2161210"/>
              <a:gd name="connsiteX41" fmla="*/ 483411 w 3772043"/>
              <a:gd name="connsiteY41" fmla="*/ 2117558 h 2161210"/>
              <a:gd name="connsiteX42" fmla="*/ 250801 w 3772043"/>
              <a:gd name="connsiteY42" fmla="*/ 2117558 h 2161210"/>
              <a:gd name="connsiteX43" fmla="*/ 66460 w 3772043"/>
              <a:gd name="connsiteY43" fmla="*/ 2109536 h 2161210"/>
              <a:gd name="connsiteX44" fmla="*/ 5156 w 3772043"/>
              <a:gd name="connsiteY44" fmla="*/ 2084902 h 2161210"/>
              <a:gd name="connsiteX45" fmla="*/ 0 w 3772043"/>
              <a:gd name="connsiteY45" fmla="*/ 1507958 h 2161210"/>
              <a:gd name="connsiteX0" fmla="*/ 0 w 3772043"/>
              <a:gd name="connsiteY0" fmla="*/ 1507958 h 2161210"/>
              <a:gd name="connsiteX1" fmla="*/ 595706 w 3772043"/>
              <a:gd name="connsiteY1" fmla="*/ 1507958 h 2161210"/>
              <a:gd name="connsiteX2" fmla="*/ 1333643 w 3772043"/>
              <a:gd name="connsiteY2" fmla="*/ 1026694 h 2161210"/>
              <a:gd name="connsiteX3" fmla="*/ 1734695 w 3772043"/>
              <a:gd name="connsiteY3" fmla="*/ 224589 h 2161210"/>
              <a:gd name="connsiteX4" fmla="*/ 2296169 w 3772043"/>
              <a:gd name="connsiteY4" fmla="*/ 152400 h 2161210"/>
              <a:gd name="connsiteX5" fmla="*/ 2576906 w 3772043"/>
              <a:gd name="connsiteY5" fmla="*/ 136358 h 2161210"/>
              <a:gd name="connsiteX6" fmla="*/ 2713264 w 3772043"/>
              <a:gd name="connsiteY6" fmla="*/ 248652 h 2161210"/>
              <a:gd name="connsiteX7" fmla="*/ 2785453 w 3772043"/>
              <a:gd name="connsiteY7" fmla="*/ 0 h 2161210"/>
              <a:gd name="connsiteX8" fmla="*/ 2945874 w 3772043"/>
              <a:gd name="connsiteY8" fmla="*/ 56147 h 2161210"/>
              <a:gd name="connsiteX9" fmla="*/ 3026085 w 3772043"/>
              <a:gd name="connsiteY9" fmla="*/ 272715 h 2161210"/>
              <a:gd name="connsiteX10" fmla="*/ 3074211 w 3772043"/>
              <a:gd name="connsiteY10" fmla="*/ 417094 h 2161210"/>
              <a:gd name="connsiteX11" fmla="*/ 3178485 w 3772043"/>
              <a:gd name="connsiteY11" fmla="*/ 521368 h 2161210"/>
              <a:gd name="connsiteX12" fmla="*/ 3266716 w 3772043"/>
              <a:gd name="connsiteY12" fmla="*/ 665747 h 2161210"/>
              <a:gd name="connsiteX13" fmla="*/ 3346927 w 3772043"/>
              <a:gd name="connsiteY13" fmla="*/ 850231 h 2161210"/>
              <a:gd name="connsiteX14" fmla="*/ 3467243 w 3772043"/>
              <a:gd name="connsiteY14" fmla="*/ 970547 h 2161210"/>
              <a:gd name="connsiteX15" fmla="*/ 3635685 w 3772043"/>
              <a:gd name="connsiteY15" fmla="*/ 753979 h 2161210"/>
              <a:gd name="connsiteX16" fmla="*/ 3772043 w 3772043"/>
              <a:gd name="connsiteY16" fmla="*/ 1291389 h 2161210"/>
              <a:gd name="connsiteX17" fmla="*/ 3758006 w 3772043"/>
              <a:gd name="connsiteY17" fmla="*/ 1318460 h 2161210"/>
              <a:gd name="connsiteX18" fmla="*/ 3523390 w 3772043"/>
              <a:gd name="connsiteY18" fmla="*/ 1596189 h 2161210"/>
              <a:gd name="connsiteX19" fmla="*/ 3395053 w 3772043"/>
              <a:gd name="connsiteY19" fmla="*/ 1644315 h 2161210"/>
              <a:gd name="connsiteX20" fmla="*/ 3234632 w 3772043"/>
              <a:gd name="connsiteY20" fmla="*/ 1475873 h 2161210"/>
              <a:gd name="connsiteX21" fmla="*/ 3138380 w 3772043"/>
              <a:gd name="connsiteY21" fmla="*/ 1291389 h 2161210"/>
              <a:gd name="connsiteX22" fmla="*/ 2985980 w 3772043"/>
              <a:gd name="connsiteY22" fmla="*/ 1018673 h 2161210"/>
              <a:gd name="connsiteX23" fmla="*/ 2937853 w 3772043"/>
              <a:gd name="connsiteY23" fmla="*/ 954505 h 2161210"/>
              <a:gd name="connsiteX24" fmla="*/ 2817537 w 3772043"/>
              <a:gd name="connsiteY24" fmla="*/ 802105 h 2161210"/>
              <a:gd name="connsiteX25" fmla="*/ 2745348 w 3772043"/>
              <a:gd name="connsiteY25" fmla="*/ 713873 h 2161210"/>
              <a:gd name="connsiteX26" fmla="*/ 2681180 w 3772043"/>
              <a:gd name="connsiteY26" fmla="*/ 745958 h 2161210"/>
              <a:gd name="connsiteX27" fmla="*/ 2628613 w 3772043"/>
              <a:gd name="connsiteY27" fmla="*/ 792651 h 2161210"/>
              <a:gd name="connsiteX28" fmla="*/ 2535225 w 3772043"/>
              <a:gd name="connsiteY28" fmla="*/ 843213 h 2161210"/>
              <a:gd name="connsiteX29" fmla="*/ 2377525 w 3772043"/>
              <a:gd name="connsiteY29" fmla="*/ 849229 h 2161210"/>
              <a:gd name="connsiteX30" fmla="*/ 2223980 w 3772043"/>
              <a:gd name="connsiteY30" fmla="*/ 980860 h 2161210"/>
              <a:gd name="connsiteX31" fmla="*/ 2083182 w 3772043"/>
              <a:gd name="connsiteY31" fmla="*/ 958659 h 2161210"/>
              <a:gd name="connsiteX32" fmla="*/ 1903137 w 3772043"/>
              <a:gd name="connsiteY32" fmla="*/ 1034715 h 2161210"/>
              <a:gd name="connsiteX33" fmla="*/ 1710632 w 3772043"/>
              <a:gd name="connsiteY33" fmla="*/ 1363579 h 2161210"/>
              <a:gd name="connsiteX34" fmla="*/ 1550211 w 3772043"/>
              <a:gd name="connsiteY34" fmla="*/ 1604210 h 2161210"/>
              <a:gd name="connsiteX35" fmla="*/ 1421874 w 3772043"/>
              <a:gd name="connsiteY35" fmla="*/ 1780673 h 2161210"/>
              <a:gd name="connsiteX36" fmla="*/ 1360141 w 3772043"/>
              <a:gd name="connsiteY36" fmla="*/ 1858736 h 2161210"/>
              <a:gd name="connsiteX37" fmla="*/ 1189264 w 3772043"/>
              <a:gd name="connsiteY37" fmla="*/ 1985926 h 2161210"/>
              <a:gd name="connsiteX38" fmla="*/ 979141 w 3772043"/>
              <a:gd name="connsiteY38" fmla="*/ 2128730 h 2161210"/>
              <a:gd name="connsiteX39" fmla="*/ 840348 w 3772043"/>
              <a:gd name="connsiteY39" fmla="*/ 2155943 h 2161210"/>
              <a:gd name="connsiteX40" fmla="*/ 627790 w 3772043"/>
              <a:gd name="connsiteY40" fmla="*/ 2157663 h 2161210"/>
              <a:gd name="connsiteX41" fmla="*/ 483411 w 3772043"/>
              <a:gd name="connsiteY41" fmla="*/ 2117558 h 2161210"/>
              <a:gd name="connsiteX42" fmla="*/ 250801 w 3772043"/>
              <a:gd name="connsiteY42" fmla="*/ 2117558 h 2161210"/>
              <a:gd name="connsiteX43" fmla="*/ 66460 w 3772043"/>
              <a:gd name="connsiteY43" fmla="*/ 2109536 h 2161210"/>
              <a:gd name="connsiteX44" fmla="*/ 5156 w 3772043"/>
              <a:gd name="connsiteY44" fmla="*/ 2084902 h 2161210"/>
              <a:gd name="connsiteX45" fmla="*/ 0 w 3772043"/>
              <a:gd name="connsiteY45" fmla="*/ 1507958 h 2161210"/>
              <a:gd name="connsiteX0" fmla="*/ 0 w 3772043"/>
              <a:gd name="connsiteY0" fmla="*/ 1507958 h 2161210"/>
              <a:gd name="connsiteX1" fmla="*/ 595706 w 3772043"/>
              <a:gd name="connsiteY1" fmla="*/ 1507958 h 2161210"/>
              <a:gd name="connsiteX2" fmla="*/ 1333643 w 3772043"/>
              <a:gd name="connsiteY2" fmla="*/ 1026694 h 2161210"/>
              <a:gd name="connsiteX3" fmla="*/ 1734695 w 3772043"/>
              <a:gd name="connsiteY3" fmla="*/ 224589 h 2161210"/>
              <a:gd name="connsiteX4" fmla="*/ 2296169 w 3772043"/>
              <a:gd name="connsiteY4" fmla="*/ 152400 h 2161210"/>
              <a:gd name="connsiteX5" fmla="*/ 2576906 w 3772043"/>
              <a:gd name="connsiteY5" fmla="*/ 136358 h 2161210"/>
              <a:gd name="connsiteX6" fmla="*/ 2713264 w 3772043"/>
              <a:gd name="connsiteY6" fmla="*/ 248652 h 2161210"/>
              <a:gd name="connsiteX7" fmla="*/ 2785453 w 3772043"/>
              <a:gd name="connsiteY7" fmla="*/ 0 h 2161210"/>
              <a:gd name="connsiteX8" fmla="*/ 2945874 w 3772043"/>
              <a:gd name="connsiteY8" fmla="*/ 56147 h 2161210"/>
              <a:gd name="connsiteX9" fmla="*/ 3026085 w 3772043"/>
              <a:gd name="connsiteY9" fmla="*/ 272715 h 2161210"/>
              <a:gd name="connsiteX10" fmla="*/ 3074211 w 3772043"/>
              <a:gd name="connsiteY10" fmla="*/ 417094 h 2161210"/>
              <a:gd name="connsiteX11" fmla="*/ 3178485 w 3772043"/>
              <a:gd name="connsiteY11" fmla="*/ 521368 h 2161210"/>
              <a:gd name="connsiteX12" fmla="*/ 3266716 w 3772043"/>
              <a:gd name="connsiteY12" fmla="*/ 665747 h 2161210"/>
              <a:gd name="connsiteX13" fmla="*/ 3346927 w 3772043"/>
              <a:gd name="connsiteY13" fmla="*/ 850231 h 2161210"/>
              <a:gd name="connsiteX14" fmla="*/ 3467243 w 3772043"/>
              <a:gd name="connsiteY14" fmla="*/ 970547 h 2161210"/>
              <a:gd name="connsiteX15" fmla="*/ 3635685 w 3772043"/>
              <a:gd name="connsiteY15" fmla="*/ 753979 h 2161210"/>
              <a:gd name="connsiteX16" fmla="*/ 3772043 w 3772043"/>
              <a:gd name="connsiteY16" fmla="*/ 1291389 h 2161210"/>
              <a:gd name="connsiteX17" fmla="*/ 3758006 w 3772043"/>
              <a:gd name="connsiteY17" fmla="*/ 1318460 h 2161210"/>
              <a:gd name="connsiteX18" fmla="*/ 3523390 w 3772043"/>
              <a:gd name="connsiteY18" fmla="*/ 1596189 h 2161210"/>
              <a:gd name="connsiteX19" fmla="*/ 3395053 w 3772043"/>
              <a:gd name="connsiteY19" fmla="*/ 1644315 h 2161210"/>
              <a:gd name="connsiteX20" fmla="*/ 3234632 w 3772043"/>
              <a:gd name="connsiteY20" fmla="*/ 1475873 h 2161210"/>
              <a:gd name="connsiteX21" fmla="*/ 3138380 w 3772043"/>
              <a:gd name="connsiteY21" fmla="*/ 1291389 h 2161210"/>
              <a:gd name="connsiteX22" fmla="*/ 2985980 w 3772043"/>
              <a:gd name="connsiteY22" fmla="*/ 1018673 h 2161210"/>
              <a:gd name="connsiteX23" fmla="*/ 2937853 w 3772043"/>
              <a:gd name="connsiteY23" fmla="*/ 954505 h 2161210"/>
              <a:gd name="connsiteX24" fmla="*/ 2817537 w 3772043"/>
              <a:gd name="connsiteY24" fmla="*/ 802105 h 2161210"/>
              <a:gd name="connsiteX25" fmla="*/ 2745348 w 3772043"/>
              <a:gd name="connsiteY25" fmla="*/ 713873 h 2161210"/>
              <a:gd name="connsiteX26" fmla="*/ 2681180 w 3772043"/>
              <a:gd name="connsiteY26" fmla="*/ 745958 h 2161210"/>
              <a:gd name="connsiteX27" fmla="*/ 2535225 w 3772043"/>
              <a:gd name="connsiteY27" fmla="*/ 843213 h 2161210"/>
              <a:gd name="connsiteX28" fmla="*/ 2377525 w 3772043"/>
              <a:gd name="connsiteY28" fmla="*/ 849229 h 2161210"/>
              <a:gd name="connsiteX29" fmla="*/ 2223980 w 3772043"/>
              <a:gd name="connsiteY29" fmla="*/ 980860 h 2161210"/>
              <a:gd name="connsiteX30" fmla="*/ 2083182 w 3772043"/>
              <a:gd name="connsiteY30" fmla="*/ 958659 h 2161210"/>
              <a:gd name="connsiteX31" fmla="*/ 1903137 w 3772043"/>
              <a:gd name="connsiteY31" fmla="*/ 1034715 h 2161210"/>
              <a:gd name="connsiteX32" fmla="*/ 1710632 w 3772043"/>
              <a:gd name="connsiteY32" fmla="*/ 1363579 h 2161210"/>
              <a:gd name="connsiteX33" fmla="*/ 1550211 w 3772043"/>
              <a:gd name="connsiteY33" fmla="*/ 1604210 h 2161210"/>
              <a:gd name="connsiteX34" fmla="*/ 1421874 w 3772043"/>
              <a:gd name="connsiteY34" fmla="*/ 1780673 h 2161210"/>
              <a:gd name="connsiteX35" fmla="*/ 1360141 w 3772043"/>
              <a:gd name="connsiteY35" fmla="*/ 1858736 h 2161210"/>
              <a:gd name="connsiteX36" fmla="*/ 1189264 w 3772043"/>
              <a:gd name="connsiteY36" fmla="*/ 1985926 h 2161210"/>
              <a:gd name="connsiteX37" fmla="*/ 979141 w 3772043"/>
              <a:gd name="connsiteY37" fmla="*/ 2128730 h 2161210"/>
              <a:gd name="connsiteX38" fmla="*/ 840348 w 3772043"/>
              <a:gd name="connsiteY38" fmla="*/ 2155943 h 2161210"/>
              <a:gd name="connsiteX39" fmla="*/ 627790 w 3772043"/>
              <a:gd name="connsiteY39" fmla="*/ 2157663 h 2161210"/>
              <a:gd name="connsiteX40" fmla="*/ 483411 w 3772043"/>
              <a:gd name="connsiteY40" fmla="*/ 2117558 h 2161210"/>
              <a:gd name="connsiteX41" fmla="*/ 250801 w 3772043"/>
              <a:gd name="connsiteY41" fmla="*/ 2117558 h 2161210"/>
              <a:gd name="connsiteX42" fmla="*/ 66460 w 3772043"/>
              <a:gd name="connsiteY42" fmla="*/ 2109536 h 2161210"/>
              <a:gd name="connsiteX43" fmla="*/ 5156 w 3772043"/>
              <a:gd name="connsiteY43" fmla="*/ 2084902 h 2161210"/>
              <a:gd name="connsiteX44" fmla="*/ 0 w 3772043"/>
              <a:gd name="connsiteY44" fmla="*/ 1507958 h 2161210"/>
              <a:gd name="connsiteX0" fmla="*/ 0 w 3772043"/>
              <a:gd name="connsiteY0" fmla="*/ 1507958 h 2161210"/>
              <a:gd name="connsiteX1" fmla="*/ 595706 w 3772043"/>
              <a:gd name="connsiteY1" fmla="*/ 1507958 h 2161210"/>
              <a:gd name="connsiteX2" fmla="*/ 1333643 w 3772043"/>
              <a:gd name="connsiteY2" fmla="*/ 1026694 h 2161210"/>
              <a:gd name="connsiteX3" fmla="*/ 1734695 w 3772043"/>
              <a:gd name="connsiteY3" fmla="*/ 224589 h 2161210"/>
              <a:gd name="connsiteX4" fmla="*/ 2296169 w 3772043"/>
              <a:gd name="connsiteY4" fmla="*/ 152400 h 2161210"/>
              <a:gd name="connsiteX5" fmla="*/ 2576906 w 3772043"/>
              <a:gd name="connsiteY5" fmla="*/ 136358 h 2161210"/>
              <a:gd name="connsiteX6" fmla="*/ 2713264 w 3772043"/>
              <a:gd name="connsiteY6" fmla="*/ 248652 h 2161210"/>
              <a:gd name="connsiteX7" fmla="*/ 2785453 w 3772043"/>
              <a:gd name="connsiteY7" fmla="*/ 0 h 2161210"/>
              <a:gd name="connsiteX8" fmla="*/ 2945874 w 3772043"/>
              <a:gd name="connsiteY8" fmla="*/ 56147 h 2161210"/>
              <a:gd name="connsiteX9" fmla="*/ 3026085 w 3772043"/>
              <a:gd name="connsiteY9" fmla="*/ 272715 h 2161210"/>
              <a:gd name="connsiteX10" fmla="*/ 3074211 w 3772043"/>
              <a:gd name="connsiteY10" fmla="*/ 417094 h 2161210"/>
              <a:gd name="connsiteX11" fmla="*/ 3178485 w 3772043"/>
              <a:gd name="connsiteY11" fmla="*/ 521368 h 2161210"/>
              <a:gd name="connsiteX12" fmla="*/ 3266716 w 3772043"/>
              <a:gd name="connsiteY12" fmla="*/ 665747 h 2161210"/>
              <a:gd name="connsiteX13" fmla="*/ 3346927 w 3772043"/>
              <a:gd name="connsiteY13" fmla="*/ 850231 h 2161210"/>
              <a:gd name="connsiteX14" fmla="*/ 3467243 w 3772043"/>
              <a:gd name="connsiteY14" fmla="*/ 970547 h 2161210"/>
              <a:gd name="connsiteX15" fmla="*/ 3635685 w 3772043"/>
              <a:gd name="connsiteY15" fmla="*/ 753979 h 2161210"/>
              <a:gd name="connsiteX16" fmla="*/ 3772043 w 3772043"/>
              <a:gd name="connsiteY16" fmla="*/ 1291389 h 2161210"/>
              <a:gd name="connsiteX17" fmla="*/ 3758006 w 3772043"/>
              <a:gd name="connsiteY17" fmla="*/ 1318460 h 2161210"/>
              <a:gd name="connsiteX18" fmla="*/ 3523390 w 3772043"/>
              <a:gd name="connsiteY18" fmla="*/ 1596189 h 2161210"/>
              <a:gd name="connsiteX19" fmla="*/ 3395053 w 3772043"/>
              <a:gd name="connsiteY19" fmla="*/ 1644315 h 2161210"/>
              <a:gd name="connsiteX20" fmla="*/ 3234632 w 3772043"/>
              <a:gd name="connsiteY20" fmla="*/ 1475873 h 2161210"/>
              <a:gd name="connsiteX21" fmla="*/ 3138380 w 3772043"/>
              <a:gd name="connsiteY21" fmla="*/ 1291389 h 2161210"/>
              <a:gd name="connsiteX22" fmla="*/ 2985980 w 3772043"/>
              <a:gd name="connsiteY22" fmla="*/ 1018673 h 2161210"/>
              <a:gd name="connsiteX23" fmla="*/ 2937853 w 3772043"/>
              <a:gd name="connsiteY23" fmla="*/ 954505 h 2161210"/>
              <a:gd name="connsiteX24" fmla="*/ 2817537 w 3772043"/>
              <a:gd name="connsiteY24" fmla="*/ 802105 h 2161210"/>
              <a:gd name="connsiteX25" fmla="*/ 2745348 w 3772043"/>
              <a:gd name="connsiteY25" fmla="*/ 713873 h 2161210"/>
              <a:gd name="connsiteX26" fmla="*/ 2681180 w 3772043"/>
              <a:gd name="connsiteY26" fmla="*/ 745958 h 2161210"/>
              <a:gd name="connsiteX27" fmla="*/ 2535225 w 3772043"/>
              <a:gd name="connsiteY27" fmla="*/ 843213 h 2161210"/>
              <a:gd name="connsiteX28" fmla="*/ 2377525 w 3772043"/>
              <a:gd name="connsiteY28" fmla="*/ 849229 h 2161210"/>
              <a:gd name="connsiteX29" fmla="*/ 2223980 w 3772043"/>
              <a:gd name="connsiteY29" fmla="*/ 980860 h 2161210"/>
              <a:gd name="connsiteX30" fmla="*/ 2077739 w 3772043"/>
              <a:gd name="connsiteY30" fmla="*/ 879738 h 2161210"/>
              <a:gd name="connsiteX31" fmla="*/ 1903137 w 3772043"/>
              <a:gd name="connsiteY31" fmla="*/ 1034715 h 2161210"/>
              <a:gd name="connsiteX32" fmla="*/ 1710632 w 3772043"/>
              <a:gd name="connsiteY32" fmla="*/ 1363579 h 2161210"/>
              <a:gd name="connsiteX33" fmla="*/ 1550211 w 3772043"/>
              <a:gd name="connsiteY33" fmla="*/ 1604210 h 2161210"/>
              <a:gd name="connsiteX34" fmla="*/ 1421874 w 3772043"/>
              <a:gd name="connsiteY34" fmla="*/ 1780673 h 2161210"/>
              <a:gd name="connsiteX35" fmla="*/ 1360141 w 3772043"/>
              <a:gd name="connsiteY35" fmla="*/ 1858736 h 2161210"/>
              <a:gd name="connsiteX36" fmla="*/ 1189264 w 3772043"/>
              <a:gd name="connsiteY36" fmla="*/ 1985926 h 2161210"/>
              <a:gd name="connsiteX37" fmla="*/ 979141 w 3772043"/>
              <a:gd name="connsiteY37" fmla="*/ 2128730 h 2161210"/>
              <a:gd name="connsiteX38" fmla="*/ 840348 w 3772043"/>
              <a:gd name="connsiteY38" fmla="*/ 2155943 h 2161210"/>
              <a:gd name="connsiteX39" fmla="*/ 627790 w 3772043"/>
              <a:gd name="connsiteY39" fmla="*/ 2157663 h 2161210"/>
              <a:gd name="connsiteX40" fmla="*/ 483411 w 3772043"/>
              <a:gd name="connsiteY40" fmla="*/ 2117558 h 2161210"/>
              <a:gd name="connsiteX41" fmla="*/ 250801 w 3772043"/>
              <a:gd name="connsiteY41" fmla="*/ 2117558 h 2161210"/>
              <a:gd name="connsiteX42" fmla="*/ 66460 w 3772043"/>
              <a:gd name="connsiteY42" fmla="*/ 2109536 h 2161210"/>
              <a:gd name="connsiteX43" fmla="*/ 5156 w 3772043"/>
              <a:gd name="connsiteY43" fmla="*/ 2084902 h 2161210"/>
              <a:gd name="connsiteX44" fmla="*/ 0 w 3772043"/>
              <a:gd name="connsiteY44" fmla="*/ 1507958 h 2161210"/>
              <a:gd name="connsiteX0" fmla="*/ 0 w 3772043"/>
              <a:gd name="connsiteY0" fmla="*/ 1507958 h 2161210"/>
              <a:gd name="connsiteX1" fmla="*/ 595706 w 3772043"/>
              <a:gd name="connsiteY1" fmla="*/ 1507958 h 2161210"/>
              <a:gd name="connsiteX2" fmla="*/ 1333643 w 3772043"/>
              <a:gd name="connsiteY2" fmla="*/ 1026694 h 2161210"/>
              <a:gd name="connsiteX3" fmla="*/ 1734695 w 3772043"/>
              <a:gd name="connsiteY3" fmla="*/ 224589 h 2161210"/>
              <a:gd name="connsiteX4" fmla="*/ 2296169 w 3772043"/>
              <a:gd name="connsiteY4" fmla="*/ 152400 h 2161210"/>
              <a:gd name="connsiteX5" fmla="*/ 2576906 w 3772043"/>
              <a:gd name="connsiteY5" fmla="*/ 136358 h 2161210"/>
              <a:gd name="connsiteX6" fmla="*/ 2713264 w 3772043"/>
              <a:gd name="connsiteY6" fmla="*/ 248652 h 2161210"/>
              <a:gd name="connsiteX7" fmla="*/ 2785453 w 3772043"/>
              <a:gd name="connsiteY7" fmla="*/ 0 h 2161210"/>
              <a:gd name="connsiteX8" fmla="*/ 2945874 w 3772043"/>
              <a:gd name="connsiteY8" fmla="*/ 56147 h 2161210"/>
              <a:gd name="connsiteX9" fmla="*/ 3026085 w 3772043"/>
              <a:gd name="connsiteY9" fmla="*/ 272715 h 2161210"/>
              <a:gd name="connsiteX10" fmla="*/ 3074211 w 3772043"/>
              <a:gd name="connsiteY10" fmla="*/ 417094 h 2161210"/>
              <a:gd name="connsiteX11" fmla="*/ 3178485 w 3772043"/>
              <a:gd name="connsiteY11" fmla="*/ 521368 h 2161210"/>
              <a:gd name="connsiteX12" fmla="*/ 3266716 w 3772043"/>
              <a:gd name="connsiteY12" fmla="*/ 665747 h 2161210"/>
              <a:gd name="connsiteX13" fmla="*/ 3346927 w 3772043"/>
              <a:gd name="connsiteY13" fmla="*/ 850231 h 2161210"/>
              <a:gd name="connsiteX14" fmla="*/ 3467243 w 3772043"/>
              <a:gd name="connsiteY14" fmla="*/ 970547 h 2161210"/>
              <a:gd name="connsiteX15" fmla="*/ 3635685 w 3772043"/>
              <a:gd name="connsiteY15" fmla="*/ 753979 h 2161210"/>
              <a:gd name="connsiteX16" fmla="*/ 3772043 w 3772043"/>
              <a:gd name="connsiteY16" fmla="*/ 1291389 h 2161210"/>
              <a:gd name="connsiteX17" fmla="*/ 3758006 w 3772043"/>
              <a:gd name="connsiteY17" fmla="*/ 1318460 h 2161210"/>
              <a:gd name="connsiteX18" fmla="*/ 3523390 w 3772043"/>
              <a:gd name="connsiteY18" fmla="*/ 1596189 h 2161210"/>
              <a:gd name="connsiteX19" fmla="*/ 3395053 w 3772043"/>
              <a:gd name="connsiteY19" fmla="*/ 1644315 h 2161210"/>
              <a:gd name="connsiteX20" fmla="*/ 3234632 w 3772043"/>
              <a:gd name="connsiteY20" fmla="*/ 1475873 h 2161210"/>
              <a:gd name="connsiteX21" fmla="*/ 3138380 w 3772043"/>
              <a:gd name="connsiteY21" fmla="*/ 1291389 h 2161210"/>
              <a:gd name="connsiteX22" fmla="*/ 2985980 w 3772043"/>
              <a:gd name="connsiteY22" fmla="*/ 1018673 h 2161210"/>
              <a:gd name="connsiteX23" fmla="*/ 2937853 w 3772043"/>
              <a:gd name="connsiteY23" fmla="*/ 954505 h 2161210"/>
              <a:gd name="connsiteX24" fmla="*/ 2817537 w 3772043"/>
              <a:gd name="connsiteY24" fmla="*/ 802105 h 2161210"/>
              <a:gd name="connsiteX25" fmla="*/ 2745348 w 3772043"/>
              <a:gd name="connsiteY25" fmla="*/ 713873 h 2161210"/>
              <a:gd name="connsiteX26" fmla="*/ 2681180 w 3772043"/>
              <a:gd name="connsiteY26" fmla="*/ 745958 h 2161210"/>
              <a:gd name="connsiteX27" fmla="*/ 2535225 w 3772043"/>
              <a:gd name="connsiteY27" fmla="*/ 843213 h 2161210"/>
              <a:gd name="connsiteX28" fmla="*/ 2377525 w 3772043"/>
              <a:gd name="connsiteY28" fmla="*/ 849229 h 2161210"/>
              <a:gd name="connsiteX29" fmla="*/ 2267523 w 3772043"/>
              <a:gd name="connsiteY29" fmla="*/ 882889 h 2161210"/>
              <a:gd name="connsiteX30" fmla="*/ 2077739 w 3772043"/>
              <a:gd name="connsiteY30" fmla="*/ 879738 h 2161210"/>
              <a:gd name="connsiteX31" fmla="*/ 1903137 w 3772043"/>
              <a:gd name="connsiteY31" fmla="*/ 1034715 h 2161210"/>
              <a:gd name="connsiteX32" fmla="*/ 1710632 w 3772043"/>
              <a:gd name="connsiteY32" fmla="*/ 1363579 h 2161210"/>
              <a:gd name="connsiteX33" fmla="*/ 1550211 w 3772043"/>
              <a:gd name="connsiteY33" fmla="*/ 1604210 h 2161210"/>
              <a:gd name="connsiteX34" fmla="*/ 1421874 w 3772043"/>
              <a:gd name="connsiteY34" fmla="*/ 1780673 h 2161210"/>
              <a:gd name="connsiteX35" fmla="*/ 1360141 w 3772043"/>
              <a:gd name="connsiteY35" fmla="*/ 1858736 h 2161210"/>
              <a:gd name="connsiteX36" fmla="*/ 1189264 w 3772043"/>
              <a:gd name="connsiteY36" fmla="*/ 1985926 h 2161210"/>
              <a:gd name="connsiteX37" fmla="*/ 979141 w 3772043"/>
              <a:gd name="connsiteY37" fmla="*/ 2128730 h 2161210"/>
              <a:gd name="connsiteX38" fmla="*/ 840348 w 3772043"/>
              <a:gd name="connsiteY38" fmla="*/ 2155943 h 2161210"/>
              <a:gd name="connsiteX39" fmla="*/ 627790 w 3772043"/>
              <a:gd name="connsiteY39" fmla="*/ 2157663 h 2161210"/>
              <a:gd name="connsiteX40" fmla="*/ 483411 w 3772043"/>
              <a:gd name="connsiteY40" fmla="*/ 2117558 h 2161210"/>
              <a:gd name="connsiteX41" fmla="*/ 250801 w 3772043"/>
              <a:gd name="connsiteY41" fmla="*/ 2117558 h 2161210"/>
              <a:gd name="connsiteX42" fmla="*/ 66460 w 3772043"/>
              <a:gd name="connsiteY42" fmla="*/ 2109536 h 2161210"/>
              <a:gd name="connsiteX43" fmla="*/ 5156 w 3772043"/>
              <a:gd name="connsiteY43" fmla="*/ 2084902 h 2161210"/>
              <a:gd name="connsiteX44" fmla="*/ 0 w 3772043"/>
              <a:gd name="connsiteY44" fmla="*/ 1507958 h 2161210"/>
              <a:gd name="connsiteX0" fmla="*/ 0 w 3772043"/>
              <a:gd name="connsiteY0" fmla="*/ 1507958 h 2161210"/>
              <a:gd name="connsiteX1" fmla="*/ 595706 w 3772043"/>
              <a:gd name="connsiteY1" fmla="*/ 1507958 h 2161210"/>
              <a:gd name="connsiteX2" fmla="*/ 1333643 w 3772043"/>
              <a:gd name="connsiteY2" fmla="*/ 1026694 h 2161210"/>
              <a:gd name="connsiteX3" fmla="*/ 1734695 w 3772043"/>
              <a:gd name="connsiteY3" fmla="*/ 224589 h 2161210"/>
              <a:gd name="connsiteX4" fmla="*/ 2296169 w 3772043"/>
              <a:gd name="connsiteY4" fmla="*/ 152400 h 2161210"/>
              <a:gd name="connsiteX5" fmla="*/ 2576906 w 3772043"/>
              <a:gd name="connsiteY5" fmla="*/ 136358 h 2161210"/>
              <a:gd name="connsiteX6" fmla="*/ 2713264 w 3772043"/>
              <a:gd name="connsiteY6" fmla="*/ 248652 h 2161210"/>
              <a:gd name="connsiteX7" fmla="*/ 2785453 w 3772043"/>
              <a:gd name="connsiteY7" fmla="*/ 0 h 2161210"/>
              <a:gd name="connsiteX8" fmla="*/ 2945874 w 3772043"/>
              <a:gd name="connsiteY8" fmla="*/ 56147 h 2161210"/>
              <a:gd name="connsiteX9" fmla="*/ 3026085 w 3772043"/>
              <a:gd name="connsiteY9" fmla="*/ 272715 h 2161210"/>
              <a:gd name="connsiteX10" fmla="*/ 3074211 w 3772043"/>
              <a:gd name="connsiteY10" fmla="*/ 417094 h 2161210"/>
              <a:gd name="connsiteX11" fmla="*/ 3178485 w 3772043"/>
              <a:gd name="connsiteY11" fmla="*/ 521368 h 2161210"/>
              <a:gd name="connsiteX12" fmla="*/ 3266716 w 3772043"/>
              <a:gd name="connsiteY12" fmla="*/ 665747 h 2161210"/>
              <a:gd name="connsiteX13" fmla="*/ 3346927 w 3772043"/>
              <a:gd name="connsiteY13" fmla="*/ 850231 h 2161210"/>
              <a:gd name="connsiteX14" fmla="*/ 3467243 w 3772043"/>
              <a:gd name="connsiteY14" fmla="*/ 970547 h 2161210"/>
              <a:gd name="connsiteX15" fmla="*/ 3635685 w 3772043"/>
              <a:gd name="connsiteY15" fmla="*/ 753979 h 2161210"/>
              <a:gd name="connsiteX16" fmla="*/ 3772043 w 3772043"/>
              <a:gd name="connsiteY16" fmla="*/ 1291389 h 2161210"/>
              <a:gd name="connsiteX17" fmla="*/ 3758006 w 3772043"/>
              <a:gd name="connsiteY17" fmla="*/ 1318460 h 2161210"/>
              <a:gd name="connsiteX18" fmla="*/ 3523390 w 3772043"/>
              <a:gd name="connsiteY18" fmla="*/ 1596189 h 2161210"/>
              <a:gd name="connsiteX19" fmla="*/ 3395053 w 3772043"/>
              <a:gd name="connsiteY19" fmla="*/ 1644315 h 2161210"/>
              <a:gd name="connsiteX20" fmla="*/ 3234632 w 3772043"/>
              <a:gd name="connsiteY20" fmla="*/ 1475873 h 2161210"/>
              <a:gd name="connsiteX21" fmla="*/ 3138380 w 3772043"/>
              <a:gd name="connsiteY21" fmla="*/ 1291389 h 2161210"/>
              <a:gd name="connsiteX22" fmla="*/ 2985980 w 3772043"/>
              <a:gd name="connsiteY22" fmla="*/ 1018673 h 2161210"/>
              <a:gd name="connsiteX23" fmla="*/ 2937853 w 3772043"/>
              <a:gd name="connsiteY23" fmla="*/ 954505 h 2161210"/>
              <a:gd name="connsiteX24" fmla="*/ 2817537 w 3772043"/>
              <a:gd name="connsiteY24" fmla="*/ 802105 h 2161210"/>
              <a:gd name="connsiteX25" fmla="*/ 2745348 w 3772043"/>
              <a:gd name="connsiteY25" fmla="*/ 713873 h 2161210"/>
              <a:gd name="connsiteX26" fmla="*/ 2681180 w 3772043"/>
              <a:gd name="connsiteY26" fmla="*/ 745958 h 2161210"/>
              <a:gd name="connsiteX27" fmla="*/ 2535225 w 3772043"/>
              <a:gd name="connsiteY27" fmla="*/ 843213 h 2161210"/>
              <a:gd name="connsiteX28" fmla="*/ 2426510 w 3772043"/>
              <a:gd name="connsiteY28" fmla="*/ 873722 h 2161210"/>
              <a:gd name="connsiteX29" fmla="*/ 2267523 w 3772043"/>
              <a:gd name="connsiteY29" fmla="*/ 882889 h 2161210"/>
              <a:gd name="connsiteX30" fmla="*/ 2077739 w 3772043"/>
              <a:gd name="connsiteY30" fmla="*/ 879738 h 2161210"/>
              <a:gd name="connsiteX31" fmla="*/ 1903137 w 3772043"/>
              <a:gd name="connsiteY31" fmla="*/ 1034715 h 2161210"/>
              <a:gd name="connsiteX32" fmla="*/ 1710632 w 3772043"/>
              <a:gd name="connsiteY32" fmla="*/ 1363579 h 2161210"/>
              <a:gd name="connsiteX33" fmla="*/ 1550211 w 3772043"/>
              <a:gd name="connsiteY33" fmla="*/ 1604210 h 2161210"/>
              <a:gd name="connsiteX34" fmla="*/ 1421874 w 3772043"/>
              <a:gd name="connsiteY34" fmla="*/ 1780673 h 2161210"/>
              <a:gd name="connsiteX35" fmla="*/ 1360141 w 3772043"/>
              <a:gd name="connsiteY35" fmla="*/ 1858736 h 2161210"/>
              <a:gd name="connsiteX36" fmla="*/ 1189264 w 3772043"/>
              <a:gd name="connsiteY36" fmla="*/ 1985926 h 2161210"/>
              <a:gd name="connsiteX37" fmla="*/ 979141 w 3772043"/>
              <a:gd name="connsiteY37" fmla="*/ 2128730 h 2161210"/>
              <a:gd name="connsiteX38" fmla="*/ 840348 w 3772043"/>
              <a:gd name="connsiteY38" fmla="*/ 2155943 h 2161210"/>
              <a:gd name="connsiteX39" fmla="*/ 627790 w 3772043"/>
              <a:gd name="connsiteY39" fmla="*/ 2157663 h 2161210"/>
              <a:gd name="connsiteX40" fmla="*/ 483411 w 3772043"/>
              <a:gd name="connsiteY40" fmla="*/ 2117558 h 2161210"/>
              <a:gd name="connsiteX41" fmla="*/ 250801 w 3772043"/>
              <a:gd name="connsiteY41" fmla="*/ 2117558 h 2161210"/>
              <a:gd name="connsiteX42" fmla="*/ 66460 w 3772043"/>
              <a:gd name="connsiteY42" fmla="*/ 2109536 h 2161210"/>
              <a:gd name="connsiteX43" fmla="*/ 5156 w 3772043"/>
              <a:gd name="connsiteY43" fmla="*/ 2084902 h 2161210"/>
              <a:gd name="connsiteX44" fmla="*/ 0 w 3772043"/>
              <a:gd name="connsiteY44" fmla="*/ 1507958 h 2161210"/>
              <a:gd name="connsiteX0" fmla="*/ 0 w 3772043"/>
              <a:gd name="connsiteY0" fmla="*/ 1507958 h 2161210"/>
              <a:gd name="connsiteX1" fmla="*/ 595706 w 3772043"/>
              <a:gd name="connsiteY1" fmla="*/ 1507958 h 2161210"/>
              <a:gd name="connsiteX2" fmla="*/ 1333643 w 3772043"/>
              <a:gd name="connsiteY2" fmla="*/ 1026694 h 2161210"/>
              <a:gd name="connsiteX3" fmla="*/ 1734695 w 3772043"/>
              <a:gd name="connsiteY3" fmla="*/ 224589 h 2161210"/>
              <a:gd name="connsiteX4" fmla="*/ 2296169 w 3772043"/>
              <a:gd name="connsiteY4" fmla="*/ 152400 h 2161210"/>
              <a:gd name="connsiteX5" fmla="*/ 2576906 w 3772043"/>
              <a:gd name="connsiteY5" fmla="*/ 136358 h 2161210"/>
              <a:gd name="connsiteX6" fmla="*/ 2713264 w 3772043"/>
              <a:gd name="connsiteY6" fmla="*/ 248652 h 2161210"/>
              <a:gd name="connsiteX7" fmla="*/ 2785453 w 3772043"/>
              <a:gd name="connsiteY7" fmla="*/ 0 h 2161210"/>
              <a:gd name="connsiteX8" fmla="*/ 2945874 w 3772043"/>
              <a:gd name="connsiteY8" fmla="*/ 56147 h 2161210"/>
              <a:gd name="connsiteX9" fmla="*/ 3026085 w 3772043"/>
              <a:gd name="connsiteY9" fmla="*/ 272715 h 2161210"/>
              <a:gd name="connsiteX10" fmla="*/ 3074211 w 3772043"/>
              <a:gd name="connsiteY10" fmla="*/ 417094 h 2161210"/>
              <a:gd name="connsiteX11" fmla="*/ 3178485 w 3772043"/>
              <a:gd name="connsiteY11" fmla="*/ 521368 h 2161210"/>
              <a:gd name="connsiteX12" fmla="*/ 3266716 w 3772043"/>
              <a:gd name="connsiteY12" fmla="*/ 665747 h 2161210"/>
              <a:gd name="connsiteX13" fmla="*/ 3346927 w 3772043"/>
              <a:gd name="connsiteY13" fmla="*/ 850231 h 2161210"/>
              <a:gd name="connsiteX14" fmla="*/ 3467243 w 3772043"/>
              <a:gd name="connsiteY14" fmla="*/ 970547 h 2161210"/>
              <a:gd name="connsiteX15" fmla="*/ 3635685 w 3772043"/>
              <a:gd name="connsiteY15" fmla="*/ 753979 h 2161210"/>
              <a:gd name="connsiteX16" fmla="*/ 3772043 w 3772043"/>
              <a:gd name="connsiteY16" fmla="*/ 1291389 h 2161210"/>
              <a:gd name="connsiteX17" fmla="*/ 3758006 w 3772043"/>
              <a:gd name="connsiteY17" fmla="*/ 1318460 h 2161210"/>
              <a:gd name="connsiteX18" fmla="*/ 3523390 w 3772043"/>
              <a:gd name="connsiteY18" fmla="*/ 1596189 h 2161210"/>
              <a:gd name="connsiteX19" fmla="*/ 3395053 w 3772043"/>
              <a:gd name="connsiteY19" fmla="*/ 1644315 h 2161210"/>
              <a:gd name="connsiteX20" fmla="*/ 3234632 w 3772043"/>
              <a:gd name="connsiteY20" fmla="*/ 1475873 h 2161210"/>
              <a:gd name="connsiteX21" fmla="*/ 3138380 w 3772043"/>
              <a:gd name="connsiteY21" fmla="*/ 1291389 h 2161210"/>
              <a:gd name="connsiteX22" fmla="*/ 2985980 w 3772043"/>
              <a:gd name="connsiteY22" fmla="*/ 1018673 h 2161210"/>
              <a:gd name="connsiteX23" fmla="*/ 2937853 w 3772043"/>
              <a:gd name="connsiteY23" fmla="*/ 954505 h 2161210"/>
              <a:gd name="connsiteX24" fmla="*/ 2817537 w 3772043"/>
              <a:gd name="connsiteY24" fmla="*/ 802105 h 2161210"/>
              <a:gd name="connsiteX25" fmla="*/ 2745348 w 3772043"/>
              <a:gd name="connsiteY25" fmla="*/ 713873 h 2161210"/>
              <a:gd name="connsiteX26" fmla="*/ 2681180 w 3772043"/>
              <a:gd name="connsiteY26" fmla="*/ 745958 h 2161210"/>
              <a:gd name="connsiteX27" fmla="*/ 2562439 w 3772043"/>
              <a:gd name="connsiteY27" fmla="*/ 720749 h 2161210"/>
              <a:gd name="connsiteX28" fmla="*/ 2426510 w 3772043"/>
              <a:gd name="connsiteY28" fmla="*/ 873722 h 2161210"/>
              <a:gd name="connsiteX29" fmla="*/ 2267523 w 3772043"/>
              <a:gd name="connsiteY29" fmla="*/ 882889 h 2161210"/>
              <a:gd name="connsiteX30" fmla="*/ 2077739 w 3772043"/>
              <a:gd name="connsiteY30" fmla="*/ 879738 h 2161210"/>
              <a:gd name="connsiteX31" fmla="*/ 1903137 w 3772043"/>
              <a:gd name="connsiteY31" fmla="*/ 1034715 h 2161210"/>
              <a:gd name="connsiteX32" fmla="*/ 1710632 w 3772043"/>
              <a:gd name="connsiteY32" fmla="*/ 1363579 h 2161210"/>
              <a:gd name="connsiteX33" fmla="*/ 1550211 w 3772043"/>
              <a:gd name="connsiteY33" fmla="*/ 1604210 h 2161210"/>
              <a:gd name="connsiteX34" fmla="*/ 1421874 w 3772043"/>
              <a:gd name="connsiteY34" fmla="*/ 1780673 h 2161210"/>
              <a:gd name="connsiteX35" fmla="*/ 1360141 w 3772043"/>
              <a:gd name="connsiteY35" fmla="*/ 1858736 h 2161210"/>
              <a:gd name="connsiteX36" fmla="*/ 1189264 w 3772043"/>
              <a:gd name="connsiteY36" fmla="*/ 1985926 h 2161210"/>
              <a:gd name="connsiteX37" fmla="*/ 979141 w 3772043"/>
              <a:gd name="connsiteY37" fmla="*/ 2128730 h 2161210"/>
              <a:gd name="connsiteX38" fmla="*/ 840348 w 3772043"/>
              <a:gd name="connsiteY38" fmla="*/ 2155943 h 2161210"/>
              <a:gd name="connsiteX39" fmla="*/ 627790 w 3772043"/>
              <a:gd name="connsiteY39" fmla="*/ 2157663 h 2161210"/>
              <a:gd name="connsiteX40" fmla="*/ 483411 w 3772043"/>
              <a:gd name="connsiteY40" fmla="*/ 2117558 h 2161210"/>
              <a:gd name="connsiteX41" fmla="*/ 250801 w 3772043"/>
              <a:gd name="connsiteY41" fmla="*/ 2117558 h 2161210"/>
              <a:gd name="connsiteX42" fmla="*/ 66460 w 3772043"/>
              <a:gd name="connsiteY42" fmla="*/ 2109536 h 2161210"/>
              <a:gd name="connsiteX43" fmla="*/ 5156 w 3772043"/>
              <a:gd name="connsiteY43" fmla="*/ 2084902 h 2161210"/>
              <a:gd name="connsiteX44" fmla="*/ 0 w 3772043"/>
              <a:gd name="connsiteY44" fmla="*/ 1507958 h 2161210"/>
              <a:gd name="connsiteX0" fmla="*/ 0 w 3772043"/>
              <a:gd name="connsiteY0" fmla="*/ 1507958 h 2161210"/>
              <a:gd name="connsiteX1" fmla="*/ 595706 w 3772043"/>
              <a:gd name="connsiteY1" fmla="*/ 1507958 h 2161210"/>
              <a:gd name="connsiteX2" fmla="*/ 1333643 w 3772043"/>
              <a:gd name="connsiteY2" fmla="*/ 1026694 h 2161210"/>
              <a:gd name="connsiteX3" fmla="*/ 1734695 w 3772043"/>
              <a:gd name="connsiteY3" fmla="*/ 224589 h 2161210"/>
              <a:gd name="connsiteX4" fmla="*/ 2296169 w 3772043"/>
              <a:gd name="connsiteY4" fmla="*/ 152400 h 2161210"/>
              <a:gd name="connsiteX5" fmla="*/ 2576906 w 3772043"/>
              <a:gd name="connsiteY5" fmla="*/ 136358 h 2161210"/>
              <a:gd name="connsiteX6" fmla="*/ 2713264 w 3772043"/>
              <a:gd name="connsiteY6" fmla="*/ 248652 h 2161210"/>
              <a:gd name="connsiteX7" fmla="*/ 2785453 w 3772043"/>
              <a:gd name="connsiteY7" fmla="*/ 0 h 2161210"/>
              <a:gd name="connsiteX8" fmla="*/ 2945874 w 3772043"/>
              <a:gd name="connsiteY8" fmla="*/ 56147 h 2161210"/>
              <a:gd name="connsiteX9" fmla="*/ 3026085 w 3772043"/>
              <a:gd name="connsiteY9" fmla="*/ 272715 h 2161210"/>
              <a:gd name="connsiteX10" fmla="*/ 3074211 w 3772043"/>
              <a:gd name="connsiteY10" fmla="*/ 417094 h 2161210"/>
              <a:gd name="connsiteX11" fmla="*/ 3178485 w 3772043"/>
              <a:gd name="connsiteY11" fmla="*/ 521368 h 2161210"/>
              <a:gd name="connsiteX12" fmla="*/ 3266716 w 3772043"/>
              <a:gd name="connsiteY12" fmla="*/ 665747 h 2161210"/>
              <a:gd name="connsiteX13" fmla="*/ 3346927 w 3772043"/>
              <a:gd name="connsiteY13" fmla="*/ 850231 h 2161210"/>
              <a:gd name="connsiteX14" fmla="*/ 3467243 w 3772043"/>
              <a:gd name="connsiteY14" fmla="*/ 970547 h 2161210"/>
              <a:gd name="connsiteX15" fmla="*/ 3635685 w 3772043"/>
              <a:gd name="connsiteY15" fmla="*/ 753979 h 2161210"/>
              <a:gd name="connsiteX16" fmla="*/ 3772043 w 3772043"/>
              <a:gd name="connsiteY16" fmla="*/ 1291389 h 2161210"/>
              <a:gd name="connsiteX17" fmla="*/ 3758006 w 3772043"/>
              <a:gd name="connsiteY17" fmla="*/ 1318460 h 2161210"/>
              <a:gd name="connsiteX18" fmla="*/ 3523390 w 3772043"/>
              <a:gd name="connsiteY18" fmla="*/ 1596189 h 2161210"/>
              <a:gd name="connsiteX19" fmla="*/ 3395053 w 3772043"/>
              <a:gd name="connsiteY19" fmla="*/ 1644315 h 2161210"/>
              <a:gd name="connsiteX20" fmla="*/ 3234632 w 3772043"/>
              <a:gd name="connsiteY20" fmla="*/ 1475873 h 2161210"/>
              <a:gd name="connsiteX21" fmla="*/ 3138380 w 3772043"/>
              <a:gd name="connsiteY21" fmla="*/ 1291389 h 2161210"/>
              <a:gd name="connsiteX22" fmla="*/ 2985980 w 3772043"/>
              <a:gd name="connsiteY22" fmla="*/ 1018673 h 2161210"/>
              <a:gd name="connsiteX23" fmla="*/ 2937853 w 3772043"/>
              <a:gd name="connsiteY23" fmla="*/ 954505 h 2161210"/>
              <a:gd name="connsiteX24" fmla="*/ 2817537 w 3772043"/>
              <a:gd name="connsiteY24" fmla="*/ 802105 h 2161210"/>
              <a:gd name="connsiteX25" fmla="*/ 2745348 w 3772043"/>
              <a:gd name="connsiteY25" fmla="*/ 713873 h 2161210"/>
              <a:gd name="connsiteX26" fmla="*/ 2681180 w 3772043"/>
              <a:gd name="connsiteY26" fmla="*/ 745958 h 2161210"/>
              <a:gd name="connsiteX27" fmla="*/ 2562439 w 3772043"/>
              <a:gd name="connsiteY27" fmla="*/ 720749 h 2161210"/>
              <a:gd name="connsiteX28" fmla="*/ 2426510 w 3772043"/>
              <a:gd name="connsiteY28" fmla="*/ 873722 h 2161210"/>
              <a:gd name="connsiteX29" fmla="*/ 2267523 w 3772043"/>
              <a:gd name="connsiteY29" fmla="*/ 882889 h 2161210"/>
              <a:gd name="connsiteX30" fmla="*/ 2077739 w 3772043"/>
              <a:gd name="connsiteY30" fmla="*/ 879738 h 2161210"/>
              <a:gd name="connsiteX31" fmla="*/ 1903137 w 3772043"/>
              <a:gd name="connsiteY31" fmla="*/ 1034715 h 2161210"/>
              <a:gd name="connsiteX32" fmla="*/ 1710632 w 3772043"/>
              <a:gd name="connsiteY32" fmla="*/ 1363579 h 2161210"/>
              <a:gd name="connsiteX33" fmla="*/ 1550211 w 3772043"/>
              <a:gd name="connsiteY33" fmla="*/ 1604210 h 2161210"/>
              <a:gd name="connsiteX34" fmla="*/ 1421874 w 3772043"/>
              <a:gd name="connsiteY34" fmla="*/ 1780673 h 2161210"/>
              <a:gd name="connsiteX35" fmla="*/ 1360141 w 3772043"/>
              <a:gd name="connsiteY35" fmla="*/ 1858736 h 2161210"/>
              <a:gd name="connsiteX36" fmla="*/ 1189264 w 3772043"/>
              <a:gd name="connsiteY36" fmla="*/ 1985926 h 2161210"/>
              <a:gd name="connsiteX37" fmla="*/ 979141 w 3772043"/>
              <a:gd name="connsiteY37" fmla="*/ 2128730 h 2161210"/>
              <a:gd name="connsiteX38" fmla="*/ 840348 w 3772043"/>
              <a:gd name="connsiteY38" fmla="*/ 2155943 h 2161210"/>
              <a:gd name="connsiteX39" fmla="*/ 627790 w 3772043"/>
              <a:gd name="connsiteY39" fmla="*/ 2157663 h 2161210"/>
              <a:gd name="connsiteX40" fmla="*/ 483411 w 3772043"/>
              <a:gd name="connsiteY40" fmla="*/ 2117558 h 2161210"/>
              <a:gd name="connsiteX41" fmla="*/ 250801 w 3772043"/>
              <a:gd name="connsiteY41" fmla="*/ 2117558 h 2161210"/>
              <a:gd name="connsiteX42" fmla="*/ 66460 w 3772043"/>
              <a:gd name="connsiteY42" fmla="*/ 2109536 h 2161210"/>
              <a:gd name="connsiteX43" fmla="*/ 5156 w 3772043"/>
              <a:gd name="connsiteY43" fmla="*/ 2084902 h 2161210"/>
              <a:gd name="connsiteX44" fmla="*/ 0 w 3772043"/>
              <a:gd name="connsiteY44" fmla="*/ 1507958 h 2161210"/>
              <a:gd name="connsiteX0" fmla="*/ 0 w 3772043"/>
              <a:gd name="connsiteY0" fmla="*/ 1507958 h 2161210"/>
              <a:gd name="connsiteX1" fmla="*/ 595706 w 3772043"/>
              <a:gd name="connsiteY1" fmla="*/ 1507958 h 2161210"/>
              <a:gd name="connsiteX2" fmla="*/ 1333643 w 3772043"/>
              <a:gd name="connsiteY2" fmla="*/ 1026694 h 2161210"/>
              <a:gd name="connsiteX3" fmla="*/ 1734695 w 3772043"/>
              <a:gd name="connsiteY3" fmla="*/ 224589 h 2161210"/>
              <a:gd name="connsiteX4" fmla="*/ 2296169 w 3772043"/>
              <a:gd name="connsiteY4" fmla="*/ 152400 h 2161210"/>
              <a:gd name="connsiteX5" fmla="*/ 2576906 w 3772043"/>
              <a:gd name="connsiteY5" fmla="*/ 136358 h 2161210"/>
              <a:gd name="connsiteX6" fmla="*/ 2713264 w 3772043"/>
              <a:gd name="connsiteY6" fmla="*/ 248652 h 2161210"/>
              <a:gd name="connsiteX7" fmla="*/ 2785453 w 3772043"/>
              <a:gd name="connsiteY7" fmla="*/ 0 h 2161210"/>
              <a:gd name="connsiteX8" fmla="*/ 2945874 w 3772043"/>
              <a:gd name="connsiteY8" fmla="*/ 56147 h 2161210"/>
              <a:gd name="connsiteX9" fmla="*/ 3026085 w 3772043"/>
              <a:gd name="connsiteY9" fmla="*/ 272715 h 2161210"/>
              <a:gd name="connsiteX10" fmla="*/ 3074211 w 3772043"/>
              <a:gd name="connsiteY10" fmla="*/ 417094 h 2161210"/>
              <a:gd name="connsiteX11" fmla="*/ 3178485 w 3772043"/>
              <a:gd name="connsiteY11" fmla="*/ 521368 h 2161210"/>
              <a:gd name="connsiteX12" fmla="*/ 3266716 w 3772043"/>
              <a:gd name="connsiteY12" fmla="*/ 665747 h 2161210"/>
              <a:gd name="connsiteX13" fmla="*/ 3346927 w 3772043"/>
              <a:gd name="connsiteY13" fmla="*/ 850231 h 2161210"/>
              <a:gd name="connsiteX14" fmla="*/ 3467243 w 3772043"/>
              <a:gd name="connsiteY14" fmla="*/ 970547 h 2161210"/>
              <a:gd name="connsiteX15" fmla="*/ 3635685 w 3772043"/>
              <a:gd name="connsiteY15" fmla="*/ 753979 h 2161210"/>
              <a:gd name="connsiteX16" fmla="*/ 3772043 w 3772043"/>
              <a:gd name="connsiteY16" fmla="*/ 1291389 h 2161210"/>
              <a:gd name="connsiteX17" fmla="*/ 3758006 w 3772043"/>
              <a:gd name="connsiteY17" fmla="*/ 1318460 h 2161210"/>
              <a:gd name="connsiteX18" fmla="*/ 3523390 w 3772043"/>
              <a:gd name="connsiteY18" fmla="*/ 1596189 h 2161210"/>
              <a:gd name="connsiteX19" fmla="*/ 3395053 w 3772043"/>
              <a:gd name="connsiteY19" fmla="*/ 1644315 h 2161210"/>
              <a:gd name="connsiteX20" fmla="*/ 3234632 w 3772043"/>
              <a:gd name="connsiteY20" fmla="*/ 1475873 h 2161210"/>
              <a:gd name="connsiteX21" fmla="*/ 3138380 w 3772043"/>
              <a:gd name="connsiteY21" fmla="*/ 1291389 h 2161210"/>
              <a:gd name="connsiteX22" fmla="*/ 2985980 w 3772043"/>
              <a:gd name="connsiteY22" fmla="*/ 1018673 h 2161210"/>
              <a:gd name="connsiteX23" fmla="*/ 2937853 w 3772043"/>
              <a:gd name="connsiteY23" fmla="*/ 954505 h 2161210"/>
              <a:gd name="connsiteX24" fmla="*/ 2817537 w 3772043"/>
              <a:gd name="connsiteY24" fmla="*/ 802105 h 2161210"/>
              <a:gd name="connsiteX25" fmla="*/ 2745348 w 3772043"/>
              <a:gd name="connsiteY25" fmla="*/ 713873 h 2161210"/>
              <a:gd name="connsiteX26" fmla="*/ 2681180 w 3772043"/>
              <a:gd name="connsiteY26" fmla="*/ 745958 h 2161210"/>
              <a:gd name="connsiteX27" fmla="*/ 2562439 w 3772043"/>
              <a:gd name="connsiteY27" fmla="*/ 720749 h 2161210"/>
              <a:gd name="connsiteX28" fmla="*/ 2426510 w 3772043"/>
              <a:gd name="connsiteY28" fmla="*/ 873722 h 2161210"/>
              <a:gd name="connsiteX29" fmla="*/ 2267523 w 3772043"/>
              <a:gd name="connsiteY29" fmla="*/ 882889 h 2161210"/>
              <a:gd name="connsiteX30" fmla="*/ 2077739 w 3772043"/>
              <a:gd name="connsiteY30" fmla="*/ 879738 h 2161210"/>
              <a:gd name="connsiteX31" fmla="*/ 1903137 w 3772043"/>
              <a:gd name="connsiteY31" fmla="*/ 1034715 h 2161210"/>
              <a:gd name="connsiteX32" fmla="*/ 1710632 w 3772043"/>
              <a:gd name="connsiteY32" fmla="*/ 1363579 h 2161210"/>
              <a:gd name="connsiteX33" fmla="*/ 1550211 w 3772043"/>
              <a:gd name="connsiteY33" fmla="*/ 1604210 h 2161210"/>
              <a:gd name="connsiteX34" fmla="*/ 1421874 w 3772043"/>
              <a:gd name="connsiteY34" fmla="*/ 1780673 h 2161210"/>
              <a:gd name="connsiteX35" fmla="*/ 1360141 w 3772043"/>
              <a:gd name="connsiteY35" fmla="*/ 1858736 h 2161210"/>
              <a:gd name="connsiteX36" fmla="*/ 1189264 w 3772043"/>
              <a:gd name="connsiteY36" fmla="*/ 1985926 h 2161210"/>
              <a:gd name="connsiteX37" fmla="*/ 979141 w 3772043"/>
              <a:gd name="connsiteY37" fmla="*/ 2128730 h 2161210"/>
              <a:gd name="connsiteX38" fmla="*/ 840348 w 3772043"/>
              <a:gd name="connsiteY38" fmla="*/ 2155943 h 2161210"/>
              <a:gd name="connsiteX39" fmla="*/ 627790 w 3772043"/>
              <a:gd name="connsiteY39" fmla="*/ 2157663 h 2161210"/>
              <a:gd name="connsiteX40" fmla="*/ 483411 w 3772043"/>
              <a:gd name="connsiteY40" fmla="*/ 2117558 h 2161210"/>
              <a:gd name="connsiteX41" fmla="*/ 250801 w 3772043"/>
              <a:gd name="connsiteY41" fmla="*/ 2117558 h 2161210"/>
              <a:gd name="connsiteX42" fmla="*/ 66460 w 3772043"/>
              <a:gd name="connsiteY42" fmla="*/ 2109536 h 2161210"/>
              <a:gd name="connsiteX43" fmla="*/ 5156 w 3772043"/>
              <a:gd name="connsiteY43" fmla="*/ 2084902 h 2161210"/>
              <a:gd name="connsiteX44" fmla="*/ 0 w 3772043"/>
              <a:gd name="connsiteY44" fmla="*/ 1507958 h 2161210"/>
              <a:gd name="connsiteX0" fmla="*/ 0 w 3772043"/>
              <a:gd name="connsiteY0" fmla="*/ 1507958 h 2161210"/>
              <a:gd name="connsiteX1" fmla="*/ 595706 w 3772043"/>
              <a:gd name="connsiteY1" fmla="*/ 1507958 h 2161210"/>
              <a:gd name="connsiteX2" fmla="*/ 1333643 w 3772043"/>
              <a:gd name="connsiteY2" fmla="*/ 1026694 h 2161210"/>
              <a:gd name="connsiteX3" fmla="*/ 1734695 w 3772043"/>
              <a:gd name="connsiteY3" fmla="*/ 224589 h 2161210"/>
              <a:gd name="connsiteX4" fmla="*/ 2296169 w 3772043"/>
              <a:gd name="connsiteY4" fmla="*/ 152400 h 2161210"/>
              <a:gd name="connsiteX5" fmla="*/ 2576906 w 3772043"/>
              <a:gd name="connsiteY5" fmla="*/ 136358 h 2161210"/>
              <a:gd name="connsiteX6" fmla="*/ 2713264 w 3772043"/>
              <a:gd name="connsiteY6" fmla="*/ 248652 h 2161210"/>
              <a:gd name="connsiteX7" fmla="*/ 2785453 w 3772043"/>
              <a:gd name="connsiteY7" fmla="*/ 0 h 2161210"/>
              <a:gd name="connsiteX8" fmla="*/ 2945874 w 3772043"/>
              <a:gd name="connsiteY8" fmla="*/ 56147 h 2161210"/>
              <a:gd name="connsiteX9" fmla="*/ 3026085 w 3772043"/>
              <a:gd name="connsiteY9" fmla="*/ 272715 h 2161210"/>
              <a:gd name="connsiteX10" fmla="*/ 3074211 w 3772043"/>
              <a:gd name="connsiteY10" fmla="*/ 417094 h 2161210"/>
              <a:gd name="connsiteX11" fmla="*/ 3178485 w 3772043"/>
              <a:gd name="connsiteY11" fmla="*/ 521368 h 2161210"/>
              <a:gd name="connsiteX12" fmla="*/ 3266716 w 3772043"/>
              <a:gd name="connsiteY12" fmla="*/ 665747 h 2161210"/>
              <a:gd name="connsiteX13" fmla="*/ 3346927 w 3772043"/>
              <a:gd name="connsiteY13" fmla="*/ 850231 h 2161210"/>
              <a:gd name="connsiteX14" fmla="*/ 3467243 w 3772043"/>
              <a:gd name="connsiteY14" fmla="*/ 970547 h 2161210"/>
              <a:gd name="connsiteX15" fmla="*/ 3635685 w 3772043"/>
              <a:gd name="connsiteY15" fmla="*/ 753979 h 2161210"/>
              <a:gd name="connsiteX16" fmla="*/ 3772043 w 3772043"/>
              <a:gd name="connsiteY16" fmla="*/ 1291389 h 2161210"/>
              <a:gd name="connsiteX17" fmla="*/ 3758006 w 3772043"/>
              <a:gd name="connsiteY17" fmla="*/ 1318460 h 2161210"/>
              <a:gd name="connsiteX18" fmla="*/ 3523390 w 3772043"/>
              <a:gd name="connsiteY18" fmla="*/ 1596189 h 2161210"/>
              <a:gd name="connsiteX19" fmla="*/ 3395053 w 3772043"/>
              <a:gd name="connsiteY19" fmla="*/ 1644315 h 2161210"/>
              <a:gd name="connsiteX20" fmla="*/ 3234632 w 3772043"/>
              <a:gd name="connsiteY20" fmla="*/ 1475873 h 2161210"/>
              <a:gd name="connsiteX21" fmla="*/ 3138380 w 3772043"/>
              <a:gd name="connsiteY21" fmla="*/ 1291389 h 2161210"/>
              <a:gd name="connsiteX22" fmla="*/ 2985980 w 3772043"/>
              <a:gd name="connsiteY22" fmla="*/ 1018673 h 2161210"/>
              <a:gd name="connsiteX23" fmla="*/ 2937853 w 3772043"/>
              <a:gd name="connsiteY23" fmla="*/ 954505 h 2161210"/>
              <a:gd name="connsiteX24" fmla="*/ 2817537 w 3772043"/>
              <a:gd name="connsiteY24" fmla="*/ 802105 h 2161210"/>
              <a:gd name="connsiteX25" fmla="*/ 2745348 w 3772043"/>
              <a:gd name="connsiteY25" fmla="*/ 713873 h 2161210"/>
              <a:gd name="connsiteX26" fmla="*/ 2681180 w 3772043"/>
              <a:gd name="connsiteY26" fmla="*/ 745958 h 2161210"/>
              <a:gd name="connsiteX27" fmla="*/ 2562439 w 3772043"/>
              <a:gd name="connsiteY27" fmla="*/ 720749 h 2161210"/>
              <a:gd name="connsiteX28" fmla="*/ 2426510 w 3772043"/>
              <a:gd name="connsiteY28" fmla="*/ 873722 h 2161210"/>
              <a:gd name="connsiteX29" fmla="*/ 2267523 w 3772043"/>
              <a:gd name="connsiteY29" fmla="*/ 882889 h 2161210"/>
              <a:gd name="connsiteX30" fmla="*/ 2077739 w 3772043"/>
              <a:gd name="connsiteY30" fmla="*/ 879738 h 2161210"/>
              <a:gd name="connsiteX31" fmla="*/ 1903137 w 3772043"/>
              <a:gd name="connsiteY31" fmla="*/ 1034715 h 2161210"/>
              <a:gd name="connsiteX32" fmla="*/ 1710632 w 3772043"/>
              <a:gd name="connsiteY32" fmla="*/ 1363579 h 2161210"/>
              <a:gd name="connsiteX33" fmla="*/ 1550211 w 3772043"/>
              <a:gd name="connsiteY33" fmla="*/ 1604210 h 2161210"/>
              <a:gd name="connsiteX34" fmla="*/ 1421874 w 3772043"/>
              <a:gd name="connsiteY34" fmla="*/ 1780673 h 2161210"/>
              <a:gd name="connsiteX35" fmla="*/ 1360141 w 3772043"/>
              <a:gd name="connsiteY35" fmla="*/ 1858736 h 2161210"/>
              <a:gd name="connsiteX36" fmla="*/ 1189264 w 3772043"/>
              <a:gd name="connsiteY36" fmla="*/ 1985926 h 2161210"/>
              <a:gd name="connsiteX37" fmla="*/ 979141 w 3772043"/>
              <a:gd name="connsiteY37" fmla="*/ 2128730 h 2161210"/>
              <a:gd name="connsiteX38" fmla="*/ 840348 w 3772043"/>
              <a:gd name="connsiteY38" fmla="*/ 2155943 h 2161210"/>
              <a:gd name="connsiteX39" fmla="*/ 627790 w 3772043"/>
              <a:gd name="connsiteY39" fmla="*/ 2157663 h 2161210"/>
              <a:gd name="connsiteX40" fmla="*/ 483411 w 3772043"/>
              <a:gd name="connsiteY40" fmla="*/ 2117558 h 2161210"/>
              <a:gd name="connsiteX41" fmla="*/ 250801 w 3772043"/>
              <a:gd name="connsiteY41" fmla="*/ 2117558 h 2161210"/>
              <a:gd name="connsiteX42" fmla="*/ 66460 w 3772043"/>
              <a:gd name="connsiteY42" fmla="*/ 2109536 h 2161210"/>
              <a:gd name="connsiteX43" fmla="*/ 5156 w 3772043"/>
              <a:gd name="connsiteY43" fmla="*/ 2084902 h 2161210"/>
              <a:gd name="connsiteX44" fmla="*/ 0 w 3772043"/>
              <a:gd name="connsiteY44" fmla="*/ 1507958 h 2161210"/>
              <a:gd name="connsiteX0" fmla="*/ 0 w 3772043"/>
              <a:gd name="connsiteY0" fmla="*/ 1507958 h 2161210"/>
              <a:gd name="connsiteX1" fmla="*/ 595706 w 3772043"/>
              <a:gd name="connsiteY1" fmla="*/ 1507958 h 2161210"/>
              <a:gd name="connsiteX2" fmla="*/ 1333643 w 3772043"/>
              <a:gd name="connsiteY2" fmla="*/ 1026694 h 2161210"/>
              <a:gd name="connsiteX3" fmla="*/ 1734695 w 3772043"/>
              <a:gd name="connsiteY3" fmla="*/ 224589 h 2161210"/>
              <a:gd name="connsiteX4" fmla="*/ 2296169 w 3772043"/>
              <a:gd name="connsiteY4" fmla="*/ 152400 h 2161210"/>
              <a:gd name="connsiteX5" fmla="*/ 2576906 w 3772043"/>
              <a:gd name="connsiteY5" fmla="*/ 136358 h 2161210"/>
              <a:gd name="connsiteX6" fmla="*/ 2713264 w 3772043"/>
              <a:gd name="connsiteY6" fmla="*/ 248652 h 2161210"/>
              <a:gd name="connsiteX7" fmla="*/ 2785453 w 3772043"/>
              <a:gd name="connsiteY7" fmla="*/ 0 h 2161210"/>
              <a:gd name="connsiteX8" fmla="*/ 2945874 w 3772043"/>
              <a:gd name="connsiteY8" fmla="*/ 56147 h 2161210"/>
              <a:gd name="connsiteX9" fmla="*/ 3026085 w 3772043"/>
              <a:gd name="connsiteY9" fmla="*/ 272715 h 2161210"/>
              <a:gd name="connsiteX10" fmla="*/ 3074211 w 3772043"/>
              <a:gd name="connsiteY10" fmla="*/ 417094 h 2161210"/>
              <a:gd name="connsiteX11" fmla="*/ 3178485 w 3772043"/>
              <a:gd name="connsiteY11" fmla="*/ 521368 h 2161210"/>
              <a:gd name="connsiteX12" fmla="*/ 3266716 w 3772043"/>
              <a:gd name="connsiteY12" fmla="*/ 665747 h 2161210"/>
              <a:gd name="connsiteX13" fmla="*/ 3346927 w 3772043"/>
              <a:gd name="connsiteY13" fmla="*/ 850231 h 2161210"/>
              <a:gd name="connsiteX14" fmla="*/ 3467243 w 3772043"/>
              <a:gd name="connsiteY14" fmla="*/ 970547 h 2161210"/>
              <a:gd name="connsiteX15" fmla="*/ 3635685 w 3772043"/>
              <a:gd name="connsiteY15" fmla="*/ 753979 h 2161210"/>
              <a:gd name="connsiteX16" fmla="*/ 3772043 w 3772043"/>
              <a:gd name="connsiteY16" fmla="*/ 1291389 h 2161210"/>
              <a:gd name="connsiteX17" fmla="*/ 3758006 w 3772043"/>
              <a:gd name="connsiteY17" fmla="*/ 1318460 h 2161210"/>
              <a:gd name="connsiteX18" fmla="*/ 3523390 w 3772043"/>
              <a:gd name="connsiteY18" fmla="*/ 1596189 h 2161210"/>
              <a:gd name="connsiteX19" fmla="*/ 3395053 w 3772043"/>
              <a:gd name="connsiteY19" fmla="*/ 1644315 h 2161210"/>
              <a:gd name="connsiteX20" fmla="*/ 3234632 w 3772043"/>
              <a:gd name="connsiteY20" fmla="*/ 1475873 h 2161210"/>
              <a:gd name="connsiteX21" fmla="*/ 3138380 w 3772043"/>
              <a:gd name="connsiteY21" fmla="*/ 1291389 h 2161210"/>
              <a:gd name="connsiteX22" fmla="*/ 2985980 w 3772043"/>
              <a:gd name="connsiteY22" fmla="*/ 1018673 h 2161210"/>
              <a:gd name="connsiteX23" fmla="*/ 2937853 w 3772043"/>
              <a:gd name="connsiteY23" fmla="*/ 954505 h 2161210"/>
              <a:gd name="connsiteX24" fmla="*/ 2817537 w 3772043"/>
              <a:gd name="connsiteY24" fmla="*/ 802105 h 2161210"/>
              <a:gd name="connsiteX25" fmla="*/ 2745348 w 3772043"/>
              <a:gd name="connsiteY25" fmla="*/ 713873 h 2161210"/>
              <a:gd name="connsiteX26" fmla="*/ 2681180 w 3772043"/>
              <a:gd name="connsiteY26" fmla="*/ 745958 h 2161210"/>
              <a:gd name="connsiteX27" fmla="*/ 2562439 w 3772043"/>
              <a:gd name="connsiteY27" fmla="*/ 720749 h 2161210"/>
              <a:gd name="connsiteX28" fmla="*/ 2426510 w 3772043"/>
              <a:gd name="connsiteY28" fmla="*/ 873722 h 2161210"/>
              <a:gd name="connsiteX29" fmla="*/ 2267523 w 3772043"/>
              <a:gd name="connsiteY29" fmla="*/ 882889 h 2161210"/>
              <a:gd name="connsiteX30" fmla="*/ 2077739 w 3772043"/>
              <a:gd name="connsiteY30" fmla="*/ 879738 h 2161210"/>
              <a:gd name="connsiteX31" fmla="*/ 1903137 w 3772043"/>
              <a:gd name="connsiteY31" fmla="*/ 1034715 h 2161210"/>
              <a:gd name="connsiteX32" fmla="*/ 1710632 w 3772043"/>
              <a:gd name="connsiteY32" fmla="*/ 1363579 h 2161210"/>
              <a:gd name="connsiteX33" fmla="*/ 1550211 w 3772043"/>
              <a:gd name="connsiteY33" fmla="*/ 1604210 h 2161210"/>
              <a:gd name="connsiteX34" fmla="*/ 1421874 w 3772043"/>
              <a:gd name="connsiteY34" fmla="*/ 1780673 h 2161210"/>
              <a:gd name="connsiteX35" fmla="*/ 1360141 w 3772043"/>
              <a:gd name="connsiteY35" fmla="*/ 1858736 h 2161210"/>
              <a:gd name="connsiteX36" fmla="*/ 1189264 w 3772043"/>
              <a:gd name="connsiteY36" fmla="*/ 1985926 h 2161210"/>
              <a:gd name="connsiteX37" fmla="*/ 979141 w 3772043"/>
              <a:gd name="connsiteY37" fmla="*/ 2128730 h 2161210"/>
              <a:gd name="connsiteX38" fmla="*/ 840348 w 3772043"/>
              <a:gd name="connsiteY38" fmla="*/ 2155943 h 2161210"/>
              <a:gd name="connsiteX39" fmla="*/ 627790 w 3772043"/>
              <a:gd name="connsiteY39" fmla="*/ 2157663 h 2161210"/>
              <a:gd name="connsiteX40" fmla="*/ 483411 w 3772043"/>
              <a:gd name="connsiteY40" fmla="*/ 2117558 h 2161210"/>
              <a:gd name="connsiteX41" fmla="*/ 250801 w 3772043"/>
              <a:gd name="connsiteY41" fmla="*/ 2117558 h 2161210"/>
              <a:gd name="connsiteX42" fmla="*/ 66460 w 3772043"/>
              <a:gd name="connsiteY42" fmla="*/ 2109536 h 2161210"/>
              <a:gd name="connsiteX43" fmla="*/ 5156 w 3772043"/>
              <a:gd name="connsiteY43" fmla="*/ 2084902 h 2161210"/>
              <a:gd name="connsiteX44" fmla="*/ 0 w 3772043"/>
              <a:gd name="connsiteY44" fmla="*/ 1507958 h 2161210"/>
              <a:gd name="connsiteX0" fmla="*/ 0 w 3772043"/>
              <a:gd name="connsiteY0" fmla="*/ 1507958 h 2161210"/>
              <a:gd name="connsiteX1" fmla="*/ 595706 w 3772043"/>
              <a:gd name="connsiteY1" fmla="*/ 1507958 h 2161210"/>
              <a:gd name="connsiteX2" fmla="*/ 1333643 w 3772043"/>
              <a:gd name="connsiteY2" fmla="*/ 1026694 h 2161210"/>
              <a:gd name="connsiteX3" fmla="*/ 1734695 w 3772043"/>
              <a:gd name="connsiteY3" fmla="*/ 224589 h 2161210"/>
              <a:gd name="connsiteX4" fmla="*/ 2296169 w 3772043"/>
              <a:gd name="connsiteY4" fmla="*/ 152400 h 2161210"/>
              <a:gd name="connsiteX5" fmla="*/ 2576906 w 3772043"/>
              <a:gd name="connsiteY5" fmla="*/ 136358 h 2161210"/>
              <a:gd name="connsiteX6" fmla="*/ 2713264 w 3772043"/>
              <a:gd name="connsiteY6" fmla="*/ 248652 h 2161210"/>
              <a:gd name="connsiteX7" fmla="*/ 2785453 w 3772043"/>
              <a:gd name="connsiteY7" fmla="*/ 0 h 2161210"/>
              <a:gd name="connsiteX8" fmla="*/ 2945874 w 3772043"/>
              <a:gd name="connsiteY8" fmla="*/ 56147 h 2161210"/>
              <a:gd name="connsiteX9" fmla="*/ 3026085 w 3772043"/>
              <a:gd name="connsiteY9" fmla="*/ 272715 h 2161210"/>
              <a:gd name="connsiteX10" fmla="*/ 3074211 w 3772043"/>
              <a:gd name="connsiteY10" fmla="*/ 417094 h 2161210"/>
              <a:gd name="connsiteX11" fmla="*/ 3183928 w 3772043"/>
              <a:gd name="connsiteY11" fmla="*/ 545861 h 2161210"/>
              <a:gd name="connsiteX12" fmla="*/ 3266716 w 3772043"/>
              <a:gd name="connsiteY12" fmla="*/ 665747 h 2161210"/>
              <a:gd name="connsiteX13" fmla="*/ 3346927 w 3772043"/>
              <a:gd name="connsiteY13" fmla="*/ 850231 h 2161210"/>
              <a:gd name="connsiteX14" fmla="*/ 3467243 w 3772043"/>
              <a:gd name="connsiteY14" fmla="*/ 970547 h 2161210"/>
              <a:gd name="connsiteX15" fmla="*/ 3635685 w 3772043"/>
              <a:gd name="connsiteY15" fmla="*/ 753979 h 2161210"/>
              <a:gd name="connsiteX16" fmla="*/ 3772043 w 3772043"/>
              <a:gd name="connsiteY16" fmla="*/ 1291389 h 2161210"/>
              <a:gd name="connsiteX17" fmla="*/ 3758006 w 3772043"/>
              <a:gd name="connsiteY17" fmla="*/ 1318460 h 2161210"/>
              <a:gd name="connsiteX18" fmla="*/ 3523390 w 3772043"/>
              <a:gd name="connsiteY18" fmla="*/ 1596189 h 2161210"/>
              <a:gd name="connsiteX19" fmla="*/ 3395053 w 3772043"/>
              <a:gd name="connsiteY19" fmla="*/ 1644315 h 2161210"/>
              <a:gd name="connsiteX20" fmla="*/ 3234632 w 3772043"/>
              <a:gd name="connsiteY20" fmla="*/ 1475873 h 2161210"/>
              <a:gd name="connsiteX21" fmla="*/ 3138380 w 3772043"/>
              <a:gd name="connsiteY21" fmla="*/ 1291389 h 2161210"/>
              <a:gd name="connsiteX22" fmla="*/ 2985980 w 3772043"/>
              <a:gd name="connsiteY22" fmla="*/ 1018673 h 2161210"/>
              <a:gd name="connsiteX23" fmla="*/ 2937853 w 3772043"/>
              <a:gd name="connsiteY23" fmla="*/ 954505 h 2161210"/>
              <a:gd name="connsiteX24" fmla="*/ 2817537 w 3772043"/>
              <a:gd name="connsiteY24" fmla="*/ 802105 h 2161210"/>
              <a:gd name="connsiteX25" fmla="*/ 2745348 w 3772043"/>
              <a:gd name="connsiteY25" fmla="*/ 713873 h 2161210"/>
              <a:gd name="connsiteX26" fmla="*/ 2681180 w 3772043"/>
              <a:gd name="connsiteY26" fmla="*/ 745958 h 2161210"/>
              <a:gd name="connsiteX27" fmla="*/ 2562439 w 3772043"/>
              <a:gd name="connsiteY27" fmla="*/ 720749 h 2161210"/>
              <a:gd name="connsiteX28" fmla="*/ 2426510 w 3772043"/>
              <a:gd name="connsiteY28" fmla="*/ 873722 h 2161210"/>
              <a:gd name="connsiteX29" fmla="*/ 2267523 w 3772043"/>
              <a:gd name="connsiteY29" fmla="*/ 882889 h 2161210"/>
              <a:gd name="connsiteX30" fmla="*/ 2077739 w 3772043"/>
              <a:gd name="connsiteY30" fmla="*/ 879738 h 2161210"/>
              <a:gd name="connsiteX31" fmla="*/ 1903137 w 3772043"/>
              <a:gd name="connsiteY31" fmla="*/ 1034715 h 2161210"/>
              <a:gd name="connsiteX32" fmla="*/ 1710632 w 3772043"/>
              <a:gd name="connsiteY32" fmla="*/ 1363579 h 2161210"/>
              <a:gd name="connsiteX33" fmla="*/ 1550211 w 3772043"/>
              <a:gd name="connsiteY33" fmla="*/ 1604210 h 2161210"/>
              <a:gd name="connsiteX34" fmla="*/ 1421874 w 3772043"/>
              <a:gd name="connsiteY34" fmla="*/ 1780673 h 2161210"/>
              <a:gd name="connsiteX35" fmla="*/ 1360141 w 3772043"/>
              <a:gd name="connsiteY35" fmla="*/ 1858736 h 2161210"/>
              <a:gd name="connsiteX36" fmla="*/ 1189264 w 3772043"/>
              <a:gd name="connsiteY36" fmla="*/ 1985926 h 2161210"/>
              <a:gd name="connsiteX37" fmla="*/ 979141 w 3772043"/>
              <a:gd name="connsiteY37" fmla="*/ 2128730 h 2161210"/>
              <a:gd name="connsiteX38" fmla="*/ 840348 w 3772043"/>
              <a:gd name="connsiteY38" fmla="*/ 2155943 h 2161210"/>
              <a:gd name="connsiteX39" fmla="*/ 627790 w 3772043"/>
              <a:gd name="connsiteY39" fmla="*/ 2157663 h 2161210"/>
              <a:gd name="connsiteX40" fmla="*/ 483411 w 3772043"/>
              <a:gd name="connsiteY40" fmla="*/ 2117558 h 2161210"/>
              <a:gd name="connsiteX41" fmla="*/ 250801 w 3772043"/>
              <a:gd name="connsiteY41" fmla="*/ 2117558 h 2161210"/>
              <a:gd name="connsiteX42" fmla="*/ 66460 w 3772043"/>
              <a:gd name="connsiteY42" fmla="*/ 2109536 h 2161210"/>
              <a:gd name="connsiteX43" fmla="*/ 5156 w 3772043"/>
              <a:gd name="connsiteY43" fmla="*/ 2084902 h 2161210"/>
              <a:gd name="connsiteX44" fmla="*/ 0 w 3772043"/>
              <a:gd name="connsiteY44" fmla="*/ 1507958 h 2161210"/>
              <a:gd name="connsiteX0" fmla="*/ 0 w 3772043"/>
              <a:gd name="connsiteY0" fmla="*/ 1507958 h 2161210"/>
              <a:gd name="connsiteX1" fmla="*/ 595706 w 3772043"/>
              <a:gd name="connsiteY1" fmla="*/ 1507958 h 2161210"/>
              <a:gd name="connsiteX2" fmla="*/ 1333643 w 3772043"/>
              <a:gd name="connsiteY2" fmla="*/ 1026694 h 2161210"/>
              <a:gd name="connsiteX3" fmla="*/ 1734695 w 3772043"/>
              <a:gd name="connsiteY3" fmla="*/ 224589 h 2161210"/>
              <a:gd name="connsiteX4" fmla="*/ 2296169 w 3772043"/>
              <a:gd name="connsiteY4" fmla="*/ 152400 h 2161210"/>
              <a:gd name="connsiteX5" fmla="*/ 2576906 w 3772043"/>
              <a:gd name="connsiteY5" fmla="*/ 136358 h 2161210"/>
              <a:gd name="connsiteX6" fmla="*/ 2713264 w 3772043"/>
              <a:gd name="connsiteY6" fmla="*/ 248652 h 2161210"/>
              <a:gd name="connsiteX7" fmla="*/ 2785453 w 3772043"/>
              <a:gd name="connsiteY7" fmla="*/ 0 h 2161210"/>
              <a:gd name="connsiteX8" fmla="*/ 2945874 w 3772043"/>
              <a:gd name="connsiteY8" fmla="*/ 56147 h 2161210"/>
              <a:gd name="connsiteX9" fmla="*/ 3026085 w 3772043"/>
              <a:gd name="connsiteY9" fmla="*/ 272715 h 2161210"/>
              <a:gd name="connsiteX10" fmla="*/ 3074211 w 3772043"/>
              <a:gd name="connsiteY10" fmla="*/ 417094 h 2161210"/>
              <a:gd name="connsiteX11" fmla="*/ 3183928 w 3772043"/>
              <a:gd name="connsiteY11" fmla="*/ 545861 h 2161210"/>
              <a:gd name="connsiteX12" fmla="*/ 3266716 w 3772043"/>
              <a:gd name="connsiteY12" fmla="*/ 665747 h 2161210"/>
              <a:gd name="connsiteX13" fmla="*/ 3360534 w 3772043"/>
              <a:gd name="connsiteY13" fmla="*/ 842067 h 2161210"/>
              <a:gd name="connsiteX14" fmla="*/ 3467243 w 3772043"/>
              <a:gd name="connsiteY14" fmla="*/ 970547 h 2161210"/>
              <a:gd name="connsiteX15" fmla="*/ 3635685 w 3772043"/>
              <a:gd name="connsiteY15" fmla="*/ 753979 h 2161210"/>
              <a:gd name="connsiteX16" fmla="*/ 3772043 w 3772043"/>
              <a:gd name="connsiteY16" fmla="*/ 1291389 h 2161210"/>
              <a:gd name="connsiteX17" fmla="*/ 3758006 w 3772043"/>
              <a:gd name="connsiteY17" fmla="*/ 1318460 h 2161210"/>
              <a:gd name="connsiteX18" fmla="*/ 3523390 w 3772043"/>
              <a:gd name="connsiteY18" fmla="*/ 1596189 h 2161210"/>
              <a:gd name="connsiteX19" fmla="*/ 3395053 w 3772043"/>
              <a:gd name="connsiteY19" fmla="*/ 1644315 h 2161210"/>
              <a:gd name="connsiteX20" fmla="*/ 3234632 w 3772043"/>
              <a:gd name="connsiteY20" fmla="*/ 1475873 h 2161210"/>
              <a:gd name="connsiteX21" fmla="*/ 3138380 w 3772043"/>
              <a:gd name="connsiteY21" fmla="*/ 1291389 h 2161210"/>
              <a:gd name="connsiteX22" fmla="*/ 2985980 w 3772043"/>
              <a:gd name="connsiteY22" fmla="*/ 1018673 h 2161210"/>
              <a:gd name="connsiteX23" fmla="*/ 2937853 w 3772043"/>
              <a:gd name="connsiteY23" fmla="*/ 954505 h 2161210"/>
              <a:gd name="connsiteX24" fmla="*/ 2817537 w 3772043"/>
              <a:gd name="connsiteY24" fmla="*/ 802105 h 2161210"/>
              <a:gd name="connsiteX25" fmla="*/ 2745348 w 3772043"/>
              <a:gd name="connsiteY25" fmla="*/ 713873 h 2161210"/>
              <a:gd name="connsiteX26" fmla="*/ 2681180 w 3772043"/>
              <a:gd name="connsiteY26" fmla="*/ 745958 h 2161210"/>
              <a:gd name="connsiteX27" fmla="*/ 2562439 w 3772043"/>
              <a:gd name="connsiteY27" fmla="*/ 720749 h 2161210"/>
              <a:gd name="connsiteX28" fmla="*/ 2426510 w 3772043"/>
              <a:gd name="connsiteY28" fmla="*/ 873722 h 2161210"/>
              <a:gd name="connsiteX29" fmla="*/ 2267523 w 3772043"/>
              <a:gd name="connsiteY29" fmla="*/ 882889 h 2161210"/>
              <a:gd name="connsiteX30" fmla="*/ 2077739 w 3772043"/>
              <a:gd name="connsiteY30" fmla="*/ 879738 h 2161210"/>
              <a:gd name="connsiteX31" fmla="*/ 1903137 w 3772043"/>
              <a:gd name="connsiteY31" fmla="*/ 1034715 h 2161210"/>
              <a:gd name="connsiteX32" fmla="*/ 1710632 w 3772043"/>
              <a:gd name="connsiteY32" fmla="*/ 1363579 h 2161210"/>
              <a:gd name="connsiteX33" fmla="*/ 1550211 w 3772043"/>
              <a:gd name="connsiteY33" fmla="*/ 1604210 h 2161210"/>
              <a:gd name="connsiteX34" fmla="*/ 1421874 w 3772043"/>
              <a:gd name="connsiteY34" fmla="*/ 1780673 h 2161210"/>
              <a:gd name="connsiteX35" fmla="*/ 1360141 w 3772043"/>
              <a:gd name="connsiteY35" fmla="*/ 1858736 h 2161210"/>
              <a:gd name="connsiteX36" fmla="*/ 1189264 w 3772043"/>
              <a:gd name="connsiteY36" fmla="*/ 1985926 h 2161210"/>
              <a:gd name="connsiteX37" fmla="*/ 979141 w 3772043"/>
              <a:gd name="connsiteY37" fmla="*/ 2128730 h 2161210"/>
              <a:gd name="connsiteX38" fmla="*/ 840348 w 3772043"/>
              <a:gd name="connsiteY38" fmla="*/ 2155943 h 2161210"/>
              <a:gd name="connsiteX39" fmla="*/ 627790 w 3772043"/>
              <a:gd name="connsiteY39" fmla="*/ 2157663 h 2161210"/>
              <a:gd name="connsiteX40" fmla="*/ 483411 w 3772043"/>
              <a:gd name="connsiteY40" fmla="*/ 2117558 h 2161210"/>
              <a:gd name="connsiteX41" fmla="*/ 250801 w 3772043"/>
              <a:gd name="connsiteY41" fmla="*/ 2117558 h 2161210"/>
              <a:gd name="connsiteX42" fmla="*/ 66460 w 3772043"/>
              <a:gd name="connsiteY42" fmla="*/ 2109536 h 2161210"/>
              <a:gd name="connsiteX43" fmla="*/ 5156 w 3772043"/>
              <a:gd name="connsiteY43" fmla="*/ 2084902 h 2161210"/>
              <a:gd name="connsiteX44" fmla="*/ 0 w 3772043"/>
              <a:gd name="connsiteY44" fmla="*/ 1507958 h 2161210"/>
              <a:gd name="connsiteX0" fmla="*/ 0 w 3772043"/>
              <a:gd name="connsiteY0" fmla="*/ 1507958 h 2161210"/>
              <a:gd name="connsiteX1" fmla="*/ 595706 w 3772043"/>
              <a:gd name="connsiteY1" fmla="*/ 1507958 h 2161210"/>
              <a:gd name="connsiteX2" fmla="*/ 1333643 w 3772043"/>
              <a:gd name="connsiteY2" fmla="*/ 1026694 h 2161210"/>
              <a:gd name="connsiteX3" fmla="*/ 1734695 w 3772043"/>
              <a:gd name="connsiteY3" fmla="*/ 224589 h 2161210"/>
              <a:gd name="connsiteX4" fmla="*/ 2296169 w 3772043"/>
              <a:gd name="connsiteY4" fmla="*/ 152400 h 2161210"/>
              <a:gd name="connsiteX5" fmla="*/ 2576906 w 3772043"/>
              <a:gd name="connsiteY5" fmla="*/ 136358 h 2161210"/>
              <a:gd name="connsiteX6" fmla="*/ 2713264 w 3772043"/>
              <a:gd name="connsiteY6" fmla="*/ 248652 h 2161210"/>
              <a:gd name="connsiteX7" fmla="*/ 2785453 w 3772043"/>
              <a:gd name="connsiteY7" fmla="*/ 0 h 2161210"/>
              <a:gd name="connsiteX8" fmla="*/ 2945874 w 3772043"/>
              <a:gd name="connsiteY8" fmla="*/ 56147 h 2161210"/>
              <a:gd name="connsiteX9" fmla="*/ 3026085 w 3772043"/>
              <a:gd name="connsiteY9" fmla="*/ 272715 h 2161210"/>
              <a:gd name="connsiteX10" fmla="*/ 3074211 w 3772043"/>
              <a:gd name="connsiteY10" fmla="*/ 417094 h 2161210"/>
              <a:gd name="connsiteX11" fmla="*/ 3183928 w 3772043"/>
              <a:gd name="connsiteY11" fmla="*/ 545861 h 2161210"/>
              <a:gd name="connsiteX12" fmla="*/ 3266716 w 3772043"/>
              <a:gd name="connsiteY12" fmla="*/ 665747 h 2161210"/>
              <a:gd name="connsiteX13" fmla="*/ 3360534 w 3772043"/>
              <a:gd name="connsiteY13" fmla="*/ 842067 h 2161210"/>
              <a:gd name="connsiteX14" fmla="*/ 3469964 w 3772043"/>
              <a:gd name="connsiteY14" fmla="*/ 943333 h 2161210"/>
              <a:gd name="connsiteX15" fmla="*/ 3635685 w 3772043"/>
              <a:gd name="connsiteY15" fmla="*/ 753979 h 2161210"/>
              <a:gd name="connsiteX16" fmla="*/ 3772043 w 3772043"/>
              <a:gd name="connsiteY16" fmla="*/ 1291389 h 2161210"/>
              <a:gd name="connsiteX17" fmla="*/ 3758006 w 3772043"/>
              <a:gd name="connsiteY17" fmla="*/ 1318460 h 2161210"/>
              <a:gd name="connsiteX18" fmla="*/ 3523390 w 3772043"/>
              <a:gd name="connsiteY18" fmla="*/ 1596189 h 2161210"/>
              <a:gd name="connsiteX19" fmla="*/ 3395053 w 3772043"/>
              <a:gd name="connsiteY19" fmla="*/ 1644315 h 2161210"/>
              <a:gd name="connsiteX20" fmla="*/ 3234632 w 3772043"/>
              <a:gd name="connsiteY20" fmla="*/ 1475873 h 2161210"/>
              <a:gd name="connsiteX21" fmla="*/ 3138380 w 3772043"/>
              <a:gd name="connsiteY21" fmla="*/ 1291389 h 2161210"/>
              <a:gd name="connsiteX22" fmla="*/ 2985980 w 3772043"/>
              <a:gd name="connsiteY22" fmla="*/ 1018673 h 2161210"/>
              <a:gd name="connsiteX23" fmla="*/ 2937853 w 3772043"/>
              <a:gd name="connsiteY23" fmla="*/ 954505 h 2161210"/>
              <a:gd name="connsiteX24" fmla="*/ 2817537 w 3772043"/>
              <a:gd name="connsiteY24" fmla="*/ 802105 h 2161210"/>
              <a:gd name="connsiteX25" fmla="*/ 2745348 w 3772043"/>
              <a:gd name="connsiteY25" fmla="*/ 713873 h 2161210"/>
              <a:gd name="connsiteX26" fmla="*/ 2681180 w 3772043"/>
              <a:gd name="connsiteY26" fmla="*/ 745958 h 2161210"/>
              <a:gd name="connsiteX27" fmla="*/ 2562439 w 3772043"/>
              <a:gd name="connsiteY27" fmla="*/ 720749 h 2161210"/>
              <a:gd name="connsiteX28" fmla="*/ 2426510 w 3772043"/>
              <a:gd name="connsiteY28" fmla="*/ 873722 h 2161210"/>
              <a:gd name="connsiteX29" fmla="*/ 2267523 w 3772043"/>
              <a:gd name="connsiteY29" fmla="*/ 882889 h 2161210"/>
              <a:gd name="connsiteX30" fmla="*/ 2077739 w 3772043"/>
              <a:gd name="connsiteY30" fmla="*/ 879738 h 2161210"/>
              <a:gd name="connsiteX31" fmla="*/ 1903137 w 3772043"/>
              <a:gd name="connsiteY31" fmla="*/ 1034715 h 2161210"/>
              <a:gd name="connsiteX32" fmla="*/ 1710632 w 3772043"/>
              <a:gd name="connsiteY32" fmla="*/ 1363579 h 2161210"/>
              <a:gd name="connsiteX33" fmla="*/ 1550211 w 3772043"/>
              <a:gd name="connsiteY33" fmla="*/ 1604210 h 2161210"/>
              <a:gd name="connsiteX34" fmla="*/ 1421874 w 3772043"/>
              <a:gd name="connsiteY34" fmla="*/ 1780673 h 2161210"/>
              <a:gd name="connsiteX35" fmla="*/ 1360141 w 3772043"/>
              <a:gd name="connsiteY35" fmla="*/ 1858736 h 2161210"/>
              <a:gd name="connsiteX36" fmla="*/ 1189264 w 3772043"/>
              <a:gd name="connsiteY36" fmla="*/ 1985926 h 2161210"/>
              <a:gd name="connsiteX37" fmla="*/ 979141 w 3772043"/>
              <a:gd name="connsiteY37" fmla="*/ 2128730 h 2161210"/>
              <a:gd name="connsiteX38" fmla="*/ 840348 w 3772043"/>
              <a:gd name="connsiteY38" fmla="*/ 2155943 h 2161210"/>
              <a:gd name="connsiteX39" fmla="*/ 627790 w 3772043"/>
              <a:gd name="connsiteY39" fmla="*/ 2157663 h 2161210"/>
              <a:gd name="connsiteX40" fmla="*/ 483411 w 3772043"/>
              <a:gd name="connsiteY40" fmla="*/ 2117558 h 2161210"/>
              <a:gd name="connsiteX41" fmla="*/ 250801 w 3772043"/>
              <a:gd name="connsiteY41" fmla="*/ 2117558 h 2161210"/>
              <a:gd name="connsiteX42" fmla="*/ 66460 w 3772043"/>
              <a:gd name="connsiteY42" fmla="*/ 2109536 h 2161210"/>
              <a:gd name="connsiteX43" fmla="*/ 5156 w 3772043"/>
              <a:gd name="connsiteY43" fmla="*/ 2084902 h 2161210"/>
              <a:gd name="connsiteX44" fmla="*/ 0 w 3772043"/>
              <a:gd name="connsiteY44" fmla="*/ 1507958 h 2161210"/>
              <a:gd name="connsiteX0" fmla="*/ 0 w 3772043"/>
              <a:gd name="connsiteY0" fmla="*/ 1507958 h 2161210"/>
              <a:gd name="connsiteX1" fmla="*/ 595706 w 3772043"/>
              <a:gd name="connsiteY1" fmla="*/ 1507958 h 2161210"/>
              <a:gd name="connsiteX2" fmla="*/ 1333643 w 3772043"/>
              <a:gd name="connsiteY2" fmla="*/ 1026694 h 2161210"/>
              <a:gd name="connsiteX3" fmla="*/ 1734695 w 3772043"/>
              <a:gd name="connsiteY3" fmla="*/ 224589 h 2161210"/>
              <a:gd name="connsiteX4" fmla="*/ 2296169 w 3772043"/>
              <a:gd name="connsiteY4" fmla="*/ 152400 h 2161210"/>
              <a:gd name="connsiteX5" fmla="*/ 2576906 w 3772043"/>
              <a:gd name="connsiteY5" fmla="*/ 136358 h 2161210"/>
              <a:gd name="connsiteX6" fmla="*/ 2713264 w 3772043"/>
              <a:gd name="connsiteY6" fmla="*/ 248652 h 2161210"/>
              <a:gd name="connsiteX7" fmla="*/ 2785453 w 3772043"/>
              <a:gd name="connsiteY7" fmla="*/ 0 h 2161210"/>
              <a:gd name="connsiteX8" fmla="*/ 2945874 w 3772043"/>
              <a:gd name="connsiteY8" fmla="*/ 56147 h 2161210"/>
              <a:gd name="connsiteX9" fmla="*/ 3026085 w 3772043"/>
              <a:gd name="connsiteY9" fmla="*/ 272715 h 2161210"/>
              <a:gd name="connsiteX10" fmla="*/ 3074211 w 3772043"/>
              <a:gd name="connsiteY10" fmla="*/ 417094 h 2161210"/>
              <a:gd name="connsiteX11" fmla="*/ 3183928 w 3772043"/>
              <a:gd name="connsiteY11" fmla="*/ 545861 h 2161210"/>
              <a:gd name="connsiteX12" fmla="*/ 3266716 w 3772043"/>
              <a:gd name="connsiteY12" fmla="*/ 665747 h 2161210"/>
              <a:gd name="connsiteX13" fmla="*/ 3360534 w 3772043"/>
              <a:gd name="connsiteY13" fmla="*/ 842067 h 2161210"/>
              <a:gd name="connsiteX14" fmla="*/ 3469964 w 3772043"/>
              <a:gd name="connsiteY14" fmla="*/ 943333 h 2161210"/>
              <a:gd name="connsiteX15" fmla="*/ 3635685 w 3772043"/>
              <a:gd name="connsiteY15" fmla="*/ 753979 h 2161210"/>
              <a:gd name="connsiteX16" fmla="*/ 3772043 w 3772043"/>
              <a:gd name="connsiteY16" fmla="*/ 1291389 h 2161210"/>
              <a:gd name="connsiteX17" fmla="*/ 3758006 w 3772043"/>
              <a:gd name="connsiteY17" fmla="*/ 1318460 h 2161210"/>
              <a:gd name="connsiteX18" fmla="*/ 3512504 w 3772043"/>
              <a:gd name="connsiteY18" fmla="*/ 1479167 h 2161210"/>
              <a:gd name="connsiteX19" fmla="*/ 3395053 w 3772043"/>
              <a:gd name="connsiteY19" fmla="*/ 1644315 h 2161210"/>
              <a:gd name="connsiteX20" fmla="*/ 3234632 w 3772043"/>
              <a:gd name="connsiteY20" fmla="*/ 1475873 h 2161210"/>
              <a:gd name="connsiteX21" fmla="*/ 3138380 w 3772043"/>
              <a:gd name="connsiteY21" fmla="*/ 1291389 h 2161210"/>
              <a:gd name="connsiteX22" fmla="*/ 2985980 w 3772043"/>
              <a:gd name="connsiteY22" fmla="*/ 1018673 h 2161210"/>
              <a:gd name="connsiteX23" fmla="*/ 2937853 w 3772043"/>
              <a:gd name="connsiteY23" fmla="*/ 954505 h 2161210"/>
              <a:gd name="connsiteX24" fmla="*/ 2817537 w 3772043"/>
              <a:gd name="connsiteY24" fmla="*/ 802105 h 2161210"/>
              <a:gd name="connsiteX25" fmla="*/ 2745348 w 3772043"/>
              <a:gd name="connsiteY25" fmla="*/ 713873 h 2161210"/>
              <a:gd name="connsiteX26" fmla="*/ 2681180 w 3772043"/>
              <a:gd name="connsiteY26" fmla="*/ 745958 h 2161210"/>
              <a:gd name="connsiteX27" fmla="*/ 2562439 w 3772043"/>
              <a:gd name="connsiteY27" fmla="*/ 720749 h 2161210"/>
              <a:gd name="connsiteX28" fmla="*/ 2426510 w 3772043"/>
              <a:gd name="connsiteY28" fmla="*/ 873722 h 2161210"/>
              <a:gd name="connsiteX29" fmla="*/ 2267523 w 3772043"/>
              <a:gd name="connsiteY29" fmla="*/ 882889 h 2161210"/>
              <a:gd name="connsiteX30" fmla="*/ 2077739 w 3772043"/>
              <a:gd name="connsiteY30" fmla="*/ 879738 h 2161210"/>
              <a:gd name="connsiteX31" fmla="*/ 1903137 w 3772043"/>
              <a:gd name="connsiteY31" fmla="*/ 1034715 h 2161210"/>
              <a:gd name="connsiteX32" fmla="*/ 1710632 w 3772043"/>
              <a:gd name="connsiteY32" fmla="*/ 1363579 h 2161210"/>
              <a:gd name="connsiteX33" fmla="*/ 1550211 w 3772043"/>
              <a:gd name="connsiteY33" fmla="*/ 1604210 h 2161210"/>
              <a:gd name="connsiteX34" fmla="*/ 1421874 w 3772043"/>
              <a:gd name="connsiteY34" fmla="*/ 1780673 h 2161210"/>
              <a:gd name="connsiteX35" fmla="*/ 1360141 w 3772043"/>
              <a:gd name="connsiteY35" fmla="*/ 1858736 h 2161210"/>
              <a:gd name="connsiteX36" fmla="*/ 1189264 w 3772043"/>
              <a:gd name="connsiteY36" fmla="*/ 1985926 h 2161210"/>
              <a:gd name="connsiteX37" fmla="*/ 979141 w 3772043"/>
              <a:gd name="connsiteY37" fmla="*/ 2128730 h 2161210"/>
              <a:gd name="connsiteX38" fmla="*/ 840348 w 3772043"/>
              <a:gd name="connsiteY38" fmla="*/ 2155943 h 2161210"/>
              <a:gd name="connsiteX39" fmla="*/ 627790 w 3772043"/>
              <a:gd name="connsiteY39" fmla="*/ 2157663 h 2161210"/>
              <a:gd name="connsiteX40" fmla="*/ 483411 w 3772043"/>
              <a:gd name="connsiteY40" fmla="*/ 2117558 h 2161210"/>
              <a:gd name="connsiteX41" fmla="*/ 250801 w 3772043"/>
              <a:gd name="connsiteY41" fmla="*/ 2117558 h 2161210"/>
              <a:gd name="connsiteX42" fmla="*/ 66460 w 3772043"/>
              <a:gd name="connsiteY42" fmla="*/ 2109536 h 2161210"/>
              <a:gd name="connsiteX43" fmla="*/ 5156 w 3772043"/>
              <a:gd name="connsiteY43" fmla="*/ 2084902 h 2161210"/>
              <a:gd name="connsiteX44" fmla="*/ 0 w 3772043"/>
              <a:gd name="connsiteY44" fmla="*/ 1507958 h 2161210"/>
              <a:gd name="connsiteX0" fmla="*/ 0 w 3772043"/>
              <a:gd name="connsiteY0" fmla="*/ 1507958 h 2161210"/>
              <a:gd name="connsiteX1" fmla="*/ 595706 w 3772043"/>
              <a:gd name="connsiteY1" fmla="*/ 1507958 h 2161210"/>
              <a:gd name="connsiteX2" fmla="*/ 1333643 w 3772043"/>
              <a:gd name="connsiteY2" fmla="*/ 1026694 h 2161210"/>
              <a:gd name="connsiteX3" fmla="*/ 1734695 w 3772043"/>
              <a:gd name="connsiteY3" fmla="*/ 224589 h 2161210"/>
              <a:gd name="connsiteX4" fmla="*/ 2296169 w 3772043"/>
              <a:gd name="connsiteY4" fmla="*/ 152400 h 2161210"/>
              <a:gd name="connsiteX5" fmla="*/ 2576906 w 3772043"/>
              <a:gd name="connsiteY5" fmla="*/ 136358 h 2161210"/>
              <a:gd name="connsiteX6" fmla="*/ 2713264 w 3772043"/>
              <a:gd name="connsiteY6" fmla="*/ 248652 h 2161210"/>
              <a:gd name="connsiteX7" fmla="*/ 2785453 w 3772043"/>
              <a:gd name="connsiteY7" fmla="*/ 0 h 2161210"/>
              <a:gd name="connsiteX8" fmla="*/ 2945874 w 3772043"/>
              <a:gd name="connsiteY8" fmla="*/ 56147 h 2161210"/>
              <a:gd name="connsiteX9" fmla="*/ 3026085 w 3772043"/>
              <a:gd name="connsiteY9" fmla="*/ 272715 h 2161210"/>
              <a:gd name="connsiteX10" fmla="*/ 3074211 w 3772043"/>
              <a:gd name="connsiteY10" fmla="*/ 417094 h 2161210"/>
              <a:gd name="connsiteX11" fmla="*/ 3183928 w 3772043"/>
              <a:gd name="connsiteY11" fmla="*/ 545861 h 2161210"/>
              <a:gd name="connsiteX12" fmla="*/ 3266716 w 3772043"/>
              <a:gd name="connsiteY12" fmla="*/ 665747 h 2161210"/>
              <a:gd name="connsiteX13" fmla="*/ 3360534 w 3772043"/>
              <a:gd name="connsiteY13" fmla="*/ 842067 h 2161210"/>
              <a:gd name="connsiteX14" fmla="*/ 3469964 w 3772043"/>
              <a:gd name="connsiteY14" fmla="*/ 943333 h 2161210"/>
              <a:gd name="connsiteX15" fmla="*/ 3635685 w 3772043"/>
              <a:gd name="connsiteY15" fmla="*/ 753979 h 2161210"/>
              <a:gd name="connsiteX16" fmla="*/ 3772043 w 3772043"/>
              <a:gd name="connsiteY16" fmla="*/ 1291389 h 2161210"/>
              <a:gd name="connsiteX17" fmla="*/ 3760728 w 3772043"/>
              <a:gd name="connsiteY17" fmla="*/ 1315739 h 2161210"/>
              <a:gd name="connsiteX18" fmla="*/ 3512504 w 3772043"/>
              <a:gd name="connsiteY18" fmla="*/ 1479167 h 2161210"/>
              <a:gd name="connsiteX19" fmla="*/ 3395053 w 3772043"/>
              <a:gd name="connsiteY19" fmla="*/ 1644315 h 2161210"/>
              <a:gd name="connsiteX20" fmla="*/ 3234632 w 3772043"/>
              <a:gd name="connsiteY20" fmla="*/ 1475873 h 2161210"/>
              <a:gd name="connsiteX21" fmla="*/ 3138380 w 3772043"/>
              <a:gd name="connsiteY21" fmla="*/ 1291389 h 2161210"/>
              <a:gd name="connsiteX22" fmla="*/ 2985980 w 3772043"/>
              <a:gd name="connsiteY22" fmla="*/ 1018673 h 2161210"/>
              <a:gd name="connsiteX23" fmla="*/ 2937853 w 3772043"/>
              <a:gd name="connsiteY23" fmla="*/ 954505 h 2161210"/>
              <a:gd name="connsiteX24" fmla="*/ 2817537 w 3772043"/>
              <a:gd name="connsiteY24" fmla="*/ 802105 h 2161210"/>
              <a:gd name="connsiteX25" fmla="*/ 2745348 w 3772043"/>
              <a:gd name="connsiteY25" fmla="*/ 713873 h 2161210"/>
              <a:gd name="connsiteX26" fmla="*/ 2681180 w 3772043"/>
              <a:gd name="connsiteY26" fmla="*/ 745958 h 2161210"/>
              <a:gd name="connsiteX27" fmla="*/ 2562439 w 3772043"/>
              <a:gd name="connsiteY27" fmla="*/ 720749 h 2161210"/>
              <a:gd name="connsiteX28" fmla="*/ 2426510 w 3772043"/>
              <a:gd name="connsiteY28" fmla="*/ 873722 h 2161210"/>
              <a:gd name="connsiteX29" fmla="*/ 2267523 w 3772043"/>
              <a:gd name="connsiteY29" fmla="*/ 882889 h 2161210"/>
              <a:gd name="connsiteX30" fmla="*/ 2077739 w 3772043"/>
              <a:gd name="connsiteY30" fmla="*/ 879738 h 2161210"/>
              <a:gd name="connsiteX31" fmla="*/ 1903137 w 3772043"/>
              <a:gd name="connsiteY31" fmla="*/ 1034715 h 2161210"/>
              <a:gd name="connsiteX32" fmla="*/ 1710632 w 3772043"/>
              <a:gd name="connsiteY32" fmla="*/ 1363579 h 2161210"/>
              <a:gd name="connsiteX33" fmla="*/ 1550211 w 3772043"/>
              <a:gd name="connsiteY33" fmla="*/ 1604210 h 2161210"/>
              <a:gd name="connsiteX34" fmla="*/ 1421874 w 3772043"/>
              <a:gd name="connsiteY34" fmla="*/ 1780673 h 2161210"/>
              <a:gd name="connsiteX35" fmla="*/ 1360141 w 3772043"/>
              <a:gd name="connsiteY35" fmla="*/ 1858736 h 2161210"/>
              <a:gd name="connsiteX36" fmla="*/ 1189264 w 3772043"/>
              <a:gd name="connsiteY36" fmla="*/ 1985926 h 2161210"/>
              <a:gd name="connsiteX37" fmla="*/ 979141 w 3772043"/>
              <a:gd name="connsiteY37" fmla="*/ 2128730 h 2161210"/>
              <a:gd name="connsiteX38" fmla="*/ 840348 w 3772043"/>
              <a:gd name="connsiteY38" fmla="*/ 2155943 h 2161210"/>
              <a:gd name="connsiteX39" fmla="*/ 627790 w 3772043"/>
              <a:gd name="connsiteY39" fmla="*/ 2157663 h 2161210"/>
              <a:gd name="connsiteX40" fmla="*/ 483411 w 3772043"/>
              <a:gd name="connsiteY40" fmla="*/ 2117558 h 2161210"/>
              <a:gd name="connsiteX41" fmla="*/ 250801 w 3772043"/>
              <a:gd name="connsiteY41" fmla="*/ 2117558 h 2161210"/>
              <a:gd name="connsiteX42" fmla="*/ 66460 w 3772043"/>
              <a:gd name="connsiteY42" fmla="*/ 2109536 h 2161210"/>
              <a:gd name="connsiteX43" fmla="*/ 5156 w 3772043"/>
              <a:gd name="connsiteY43" fmla="*/ 2084902 h 2161210"/>
              <a:gd name="connsiteX44" fmla="*/ 0 w 3772043"/>
              <a:gd name="connsiteY44" fmla="*/ 1507958 h 2161210"/>
              <a:gd name="connsiteX0" fmla="*/ 0 w 3760728"/>
              <a:gd name="connsiteY0" fmla="*/ 1507958 h 2161210"/>
              <a:gd name="connsiteX1" fmla="*/ 595706 w 3760728"/>
              <a:gd name="connsiteY1" fmla="*/ 1507958 h 2161210"/>
              <a:gd name="connsiteX2" fmla="*/ 1333643 w 3760728"/>
              <a:gd name="connsiteY2" fmla="*/ 1026694 h 2161210"/>
              <a:gd name="connsiteX3" fmla="*/ 1734695 w 3760728"/>
              <a:gd name="connsiteY3" fmla="*/ 224589 h 2161210"/>
              <a:gd name="connsiteX4" fmla="*/ 2296169 w 3760728"/>
              <a:gd name="connsiteY4" fmla="*/ 152400 h 2161210"/>
              <a:gd name="connsiteX5" fmla="*/ 2576906 w 3760728"/>
              <a:gd name="connsiteY5" fmla="*/ 136358 h 2161210"/>
              <a:gd name="connsiteX6" fmla="*/ 2713264 w 3760728"/>
              <a:gd name="connsiteY6" fmla="*/ 248652 h 2161210"/>
              <a:gd name="connsiteX7" fmla="*/ 2785453 w 3760728"/>
              <a:gd name="connsiteY7" fmla="*/ 0 h 2161210"/>
              <a:gd name="connsiteX8" fmla="*/ 2945874 w 3760728"/>
              <a:gd name="connsiteY8" fmla="*/ 56147 h 2161210"/>
              <a:gd name="connsiteX9" fmla="*/ 3026085 w 3760728"/>
              <a:gd name="connsiteY9" fmla="*/ 272715 h 2161210"/>
              <a:gd name="connsiteX10" fmla="*/ 3074211 w 3760728"/>
              <a:gd name="connsiteY10" fmla="*/ 417094 h 2161210"/>
              <a:gd name="connsiteX11" fmla="*/ 3183928 w 3760728"/>
              <a:gd name="connsiteY11" fmla="*/ 545861 h 2161210"/>
              <a:gd name="connsiteX12" fmla="*/ 3266716 w 3760728"/>
              <a:gd name="connsiteY12" fmla="*/ 665747 h 2161210"/>
              <a:gd name="connsiteX13" fmla="*/ 3360534 w 3760728"/>
              <a:gd name="connsiteY13" fmla="*/ 842067 h 2161210"/>
              <a:gd name="connsiteX14" fmla="*/ 3469964 w 3760728"/>
              <a:gd name="connsiteY14" fmla="*/ 943333 h 2161210"/>
              <a:gd name="connsiteX15" fmla="*/ 3635685 w 3760728"/>
              <a:gd name="connsiteY15" fmla="*/ 753979 h 2161210"/>
              <a:gd name="connsiteX16" fmla="*/ 3752993 w 3760728"/>
              <a:gd name="connsiteY16" fmla="*/ 1193418 h 2161210"/>
              <a:gd name="connsiteX17" fmla="*/ 3760728 w 3760728"/>
              <a:gd name="connsiteY17" fmla="*/ 1315739 h 2161210"/>
              <a:gd name="connsiteX18" fmla="*/ 3512504 w 3760728"/>
              <a:gd name="connsiteY18" fmla="*/ 1479167 h 2161210"/>
              <a:gd name="connsiteX19" fmla="*/ 3395053 w 3760728"/>
              <a:gd name="connsiteY19" fmla="*/ 1644315 h 2161210"/>
              <a:gd name="connsiteX20" fmla="*/ 3234632 w 3760728"/>
              <a:gd name="connsiteY20" fmla="*/ 1475873 h 2161210"/>
              <a:gd name="connsiteX21" fmla="*/ 3138380 w 3760728"/>
              <a:gd name="connsiteY21" fmla="*/ 1291389 h 2161210"/>
              <a:gd name="connsiteX22" fmla="*/ 2985980 w 3760728"/>
              <a:gd name="connsiteY22" fmla="*/ 1018673 h 2161210"/>
              <a:gd name="connsiteX23" fmla="*/ 2937853 w 3760728"/>
              <a:gd name="connsiteY23" fmla="*/ 954505 h 2161210"/>
              <a:gd name="connsiteX24" fmla="*/ 2817537 w 3760728"/>
              <a:gd name="connsiteY24" fmla="*/ 802105 h 2161210"/>
              <a:gd name="connsiteX25" fmla="*/ 2745348 w 3760728"/>
              <a:gd name="connsiteY25" fmla="*/ 713873 h 2161210"/>
              <a:gd name="connsiteX26" fmla="*/ 2681180 w 3760728"/>
              <a:gd name="connsiteY26" fmla="*/ 745958 h 2161210"/>
              <a:gd name="connsiteX27" fmla="*/ 2562439 w 3760728"/>
              <a:gd name="connsiteY27" fmla="*/ 720749 h 2161210"/>
              <a:gd name="connsiteX28" fmla="*/ 2426510 w 3760728"/>
              <a:gd name="connsiteY28" fmla="*/ 873722 h 2161210"/>
              <a:gd name="connsiteX29" fmla="*/ 2267523 w 3760728"/>
              <a:gd name="connsiteY29" fmla="*/ 882889 h 2161210"/>
              <a:gd name="connsiteX30" fmla="*/ 2077739 w 3760728"/>
              <a:gd name="connsiteY30" fmla="*/ 879738 h 2161210"/>
              <a:gd name="connsiteX31" fmla="*/ 1903137 w 3760728"/>
              <a:gd name="connsiteY31" fmla="*/ 1034715 h 2161210"/>
              <a:gd name="connsiteX32" fmla="*/ 1710632 w 3760728"/>
              <a:gd name="connsiteY32" fmla="*/ 1363579 h 2161210"/>
              <a:gd name="connsiteX33" fmla="*/ 1550211 w 3760728"/>
              <a:gd name="connsiteY33" fmla="*/ 1604210 h 2161210"/>
              <a:gd name="connsiteX34" fmla="*/ 1421874 w 3760728"/>
              <a:gd name="connsiteY34" fmla="*/ 1780673 h 2161210"/>
              <a:gd name="connsiteX35" fmla="*/ 1360141 w 3760728"/>
              <a:gd name="connsiteY35" fmla="*/ 1858736 h 2161210"/>
              <a:gd name="connsiteX36" fmla="*/ 1189264 w 3760728"/>
              <a:gd name="connsiteY36" fmla="*/ 1985926 h 2161210"/>
              <a:gd name="connsiteX37" fmla="*/ 979141 w 3760728"/>
              <a:gd name="connsiteY37" fmla="*/ 2128730 h 2161210"/>
              <a:gd name="connsiteX38" fmla="*/ 840348 w 3760728"/>
              <a:gd name="connsiteY38" fmla="*/ 2155943 h 2161210"/>
              <a:gd name="connsiteX39" fmla="*/ 627790 w 3760728"/>
              <a:gd name="connsiteY39" fmla="*/ 2157663 h 2161210"/>
              <a:gd name="connsiteX40" fmla="*/ 483411 w 3760728"/>
              <a:gd name="connsiteY40" fmla="*/ 2117558 h 2161210"/>
              <a:gd name="connsiteX41" fmla="*/ 250801 w 3760728"/>
              <a:gd name="connsiteY41" fmla="*/ 2117558 h 2161210"/>
              <a:gd name="connsiteX42" fmla="*/ 66460 w 3760728"/>
              <a:gd name="connsiteY42" fmla="*/ 2109536 h 2161210"/>
              <a:gd name="connsiteX43" fmla="*/ 5156 w 3760728"/>
              <a:gd name="connsiteY43" fmla="*/ 2084902 h 2161210"/>
              <a:gd name="connsiteX44" fmla="*/ 0 w 3760728"/>
              <a:gd name="connsiteY44" fmla="*/ 1507958 h 2161210"/>
              <a:gd name="connsiteX0" fmla="*/ 0 w 3752993"/>
              <a:gd name="connsiteY0" fmla="*/ 1507958 h 2161210"/>
              <a:gd name="connsiteX1" fmla="*/ 595706 w 3752993"/>
              <a:gd name="connsiteY1" fmla="*/ 1507958 h 2161210"/>
              <a:gd name="connsiteX2" fmla="*/ 1333643 w 3752993"/>
              <a:gd name="connsiteY2" fmla="*/ 1026694 h 2161210"/>
              <a:gd name="connsiteX3" fmla="*/ 1734695 w 3752993"/>
              <a:gd name="connsiteY3" fmla="*/ 224589 h 2161210"/>
              <a:gd name="connsiteX4" fmla="*/ 2296169 w 3752993"/>
              <a:gd name="connsiteY4" fmla="*/ 152400 h 2161210"/>
              <a:gd name="connsiteX5" fmla="*/ 2576906 w 3752993"/>
              <a:gd name="connsiteY5" fmla="*/ 136358 h 2161210"/>
              <a:gd name="connsiteX6" fmla="*/ 2713264 w 3752993"/>
              <a:gd name="connsiteY6" fmla="*/ 248652 h 2161210"/>
              <a:gd name="connsiteX7" fmla="*/ 2785453 w 3752993"/>
              <a:gd name="connsiteY7" fmla="*/ 0 h 2161210"/>
              <a:gd name="connsiteX8" fmla="*/ 2945874 w 3752993"/>
              <a:gd name="connsiteY8" fmla="*/ 56147 h 2161210"/>
              <a:gd name="connsiteX9" fmla="*/ 3026085 w 3752993"/>
              <a:gd name="connsiteY9" fmla="*/ 272715 h 2161210"/>
              <a:gd name="connsiteX10" fmla="*/ 3074211 w 3752993"/>
              <a:gd name="connsiteY10" fmla="*/ 417094 h 2161210"/>
              <a:gd name="connsiteX11" fmla="*/ 3183928 w 3752993"/>
              <a:gd name="connsiteY11" fmla="*/ 545861 h 2161210"/>
              <a:gd name="connsiteX12" fmla="*/ 3266716 w 3752993"/>
              <a:gd name="connsiteY12" fmla="*/ 665747 h 2161210"/>
              <a:gd name="connsiteX13" fmla="*/ 3360534 w 3752993"/>
              <a:gd name="connsiteY13" fmla="*/ 842067 h 2161210"/>
              <a:gd name="connsiteX14" fmla="*/ 3469964 w 3752993"/>
              <a:gd name="connsiteY14" fmla="*/ 943333 h 2161210"/>
              <a:gd name="connsiteX15" fmla="*/ 3635685 w 3752993"/>
              <a:gd name="connsiteY15" fmla="*/ 753979 h 2161210"/>
              <a:gd name="connsiteX16" fmla="*/ 3752993 w 3752993"/>
              <a:gd name="connsiteY16" fmla="*/ 1193418 h 2161210"/>
              <a:gd name="connsiteX17" fmla="*/ 3730793 w 3752993"/>
              <a:gd name="connsiteY17" fmla="*/ 1239539 h 2161210"/>
              <a:gd name="connsiteX18" fmla="*/ 3512504 w 3752993"/>
              <a:gd name="connsiteY18" fmla="*/ 1479167 h 2161210"/>
              <a:gd name="connsiteX19" fmla="*/ 3395053 w 3752993"/>
              <a:gd name="connsiteY19" fmla="*/ 1644315 h 2161210"/>
              <a:gd name="connsiteX20" fmla="*/ 3234632 w 3752993"/>
              <a:gd name="connsiteY20" fmla="*/ 1475873 h 2161210"/>
              <a:gd name="connsiteX21" fmla="*/ 3138380 w 3752993"/>
              <a:gd name="connsiteY21" fmla="*/ 1291389 h 2161210"/>
              <a:gd name="connsiteX22" fmla="*/ 2985980 w 3752993"/>
              <a:gd name="connsiteY22" fmla="*/ 1018673 h 2161210"/>
              <a:gd name="connsiteX23" fmla="*/ 2937853 w 3752993"/>
              <a:gd name="connsiteY23" fmla="*/ 954505 h 2161210"/>
              <a:gd name="connsiteX24" fmla="*/ 2817537 w 3752993"/>
              <a:gd name="connsiteY24" fmla="*/ 802105 h 2161210"/>
              <a:gd name="connsiteX25" fmla="*/ 2745348 w 3752993"/>
              <a:gd name="connsiteY25" fmla="*/ 713873 h 2161210"/>
              <a:gd name="connsiteX26" fmla="*/ 2681180 w 3752993"/>
              <a:gd name="connsiteY26" fmla="*/ 745958 h 2161210"/>
              <a:gd name="connsiteX27" fmla="*/ 2562439 w 3752993"/>
              <a:gd name="connsiteY27" fmla="*/ 720749 h 2161210"/>
              <a:gd name="connsiteX28" fmla="*/ 2426510 w 3752993"/>
              <a:gd name="connsiteY28" fmla="*/ 873722 h 2161210"/>
              <a:gd name="connsiteX29" fmla="*/ 2267523 w 3752993"/>
              <a:gd name="connsiteY29" fmla="*/ 882889 h 2161210"/>
              <a:gd name="connsiteX30" fmla="*/ 2077739 w 3752993"/>
              <a:gd name="connsiteY30" fmla="*/ 879738 h 2161210"/>
              <a:gd name="connsiteX31" fmla="*/ 1903137 w 3752993"/>
              <a:gd name="connsiteY31" fmla="*/ 1034715 h 2161210"/>
              <a:gd name="connsiteX32" fmla="*/ 1710632 w 3752993"/>
              <a:gd name="connsiteY32" fmla="*/ 1363579 h 2161210"/>
              <a:gd name="connsiteX33" fmla="*/ 1550211 w 3752993"/>
              <a:gd name="connsiteY33" fmla="*/ 1604210 h 2161210"/>
              <a:gd name="connsiteX34" fmla="*/ 1421874 w 3752993"/>
              <a:gd name="connsiteY34" fmla="*/ 1780673 h 2161210"/>
              <a:gd name="connsiteX35" fmla="*/ 1360141 w 3752993"/>
              <a:gd name="connsiteY35" fmla="*/ 1858736 h 2161210"/>
              <a:gd name="connsiteX36" fmla="*/ 1189264 w 3752993"/>
              <a:gd name="connsiteY36" fmla="*/ 1985926 h 2161210"/>
              <a:gd name="connsiteX37" fmla="*/ 979141 w 3752993"/>
              <a:gd name="connsiteY37" fmla="*/ 2128730 h 2161210"/>
              <a:gd name="connsiteX38" fmla="*/ 840348 w 3752993"/>
              <a:gd name="connsiteY38" fmla="*/ 2155943 h 2161210"/>
              <a:gd name="connsiteX39" fmla="*/ 627790 w 3752993"/>
              <a:gd name="connsiteY39" fmla="*/ 2157663 h 2161210"/>
              <a:gd name="connsiteX40" fmla="*/ 483411 w 3752993"/>
              <a:gd name="connsiteY40" fmla="*/ 2117558 h 2161210"/>
              <a:gd name="connsiteX41" fmla="*/ 250801 w 3752993"/>
              <a:gd name="connsiteY41" fmla="*/ 2117558 h 2161210"/>
              <a:gd name="connsiteX42" fmla="*/ 66460 w 3752993"/>
              <a:gd name="connsiteY42" fmla="*/ 2109536 h 2161210"/>
              <a:gd name="connsiteX43" fmla="*/ 5156 w 3752993"/>
              <a:gd name="connsiteY43" fmla="*/ 2084902 h 2161210"/>
              <a:gd name="connsiteX44" fmla="*/ 0 w 3752993"/>
              <a:gd name="connsiteY44" fmla="*/ 1507958 h 2161210"/>
              <a:gd name="connsiteX0" fmla="*/ 0 w 3752993"/>
              <a:gd name="connsiteY0" fmla="*/ 1507958 h 2161210"/>
              <a:gd name="connsiteX1" fmla="*/ 595706 w 3752993"/>
              <a:gd name="connsiteY1" fmla="*/ 1507958 h 2161210"/>
              <a:gd name="connsiteX2" fmla="*/ 1333643 w 3752993"/>
              <a:gd name="connsiteY2" fmla="*/ 1026694 h 2161210"/>
              <a:gd name="connsiteX3" fmla="*/ 1734695 w 3752993"/>
              <a:gd name="connsiteY3" fmla="*/ 224589 h 2161210"/>
              <a:gd name="connsiteX4" fmla="*/ 2296169 w 3752993"/>
              <a:gd name="connsiteY4" fmla="*/ 152400 h 2161210"/>
              <a:gd name="connsiteX5" fmla="*/ 2576906 w 3752993"/>
              <a:gd name="connsiteY5" fmla="*/ 136358 h 2161210"/>
              <a:gd name="connsiteX6" fmla="*/ 2713264 w 3752993"/>
              <a:gd name="connsiteY6" fmla="*/ 248652 h 2161210"/>
              <a:gd name="connsiteX7" fmla="*/ 2785453 w 3752993"/>
              <a:gd name="connsiteY7" fmla="*/ 0 h 2161210"/>
              <a:gd name="connsiteX8" fmla="*/ 2945874 w 3752993"/>
              <a:gd name="connsiteY8" fmla="*/ 56147 h 2161210"/>
              <a:gd name="connsiteX9" fmla="*/ 3026085 w 3752993"/>
              <a:gd name="connsiteY9" fmla="*/ 272715 h 2161210"/>
              <a:gd name="connsiteX10" fmla="*/ 3074211 w 3752993"/>
              <a:gd name="connsiteY10" fmla="*/ 417094 h 2161210"/>
              <a:gd name="connsiteX11" fmla="*/ 3183928 w 3752993"/>
              <a:gd name="connsiteY11" fmla="*/ 545861 h 2161210"/>
              <a:gd name="connsiteX12" fmla="*/ 3266716 w 3752993"/>
              <a:gd name="connsiteY12" fmla="*/ 665747 h 2161210"/>
              <a:gd name="connsiteX13" fmla="*/ 3360534 w 3752993"/>
              <a:gd name="connsiteY13" fmla="*/ 842067 h 2161210"/>
              <a:gd name="connsiteX14" fmla="*/ 3469964 w 3752993"/>
              <a:gd name="connsiteY14" fmla="*/ 943333 h 2161210"/>
              <a:gd name="connsiteX15" fmla="*/ 3635685 w 3752993"/>
              <a:gd name="connsiteY15" fmla="*/ 753979 h 2161210"/>
              <a:gd name="connsiteX16" fmla="*/ 3752993 w 3752993"/>
              <a:gd name="connsiteY16" fmla="*/ 1193418 h 2161210"/>
              <a:gd name="connsiteX17" fmla="*/ 3730793 w 3752993"/>
              <a:gd name="connsiteY17" fmla="*/ 1239539 h 2161210"/>
              <a:gd name="connsiteX18" fmla="*/ 3512504 w 3752993"/>
              <a:gd name="connsiteY18" fmla="*/ 1479167 h 2161210"/>
              <a:gd name="connsiteX19" fmla="*/ 3422267 w 3752993"/>
              <a:gd name="connsiteY19" fmla="*/ 1505522 h 2161210"/>
              <a:gd name="connsiteX20" fmla="*/ 3234632 w 3752993"/>
              <a:gd name="connsiteY20" fmla="*/ 1475873 h 2161210"/>
              <a:gd name="connsiteX21" fmla="*/ 3138380 w 3752993"/>
              <a:gd name="connsiteY21" fmla="*/ 1291389 h 2161210"/>
              <a:gd name="connsiteX22" fmla="*/ 2985980 w 3752993"/>
              <a:gd name="connsiteY22" fmla="*/ 1018673 h 2161210"/>
              <a:gd name="connsiteX23" fmla="*/ 2937853 w 3752993"/>
              <a:gd name="connsiteY23" fmla="*/ 954505 h 2161210"/>
              <a:gd name="connsiteX24" fmla="*/ 2817537 w 3752993"/>
              <a:gd name="connsiteY24" fmla="*/ 802105 h 2161210"/>
              <a:gd name="connsiteX25" fmla="*/ 2745348 w 3752993"/>
              <a:gd name="connsiteY25" fmla="*/ 713873 h 2161210"/>
              <a:gd name="connsiteX26" fmla="*/ 2681180 w 3752993"/>
              <a:gd name="connsiteY26" fmla="*/ 745958 h 2161210"/>
              <a:gd name="connsiteX27" fmla="*/ 2562439 w 3752993"/>
              <a:gd name="connsiteY27" fmla="*/ 720749 h 2161210"/>
              <a:gd name="connsiteX28" fmla="*/ 2426510 w 3752993"/>
              <a:gd name="connsiteY28" fmla="*/ 873722 h 2161210"/>
              <a:gd name="connsiteX29" fmla="*/ 2267523 w 3752993"/>
              <a:gd name="connsiteY29" fmla="*/ 882889 h 2161210"/>
              <a:gd name="connsiteX30" fmla="*/ 2077739 w 3752993"/>
              <a:gd name="connsiteY30" fmla="*/ 879738 h 2161210"/>
              <a:gd name="connsiteX31" fmla="*/ 1903137 w 3752993"/>
              <a:gd name="connsiteY31" fmla="*/ 1034715 h 2161210"/>
              <a:gd name="connsiteX32" fmla="*/ 1710632 w 3752993"/>
              <a:gd name="connsiteY32" fmla="*/ 1363579 h 2161210"/>
              <a:gd name="connsiteX33" fmla="*/ 1550211 w 3752993"/>
              <a:gd name="connsiteY33" fmla="*/ 1604210 h 2161210"/>
              <a:gd name="connsiteX34" fmla="*/ 1421874 w 3752993"/>
              <a:gd name="connsiteY34" fmla="*/ 1780673 h 2161210"/>
              <a:gd name="connsiteX35" fmla="*/ 1360141 w 3752993"/>
              <a:gd name="connsiteY35" fmla="*/ 1858736 h 2161210"/>
              <a:gd name="connsiteX36" fmla="*/ 1189264 w 3752993"/>
              <a:gd name="connsiteY36" fmla="*/ 1985926 h 2161210"/>
              <a:gd name="connsiteX37" fmla="*/ 979141 w 3752993"/>
              <a:gd name="connsiteY37" fmla="*/ 2128730 h 2161210"/>
              <a:gd name="connsiteX38" fmla="*/ 840348 w 3752993"/>
              <a:gd name="connsiteY38" fmla="*/ 2155943 h 2161210"/>
              <a:gd name="connsiteX39" fmla="*/ 627790 w 3752993"/>
              <a:gd name="connsiteY39" fmla="*/ 2157663 h 2161210"/>
              <a:gd name="connsiteX40" fmla="*/ 483411 w 3752993"/>
              <a:gd name="connsiteY40" fmla="*/ 2117558 h 2161210"/>
              <a:gd name="connsiteX41" fmla="*/ 250801 w 3752993"/>
              <a:gd name="connsiteY41" fmla="*/ 2117558 h 2161210"/>
              <a:gd name="connsiteX42" fmla="*/ 66460 w 3752993"/>
              <a:gd name="connsiteY42" fmla="*/ 2109536 h 2161210"/>
              <a:gd name="connsiteX43" fmla="*/ 5156 w 3752993"/>
              <a:gd name="connsiteY43" fmla="*/ 2084902 h 2161210"/>
              <a:gd name="connsiteX44" fmla="*/ 0 w 3752993"/>
              <a:gd name="connsiteY44" fmla="*/ 1507958 h 2161210"/>
              <a:gd name="connsiteX0" fmla="*/ 0 w 3752993"/>
              <a:gd name="connsiteY0" fmla="*/ 1507958 h 2161210"/>
              <a:gd name="connsiteX1" fmla="*/ 595706 w 3752993"/>
              <a:gd name="connsiteY1" fmla="*/ 1507958 h 2161210"/>
              <a:gd name="connsiteX2" fmla="*/ 1333643 w 3752993"/>
              <a:gd name="connsiteY2" fmla="*/ 1026694 h 2161210"/>
              <a:gd name="connsiteX3" fmla="*/ 1734695 w 3752993"/>
              <a:gd name="connsiteY3" fmla="*/ 224589 h 2161210"/>
              <a:gd name="connsiteX4" fmla="*/ 2296169 w 3752993"/>
              <a:gd name="connsiteY4" fmla="*/ 152400 h 2161210"/>
              <a:gd name="connsiteX5" fmla="*/ 2576906 w 3752993"/>
              <a:gd name="connsiteY5" fmla="*/ 136358 h 2161210"/>
              <a:gd name="connsiteX6" fmla="*/ 2713264 w 3752993"/>
              <a:gd name="connsiteY6" fmla="*/ 248652 h 2161210"/>
              <a:gd name="connsiteX7" fmla="*/ 2785453 w 3752993"/>
              <a:gd name="connsiteY7" fmla="*/ 0 h 2161210"/>
              <a:gd name="connsiteX8" fmla="*/ 2945874 w 3752993"/>
              <a:gd name="connsiteY8" fmla="*/ 56147 h 2161210"/>
              <a:gd name="connsiteX9" fmla="*/ 3026085 w 3752993"/>
              <a:gd name="connsiteY9" fmla="*/ 272715 h 2161210"/>
              <a:gd name="connsiteX10" fmla="*/ 3074211 w 3752993"/>
              <a:gd name="connsiteY10" fmla="*/ 417094 h 2161210"/>
              <a:gd name="connsiteX11" fmla="*/ 3183928 w 3752993"/>
              <a:gd name="connsiteY11" fmla="*/ 545861 h 2161210"/>
              <a:gd name="connsiteX12" fmla="*/ 3266716 w 3752993"/>
              <a:gd name="connsiteY12" fmla="*/ 665747 h 2161210"/>
              <a:gd name="connsiteX13" fmla="*/ 3360534 w 3752993"/>
              <a:gd name="connsiteY13" fmla="*/ 842067 h 2161210"/>
              <a:gd name="connsiteX14" fmla="*/ 3469964 w 3752993"/>
              <a:gd name="connsiteY14" fmla="*/ 943333 h 2161210"/>
              <a:gd name="connsiteX15" fmla="*/ 3635685 w 3752993"/>
              <a:gd name="connsiteY15" fmla="*/ 753979 h 2161210"/>
              <a:gd name="connsiteX16" fmla="*/ 3752993 w 3752993"/>
              <a:gd name="connsiteY16" fmla="*/ 1193418 h 2161210"/>
              <a:gd name="connsiteX17" fmla="*/ 3730793 w 3752993"/>
              <a:gd name="connsiteY17" fmla="*/ 1239539 h 2161210"/>
              <a:gd name="connsiteX18" fmla="*/ 3512504 w 3752993"/>
              <a:gd name="connsiteY18" fmla="*/ 1479167 h 2161210"/>
              <a:gd name="connsiteX19" fmla="*/ 3422267 w 3752993"/>
              <a:gd name="connsiteY19" fmla="*/ 1505522 h 2161210"/>
              <a:gd name="connsiteX20" fmla="*/ 3259125 w 3752993"/>
              <a:gd name="connsiteY20" fmla="*/ 1435052 h 2161210"/>
              <a:gd name="connsiteX21" fmla="*/ 3138380 w 3752993"/>
              <a:gd name="connsiteY21" fmla="*/ 1291389 h 2161210"/>
              <a:gd name="connsiteX22" fmla="*/ 2985980 w 3752993"/>
              <a:gd name="connsiteY22" fmla="*/ 1018673 h 2161210"/>
              <a:gd name="connsiteX23" fmla="*/ 2937853 w 3752993"/>
              <a:gd name="connsiteY23" fmla="*/ 954505 h 2161210"/>
              <a:gd name="connsiteX24" fmla="*/ 2817537 w 3752993"/>
              <a:gd name="connsiteY24" fmla="*/ 802105 h 2161210"/>
              <a:gd name="connsiteX25" fmla="*/ 2745348 w 3752993"/>
              <a:gd name="connsiteY25" fmla="*/ 713873 h 2161210"/>
              <a:gd name="connsiteX26" fmla="*/ 2681180 w 3752993"/>
              <a:gd name="connsiteY26" fmla="*/ 745958 h 2161210"/>
              <a:gd name="connsiteX27" fmla="*/ 2562439 w 3752993"/>
              <a:gd name="connsiteY27" fmla="*/ 720749 h 2161210"/>
              <a:gd name="connsiteX28" fmla="*/ 2426510 w 3752993"/>
              <a:gd name="connsiteY28" fmla="*/ 873722 h 2161210"/>
              <a:gd name="connsiteX29" fmla="*/ 2267523 w 3752993"/>
              <a:gd name="connsiteY29" fmla="*/ 882889 h 2161210"/>
              <a:gd name="connsiteX30" fmla="*/ 2077739 w 3752993"/>
              <a:gd name="connsiteY30" fmla="*/ 879738 h 2161210"/>
              <a:gd name="connsiteX31" fmla="*/ 1903137 w 3752993"/>
              <a:gd name="connsiteY31" fmla="*/ 1034715 h 2161210"/>
              <a:gd name="connsiteX32" fmla="*/ 1710632 w 3752993"/>
              <a:gd name="connsiteY32" fmla="*/ 1363579 h 2161210"/>
              <a:gd name="connsiteX33" fmla="*/ 1550211 w 3752993"/>
              <a:gd name="connsiteY33" fmla="*/ 1604210 h 2161210"/>
              <a:gd name="connsiteX34" fmla="*/ 1421874 w 3752993"/>
              <a:gd name="connsiteY34" fmla="*/ 1780673 h 2161210"/>
              <a:gd name="connsiteX35" fmla="*/ 1360141 w 3752993"/>
              <a:gd name="connsiteY35" fmla="*/ 1858736 h 2161210"/>
              <a:gd name="connsiteX36" fmla="*/ 1189264 w 3752993"/>
              <a:gd name="connsiteY36" fmla="*/ 1985926 h 2161210"/>
              <a:gd name="connsiteX37" fmla="*/ 979141 w 3752993"/>
              <a:gd name="connsiteY37" fmla="*/ 2128730 h 2161210"/>
              <a:gd name="connsiteX38" fmla="*/ 840348 w 3752993"/>
              <a:gd name="connsiteY38" fmla="*/ 2155943 h 2161210"/>
              <a:gd name="connsiteX39" fmla="*/ 627790 w 3752993"/>
              <a:gd name="connsiteY39" fmla="*/ 2157663 h 2161210"/>
              <a:gd name="connsiteX40" fmla="*/ 483411 w 3752993"/>
              <a:gd name="connsiteY40" fmla="*/ 2117558 h 2161210"/>
              <a:gd name="connsiteX41" fmla="*/ 250801 w 3752993"/>
              <a:gd name="connsiteY41" fmla="*/ 2117558 h 2161210"/>
              <a:gd name="connsiteX42" fmla="*/ 66460 w 3752993"/>
              <a:gd name="connsiteY42" fmla="*/ 2109536 h 2161210"/>
              <a:gd name="connsiteX43" fmla="*/ 5156 w 3752993"/>
              <a:gd name="connsiteY43" fmla="*/ 2084902 h 2161210"/>
              <a:gd name="connsiteX44" fmla="*/ 0 w 3752993"/>
              <a:gd name="connsiteY44" fmla="*/ 1507958 h 2161210"/>
              <a:gd name="connsiteX0" fmla="*/ 0 w 3752993"/>
              <a:gd name="connsiteY0" fmla="*/ 1507958 h 2161210"/>
              <a:gd name="connsiteX1" fmla="*/ 595706 w 3752993"/>
              <a:gd name="connsiteY1" fmla="*/ 1507958 h 2161210"/>
              <a:gd name="connsiteX2" fmla="*/ 1333643 w 3752993"/>
              <a:gd name="connsiteY2" fmla="*/ 1026694 h 2161210"/>
              <a:gd name="connsiteX3" fmla="*/ 1734695 w 3752993"/>
              <a:gd name="connsiteY3" fmla="*/ 224589 h 2161210"/>
              <a:gd name="connsiteX4" fmla="*/ 2296169 w 3752993"/>
              <a:gd name="connsiteY4" fmla="*/ 152400 h 2161210"/>
              <a:gd name="connsiteX5" fmla="*/ 2576906 w 3752993"/>
              <a:gd name="connsiteY5" fmla="*/ 136358 h 2161210"/>
              <a:gd name="connsiteX6" fmla="*/ 2713264 w 3752993"/>
              <a:gd name="connsiteY6" fmla="*/ 248652 h 2161210"/>
              <a:gd name="connsiteX7" fmla="*/ 2785453 w 3752993"/>
              <a:gd name="connsiteY7" fmla="*/ 0 h 2161210"/>
              <a:gd name="connsiteX8" fmla="*/ 2945874 w 3752993"/>
              <a:gd name="connsiteY8" fmla="*/ 56147 h 2161210"/>
              <a:gd name="connsiteX9" fmla="*/ 3026085 w 3752993"/>
              <a:gd name="connsiteY9" fmla="*/ 272715 h 2161210"/>
              <a:gd name="connsiteX10" fmla="*/ 3074211 w 3752993"/>
              <a:gd name="connsiteY10" fmla="*/ 417094 h 2161210"/>
              <a:gd name="connsiteX11" fmla="*/ 3183928 w 3752993"/>
              <a:gd name="connsiteY11" fmla="*/ 545861 h 2161210"/>
              <a:gd name="connsiteX12" fmla="*/ 3266716 w 3752993"/>
              <a:gd name="connsiteY12" fmla="*/ 665747 h 2161210"/>
              <a:gd name="connsiteX13" fmla="*/ 3360534 w 3752993"/>
              <a:gd name="connsiteY13" fmla="*/ 842067 h 2161210"/>
              <a:gd name="connsiteX14" fmla="*/ 3469964 w 3752993"/>
              <a:gd name="connsiteY14" fmla="*/ 943333 h 2161210"/>
              <a:gd name="connsiteX15" fmla="*/ 3635685 w 3752993"/>
              <a:gd name="connsiteY15" fmla="*/ 753979 h 2161210"/>
              <a:gd name="connsiteX16" fmla="*/ 3752993 w 3752993"/>
              <a:gd name="connsiteY16" fmla="*/ 1193418 h 2161210"/>
              <a:gd name="connsiteX17" fmla="*/ 3730793 w 3752993"/>
              <a:gd name="connsiteY17" fmla="*/ 1239539 h 2161210"/>
              <a:gd name="connsiteX18" fmla="*/ 3512504 w 3752993"/>
              <a:gd name="connsiteY18" fmla="*/ 1479167 h 2161210"/>
              <a:gd name="connsiteX19" fmla="*/ 3444038 w 3752993"/>
              <a:gd name="connsiteY19" fmla="*/ 1540900 h 2161210"/>
              <a:gd name="connsiteX20" fmla="*/ 3259125 w 3752993"/>
              <a:gd name="connsiteY20" fmla="*/ 1435052 h 2161210"/>
              <a:gd name="connsiteX21" fmla="*/ 3138380 w 3752993"/>
              <a:gd name="connsiteY21" fmla="*/ 1291389 h 2161210"/>
              <a:gd name="connsiteX22" fmla="*/ 2985980 w 3752993"/>
              <a:gd name="connsiteY22" fmla="*/ 1018673 h 2161210"/>
              <a:gd name="connsiteX23" fmla="*/ 2937853 w 3752993"/>
              <a:gd name="connsiteY23" fmla="*/ 954505 h 2161210"/>
              <a:gd name="connsiteX24" fmla="*/ 2817537 w 3752993"/>
              <a:gd name="connsiteY24" fmla="*/ 802105 h 2161210"/>
              <a:gd name="connsiteX25" fmla="*/ 2745348 w 3752993"/>
              <a:gd name="connsiteY25" fmla="*/ 713873 h 2161210"/>
              <a:gd name="connsiteX26" fmla="*/ 2681180 w 3752993"/>
              <a:gd name="connsiteY26" fmla="*/ 745958 h 2161210"/>
              <a:gd name="connsiteX27" fmla="*/ 2562439 w 3752993"/>
              <a:gd name="connsiteY27" fmla="*/ 720749 h 2161210"/>
              <a:gd name="connsiteX28" fmla="*/ 2426510 w 3752993"/>
              <a:gd name="connsiteY28" fmla="*/ 873722 h 2161210"/>
              <a:gd name="connsiteX29" fmla="*/ 2267523 w 3752993"/>
              <a:gd name="connsiteY29" fmla="*/ 882889 h 2161210"/>
              <a:gd name="connsiteX30" fmla="*/ 2077739 w 3752993"/>
              <a:gd name="connsiteY30" fmla="*/ 879738 h 2161210"/>
              <a:gd name="connsiteX31" fmla="*/ 1903137 w 3752993"/>
              <a:gd name="connsiteY31" fmla="*/ 1034715 h 2161210"/>
              <a:gd name="connsiteX32" fmla="*/ 1710632 w 3752993"/>
              <a:gd name="connsiteY32" fmla="*/ 1363579 h 2161210"/>
              <a:gd name="connsiteX33" fmla="*/ 1550211 w 3752993"/>
              <a:gd name="connsiteY33" fmla="*/ 1604210 h 2161210"/>
              <a:gd name="connsiteX34" fmla="*/ 1421874 w 3752993"/>
              <a:gd name="connsiteY34" fmla="*/ 1780673 h 2161210"/>
              <a:gd name="connsiteX35" fmla="*/ 1360141 w 3752993"/>
              <a:gd name="connsiteY35" fmla="*/ 1858736 h 2161210"/>
              <a:gd name="connsiteX36" fmla="*/ 1189264 w 3752993"/>
              <a:gd name="connsiteY36" fmla="*/ 1985926 h 2161210"/>
              <a:gd name="connsiteX37" fmla="*/ 979141 w 3752993"/>
              <a:gd name="connsiteY37" fmla="*/ 2128730 h 2161210"/>
              <a:gd name="connsiteX38" fmla="*/ 840348 w 3752993"/>
              <a:gd name="connsiteY38" fmla="*/ 2155943 h 2161210"/>
              <a:gd name="connsiteX39" fmla="*/ 627790 w 3752993"/>
              <a:gd name="connsiteY39" fmla="*/ 2157663 h 2161210"/>
              <a:gd name="connsiteX40" fmla="*/ 483411 w 3752993"/>
              <a:gd name="connsiteY40" fmla="*/ 2117558 h 2161210"/>
              <a:gd name="connsiteX41" fmla="*/ 250801 w 3752993"/>
              <a:gd name="connsiteY41" fmla="*/ 2117558 h 2161210"/>
              <a:gd name="connsiteX42" fmla="*/ 66460 w 3752993"/>
              <a:gd name="connsiteY42" fmla="*/ 2109536 h 2161210"/>
              <a:gd name="connsiteX43" fmla="*/ 5156 w 3752993"/>
              <a:gd name="connsiteY43" fmla="*/ 2084902 h 2161210"/>
              <a:gd name="connsiteX44" fmla="*/ 0 w 3752993"/>
              <a:gd name="connsiteY44" fmla="*/ 1507958 h 2161210"/>
              <a:gd name="connsiteX0" fmla="*/ 0 w 3752993"/>
              <a:gd name="connsiteY0" fmla="*/ 1507958 h 2161210"/>
              <a:gd name="connsiteX1" fmla="*/ 595706 w 3752993"/>
              <a:gd name="connsiteY1" fmla="*/ 1507958 h 2161210"/>
              <a:gd name="connsiteX2" fmla="*/ 1333643 w 3752993"/>
              <a:gd name="connsiteY2" fmla="*/ 1026694 h 2161210"/>
              <a:gd name="connsiteX3" fmla="*/ 1734695 w 3752993"/>
              <a:gd name="connsiteY3" fmla="*/ 224589 h 2161210"/>
              <a:gd name="connsiteX4" fmla="*/ 2296169 w 3752993"/>
              <a:gd name="connsiteY4" fmla="*/ 152400 h 2161210"/>
              <a:gd name="connsiteX5" fmla="*/ 2576906 w 3752993"/>
              <a:gd name="connsiteY5" fmla="*/ 136358 h 2161210"/>
              <a:gd name="connsiteX6" fmla="*/ 2713264 w 3752993"/>
              <a:gd name="connsiteY6" fmla="*/ 248652 h 2161210"/>
              <a:gd name="connsiteX7" fmla="*/ 2785453 w 3752993"/>
              <a:gd name="connsiteY7" fmla="*/ 0 h 2161210"/>
              <a:gd name="connsiteX8" fmla="*/ 2945874 w 3752993"/>
              <a:gd name="connsiteY8" fmla="*/ 56147 h 2161210"/>
              <a:gd name="connsiteX9" fmla="*/ 3026085 w 3752993"/>
              <a:gd name="connsiteY9" fmla="*/ 272715 h 2161210"/>
              <a:gd name="connsiteX10" fmla="*/ 3074211 w 3752993"/>
              <a:gd name="connsiteY10" fmla="*/ 417094 h 2161210"/>
              <a:gd name="connsiteX11" fmla="*/ 3183928 w 3752993"/>
              <a:gd name="connsiteY11" fmla="*/ 545861 h 2161210"/>
              <a:gd name="connsiteX12" fmla="*/ 3266716 w 3752993"/>
              <a:gd name="connsiteY12" fmla="*/ 665747 h 2161210"/>
              <a:gd name="connsiteX13" fmla="*/ 3360534 w 3752993"/>
              <a:gd name="connsiteY13" fmla="*/ 842067 h 2161210"/>
              <a:gd name="connsiteX14" fmla="*/ 3469964 w 3752993"/>
              <a:gd name="connsiteY14" fmla="*/ 943333 h 2161210"/>
              <a:gd name="connsiteX15" fmla="*/ 3635685 w 3752993"/>
              <a:gd name="connsiteY15" fmla="*/ 753979 h 2161210"/>
              <a:gd name="connsiteX16" fmla="*/ 3752993 w 3752993"/>
              <a:gd name="connsiteY16" fmla="*/ 1193418 h 2161210"/>
              <a:gd name="connsiteX17" fmla="*/ 3730793 w 3752993"/>
              <a:gd name="connsiteY17" fmla="*/ 1239539 h 2161210"/>
              <a:gd name="connsiteX18" fmla="*/ 3512504 w 3752993"/>
              <a:gd name="connsiteY18" fmla="*/ 1479167 h 2161210"/>
              <a:gd name="connsiteX19" fmla="*/ 3444038 w 3752993"/>
              <a:gd name="connsiteY19" fmla="*/ 1540900 h 2161210"/>
              <a:gd name="connsiteX20" fmla="*/ 3259125 w 3752993"/>
              <a:gd name="connsiteY20" fmla="*/ 1435052 h 2161210"/>
              <a:gd name="connsiteX21" fmla="*/ 3138380 w 3752993"/>
              <a:gd name="connsiteY21" fmla="*/ 1291389 h 2161210"/>
              <a:gd name="connsiteX22" fmla="*/ 2985980 w 3752993"/>
              <a:gd name="connsiteY22" fmla="*/ 1018673 h 2161210"/>
              <a:gd name="connsiteX23" fmla="*/ 2937853 w 3752993"/>
              <a:gd name="connsiteY23" fmla="*/ 954505 h 2161210"/>
              <a:gd name="connsiteX24" fmla="*/ 2817537 w 3752993"/>
              <a:gd name="connsiteY24" fmla="*/ 802105 h 2161210"/>
              <a:gd name="connsiteX25" fmla="*/ 2745348 w 3752993"/>
              <a:gd name="connsiteY25" fmla="*/ 713873 h 2161210"/>
              <a:gd name="connsiteX26" fmla="*/ 2681180 w 3752993"/>
              <a:gd name="connsiteY26" fmla="*/ 745958 h 2161210"/>
              <a:gd name="connsiteX27" fmla="*/ 2562439 w 3752993"/>
              <a:gd name="connsiteY27" fmla="*/ 720749 h 2161210"/>
              <a:gd name="connsiteX28" fmla="*/ 2410181 w 3752993"/>
              <a:gd name="connsiteY28" fmla="*/ 843786 h 2161210"/>
              <a:gd name="connsiteX29" fmla="*/ 2267523 w 3752993"/>
              <a:gd name="connsiteY29" fmla="*/ 882889 h 2161210"/>
              <a:gd name="connsiteX30" fmla="*/ 2077739 w 3752993"/>
              <a:gd name="connsiteY30" fmla="*/ 879738 h 2161210"/>
              <a:gd name="connsiteX31" fmla="*/ 1903137 w 3752993"/>
              <a:gd name="connsiteY31" fmla="*/ 1034715 h 2161210"/>
              <a:gd name="connsiteX32" fmla="*/ 1710632 w 3752993"/>
              <a:gd name="connsiteY32" fmla="*/ 1363579 h 2161210"/>
              <a:gd name="connsiteX33" fmla="*/ 1550211 w 3752993"/>
              <a:gd name="connsiteY33" fmla="*/ 1604210 h 2161210"/>
              <a:gd name="connsiteX34" fmla="*/ 1421874 w 3752993"/>
              <a:gd name="connsiteY34" fmla="*/ 1780673 h 2161210"/>
              <a:gd name="connsiteX35" fmla="*/ 1360141 w 3752993"/>
              <a:gd name="connsiteY35" fmla="*/ 1858736 h 2161210"/>
              <a:gd name="connsiteX36" fmla="*/ 1189264 w 3752993"/>
              <a:gd name="connsiteY36" fmla="*/ 1985926 h 2161210"/>
              <a:gd name="connsiteX37" fmla="*/ 979141 w 3752993"/>
              <a:gd name="connsiteY37" fmla="*/ 2128730 h 2161210"/>
              <a:gd name="connsiteX38" fmla="*/ 840348 w 3752993"/>
              <a:gd name="connsiteY38" fmla="*/ 2155943 h 2161210"/>
              <a:gd name="connsiteX39" fmla="*/ 627790 w 3752993"/>
              <a:gd name="connsiteY39" fmla="*/ 2157663 h 2161210"/>
              <a:gd name="connsiteX40" fmla="*/ 483411 w 3752993"/>
              <a:gd name="connsiteY40" fmla="*/ 2117558 h 2161210"/>
              <a:gd name="connsiteX41" fmla="*/ 250801 w 3752993"/>
              <a:gd name="connsiteY41" fmla="*/ 2117558 h 2161210"/>
              <a:gd name="connsiteX42" fmla="*/ 66460 w 3752993"/>
              <a:gd name="connsiteY42" fmla="*/ 2109536 h 2161210"/>
              <a:gd name="connsiteX43" fmla="*/ 5156 w 3752993"/>
              <a:gd name="connsiteY43" fmla="*/ 2084902 h 2161210"/>
              <a:gd name="connsiteX44" fmla="*/ 0 w 3752993"/>
              <a:gd name="connsiteY44" fmla="*/ 1507958 h 2161210"/>
              <a:gd name="connsiteX0" fmla="*/ 0 w 3752993"/>
              <a:gd name="connsiteY0" fmla="*/ 1507958 h 2161210"/>
              <a:gd name="connsiteX1" fmla="*/ 595706 w 3752993"/>
              <a:gd name="connsiteY1" fmla="*/ 1507958 h 2161210"/>
              <a:gd name="connsiteX2" fmla="*/ 1333643 w 3752993"/>
              <a:gd name="connsiteY2" fmla="*/ 1026694 h 2161210"/>
              <a:gd name="connsiteX3" fmla="*/ 1734695 w 3752993"/>
              <a:gd name="connsiteY3" fmla="*/ 224589 h 2161210"/>
              <a:gd name="connsiteX4" fmla="*/ 2296169 w 3752993"/>
              <a:gd name="connsiteY4" fmla="*/ 152400 h 2161210"/>
              <a:gd name="connsiteX5" fmla="*/ 2576906 w 3752993"/>
              <a:gd name="connsiteY5" fmla="*/ 136358 h 2161210"/>
              <a:gd name="connsiteX6" fmla="*/ 2713264 w 3752993"/>
              <a:gd name="connsiteY6" fmla="*/ 248652 h 2161210"/>
              <a:gd name="connsiteX7" fmla="*/ 2785453 w 3752993"/>
              <a:gd name="connsiteY7" fmla="*/ 0 h 2161210"/>
              <a:gd name="connsiteX8" fmla="*/ 2945874 w 3752993"/>
              <a:gd name="connsiteY8" fmla="*/ 56147 h 2161210"/>
              <a:gd name="connsiteX9" fmla="*/ 3026085 w 3752993"/>
              <a:gd name="connsiteY9" fmla="*/ 272715 h 2161210"/>
              <a:gd name="connsiteX10" fmla="*/ 3074211 w 3752993"/>
              <a:gd name="connsiteY10" fmla="*/ 417094 h 2161210"/>
              <a:gd name="connsiteX11" fmla="*/ 3183928 w 3752993"/>
              <a:gd name="connsiteY11" fmla="*/ 545861 h 2161210"/>
              <a:gd name="connsiteX12" fmla="*/ 3266716 w 3752993"/>
              <a:gd name="connsiteY12" fmla="*/ 665747 h 2161210"/>
              <a:gd name="connsiteX13" fmla="*/ 3360534 w 3752993"/>
              <a:gd name="connsiteY13" fmla="*/ 842067 h 2161210"/>
              <a:gd name="connsiteX14" fmla="*/ 3469964 w 3752993"/>
              <a:gd name="connsiteY14" fmla="*/ 943333 h 2161210"/>
              <a:gd name="connsiteX15" fmla="*/ 3635685 w 3752993"/>
              <a:gd name="connsiteY15" fmla="*/ 753979 h 2161210"/>
              <a:gd name="connsiteX16" fmla="*/ 3752993 w 3752993"/>
              <a:gd name="connsiteY16" fmla="*/ 1193418 h 2161210"/>
              <a:gd name="connsiteX17" fmla="*/ 3730793 w 3752993"/>
              <a:gd name="connsiteY17" fmla="*/ 1239539 h 2161210"/>
              <a:gd name="connsiteX18" fmla="*/ 3512504 w 3752993"/>
              <a:gd name="connsiteY18" fmla="*/ 1479167 h 2161210"/>
              <a:gd name="connsiteX19" fmla="*/ 3444038 w 3752993"/>
              <a:gd name="connsiteY19" fmla="*/ 1540900 h 2161210"/>
              <a:gd name="connsiteX20" fmla="*/ 3259125 w 3752993"/>
              <a:gd name="connsiteY20" fmla="*/ 1435052 h 2161210"/>
              <a:gd name="connsiteX21" fmla="*/ 3138380 w 3752993"/>
              <a:gd name="connsiteY21" fmla="*/ 1291389 h 2161210"/>
              <a:gd name="connsiteX22" fmla="*/ 2985980 w 3752993"/>
              <a:gd name="connsiteY22" fmla="*/ 1018673 h 2161210"/>
              <a:gd name="connsiteX23" fmla="*/ 2937853 w 3752993"/>
              <a:gd name="connsiteY23" fmla="*/ 954505 h 2161210"/>
              <a:gd name="connsiteX24" fmla="*/ 2817537 w 3752993"/>
              <a:gd name="connsiteY24" fmla="*/ 802105 h 2161210"/>
              <a:gd name="connsiteX25" fmla="*/ 2745348 w 3752993"/>
              <a:gd name="connsiteY25" fmla="*/ 713873 h 2161210"/>
              <a:gd name="connsiteX26" fmla="*/ 2681180 w 3752993"/>
              <a:gd name="connsiteY26" fmla="*/ 745958 h 2161210"/>
              <a:gd name="connsiteX27" fmla="*/ 2562439 w 3752993"/>
              <a:gd name="connsiteY27" fmla="*/ 720749 h 2161210"/>
              <a:gd name="connsiteX28" fmla="*/ 2410181 w 3752993"/>
              <a:gd name="connsiteY28" fmla="*/ 843786 h 2161210"/>
              <a:gd name="connsiteX29" fmla="*/ 2270244 w 3752993"/>
              <a:gd name="connsiteY29" fmla="*/ 872004 h 2161210"/>
              <a:gd name="connsiteX30" fmla="*/ 2077739 w 3752993"/>
              <a:gd name="connsiteY30" fmla="*/ 879738 h 2161210"/>
              <a:gd name="connsiteX31" fmla="*/ 1903137 w 3752993"/>
              <a:gd name="connsiteY31" fmla="*/ 1034715 h 2161210"/>
              <a:gd name="connsiteX32" fmla="*/ 1710632 w 3752993"/>
              <a:gd name="connsiteY32" fmla="*/ 1363579 h 2161210"/>
              <a:gd name="connsiteX33" fmla="*/ 1550211 w 3752993"/>
              <a:gd name="connsiteY33" fmla="*/ 1604210 h 2161210"/>
              <a:gd name="connsiteX34" fmla="*/ 1421874 w 3752993"/>
              <a:gd name="connsiteY34" fmla="*/ 1780673 h 2161210"/>
              <a:gd name="connsiteX35" fmla="*/ 1360141 w 3752993"/>
              <a:gd name="connsiteY35" fmla="*/ 1858736 h 2161210"/>
              <a:gd name="connsiteX36" fmla="*/ 1189264 w 3752993"/>
              <a:gd name="connsiteY36" fmla="*/ 1985926 h 2161210"/>
              <a:gd name="connsiteX37" fmla="*/ 979141 w 3752993"/>
              <a:gd name="connsiteY37" fmla="*/ 2128730 h 2161210"/>
              <a:gd name="connsiteX38" fmla="*/ 840348 w 3752993"/>
              <a:gd name="connsiteY38" fmla="*/ 2155943 h 2161210"/>
              <a:gd name="connsiteX39" fmla="*/ 627790 w 3752993"/>
              <a:gd name="connsiteY39" fmla="*/ 2157663 h 2161210"/>
              <a:gd name="connsiteX40" fmla="*/ 483411 w 3752993"/>
              <a:gd name="connsiteY40" fmla="*/ 2117558 h 2161210"/>
              <a:gd name="connsiteX41" fmla="*/ 250801 w 3752993"/>
              <a:gd name="connsiteY41" fmla="*/ 2117558 h 2161210"/>
              <a:gd name="connsiteX42" fmla="*/ 66460 w 3752993"/>
              <a:gd name="connsiteY42" fmla="*/ 2109536 h 2161210"/>
              <a:gd name="connsiteX43" fmla="*/ 5156 w 3752993"/>
              <a:gd name="connsiteY43" fmla="*/ 2084902 h 2161210"/>
              <a:gd name="connsiteX44" fmla="*/ 0 w 3752993"/>
              <a:gd name="connsiteY44" fmla="*/ 1507958 h 2161210"/>
              <a:gd name="connsiteX0" fmla="*/ 0 w 3752993"/>
              <a:gd name="connsiteY0" fmla="*/ 1507958 h 2156762"/>
              <a:gd name="connsiteX1" fmla="*/ 595706 w 3752993"/>
              <a:gd name="connsiteY1" fmla="*/ 1507958 h 2156762"/>
              <a:gd name="connsiteX2" fmla="*/ 1333643 w 3752993"/>
              <a:gd name="connsiteY2" fmla="*/ 1026694 h 2156762"/>
              <a:gd name="connsiteX3" fmla="*/ 1734695 w 3752993"/>
              <a:gd name="connsiteY3" fmla="*/ 224589 h 2156762"/>
              <a:gd name="connsiteX4" fmla="*/ 2296169 w 3752993"/>
              <a:gd name="connsiteY4" fmla="*/ 152400 h 2156762"/>
              <a:gd name="connsiteX5" fmla="*/ 2576906 w 3752993"/>
              <a:gd name="connsiteY5" fmla="*/ 136358 h 2156762"/>
              <a:gd name="connsiteX6" fmla="*/ 2713264 w 3752993"/>
              <a:gd name="connsiteY6" fmla="*/ 248652 h 2156762"/>
              <a:gd name="connsiteX7" fmla="*/ 2785453 w 3752993"/>
              <a:gd name="connsiteY7" fmla="*/ 0 h 2156762"/>
              <a:gd name="connsiteX8" fmla="*/ 2945874 w 3752993"/>
              <a:gd name="connsiteY8" fmla="*/ 56147 h 2156762"/>
              <a:gd name="connsiteX9" fmla="*/ 3026085 w 3752993"/>
              <a:gd name="connsiteY9" fmla="*/ 272715 h 2156762"/>
              <a:gd name="connsiteX10" fmla="*/ 3074211 w 3752993"/>
              <a:gd name="connsiteY10" fmla="*/ 417094 h 2156762"/>
              <a:gd name="connsiteX11" fmla="*/ 3183928 w 3752993"/>
              <a:gd name="connsiteY11" fmla="*/ 545861 h 2156762"/>
              <a:gd name="connsiteX12" fmla="*/ 3266716 w 3752993"/>
              <a:gd name="connsiteY12" fmla="*/ 665747 h 2156762"/>
              <a:gd name="connsiteX13" fmla="*/ 3360534 w 3752993"/>
              <a:gd name="connsiteY13" fmla="*/ 842067 h 2156762"/>
              <a:gd name="connsiteX14" fmla="*/ 3469964 w 3752993"/>
              <a:gd name="connsiteY14" fmla="*/ 943333 h 2156762"/>
              <a:gd name="connsiteX15" fmla="*/ 3635685 w 3752993"/>
              <a:gd name="connsiteY15" fmla="*/ 753979 h 2156762"/>
              <a:gd name="connsiteX16" fmla="*/ 3752993 w 3752993"/>
              <a:gd name="connsiteY16" fmla="*/ 1193418 h 2156762"/>
              <a:gd name="connsiteX17" fmla="*/ 3730793 w 3752993"/>
              <a:gd name="connsiteY17" fmla="*/ 1239539 h 2156762"/>
              <a:gd name="connsiteX18" fmla="*/ 3512504 w 3752993"/>
              <a:gd name="connsiteY18" fmla="*/ 1479167 h 2156762"/>
              <a:gd name="connsiteX19" fmla="*/ 3444038 w 3752993"/>
              <a:gd name="connsiteY19" fmla="*/ 1540900 h 2156762"/>
              <a:gd name="connsiteX20" fmla="*/ 3259125 w 3752993"/>
              <a:gd name="connsiteY20" fmla="*/ 1435052 h 2156762"/>
              <a:gd name="connsiteX21" fmla="*/ 3138380 w 3752993"/>
              <a:gd name="connsiteY21" fmla="*/ 1291389 h 2156762"/>
              <a:gd name="connsiteX22" fmla="*/ 2985980 w 3752993"/>
              <a:gd name="connsiteY22" fmla="*/ 1018673 h 2156762"/>
              <a:gd name="connsiteX23" fmla="*/ 2937853 w 3752993"/>
              <a:gd name="connsiteY23" fmla="*/ 954505 h 2156762"/>
              <a:gd name="connsiteX24" fmla="*/ 2817537 w 3752993"/>
              <a:gd name="connsiteY24" fmla="*/ 802105 h 2156762"/>
              <a:gd name="connsiteX25" fmla="*/ 2745348 w 3752993"/>
              <a:gd name="connsiteY25" fmla="*/ 713873 h 2156762"/>
              <a:gd name="connsiteX26" fmla="*/ 2681180 w 3752993"/>
              <a:gd name="connsiteY26" fmla="*/ 745958 h 2156762"/>
              <a:gd name="connsiteX27" fmla="*/ 2562439 w 3752993"/>
              <a:gd name="connsiteY27" fmla="*/ 720749 h 2156762"/>
              <a:gd name="connsiteX28" fmla="*/ 2410181 w 3752993"/>
              <a:gd name="connsiteY28" fmla="*/ 843786 h 2156762"/>
              <a:gd name="connsiteX29" fmla="*/ 2270244 w 3752993"/>
              <a:gd name="connsiteY29" fmla="*/ 872004 h 2156762"/>
              <a:gd name="connsiteX30" fmla="*/ 2077739 w 3752993"/>
              <a:gd name="connsiteY30" fmla="*/ 879738 h 2156762"/>
              <a:gd name="connsiteX31" fmla="*/ 1903137 w 3752993"/>
              <a:gd name="connsiteY31" fmla="*/ 1034715 h 2156762"/>
              <a:gd name="connsiteX32" fmla="*/ 1710632 w 3752993"/>
              <a:gd name="connsiteY32" fmla="*/ 1363579 h 2156762"/>
              <a:gd name="connsiteX33" fmla="*/ 1550211 w 3752993"/>
              <a:gd name="connsiteY33" fmla="*/ 1604210 h 2156762"/>
              <a:gd name="connsiteX34" fmla="*/ 1421874 w 3752993"/>
              <a:gd name="connsiteY34" fmla="*/ 1780673 h 2156762"/>
              <a:gd name="connsiteX35" fmla="*/ 1360141 w 3752993"/>
              <a:gd name="connsiteY35" fmla="*/ 1858736 h 2156762"/>
              <a:gd name="connsiteX36" fmla="*/ 1189264 w 3752993"/>
              <a:gd name="connsiteY36" fmla="*/ 1985926 h 2156762"/>
              <a:gd name="connsiteX37" fmla="*/ 979141 w 3752993"/>
              <a:gd name="connsiteY37" fmla="*/ 2128730 h 2156762"/>
              <a:gd name="connsiteX38" fmla="*/ 840348 w 3752993"/>
              <a:gd name="connsiteY38" fmla="*/ 2155943 h 2156762"/>
              <a:gd name="connsiteX39" fmla="*/ 682219 w 3752993"/>
              <a:gd name="connsiteY39" fmla="*/ 2146777 h 2156762"/>
              <a:gd name="connsiteX40" fmla="*/ 483411 w 3752993"/>
              <a:gd name="connsiteY40" fmla="*/ 2117558 h 2156762"/>
              <a:gd name="connsiteX41" fmla="*/ 250801 w 3752993"/>
              <a:gd name="connsiteY41" fmla="*/ 2117558 h 2156762"/>
              <a:gd name="connsiteX42" fmla="*/ 66460 w 3752993"/>
              <a:gd name="connsiteY42" fmla="*/ 2109536 h 2156762"/>
              <a:gd name="connsiteX43" fmla="*/ 5156 w 3752993"/>
              <a:gd name="connsiteY43" fmla="*/ 2084902 h 2156762"/>
              <a:gd name="connsiteX44" fmla="*/ 0 w 3752993"/>
              <a:gd name="connsiteY44" fmla="*/ 1507958 h 2156762"/>
              <a:gd name="connsiteX0" fmla="*/ 0 w 3752993"/>
              <a:gd name="connsiteY0" fmla="*/ 1507958 h 2146784"/>
              <a:gd name="connsiteX1" fmla="*/ 595706 w 3752993"/>
              <a:gd name="connsiteY1" fmla="*/ 1507958 h 2146784"/>
              <a:gd name="connsiteX2" fmla="*/ 1333643 w 3752993"/>
              <a:gd name="connsiteY2" fmla="*/ 1026694 h 2146784"/>
              <a:gd name="connsiteX3" fmla="*/ 1734695 w 3752993"/>
              <a:gd name="connsiteY3" fmla="*/ 224589 h 2146784"/>
              <a:gd name="connsiteX4" fmla="*/ 2296169 w 3752993"/>
              <a:gd name="connsiteY4" fmla="*/ 152400 h 2146784"/>
              <a:gd name="connsiteX5" fmla="*/ 2576906 w 3752993"/>
              <a:gd name="connsiteY5" fmla="*/ 136358 h 2146784"/>
              <a:gd name="connsiteX6" fmla="*/ 2713264 w 3752993"/>
              <a:gd name="connsiteY6" fmla="*/ 248652 h 2146784"/>
              <a:gd name="connsiteX7" fmla="*/ 2785453 w 3752993"/>
              <a:gd name="connsiteY7" fmla="*/ 0 h 2146784"/>
              <a:gd name="connsiteX8" fmla="*/ 2945874 w 3752993"/>
              <a:gd name="connsiteY8" fmla="*/ 56147 h 2146784"/>
              <a:gd name="connsiteX9" fmla="*/ 3026085 w 3752993"/>
              <a:gd name="connsiteY9" fmla="*/ 272715 h 2146784"/>
              <a:gd name="connsiteX10" fmla="*/ 3074211 w 3752993"/>
              <a:gd name="connsiteY10" fmla="*/ 417094 h 2146784"/>
              <a:gd name="connsiteX11" fmla="*/ 3183928 w 3752993"/>
              <a:gd name="connsiteY11" fmla="*/ 545861 h 2146784"/>
              <a:gd name="connsiteX12" fmla="*/ 3266716 w 3752993"/>
              <a:gd name="connsiteY12" fmla="*/ 665747 h 2146784"/>
              <a:gd name="connsiteX13" fmla="*/ 3360534 w 3752993"/>
              <a:gd name="connsiteY13" fmla="*/ 842067 h 2146784"/>
              <a:gd name="connsiteX14" fmla="*/ 3469964 w 3752993"/>
              <a:gd name="connsiteY14" fmla="*/ 943333 h 2146784"/>
              <a:gd name="connsiteX15" fmla="*/ 3635685 w 3752993"/>
              <a:gd name="connsiteY15" fmla="*/ 753979 h 2146784"/>
              <a:gd name="connsiteX16" fmla="*/ 3752993 w 3752993"/>
              <a:gd name="connsiteY16" fmla="*/ 1193418 h 2146784"/>
              <a:gd name="connsiteX17" fmla="*/ 3730793 w 3752993"/>
              <a:gd name="connsiteY17" fmla="*/ 1239539 h 2146784"/>
              <a:gd name="connsiteX18" fmla="*/ 3512504 w 3752993"/>
              <a:gd name="connsiteY18" fmla="*/ 1479167 h 2146784"/>
              <a:gd name="connsiteX19" fmla="*/ 3444038 w 3752993"/>
              <a:gd name="connsiteY19" fmla="*/ 1540900 h 2146784"/>
              <a:gd name="connsiteX20" fmla="*/ 3259125 w 3752993"/>
              <a:gd name="connsiteY20" fmla="*/ 1435052 h 2146784"/>
              <a:gd name="connsiteX21" fmla="*/ 3138380 w 3752993"/>
              <a:gd name="connsiteY21" fmla="*/ 1291389 h 2146784"/>
              <a:gd name="connsiteX22" fmla="*/ 2985980 w 3752993"/>
              <a:gd name="connsiteY22" fmla="*/ 1018673 h 2146784"/>
              <a:gd name="connsiteX23" fmla="*/ 2937853 w 3752993"/>
              <a:gd name="connsiteY23" fmla="*/ 954505 h 2146784"/>
              <a:gd name="connsiteX24" fmla="*/ 2817537 w 3752993"/>
              <a:gd name="connsiteY24" fmla="*/ 802105 h 2146784"/>
              <a:gd name="connsiteX25" fmla="*/ 2745348 w 3752993"/>
              <a:gd name="connsiteY25" fmla="*/ 713873 h 2146784"/>
              <a:gd name="connsiteX26" fmla="*/ 2681180 w 3752993"/>
              <a:gd name="connsiteY26" fmla="*/ 745958 h 2146784"/>
              <a:gd name="connsiteX27" fmla="*/ 2562439 w 3752993"/>
              <a:gd name="connsiteY27" fmla="*/ 720749 h 2146784"/>
              <a:gd name="connsiteX28" fmla="*/ 2410181 w 3752993"/>
              <a:gd name="connsiteY28" fmla="*/ 843786 h 2146784"/>
              <a:gd name="connsiteX29" fmla="*/ 2270244 w 3752993"/>
              <a:gd name="connsiteY29" fmla="*/ 872004 h 2146784"/>
              <a:gd name="connsiteX30" fmla="*/ 2077739 w 3752993"/>
              <a:gd name="connsiteY30" fmla="*/ 879738 h 2146784"/>
              <a:gd name="connsiteX31" fmla="*/ 1903137 w 3752993"/>
              <a:gd name="connsiteY31" fmla="*/ 1034715 h 2146784"/>
              <a:gd name="connsiteX32" fmla="*/ 1710632 w 3752993"/>
              <a:gd name="connsiteY32" fmla="*/ 1363579 h 2146784"/>
              <a:gd name="connsiteX33" fmla="*/ 1550211 w 3752993"/>
              <a:gd name="connsiteY33" fmla="*/ 1604210 h 2146784"/>
              <a:gd name="connsiteX34" fmla="*/ 1421874 w 3752993"/>
              <a:gd name="connsiteY34" fmla="*/ 1780673 h 2146784"/>
              <a:gd name="connsiteX35" fmla="*/ 1360141 w 3752993"/>
              <a:gd name="connsiteY35" fmla="*/ 1858736 h 2146784"/>
              <a:gd name="connsiteX36" fmla="*/ 1189264 w 3752993"/>
              <a:gd name="connsiteY36" fmla="*/ 1985926 h 2146784"/>
              <a:gd name="connsiteX37" fmla="*/ 979141 w 3752993"/>
              <a:gd name="connsiteY37" fmla="*/ 2128730 h 2146784"/>
              <a:gd name="connsiteX38" fmla="*/ 843070 w 3752993"/>
              <a:gd name="connsiteY38" fmla="*/ 2120565 h 2146784"/>
              <a:gd name="connsiteX39" fmla="*/ 682219 w 3752993"/>
              <a:gd name="connsiteY39" fmla="*/ 2146777 h 2146784"/>
              <a:gd name="connsiteX40" fmla="*/ 483411 w 3752993"/>
              <a:gd name="connsiteY40" fmla="*/ 2117558 h 2146784"/>
              <a:gd name="connsiteX41" fmla="*/ 250801 w 3752993"/>
              <a:gd name="connsiteY41" fmla="*/ 2117558 h 2146784"/>
              <a:gd name="connsiteX42" fmla="*/ 66460 w 3752993"/>
              <a:gd name="connsiteY42" fmla="*/ 2109536 h 2146784"/>
              <a:gd name="connsiteX43" fmla="*/ 5156 w 3752993"/>
              <a:gd name="connsiteY43" fmla="*/ 2084902 h 2146784"/>
              <a:gd name="connsiteX44" fmla="*/ 0 w 3752993"/>
              <a:gd name="connsiteY44" fmla="*/ 1507958 h 2146784"/>
              <a:gd name="connsiteX0" fmla="*/ 0 w 3752993"/>
              <a:gd name="connsiteY0" fmla="*/ 1507958 h 2146789"/>
              <a:gd name="connsiteX1" fmla="*/ 595706 w 3752993"/>
              <a:gd name="connsiteY1" fmla="*/ 1507958 h 2146789"/>
              <a:gd name="connsiteX2" fmla="*/ 1333643 w 3752993"/>
              <a:gd name="connsiteY2" fmla="*/ 1026694 h 2146789"/>
              <a:gd name="connsiteX3" fmla="*/ 1734695 w 3752993"/>
              <a:gd name="connsiteY3" fmla="*/ 224589 h 2146789"/>
              <a:gd name="connsiteX4" fmla="*/ 2296169 w 3752993"/>
              <a:gd name="connsiteY4" fmla="*/ 152400 h 2146789"/>
              <a:gd name="connsiteX5" fmla="*/ 2576906 w 3752993"/>
              <a:gd name="connsiteY5" fmla="*/ 136358 h 2146789"/>
              <a:gd name="connsiteX6" fmla="*/ 2713264 w 3752993"/>
              <a:gd name="connsiteY6" fmla="*/ 248652 h 2146789"/>
              <a:gd name="connsiteX7" fmla="*/ 2785453 w 3752993"/>
              <a:gd name="connsiteY7" fmla="*/ 0 h 2146789"/>
              <a:gd name="connsiteX8" fmla="*/ 2945874 w 3752993"/>
              <a:gd name="connsiteY8" fmla="*/ 56147 h 2146789"/>
              <a:gd name="connsiteX9" fmla="*/ 3026085 w 3752993"/>
              <a:gd name="connsiteY9" fmla="*/ 272715 h 2146789"/>
              <a:gd name="connsiteX10" fmla="*/ 3074211 w 3752993"/>
              <a:gd name="connsiteY10" fmla="*/ 417094 h 2146789"/>
              <a:gd name="connsiteX11" fmla="*/ 3183928 w 3752993"/>
              <a:gd name="connsiteY11" fmla="*/ 545861 h 2146789"/>
              <a:gd name="connsiteX12" fmla="*/ 3266716 w 3752993"/>
              <a:gd name="connsiteY12" fmla="*/ 665747 h 2146789"/>
              <a:gd name="connsiteX13" fmla="*/ 3360534 w 3752993"/>
              <a:gd name="connsiteY13" fmla="*/ 842067 h 2146789"/>
              <a:gd name="connsiteX14" fmla="*/ 3469964 w 3752993"/>
              <a:gd name="connsiteY14" fmla="*/ 943333 h 2146789"/>
              <a:gd name="connsiteX15" fmla="*/ 3635685 w 3752993"/>
              <a:gd name="connsiteY15" fmla="*/ 753979 h 2146789"/>
              <a:gd name="connsiteX16" fmla="*/ 3752993 w 3752993"/>
              <a:gd name="connsiteY16" fmla="*/ 1193418 h 2146789"/>
              <a:gd name="connsiteX17" fmla="*/ 3730793 w 3752993"/>
              <a:gd name="connsiteY17" fmla="*/ 1239539 h 2146789"/>
              <a:gd name="connsiteX18" fmla="*/ 3512504 w 3752993"/>
              <a:gd name="connsiteY18" fmla="*/ 1479167 h 2146789"/>
              <a:gd name="connsiteX19" fmla="*/ 3444038 w 3752993"/>
              <a:gd name="connsiteY19" fmla="*/ 1540900 h 2146789"/>
              <a:gd name="connsiteX20" fmla="*/ 3259125 w 3752993"/>
              <a:gd name="connsiteY20" fmla="*/ 1435052 h 2146789"/>
              <a:gd name="connsiteX21" fmla="*/ 3138380 w 3752993"/>
              <a:gd name="connsiteY21" fmla="*/ 1291389 h 2146789"/>
              <a:gd name="connsiteX22" fmla="*/ 2985980 w 3752993"/>
              <a:gd name="connsiteY22" fmla="*/ 1018673 h 2146789"/>
              <a:gd name="connsiteX23" fmla="*/ 2937853 w 3752993"/>
              <a:gd name="connsiteY23" fmla="*/ 954505 h 2146789"/>
              <a:gd name="connsiteX24" fmla="*/ 2817537 w 3752993"/>
              <a:gd name="connsiteY24" fmla="*/ 802105 h 2146789"/>
              <a:gd name="connsiteX25" fmla="*/ 2745348 w 3752993"/>
              <a:gd name="connsiteY25" fmla="*/ 713873 h 2146789"/>
              <a:gd name="connsiteX26" fmla="*/ 2681180 w 3752993"/>
              <a:gd name="connsiteY26" fmla="*/ 745958 h 2146789"/>
              <a:gd name="connsiteX27" fmla="*/ 2562439 w 3752993"/>
              <a:gd name="connsiteY27" fmla="*/ 720749 h 2146789"/>
              <a:gd name="connsiteX28" fmla="*/ 2410181 w 3752993"/>
              <a:gd name="connsiteY28" fmla="*/ 843786 h 2146789"/>
              <a:gd name="connsiteX29" fmla="*/ 2270244 w 3752993"/>
              <a:gd name="connsiteY29" fmla="*/ 872004 h 2146789"/>
              <a:gd name="connsiteX30" fmla="*/ 2077739 w 3752993"/>
              <a:gd name="connsiteY30" fmla="*/ 879738 h 2146789"/>
              <a:gd name="connsiteX31" fmla="*/ 1903137 w 3752993"/>
              <a:gd name="connsiteY31" fmla="*/ 1034715 h 2146789"/>
              <a:gd name="connsiteX32" fmla="*/ 1710632 w 3752993"/>
              <a:gd name="connsiteY32" fmla="*/ 1363579 h 2146789"/>
              <a:gd name="connsiteX33" fmla="*/ 1550211 w 3752993"/>
              <a:gd name="connsiteY33" fmla="*/ 1604210 h 2146789"/>
              <a:gd name="connsiteX34" fmla="*/ 1421874 w 3752993"/>
              <a:gd name="connsiteY34" fmla="*/ 1780673 h 2146789"/>
              <a:gd name="connsiteX35" fmla="*/ 1360141 w 3752993"/>
              <a:gd name="connsiteY35" fmla="*/ 1858736 h 2146789"/>
              <a:gd name="connsiteX36" fmla="*/ 1189264 w 3752993"/>
              <a:gd name="connsiteY36" fmla="*/ 1985926 h 2146789"/>
              <a:gd name="connsiteX37" fmla="*/ 981862 w 3752993"/>
              <a:gd name="connsiteY37" fmla="*/ 2077023 h 2146789"/>
              <a:gd name="connsiteX38" fmla="*/ 843070 w 3752993"/>
              <a:gd name="connsiteY38" fmla="*/ 2120565 h 2146789"/>
              <a:gd name="connsiteX39" fmla="*/ 682219 w 3752993"/>
              <a:gd name="connsiteY39" fmla="*/ 2146777 h 2146789"/>
              <a:gd name="connsiteX40" fmla="*/ 483411 w 3752993"/>
              <a:gd name="connsiteY40" fmla="*/ 2117558 h 2146789"/>
              <a:gd name="connsiteX41" fmla="*/ 250801 w 3752993"/>
              <a:gd name="connsiteY41" fmla="*/ 2117558 h 2146789"/>
              <a:gd name="connsiteX42" fmla="*/ 66460 w 3752993"/>
              <a:gd name="connsiteY42" fmla="*/ 2109536 h 2146789"/>
              <a:gd name="connsiteX43" fmla="*/ 5156 w 3752993"/>
              <a:gd name="connsiteY43" fmla="*/ 2084902 h 2146789"/>
              <a:gd name="connsiteX44" fmla="*/ 0 w 3752993"/>
              <a:gd name="connsiteY44" fmla="*/ 1507958 h 2146789"/>
              <a:gd name="connsiteX0" fmla="*/ 0 w 3752993"/>
              <a:gd name="connsiteY0" fmla="*/ 1507958 h 2146789"/>
              <a:gd name="connsiteX1" fmla="*/ 595706 w 3752993"/>
              <a:gd name="connsiteY1" fmla="*/ 1507958 h 2146789"/>
              <a:gd name="connsiteX2" fmla="*/ 1333643 w 3752993"/>
              <a:gd name="connsiteY2" fmla="*/ 1026694 h 2146789"/>
              <a:gd name="connsiteX3" fmla="*/ 1734695 w 3752993"/>
              <a:gd name="connsiteY3" fmla="*/ 224589 h 2146789"/>
              <a:gd name="connsiteX4" fmla="*/ 2296169 w 3752993"/>
              <a:gd name="connsiteY4" fmla="*/ 152400 h 2146789"/>
              <a:gd name="connsiteX5" fmla="*/ 2576906 w 3752993"/>
              <a:gd name="connsiteY5" fmla="*/ 136358 h 2146789"/>
              <a:gd name="connsiteX6" fmla="*/ 2713264 w 3752993"/>
              <a:gd name="connsiteY6" fmla="*/ 248652 h 2146789"/>
              <a:gd name="connsiteX7" fmla="*/ 2785453 w 3752993"/>
              <a:gd name="connsiteY7" fmla="*/ 0 h 2146789"/>
              <a:gd name="connsiteX8" fmla="*/ 2945874 w 3752993"/>
              <a:gd name="connsiteY8" fmla="*/ 56147 h 2146789"/>
              <a:gd name="connsiteX9" fmla="*/ 3026085 w 3752993"/>
              <a:gd name="connsiteY9" fmla="*/ 272715 h 2146789"/>
              <a:gd name="connsiteX10" fmla="*/ 3074211 w 3752993"/>
              <a:gd name="connsiteY10" fmla="*/ 417094 h 2146789"/>
              <a:gd name="connsiteX11" fmla="*/ 3183928 w 3752993"/>
              <a:gd name="connsiteY11" fmla="*/ 545861 h 2146789"/>
              <a:gd name="connsiteX12" fmla="*/ 3266716 w 3752993"/>
              <a:gd name="connsiteY12" fmla="*/ 665747 h 2146789"/>
              <a:gd name="connsiteX13" fmla="*/ 3360534 w 3752993"/>
              <a:gd name="connsiteY13" fmla="*/ 842067 h 2146789"/>
              <a:gd name="connsiteX14" fmla="*/ 3469964 w 3752993"/>
              <a:gd name="connsiteY14" fmla="*/ 943333 h 2146789"/>
              <a:gd name="connsiteX15" fmla="*/ 3635685 w 3752993"/>
              <a:gd name="connsiteY15" fmla="*/ 753979 h 2146789"/>
              <a:gd name="connsiteX16" fmla="*/ 3752993 w 3752993"/>
              <a:gd name="connsiteY16" fmla="*/ 1193418 h 2146789"/>
              <a:gd name="connsiteX17" fmla="*/ 3730793 w 3752993"/>
              <a:gd name="connsiteY17" fmla="*/ 1239539 h 2146789"/>
              <a:gd name="connsiteX18" fmla="*/ 3512504 w 3752993"/>
              <a:gd name="connsiteY18" fmla="*/ 1479167 h 2146789"/>
              <a:gd name="connsiteX19" fmla="*/ 3444038 w 3752993"/>
              <a:gd name="connsiteY19" fmla="*/ 1540900 h 2146789"/>
              <a:gd name="connsiteX20" fmla="*/ 3259125 w 3752993"/>
              <a:gd name="connsiteY20" fmla="*/ 1435052 h 2146789"/>
              <a:gd name="connsiteX21" fmla="*/ 3138380 w 3752993"/>
              <a:gd name="connsiteY21" fmla="*/ 1291389 h 2146789"/>
              <a:gd name="connsiteX22" fmla="*/ 2985980 w 3752993"/>
              <a:gd name="connsiteY22" fmla="*/ 1018673 h 2146789"/>
              <a:gd name="connsiteX23" fmla="*/ 2937853 w 3752993"/>
              <a:gd name="connsiteY23" fmla="*/ 954505 h 2146789"/>
              <a:gd name="connsiteX24" fmla="*/ 2817537 w 3752993"/>
              <a:gd name="connsiteY24" fmla="*/ 802105 h 2146789"/>
              <a:gd name="connsiteX25" fmla="*/ 2745348 w 3752993"/>
              <a:gd name="connsiteY25" fmla="*/ 713873 h 2146789"/>
              <a:gd name="connsiteX26" fmla="*/ 2681180 w 3752993"/>
              <a:gd name="connsiteY26" fmla="*/ 745958 h 2146789"/>
              <a:gd name="connsiteX27" fmla="*/ 2562439 w 3752993"/>
              <a:gd name="connsiteY27" fmla="*/ 720749 h 2146789"/>
              <a:gd name="connsiteX28" fmla="*/ 2410181 w 3752993"/>
              <a:gd name="connsiteY28" fmla="*/ 843786 h 2146789"/>
              <a:gd name="connsiteX29" fmla="*/ 2270244 w 3752993"/>
              <a:gd name="connsiteY29" fmla="*/ 872004 h 2146789"/>
              <a:gd name="connsiteX30" fmla="*/ 2077739 w 3752993"/>
              <a:gd name="connsiteY30" fmla="*/ 879738 h 2146789"/>
              <a:gd name="connsiteX31" fmla="*/ 1903137 w 3752993"/>
              <a:gd name="connsiteY31" fmla="*/ 1034715 h 2146789"/>
              <a:gd name="connsiteX32" fmla="*/ 1710632 w 3752993"/>
              <a:gd name="connsiteY32" fmla="*/ 1363579 h 2146789"/>
              <a:gd name="connsiteX33" fmla="*/ 1550211 w 3752993"/>
              <a:gd name="connsiteY33" fmla="*/ 1604210 h 2146789"/>
              <a:gd name="connsiteX34" fmla="*/ 1421874 w 3752993"/>
              <a:gd name="connsiteY34" fmla="*/ 1780673 h 2146789"/>
              <a:gd name="connsiteX35" fmla="*/ 1360141 w 3752993"/>
              <a:gd name="connsiteY35" fmla="*/ 1858736 h 2146789"/>
              <a:gd name="connsiteX36" fmla="*/ 1189264 w 3752993"/>
              <a:gd name="connsiteY36" fmla="*/ 1972319 h 2146789"/>
              <a:gd name="connsiteX37" fmla="*/ 981862 w 3752993"/>
              <a:gd name="connsiteY37" fmla="*/ 2077023 h 2146789"/>
              <a:gd name="connsiteX38" fmla="*/ 843070 w 3752993"/>
              <a:gd name="connsiteY38" fmla="*/ 2120565 h 2146789"/>
              <a:gd name="connsiteX39" fmla="*/ 682219 w 3752993"/>
              <a:gd name="connsiteY39" fmla="*/ 2146777 h 2146789"/>
              <a:gd name="connsiteX40" fmla="*/ 483411 w 3752993"/>
              <a:gd name="connsiteY40" fmla="*/ 2117558 h 2146789"/>
              <a:gd name="connsiteX41" fmla="*/ 250801 w 3752993"/>
              <a:gd name="connsiteY41" fmla="*/ 2117558 h 2146789"/>
              <a:gd name="connsiteX42" fmla="*/ 66460 w 3752993"/>
              <a:gd name="connsiteY42" fmla="*/ 2109536 h 2146789"/>
              <a:gd name="connsiteX43" fmla="*/ 5156 w 3752993"/>
              <a:gd name="connsiteY43" fmla="*/ 2084902 h 2146789"/>
              <a:gd name="connsiteX44" fmla="*/ 0 w 3752993"/>
              <a:gd name="connsiteY44" fmla="*/ 1507958 h 2146789"/>
              <a:gd name="connsiteX0" fmla="*/ 0 w 3752993"/>
              <a:gd name="connsiteY0" fmla="*/ 1507958 h 2146789"/>
              <a:gd name="connsiteX1" fmla="*/ 595706 w 3752993"/>
              <a:gd name="connsiteY1" fmla="*/ 1507958 h 2146789"/>
              <a:gd name="connsiteX2" fmla="*/ 1333643 w 3752993"/>
              <a:gd name="connsiteY2" fmla="*/ 1026694 h 2146789"/>
              <a:gd name="connsiteX3" fmla="*/ 1734695 w 3752993"/>
              <a:gd name="connsiteY3" fmla="*/ 224589 h 2146789"/>
              <a:gd name="connsiteX4" fmla="*/ 2296169 w 3752993"/>
              <a:gd name="connsiteY4" fmla="*/ 152400 h 2146789"/>
              <a:gd name="connsiteX5" fmla="*/ 2576906 w 3752993"/>
              <a:gd name="connsiteY5" fmla="*/ 136358 h 2146789"/>
              <a:gd name="connsiteX6" fmla="*/ 2713264 w 3752993"/>
              <a:gd name="connsiteY6" fmla="*/ 248652 h 2146789"/>
              <a:gd name="connsiteX7" fmla="*/ 2785453 w 3752993"/>
              <a:gd name="connsiteY7" fmla="*/ 0 h 2146789"/>
              <a:gd name="connsiteX8" fmla="*/ 2945874 w 3752993"/>
              <a:gd name="connsiteY8" fmla="*/ 56147 h 2146789"/>
              <a:gd name="connsiteX9" fmla="*/ 3026085 w 3752993"/>
              <a:gd name="connsiteY9" fmla="*/ 272715 h 2146789"/>
              <a:gd name="connsiteX10" fmla="*/ 3074211 w 3752993"/>
              <a:gd name="connsiteY10" fmla="*/ 417094 h 2146789"/>
              <a:gd name="connsiteX11" fmla="*/ 3183928 w 3752993"/>
              <a:gd name="connsiteY11" fmla="*/ 545861 h 2146789"/>
              <a:gd name="connsiteX12" fmla="*/ 3266716 w 3752993"/>
              <a:gd name="connsiteY12" fmla="*/ 665747 h 2146789"/>
              <a:gd name="connsiteX13" fmla="*/ 3360534 w 3752993"/>
              <a:gd name="connsiteY13" fmla="*/ 842067 h 2146789"/>
              <a:gd name="connsiteX14" fmla="*/ 3469964 w 3752993"/>
              <a:gd name="connsiteY14" fmla="*/ 943333 h 2146789"/>
              <a:gd name="connsiteX15" fmla="*/ 3635685 w 3752993"/>
              <a:gd name="connsiteY15" fmla="*/ 753979 h 2146789"/>
              <a:gd name="connsiteX16" fmla="*/ 3752993 w 3752993"/>
              <a:gd name="connsiteY16" fmla="*/ 1193418 h 2146789"/>
              <a:gd name="connsiteX17" fmla="*/ 3730793 w 3752993"/>
              <a:gd name="connsiteY17" fmla="*/ 1239539 h 2146789"/>
              <a:gd name="connsiteX18" fmla="*/ 3512504 w 3752993"/>
              <a:gd name="connsiteY18" fmla="*/ 1479167 h 2146789"/>
              <a:gd name="connsiteX19" fmla="*/ 3444038 w 3752993"/>
              <a:gd name="connsiteY19" fmla="*/ 1540900 h 2146789"/>
              <a:gd name="connsiteX20" fmla="*/ 3259125 w 3752993"/>
              <a:gd name="connsiteY20" fmla="*/ 1435052 h 2146789"/>
              <a:gd name="connsiteX21" fmla="*/ 3138380 w 3752993"/>
              <a:gd name="connsiteY21" fmla="*/ 1291389 h 2146789"/>
              <a:gd name="connsiteX22" fmla="*/ 2985980 w 3752993"/>
              <a:gd name="connsiteY22" fmla="*/ 1018673 h 2146789"/>
              <a:gd name="connsiteX23" fmla="*/ 2937853 w 3752993"/>
              <a:gd name="connsiteY23" fmla="*/ 954505 h 2146789"/>
              <a:gd name="connsiteX24" fmla="*/ 2817537 w 3752993"/>
              <a:gd name="connsiteY24" fmla="*/ 802105 h 2146789"/>
              <a:gd name="connsiteX25" fmla="*/ 2745348 w 3752993"/>
              <a:gd name="connsiteY25" fmla="*/ 713873 h 2146789"/>
              <a:gd name="connsiteX26" fmla="*/ 2681180 w 3752993"/>
              <a:gd name="connsiteY26" fmla="*/ 745958 h 2146789"/>
              <a:gd name="connsiteX27" fmla="*/ 2562439 w 3752993"/>
              <a:gd name="connsiteY27" fmla="*/ 720749 h 2146789"/>
              <a:gd name="connsiteX28" fmla="*/ 2410181 w 3752993"/>
              <a:gd name="connsiteY28" fmla="*/ 843786 h 2146789"/>
              <a:gd name="connsiteX29" fmla="*/ 2270244 w 3752993"/>
              <a:gd name="connsiteY29" fmla="*/ 872004 h 2146789"/>
              <a:gd name="connsiteX30" fmla="*/ 2077739 w 3752993"/>
              <a:gd name="connsiteY30" fmla="*/ 879738 h 2146789"/>
              <a:gd name="connsiteX31" fmla="*/ 1903137 w 3752993"/>
              <a:gd name="connsiteY31" fmla="*/ 1034715 h 2146789"/>
              <a:gd name="connsiteX32" fmla="*/ 1729682 w 3752993"/>
              <a:gd name="connsiteY32" fmla="*/ 1363579 h 2146789"/>
              <a:gd name="connsiteX33" fmla="*/ 1550211 w 3752993"/>
              <a:gd name="connsiteY33" fmla="*/ 1604210 h 2146789"/>
              <a:gd name="connsiteX34" fmla="*/ 1421874 w 3752993"/>
              <a:gd name="connsiteY34" fmla="*/ 1780673 h 2146789"/>
              <a:gd name="connsiteX35" fmla="*/ 1360141 w 3752993"/>
              <a:gd name="connsiteY35" fmla="*/ 1858736 h 2146789"/>
              <a:gd name="connsiteX36" fmla="*/ 1189264 w 3752993"/>
              <a:gd name="connsiteY36" fmla="*/ 1972319 h 2146789"/>
              <a:gd name="connsiteX37" fmla="*/ 981862 w 3752993"/>
              <a:gd name="connsiteY37" fmla="*/ 2077023 h 2146789"/>
              <a:gd name="connsiteX38" fmla="*/ 843070 w 3752993"/>
              <a:gd name="connsiteY38" fmla="*/ 2120565 h 2146789"/>
              <a:gd name="connsiteX39" fmla="*/ 682219 w 3752993"/>
              <a:gd name="connsiteY39" fmla="*/ 2146777 h 2146789"/>
              <a:gd name="connsiteX40" fmla="*/ 483411 w 3752993"/>
              <a:gd name="connsiteY40" fmla="*/ 2117558 h 2146789"/>
              <a:gd name="connsiteX41" fmla="*/ 250801 w 3752993"/>
              <a:gd name="connsiteY41" fmla="*/ 2117558 h 2146789"/>
              <a:gd name="connsiteX42" fmla="*/ 66460 w 3752993"/>
              <a:gd name="connsiteY42" fmla="*/ 2109536 h 2146789"/>
              <a:gd name="connsiteX43" fmla="*/ 5156 w 3752993"/>
              <a:gd name="connsiteY43" fmla="*/ 2084902 h 2146789"/>
              <a:gd name="connsiteX44" fmla="*/ 0 w 3752993"/>
              <a:gd name="connsiteY44" fmla="*/ 1507958 h 2146789"/>
              <a:gd name="connsiteX0" fmla="*/ 0 w 3752993"/>
              <a:gd name="connsiteY0" fmla="*/ 1507958 h 2146789"/>
              <a:gd name="connsiteX1" fmla="*/ 595706 w 3752993"/>
              <a:gd name="connsiteY1" fmla="*/ 1507958 h 2146789"/>
              <a:gd name="connsiteX2" fmla="*/ 1333643 w 3752993"/>
              <a:gd name="connsiteY2" fmla="*/ 1026694 h 2146789"/>
              <a:gd name="connsiteX3" fmla="*/ 1734695 w 3752993"/>
              <a:gd name="connsiteY3" fmla="*/ 224589 h 2146789"/>
              <a:gd name="connsiteX4" fmla="*/ 2296169 w 3752993"/>
              <a:gd name="connsiteY4" fmla="*/ 152400 h 2146789"/>
              <a:gd name="connsiteX5" fmla="*/ 2576906 w 3752993"/>
              <a:gd name="connsiteY5" fmla="*/ 136358 h 2146789"/>
              <a:gd name="connsiteX6" fmla="*/ 2713264 w 3752993"/>
              <a:gd name="connsiteY6" fmla="*/ 248652 h 2146789"/>
              <a:gd name="connsiteX7" fmla="*/ 2785453 w 3752993"/>
              <a:gd name="connsiteY7" fmla="*/ 0 h 2146789"/>
              <a:gd name="connsiteX8" fmla="*/ 2945874 w 3752993"/>
              <a:gd name="connsiteY8" fmla="*/ 56147 h 2146789"/>
              <a:gd name="connsiteX9" fmla="*/ 3026085 w 3752993"/>
              <a:gd name="connsiteY9" fmla="*/ 272715 h 2146789"/>
              <a:gd name="connsiteX10" fmla="*/ 3074211 w 3752993"/>
              <a:gd name="connsiteY10" fmla="*/ 417094 h 2146789"/>
              <a:gd name="connsiteX11" fmla="*/ 3183928 w 3752993"/>
              <a:gd name="connsiteY11" fmla="*/ 545861 h 2146789"/>
              <a:gd name="connsiteX12" fmla="*/ 3266716 w 3752993"/>
              <a:gd name="connsiteY12" fmla="*/ 665747 h 2146789"/>
              <a:gd name="connsiteX13" fmla="*/ 3360534 w 3752993"/>
              <a:gd name="connsiteY13" fmla="*/ 842067 h 2146789"/>
              <a:gd name="connsiteX14" fmla="*/ 3469964 w 3752993"/>
              <a:gd name="connsiteY14" fmla="*/ 943333 h 2146789"/>
              <a:gd name="connsiteX15" fmla="*/ 3635685 w 3752993"/>
              <a:gd name="connsiteY15" fmla="*/ 753979 h 2146789"/>
              <a:gd name="connsiteX16" fmla="*/ 3752993 w 3752993"/>
              <a:gd name="connsiteY16" fmla="*/ 1193418 h 2146789"/>
              <a:gd name="connsiteX17" fmla="*/ 3730793 w 3752993"/>
              <a:gd name="connsiteY17" fmla="*/ 1239539 h 2146789"/>
              <a:gd name="connsiteX18" fmla="*/ 3512504 w 3752993"/>
              <a:gd name="connsiteY18" fmla="*/ 1479167 h 2146789"/>
              <a:gd name="connsiteX19" fmla="*/ 3444038 w 3752993"/>
              <a:gd name="connsiteY19" fmla="*/ 1540900 h 2146789"/>
              <a:gd name="connsiteX20" fmla="*/ 3259125 w 3752993"/>
              <a:gd name="connsiteY20" fmla="*/ 1435052 h 2146789"/>
              <a:gd name="connsiteX21" fmla="*/ 3138380 w 3752993"/>
              <a:gd name="connsiteY21" fmla="*/ 1291389 h 2146789"/>
              <a:gd name="connsiteX22" fmla="*/ 2985980 w 3752993"/>
              <a:gd name="connsiteY22" fmla="*/ 1018673 h 2146789"/>
              <a:gd name="connsiteX23" fmla="*/ 2937853 w 3752993"/>
              <a:gd name="connsiteY23" fmla="*/ 954505 h 2146789"/>
              <a:gd name="connsiteX24" fmla="*/ 2817537 w 3752993"/>
              <a:gd name="connsiteY24" fmla="*/ 802105 h 2146789"/>
              <a:gd name="connsiteX25" fmla="*/ 2745348 w 3752993"/>
              <a:gd name="connsiteY25" fmla="*/ 713873 h 2146789"/>
              <a:gd name="connsiteX26" fmla="*/ 2681180 w 3752993"/>
              <a:gd name="connsiteY26" fmla="*/ 745958 h 2146789"/>
              <a:gd name="connsiteX27" fmla="*/ 2562439 w 3752993"/>
              <a:gd name="connsiteY27" fmla="*/ 720749 h 2146789"/>
              <a:gd name="connsiteX28" fmla="*/ 2410181 w 3752993"/>
              <a:gd name="connsiteY28" fmla="*/ 843786 h 2146789"/>
              <a:gd name="connsiteX29" fmla="*/ 2270244 w 3752993"/>
              <a:gd name="connsiteY29" fmla="*/ 872004 h 2146789"/>
              <a:gd name="connsiteX30" fmla="*/ 2077739 w 3752993"/>
              <a:gd name="connsiteY30" fmla="*/ 879738 h 2146789"/>
              <a:gd name="connsiteX31" fmla="*/ 1922187 w 3752993"/>
              <a:gd name="connsiteY31" fmla="*/ 1040158 h 2146789"/>
              <a:gd name="connsiteX32" fmla="*/ 1729682 w 3752993"/>
              <a:gd name="connsiteY32" fmla="*/ 1363579 h 2146789"/>
              <a:gd name="connsiteX33" fmla="*/ 1550211 w 3752993"/>
              <a:gd name="connsiteY33" fmla="*/ 1604210 h 2146789"/>
              <a:gd name="connsiteX34" fmla="*/ 1421874 w 3752993"/>
              <a:gd name="connsiteY34" fmla="*/ 1780673 h 2146789"/>
              <a:gd name="connsiteX35" fmla="*/ 1360141 w 3752993"/>
              <a:gd name="connsiteY35" fmla="*/ 1858736 h 2146789"/>
              <a:gd name="connsiteX36" fmla="*/ 1189264 w 3752993"/>
              <a:gd name="connsiteY36" fmla="*/ 1972319 h 2146789"/>
              <a:gd name="connsiteX37" fmla="*/ 981862 w 3752993"/>
              <a:gd name="connsiteY37" fmla="*/ 2077023 h 2146789"/>
              <a:gd name="connsiteX38" fmla="*/ 843070 w 3752993"/>
              <a:gd name="connsiteY38" fmla="*/ 2120565 h 2146789"/>
              <a:gd name="connsiteX39" fmla="*/ 682219 w 3752993"/>
              <a:gd name="connsiteY39" fmla="*/ 2146777 h 2146789"/>
              <a:gd name="connsiteX40" fmla="*/ 483411 w 3752993"/>
              <a:gd name="connsiteY40" fmla="*/ 2117558 h 2146789"/>
              <a:gd name="connsiteX41" fmla="*/ 250801 w 3752993"/>
              <a:gd name="connsiteY41" fmla="*/ 2117558 h 2146789"/>
              <a:gd name="connsiteX42" fmla="*/ 66460 w 3752993"/>
              <a:gd name="connsiteY42" fmla="*/ 2109536 h 2146789"/>
              <a:gd name="connsiteX43" fmla="*/ 5156 w 3752993"/>
              <a:gd name="connsiteY43" fmla="*/ 2084902 h 2146789"/>
              <a:gd name="connsiteX44" fmla="*/ 0 w 3752993"/>
              <a:gd name="connsiteY44" fmla="*/ 1507958 h 2146789"/>
              <a:gd name="connsiteX0" fmla="*/ 0 w 3752993"/>
              <a:gd name="connsiteY0" fmla="*/ 1507958 h 2146789"/>
              <a:gd name="connsiteX1" fmla="*/ 595706 w 3752993"/>
              <a:gd name="connsiteY1" fmla="*/ 1507958 h 2146789"/>
              <a:gd name="connsiteX2" fmla="*/ 1333643 w 3752993"/>
              <a:gd name="connsiteY2" fmla="*/ 1026694 h 2146789"/>
              <a:gd name="connsiteX3" fmla="*/ 1734695 w 3752993"/>
              <a:gd name="connsiteY3" fmla="*/ 224589 h 2146789"/>
              <a:gd name="connsiteX4" fmla="*/ 2296169 w 3752993"/>
              <a:gd name="connsiteY4" fmla="*/ 152400 h 2146789"/>
              <a:gd name="connsiteX5" fmla="*/ 2576906 w 3752993"/>
              <a:gd name="connsiteY5" fmla="*/ 136358 h 2146789"/>
              <a:gd name="connsiteX6" fmla="*/ 2713264 w 3752993"/>
              <a:gd name="connsiteY6" fmla="*/ 248652 h 2146789"/>
              <a:gd name="connsiteX7" fmla="*/ 2785453 w 3752993"/>
              <a:gd name="connsiteY7" fmla="*/ 0 h 2146789"/>
              <a:gd name="connsiteX8" fmla="*/ 2945874 w 3752993"/>
              <a:gd name="connsiteY8" fmla="*/ 56147 h 2146789"/>
              <a:gd name="connsiteX9" fmla="*/ 3026085 w 3752993"/>
              <a:gd name="connsiteY9" fmla="*/ 272715 h 2146789"/>
              <a:gd name="connsiteX10" fmla="*/ 3074211 w 3752993"/>
              <a:gd name="connsiteY10" fmla="*/ 417094 h 2146789"/>
              <a:gd name="connsiteX11" fmla="*/ 3183928 w 3752993"/>
              <a:gd name="connsiteY11" fmla="*/ 545861 h 2146789"/>
              <a:gd name="connsiteX12" fmla="*/ 3266716 w 3752993"/>
              <a:gd name="connsiteY12" fmla="*/ 665747 h 2146789"/>
              <a:gd name="connsiteX13" fmla="*/ 3360534 w 3752993"/>
              <a:gd name="connsiteY13" fmla="*/ 842067 h 2146789"/>
              <a:gd name="connsiteX14" fmla="*/ 3469964 w 3752993"/>
              <a:gd name="connsiteY14" fmla="*/ 943333 h 2146789"/>
              <a:gd name="connsiteX15" fmla="*/ 3635685 w 3752993"/>
              <a:gd name="connsiteY15" fmla="*/ 753979 h 2146789"/>
              <a:gd name="connsiteX16" fmla="*/ 3752993 w 3752993"/>
              <a:gd name="connsiteY16" fmla="*/ 1193418 h 2146789"/>
              <a:gd name="connsiteX17" fmla="*/ 3730793 w 3752993"/>
              <a:gd name="connsiteY17" fmla="*/ 1239539 h 2146789"/>
              <a:gd name="connsiteX18" fmla="*/ 3512504 w 3752993"/>
              <a:gd name="connsiteY18" fmla="*/ 1479167 h 2146789"/>
              <a:gd name="connsiteX19" fmla="*/ 3444038 w 3752993"/>
              <a:gd name="connsiteY19" fmla="*/ 1540900 h 2146789"/>
              <a:gd name="connsiteX20" fmla="*/ 3259125 w 3752993"/>
              <a:gd name="connsiteY20" fmla="*/ 1435052 h 2146789"/>
              <a:gd name="connsiteX21" fmla="*/ 3138380 w 3752993"/>
              <a:gd name="connsiteY21" fmla="*/ 1291389 h 2146789"/>
              <a:gd name="connsiteX22" fmla="*/ 2985980 w 3752993"/>
              <a:gd name="connsiteY22" fmla="*/ 1018673 h 2146789"/>
              <a:gd name="connsiteX23" fmla="*/ 2937853 w 3752993"/>
              <a:gd name="connsiteY23" fmla="*/ 954505 h 2146789"/>
              <a:gd name="connsiteX24" fmla="*/ 2817537 w 3752993"/>
              <a:gd name="connsiteY24" fmla="*/ 802105 h 2146789"/>
              <a:gd name="connsiteX25" fmla="*/ 2745348 w 3752993"/>
              <a:gd name="connsiteY25" fmla="*/ 713873 h 2146789"/>
              <a:gd name="connsiteX26" fmla="*/ 2681180 w 3752993"/>
              <a:gd name="connsiteY26" fmla="*/ 745958 h 2146789"/>
              <a:gd name="connsiteX27" fmla="*/ 2562439 w 3752993"/>
              <a:gd name="connsiteY27" fmla="*/ 720749 h 2146789"/>
              <a:gd name="connsiteX28" fmla="*/ 2410181 w 3752993"/>
              <a:gd name="connsiteY28" fmla="*/ 843786 h 2146789"/>
              <a:gd name="connsiteX29" fmla="*/ 2270244 w 3752993"/>
              <a:gd name="connsiteY29" fmla="*/ 872004 h 2146789"/>
              <a:gd name="connsiteX30" fmla="*/ 2077739 w 3752993"/>
              <a:gd name="connsiteY30" fmla="*/ 879738 h 2146789"/>
              <a:gd name="connsiteX31" fmla="*/ 1943959 w 3752993"/>
              <a:gd name="connsiteY31" fmla="*/ 1061930 h 2146789"/>
              <a:gd name="connsiteX32" fmla="*/ 1729682 w 3752993"/>
              <a:gd name="connsiteY32" fmla="*/ 1363579 h 2146789"/>
              <a:gd name="connsiteX33" fmla="*/ 1550211 w 3752993"/>
              <a:gd name="connsiteY33" fmla="*/ 1604210 h 2146789"/>
              <a:gd name="connsiteX34" fmla="*/ 1421874 w 3752993"/>
              <a:gd name="connsiteY34" fmla="*/ 1780673 h 2146789"/>
              <a:gd name="connsiteX35" fmla="*/ 1360141 w 3752993"/>
              <a:gd name="connsiteY35" fmla="*/ 1858736 h 2146789"/>
              <a:gd name="connsiteX36" fmla="*/ 1189264 w 3752993"/>
              <a:gd name="connsiteY36" fmla="*/ 1972319 h 2146789"/>
              <a:gd name="connsiteX37" fmla="*/ 981862 w 3752993"/>
              <a:gd name="connsiteY37" fmla="*/ 2077023 h 2146789"/>
              <a:gd name="connsiteX38" fmla="*/ 843070 w 3752993"/>
              <a:gd name="connsiteY38" fmla="*/ 2120565 h 2146789"/>
              <a:gd name="connsiteX39" fmla="*/ 682219 w 3752993"/>
              <a:gd name="connsiteY39" fmla="*/ 2146777 h 2146789"/>
              <a:gd name="connsiteX40" fmla="*/ 483411 w 3752993"/>
              <a:gd name="connsiteY40" fmla="*/ 2117558 h 2146789"/>
              <a:gd name="connsiteX41" fmla="*/ 250801 w 3752993"/>
              <a:gd name="connsiteY41" fmla="*/ 2117558 h 2146789"/>
              <a:gd name="connsiteX42" fmla="*/ 66460 w 3752993"/>
              <a:gd name="connsiteY42" fmla="*/ 2109536 h 2146789"/>
              <a:gd name="connsiteX43" fmla="*/ 5156 w 3752993"/>
              <a:gd name="connsiteY43" fmla="*/ 2084902 h 2146789"/>
              <a:gd name="connsiteX44" fmla="*/ 0 w 3752993"/>
              <a:gd name="connsiteY44" fmla="*/ 1507958 h 2146789"/>
              <a:gd name="connsiteX0" fmla="*/ 0 w 3752993"/>
              <a:gd name="connsiteY0" fmla="*/ 1507958 h 2122853"/>
              <a:gd name="connsiteX1" fmla="*/ 595706 w 3752993"/>
              <a:gd name="connsiteY1" fmla="*/ 1507958 h 2122853"/>
              <a:gd name="connsiteX2" fmla="*/ 1333643 w 3752993"/>
              <a:gd name="connsiteY2" fmla="*/ 1026694 h 2122853"/>
              <a:gd name="connsiteX3" fmla="*/ 1734695 w 3752993"/>
              <a:gd name="connsiteY3" fmla="*/ 224589 h 2122853"/>
              <a:gd name="connsiteX4" fmla="*/ 2296169 w 3752993"/>
              <a:gd name="connsiteY4" fmla="*/ 152400 h 2122853"/>
              <a:gd name="connsiteX5" fmla="*/ 2576906 w 3752993"/>
              <a:gd name="connsiteY5" fmla="*/ 136358 h 2122853"/>
              <a:gd name="connsiteX6" fmla="*/ 2713264 w 3752993"/>
              <a:gd name="connsiteY6" fmla="*/ 248652 h 2122853"/>
              <a:gd name="connsiteX7" fmla="*/ 2785453 w 3752993"/>
              <a:gd name="connsiteY7" fmla="*/ 0 h 2122853"/>
              <a:gd name="connsiteX8" fmla="*/ 2945874 w 3752993"/>
              <a:gd name="connsiteY8" fmla="*/ 56147 h 2122853"/>
              <a:gd name="connsiteX9" fmla="*/ 3026085 w 3752993"/>
              <a:gd name="connsiteY9" fmla="*/ 272715 h 2122853"/>
              <a:gd name="connsiteX10" fmla="*/ 3074211 w 3752993"/>
              <a:gd name="connsiteY10" fmla="*/ 417094 h 2122853"/>
              <a:gd name="connsiteX11" fmla="*/ 3183928 w 3752993"/>
              <a:gd name="connsiteY11" fmla="*/ 545861 h 2122853"/>
              <a:gd name="connsiteX12" fmla="*/ 3266716 w 3752993"/>
              <a:gd name="connsiteY12" fmla="*/ 665747 h 2122853"/>
              <a:gd name="connsiteX13" fmla="*/ 3360534 w 3752993"/>
              <a:gd name="connsiteY13" fmla="*/ 842067 h 2122853"/>
              <a:gd name="connsiteX14" fmla="*/ 3469964 w 3752993"/>
              <a:gd name="connsiteY14" fmla="*/ 943333 h 2122853"/>
              <a:gd name="connsiteX15" fmla="*/ 3635685 w 3752993"/>
              <a:gd name="connsiteY15" fmla="*/ 753979 h 2122853"/>
              <a:gd name="connsiteX16" fmla="*/ 3752993 w 3752993"/>
              <a:gd name="connsiteY16" fmla="*/ 1193418 h 2122853"/>
              <a:gd name="connsiteX17" fmla="*/ 3730793 w 3752993"/>
              <a:gd name="connsiteY17" fmla="*/ 1239539 h 2122853"/>
              <a:gd name="connsiteX18" fmla="*/ 3512504 w 3752993"/>
              <a:gd name="connsiteY18" fmla="*/ 1479167 h 2122853"/>
              <a:gd name="connsiteX19" fmla="*/ 3444038 w 3752993"/>
              <a:gd name="connsiteY19" fmla="*/ 1540900 h 2122853"/>
              <a:gd name="connsiteX20" fmla="*/ 3259125 w 3752993"/>
              <a:gd name="connsiteY20" fmla="*/ 1435052 h 2122853"/>
              <a:gd name="connsiteX21" fmla="*/ 3138380 w 3752993"/>
              <a:gd name="connsiteY21" fmla="*/ 1291389 h 2122853"/>
              <a:gd name="connsiteX22" fmla="*/ 2985980 w 3752993"/>
              <a:gd name="connsiteY22" fmla="*/ 1018673 h 2122853"/>
              <a:gd name="connsiteX23" fmla="*/ 2937853 w 3752993"/>
              <a:gd name="connsiteY23" fmla="*/ 954505 h 2122853"/>
              <a:gd name="connsiteX24" fmla="*/ 2817537 w 3752993"/>
              <a:gd name="connsiteY24" fmla="*/ 802105 h 2122853"/>
              <a:gd name="connsiteX25" fmla="*/ 2745348 w 3752993"/>
              <a:gd name="connsiteY25" fmla="*/ 713873 h 2122853"/>
              <a:gd name="connsiteX26" fmla="*/ 2681180 w 3752993"/>
              <a:gd name="connsiteY26" fmla="*/ 745958 h 2122853"/>
              <a:gd name="connsiteX27" fmla="*/ 2562439 w 3752993"/>
              <a:gd name="connsiteY27" fmla="*/ 720749 h 2122853"/>
              <a:gd name="connsiteX28" fmla="*/ 2410181 w 3752993"/>
              <a:gd name="connsiteY28" fmla="*/ 843786 h 2122853"/>
              <a:gd name="connsiteX29" fmla="*/ 2270244 w 3752993"/>
              <a:gd name="connsiteY29" fmla="*/ 872004 h 2122853"/>
              <a:gd name="connsiteX30" fmla="*/ 2077739 w 3752993"/>
              <a:gd name="connsiteY30" fmla="*/ 879738 h 2122853"/>
              <a:gd name="connsiteX31" fmla="*/ 1943959 w 3752993"/>
              <a:gd name="connsiteY31" fmla="*/ 1061930 h 2122853"/>
              <a:gd name="connsiteX32" fmla="*/ 1729682 w 3752993"/>
              <a:gd name="connsiteY32" fmla="*/ 1363579 h 2122853"/>
              <a:gd name="connsiteX33" fmla="*/ 1550211 w 3752993"/>
              <a:gd name="connsiteY33" fmla="*/ 1604210 h 2122853"/>
              <a:gd name="connsiteX34" fmla="*/ 1421874 w 3752993"/>
              <a:gd name="connsiteY34" fmla="*/ 1780673 h 2122853"/>
              <a:gd name="connsiteX35" fmla="*/ 1360141 w 3752993"/>
              <a:gd name="connsiteY35" fmla="*/ 1858736 h 2122853"/>
              <a:gd name="connsiteX36" fmla="*/ 1189264 w 3752993"/>
              <a:gd name="connsiteY36" fmla="*/ 1972319 h 2122853"/>
              <a:gd name="connsiteX37" fmla="*/ 981862 w 3752993"/>
              <a:gd name="connsiteY37" fmla="*/ 2077023 h 2122853"/>
              <a:gd name="connsiteX38" fmla="*/ 843070 w 3752993"/>
              <a:gd name="connsiteY38" fmla="*/ 2120565 h 2122853"/>
              <a:gd name="connsiteX39" fmla="*/ 682219 w 3752993"/>
              <a:gd name="connsiteY39" fmla="*/ 2116841 h 2122853"/>
              <a:gd name="connsiteX40" fmla="*/ 483411 w 3752993"/>
              <a:gd name="connsiteY40" fmla="*/ 2117558 h 2122853"/>
              <a:gd name="connsiteX41" fmla="*/ 250801 w 3752993"/>
              <a:gd name="connsiteY41" fmla="*/ 2117558 h 2122853"/>
              <a:gd name="connsiteX42" fmla="*/ 66460 w 3752993"/>
              <a:gd name="connsiteY42" fmla="*/ 2109536 h 2122853"/>
              <a:gd name="connsiteX43" fmla="*/ 5156 w 3752993"/>
              <a:gd name="connsiteY43" fmla="*/ 2084902 h 2122853"/>
              <a:gd name="connsiteX44" fmla="*/ 0 w 3752993"/>
              <a:gd name="connsiteY44" fmla="*/ 1507958 h 2122853"/>
              <a:gd name="connsiteX0" fmla="*/ 0 w 3752993"/>
              <a:gd name="connsiteY0" fmla="*/ 1507958 h 2119983"/>
              <a:gd name="connsiteX1" fmla="*/ 595706 w 3752993"/>
              <a:gd name="connsiteY1" fmla="*/ 1507958 h 2119983"/>
              <a:gd name="connsiteX2" fmla="*/ 1333643 w 3752993"/>
              <a:gd name="connsiteY2" fmla="*/ 1026694 h 2119983"/>
              <a:gd name="connsiteX3" fmla="*/ 1734695 w 3752993"/>
              <a:gd name="connsiteY3" fmla="*/ 224589 h 2119983"/>
              <a:gd name="connsiteX4" fmla="*/ 2296169 w 3752993"/>
              <a:gd name="connsiteY4" fmla="*/ 152400 h 2119983"/>
              <a:gd name="connsiteX5" fmla="*/ 2576906 w 3752993"/>
              <a:gd name="connsiteY5" fmla="*/ 136358 h 2119983"/>
              <a:gd name="connsiteX6" fmla="*/ 2713264 w 3752993"/>
              <a:gd name="connsiteY6" fmla="*/ 248652 h 2119983"/>
              <a:gd name="connsiteX7" fmla="*/ 2785453 w 3752993"/>
              <a:gd name="connsiteY7" fmla="*/ 0 h 2119983"/>
              <a:gd name="connsiteX8" fmla="*/ 2945874 w 3752993"/>
              <a:gd name="connsiteY8" fmla="*/ 56147 h 2119983"/>
              <a:gd name="connsiteX9" fmla="*/ 3026085 w 3752993"/>
              <a:gd name="connsiteY9" fmla="*/ 272715 h 2119983"/>
              <a:gd name="connsiteX10" fmla="*/ 3074211 w 3752993"/>
              <a:gd name="connsiteY10" fmla="*/ 417094 h 2119983"/>
              <a:gd name="connsiteX11" fmla="*/ 3183928 w 3752993"/>
              <a:gd name="connsiteY11" fmla="*/ 545861 h 2119983"/>
              <a:gd name="connsiteX12" fmla="*/ 3266716 w 3752993"/>
              <a:gd name="connsiteY12" fmla="*/ 665747 h 2119983"/>
              <a:gd name="connsiteX13" fmla="*/ 3360534 w 3752993"/>
              <a:gd name="connsiteY13" fmla="*/ 842067 h 2119983"/>
              <a:gd name="connsiteX14" fmla="*/ 3469964 w 3752993"/>
              <a:gd name="connsiteY14" fmla="*/ 943333 h 2119983"/>
              <a:gd name="connsiteX15" fmla="*/ 3635685 w 3752993"/>
              <a:gd name="connsiteY15" fmla="*/ 753979 h 2119983"/>
              <a:gd name="connsiteX16" fmla="*/ 3752993 w 3752993"/>
              <a:gd name="connsiteY16" fmla="*/ 1193418 h 2119983"/>
              <a:gd name="connsiteX17" fmla="*/ 3730793 w 3752993"/>
              <a:gd name="connsiteY17" fmla="*/ 1239539 h 2119983"/>
              <a:gd name="connsiteX18" fmla="*/ 3512504 w 3752993"/>
              <a:gd name="connsiteY18" fmla="*/ 1479167 h 2119983"/>
              <a:gd name="connsiteX19" fmla="*/ 3444038 w 3752993"/>
              <a:gd name="connsiteY19" fmla="*/ 1540900 h 2119983"/>
              <a:gd name="connsiteX20" fmla="*/ 3259125 w 3752993"/>
              <a:gd name="connsiteY20" fmla="*/ 1435052 h 2119983"/>
              <a:gd name="connsiteX21" fmla="*/ 3138380 w 3752993"/>
              <a:gd name="connsiteY21" fmla="*/ 1291389 h 2119983"/>
              <a:gd name="connsiteX22" fmla="*/ 2985980 w 3752993"/>
              <a:gd name="connsiteY22" fmla="*/ 1018673 h 2119983"/>
              <a:gd name="connsiteX23" fmla="*/ 2937853 w 3752993"/>
              <a:gd name="connsiteY23" fmla="*/ 954505 h 2119983"/>
              <a:gd name="connsiteX24" fmla="*/ 2817537 w 3752993"/>
              <a:gd name="connsiteY24" fmla="*/ 802105 h 2119983"/>
              <a:gd name="connsiteX25" fmla="*/ 2745348 w 3752993"/>
              <a:gd name="connsiteY25" fmla="*/ 713873 h 2119983"/>
              <a:gd name="connsiteX26" fmla="*/ 2681180 w 3752993"/>
              <a:gd name="connsiteY26" fmla="*/ 745958 h 2119983"/>
              <a:gd name="connsiteX27" fmla="*/ 2562439 w 3752993"/>
              <a:gd name="connsiteY27" fmla="*/ 720749 h 2119983"/>
              <a:gd name="connsiteX28" fmla="*/ 2410181 w 3752993"/>
              <a:gd name="connsiteY28" fmla="*/ 843786 h 2119983"/>
              <a:gd name="connsiteX29" fmla="*/ 2270244 w 3752993"/>
              <a:gd name="connsiteY29" fmla="*/ 872004 h 2119983"/>
              <a:gd name="connsiteX30" fmla="*/ 2077739 w 3752993"/>
              <a:gd name="connsiteY30" fmla="*/ 879738 h 2119983"/>
              <a:gd name="connsiteX31" fmla="*/ 1943959 w 3752993"/>
              <a:gd name="connsiteY31" fmla="*/ 1061930 h 2119983"/>
              <a:gd name="connsiteX32" fmla="*/ 1729682 w 3752993"/>
              <a:gd name="connsiteY32" fmla="*/ 1363579 h 2119983"/>
              <a:gd name="connsiteX33" fmla="*/ 1550211 w 3752993"/>
              <a:gd name="connsiteY33" fmla="*/ 1604210 h 2119983"/>
              <a:gd name="connsiteX34" fmla="*/ 1421874 w 3752993"/>
              <a:gd name="connsiteY34" fmla="*/ 1780673 h 2119983"/>
              <a:gd name="connsiteX35" fmla="*/ 1360141 w 3752993"/>
              <a:gd name="connsiteY35" fmla="*/ 1858736 h 2119983"/>
              <a:gd name="connsiteX36" fmla="*/ 1189264 w 3752993"/>
              <a:gd name="connsiteY36" fmla="*/ 1972319 h 2119983"/>
              <a:gd name="connsiteX37" fmla="*/ 981862 w 3752993"/>
              <a:gd name="connsiteY37" fmla="*/ 2077023 h 2119983"/>
              <a:gd name="connsiteX38" fmla="*/ 843070 w 3752993"/>
              <a:gd name="connsiteY38" fmla="*/ 2077022 h 2119983"/>
              <a:gd name="connsiteX39" fmla="*/ 682219 w 3752993"/>
              <a:gd name="connsiteY39" fmla="*/ 2116841 h 2119983"/>
              <a:gd name="connsiteX40" fmla="*/ 483411 w 3752993"/>
              <a:gd name="connsiteY40" fmla="*/ 2117558 h 2119983"/>
              <a:gd name="connsiteX41" fmla="*/ 250801 w 3752993"/>
              <a:gd name="connsiteY41" fmla="*/ 2117558 h 2119983"/>
              <a:gd name="connsiteX42" fmla="*/ 66460 w 3752993"/>
              <a:gd name="connsiteY42" fmla="*/ 2109536 h 2119983"/>
              <a:gd name="connsiteX43" fmla="*/ 5156 w 3752993"/>
              <a:gd name="connsiteY43" fmla="*/ 2084902 h 2119983"/>
              <a:gd name="connsiteX44" fmla="*/ 0 w 3752993"/>
              <a:gd name="connsiteY44" fmla="*/ 1507958 h 2119983"/>
              <a:gd name="connsiteX0" fmla="*/ 0 w 3752993"/>
              <a:gd name="connsiteY0" fmla="*/ 1507958 h 2119983"/>
              <a:gd name="connsiteX1" fmla="*/ 595706 w 3752993"/>
              <a:gd name="connsiteY1" fmla="*/ 1507958 h 2119983"/>
              <a:gd name="connsiteX2" fmla="*/ 1333643 w 3752993"/>
              <a:gd name="connsiteY2" fmla="*/ 1026694 h 2119983"/>
              <a:gd name="connsiteX3" fmla="*/ 1734695 w 3752993"/>
              <a:gd name="connsiteY3" fmla="*/ 224589 h 2119983"/>
              <a:gd name="connsiteX4" fmla="*/ 2296169 w 3752993"/>
              <a:gd name="connsiteY4" fmla="*/ 152400 h 2119983"/>
              <a:gd name="connsiteX5" fmla="*/ 2576906 w 3752993"/>
              <a:gd name="connsiteY5" fmla="*/ 136358 h 2119983"/>
              <a:gd name="connsiteX6" fmla="*/ 2713264 w 3752993"/>
              <a:gd name="connsiteY6" fmla="*/ 248652 h 2119983"/>
              <a:gd name="connsiteX7" fmla="*/ 2785453 w 3752993"/>
              <a:gd name="connsiteY7" fmla="*/ 0 h 2119983"/>
              <a:gd name="connsiteX8" fmla="*/ 2945874 w 3752993"/>
              <a:gd name="connsiteY8" fmla="*/ 56147 h 2119983"/>
              <a:gd name="connsiteX9" fmla="*/ 3026085 w 3752993"/>
              <a:gd name="connsiteY9" fmla="*/ 272715 h 2119983"/>
              <a:gd name="connsiteX10" fmla="*/ 3074211 w 3752993"/>
              <a:gd name="connsiteY10" fmla="*/ 417094 h 2119983"/>
              <a:gd name="connsiteX11" fmla="*/ 3183928 w 3752993"/>
              <a:gd name="connsiteY11" fmla="*/ 545861 h 2119983"/>
              <a:gd name="connsiteX12" fmla="*/ 3266716 w 3752993"/>
              <a:gd name="connsiteY12" fmla="*/ 665747 h 2119983"/>
              <a:gd name="connsiteX13" fmla="*/ 3360534 w 3752993"/>
              <a:gd name="connsiteY13" fmla="*/ 842067 h 2119983"/>
              <a:gd name="connsiteX14" fmla="*/ 3469964 w 3752993"/>
              <a:gd name="connsiteY14" fmla="*/ 943333 h 2119983"/>
              <a:gd name="connsiteX15" fmla="*/ 3635685 w 3752993"/>
              <a:gd name="connsiteY15" fmla="*/ 753979 h 2119983"/>
              <a:gd name="connsiteX16" fmla="*/ 3752993 w 3752993"/>
              <a:gd name="connsiteY16" fmla="*/ 1193418 h 2119983"/>
              <a:gd name="connsiteX17" fmla="*/ 3730793 w 3752993"/>
              <a:gd name="connsiteY17" fmla="*/ 1239539 h 2119983"/>
              <a:gd name="connsiteX18" fmla="*/ 3512504 w 3752993"/>
              <a:gd name="connsiteY18" fmla="*/ 1479167 h 2119983"/>
              <a:gd name="connsiteX19" fmla="*/ 3444038 w 3752993"/>
              <a:gd name="connsiteY19" fmla="*/ 1540900 h 2119983"/>
              <a:gd name="connsiteX20" fmla="*/ 3259125 w 3752993"/>
              <a:gd name="connsiteY20" fmla="*/ 1435052 h 2119983"/>
              <a:gd name="connsiteX21" fmla="*/ 3138380 w 3752993"/>
              <a:gd name="connsiteY21" fmla="*/ 1291389 h 2119983"/>
              <a:gd name="connsiteX22" fmla="*/ 2985980 w 3752993"/>
              <a:gd name="connsiteY22" fmla="*/ 1018673 h 2119983"/>
              <a:gd name="connsiteX23" fmla="*/ 2937853 w 3752993"/>
              <a:gd name="connsiteY23" fmla="*/ 954505 h 2119983"/>
              <a:gd name="connsiteX24" fmla="*/ 2817537 w 3752993"/>
              <a:gd name="connsiteY24" fmla="*/ 802105 h 2119983"/>
              <a:gd name="connsiteX25" fmla="*/ 2745348 w 3752993"/>
              <a:gd name="connsiteY25" fmla="*/ 713873 h 2119983"/>
              <a:gd name="connsiteX26" fmla="*/ 2681180 w 3752993"/>
              <a:gd name="connsiteY26" fmla="*/ 745958 h 2119983"/>
              <a:gd name="connsiteX27" fmla="*/ 2562439 w 3752993"/>
              <a:gd name="connsiteY27" fmla="*/ 720749 h 2119983"/>
              <a:gd name="connsiteX28" fmla="*/ 2410181 w 3752993"/>
              <a:gd name="connsiteY28" fmla="*/ 843786 h 2119983"/>
              <a:gd name="connsiteX29" fmla="*/ 2270244 w 3752993"/>
              <a:gd name="connsiteY29" fmla="*/ 872004 h 2119983"/>
              <a:gd name="connsiteX30" fmla="*/ 2077739 w 3752993"/>
              <a:gd name="connsiteY30" fmla="*/ 879738 h 2119983"/>
              <a:gd name="connsiteX31" fmla="*/ 1943959 w 3752993"/>
              <a:gd name="connsiteY31" fmla="*/ 1061930 h 2119983"/>
              <a:gd name="connsiteX32" fmla="*/ 1729682 w 3752993"/>
              <a:gd name="connsiteY32" fmla="*/ 1363579 h 2119983"/>
              <a:gd name="connsiteX33" fmla="*/ 1550211 w 3752993"/>
              <a:gd name="connsiteY33" fmla="*/ 1604210 h 2119983"/>
              <a:gd name="connsiteX34" fmla="*/ 1421874 w 3752993"/>
              <a:gd name="connsiteY34" fmla="*/ 1780673 h 2119983"/>
              <a:gd name="connsiteX35" fmla="*/ 1360141 w 3752993"/>
              <a:gd name="connsiteY35" fmla="*/ 1858736 h 2119983"/>
              <a:gd name="connsiteX36" fmla="*/ 1189264 w 3752993"/>
              <a:gd name="connsiteY36" fmla="*/ 1972319 h 2119983"/>
              <a:gd name="connsiteX37" fmla="*/ 981862 w 3752993"/>
              <a:gd name="connsiteY37" fmla="*/ 2055251 h 2119983"/>
              <a:gd name="connsiteX38" fmla="*/ 843070 w 3752993"/>
              <a:gd name="connsiteY38" fmla="*/ 2077022 h 2119983"/>
              <a:gd name="connsiteX39" fmla="*/ 682219 w 3752993"/>
              <a:gd name="connsiteY39" fmla="*/ 2116841 h 2119983"/>
              <a:gd name="connsiteX40" fmla="*/ 483411 w 3752993"/>
              <a:gd name="connsiteY40" fmla="*/ 2117558 h 2119983"/>
              <a:gd name="connsiteX41" fmla="*/ 250801 w 3752993"/>
              <a:gd name="connsiteY41" fmla="*/ 2117558 h 2119983"/>
              <a:gd name="connsiteX42" fmla="*/ 66460 w 3752993"/>
              <a:gd name="connsiteY42" fmla="*/ 2109536 h 2119983"/>
              <a:gd name="connsiteX43" fmla="*/ 5156 w 3752993"/>
              <a:gd name="connsiteY43" fmla="*/ 2084902 h 2119983"/>
              <a:gd name="connsiteX44" fmla="*/ 0 w 3752993"/>
              <a:gd name="connsiteY44" fmla="*/ 1507958 h 2119983"/>
              <a:gd name="connsiteX0" fmla="*/ 0 w 3752993"/>
              <a:gd name="connsiteY0" fmla="*/ 1507958 h 2118829"/>
              <a:gd name="connsiteX1" fmla="*/ 595706 w 3752993"/>
              <a:gd name="connsiteY1" fmla="*/ 1507958 h 2118829"/>
              <a:gd name="connsiteX2" fmla="*/ 1333643 w 3752993"/>
              <a:gd name="connsiteY2" fmla="*/ 1026694 h 2118829"/>
              <a:gd name="connsiteX3" fmla="*/ 1734695 w 3752993"/>
              <a:gd name="connsiteY3" fmla="*/ 224589 h 2118829"/>
              <a:gd name="connsiteX4" fmla="*/ 2296169 w 3752993"/>
              <a:gd name="connsiteY4" fmla="*/ 152400 h 2118829"/>
              <a:gd name="connsiteX5" fmla="*/ 2576906 w 3752993"/>
              <a:gd name="connsiteY5" fmla="*/ 136358 h 2118829"/>
              <a:gd name="connsiteX6" fmla="*/ 2713264 w 3752993"/>
              <a:gd name="connsiteY6" fmla="*/ 248652 h 2118829"/>
              <a:gd name="connsiteX7" fmla="*/ 2785453 w 3752993"/>
              <a:gd name="connsiteY7" fmla="*/ 0 h 2118829"/>
              <a:gd name="connsiteX8" fmla="*/ 2945874 w 3752993"/>
              <a:gd name="connsiteY8" fmla="*/ 56147 h 2118829"/>
              <a:gd name="connsiteX9" fmla="*/ 3026085 w 3752993"/>
              <a:gd name="connsiteY9" fmla="*/ 272715 h 2118829"/>
              <a:gd name="connsiteX10" fmla="*/ 3074211 w 3752993"/>
              <a:gd name="connsiteY10" fmla="*/ 417094 h 2118829"/>
              <a:gd name="connsiteX11" fmla="*/ 3183928 w 3752993"/>
              <a:gd name="connsiteY11" fmla="*/ 545861 h 2118829"/>
              <a:gd name="connsiteX12" fmla="*/ 3266716 w 3752993"/>
              <a:gd name="connsiteY12" fmla="*/ 665747 h 2118829"/>
              <a:gd name="connsiteX13" fmla="*/ 3360534 w 3752993"/>
              <a:gd name="connsiteY13" fmla="*/ 842067 h 2118829"/>
              <a:gd name="connsiteX14" fmla="*/ 3469964 w 3752993"/>
              <a:gd name="connsiteY14" fmla="*/ 943333 h 2118829"/>
              <a:gd name="connsiteX15" fmla="*/ 3635685 w 3752993"/>
              <a:gd name="connsiteY15" fmla="*/ 753979 h 2118829"/>
              <a:gd name="connsiteX16" fmla="*/ 3752993 w 3752993"/>
              <a:gd name="connsiteY16" fmla="*/ 1193418 h 2118829"/>
              <a:gd name="connsiteX17" fmla="*/ 3730793 w 3752993"/>
              <a:gd name="connsiteY17" fmla="*/ 1239539 h 2118829"/>
              <a:gd name="connsiteX18" fmla="*/ 3512504 w 3752993"/>
              <a:gd name="connsiteY18" fmla="*/ 1479167 h 2118829"/>
              <a:gd name="connsiteX19" fmla="*/ 3444038 w 3752993"/>
              <a:gd name="connsiteY19" fmla="*/ 1540900 h 2118829"/>
              <a:gd name="connsiteX20" fmla="*/ 3259125 w 3752993"/>
              <a:gd name="connsiteY20" fmla="*/ 1435052 h 2118829"/>
              <a:gd name="connsiteX21" fmla="*/ 3138380 w 3752993"/>
              <a:gd name="connsiteY21" fmla="*/ 1291389 h 2118829"/>
              <a:gd name="connsiteX22" fmla="*/ 2985980 w 3752993"/>
              <a:gd name="connsiteY22" fmla="*/ 1018673 h 2118829"/>
              <a:gd name="connsiteX23" fmla="*/ 2937853 w 3752993"/>
              <a:gd name="connsiteY23" fmla="*/ 954505 h 2118829"/>
              <a:gd name="connsiteX24" fmla="*/ 2817537 w 3752993"/>
              <a:gd name="connsiteY24" fmla="*/ 802105 h 2118829"/>
              <a:gd name="connsiteX25" fmla="*/ 2745348 w 3752993"/>
              <a:gd name="connsiteY25" fmla="*/ 713873 h 2118829"/>
              <a:gd name="connsiteX26" fmla="*/ 2681180 w 3752993"/>
              <a:gd name="connsiteY26" fmla="*/ 745958 h 2118829"/>
              <a:gd name="connsiteX27" fmla="*/ 2562439 w 3752993"/>
              <a:gd name="connsiteY27" fmla="*/ 720749 h 2118829"/>
              <a:gd name="connsiteX28" fmla="*/ 2410181 w 3752993"/>
              <a:gd name="connsiteY28" fmla="*/ 843786 h 2118829"/>
              <a:gd name="connsiteX29" fmla="*/ 2270244 w 3752993"/>
              <a:gd name="connsiteY29" fmla="*/ 872004 h 2118829"/>
              <a:gd name="connsiteX30" fmla="*/ 2077739 w 3752993"/>
              <a:gd name="connsiteY30" fmla="*/ 879738 h 2118829"/>
              <a:gd name="connsiteX31" fmla="*/ 1943959 w 3752993"/>
              <a:gd name="connsiteY31" fmla="*/ 1061930 h 2118829"/>
              <a:gd name="connsiteX32" fmla="*/ 1729682 w 3752993"/>
              <a:gd name="connsiteY32" fmla="*/ 1363579 h 2118829"/>
              <a:gd name="connsiteX33" fmla="*/ 1550211 w 3752993"/>
              <a:gd name="connsiteY33" fmla="*/ 1604210 h 2118829"/>
              <a:gd name="connsiteX34" fmla="*/ 1421874 w 3752993"/>
              <a:gd name="connsiteY34" fmla="*/ 1780673 h 2118829"/>
              <a:gd name="connsiteX35" fmla="*/ 1360141 w 3752993"/>
              <a:gd name="connsiteY35" fmla="*/ 1858736 h 2118829"/>
              <a:gd name="connsiteX36" fmla="*/ 1189264 w 3752993"/>
              <a:gd name="connsiteY36" fmla="*/ 1972319 h 2118829"/>
              <a:gd name="connsiteX37" fmla="*/ 981862 w 3752993"/>
              <a:gd name="connsiteY37" fmla="*/ 2055251 h 2118829"/>
              <a:gd name="connsiteX38" fmla="*/ 843070 w 3752993"/>
              <a:gd name="connsiteY38" fmla="*/ 2077022 h 2118829"/>
              <a:gd name="connsiteX39" fmla="*/ 682219 w 3752993"/>
              <a:gd name="connsiteY39" fmla="*/ 2116841 h 2118829"/>
              <a:gd name="connsiteX40" fmla="*/ 475247 w 3752993"/>
              <a:gd name="connsiteY40" fmla="*/ 2084901 h 2118829"/>
              <a:gd name="connsiteX41" fmla="*/ 250801 w 3752993"/>
              <a:gd name="connsiteY41" fmla="*/ 2117558 h 2118829"/>
              <a:gd name="connsiteX42" fmla="*/ 66460 w 3752993"/>
              <a:gd name="connsiteY42" fmla="*/ 2109536 h 2118829"/>
              <a:gd name="connsiteX43" fmla="*/ 5156 w 3752993"/>
              <a:gd name="connsiteY43" fmla="*/ 2084902 h 2118829"/>
              <a:gd name="connsiteX44" fmla="*/ 0 w 3752993"/>
              <a:gd name="connsiteY44" fmla="*/ 1507958 h 2118829"/>
              <a:gd name="connsiteX0" fmla="*/ 0 w 3752993"/>
              <a:gd name="connsiteY0" fmla="*/ 1507958 h 2116892"/>
              <a:gd name="connsiteX1" fmla="*/ 595706 w 3752993"/>
              <a:gd name="connsiteY1" fmla="*/ 1507958 h 2116892"/>
              <a:gd name="connsiteX2" fmla="*/ 1333643 w 3752993"/>
              <a:gd name="connsiteY2" fmla="*/ 1026694 h 2116892"/>
              <a:gd name="connsiteX3" fmla="*/ 1734695 w 3752993"/>
              <a:gd name="connsiteY3" fmla="*/ 224589 h 2116892"/>
              <a:gd name="connsiteX4" fmla="*/ 2296169 w 3752993"/>
              <a:gd name="connsiteY4" fmla="*/ 152400 h 2116892"/>
              <a:gd name="connsiteX5" fmla="*/ 2576906 w 3752993"/>
              <a:gd name="connsiteY5" fmla="*/ 136358 h 2116892"/>
              <a:gd name="connsiteX6" fmla="*/ 2713264 w 3752993"/>
              <a:gd name="connsiteY6" fmla="*/ 248652 h 2116892"/>
              <a:gd name="connsiteX7" fmla="*/ 2785453 w 3752993"/>
              <a:gd name="connsiteY7" fmla="*/ 0 h 2116892"/>
              <a:gd name="connsiteX8" fmla="*/ 2945874 w 3752993"/>
              <a:gd name="connsiteY8" fmla="*/ 56147 h 2116892"/>
              <a:gd name="connsiteX9" fmla="*/ 3026085 w 3752993"/>
              <a:gd name="connsiteY9" fmla="*/ 272715 h 2116892"/>
              <a:gd name="connsiteX10" fmla="*/ 3074211 w 3752993"/>
              <a:gd name="connsiteY10" fmla="*/ 417094 h 2116892"/>
              <a:gd name="connsiteX11" fmla="*/ 3183928 w 3752993"/>
              <a:gd name="connsiteY11" fmla="*/ 545861 h 2116892"/>
              <a:gd name="connsiteX12" fmla="*/ 3266716 w 3752993"/>
              <a:gd name="connsiteY12" fmla="*/ 665747 h 2116892"/>
              <a:gd name="connsiteX13" fmla="*/ 3360534 w 3752993"/>
              <a:gd name="connsiteY13" fmla="*/ 842067 h 2116892"/>
              <a:gd name="connsiteX14" fmla="*/ 3469964 w 3752993"/>
              <a:gd name="connsiteY14" fmla="*/ 943333 h 2116892"/>
              <a:gd name="connsiteX15" fmla="*/ 3635685 w 3752993"/>
              <a:gd name="connsiteY15" fmla="*/ 753979 h 2116892"/>
              <a:gd name="connsiteX16" fmla="*/ 3752993 w 3752993"/>
              <a:gd name="connsiteY16" fmla="*/ 1193418 h 2116892"/>
              <a:gd name="connsiteX17" fmla="*/ 3730793 w 3752993"/>
              <a:gd name="connsiteY17" fmla="*/ 1239539 h 2116892"/>
              <a:gd name="connsiteX18" fmla="*/ 3512504 w 3752993"/>
              <a:gd name="connsiteY18" fmla="*/ 1479167 h 2116892"/>
              <a:gd name="connsiteX19" fmla="*/ 3444038 w 3752993"/>
              <a:gd name="connsiteY19" fmla="*/ 1540900 h 2116892"/>
              <a:gd name="connsiteX20" fmla="*/ 3259125 w 3752993"/>
              <a:gd name="connsiteY20" fmla="*/ 1435052 h 2116892"/>
              <a:gd name="connsiteX21" fmla="*/ 3138380 w 3752993"/>
              <a:gd name="connsiteY21" fmla="*/ 1291389 h 2116892"/>
              <a:gd name="connsiteX22" fmla="*/ 2985980 w 3752993"/>
              <a:gd name="connsiteY22" fmla="*/ 1018673 h 2116892"/>
              <a:gd name="connsiteX23" fmla="*/ 2937853 w 3752993"/>
              <a:gd name="connsiteY23" fmla="*/ 954505 h 2116892"/>
              <a:gd name="connsiteX24" fmla="*/ 2817537 w 3752993"/>
              <a:gd name="connsiteY24" fmla="*/ 802105 h 2116892"/>
              <a:gd name="connsiteX25" fmla="*/ 2745348 w 3752993"/>
              <a:gd name="connsiteY25" fmla="*/ 713873 h 2116892"/>
              <a:gd name="connsiteX26" fmla="*/ 2681180 w 3752993"/>
              <a:gd name="connsiteY26" fmla="*/ 745958 h 2116892"/>
              <a:gd name="connsiteX27" fmla="*/ 2562439 w 3752993"/>
              <a:gd name="connsiteY27" fmla="*/ 720749 h 2116892"/>
              <a:gd name="connsiteX28" fmla="*/ 2410181 w 3752993"/>
              <a:gd name="connsiteY28" fmla="*/ 843786 h 2116892"/>
              <a:gd name="connsiteX29" fmla="*/ 2270244 w 3752993"/>
              <a:gd name="connsiteY29" fmla="*/ 872004 h 2116892"/>
              <a:gd name="connsiteX30" fmla="*/ 2077739 w 3752993"/>
              <a:gd name="connsiteY30" fmla="*/ 879738 h 2116892"/>
              <a:gd name="connsiteX31" fmla="*/ 1943959 w 3752993"/>
              <a:gd name="connsiteY31" fmla="*/ 1061930 h 2116892"/>
              <a:gd name="connsiteX32" fmla="*/ 1729682 w 3752993"/>
              <a:gd name="connsiteY32" fmla="*/ 1363579 h 2116892"/>
              <a:gd name="connsiteX33" fmla="*/ 1550211 w 3752993"/>
              <a:gd name="connsiteY33" fmla="*/ 1604210 h 2116892"/>
              <a:gd name="connsiteX34" fmla="*/ 1421874 w 3752993"/>
              <a:gd name="connsiteY34" fmla="*/ 1780673 h 2116892"/>
              <a:gd name="connsiteX35" fmla="*/ 1360141 w 3752993"/>
              <a:gd name="connsiteY35" fmla="*/ 1858736 h 2116892"/>
              <a:gd name="connsiteX36" fmla="*/ 1189264 w 3752993"/>
              <a:gd name="connsiteY36" fmla="*/ 1972319 h 2116892"/>
              <a:gd name="connsiteX37" fmla="*/ 981862 w 3752993"/>
              <a:gd name="connsiteY37" fmla="*/ 2055251 h 2116892"/>
              <a:gd name="connsiteX38" fmla="*/ 843070 w 3752993"/>
              <a:gd name="connsiteY38" fmla="*/ 2077022 h 2116892"/>
              <a:gd name="connsiteX39" fmla="*/ 682219 w 3752993"/>
              <a:gd name="connsiteY39" fmla="*/ 2116841 h 2116892"/>
              <a:gd name="connsiteX40" fmla="*/ 475247 w 3752993"/>
              <a:gd name="connsiteY40" fmla="*/ 2084901 h 2116892"/>
              <a:gd name="connsiteX41" fmla="*/ 261687 w 3752993"/>
              <a:gd name="connsiteY41" fmla="*/ 2063129 h 2116892"/>
              <a:gd name="connsiteX42" fmla="*/ 66460 w 3752993"/>
              <a:gd name="connsiteY42" fmla="*/ 2109536 h 2116892"/>
              <a:gd name="connsiteX43" fmla="*/ 5156 w 3752993"/>
              <a:gd name="connsiteY43" fmla="*/ 2084902 h 2116892"/>
              <a:gd name="connsiteX44" fmla="*/ 0 w 3752993"/>
              <a:gd name="connsiteY44" fmla="*/ 1507958 h 2116892"/>
              <a:gd name="connsiteX0" fmla="*/ 0 w 3752993"/>
              <a:gd name="connsiteY0" fmla="*/ 1507958 h 2116892"/>
              <a:gd name="connsiteX1" fmla="*/ 595706 w 3752993"/>
              <a:gd name="connsiteY1" fmla="*/ 1507958 h 2116892"/>
              <a:gd name="connsiteX2" fmla="*/ 1333643 w 3752993"/>
              <a:gd name="connsiteY2" fmla="*/ 1026694 h 2116892"/>
              <a:gd name="connsiteX3" fmla="*/ 1734695 w 3752993"/>
              <a:gd name="connsiteY3" fmla="*/ 224589 h 2116892"/>
              <a:gd name="connsiteX4" fmla="*/ 2296169 w 3752993"/>
              <a:gd name="connsiteY4" fmla="*/ 152400 h 2116892"/>
              <a:gd name="connsiteX5" fmla="*/ 2576906 w 3752993"/>
              <a:gd name="connsiteY5" fmla="*/ 136358 h 2116892"/>
              <a:gd name="connsiteX6" fmla="*/ 2713264 w 3752993"/>
              <a:gd name="connsiteY6" fmla="*/ 248652 h 2116892"/>
              <a:gd name="connsiteX7" fmla="*/ 2785453 w 3752993"/>
              <a:gd name="connsiteY7" fmla="*/ 0 h 2116892"/>
              <a:gd name="connsiteX8" fmla="*/ 2945874 w 3752993"/>
              <a:gd name="connsiteY8" fmla="*/ 56147 h 2116892"/>
              <a:gd name="connsiteX9" fmla="*/ 3026085 w 3752993"/>
              <a:gd name="connsiteY9" fmla="*/ 272715 h 2116892"/>
              <a:gd name="connsiteX10" fmla="*/ 3074211 w 3752993"/>
              <a:gd name="connsiteY10" fmla="*/ 417094 h 2116892"/>
              <a:gd name="connsiteX11" fmla="*/ 3183928 w 3752993"/>
              <a:gd name="connsiteY11" fmla="*/ 545861 h 2116892"/>
              <a:gd name="connsiteX12" fmla="*/ 3266716 w 3752993"/>
              <a:gd name="connsiteY12" fmla="*/ 665747 h 2116892"/>
              <a:gd name="connsiteX13" fmla="*/ 3360534 w 3752993"/>
              <a:gd name="connsiteY13" fmla="*/ 842067 h 2116892"/>
              <a:gd name="connsiteX14" fmla="*/ 3469964 w 3752993"/>
              <a:gd name="connsiteY14" fmla="*/ 943333 h 2116892"/>
              <a:gd name="connsiteX15" fmla="*/ 3635685 w 3752993"/>
              <a:gd name="connsiteY15" fmla="*/ 753979 h 2116892"/>
              <a:gd name="connsiteX16" fmla="*/ 3752993 w 3752993"/>
              <a:gd name="connsiteY16" fmla="*/ 1193418 h 2116892"/>
              <a:gd name="connsiteX17" fmla="*/ 3730793 w 3752993"/>
              <a:gd name="connsiteY17" fmla="*/ 1239539 h 2116892"/>
              <a:gd name="connsiteX18" fmla="*/ 3512504 w 3752993"/>
              <a:gd name="connsiteY18" fmla="*/ 1479167 h 2116892"/>
              <a:gd name="connsiteX19" fmla="*/ 3444038 w 3752993"/>
              <a:gd name="connsiteY19" fmla="*/ 1540900 h 2116892"/>
              <a:gd name="connsiteX20" fmla="*/ 3259125 w 3752993"/>
              <a:gd name="connsiteY20" fmla="*/ 1435052 h 2116892"/>
              <a:gd name="connsiteX21" fmla="*/ 3138380 w 3752993"/>
              <a:gd name="connsiteY21" fmla="*/ 1291389 h 2116892"/>
              <a:gd name="connsiteX22" fmla="*/ 2985980 w 3752993"/>
              <a:gd name="connsiteY22" fmla="*/ 1018673 h 2116892"/>
              <a:gd name="connsiteX23" fmla="*/ 2937853 w 3752993"/>
              <a:gd name="connsiteY23" fmla="*/ 954505 h 2116892"/>
              <a:gd name="connsiteX24" fmla="*/ 2817537 w 3752993"/>
              <a:gd name="connsiteY24" fmla="*/ 802105 h 2116892"/>
              <a:gd name="connsiteX25" fmla="*/ 2745348 w 3752993"/>
              <a:gd name="connsiteY25" fmla="*/ 713873 h 2116892"/>
              <a:gd name="connsiteX26" fmla="*/ 2681180 w 3752993"/>
              <a:gd name="connsiteY26" fmla="*/ 745958 h 2116892"/>
              <a:gd name="connsiteX27" fmla="*/ 2562439 w 3752993"/>
              <a:gd name="connsiteY27" fmla="*/ 720749 h 2116892"/>
              <a:gd name="connsiteX28" fmla="*/ 2410181 w 3752993"/>
              <a:gd name="connsiteY28" fmla="*/ 843786 h 2116892"/>
              <a:gd name="connsiteX29" fmla="*/ 2270244 w 3752993"/>
              <a:gd name="connsiteY29" fmla="*/ 872004 h 2116892"/>
              <a:gd name="connsiteX30" fmla="*/ 2077739 w 3752993"/>
              <a:gd name="connsiteY30" fmla="*/ 879738 h 2116892"/>
              <a:gd name="connsiteX31" fmla="*/ 1943959 w 3752993"/>
              <a:gd name="connsiteY31" fmla="*/ 1061930 h 2116892"/>
              <a:gd name="connsiteX32" fmla="*/ 1729682 w 3752993"/>
              <a:gd name="connsiteY32" fmla="*/ 1363579 h 2116892"/>
              <a:gd name="connsiteX33" fmla="*/ 1550211 w 3752993"/>
              <a:gd name="connsiteY33" fmla="*/ 1604210 h 2116892"/>
              <a:gd name="connsiteX34" fmla="*/ 1421874 w 3752993"/>
              <a:gd name="connsiteY34" fmla="*/ 1780673 h 2116892"/>
              <a:gd name="connsiteX35" fmla="*/ 1360141 w 3752993"/>
              <a:gd name="connsiteY35" fmla="*/ 1858736 h 2116892"/>
              <a:gd name="connsiteX36" fmla="*/ 1189264 w 3752993"/>
              <a:gd name="connsiteY36" fmla="*/ 1972319 h 2116892"/>
              <a:gd name="connsiteX37" fmla="*/ 981862 w 3752993"/>
              <a:gd name="connsiteY37" fmla="*/ 2055251 h 2116892"/>
              <a:gd name="connsiteX38" fmla="*/ 843070 w 3752993"/>
              <a:gd name="connsiteY38" fmla="*/ 2077022 h 2116892"/>
              <a:gd name="connsiteX39" fmla="*/ 682219 w 3752993"/>
              <a:gd name="connsiteY39" fmla="*/ 2116841 h 2116892"/>
              <a:gd name="connsiteX40" fmla="*/ 475247 w 3752993"/>
              <a:gd name="connsiteY40" fmla="*/ 2084901 h 2116892"/>
              <a:gd name="connsiteX41" fmla="*/ 261687 w 3752993"/>
              <a:gd name="connsiteY41" fmla="*/ 2063129 h 2116892"/>
              <a:gd name="connsiteX42" fmla="*/ 74625 w 3752993"/>
              <a:gd name="connsiteY42" fmla="*/ 2057829 h 2116892"/>
              <a:gd name="connsiteX43" fmla="*/ 5156 w 3752993"/>
              <a:gd name="connsiteY43" fmla="*/ 2084902 h 2116892"/>
              <a:gd name="connsiteX44" fmla="*/ 0 w 3752993"/>
              <a:gd name="connsiteY44" fmla="*/ 1507958 h 2116892"/>
              <a:gd name="connsiteX0" fmla="*/ 5945 w 3758938"/>
              <a:gd name="connsiteY0" fmla="*/ 1507958 h 2116892"/>
              <a:gd name="connsiteX1" fmla="*/ 601651 w 3758938"/>
              <a:gd name="connsiteY1" fmla="*/ 1507958 h 2116892"/>
              <a:gd name="connsiteX2" fmla="*/ 1339588 w 3758938"/>
              <a:gd name="connsiteY2" fmla="*/ 1026694 h 2116892"/>
              <a:gd name="connsiteX3" fmla="*/ 1740640 w 3758938"/>
              <a:gd name="connsiteY3" fmla="*/ 224589 h 2116892"/>
              <a:gd name="connsiteX4" fmla="*/ 2302114 w 3758938"/>
              <a:gd name="connsiteY4" fmla="*/ 152400 h 2116892"/>
              <a:gd name="connsiteX5" fmla="*/ 2582851 w 3758938"/>
              <a:gd name="connsiteY5" fmla="*/ 136358 h 2116892"/>
              <a:gd name="connsiteX6" fmla="*/ 2719209 w 3758938"/>
              <a:gd name="connsiteY6" fmla="*/ 248652 h 2116892"/>
              <a:gd name="connsiteX7" fmla="*/ 2791398 w 3758938"/>
              <a:gd name="connsiteY7" fmla="*/ 0 h 2116892"/>
              <a:gd name="connsiteX8" fmla="*/ 2951819 w 3758938"/>
              <a:gd name="connsiteY8" fmla="*/ 56147 h 2116892"/>
              <a:gd name="connsiteX9" fmla="*/ 3032030 w 3758938"/>
              <a:gd name="connsiteY9" fmla="*/ 272715 h 2116892"/>
              <a:gd name="connsiteX10" fmla="*/ 3080156 w 3758938"/>
              <a:gd name="connsiteY10" fmla="*/ 417094 h 2116892"/>
              <a:gd name="connsiteX11" fmla="*/ 3189873 w 3758938"/>
              <a:gd name="connsiteY11" fmla="*/ 545861 h 2116892"/>
              <a:gd name="connsiteX12" fmla="*/ 3272661 w 3758938"/>
              <a:gd name="connsiteY12" fmla="*/ 665747 h 2116892"/>
              <a:gd name="connsiteX13" fmla="*/ 3366479 w 3758938"/>
              <a:gd name="connsiteY13" fmla="*/ 842067 h 2116892"/>
              <a:gd name="connsiteX14" fmla="*/ 3475909 w 3758938"/>
              <a:gd name="connsiteY14" fmla="*/ 943333 h 2116892"/>
              <a:gd name="connsiteX15" fmla="*/ 3641630 w 3758938"/>
              <a:gd name="connsiteY15" fmla="*/ 753979 h 2116892"/>
              <a:gd name="connsiteX16" fmla="*/ 3758938 w 3758938"/>
              <a:gd name="connsiteY16" fmla="*/ 1193418 h 2116892"/>
              <a:gd name="connsiteX17" fmla="*/ 3736738 w 3758938"/>
              <a:gd name="connsiteY17" fmla="*/ 1239539 h 2116892"/>
              <a:gd name="connsiteX18" fmla="*/ 3518449 w 3758938"/>
              <a:gd name="connsiteY18" fmla="*/ 1479167 h 2116892"/>
              <a:gd name="connsiteX19" fmla="*/ 3449983 w 3758938"/>
              <a:gd name="connsiteY19" fmla="*/ 1540900 h 2116892"/>
              <a:gd name="connsiteX20" fmla="*/ 3265070 w 3758938"/>
              <a:gd name="connsiteY20" fmla="*/ 1435052 h 2116892"/>
              <a:gd name="connsiteX21" fmla="*/ 3144325 w 3758938"/>
              <a:gd name="connsiteY21" fmla="*/ 1291389 h 2116892"/>
              <a:gd name="connsiteX22" fmla="*/ 2991925 w 3758938"/>
              <a:gd name="connsiteY22" fmla="*/ 1018673 h 2116892"/>
              <a:gd name="connsiteX23" fmla="*/ 2943798 w 3758938"/>
              <a:gd name="connsiteY23" fmla="*/ 954505 h 2116892"/>
              <a:gd name="connsiteX24" fmla="*/ 2823482 w 3758938"/>
              <a:gd name="connsiteY24" fmla="*/ 802105 h 2116892"/>
              <a:gd name="connsiteX25" fmla="*/ 2751293 w 3758938"/>
              <a:gd name="connsiteY25" fmla="*/ 713873 h 2116892"/>
              <a:gd name="connsiteX26" fmla="*/ 2687125 w 3758938"/>
              <a:gd name="connsiteY26" fmla="*/ 745958 h 2116892"/>
              <a:gd name="connsiteX27" fmla="*/ 2568384 w 3758938"/>
              <a:gd name="connsiteY27" fmla="*/ 720749 h 2116892"/>
              <a:gd name="connsiteX28" fmla="*/ 2416126 w 3758938"/>
              <a:gd name="connsiteY28" fmla="*/ 843786 h 2116892"/>
              <a:gd name="connsiteX29" fmla="*/ 2276189 w 3758938"/>
              <a:gd name="connsiteY29" fmla="*/ 872004 h 2116892"/>
              <a:gd name="connsiteX30" fmla="*/ 2083684 w 3758938"/>
              <a:gd name="connsiteY30" fmla="*/ 879738 h 2116892"/>
              <a:gd name="connsiteX31" fmla="*/ 1949904 w 3758938"/>
              <a:gd name="connsiteY31" fmla="*/ 1061930 h 2116892"/>
              <a:gd name="connsiteX32" fmla="*/ 1735627 w 3758938"/>
              <a:gd name="connsiteY32" fmla="*/ 1363579 h 2116892"/>
              <a:gd name="connsiteX33" fmla="*/ 1556156 w 3758938"/>
              <a:gd name="connsiteY33" fmla="*/ 1604210 h 2116892"/>
              <a:gd name="connsiteX34" fmla="*/ 1427819 w 3758938"/>
              <a:gd name="connsiteY34" fmla="*/ 1780673 h 2116892"/>
              <a:gd name="connsiteX35" fmla="*/ 1366086 w 3758938"/>
              <a:gd name="connsiteY35" fmla="*/ 1858736 h 2116892"/>
              <a:gd name="connsiteX36" fmla="*/ 1195209 w 3758938"/>
              <a:gd name="connsiteY36" fmla="*/ 1972319 h 2116892"/>
              <a:gd name="connsiteX37" fmla="*/ 987807 w 3758938"/>
              <a:gd name="connsiteY37" fmla="*/ 2055251 h 2116892"/>
              <a:gd name="connsiteX38" fmla="*/ 849015 w 3758938"/>
              <a:gd name="connsiteY38" fmla="*/ 2077022 h 2116892"/>
              <a:gd name="connsiteX39" fmla="*/ 688164 w 3758938"/>
              <a:gd name="connsiteY39" fmla="*/ 2116841 h 2116892"/>
              <a:gd name="connsiteX40" fmla="*/ 481192 w 3758938"/>
              <a:gd name="connsiteY40" fmla="*/ 2084901 h 2116892"/>
              <a:gd name="connsiteX41" fmla="*/ 267632 w 3758938"/>
              <a:gd name="connsiteY41" fmla="*/ 2063129 h 2116892"/>
              <a:gd name="connsiteX42" fmla="*/ 80570 w 3758938"/>
              <a:gd name="connsiteY42" fmla="*/ 2057829 h 2116892"/>
              <a:gd name="connsiteX43" fmla="*/ 215 w 3758938"/>
              <a:gd name="connsiteY43" fmla="*/ 2038638 h 2116892"/>
              <a:gd name="connsiteX44" fmla="*/ 5945 w 3758938"/>
              <a:gd name="connsiteY44" fmla="*/ 1507958 h 2116892"/>
              <a:gd name="connsiteX0" fmla="*/ 5945 w 3758938"/>
              <a:gd name="connsiteY0" fmla="*/ 1507958 h 2116892"/>
              <a:gd name="connsiteX1" fmla="*/ 601651 w 3758938"/>
              <a:gd name="connsiteY1" fmla="*/ 1507958 h 2116892"/>
              <a:gd name="connsiteX2" fmla="*/ 1339588 w 3758938"/>
              <a:gd name="connsiteY2" fmla="*/ 1026694 h 2116892"/>
              <a:gd name="connsiteX3" fmla="*/ 1740640 w 3758938"/>
              <a:gd name="connsiteY3" fmla="*/ 224589 h 2116892"/>
              <a:gd name="connsiteX4" fmla="*/ 2302114 w 3758938"/>
              <a:gd name="connsiteY4" fmla="*/ 152400 h 2116892"/>
              <a:gd name="connsiteX5" fmla="*/ 2582851 w 3758938"/>
              <a:gd name="connsiteY5" fmla="*/ 136358 h 2116892"/>
              <a:gd name="connsiteX6" fmla="*/ 2719209 w 3758938"/>
              <a:gd name="connsiteY6" fmla="*/ 248652 h 2116892"/>
              <a:gd name="connsiteX7" fmla="*/ 2791398 w 3758938"/>
              <a:gd name="connsiteY7" fmla="*/ 0 h 2116892"/>
              <a:gd name="connsiteX8" fmla="*/ 2951819 w 3758938"/>
              <a:gd name="connsiteY8" fmla="*/ 56147 h 2116892"/>
              <a:gd name="connsiteX9" fmla="*/ 3032030 w 3758938"/>
              <a:gd name="connsiteY9" fmla="*/ 272715 h 2116892"/>
              <a:gd name="connsiteX10" fmla="*/ 3080156 w 3758938"/>
              <a:gd name="connsiteY10" fmla="*/ 417094 h 2116892"/>
              <a:gd name="connsiteX11" fmla="*/ 3189873 w 3758938"/>
              <a:gd name="connsiteY11" fmla="*/ 545861 h 2116892"/>
              <a:gd name="connsiteX12" fmla="*/ 3272661 w 3758938"/>
              <a:gd name="connsiteY12" fmla="*/ 665747 h 2116892"/>
              <a:gd name="connsiteX13" fmla="*/ 3366479 w 3758938"/>
              <a:gd name="connsiteY13" fmla="*/ 842067 h 2116892"/>
              <a:gd name="connsiteX14" fmla="*/ 3475909 w 3758938"/>
              <a:gd name="connsiteY14" fmla="*/ 943333 h 2116892"/>
              <a:gd name="connsiteX15" fmla="*/ 3641630 w 3758938"/>
              <a:gd name="connsiteY15" fmla="*/ 753979 h 2116892"/>
              <a:gd name="connsiteX16" fmla="*/ 3758938 w 3758938"/>
              <a:gd name="connsiteY16" fmla="*/ 1193418 h 2116892"/>
              <a:gd name="connsiteX17" fmla="*/ 3736738 w 3758938"/>
              <a:gd name="connsiteY17" fmla="*/ 1239539 h 2116892"/>
              <a:gd name="connsiteX18" fmla="*/ 3518449 w 3758938"/>
              <a:gd name="connsiteY18" fmla="*/ 1479167 h 2116892"/>
              <a:gd name="connsiteX19" fmla="*/ 3449983 w 3758938"/>
              <a:gd name="connsiteY19" fmla="*/ 1540900 h 2116892"/>
              <a:gd name="connsiteX20" fmla="*/ 3265070 w 3758938"/>
              <a:gd name="connsiteY20" fmla="*/ 1435052 h 2116892"/>
              <a:gd name="connsiteX21" fmla="*/ 3168818 w 3758938"/>
              <a:gd name="connsiteY21" fmla="*/ 1307718 h 2116892"/>
              <a:gd name="connsiteX22" fmla="*/ 2991925 w 3758938"/>
              <a:gd name="connsiteY22" fmla="*/ 1018673 h 2116892"/>
              <a:gd name="connsiteX23" fmla="*/ 2943798 w 3758938"/>
              <a:gd name="connsiteY23" fmla="*/ 954505 h 2116892"/>
              <a:gd name="connsiteX24" fmla="*/ 2823482 w 3758938"/>
              <a:gd name="connsiteY24" fmla="*/ 802105 h 2116892"/>
              <a:gd name="connsiteX25" fmla="*/ 2751293 w 3758938"/>
              <a:gd name="connsiteY25" fmla="*/ 713873 h 2116892"/>
              <a:gd name="connsiteX26" fmla="*/ 2687125 w 3758938"/>
              <a:gd name="connsiteY26" fmla="*/ 745958 h 2116892"/>
              <a:gd name="connsiteX27" fmla="*/ 2568384 w 3758938"/>
              <a:gd name="connsiteY27" fmla="*/ 720749 h 2116892"/>
              <a:gd name="connsiteX28" fmla="*/ 2416126 w 3758938"/>
              <a:gd name="connsiteY28" fmla="*/ 843786 h 2116892"/>
              <a:gd name="connsiteX29" fmla="*/ 2276189 w 3758938"/>
              <a:gd name="connsiteY29" fmla="*/ 872004 h 2116892"/>
              <a:gd name="connsiteX30" fmla="*/ 2083684 w 3758938"/>
              <a:gd name="connsiteY30" fmla="*/ 879738 h 2116892"/>
              <a:gd name="connsiteX31" fmla="*/ 1949904 w 3758938"/>
              <a:gd name="connsiteY31" fmla="*/ 1061930 h 2116892"/>
              <a:gd name="connsiteX32" fmla="*/ 1735627 w 3758938"/>
              <a:gd name="connsiteY32" fmla="*/ 1363579 h 2116892"/>
              <a:gd name="connsiteX33" fmla="*/ 1556156 w 3758938"/>
              <a:gd name="connsiteY33" fmla="*/ 1604210 h 2116892"/>
              <a:gd name="connsiteX34" fmla="*/ 1427819 w 3758938"/>
              <a:gd name="connsiteY34" fmla="*/ 1780673 h 2116892"/>
              <a:gd name="connsiteX35" fmla="*/ 1366086 w 3758938"/>
              <a:gd name="connsiteY35" fmla="*/ 1858736 h 2116892"/>
              <a:gd name="connsiteX36" fmla="*/ 1195209 w 3758938"/>
              <a:gd name="connsiteY36" fmla="*/ 1972319 h 2116892"/>
              <a:gd name="connsiteX37" fmla="*/ 987807 w 3758938"/>
              <a:gd name="connsiteY37" fmla="*/ 2055251 h 2116892"/>
              <a:gd name="connsiteX38" fmla="*/ 849015 w 3758938"/>
              <a:gd name="connsiteY38" fmla="*/ 2077022 h 2116892"/>
              <a:gd name="connsiteX39" fmla="*/ 688164 w 3758938"/>
              <a:gd name="connsiteY39" fmla="*/ 2116841 h 2116892"/>
              <a:gd name="connsiteX40" fmla="*/ 481192 w 3758938"/>
              <a:gd name="connsiteY40" fmla="*/ 2084901 h 2116892"/>
              <a:gd name="connsiteX41" fmla="*/ 267632 w 3758938"/>
              <a:gd name="connsiteY41" fmla="*/ 2063129 h 2116892"/>
              <a:gd name="connsiteX42" fmla="*/ 80570 w 3758938"/>
              <a:gd name="connsiteY42" fmla="*/ 2057829 h 2116892"/>
              <a:gd name="connsiteX43" fmla="*/ 215 w 3758938"/>
              <a:gd name="connsiteY43" fmla="*/ 2038638 h 2116892"/>
              <a:gd name="connsiteX44" fmla="*/ 5945 w 3758938"/>
              <a:gd name="connsiteY44" fmla="*/ 1507958 h 2116892"/>
              <a:gd name="connsiteX0" fmla="*/ 5945 w 3758938"/>
              <a:gd name="connsiteY0" fmla="*/ 1507958 h 2116892"/>
              <a:gd name="connsiteX1" fmla="*/ 601651 w 3758938"/>
              <a:gd name="connsiteY1" fmla="*/ 1507958 h 2116892"/>
              <a:gd name="connsiteX2" fmla="*/ 1339588 w 3758938"/>
              <a:gd name="connsiteY2" fmla="*/ 1026694 h 2116892"/>
              <a:gd name="connsiteX3" fmla="*/ 1740640 w 3758938"/>
              <a:gd name="connsiteY3" fmla="*/ 224589 h 2116892"/>
              <a:gd name="connsiteX4" fmla="*/ 2302114 w 3758938"/>
              <a:gd name="connsiteY4" fmla="*/ 152400 h 2116892"/>
              <a:gd name="connsiteX5" fmla="*/ 2582851 w 3758938"/>
              <a:gd name="connsiteY5" fmla="*/ 136358 h 2116892"/>
              <a:gd name="connsiteX6" fmla="*/ 2719209 w 3758938"/>
              <a:gd name="connsiteY6" fmla="*/ 248652 h 2116892"/>
              <a:gd name="connsiteX7" fmla="*/ 2791398 w 3758938"/>
              <a:gd name="connsiteY7" fmla="*/ 0 h 2116892"/>
              <a:gd name="connsiteX8" fmla="*/ 2951819 w 3758938"/>
              <a:gd name="connsiteY8" fmla="*/ 56147 h 2116892"/>
              <a:gd name="connsiteX9" fmla="*/ 3032030 w 3758938"/>
              <a:gd name="connsiteY9" fmla="*/ 272715 h 2116892"/>
              <a:gd name="connsiteX10" fmla="*/ 3080156 w 3758938"/>
              <a:gd name="connsiteY10" fmla="*/ 417094 h 2116892"/>
              <a:gd name="connsiteX11" fmla="*/ 3189873 w 3758938"/>
              <a:gd name="connsiteY11" fmla="*/ 545861 h 2116892"/>
              <a:gd name="connsiteX12" fmla="*/ 3272661 w 3758938"/>
              <a:gd name="connsiteY12" fmla="*/ 665747 h 2116892"/>
              <a:gd name="connsiteX13" fmla="*/ 3366479 w 3758938"/>
              <a:gd name="connsiteY13" fmla="*/ 842067 h 2116892"/>
              <a:gd name="connsiteX14" fmla="*/ 3475909 w 3758938"/>
              <a:gd name="connsiteY14" fmla="*/ 943333 h 2116892"/>
              <a:gd name="connsiteX15" fmla="*/ 3641630 w 3758938"/>
              <a:gd name="connsiteY15" fmla="*/ 753979 h 2116892"/>
              <a:gd name="connsiteX16" fmla="*/ 3758938 w 3758938"/>
              <a:gd name="connsiteY16" fmla="*/ 1193418 h 2116892"/>
              <a:gd name="connsiteX17" fmla="*/ 3736738 w 3758938"/>
              <a:gd name="connsiteY17" fmla="*/ 1239539 h 2116892"/>
              <a:gd name="connsiteX18" fmla="*/ 3518449 w 3758938"/>
              <a:gd name="connsiteY18" fmla="*/ 1479167 h 2116892"/>
              <a:gd name="connsiteX19" fmla="*/ 3449983 w 3758938"/>
              <a:gd name="connsiteY19" fmla="*/ 1540900 h 2116892"/>
              <a:gd name="connsiteX20" fmla="*/ 3295006 w 3758938"/>
              <a:gd name="connsiteY20" fmla="*/ 1407838 h 2116892"/>
              <a:gd name="connsiteX21" fmla="*/ 3168818 w 3758938"/>
              <a:gd name="connsiteY21" fmla="*/ 1307718 h 2116892"/>
              <a:gd name="connsiteX22" fmla="*/ 2991925 w 3758938"/>
              <a:gd name="connsiteY22" fmla="*/ 1018673 h 2116892"/>
              <a:gd name="connsiteX23" fmla="*/ 2943798 w 3758938"/>
              <a:gd name="connsiteY23" fmla="*/ 954505 h 2116892"/>
              <a:gd name="connsiteX24" fmla="*/ 2823482 w 3758938"/>
              <a:gd name="connsiteY24" fmla="*/ 802105 h 2116892"/>
              <a:gd name="connsiteX25" fmla="*/ 2751293 w 3758938"/>
              <a:gd name="connsiteY25" fmla="*/ 713873 h 2116892"/>
              <a:gd name="connsiteX26" fmla="*/ 2687125 w 3758938"/>
              <a:gd name="connsiteY26" fmla="*/ 745958 h 2116892"/>
              <a:gd name="connsiteX27" fmla="*/ 2568384 w 3758938"/>
              <a:gd name="connsiteY27" fmla="*/ 720749 h 2116892"/>
              <a:gd name="connsiteX28" fmla="*/ 2416126 w 3758938"/>
              <a:gd name="connsiteY28" fmla="*/ 843786 h 2116892"/>
              <a:gd name="connsiteX29" fmla="*/ 2276189 w 3758938"/>
              <a:gd name="connsiteY29" fmla="*/ 872004 h 2116892"/>
              <a:gd name="connsiteX30" fmla="*/ 2083684 w 3758938"/>
              <a:gd name="connsiteY30" fmla="*/ 879738 h 2116892"/>
              <a:gd name="connsiteX31" fmla="*/ 1949904 w 3758938"/>
              <a:gd name="connsiteY31" fmla="*/ 1061930 h 2116892"/>
              <a:gd name="connsiteX32" fmla="*/ 1735627 w 3758938"/>
              <a:gd name="connsiteY32" fmla="*/ 1363579 h 2116892"/>
              <a:gd name="connsiteX33" fmla="*/ 1556156 w 3758938"/>
              <a:gd name="connsiteY33" fmla="*/ 1604210 h 2116892"/>
              <a:gd name="connsiteX34" fmla="*/ 1427819 w 3758938"/>
              <a:gd name="connsiteY34" fmla="*/ 1780673 h 2116892"/>
              <a:gd name="connsiteX35" fmla="*/ 1366086 w 3758938"/>
              <a:gd name="connsiteY35" fmla="*/ 1858736 h 2116892"/>
              <a:gd name="connsiteX36" fmla="*/ 1195209 w 3758938"/>
              <a:gd name="connsiteY36" fmla="*/ 1972319 h 2116892"/>
              <a:gd name="connsiteX37" fmla="*/ 987807 w 3758938"/>
              <a:gd name="connsiteY37" fmla="*/ 2055251 h 2116892"/>
              <a:gd name="connsiteX38" fmla="*/ 849015 w 3758938"/>
              <a:gd name="connsiteY38" fmla="*/ 2077022 h 2116892"/>
              <a:gd name="connsiteX39" fmla="*/ 688164 w 3758938"/>
              <a:gd name="connsiteY39" fmla="*/ 2116841 h 2116892"/>
              <a:gd name="connsiteX40" fmla="*/ 481192 w 3758938"/>
              <a:gd name="connsiteY40" fmla="*/ 2084901 h 2116892"/>
              <a:gd name="connsiteX41" fmla="*/ 267632 w 3758938"/>
              <a:gd name="connsiteY41" fmla="*/ 2063129 h 2116892"/>
              <a:gd name="connsiteX42" fmla="*/ 80570 w 3758938"/>
              <a:gd name="connsiteY42" fmla="*/ 2057829 h 2116892"/>
              <a:gd name="connsiteX43" fmla="*/ 215 w 3758938"/>
              <a:gd name="connsiteY43" fmla="*/ 2038638 h 2116892"/>
              <a:gd name="connsiteX44" fmla="*/ 5945 w 3758938"/>
              <a:gd name="connsiteY44" fmla="*/ 1507958 h 2116892"/>
              <a:gd name="connsiteX0" fmla="*/ 5945 w 3758938"/>
              <a:gd name="connsiteY0" fmla="*/ 1507958 h 2116892"/>
              <a:gd name="connsiteX1" fmla="*/ 601651 w 3758938"/>
              <a:gd name="connsiteY1" fmla="*/ 1507958 h 2116892"/>
              <a:gd name="connsiteX2" fmla="*/ 1339588 w 3758938"/>
              <a:gd name="connsiteY2" fmla="*/ 1026694 h 2116892"/>
              <a:gd name="connsiteX3" fmla="*/ 1740640 w 3758938"/>
              <a:gd name="connsiteY3" fmla="*/ 224589 h 2116892"/>
              <a:gd name="connsiteX4" fmla="*/ 2302114 w 3758938"/>
              <a:gd name="connsiteY4" fmla="*/ 152400 h 2116892"/>
              <a:gd name="connsiteX5" fmla="*/ 2582851 w 3758938"/>
              <a:gd name="connsiteY5" fmla="*/ 136358 h 2116892"/>
              <a:gd name="connsiteX6" fmla="*/ 2719209 w 3758938"/>
              <a:gd name="connsiteY6" fmla="*/ 248652 h 2116892"/>
              <a:gd name="connsiteX7" fmla="*/ 2791398 w 3758938"/>
              <a:gd name="connsiteY7" fmla="*/ 0 h 2116892"/>
              <a:gd name="connsiteX8" fmla="*/ 2951819 w 3758938"/>
              <a:gd name="connsiteY8" fmla="*/ 56147 h 2116892"/>
              <a:gd name="connsiteX9" fmla="*/ 3032030 w 3758938"/>
              <a:gd name="connsiteY9" fmla="*/ 272715 h 2116892"/>
              <a:gd name="connsiteX10" fmla="*/ 3080156 w 3758938"/>
              <a:gd name="connsiteY10" fmla="*/ 417094 h 2116892"/>
              <a:gd name="connsiteX11" fmla="*/ 3189873 w 3758938"/>
              <a:gd name="connsiteY11" fmla="*/ 545861 h 2116892"/>
              <a:gd name="connsiteX12" fmla="*/ 3272661 w 3758938"/>
              <a:gd name="connsiteY12" fmla="*/ 665747 h 2116892"/>
              <a:gd name="connsiteX13" fmla="*/ 3366479 w 3758938"/>
              <a:gd name="connsiteY13" fmla="*/ 842067 h 2116892"/>
              <a:gd name="connsiteX14" fmla="*/ 3475909 w 3758938"/>
              <a:gd name="connsiteY14" fmla="*/ 943333 h 2116892"/>
              <a:gd name="connsiteX15" fmla="*/ 3641630 w 3758938"/>
              <a:gd name="connsiteY15" fmla="*/ 753979 h 2116892"/>
              <a:gd name="connsiteX16" fmla="*/ 3758938 w 3758938"/>
              <a:gd name="connsiteY16" fmla="*/ 1193418 h 2116892"/>
              <a:gd name="connsiteX17" fmla="*/ 3736738 w 3758938"/>
              <a:gd name="connsiteY17" fmla="*/ 1239539 h 2116892"/>
              <a:gd name="connsiteX18" fmla="*/ 3518449 w 3758938"/>
              <a:gd name="connsiteY18" fmla="*/ 1479167 h 2116892"/>
              <a:gd name="connsiteX19" fmla="*/ 3433655 w 3758938"/>
              <a:gd name="connsiteY19" fmla="*/ 1470143 h 2116892"/>
              <a:gd name="connsiteX20" fmla="*/ 3295006 w 3758938"/>
              <a:gd name="connsiteY20" fmla="*/ 1407838 h 2116892"/>
              <a:gd name="connsiteX21" fmla="*/ 3168818 w 3758938"/>
              <a:gd name="connsiteY21" fmla="*/ 1307718 h 2116892"/>
              <a:gd name="connsiteX22" fmla="*/ 2991925 w 3758938"/>
              <a:gd name="connsiteY22" fmla="*/ 1018673 h 2116892"/>
              <a:gd name="connsiteX23" fmla="*/ 2943798 w 3758938"/>
              <a:gd name="connsiteY23" fmla="*/ 954505 h 2116892"/>
              <a:gd name="connsiteX24" fmla="*/ 2823482 w 3758938"/>
              <a:gd name="connsiteY24" fmla="*/ 802105 h 2116892"/>
              <a:gd name="connsiteX25" fmla="*/ 2751293 w 3758938"/>
              <a:gd name="connsiteY25" fmla="*/ 713873 h 2116892"/>
              <a:gd name="connsiteX26" fmla="*/ 2687125 w 3758938"/>
              <a:gd name="connsiteY26" fmla="*/ 745958 h 2116892"/>
              <a:gd name="connsiteX27" fmla="*/ 2568384 w 3758938"/>
              <a:gd name="connsiteY27" fmla="*/ 720749 h 2116892"/>
              <a:gd name="connsiteX28" fmla="*/ 2416126 w 3758938"/>
              <a:gd name="connsiteY28" fmla="*/ 843786 h 2116892"/>
              <a:gd name="connsiteX29" fmla="*/ 2276189 w 3758938"/>
              <a:gd name="connsiteY29" fmla="*/ 872004 h 2116892"/>
              <a:gd name="connsiteX30" fmla="*/ 2083684 w 3758938"/>
              <a:gd name="connsiteY30" fmla="*/ 879738 h 2116892"/>
              <a:gd name="connsiteX31" fmla="*/ 1949904 w 3758938"/>
              <a:gd name="connsiteY31" fmla="*/ 1061930 h 2116892"/>
              <a:gd name="connsiteX32" fmla="*/ 1735627 w 3758938"/>
              <a:gd name="connsiteY32" fmla="*/ 1363579 h 2116892"/>
              <a:gd name="connsiteX33" fmla="*/ 1556156 w 3758938"/>
              <a:gd name="connsiteY33" fmla="*/ 1604210 h 2116892"/>
              <a:gd name="connsiteX34" fmla="*/ 1427819 w 3758938"/>
              <a:gd name="connsiteY34" fmla="*/ 1780673 h 2116892"/>
              <a:gd name="connsiteX35" fmla="*/ 1366086 w 3758938"/>
              <a:gd name="connsiteY35" fmla="*/ 1858736 h 2116892"/>
              <a:gd name="connsiteX36" fmla="*/ 1195209 w 3758938"/>
              <a:gd name="connsiteY36" fmla="*/ 1972319 h 2116892"/>
              <a:gd name="connsiteX37" fmla="*/ 987807 w 3758938"/>
              <a:gd name="connsiteY37" fmla="*/ 2055251 h 2116892"/>
              <a:gd name="connsiteX38" fmla="*/ 849015 w 3758938"/>
              <a:gd name="connsiteY38" fmla="*/ 2077022 h 2116892"/>
              <a:gd name="connsiteX39" fmla="*/ 688164 w 3758938"/>
              <a:gd name="connsiteY39" fmla="*/ 2116841 h 2116892"/>
              <a:gd name="connsiteX40" fmla="*/ 481192 w 3758938"/>
              <a:gd name="connsiteY40" fmla="*/ 2084901 h 2116892"/>
              <a:gd name="connsiteX41" fmla="*/ 267632 w 3758938"/>
              <a:gd name="connsiteY41" fmla="*/ 2063129 h 2116892"/>
              <a:gd name="connsiteX42" fmla="*/ 80570 w 3758938"/>
              <a:gd name="connsiteY42" fmla="*/ 2057829 h 2116892"/>
              <a:gd name="connsiteX43" fmla="*/ 215 w 3758938"/>
              <a:gd name="connsiteY43" fmla="*/ 2038638 h 2116892"/>
              <a:gd name="connsiteX44" fmla="*/ 5945 w 3758938"/>
              <a:gd name="connsiteY44" fmla="*/ 1507958 h 2116892"/>
              <a:gd name="connsiteX0" fmla="*/ 5945 w 3758938"/>
              <a:gd name="connsiteY0" fmla="*/ 1507958 h 2116892"/>
              <a:gd name="connsiteX1" fmla="*/ 601651 w 3758938"/>
              <a:gd name="connsiteY1" fmla="*/ 1507958 h 2116892"/>
              <a:gd name="connsiteX2" fmla="*/ 1339588 w 3758938"/>
              <a:gd name="connsiteY2" fmla="*/ 1026694 h 2116892"/>
              <a:gd name="connsiteX3" fmla="*/ 1740640 w 3758938"/>
              <a:gd name="connsiteY3" fmla="*/ 224589 h 2116892"/>
              <a:gd name="connsiteX4" fmla="*/ 2302114 w 3758938"/>
              <a:gd name="connsiteY4" fmla="*/ 152400 h 2116892"/>
              <a:gd name="connsiteX5" fmla="*/ 2582851 w 3758938"/>
              <a:gd name="connsiteY5" fmla="*/ 136358 h 2116892"/>
              <a:gd name="connsiteX6" fmla="*/ 2719209 w 3758938"/>
              <a:gd name="connsiteY6" fmla="*/ 248652 h 2116892"/>
              <a:gd name="connsiteX7" fmla="*/ 2791398 w 3758938"/>
              <a:gd name="connsiteY7" fmla="*/ 0 h 2116892"/>
              <a:gd name="connsiteX8" fmla="*/ 2951819 w 3758938"/>
              <a:gd name="connsiteY8" fmla="*/ 56147 h 2116892"/>
              <a:gd name="connsiteX9" fmla="*/ 3032030 w 3758938"/>
              <a:gd name="connsiteY9" fmla="*/ 272715 h 2116892"/>
              <a:gd name="connsiteX10" fmla="*/ 3080156 w 3758938"/>
              <a:gd name="connsiteY10" fmla="*/ 417094 h 2116892"/>
              <a:gd name="connsiteX11" fmla="*/ 3189873 w 3758938"/>
              <a:gd name="connsiteY11" fmla="*/ 545861 h 2116892"/>
              <a:gd name="connsiteX12" fmla="*/ 3272661 w 3758938"/>
              <a:gd name="connsiteY12" fmla="*/ 665747 h 2116892"/>
              <a:gd name="connsiteX13" fmla="*/ 3366479 w 3758938"/>
              <a:gd name="connsiteY13" fmla="*/ 842067 h 2116892"/>
              <a:gd name="connsiteX14" fmla="*/ 3475909 w 3758938"/>
              <a:gd name="connsiteY14" fmla="*/ 943333 h 2116892"/>
              <a:gd name="connsiteX15" fmla="*/ 3641630 w 3758938"/>
              <a:gd name="connsiteY15" fmla="*/ 753979 h 2116892"/>
              <a:gd name="connsiteX16" fmla="*/ 3758938 w 3758938"/>
              <a:gd name="connsiteY16" fmla="*/ 1193418 h 2116892"/>
              <a:gd name="connsiteX17" fmla="*/ 3736738 w 3758938"/>
              <a:gd name="connsiteY17" fmla="*/ 1239539 h 2116892"/>
              <a:gd name="connsiteX18" fmla="*/ 3575599 w 3758938"/>
              <a:gd name="connsiteY18" fmla="*/ 1427460 h 2116892"/>
              <a:gd name="connsiteX19" fmla="*/ 3433655 w 3758938"/>
              <a:gd name="connsiteY19" fmla="*/ 1470143 h 2116892"/>
              <a:gd name="connsiteX20" fmla="*/ 3295006 w 3758938"/>
              <a:gd name="connsiteY20" fmla="*/ 1407838 h 2116892"/>
              <a:gd name="connsiteX21" fmla="*/ 3168818 w 3758938"/>
              <a:gd name="connsiteY21" fmla="*/ 1307718 h 2116892"/>
              <a:gd name="connsiteX22" fmla="*/ 2991925 w 3758938"/>
              <a:gd name="connsiteY22" fmla="*/ 1018673 h 2116892"/>
              <a:gd name="connsiteX23" fmla="*/ 2943798 w 3758938"/>
              <a:gd name="connsiteY23" fmla="*/ 954505 h 2116892"/>
              <a:gd name="connsiteX24" fmla="*/ 2823482 w 3758938"/>
              <a:gd name="connsiteY24" fmla="*/ 802105 h 2116892"/>
              <a:gd name="connsiteX25" fmla="*/ 2751293 w 3758938"/>
              <a:gd name="connsiteY25" fmla="*/ 713873 h 2116892"/>
              <a:gd name="connsiteX26" fmla="*/ 2687125 w 3758938"/>
              <a:gd name="connsiteY26" fmla="*/ 745958 h 2116892"/>
              <a:gd name="connsiteX27" fmla="*/ 2568384 w 3758938"/>
              <a:gd name="connsiteY27" fmla="*/ 720749 h 2116892"/>
              <a:gd name="connsiteX28" fmla="*/ 2416126 w 3758938"/>
              <a:gd name="connsiteY28" fmla="*/ 843786 h 2116892"/>
              <a:gd name="connsiteX29" fmla="*/ 2276189 w 3758938"/>
              <a:gd name="connsiteY29" fmla="*/ 872004 h 2116892"/>
              <a:gd name="connsiteX30" fmla="*/ 2083684 w 3758938"/>
              <a:gd name="connsiteY30" fmla="*/ 879738 h 2116892"/>
              <a:gd name="connsiteX31" fmla="*/ 1949904 w 3758938"/>
              <a:gd name="connsiteY31" fmla="*/ 1061930 h 2116892"/>
              <a:gd name="connsiteX32" fmla="*/ 1735627 w 3758938"/>
              <a:gd name="connsiteY32" fmla="*/ 1363579 h 2116892"/>
              <a:gd name="connsiteX33" fmla="*/ 1556156 w 3758938"/>
              <a:gd name="connsiteY33" fmla="*/ 1604210 h 2116892"/>
              <a:gd name="connsiteX34" fmla="*/ 1427819 w 3758938"/>
              <a:gd name="connsiteY34" fmla="*/ 1780673 h 2116892"/>
              <a:gd name="connsiteX35" fmla="*/ 1366086 w 3758938"/>
              <a:gd name="connsiteY35" fmla="*/ 1858736 h 2116892"/>
              <a:gd name="connsiteX36" fmla="*/ 1195209 w 3758938"/>
              <a:gd name="connsiteY36" fmla="*/ 1972319 h 2116892"/>
              <a:gd name="connsiteX37" fmla="*/ 987807 w 3758938"/>
              <a:gd name="connsiteY37" fmla="*/ 2055251 h 2116892"/>
              <a:gd name="connsiteX38" fmla="*/ 849015 w 3758938"/>
              <a:gd name="connsiteY38" fmla="*/ 2077022 h 2116892"/>
              <a:gd name="connsiteX39" fmla="*/ 688164 w 3758938"/>
              <a:gd name="connsiteY39" fmla="*/ 2116841 h 2116892"/>
              <a:gd name="connsiteX40" fmla="*/ 481192 w 3758938"/>
              <a:gd name="connsiteY40" fmla="*/ 2084901 h 2116892"/>
              <a:gd name="connsiteX41" fmla="*/ 267632 w 3758938"/>
              <a:gd name="connsiteY41" fmla="*/ 2063129 h 2116892"/>
              <a:gd name="connsiteX42" fmla="*/ 80570 w 3758938"/>
              <a:gd name="connsiteY42" fmla="*/ 2057829 h 2116892"/>
              <a:gd name="connsiteX43" fmla="*/ 215 w 3758938"/>
              <a:gd name="connsiteY43" fmla="*/ 2038638 h 2116892"/>
              <a:gd name="connsiteX44" fmla="*/ 5945 w 3758938"/>
              <a:gd name="connsiteY44" fmla="*/ 1507958 h 2116892"/>
              <a:gd name="connsiteX0" fmla="*/ 5945 w 3758938"/>
              <a:gd name="connsiteY0" fmla="*/ 1507958 h 2116892"/>
              <a:gd name="connsiteX1" fmla="*/ 601651 w 3758938"/>
              <a:gd name="connsiteY1" fmla="*/ 1507958 h 2116892"/>
              <a:gd name="connsiteX2" fmla="*/ 1339588 w 3758938"/>
              <a:gd name="connsiteY2" fmla="*/ 1026694 h 2116892"/>
              <a:gd name="connsiteX3" fmla="*/ 1740640 w 3758938"/>
              <a:gd name="connsiteY3" fmla="*/ 224589 h 2116892"/>
              <a:gd name="connsiteX4" fmla="*/ 2302114 w 3758938"/>
              <a:gd name="connsiteY4" fmla="*/ 152400 h 2116892"/>
              <a:gd name="connsiteX5" fmla="*/ 2582851 w 3758938"/>
              <a:gd name="connsiteY5" fmla="*/ 136358 h 2116892"/>
              <a:gd name="connsiteX6" fmla="*/ 2719209 w 3758938"/>
              <a:gd name="connsiteY6" fmla="*/ 248652 h 2116892"/>
              <a:gd name="connsiteX7" fmla="*/ 2791398 w 3758938"/>
              <a:gd name="connsiteY7" fmla="*/ 0 h 2116892"/>
              <a:gd name="connsiteX8" fmla="*/ 2951819 w 3758938"/>
              <a:gd name="connsiteY8" fmla="*/ 56147 h 2116892"/>
              <a:gd name="connsiteX9" fmla="*/ 3032030 w 3758938"/>
              <a:gd name="connsiteY9" fmla="*/ 272715 h 2116892"/>
              <a:gd name="connsiteX10" fmla="*/ 3080156 w 3758938"/>
              <a:gd name="connsiteY10" fmla="*/ 417094 h 2116892"/>
              <a:gd name="connsiteX11" fmla="*/ 3189873 w 3758938"/>
              <a:gd name="connsiteY11" fmla="*/ 545861 h 2116892"/>
              <a:gd name="connsiteX12" fmla="*/ 3272661 w 3758938"/>
              <a:gd name="connsiteY12" fmla="*/ 665747 h 2116892"/>
              <a:gd name="connsiteX13" fmla="*/ 3366479 w 3758938"/>
              <a:gd name="connsiteY13" fmla="*/ 842067 h 2116892"/>
              <a:gd name="connsiteX14" fmla="*/ 3475909 w 3758938"/>
              <a:gd name="connsiteY14" fmla="*/ 943333 h 2116892"/>
              <a:gd name="connsiteX15" fmla="*/ 3641630 w 3758938"/>
              <a:gd name="connsiteY15" fmla="*/ 753979 h 2116892"/>
              <a:gd name="connsiteX16" fmla="*/ 3758938 w 3758938"/>
              <a:gd name="connsiteY16" fmla="*/ 1193418 h 2116892"/>
              <a:gd name="connsiteX17" fmla="*/ 3736738 w 3758938"/>
              <a:gd name="connsiteY17" fmla="*/ 1239539 h 2116892"/>
              <a:gd name="connsiteX18" fmla="*/ 3575599 w 3758938"/>
              <a:gd name="connsiteY18" fmla="*/ 1427460 h 2116892"/>
              <a:gd name="connsiteX19" fmla="*/ 3433655 w 3758938"/>
              <a:gd name="connsiteY19" fmla="*/ 1470143 h 2116892"/>
              <a:gd name="connsiteX20" fmla="*/ 3295006 w 3758938"/>
              <a:gd name="connsiteY20" fmla="*/ 1407838 h 2116892"/>
              <a:gd name="connsiteX21" fmla="*/ 3168818 w 3758938"/>
              <a:gd name="connsiteY21" fmla="*/ 1307718 h 2116892"/>
              <a:gd name="connsiteX22" fmla="*/ 2991925 w 3758938"/>
              <a:gd name="connsiteY22" fmla="*/ 1018673 h 2116892"/>
              <a:gd name="connsiteX23" fmla="*/ 2943798 w 3758938"/>
              <a:gd name="connsiteY23" fmla="*/ 954505 h 2116892"/>
              <a:gd name="connsiteX24" fmla="*/ 2823482 w 3758938"/>
              <a:gd name="connsiteY24" fmla="*/ 802105 h 2116892"/>
              <a:gd name="connsiteX25" fmla="*/ 2751293 w 3758938"/>
              <a:gd name="connsiteY25" fmla="*/ 713873 h 2116892"/>
              <a:gd name="connsiteX26" fmla="*/ 2687125 w 3758938"/>
              <a:gd name="connsiteY26" fmla="*/ 745958 h 2116892"/>
              <a:gd name="connsiteX27" fmla="*/ 2568384 w 3758938"/>
              <a:gd name="connsiteY27" fmla="*/ 720749 h 2116892"/>
              <a:gd name="connsiteX28" fmla="*/ 2416126 w 3758938"/>
              <a:gd name="connsiteY28" fmla="*/ 1116502 h 2116892"/>
              <a:gd name="connsiteX29" fmla="*/ 2276189 w 3758938"/>
              <a:gd name="connsiteY29" fmla="*/ 872004 h 2116892"/>
              <a:gd name="connsiteX30" fmla="*/ 2083684 w 3758938"/>
              <a:gd name="connsiteY30" fmla="*/ 879738 h 2116892"/>
              <a:gd name="connsiteX31" fmla="*/ 1949904 w 3758938"/>
              <a:gd name="connsiteY31" fmla="*/ 1061930 h 2116892"/>
              <a:gd name="connsiteX32" fmla="*/ 1735627 w 3758938"/>
              <a:gd name="connsiteY32" fmla="*/ 1363579 h 2116892"/>
              <a:gd name="connsiteX33" fmla="*/ 1556156 w 3758938"/>
              <a:gd name="connsiteY33" fmla="*/ 1604210 h 2116892"/>
              <a:gd name="connsiteX34" fmla="*/ 1427819 w 3758938"/>
              <a:gd name="connsiteY34" fmla="*/ 1780673 h 2116892"/>
              <a:gd name="connsiteX35" fmla="*/ 1366086 w 3758938"/>
              <a:gd name="connsiteY35" fmla="*/ 1858736 h 2116892"/>
              <a:gd name="connsiteX36" fmla="*/ 1195209 w 3758938"/>
              <a:gd name="connsiteY36" fmla="*/ 1972319 h 2116892"/>
              <a:gd name="connsiteX37" fmla="*/ 987807 w 3758938"/>
              <a:gd name="connsiteY37" fmla="*/ 2055251 h 2116892"/>
              <a:gd name="connsiteX38" fmla="*/ 849015 w 3758938"/>
              <a:gd name="connsiteY38" fmla="*/ 2077022 h 2116892"/>
              <a:gd name="connsiteX39" fmla="*/ 688164 w 3758938"/>
              <a:gd name="connsiteY39" fmla="*/ 2116841 h 2116892"/>
              <a:gd name="connsiteX40" fmla="*/ 481192 w 3758938"/>
              <a:gd name="connsiteY40" fmla="*/ 2084901 h 2116892"/>
              <a:gd name="connsiteX41" fmla="*/ 267632 w 3758938"/>
              <a:gd name="connsiteY41" fmla="*/ 2063129 h 2116892"/>
              <a:gd name="connsiteX42" fmla="*/ 80570 w 3758938"/>
              <a:gd name="connsiteY42" fmla="*/ 2057829 h 2116892"/>
              <a:gd name="connsiteX43" fmla="*/ 215 w 3758938"/>
              <a:gd name="connsiteY43" fmla="*/ 2038638 h 2116892"/>
              <a:gd name="connsiteX44" fmla="*/ 5945 w 3758938"/>
              <a:gd name="connsiteY44" fmla="*/ 1507958 h 2116892"/>
              <a:gd name="connsiteX0" fmla="*/ 5945 w 3758938"/>
              <a:gd name="connsiteY0" fmla="*/ 1507958 h 2116892"/>
              <a:gd name="connsiteX1" fmla="*/ 601651 w 3758938"/>
              <a:gd name="connsiteY1" fmla="*/ 1507958 h 2116892"/>
              <a:gd name="connsiteX2" fmla="*/ 1339588 w 3758938"/>
              <a:gd name="connsiteY2" fmla="*/ 1026694 h 2116892"/>
              <a:gd name="connsiteX3" fmla="*/ 1740640 w 3758938"/>
              <a:gd name="connsiteY3" fmla="*/ 224589 h 2116892"/>
              <a:gd name="connsiteX4" fmla="*/ 2302114 w 3758938"/>
              <a:gd name="connsiteY4" fmla="*/ 152400 h 2116892"/>
              <a:gd name="connsiteX5" fmla="*/ 2582851 w 3758938"/>
              <a:gd name="connsiteY5" fmla="*/ 136358 h 2116892"/>
              <a:gd name="connsiteX6" fmla="*/ 2719209 w 3758938"/>
              <a:gd name="connsiteY6" fmla="*/ 248652 h 2116892"/>
              <a:gd name="connsiteX7" fmla="*/ 2791398 w 3758938"/>
              <a:gd name="connsiteY7" fmla="*/ 0 h 2116892"/>
              <a:gd name="connsiteX8" fmla="*/ 2951819 w 3758938"/>
              <a:gd name="connsiteY8" fmla="*/ 56147 h 2116892"/>
              <a:gd name="connsiteX9" fmla="*/ 3032030 w 3758938"/>
              <a:gd name="connsiteY9" fmla="*/ 272715 h 2116892"/>
              <a:gd name="connsiteX10" fmla="*/ 3080156 w 3758938"/>
              <a:gd name="connsiteY10" fmla="*/ 417094 h 2116892"/>
              <a:gd name="connsiteX11" fmla="*/ 3189873 w 3758938"/>
              <a:gd name="connsiteY11" fmla="*/ 545861 h 2116892"/>
              <a:gd name="connsiteX12" fmla="*/ 3272661 w 3758938"/>
              <a:gd name="connsiteY12" fmla="*/ 665747 h 2116892"/>
              <a:gd name="connsiteX13" fmla="*/ 3366479 w 3758938"/>
              <a:gd name="connsiteY13" fmla="*/ 842067 h 2116892"/>
              <a:gd name="connsiteX14" fmla="*/ 3475909 w 3758938"/>
              <a:gd name="connsiteY14" fmla="*/ 943333 h 2116892"/>
              <a:gd name="connsiteX15" fmla="*/ 3641630 w 3758938"/>
              <a:gd name="connsiteY15" fmla="*/ 753979 h 2116892"/>
              <a:gd name="connsiteX16" fmla="*/ 3758938 w 3758938"/>
              <a:gd name="connsiteY16" fmla="*/ 1193418 h 2116892"/>
              <a:gd name="connsiteX17" fmla="*/ 3736738 w 3758938"/>
              <a:gd name="connsiteY17" fmla="*/ 1239539 h 2116892"/>
              <a:gd name="connsiteX18" fmla="*/ 3575599 w 3758938"/>
              <a:gd name="connsiteY18" fmla="*/ 1427460 h 2116892"/>
              <a:gd name="connsiteX19" fmla="*/ 3433655 w 3758938"/>
              <a:gd name="connsiteY19" fmla="*/ 1470143 h 2116892"/>
              <a:gd name="connsiteX20" fmla="*/ 3295006 w 3758938"/>
              <a:gd name="connsiteY20" fmla="*/ 1407838 h 2116892"/>
              <a:gd name="connsiteX21" fmla="*/ 3168818 w 3758938"/>
              <a:gd name="connsiteY21" fmla="*/ 1307718 h 2116892"/>
              <a:gd name="connsiteX22" fmla="*/ 2991925 w 3758938"/>
              <a:gd name="connsiteY22" fmla="*/ 1018673 h 2116892"/>
              <a:gd name="connsiteX23" fmla="*/ 2943798 w 3758938"/>
              <a:gd name="connsiteY23" fmla="*/ 954505 h 2116892"/>
              <a:gd name="connsiteX24" fmla="*/ 2823482 w 3758938"/>
              <a:gd name="connsiteY24" fmla="*/ 802105 h 2116892"/>
              <a:gd name="connsiteX25" fmla="*/ 2751293 w 3758938"/>
              <a:gd name="connsiteY25" fmla="*/ 713873 h 2116892"/>
              <a:gd name="connsiteX26" fmla="*/ 2687125 w 3758938"/>
              <a:gd name="connsiteY26" fmla="*/ 745958 h 2116892"/>
              <a:gd name="connsiteX27" fmla="*/ 2584426 w 3758938"/>
              <a:gd name="connsiteY27" fmla="*/ 1266181 h 2116892"/>
              <a:gd name="connsiteX28" fmla="*/ 2416126 w 3758938"/>
              <a:gd name="connsiteY28" fmla="*/ 1116502 h 2116892"/>
              <a:gd name="connsiteX29" fmla="*/ 2276189 w 3758938"/>
              <a:gd name="connsiteY29" fmla="*/ 872004 h 2116892"/>
              <a:gd name="connsiteX30" fmla="*/ 2083684 w 3758938"/>
              <a:gd name="connsiteY30" fmla="*/ 879738 h 2116892"/>
              <a:gd name="connsiteX31" fmla="*/ 1949904 w 3758938"/>
              <a:gd name="connsiteY31" fmla="*/ 1061930 h 2116892"/>
              <a:gd name="connsiteX32" fmla="*/ 1735627 w 3758938"/>
              <a:gd name="connsiteY32" fmla="*/ 1363579 h 2116892"/>
              <a:gd name="connsiteX33" fmla="*/ 1556156 w 3758938"/>
              <a:gd name="connsiteY33" fmla="*/ 1604210 h 2116892"/>
              <a:gd name="connsiteX34" fmla="*/ 1427819 w 3758938"/>
              <a:gd name="connsiteY34" fmla="*/ 1780673 h 2116892"/>
              <a:gd name="connsiteX35" fmla="*/ 1366086 w 3758938"/>
              <a:gd name="connsiteY35" fmla="*/ 1858736 h 2116892"/>
              <a:gd name="connsiteX36" fmla="*/ 1195209 w 3758938"/>
              <a:gd name="connsiteY36" fmla="*/ 1972319 h 2116892"/>
              <a:gd name="connsiteX37" fmla="*/ 987807 w 3758938"/>
              <a:gd name="connsiteY37" fmla="*/ 2055251 h 2116892"/>
              <a:gd name="connsiteX38" fmla="*/ 849015 w 3758938"/>
              <a:gd name="connsiteY38" fmla="*/ 2077022 h 2116892"/>
              <a:gd name="connsiteX39" fmla="*/ 688164 w 3758938"/>
              <a:gd name="connsiteY39" fmla="*/ 2116841 h 2116892"/>
              <a:gd name="connsiteX40" fmla="*/ 481192 w 3758938"/>
              <a:gd name="connsiteY40" fmla="*/ 2084901 h 2116892"/>
              <a:gd name="connsiteX41" fmla="*/ 267632 w 3758938"/>
              <a:gd name="connsiteY41" fmla="*/ 2063129 h 2116892"/>
              <a:gd name="connsiteX42" fmla="*/ 80570 w 3758938"/>
              <a:gd name="connsiteY42" fmla="*/ 2057829 h 2116892"/>
              <a:gd name="connsiteX43" fmla="*/ 215 w 3758938"/>
              <a:gd name="connsiteY43" fmla="*/ 2038638 h 2116892"/>
              <a:gd name="connsiteX44" fmla="*/ 5945 w 3758938"/>
              <a:gd name="connsiteY44" fmla="*/ 1507958 h 2116892"/>
              <a:gd name="connsiteX0" fmla="*/ 5945 w 3758938"/>
              <a:gd name="connsiteY0" fmla="*/ 1507958 h 2116892"/>
              <a:gd name="connsiteX1" fmla="*/ 601651 w 3758938"/>
              <a:gd name="connsiteY1" fmla="*/ 1507958 h 2116892"/>
              <a:gd name="connsiteX2" fmla="*/ 1339588 w 3758938"/>
              <a:gd name="connsiteY2" fmla="*/ 1026694 h 2116892"/>
              <a:gd name="connsiteX3" fmla="*/ 1740640 w 3758938"/>
              <a:gd name="connsiteY3" fmla="*/ 224589 h 2116892"/>
              <a:gd name="connsiteX4" fmla="*/ 2302114 w 3758938"/>
              <a:gd name="connsiteY4" fmla="*/ 152400 h 2116892"/>
              <a:gd name="connsiteX5" fmla="*/ 2582851 w 3758938"/>
              <a:gd name="connsiteY5" fmla="*/ 136358 h 2116892"/>
              <a:gd name="connsiteX6" fmla="*/ 2719209 w 3758938"/>
              <a:gd name="connsiteY6" fmla="*/ 248652 h 2116892"/>
              <a:gd name="connsiteX7" fmla="*/ 2791398 w 3758938"/>
              <a:gd name="connsiteY7" fmla="*/ 0 h 2116892"/>
              <a:gd name="connsiteX8" fmla="*/ 2951819 w 3758938"/>
              <a:gd name="connsiteY8" fmla="*/ 56147 h 2116892"/>
              <a:gd name="connsiteX9" fmla="*/ 3032030 w 3758938"/>
              <a:gd name="connsiteY9" fmla="*/ 272715 h 2116892"/>
              <a:gd name="connsiteX10" fmla="*/ 3080156 w 3758938"/>
              <a:gd name="connsiteY10" fmla="*/ 417094 h 2116892"/>
              <a:gd name="connsiteX11" fmla="*/ 3189873 w 3758938"/>
              <a:gd name="connsiteY11" fmla="*/ 545861 h 2116892"/>
              <a:gd name="connsiteX12" fmla="*/ 3272661 w 3758938"/>
              <a:gd name="connsiteY12" fmla="*/ 665747 h 2116892"/>
              <a:gd name="connsiteX13" fmla="*/ 3366479 w 3758938"/>
              <a:gd name="connsiteY13" fmla="*/ 842067 h 2116892"/>
              <a:gd name="connsiteX14" fmla="*/ 3475909 w 3758938"/>
              <a:gd name="connsiteY14" fmla="*/ 943333 h 2116892"/>
              <a:gd name="connsiteX15" fmla="*/ 3641630 w 3758938"/>
              <a:gd name="connsiteY15" fmla="*/ 753979 h 2116892"/>
              <a:gd name="connsiteX16" fmla="*/ 3758938 w 3758938"/>
              <a:gd name="connsiteY16" fmla="*/ 1193418 h 2116892"/>
              <a:gd name="connsiteX17" fmla="*/ 3736738 w 3758938"/>
              <a:gd name="connsiteY17" fmla="*/ 1239539 h 2116892"/>
              <a:gd name="connsiteX18" fmla="*/ 3575599 w 3758938"/>
              <a:gd name="connsiteY18" fmla="*/ 1427460 h 2116892"/>
              <a:gd name="connsiteX19" fmla="*/ 3433655 w 3758938"/>
              <a:gd name="connsiteY19" fmla="*/ 1470143 h 2116892"/>
              <a:gd name="connsiteX20" fmla="*/ 3295006 w 3758938"/>
              <a:gd name="connsiteY20" fmla="*/ 1407838 h 2116892"/>
              <a:gd name="connsiteX21" fmla="*/ 3168818 w 3758938"/>
              <a:gd name="connsiteY21" fmla="*/ 1307718 h 2116892"/>
              <a:gd name="connsiteX22" fmla="*/ 2991925 w 3758938"/>
              <a:gd name="connsiteY22" fmla="*/ 1018673 h 2116892"/>
              <a:gd name="connsiteX23" fmla="*/ 2943798 w 3758938"/>
              <a:gd name="connsiteY23" fmla="*/ 954505 h 2116892"/>
              <a:gd name="connsiteX24" fmla="*/ 2823482 w 3758938"/>
              <a:gd name="connsiteY24" fmla="*/ 802105 h 2116892"/>
              <a:gd name="connsiteX25" fmla="*/ 2751293 w 3758938"/>
              <a:gd name="connsiteY25" fmla="*/ 713873 h 2116892"/>
              <a:gd name="connsiteX26" fmla="*/ 2799420 w 3758938"/>
              <a:gd name="connsiteY26" fmla="*/ 1363579 h 2116892"/>
              <a:gd name="connsiteX27" fmla="*/ 2584426 w 3758938"/>
              <a:gd name="connsiteY27" fmla="*/ 1266181 h 2116892"/>
              <a:gd name="connsiteX28" fmla="*/ 2416126 w 3758938"/>
              <a:gd name="connsiteY28" fmla="*/ 1116502 h 2116892"/>
              <a:gd name="connsiteX29" fmla="*/ 2276189 w 3758938"/>
              <a:gd name="connsiteY29" fmla="*/ 872004 h 2116892"/>
              <a:gd name="connsiteX30" fmla="*/ 2083684 w 3758938"/>
              <a:gd name="connsiteY30" fmla="*/ 879738 h 2116892"/>
              <a:gd name="connsiteX31" fmla="*/ 1949904 w 3758938"/>
              <a:gd name="connsiteY31" fmla="*/ 1061930 h 2116892"/>
              <a:gd name="connsiteX32" fmla="*/ 1735627 w 3758938"/>
              <a:gd name="connsiteY32" fmla="*/ 1363579 h 2116892"/>
              <a:gd name="connsiteX33" fmla="*/ 1556156 w 3758938"/>
              <a:gd name="connsiteY33" fmla="*/ 1604210 h 2116892"/>
              <a:gd name="connsiteX34" fmla="*/ 1427819 w 3758938"/>
              <a:gd name="connsiteY34" fmla="*/ 1780673 h 2116892"/>
              <a:gd name="connsiteX35" fmla="*/ 1366086 w 3758938"/>
              <a:gd name="connsiteY35" fmla="*/ 1858736 h 2116892"/>
              <a:gd name="connsiteX36" fmla="*/ 1195209 w 3758938"/>
              <a:gd name="connsiteY36" fmla="*/ 1972319 h 2116892"/>
              <a:gd name="connsiteX37" fmla="*/ 987807 w 3758938"/>
              <a:gd name="connsiteY37" fmla="*/ 2055251 h 2116892"/>
              <a:gd name="connsiteX38" fmla="*/ 849015 w 3758938"/>
              <a:gd name="connsiteY38" fmla="*/ 2077022 h 2116892"/>
              <a:gd name="connsiteX39" fmla="*/ 688164 w 3758938"/>
              <a:gd name="connsiteY39" fmla="*/ 2116841 h 2116892"/>
              <a:gd name="connsiteX40" fmla="*/ 481192 w 3758938"/>
              <a:gd name="connsiteY40" fmla="*/ 2084901 h 2116892"/>
              <a:gd name="connsiteX41" fmla="*/ 267632 w 3758938"/>
              <a:gd name="connsiteY41" fmla="*/ 2063129 h 2116892"/>
              <a:gd name="connsiteX42" fmla="*/ 80570 w 3758938"/>
              <a:gd name="connsiteY42" fmla="*/ 2057829 h 2116892"/>
              <a:gd name="connsiteX43" fmla="*/ 215 w 3758938"/>
              <a:gd name="connsiteY43" fmla="*/ 2038638 h 2116892"/>
              <a:gd name="connsiteX44" fmla="*/ 5945 w 3758938"/>
              <a:gd name="connsiteY44" fmla="*/ 1507958 h 2116892"/>
              <a:gd name="connsiteX0" fmla="*/ 5945 w 3758938"/>
              <a:gd name="connsiteY0" fmla="*/ 1507958 h 2116892"/>
              <a:gd name="connsiteX1" fmla="*/ 601651 w 3758938"/>
              <a:gd name="connsiteY1" fmla="*/ 1507958 h 2116892"/>
              <a:gd name="connsiteX2" fmla="*/ 1339588 w 3758938"/>
              <a:gd name="connsiteY2" fmla="*/ 1026694 h 2116892"/>
              <a:gd name="connsiteX3" fmla="*/ 1740640 w 3758938"/>
              <a:gd name="connsiteY3" fmla="*/ 224589 h 2116892"/>
              <a:gd name="connsiteX4" fmla="*/ 2302114 w 3758938"/>
              <a:gd name="connsiteY4" fmla="*/ 152400 h 2116892"/>
              <a:gd name="connsiteX5" fmla="*/ 2582851 w 3758938"/>
              <a:gd name="connsiteY5" fmla="*/ 136358 h 2116892"/>
              <a:gd name="connsiteX6" fmla="*/ 2719209 w 3758938"/>
              <a:gd name="connsiteY6" fmla="*/ 248652 h 2116892"/>
              <a:gd name="connsiteX7" fmla="*/ 2791398 w 3758938"/>
              <a:gd name="connsiteY7" fmla="*/ 0 h 2116892"/>
              <a:gd name="connsiteX8" fmla="*/ 2951819 w 3758938"/>
              <a:gd name="connsiteY8" fmla="*/ 56147 h 2116892"/>
              <a:gd name="connsiteX9" fmla="*/ 3032030 w 3758938"/>
              <a:gd name="connsiteY9" fmla="*/ 272715 h 2116892"/>
              <a:gd name="connsiteX10" fmla="*/ 3080156 w 3758938"/>
              <a:gd name="connsiteY10" fmla="*/ 417094 h 2116892"/>
              <a:gd name="connsiteX11" fmla="*/ 3189873 w 3758938"/>
              <a:gd name="connsiteY11" fmla="*/ 545861 h 2116892"/>
              <a:gd name="connsiteX12" fmla="*/ 3272661 w 3758938"/>
              <a:gd name="connsiteY12" fmla="*/ 665747 h 2116892"/>
              <a:gd name="connsiteX13" fmla="*/ 3366479 w 3758938"/>
              <a:gd name="connsiteY13" fmla="*/ 842067 h 2116892"/>
              <a:gd name="connsiteX14" fmla="*/ 3475909 w 3758938"/>
              <a:gd name="connsiteY14" fmla="*/ 943333 h 2116892"/>
              <a:gd name="connsiteX15" fmla="*/ 3641630 w 3758938"/>
              <a:gd name="connsiteY15" fmla="*/ 753979 h 2116892"/>
              <a:gd name="connsiteX16" fmla="*/ 3758938 w 3758938"/>
              <a:gd name="connsiteY16" fmla="*/ 1193418 h 2116892"/>
              <a:gd name="connsiteX17" fmla="*/ 3736738 w 3758938"/>
              <a:gd name="connsiteY17" fmla="*/ 1239539 h 2116892"/>
              <a:gd name="connsiteX18" fmla="*/ 3575599 w 3758938"/>
              <a:gd name="connsiteY18" fmla="*/ 1427460 h 2116892"/>
              <a:gd name="connsiteX19" fmla="*/ 3433655 w 3758938"/>
              <a:gd name="connsiteY19" fmla="*/ 1470143 h 2116892"/>
              <a:gd name="connsiteX20" fmla="*/ 3295006 w 3758938"/>
              <a:gd name="connsiteY20" fmla="*/ 1407838 h 2116892"/>
              <a:gd name="connsiteX21" fmla="*/ 3168818 w 3758938"/>
              <a:gd name="connsiteY21" fmla="*/ 1307718 h 2116892"/>
              <a:gd name="connsiteX22" fmla="*/ 2991925 w 3758938"/>
              <a:gd name="connsiteY22" fmla="*/ 1018673 h 2116892"/>
              <a:gd name="connsiteX23" fmla="*/ 2943798 w 3758938"/>
              <a:gd name="connsiteY23" fmla="*/ 954505 h 2116892"/>
              <a:gd name="connsiteX24" fmla="*/ 2823482 w 3758938"/>
              <a:gd name="connsiteY24" fmla="*/ 802105 h 2116892"/>
              <a:gd name="connsiteX25" fmla="*/ 3032030 w 3758938"/>
              <a:gd name="connsiteY25" fmla="*/ 1532021 h 2116892"/>
              <a:gd name="connsiteX26" fmla="*/ 2799420 w 3758938"/>
              <a:gd name="connsiteY26" fmla="*/ 1363579 h 2116892"/>
              <a:gd name="connsiteX27" fmla="*/ 2584426 w 3758938"/>
              <a:gd name="connsiteY27" fmla="*/ 1266181 h 2116892"/>
              <a:gd name="connsiteX28" fmla="*/ 2416126 w 3758938"/>
              <a:gd name="connsiteY28" fmla="*/ 1116502 h 2116892"/>
              <a:gd name="connsiteX29" fmla="*/ 2276189 w 3758938"/>
              <a:gd name="connsiteY29" fmla="*/ 872004 h 2116892"/>
              <a:gd name="connsiteX30" fmla="*/ 2083684 w 3758938"/>
              <a:gd name="connsiteY30" fmla="*/ 879738 h 2116892"/>
              <a:gd name="connsiteX31" fmla="*/ 1949904 w 3758938"/>
              <a:gd name="connsiteY31" fmla="*/ 1061930 h 2116892"/>
              <a:gd name="connsiteX32" fmla="*/ 1735627 w 3758938"/>
              <a:gd name="connsiteY32" fmla="*/ 1363579 h 2116892"/>
              <a:gd name="connsiteX33" fmla="*/ 1556156 w 3758938"/>
              <a:gd name="connsiteY33" fmla="*/ 1604210 h 2116892"/>
              <a:gd name="connsiteX34" fmla="*/ 1427819 w 3758938"/>
              <a:gd name="connsiteY34" fmla="*/ 1780673 h 2116892"/>
              <a:gd name="connsiteX35" fmla="*/ 1366086 w 3758938"/>
              <a:gd name="connsiteY35" fmla="*/ 1858736 h 2116892"/>
              <a:gd name="connsiteX36" fmla="*/ 1195209 w 3758938"/>
              <a:gd name="connsiteY36" fmla="*/ 1972319 h 2116892"/>
              <a:gd name="connsiteX37" fmla="*/ 987807 w 3758938"/>
              <a:gd name="connsiteY37" fmla="*/ 2055251 h 2116892"/>
              <a:gd name="connsiteX38" fmla="*/ 849015 w 3758938"/>
              <a:gd name="connsiteY38" fmla="*/ 2077022 h 2116892"/>
              <a:gd name="connsiteX39" fmla="*/ 688164 w 3758938"/>
              <a:gd name="connsiteY39" fmla="*/ 2116841 h 2116892"/>
              <a:gd name="connsiteX40" fmla="*/ 481192 w 3758938"/>
              <a:gd name="connsiteY40" fmla="*/ 2084901 h 2116892"/>
              <a:gd name="connsiteX41" fmla="*/ 267632 w 3758938"/>
              <a:gd name="connsiteY41" fmla="*/ 2063129 h 2116892"/>
              <a:gd name="connsiteX42" fmla="*/ 80570 w 3758938"/>
              <a:gd name="connsiteY42" fmla="*/ 2057829 h 2116892"/>
              <a:gd name="connsiteX43" fmla="*/ 215 w 3758938"/>
              <a:gd name="connsiteY43" fmla="*/ 2038638 h 2116892"/>
              <a:gd name="connsiteX44" fmla="*/ 5945 w 3758938"/>
              <a:gd name="connsiteY44" fmla="*/ 1507958 h 2116892"/>
              <a:gd name="connsiteX0" fmla="*/ 5945 w 3758938"/>
              <a:gd name="connsiteY0" fmla="*/ 1507958 h 2116892"/>
              <a:gd name="connsiteX1" fmla="*/ 601651 w 3758938"/>
              <a:gd name="connsiteY1" fmla="*/ 1507958 h 2116892"/>
              <a:gd name="connsiteX2" fmla="*/ 1339588 w 3758938"/>
              <a:gd name="connsiteY2" fmla="*/ 1026694 h 2116892"/>
              <a:gd name="connsiteX3" fmla="*/ 1740640 w 3758938"/>
              <a:gd name="connsiteY3" fmla="*/ 224589 h 2116892"/>
              <a:gd name="connsiteX4" fmla="*/ 2302114 w 3758938"/>
              <a:gd name="connsiteY4" fmla="*/ 152400 h 2116892"/>
              <a:gd name="connsiteX5" fmla="*/ 2582851 w 3758938"/>
              <a:gd name="connsiteY5" fmla="*/ 136358 h 2116892"/>
              <a:gd name="connsiteX6" fmla="*/ 2719209 w 3758938"/>
              <a:gd name="connsiteY6" fmla="*/ 248652 h 2116892"/>
              <a:gd name="connsiteX7" fmla="*/ 2791398 w 3758938"/>
              <a:gd name="connsiteY7" fmla="*/ 0 h 2116892"/>
              <a:gd name="connsiteX8" fmla="*/ 2951819 w 3758938"/>
              <a:gd name="connsiteY8" fmla="*/ 56147 h 2116892"/>
              <a:gd name="connsiteX9" fmla="*/ 3032030 w 3758938"/>
              <a:gd name="connsiteY9" fmla="*/ 272715 h 2116892"/>
              <a:gd name="connsiteX10" fmla="*/ 3080156 w 3758938"/>
              <a:gd name="connsiteY10" fmla="*/ 417094 h 2116892"/>
              <a:gd name="connsiteX11" fmla="*/ 3189873 w 3758938"/>
              <a:gd name="connsiteY11" fmla="*/ 545861 h 2116892"/>
              <a:gd name="connsiteX12" fmla="*/ 3272661 w 3758938"/>
              <a:gd name="connsiteY12" fmla="*/ 665747 h 2116892"/>
              <a:gd name="connsiteX13" fmla="*/ 3366479 w 3758938"/>
              <a:gd name="connsiteY13" fmla="*/ 842067 h 2116892"/>
              <a:gd name="connsiteX14" fmla="*/ 3475909 w 3758938"/>
              <a:gd name="connsiteY14" fmla="*/ 943333 h 2116892"/>
              <a:gd name="connsiteX15" fmla="*/ 3641630 w 3758938"/>
              <a:gd name="connsiteY15" fmla="*/ 753979 h 2116892"/>
              <a:gd name="connsiteX16" fmla="*/ 3758938 w 3758938"/>
              <a:gd name="connsiteY16" fmla="*/ 1193418 h 2116892"/>
              <a:gd name="connsiteX17" fmla="*/ 3736738 w 3758938"/>
              <a:gd name="connsiteY17" fmla="*/ 1239539 h 2116892"/>
              <a:gd name="connsiteX18" fmla="*/ 3575599 w 3758938"/>
              <a:gd name="connsiteY18" fmla="*/ 1427460 h 2116892"/>
              <a:gd name="connsiteX19" fmla="*/ 3433655 w 3758938"/>
              <a:gd name="connsiteY19" fmla="*/ 1470143 h 2116892"/>
              <a:gd name="connsiteX20" fmla="*/ 3295006 w 3758938"/>
              <a:gd name="connsiteY20" fmla="*/ 1407838 h 2116892"/>
              <a:gd name="connsiteX21" fmla="*/ 3168818 w 3758938"/>
              <a:gd name="connsiteY21" fmla="*/ 1307718 h 2116892"/>
              <a:gd name="connsiteX22" fmla="*/ 2991925 w 3758938"/>
              <a:gd name="connsiteY22" fmla="*/ 1018673 h 2116892"/>
              <a:gd name="connsiteX23" fmla="*/ 2943798 w 3758938"/>
              <a:gd name="connsiteY23" fmla="*/ 954505 h 2116892"/>
              <a:gd name="connsiteX24" fmla="*/ 3032030 w 3758938"/>
              <a:gd name="connsiteY24" fmla="*/ 1532021 h 2116892"/>
              <a:gd name="connsiteX25" fmla="*/ 2799420 w 3758938"/>
              <a:gd name="connsiteY25" fmla="*/ 1363579 h 2116892"/>
              <a:gd name="connsiteX26" fmla="*/ 2584426 w 3758938"/>
              <a:gd name="connsiteY26" fmla="*/ 1266181 h 2116892"/>
              <a:gd name="connsiteX27" fmla="*/ 2416126 w 3758938"/>
              <a:gd name="connsiteY27" fmla="*/ 1116502 h 2116892"/>
              <a:gd name="connsiteX28" fmla="*/ 2276189 w 3758938"/>
              <a:gd name="connsiteY28" fmla="*/ 872004 h 2116892"/>
              <a:gd name="connsiteX29" fmla="*/ 2083684 w 3758938"/>
              <a:gd name="connsiteY29" fmla="*/ 879738 h 2116892"/>
              <a:gd name="connsiteX30" fmla="*/ 1949904 w 3758938"/>
              <a:gd name="connsiteY30" fmla="*/ 1061930 h 2116892"/>
              <a:gd name="connsiteX31" fmla="*/ 1735627 w 3758938"/>
              <a:gd name="connsiteY31" fmla="*/ 1363579 h 2116892"/>
              <a:gd name="connsiteX32" fmla="*/ 1556156 w 3758938"/>
              <a:gd name="connsiteY32" fmla="*/ 1604210 h 2116892"/>
              <a:gd name="connsiteX33" fmla="*/ 1427819 w 3758938"/>
              <a:gd name="connsiteY33" fmla="*/ 1780673 h 2116892"/>
              <a:gd name="connsiteX34" fmla="*/ 1366086 w 3758938"/>
              <a:gd name="connsiteY34" fmla="*/ 1858736 h 2116892"/>
              <a:gd name="connsiteX35" fmla="*/ 1195209 w 3758938"/>
              <a:gd name="connsiteY35" fmla="*/ 1972319 h 2116892"/>
              <a:gd name="connsiteX36" fmla="*/ 987807 w 3758938"/>
              <a:gd name="connsiteY36" fmla="*/ 2055251 h 2116892"/>
              <a:gd name="connsiteX37" fmla="*/ 849015 w 3758938"/>
              <a:gd name="connsiteY37" fmla="*/ 2077022 h 2116892"/>
              <a:gd name="connsiteX38" fmla="*/ 688164 w 3758938"/>
              <a:gd name="connsiteY38" fmla="*/ 2116841 h 2116892"/>
              <a:gd name="connsiteX39" fmla="*/ 481192 w 3758938"/>
              <a:gd name="connsiteY39" fmla="*/ 2084901 h 2116892"/>
              <a:gd name="connsiteX40" fmla="*/ 267632 w 3758938"/>
              <a:gd name="connsiteY40" fmla="*/ 2063129 h 2116892"/>
              <a:gd name="connsiteX41" fmla="*/ 80570 w 3758938"/>
              <a:gd name="connsiteY41" fmla="*/ 2057829 h 2116892"/>
              <a:gd name="connsiteX42" fmla="*/ 215 w 3758938"/>
              <a:gd name="connsiteY42" fmla="*/ 2038638 h 2116892"/>
              <a:gd name="connsiteX43" fmla="*/ 5945 w 3758938"/>
              <a:gd name="connsiteY43" fmla="*/ 1507958 h 2116892"/>
              <a:gd name="connsiteX0" fmla="*/ 5945 w 3758938"/>
              <a:gd name="connsiteY0" fmla="*/ 1507958 h 2116892"/>
              <a:gd name="connsiteX1" fmla="*/ 601651 w 3758938"/>
              <a:gd name="connsiteY1" fmla="*/ 1507958 h 2116892"/>
              <a:gd name="connsiteX2" fmla="*/ 1339588 w 3758938"/>
              <a:gd name="connsiteY2" fmla="*/ 1026694 h 2116892"/>
              <a:gd name="connsiteX3" fmla="*/ 1740640 w 3758938"/>
              <a:gd name="connsiteY3" fmla="*/ 224589 h 2116892"/>
              <a:gd name="connsiteX4" fmla="*/ 2302114 w 3758938"/>
              <a:gd name="connsiteY4" fmla="*/ 152400 h 2116892"/>
              <a:gd name="connsiteX5" fmla="*/ 2582851 w 3758938"/>
              <a:gd name="connsiteY5" fmla="*/ 136358 h 2116892"/>
              <a:gd name="connsiteX6" fmla="*/ 2719209 w 3758938"/>
              <a:gd name="connsiteY6" fmla="*/ 248652 h 2116892"/>
              <a:gd name="connsiteX7" fmla="*/ 2791398 w 3758938"/>
              <a:gd name="connsiteY7" fmla="*/ 0 h 2116892"/>
              <a:gd name="connsiteX8" fmla="*/ 2951819 w 3758938"/>
              <a:gd name="connsiteY8" fmla="*/ 56147 h 2116892"/>
              <a:gd name="connsiteX9" fmla="*/ 3032030 w 3758938"/>
              <a:gd name="connsiteY9" fmla="*/ 272715 h 2116892"/>
              <a:gd name="connsiteX10" fmla="*/ 3080156 w 3758938"/>
              <a:gd name="connsiteY10" fmla="*/ 417094 h 2116892"/>
              <a:gd name="connsiteX11" fmla="*/ 3189873 w 3758938"/>
              <a:gd name="connsiteY11" fmla="*/ 545861 h 2116892"/>
              <a:gd name="connsiteX12" fmla="*/ 3272661 w 3758938"/>
              <a:gd name="connsiteY12" fmla="*/ 665747 h 2116892"/>
              <a:gd name="connsiteX13" fmla="*/ 3366479 w 3758938"/>
              <a:gd name="connsiteY13" fmla="*/ 842067 h 2116892"/>
              <a:gd name="connsiteX14" fmla="*/ 3475909 w 3758938"/>
              <a:gd name="connsiteY14" fmla="*/ 943333 h 2116892"/>
              <a:gd name="connsiteX15" fmla="*/ 3641630 w 3758938"/>
              <a:gd name="connsiteY15" fmla="*/ 753979 h 2116892"/>
              <a:gd name="connsiteX16" fmla="*/ 3758938 w 3758938"/>
              <a:gd name="connsiteY16" fmla="*/ 1193418 h 2116892"/>
              <a:gd name="connsiteX17" fmla="*/ 3736738 w 3758938"/>
              <a:gd name="connsiteY17" fmla="*/ 1239539 h 2116892"/>
              <a:gd name="connsiteX18" fmla="*/ 3575599 w 3758938"/>
              <a:gd name="connsiteY18" fmla="*/ 1427460 h 2116892"/>
              <a:gd name="connsiteX19" fmla="*/ 3433655 w 3758938"/>
              <a:gd name="connsiteY19" fmla="*/ 1470143 h 2116892"/>
              <a:gd name="connsiteX20" fmla="*/ 3295006 w 3758938"/>
              <a:gd name="connsiteY20" fmla="*/ 1407838 h 2116892"/>
              <a:gd name="connsiteX21" fmla="*/ 3168818 w 3758938"/>
              <a:gd name="connsiteY21" fmla="*/ 1307718 h 2116892"/>
              <a:gd name="connsiteX22" fmla="*/ 2991925 w 3758938"/>
              <a:gd name="connsiteY22" fmla="*/ 1018673 h 2116892"/>
              <a:gd name="connsiteX23" fmla="*/ 3032030 w 3758938"/>
              <a:gd name="connsiteY23" fmla="*/ 1532021 h 2116892"/>
              <a:gd name="connsiteX24" fmla="*/ 2799420 w 3758938"/>
              <a:gd name="connsiteY24" fmla="*/ 1363579 h 2116892"/>
              <a:gd name="connsiteX25" fmla="*/ 2584426 w 3758938"/>
              <a:gd name="connsiteY25" fmla="*/ 1266181 h 2116892"/>
              <a:gd name="connsiteX26" fmla="*/ 2416126 w 3758938"/>
              <a:gd name="connsiteY26" fmla="*/ 1116502 h 2116892"/>
              <a:gd name="connsiteX27" fmla="*/ 2276189 w 3758938"/>
              <a:gd name="connsiteY27" fmla="*/ 872004 h 2116892"/>
              <a:gd name="connsiteX28" fmla="*/ 2083684 w 3758938"/>
              <a:gd name="connsiteY28" fmla="*/ 879738 h 2116892"/>
              <a:gd name="connsiteX29" fmla="*/ 1949904 w 3758938"/>
              <a:gd name="connsiteY29" fmla="*/ 1061930 h 2116892"/>
              <a:gd name="connsiteX30" fmla="*/ 1735627 w 3758938"/>
              <a:gd name="connsiteY30" fmla="*/ 1363579 h 2116892"/>
              <a:gd name="connsiteX31" fmla="*/ 1556156 w 3758938"/>
              <a:gd name="connsiteY31" fmla="*/ 1604210 h 2116892"/>
              <a:gd name="connsiteX32" fmla="*/ 1427819 w 3758938"/>
              <a:gd name="connsiteY32" fmla="*/ 1780673 h 2116892"/>
              <a:gd name="connsiteX33" fmla="*/ 1366086 w 3758938"/>
              <a:gd name="connsiteY33" fmla="*/ 1858736 h 2116892"/>
              <a:gd name="connsiteX34" fmla="*/ 1195209 w 3758938"/>
              <a:gd name="connsiteY34" fmla="*/ 1972319 h 2116892"/>
              <a:gd name="connsiteX35" fmla="*/ 987807 w 3758938"/>
              <a:gd name="connsiteY35" fmla="*/ 2055251 h 2116892"/>
              <a:gd name="connsiteX36" fmla="*/ 849015 w 3758938"/>
              <a:gd name="connsiteY36" fmla="*/ 2077022 h 2116892"/>
              <a:gd name="connsiteX37" fmla="*/ 688164 w 3758938"/>
              <a:gd name="connsiteY37" fmla="*/ 2116841 h 2116892"/>
              <a:gd name="connsiteX38" fmla="*/ 481192 w 3758938"/>
              <a:gd name="connsiteY38" fmla="*/ 2084901 h 2116892"/>
              <a:gd name="connsiteX39" fmla="*/ 267632 w 3758938"/>
              <a:gd name="connsiteY39" fmla="*/ 2063129 h 2116892"/>
              <a:gd name="connsiteX40" fmla="*/ 80570 w 3758938"/>
              <a:gd name="connsiteY40" fmla="*/ 2057829 h 2116892"/>
              <a:gd name="connsiteX41" fmla="*/ 215 w 3758938"/>
              <a:gd name="connsiteY41" fmla="*/ 2038638 h 2116892"/>
              <a:gd name="connsiteX42" fmla="*/ 5945 w 3758938"/>
              <a:gd name="connsiteY42" fmla="*/ 1507958 h 2116892"/>
              <a:gd name="connsiteX0" fmla="*/ 5945 w 3758938"/>
              <a:gd name="connsiteY0" fmla="*/ 1507958 h 2116892"/>
              <a:gd name="connsiteX1" fmla="*/ 601651 w 3758938"/>
              <a:gd name="connsiteY1" fmla="*/ 1507958 h 2116892"/>
              <a:gd name="connsiteX2" fmla="*/ 1339588 w 3758938"/>
              <a:gd name="connsiteY2" fmla="*/ 1026694 h 2116892"/>
              <a:gd name="connsiteX3" fmla="*/ 1740640 w 3758938"/>
              <a:gd name="connsiteY3" fmla="*/ 224589 h 2116892"/>
              <a:gd name="connsiteX4" fmla="*/ 2302114 w 3758938"/>
              <a:gd name="connsiteY4" fmla="*/ 152400 h 2116892"/>
              <a:gd name="connsiteX5" fmla="*/ 2582851 w 3758938"/>
              <a:gd name="connsiteY5" fmla="*/ 136358 h 2116892"/>
              <a:gd name="connsiteX6" fmla="*/ 2719209 w 3758938"/>
              <a:gd name="connsiteY6" fmla="*/ 248652 h 2116892"/>
              <a:gd name="connsiteX7" fmla="*/ 2791398 w 3758938"/>
              <a:gd name="connsiteY7" fmla="*/ 0 h 2116892"/>
              <a:gd name="connsiteX8" fmla="*/ 2951819 w 3758938"/>
              <a:gd name="connsiteY8" fmla="*/ 56147 h 2116892"/>
              <a:gd name="connsiteX9" fmla="*/ 3032030 w 3758938"/>
              <a:gd name="connsiteY9" fmla="*/ 272715 h 2116892"/>
              <a:gd name="connsiteX10" fmla="*/ 3080156 w 3758938"/>
              <a:gd name="connsiteY10" fmla="*/ 417094 h 2116892"/>
              <a:gd name="connsiteX11" fmla="*/ 3189873 w 3758938"/>
              <a:gd name="connsiteY11" fmla="*/ 545861 h 2116892"/>
              <a:gd name="connsiteX12" fmla="*/ 3272661 w 3758938"/>
              <a:gd name="connsiteY12" fmla="*/ 665747 h 2116892"/>
              <a:gd name="connsiteX13" fmla="*/ 3366479 w 3758938"/>
              <a:gd name="connsiteY13" fmla="*/ 842067 h 2116892"/>
              <a:gd name="connsiteX14" fmla="*/ 3475909 w 3758938"/>
              <a:gd name="connsiteY14" fmla="*/ 943333 h 2116892"/>
              <a:gd name="connsiteX15" fmla="*/ 3641630 w 3758938"/>
              <a:gd name="connsiteY15" fmla="*/ 753979 h 2116892"/>
              <a:gd name="connsiteX16" fmla="*/ 3758938 w 3758938"/>
              <a:gd name="connsiteY16" fmla="*/ 1193418 h 2116892"/>
              <a:gd name="connsiteX17" fmla="*/ 3736738 w 3758938"/>
              <a:gd name="connsiteY17" fmla="*/ 1239539 h 2116892"/>
              <a:gd name="connsiteX18" fmla="*/ 3575599 w 3758938"/>
              <a:gd name="connsiteY18" fmla="*/ 1427460 h 2116892"/>
              <a:gd name="connsiteX19" fmla="*/ 3433655 w 3758938"/>
              <a:gd name="connsiteY19" fmla="*/ 1470143 h 2116892"/>
              <a:gd name="connsiteX20" fmla="*/ 3295006 w 3758938"/>
              <a:gd name="connsiteY20" fmla="*/ 1407838 h 2116892"/>
              <a:gd name="connsiteX21" fmla="*/ 3168818 w 3758938"/>
              <a:gd name="connsiteY21" fmla="*/ 1307718 h 2116892"/>
              <a:gd name="connsiteX22" fmla="*/ 3032030 w 3758938"/>
              <a:gd name="connsiteY22" fmla="*/ 1532021 h 2116892"/>
              <a:gd name="connsiteX23" fmla="*/ 2799420 w 3758938"/>
              <a:gd name="connsiteY23" fmla="*/ 1363579 h 2116892"/>
              <a:gd name="connsiteX24" fmla="*/ 2584426 w 3758938"/>
              <a:gd name="connsiteY24" fmla="*/ 1266181 h 2116892"/>
              <a:gd name="connsiteX25" fmla="*/ 2416126 w 3758938"/>
              <a:gd name="connsiteY25" fmla="*/ 1116502 h 2116892"/>
              <a:gd name="connsiteX26" fmla="*/ 2276189 w 3758938"/>
              <a:gd name="connsiteY26" fmla="*/ 872004 h 2116892"/>
              <a:gd name="connsiteX27" fmla="*/ 2083684 w 3758938"/>
              <a:gd name="connsiteY27" fmla="*/ 879738 h 2116892"/>
              <a:gd name="connsiteX28" fmla="*/ 1949904 w 3758938"/>
              <a:gd name="connsiteY28" fmla="*/ 1061930 h 2116892"/>
              <a:gd name="connsiteX29" fmla="*/ 1735627 w 3758938"/>
              <a:gd name="connsiteY29" fmla="*/ 1363579 h 2116892"/>
              <a:gd name="connsiteX30" fmla="*/ 1556156 w 3758938"/>
              <a:gd name="connsiteY30" fmla="*/ 1604210 h 2116892"/>
              <a:gd name="connsiteX31" fmla="*/ 1427819 w 3758938"/>
              <a:gd name="connsiteY31" fmla="*/ 1780673 h 2116892"/>
              <a:gd name="connsiteX32" fmla="*/ 1366086 w 3758938"/>
              <a:gd name="connsiteY32" fmla="*/ 1858736 h 2116892"/>
              <a:gd name="connsiteX33" fmla="*/ 1195209 w 3758938"/>
              <a:gd name="connsiteY33" fmla="*/ 1972319 h 2116892"/>
              <a:gd name="connsiteX34" fmla="*/ 987807 w 3758938"/>
              <a:gd name="connsiteY34" fmla="*/ 2055251 h 2116892"/>
              <a:gd name="connsiteX35" fmla="*/ 849015 w 3758938"/>
              <a:gd name="connsiteY35" fmla="*/ 2077022 h 2116892"/>
              <a:gd name="connsiteX36" fmla="*/ 688164 w 3758938"/>
              <a:gd name="connsiteY36" fmla="*/ 2116841 h 2116892"/>
              <a:gd name="connsiteX37" fmla="*/ 481192 w 3758938"/>
              <a:gd name="connsiteY37" fmla="*/ 2084901 h 2116892"/>
              <a:gd name="connsiteX38" fmla="*/ 267632 w 3758938"/>
              <a:gd name="connsiteY38" fmla="*/ 2063129 h 2116892"/>
              <a:gd name="connsiteX39" fmla="*/ 80570 w 3758938"/>
              <a:gd name="connsiteY39" fmla="*/ 2057829 h 2116892"/>
              <a:gd name="connsiteX40" fmla="*/ 215 w 3758938"/>
              <a:gd name="connsiteY40" fmla="*/ 2038638 h 2116892"/>
              <a:gd name="connsiteX41" fmla="*/ 5945 w 3758938"/>
              <a:gd name="connsiteY41" fmla="*/ 1507958 h 2116892"/>
              <a:gd name="connsiteX0" fmla="*/ 5945 w 3758938"/>
              <a:gd name="connsiteY0" fmla="*/ 1507958 h 2085261"/>
              <a:gd name="connsiteX1" fmla="*/ 601651 w 3758938"/>
              <a:gd name="connsiteY1" fmla="*/ 1507958 h 2085261"/>
              <a:gd name="connsiteX2" fmla="*/ 1339588 w 3758938"/>
              <a:gd name="connsiteY2" fmla="*/ 1026694 h 2085261"/>
              <a:gd name="connsiteX3" fmla="*/ 1740640 w 3758938"/>
              <a:gd name="connsiteY3" fmla="*/ 224589 h 2085261"/>
              <a:gd name="connsiteX4" fmla="*/ 2302114 w 3758938"/>
              <a:gd name="connsiteY4" fmla="*/ 152400 h 2085261"/>
              <a:gd name="connsiteX5" fmla="*/ 2582851 w 3758938"/>
              <a:gd name="connsiteY5" fmla="*/ 136358 h 2085261"/>
              <a:gd name="connsiteX6" fmla="*/ 2719209 w 3758938"/>
              <a:gd name="connsiteY6" fmla="*/ 248652 h 2085261"/>
              <a:gd name="connsiteX7" fmla="*/ 2791398 w 3758938"/>
              <a:gd name="connsiteY7" fmla="*/ 0 h 2085261"/>
              <a:gd name="connsiteX8" fmla="*/ 2951819 w 3758938"/>
              <a:gd name="connsiteY8" fmla="*/ 56147 h 2085261"/>
              <a:gd name="connsiteX9" fmla="*/ 3032030 w 3758938"/>
              <a:gd name="connsiteY9" fmla="*/ 272715 h 2085261"/>
              <a:gd name="connsiteX10" fmla="*/ 3080156 w 3758938"/>
              <a:gd name="connsiteY10" fmla="*/ 417094 h 2085261"/>
              <a:gd name="connsiteX11" fmla="*/ 3189873 w 3758938"/>
              <a:gd name="connsiteY11" fmla="*/ 545861 h 2085261"/>
              <a:gd name="connsiteX12" fmla="*/ 3272661 w 3758938"/>
              <a:gd name="connsiteY12" fmla="*/ 665747 h 2085261"/>
              <a:gd name="connsiteX13" fmla="*/ 3366479 w 3758938"/>
              <a:gd name="connsiteY13" fmla="*/ 842067 h 2085261"/>
              <a:gd name="connsiteX14" fmla="*/ 3475909 w 3758938"/>
              <a:gd name="connsiteY14" fmla="*/ 943333 h 2085261"/>
              <a:gd name="connsiteX15" fmla="*/ 3641630 w 3758938"/>
              <a:gd name="connsiteY15" fmla="*/ 753979 h 2085261"/>
              <a:gd name="connsiteX16" fmla="*/ 3758938 w 3758938"/>
              <a:gd name="connsiteY16" fmla="*/ 1193418 h 2085261"/>
              <a:gd name="connsiteX17" fmla="*/ 3736738 w 3758938"/>
              <a:gd name="connsiteY17" fmla="*/ 1239539 h 2085261"/>
              <a:gd name="connsiteX18" fmla="*/ 3575599 w 3758938"/>
              <a:gd name="connsiteY18" fmla="*/ 1427460 h 2085261"/>
              <a:gd name="connsiteX19" fmla="*/ 3433655 w 3758938"/>
              <a:gd name="connsiteY19" fmla="*/ 1470143 h 2085261"/>
              <a:gd name="connsiteX20" fmla="*/ 3295006 w 3758938"/>
              <a:gd name="connsiteY20" fmla="*/ 1407838 h 2085261"/>
              <a:gd name="connsiteX21" fmla="*/ 3168818 w 3758938"/>
              <a:gd name="connsiteY21" fmla="*/ 1307718 h 2085261"/>
              <a:gd name="connsiteX22" fmla="*/ 3032030 w 3758938"/>
              <a:gd name="connsiteY22" fmla="*/ 1532021 h 2085261"/>
              <a:gd name="connsiteX23" fmla="*/ 2799420 w 3758938"/>
              <a:gd name="connsiteY23" fmla="*/ 1363579 h 2085261"/>
              <a:gd name="connsiteX24" fmla="*/ 2584426 w 3758938"/>
              <a:gd name="connsiteY24" fmla="*/ 1266181 h 2085261"/>
              <a:gd name="connsiteX25" fmla="*/ 2416126 w 3758938"/>
              <a:gd name="connsiteY25" fmla="*/ 1116502 h 2085261"/>
              <a:gd name="connsiteX26" fmla="*/ 2276189 w 3758938"/>
              <a:gd name="connsiteY26" fmla="*/ 872004 h 2085261"/>
              <a:gd name="connsiteX27" fmla="*/ 2083684 w 3758938"/>
              <a:gd name="connsiteY27" fmla="*/ 879738 h 2085261"/>
              <a:gd name="connsiteX28" fmla="*/ 1949904 w 3758938"/>
              <a:gd name="connsiteY28" fmla="*/ 1061930 h 2085261"/>
              <a:gd name="connsiteX29" fmla="*/ 1735627 w 3758938"/>
              <a:gd name="connsiteY29" fmla="*/ 1363579 h 2085261"/>
              <a:gd name="connsiteX30" fmla="*/ 1556156 w 3758938"/>
              <a:gd name="connsiteY30" fmla="*/ 1604210 h 2085261"/>
              <a:gd name="connsiteX31" fmla="*/ 1427819 w 3758938"/>
              <a:gd name="connsiteY31" fmla="*/ 1780673 h 2085261"/>
              <a:gd name="connsiteX32" fmla="*/ 1366086 w 3758938"/>
              <a:gd name="connsiteY32" fmla="*/ 1858736 h 2085261"/>
              <a:gd name="connsiteX33" fmla="*/ 1195209 w 3758938"/>
              <a:gd name="connsiteY33" fmla="*/ 1972319 h 2085261"/>
              <a:gd name="connsiteX34" fmla="*/ 987807 w 3758938"/>
              <a:gd name="connsiteY34" fmla="*/ 2055251 h 2085261"/>
              <a:gd name="connsiteX35" fmla="*/ 849015 w 3758938"/>
              <a:gd name="connsiteY35" fmla="*/ 2077022 h 2085261"/>
              <a:gd name="connsiteX36" fmla="*/ 680142 w 3758938"/>
              <a:gd name="connsiteY36" fmla="*/ 2076735 h 2085261"/>
              <a:gd name="connsiteX37" fmla="*/ 481192 w 3758938"/>
              <a:gd name="connsiteY37" fmla="*/ 2084901 h 2085261"/>
              <a:gd name="connsiteX38" fmla="*/ 267632 w 3758938"/>
              <a:gd name="connsiteY38" fmla="*/ 2063129 h 2085261"/>
              <a:gd name="connsiteX39" fmla="*/ 80570 w 3758938"/>
              <a:gd name="connsiteY39" fmla="*/ 2057829 h 2085261"/>
              <a:gd name="connsiteX40" fmla="*/ 215 w 3758938"/>
              <a:gd name="connsiteY40" fmla="*/ 2038638 h 2085261"/>
              <a:gd name="connsiteX41" fmla="*/ 5945 w 3758938"/>
              <a:gd name="connsiteY41" fmla="*/ 1507958 h 2085261"/>
              <a:gd name="connsiteX0" fmla="*/ 5945 w 3758938"/>
              <a:gd name="connsiteY0" fmla="*/ 1507958 h 2085261"/>
              <a:gd name="connsiteX1" fmla="*/ 601651 w 3758938"/>
              <a:gd name="connsiteY1" fmla="*/ 1507958 h 2085261"/>
              <a:gd name="connsiteX2" fmla="*/ 1339588 w 3758938"/>
              <a:gd name="connsiteY2" fmla="*/ 1026694 h 2085261"/>
              <a:gd name="connsiteX3" fmla="*/ 1740640 w 3758938"/>
              <a:gd name="connsiteY3" fmla="*/ 224589 h 2085261"/>
              <a:gd name="connsiteX4" fmla="*/ 2302114 w 3758938"/>
              <a:gd name="connsiteY4" fmla="*/ 152400 h 2085261"/>
              <a:gd name="connsiteX5" fmla="*/ 2582851 w 3758938"/>
              <a:gd name="connsiteY5" fmla="*/ 136358 h 2085261"/>
              <a:gd name="connsiteX6" fmla="*/ 2719209 w 3758938"/>
              <a:gd name="connsiteY6" fmla="*/ 248652 h 2085261"/>
              <a:gd name="connsiteX7" fmla="*/ 2791398 w 3758938"/>
              <a:gd name="connsiteY7" fmla="*/ 0 h 2085261"/>
              <a:gd name="connsiteX8" fmla="*/ 2951819 w 3758938"/>
              <a:gd name="connsiteY8" fmla="*/ 56147 h 2085261"/>
              <a:gd name="connsiteX9" fmla="*/ 3032030 w 3758938"/>
              <a:gd name="connsiteY9" fmla="*/ 272715 h 2085261"/>
              <a:gd name="connsiteX10" fmla="*/ 3080156 w 3758938"/>
              <a:gd name="connsiteY10" fmla="*/ 417094 h 2085261"/>
              <a:gd name="connsiteX11" fmla="*/ 3189873 w 3758938"/>
              <a:gd name="connsiteY11" fmla="*/ 545861 h 2085261"/>
              <a:gd name="connsiteX12" fmla="*/ 3272661 w 3758938"/>
              <a:gd name="connsiteY12" fmla="*/ 665747 h 2085261"/>
              <a:gd name="connsiteX13" fmla="*/ 3366479 w 3758938"/>
              <a:gd name="connsiteY13" fmla="*/ 842067 h 2085261"/>
              <a:gd name="connsiteX14" fmla="*/ 3475909 w 3758938"/>
              <a:gd name="connsiteY14" fmla="*/ 943333 h 2085261"/>
              <a:gd name="connsiteX15" fmla="*/ 3641630 w 3758938"/>
              <a:gd name="connsiteY15" fmla="*/ 753979 h 2085261"/>
              <a:gd name="connsiteX16" fmla="*/ 3758938 w 3758938"/>
              <a:gd name="connsiteY16" fmla="*/ 1193418 h 2085261"/>
              <a:gd name="connsiteX17" fmla="*/ 3736738 w 3758938"/>
              <a:gd name="connsiteY17" fmla="*/ 1239539 h 2085261"/>
              <a:gd name="connsiteX18" fmla="*/ 3575599 w 3758938"/>
              <a:gd name="connsiteY18" fmla="*/ 1427460 h 2085261"/>
              <a:gd name="connsiteX19" fmla="*/ 3433655 w 3758938"/>
              <a:gd name="connsiteY19" fmla="*/ 1470143 h 2085261"/>
              <a:gd name="connsiteX20" fmla="*/ 3295006 w 3758938"/>
              <a:gd name="connsiteY20" fmla="*/ 1407838 h 2085261"/>
              <a:gd name="connsiteX21" fmla="*/ 3168818 w 3758938"/>
              <a:gd name="connsiteY21" fmla="*/ 1307718 h 2085261"/>
              <a:gd name="connsiteX22" fmla="*/ 3032030 w 3758938"/>
              <a:gd name="connsiteY22" fmla="*/ 1532021 h 2085261"/>
              <a:gd name="connsiteX23" fmla="*/ 2799420 w 3758938"/>
              <a:gd name="connsiteY23" fmla="*/ 1363579 h 2085261"/>
              <a:gd name="connsiteX24" fmla="*/ 2584426 w 3758938"/>
              <a:gd name="connsiteY24" fmla="*/ 1266181 h 2085261"/>
              <a:gd name="connsiteX25" fmla="*/ 2472273 w 3758938"/>
              <a:gd name="connsiteY25" fmla="*/ 1116502 h 2085261"/>
              <a:gd name="connsiteX26" fmla="*/ 2276189 w 3758938"/>
              <a:gd name="connsiteY26" fmla="*/ 872004 h 2085261"/>
              <a:gd name="connsiteX27" fmla="*/ 2083684 w 3758938"/>
              <a:gd name="connsiteY27" fmla="*/ 879738 h 2085261"/>
              <a:gd name="connsiteX28" fmla="*/ 1949904 w 3758938"/>
              <a:gd name="connsiteY28" fmla="*/ 1061930 h 2085261"/>
              <a:gd name="connsiteX29" fmla="*/ 1735627 w 3758938"/>
              <a:gd name="connsiteY29" fmla="*/ 1363579 h 2085261"/>
              <a:gd name="connsiteX30" fmla="*/ 1556156 w 3758938"/>
              <a:gd name="connsiteY30" fmla="*/ 1604210 h 2085261"/>
              <a:gd name="connsiteX31" fmla="*/ 1427819 w 3758938"/>
              <a:gd name="connsiteY31" fmla="*/ 1780673 h 2085261"/>
              <a:gd name="connsiteX32" fmla="*/ 1366086 w 3758938"/>
              <a:gd name="connsiteY32" fmla="*/ 1858736 h 2085261"/>
              <a:gd name="connsiteX33" fmla="*/ 1195209 w 3758938"/>
              <a:gd name="connsiteY33" fmla="*/ 1972319 h 2085261"/>
              <a:gd name="connsiteX34" fmla="*/ 987807 w 3758938"/>
              <a:gd name="connsiteY34" fmla="*/ 2055251 h 2085261"/>
              <a:gd name="connsiteX35" fmla="*/ 849015 w 3758938"/>
              <a:gd name="connsiteY35" fmla="*/ 2077022 h 2085261"/>
              <a:gd name="connsiteX36" fmla="*/ 680142 w 3758938"/>
              <a:gd name="connsiteY36" fmla="*/ 2076735 h 2085261"/>
              <a:gd name="connsiteX37" fmla="*/ 481192 w 3758938"/>
              <a:gd name="connsiteY37" fmla="*/ 2084901 h 2085261"/>
              <a:gd name="connsiteX38" fmla="*/ 267632 w 3758938"/>
              <a:gd name="connsiteY38" fmla="*/ 2063129 h 2085261"/>
              <a:gd name="connsiteX39" fmla="*/ 80570 w 3758938"/>
              <a:gd name="connsiteY39" fmla="*/ 2057829 h 2085261"/>
              <a:gd name="connsiteX40" fmla="*/ 215 w 3758938"/>
              <a:gd name="connsiteY40" fmla="*/ 2038638 h 2085261"/>
              <a:gd name="connsiteX41" fmla="*/ 5945 w 3758938"/>
              <a:gd name="connsiteY41" fmla="*/ 1507958 h 2085261"/>
              <a:gd name="connsiteX0" fmla="*/ 5945 w 3758938"/>
              <a:gd name="connsiteY0" fmla="*/ 1507958 h 2085261"/>
              <a:gd name="connsiteX1" fmla="*/ 601651 w 3758938"/>
              <a:gd name="connsiteY1" fmla="*/ 1507958 h 2085261"/>
              <a:gd name="connsiteX2" fmla="*/ 1339588 w 3758938"/>
              <a:gd name="connsiteY2" fmla="*/ 1026694 h 2085261"/>
              <a:gd name="connsiteX3" fmla="*/ 1740640 w 3758938"/>
              <a:gd name="connsiteY3" fmla="*/ 224589 h 2085261"/>
              <a:gd name="connsiteX4" fmla="*/ 2302114 w 3758938"/>
              <a:gd name="connsiteY4" fmla="*/ 152400 h 2085261"/>
              <a:gd name="connsiteX5" fmla="*/ 2582851 w 3758938"/>
              <a:gd name="connsiteY5" fmla="*/ 136358 h 2085261"/>
              <a:gd name="connsiteX6" fmla="*/ 2719209 w 3758938"/>
              <a:gd name="connsiteY6" fmla="*/ 248652 h 2085261"/>
              <a:gd name="connsiteX7" fmla="*/ 2791398 w 3758938"/>
              <a:gd name="connsiteY7" fmla="*/ 0 h 2085261"/>
              <a:gd name="connsiteX8" fmla="*/ 2951819 w 3758938"/>
              <a:gd name="connsiteY8" fmla="*/ 56147 h 2085261"/>
              <a:gd name="connsiteX9" fmla="*/ 3032030 w 3758938"/>
              <a:gd name="connsiteY9" fmla="*/ 272715 h 2085261"/>
              <a:gd name="connsiteX10" fmla="*/ 3080156 w 3758938"/>
              <a:gd name="connsiteY10" fmla="*/ 417094 h 2085261"/>
              <a:gd name="connsiteX11" fmla="*/ 3189873 w 3758938"/>
              <a:gd name="connsiteY11" fmla="*/ 545861 h 2085261"/>
              <a:gd name="connsiteX12" fmla="*/ 3272661 w 3758938"/>
              <a:gd name="connsiteY12" fmla="*/ 665747 h 2085261"/>
              <a:gd name="connsiteX13" fmla="*/ 3366479 w 3758938"/>
              <a:gd name="connsiteY13" fmla="*/ 842067 h 2085261"/>
              <a:gd name="connsiteX14" fmla="*/ 3475909 w 3758938"/>
              <a:gd name="connsiteY14" fmla="*/ 943333 h 2085261"/>
              <a:gd name="connsiteX15" fmla="*/ 3641630 w 3758938"/>
              <a:gd name="connsiteY15" fmla="*/ 753979 h 2085261"/>
              <a:gd name="connsiteX16" fmla="*/ 3758938 w 3758938"/>
              <a:gd name="connsiteY16" fmla="*/ 1193418 h 2085261"/>
              <a:gd name="connsiteX17" fmla="*/ 3736738 w 3758938"/>
              <a:gd name="connsiteY17" fmla="*/ 1239539 h 2085261"/>
              <a:gd name="connsiteX18" fmla="*/ 3575599 w 3758938"/>
              <a:gd name="connsiteY18" fmla="*/ 1427460 h 2085261"/>
              <a:gd name="connsiteX19" fmla="*/ 3433655 w 3758938"/>
              <a:gd name="connsiteY19" fmla="*/ 1470143 h 2085261"/>
              <a:gd name="connsiteX20" fmla="*/ 3295006 w 3758938"/>
              <a:gd name="connsiteY20" fmla="*/ 1407838 h 2085261"/>
              <a:gd name="connsiteX21" fmla="*/ 3168818 w 3758938"/>
              <a:gd name="connsiteY21" fmla="*/ 1307718 h 2085261"/>
              <a:gd name="connsiteX22" fmla="*/ 3032030 w 3758938"/>
              <a:gd name="connsiteY22" fmla="*/ 1532021 h 2085261"/>
              <a:gd name="connsiteX23" fmla="*/ 2799420 w 3758938"/>
              <a:gd name="connsiteY23" fmla="*/ 1363579 h 2085261"/>
              <a:gd name="connsiteX24" fmla="*/ 2608489 w 3758938"/>
              <a:gd name="connsiteY24" fmla="*/ 1266181 h 2085261"/>
              <a:gd name="connsiteX25" fmla="*/ 2472273 w 3758938"/>
              <a:gd name="connsiteY25" fmla="*/ 1116502 h 2085261"/>
              <a:gd name="connsiteX26" fmla="*/ 2276189 w 3758938"/>
              <a:gd name="connsiteY26" fmla="*/ 872004 h 2085261"/>
              <a:gd name="connsiteX27" fmla="*/ 2083684 w 3758938"/>
              <a:gd name="connsiteY27" fmla="*/ 879738 h 2085261"/>
              <a:gd name="connsiteX28" fmla="*/ 1949904 w 3758938"/>
              <a:gd name="connsiteY28" fmla="*/ 1061930 h 2085261"/>
              <a:gd name="connsiteX29" fmla="*/ 1735627 w 3758938"/>
              <a:gd name="connsiteY29" fmla="*/ 1363579 h 2085261"/>
              <a:gd name="connsiteX30" fmla="*/ 1556156 w 3758938"/>
              <a:gd name="connsiteY30" fmla="*/ 1604210 h 2085261"/>
              <a:gd name="connsiteX31" fmla="*/ 1427819 w 3758938"/>
              <a:gd name="connsiteY31" fmla="*/ 1780673 h 2085261"/>
              <a:gd name="connsiteX32" fmla="*/ 1366086 w 3758938"/>
              <a:gd name="connsiteY32" fmla="*/ 1858736 h 2085261"/>
              <a:gd name="connsiteX33" fmla="*/ 1195209 w 3758938"/>
              <a:gd name="connsiteY33" fmla="*/ 1972319 h 2085261"/>
              <a:gd name="connsiteX34" fmla="*/ 987807 w 3758938"/>
              <a:gd name="connsiteY34" fmla="*/ 2055251 h 2085261"/>
              <a:gd name="connsiteX35" fmla="*/ 849015 w 3758938"/>
              <a:gd name="connsiteY35" fmla="*/ 2077022 h 2085261"/>
              <a:gd name="connsiteX36" fmla="*/ 680142 w 3758938"/>
              <a:gd name="connsiteY36" fmla="*/ 2076735 h 2085261"/>
              <a:gd name="connsiteX37" fmla="*/ 481192 w 3758938"/>
              <a:gd name="connsiteY37" fmla="*/ 2084901 h 2085261"/>
              <a:gd name="connsiteX38" fmla="*/ 267632 w 3758938"/>
              <a:gd name="connsiteY38" fmla="*/ 2063129 h 2085261"/>
              <a:gd name="connsiteX39" fmla="*/ 80570 w 3758938"/>
              <a:gd name="connsiteY39" fmla="*/ 2057829 h 2085261"/>
              <a:gd name="connsiteX40" fmla="*/ 215 w 3758938"/>
              <a:gd name="connsiteY40" fmla="*/ 2038638 h 2085261"/>
              <a:gd name="connsiteX41" fmla="*/ 5945 w 3758938"/>
              <a:gd name="connsiteY41" fmla="*/ 1507958 h 2085261"/>
              <a:gd name="connsiteX0" fmla="*/ 5945 w 3758938"/>
              <a:gd name="connsiteY0" fmla="*/ 1507958 h 2085261"/>
              <a:gd name="connsiteX1" fmla="*/ 601651 w 3758938"/>
              <a:gd name="connsiteY1" fmla="*/ 1507958 h 2085261"/>
              <a:gd name="connsiteX2" fmla="*/ 1339588 w 3758938"/>
              <a:gd name="connsiteY2" fmla="*/ 1026694 h 2085261"/>
              <a:gd name="connsiteX3" fmla="*/ 1740640 w 3758938"/>
              <a:gd name="connsiteY3" fmla="*/ 224589 h 2085261"/>
              <a:gd name="connsiteX4" fmla="*/ 2302114 w 3758938"/>
              <a:gd name="connsiteY4" fmla="*/ 152400 h 2085261"/>
              <a:gd name="connsiteX5" fmla="*/ 2582851 w 3758938"/>
              <a:gd name="connsiteY5" fmla="*/ 136358 h 2085261"/>
              <a:gd name="connsiteX6" fmla="*/ 2719209 w 3758938"/>
              <a:gd name="connsiteY6" fmla="*/ 248652 h 2085261"/>
              <a:gd name="connsiteX7" fmla="*/ 2791398 w 3758938"/>
              <a:gd name="connsiteY7" fmla="*/ 0 h 2085261"/>
              <a:gd name="connsiteX8" fmla="*/ 2951819 w 3758938"/>
              <a:gd name="connsiteY8" fmla="*/ 56147 h 2085261"/>
              <a:gd name="connsiteX9" fmla="*/ 3032030 w 3758938"/>
              <a:gd name="connsiteY9" fmla="*/ 272715 h 2085261"/>
              <a:gd name="connsiteX10" fmla="*/ 3080156 w 3758938"/>
              <a:gd name="connsiteY10" fmla="*/ 417094 h 2085261"/>
              <a:gd name="connsiteX11" fmla="*/ 3189873 w 3758938"/>
              <a:gd name="connsiteY11" fmla="*/ 545861 h 2085261"/>
              <a:gd name="connsiteX12" fmla="*/ 3272661 w 3758938"/>
              <a:gd name="connsiteY12" fmla="*/ 665747 h 2085261"/>
              <a:gd name="connsiteX13" fmla="*/ 3366479 w 3758938"/>
              <a:gd name="connsiteY13" fmla="*/ 842067 h 2085261"/>
              <a:gd name="connsiteX14" fmla="*/ 3475909 w 3758938"/>
              <a:gd name="connsiteY14" fmla="*/ 943333 h 2085261"/>
              <a:gd name="connsiteX15" fmla="*/ 3641630 w 3758938"/>
              <a:gd name="connsiteY15" fmla="*/ 753979 h 2085261"/>
              <a:gd name="connsiteX16" fmla="*/ 3758938 w 3758938"/>
              <a:gd name="connsiteY16" fmla="*/ 1193418 h 2085261"/>
              <a:gd name="connsiteX17" fmla="*/ 3736738 w 3758938"/>
              <a:gd name="connsiteY17" fmla="*/ 1239539 h 2085261"/>
              <a:gd name="connsiteX18" fmla="*/ 3575599 w 3758938"/>
              <a:gd name="connsiteY18" fmla="*/ 1427460 h 2085261"/>
              <a:gd name="connsiteX19" fmla="*/ 3433655 w 3758938"/>
              <a:gd name="connsiteY19" fmla="*/ 1470143 h 2085261"/>
              <a:gd name="connsiteX20" fmla="*/ 3295006 w 3758938"/>
              <a:gd name="connsiteY20" fmla="*/ 1407838 h 2085261"/>
              <a:gd name="connsiteX21" fmla="*/ 3168818 w 3758938"/>
              <a:gd name="connsiteY21" fmla="*/ 1307718 h 2085261"/>
              <a:gd name="connsiteX22" fmla="*/ 3032030 w 3758938"/>
              <a:gd name="connsiteY22" fmla="*/ 1532021 h 2085261"/>
              <a:gd name="connsiteX23" fmla="*/ 2799420 w 3758938"/>
              <a:gd name="connsiteY23" fmla="*/ 1363579 h 2085261"/>
              <a:gd name="connsiteX24" fmla="*/ 2608489 w 3758938"/>
              <a:gd name="connsiteY24" fmla="*/ 1266181 h 2085261"/>
              <a:gd name="connsiteX25" fmla="*/ 2472273 w 3758938"/>
              <a:gd name="connsiteY25" fmla="*/ 1116502 h 2085261"/>
              <a:gd name="connsiteX26" fmla="*/ 2276189 w 3758938"/>
              <a:gd name="connsiteY26" fmla="*/ 872004 h 2085261"/>
              <a:gd name="connsiteX27" fmla="*/ 2083684 w 3758938"/>
              <a:gd name="connsiteY27" fmla="*/ 879738 h 2085261"/>
              <a:gd name="connsiteX28" fmla="*/ 1949904 w 3758938"/>
              <a:gd name="connsiteY28" fmla="*/ 1061930 h 2085261"/>
              <a:gd name="connsiteX29" fmla="*/ 1735627 w 3758938"/>
              <a:gd name="connsiteY29" fmla="*/ 1363579 h 2085261"/>
              <a:gd name="connsiteX30" fmla="*/ 1556156 w 3758938"/>
              <a:gd name="connsiteY30" fmla="*/ 1604210 h 2085261"/>
              <a:gd name="connsiteX31" fmla="*/ 1427819 w 3758938"/>
              <a:gd name="connsiteY31" fmla="*/ 1780673 h 2085261"/>
              <a:gd name="connsiteX32" fmla="*/ 1366086 w 3758938"/>
              <a:gd name="connsiteY32" fmla="*/ 1858736 h 2085261"/>
              <a:gd name="connsiteX33" fmla="*/ 1195209 w 3758938"/>
              <a:gd name="connsiteY33" fmla="*/ 1972319 h 2085261"/>
              <a:gd name="connsiteX34" fmla="*/ 987807 w 3758938"/>
              <a:gd name="connsiteY34" fmla="*/ 2055251 h 2085261"/>
              <a:gd name="connsiteX35" fmla="*/ 849015 w 3758938"/>
              <a:gd name="connsiteY35" fmla="*/ 2077022 h 2085261"/>
              <a:gd name="connsiteX36" fmla="*/ 680142 w 3758938"/>
              <a:gd name="connsiteY36" fmla="*/ 2076735 h 2085261"/>
              <a:gd name="connsiteX37" fmla="*/ 481192 w 3758938"/>
              <a:gd name="connsiteY37" fmla="*/ 2084901 h 2085261"/>
              <a:gd name="connsiteX38" fmla="*/ 267632 w 3758938"/>
              <a:gd name="connsiteY38" fmla="*/ 2063129 h 2085261"/>
              <a:gd name="connsiteX39" fmla="*/ 80570 w 3758938"/>
              <a:gd name="connsiteY39" fmla="*/ 2057829 h 2085261"/>
              <a:gd name="connsiteX40" fmla="*/ 215 w 3758938"/>
              <a:gd name="connsiteY40" fmla="*/ 2038638 h 2085261"/>
              <a:gd name="connsiteX41" fmla="*/ 5945 w 3758938"/>
              <a:gd name="connsiteY41" fmla="*/ 1507958 h 2085261"/>
              <a:gd name="connsiteX0" fmla="*/ 5945 w 3758938"/>
              <a:gd name="connsiteY0" fmla="*/ 1507958 h 2085261"/>
              <a:gd name="connsiteX1" fmla="*/ 601651 w 3758938"/>
              <a:gd name="connsiteY1" fmla="*/ 1507958 h 2085261"/>
              <a:gd name="connsiteX2" fmla="*/ 1339588 w 3758938"/>
              <a:gd name="connsiteY2" fmla="*/ 1026694 h 2085261"/>
              <a:gd name="connsiteX3" fmla="*/ 1740640 w 3758938"/>
              <a:gd name="connsiteY3" fmla="*/ 224589 h 2085261"/>
              <a:gd name="connsiteX4" fmla="*/ 2302114 w 3758938"/>
              <a:gd name="connsiteY4" fmla="*/ 152400 h 2085261"/>
              <a:gd name="connsiteX5" fmla="*/ 2582851 w 3758938"/>
              <a:gd name="connsiteY5" fmla="*/ 136358 h 2085261"/>
              <a:gd name="connsiteX6" fmla="*/ 2719209 w 3758938"/>
              <a:gd name="connsiteY6" fmla="*/ 248652 h 2085261"/>
              <a:gd name="connsiteX7" fmla="*/ 2791398 w 3758938"/>
              <a:gd name="connsiteY7" fmla="*/ 0 h 2085261"/>
              <a:gd name="connsiteX8" fmla="*/ 2951819 w 3758938"/>
              <a:gd name="connsiteY8" fmla="*/ 56147 h 2085261"/>
              <a:gd name="connsiteX9" fmla="*/ 3032030 w 3758938"/>
              <a:gd name="connsiteY9" fmla="*/ 272715 h 2085261"/>
              <a:gd name="connsiteX10" fmla="*/ 3080156 w 3758938"/>
              <a:gd name="connsiteY10" fmla="*/ 417094 h 2085261"/>
              <a:gd name="connsiteX11" fmla="*/ 3189873 w 3758938"/>
              <a:gd name="connsiteY11" fmla="*/ 545861 h 2085261"/>
              <a:gd name="connsiteX12" fmla="*/ 3272661 w 3758938"/>
              <a:gd name="connsiteY12" fmla="*/ 665747 h 2085261"/>
              <a:gd name="connsiteX13" fmla="*/ 3366479 w 3758938"/>
              <a:gd name="connsiteY13" fmla="*/ 842067 h 2085261"/>
              <a:gd name="connsiteX14" fmla="*/ 3475909 w 3758938"/>
              <a:gd name="connsiteY14" fmla="*/ 943333 h 2085261"/>
              <a:gd name="connsiteX15" fmla="*/ 3641630 w 3758938"/>
              <a:gd name="connsiteY15" fmla="*/ 753979 h 2085261"/>
              <a:gd name="connsiteX16" fmla="*/ 3758938 w 3758938"/>
              <a:gd name="connsiteY16" fmla="*/ 1193418 h 2085261"/>
              <a:gd name="connsiteX17" fmla="*/ 3736738 w 3758938"/>
              <a:gd name="connsiteY17" fmla="*/ 1239539 h 2085261"/>
              <a:gd name="connsiteX18" fmla="*/ 3575599 w 3758938"/>
              <a:gd name="connsiteY18" fmla="*/ 1427460 h 2085261"/>
              <a:gd name="connsiteX19" fmla="*/ 3433655 w 3758938"/>
              <a:gd name="connsiteY19" fmla="*/ 1470143 h 2085261"/>
              <a:gd name="connsiteX20" fmla="*/ 3295006 w 3758938"/>
              <a:gd name="connsiteY20" fmla="*/ 1407838 h 2085261"/>
              <a:gd name="connsiteX21" fmla="*/ 3168818 w 3758938"/>
              <a:gd name="connsiteY21" fmla="*/ 1307718 h 2085261"/>
              <a:gd name="connsiteX22" fmla="*/ 2799420 w 3758938"/>
              <a:gd name="connsiteY22" fmla="*/ 1363579 h 2085261"/>
              <a:gd name="connsiteX23" fmla="*/ 2608489 w 3758938"/>
              <a:gd name="connsiteY23" fmla="*/ 1266181 h 2085261"/>
              <a:gd name="connsiteX24" fmla="*/ 2472273 w 3758938"/>
              <a:gd name="connsiteY24" fmla="*/ 1116502 h 2085261"/>
              <a:gd name="connsiteX25" fmla="*/ 2276189 w 3758938"/>
              <a:gd name="connsiteY25" fmla="*/ 872004 h 2085261"/>
              <a:gd name="connsiteX26" fmla="*/ 2083684 w 3758938"/>
              <a:gd name="connsiteY26" fmla="*/ 879738 h 2085261"/>
              <a:gd name="connsiteX27" fmla="*/ 1949904 w 3758938"/>
              <a:gd name="connsiteY27" fmla="*/ 1061930 h 2085261"/>
              <a:gd name="connsiteX28" fmla="*/ 1735627 w 3758938"/>
              <a:gd name="connsiteY28" fmla="*/ 1363579 h 2085261"/>
              <a:gd name="connsiteX29" fmla="*/ 1556156 w 3758938"/>
              <a:gd name="connsiteY29" fmla="*/ 1604210 h 2085261"/>
              <a:gd name="connsiteX30" fmla="*/ 1427819 w 3758938"/>
              <a:gd name="connsiteY30" fmla="*/ 1780673 h 2085261"/>
              <a:gd name="connsiteX31" fmla="*/ 1366086 w 3758938"/>
              <a:gd name="connsiteY31" fmla="*/ 1858736 h 2085261"/>
              <a:gd name="connsiteX32" fmla="*/ 1195209 w 3758938"/>
              <a:gd name="connsiteY32" fmla="*/ 1972319 h 2085261"/>
              <a:gd name="connsiteX33" fmla="*/ 987807 w 3758938"/>
              <a:gd name="connsiteY33" fmla="*/ 2055251 h 2085261"/>
              <a:gd name="connsiteX34" fmla="*/ 849015 w 3758938"/>
              <a:gd name="connsiteY34" fmla="*/ 2077022 h 2085261"/>
              <a:gd name="connsiteX35" fmla="*/ 680142 w 3758938"/>
              <a:gd name="connsiteY35" fmla="*/ 2076735 h 2085261"/>
              <a:gd name="connsiteX36" fmla="*/ 481192 w 3758938"/>
              <a:gd name="connsiteY36" fmla="*/ 2084901 h 2085261"/>
              <a:gd name="connsiteX37" fmla="*/ 267632 w 3758938"/>
              <a:gd name="connsiteY37" fmla="*/ 2063129 h 2085261"/>
              <a:gd name="connsiteX38" fmla="*/ 80570 w 3758938"/>
              <a:gd name="connsiteY38" fmla="*/ 2057829 h 2085261"/>
              <a:gd name="connsiteX39" fmla="*/ 215 w 3758938"/>
              <a:gd name="connsiteY39" fmla="*/ 2038638 h 2085261"/>
              <a:gd name="connsiteX40" fmla="*/ 5945 w 3758938"/>
              <a:gd name="connsiteY40" fmla="*/ 1507958 h 2085261"/>
              <a:gd name="connsiteX0" fmla="*/ 5945 w 3758938"/>
              <a:gd name="connsiteY0" fmla="*/ 1507958 h 2085261"/>
              <a:gd name="connsiteX1" fmla="*/ 601651 w 3758938"/>
              <a:gd name="connsiteY1" fmla="*/ 1507958 h 2085261"/>
              <a:gd name="connsiteX2" fmla="*/ 1339588 w 3758938"/>
              <a:gd name="connsiteY2" fmla="*/ 1026694 h 2085261"/>
              <a:gd name="connsiteX3" fmla="*/ 1740640 w 3758938"/>
              <a:gd name="connsiteY3" fmla="*/ 224589 h 2085261"/>
              <a:gd name="connsiteX4" fmla="*/ 2302114 w 3758938"/>
              <a:gd name="connsiteY4" fmla="*/ 152400 h 2085261"/>
              <a:gd name="connsiteX5" fmla="*/ 2582851 w 3758938"/>
              <a:gd name="connsiteY5" fmla="*/ 136358 h 2085261"/>
              <a:gd name="connsiteX6" fmla="*/ 2719209 w 3758938"/>
              <a:gd name="connsiteY6" fmla="*/ 248652 h 2085261"/>
              <a:gd name="connsiteX7" fmla="*/ 2791398 w 3758938"/>
              <a:gd name="connsiteY7" fmla="*/ 0 h 2085261"/>
              <a:gd name="connsiteX8" fmla="*/ 2951819 w 3758938"/>
              <a:gd name="connsiteY8" fmla="*/ 56147 h 2085261"/>
              <a:gd name="connsiteX9" fmla="*/ 3032030 w 3758938"/>
              <a:gd name="connsiteY9" fmla="*/ 272715 h 2085261"/>
              <a:gd name="connsiteX10" fmla="*/ 3080156 w 3758938"/>
              <a:gd name="connsiteY10" fmla="*/ 417094 h 2085261"/>
              <a:gd name="connsiteX11" fmla="*/ 3189873 w 3758938"/>
              <a:gd name="connsiteY11" fmla="*/ 545861 h 2085261"/>
              <a:gd name="connsiteX12" fmla="*/ 3272661 w 3758938"/>
              <a:gd name="connsiteY12" fmla="*/ 665747 h 2085261"/>
              <a:gd name="connsiteX13" fmla="*/ 3366479 w 3758938"/>
              <a:gd name="connsiteY13" fmla="*/ 842067 h 2085261"/>
              <a:gd name="connsiteX14" fmla="*/ 3475909 w 3758938"/>
              <a:gd name="connsiteY14" fmla="*/ 943333 h 2085261"/>
              <a:gd name="connsiteX15" fmla="*/ 3641630 w 3758938"/>
              <a:gd name="connsiteY15" fmla="*/ 753979 h 2085261"/>
              <a:gd name="connsiteX16" fmla="*/ 3758938 w 3758938"/>
              <a:gd name="connsiteY16" fmla="*/ 1193418 h 2085261"/>
              <a:gd name="connsiteX17" fmla="*/ 3736738 w 3758938"/>
              <a:gd name="connsiteY17" fmla="*/ 1239539 h 2085261"/>
              <a:gd name="connsiteX18" fmla="*/ 3575599 w 3758938"/>
              <a:gd name="connsiteY18" fmla="*/ 1427460 h 2085261"/>
              <a:gd name="connsiteX19" fmla="*/ 3433655 w 3758938"/>
              <a:gd name="connsiteY19" fmla="*/ 1470143 h 2085261"/>
              <a:gd name="connsiteX20" fmla="*/ 3295006 w 3758938"/>
              <a:gd name="connsiteY20" fmla="*/ 1407838 h 2085261"/>
              <a:gd name="connsiteX21" fmla="*/ 3160797 w 3758938"/>
              <a:gd name="connsiteY21" fmla="*/ 1444076 h 2085261"/>
              <a:gd name="connsiteX22" fmla="*/ 2799420 w 3758938"/>
              <a:gd name="connsiteY22" fmla="*/ 1363579 h 2085261"/>
              <a:gd name="connsiteX23" fmla="*/ 2608489 w 3758938"/>
              <a:gd name="connsiteY23" fmla="*/ 1266181 h 2085261"/>
              <a:gd name="connsiteX24" fmla="*/ 2472273 w 3758938"/>
              <a:gd name="connsiteY24" fmla="*/ 1116502 h 2085261"/>
              <a:gd name="connsiteX25" fmla="*/ 2276189 w 3758938"/>
              <a:gd name="connsiteY25" fmla="*/ 872004 h 2085261"/>
              <a:gd name="connsiteX26" fmla="*/ 2083684 w 3758938"/>
              <a:gd name="connsiteY26" fmla="*/ 879738 h 2085261"/>
              <a:gd name="connsiteX27" fmla="*/ 1949904 w 3758938"/>
              <a:gd name="connsiteY27" fmla="*/ 1061930 h 2085261"/>
              <a:gd name="connsiteX28" fmla="*/ 1735627 w 3758938"/>
              <a:gd name="connsiteY28" fmla="*/ 1363579 h 2085261"/>
              <a:gd name="connsiteX29" fmla="*/ 1556156 w 3758938"/>
              <a:gd name="connsiteY29" fmla="*/ 1604210 h 2085261"/>
              <a:gd name="connsiteX30" fmla="*/ 1427819 w 3758938"/>
              <a:gd name="connsiteY30" fmla="*/ 1780673 h 2085261"/>
              <a:gd name="connsiteX31" fmla="*/ 1366086 w 3758938"/>
              <a:gd name="connsiteY31" fmla="*/ 1858736 h 2085261"/>
              <a:gd name="connsiteX32" fmla="*/ 1195209 w 3758938"/>
              <a:gd name="connsiteY32" fmla="*/ 1972319 h 2085261"/>
              <a:gd name="connsiteX33" fmla="*/ 987807 w 3758938"/>
              <a:gd name="connsiteY33" fmla="*/ 2055251 h 2085261"/>
              <a:gd name="connsiteX34" fmla="*/ 849015 w 3758938"/>
              <a:gd name="connsiteY34" fmla="*/ 2077022 h 2085261"/>
              <a:gd name="connsiteX35" fmla="*/ 680142 w 3758938"/>
              <a:gd name="connsiteY35" fmla="*/ 2076735 h 2085261"/>
              <a:gd name="connsiteX36" fmla="*/ 481192 w 3758938"/>
              <a:gd name="connsiteY36" fmla="*/ 2084901 h 2085261"/>
              <a:gd name="connsiteX37" fmla="*/ 267632 w 3758938"/>
              <a:gd name="connsiteY37" fmla="*/ 2063129 h 2085261"/>
              <a:gd name="connsiteX38" fmla="*/ 80570 w 3758938"/>
              <a:gd name="connsiteY38" fmla="*/ 2057829 h 2085261"/>
              <a:gd name="connsiteX39" fmla="*/ 215 w 3758938"/>
              <a:gd name="connsiteY39" fmla="*/ 2038638 h 2085261"/>
              <a:gd name="connsiteX40" fmla="*/ 5945 w 3758938"/>
              <a:gd name="connsiteY40" fmla="*/ 1507958 h 2085261"/>
              <a:gd name="connsiteX0" fmla="*/ 5945 w 3758938"/>
              <a:gd name="connsiteY0" fmla="*/ 1507958 h 2085261"/>
              <a:gd name="connsiteX1" fmla="*/ 601651 w 3758938"/>
              <a:gd name="connsiteY1" fmla="*/ 1507958 h 2085261"/>
              <a:gd name="connsiteX2" fmla="*/ 1339588 w 3758938"/>
              <a:gd name="connsiteY2" fmla="*/ 1026694 h 2085261"/>
              <a:gd name="connsiteX3" fmla="*/ 1740640 w 3758938"/>
              <a:gd name="connsiteY3" fmla="*/ 224589 h 2085261"/>
              <a:gd name="connsiteX4" fmla="*/ 2302114 w 3758938"/>
              <a:gd name="connsiteY4" fmla="*/ 152400 h 2085261"/>
              <a:gd name="connsiteX5" fmla="*/ 2582851 w 3758938"/>
              <a:gd name="connsiteY5" fmla="*/ 136358 h 2085261"/>
              <a:gd name="connsiteX6" fmla="*/ 2719209 w 3758938"/>
              <a:gd name="connsiteY6" fmla="*/ 248652 h 2085261"/>
              <a:gd name="connsiteX7" fmla="*/ 2791398 w 3758938"/>
              <a:gd name="connsiteY7" fmla="*/ 0 h 2085261"/>
              <a:gd name="connsiteX8" fmla="*/ 2951819 w 3758938"/>
              <a:gd name="connsiteY8" fmla="*/ 56147 h 2085261"/>
              <a:gd name="connsiteX9" fmla="*/ 3032030 w 3758938"/>
              <a:gd name="connsiteY9" fmla="*/ 272715 h 2085261"/>
              <a:gd name="connsiteX10" fmla="*/ 3080156 w 3758938"/>
              <a:gd name="connsiteY10" fmla="*/ 417094 h 2085261"/>
              <a:gd name="connsiteX11" fmla="*/ 3189873 w 3758938"/>
              <a:gd name="connsiteY11" fmla="*/ 545861 h 2085261"/>
              <a:gd name="connsiteX12" fmla="*/ 3272661 w 3758938"/>
              <a:gd name="connsiteY12" fmla="*/ 665747 h 2085261"/>
              <a:gd name="connsiteX13" fmla="*/ 3366479 w 3758938"/>
              <a:gd name="connsiteY13" fmla="*/ 842067 h 2085261"/>
              <a:gd name="connsiteX14" fmla="*/ 3475909 w 3758938"/>
              <a:gd name="connsiteY14" fmla="*/ 943333 h 2085261"/>
              <a:gd name="connsiteX15" fmla="*/ 3641630 w 3758938"/>
              <a:gd name="connsiteY15" fmla="*/ 753979 h 2085261"/>
              <a:gd name="connsiteX16" fmla="*/ 3758938 w 3758938"/>
              <a:gd name="connsiteY16" fmla="*/ 1193418 h 2085261"/>
              <a:gd name="connsiteX17" fmla="*/ 3736738 w 3758938"/>
              <a:gd name="connsiteY17" fmla="*/ 1239539 h 2085261"/>
              <a:gd name="connsiteX18" fmla="*/ 3575599 w 3758938"/>
              <a:gd name="connsiteY18" fmla="*/ 1427460 h 2085261"/>
              <a:gd name="connsiteX19" fmla="*/ 3433655 w 3758938"/>
              <a:gd name="connsiteY19" fmla="*/ 1470143 h 2085261"/>
              <a:gd name="connsiteX20" fmla="*/ 3335111 w 3758938"/>
              <a:gd name="connsiteY20" fmla="*/ 1520133 h 2085261"/>
              <a:gd name="connsiteX21" fmla="*/ 3160797 w 3758938"/>
              <a:gd name="connsiteY21" fmla="*/ 1444076 h 2085261"/>
              <a:gd name="connsiteX22" fmla="*/ 2799420 w 3758938"/>
              <a:gd name="connsiteY22" fmla="*/ 1363579 h 2085261"/>
              <a:gd name="connsiteX23" fmla="*/ 2608489 w 3758938"/>
              <a:gd name="connsiteY23" fmla="*/ 1266181 h 2085261"/>
              <a:gd name="connsiteX24" fmla="*/ 2472273 w 3758938"/>
              <a:gd name="connsiteY24" fmla="*/ 1116502 h 2085261"/>
              <a:gd name="connsiteX25" fmla="*/ 2276189 w 3758938"/>
              <a:gd name="connsiteY25" fmla="*/ 872004 h 2085261"/>
              <a:gd name="connsiteX26" fmla="*/ 2083684 w 3758938"/>
              <a:gd name="connsiteY26" fmla="*/ 879738 h 2085261"/>
              <a:gd name="connsiteX27" fmla="*/ 1949904 w 3758938"/>
              <a:gd name="connsiteY27" fmla="*/ 1061930 h 2085261"/>
              <a:gd name="connsiteX28" fmla="*/ 1735627 w 3758938"/>
              <a:gd name="connsiteY28" fmla="*/ 1363579 h 2085261"/>
              <a:gd name="connsiteX29" fmla="*/ 1556156 w 3758938"/>
              <a:gd name="connsiteY29" fmla="*/ 1604210 h 2085261"/>
              <a:gd name="connsiteX30" fmla="*/ 1427819 w 3758938"/>
              <a:gd name="connsiteY30" fmla="*/ 1780673 h 2085261"/>
              <a:gd name="connsiteX31" fmla="*/ 1366086 w 3758938"/>
              <a:gd name="connsiteY31" fmla="*/ 1858736 h 2085261"/>
              <a:gd name="connsiteX32" fmla="*/ 1195209 w 3758938"/>
              <a:gd name="connsiteY32" fmla="*/ 1972319 h 2085261"/>
              <a:gd name="connsiteX33" fmla="*/ 987807 w 3758938"/>
              <a:gd name="connsiteY33" fmla="*/ 2055251 h 2085261"/>
              <a:gd name="connsiteX34" fmla="*/ 849015 w 3758938"/>
              <a:gd name="connsiteY34" fmla="*/ 2077022 h 2085261"/>
              <a:gd name="connsiteX35" fmla="*/ 680142 w 3758938"/>
              <a:gd name="connsiteY35" fmla="*/ 2076735 h 2085261"/>
              <a:gd name="connsiteX36" fmla="*/ 481192 w 3758938"/>
              <a:gd name="connsiteY36" fmla="*/ 2084901 h 2085261"/>
              <a:gd name="connsiteX37" fmla="*/ 267632 w 3758938"/>
              <a:gd name="connsiteY37" fmla="*/ 2063129 h 2085261"/>
              <a:gd name="connsiteX38" fmla="*/ 80570 w 3758938"/>
              <a:gd name="connsiteY38" fmla="*/ 2057829 h 2085261"/>
              <a:gd name="connsiteX39" fmla="*/ 215 w 3758938"/>
              <a:gd name="connsiteY39" fmla="*/ 2038638 h 2085261"/>
              <a:gd name="connsiteX40" fmla="*/ 5945 w 3758938"/>
              <a:gd name="connsiteY40" fmla="*/ 1507958 h 2085261"/>
              <a:gd name="connsiteX0" fmla="*/ 5945 w 3792885"/>
              <a:gd name="connsiteY0" fmla="*/ 1507958 h 2085261"/>
              <a:gd name="connsiteX1" fmla="*/ 601651 w 3792885"/>
              <a:gd name="connsiteY1" fmla="*/ 1507958 h 2085261"/>
              <a:gd name="connsiteX2" fmla="*/ 1339588 w 3792885"/>
              <a:gd name="connsiteY2" fmla="*/ 1026694 h 2085261"/>
              <a:gd name="connsiteX3" fmla="*/ 1740640 w 3792885"/>
              <a:gd name="connsiteY3" fmla="*/ 224589 h 2085261"/>
              <a:gd name="connsiteX4" fmla="*/ 2302114 w 3792885"/>
              <a:gd name="connsiteY4" fmla="*/ 152400 h 2085261"/>
              <a:gd name="connsiteX5" fmla="*/ 2582851 w 3792885"/>
              <a:gd name="connsiteY5" fmla="*/ 136358 h 2085261"/>
              <a:gd name="connsiteX6" fmla="*/ 2719209 w 3792885"/>
              <a:gd name="connsiteY6" fmla="*/ 248652 h 2085261"/>
              <a:gd name="connsiteX7" fmla="*/ 2791398 w 3792885"/>
              <a:gd name="connsiteY7" fmla="*/ 0 h 2085261"/>
              <a:gd name="connsiteX8" fmla="*/ 2951819 w 3792885"/>
              <a:gd name="connsiteY8" fmla="*/ 56147 h 2085261"/>
              <a:gd name="connsiteX9" fmla="*/ 3032030 w 3792885"/>
              <a:gd name="connsiteY9" fmla="*/ 272715 h 2085261"/>
              <a:gd name="connsiteX10" fmla="*/ 3080156 w 3792885"/>
              <a:gd name="connsiteY10" fmla="*/ 417094 h 2085261"/>
              <a:gd name="connsiteX11" fmla="*/ 3189873 w 3792885"/>
              <a:gd name="connsiteY11" fmla="*/ 545861 h 2085261"/>
              <a:gd name="connsiteX12" fmla="*/ 3272661 w 3792885"/>
              <a:gd name="connsiteY12" fmla="*/ 665747 h 2085261"/>
              <a:gd name="connsiteX13" fmla="*/ 3366479 w 3792885"/>
              <a:gd name="connsiteY13" fmla="*/ 842067 h 2085261"/>
              <a:gd name="connsiteX14" fmla="*/ 3475909 w 3792885"/>
              <a:gd name="connsiteY14" fmla="*/ 943333 h 2085261"/>
              <a:gd name="connsiteX15" fmla="*/ 3641630 w 3792885"/>
              <a:gd name="connsiteY15" fmla="*/ 753979 h 2085261"/>
              <a:gd name="connsiteX16" fmla="*/ 3758938 w 3792885"/>
              <a:gd name="connsiteY16" fmla="*/ 1193418 h 2085261"/>
              <a:gd name="connsiteX17" fmla="*/ 3792885 w 3792885"/>
              <a:gd name="connsiteY17" fmla="*/ 1319749 h 2085261"/>
              <a:gd name="connsiteX18" fmla="*/ 3575599 w 3792885"/>
              <a:gd name="connsiteY18" fmla="*/ 1427460 h 2085261"/>
              <a:gd name="connsiteX19" fmla="*/ 3433655 w 3792885"/>
              <a:gd name="connsiteY19" fmla="*/ 1470143 h 2085261"/>
              <a:gd name="connsiteX20" fmla="*/ 3335111 w 3792885"/>
              <a:gd name="connsiteY20" fmla="*/ 1520133 h 2085261"/>
              <a:gd name="connsiteX21" fmla="*/ 3160797 w 3792885"/>
              <a:gd name="connsiteY21" fmla="*/ 1444076 h 2085261"/>
              <a:gd name="connsiteX22" fmla="*/ 2799420 w 3792885"/>
              <a:gd name="connsiteY22" fmla="*/ 1363579 h 2085261"/>
              <a:gd name="connsiteX23" fmla="*/ 2608489 w 3792885"/>
              <a:gd name="connsiteY23" fmla="*/ 1266181 h 2085261"/>
              <a:gd name="connsiteX24" fmla="*/ 2472273 w 3792885"/>
              <a:gd name="connsiteY24" fmla="*/ 1116502 h 2085261"/>
              <a:gd name="connsiteX25" fmla="*/ 2276189 w 3792885"/>
              <a:gd name="connsiteY25" fmla="*/ 872004 h 2085261"/>
              <a:gd name="connsiteX26" fmla="*/ 2083684 w 3792885"/>
              <a:gd name="connsiteY26" fmla="*/ 879738 h 2085261"/>
              <a:gd name="connsiteX27" fmla="*/ 1949904 w 3792885"/>
              <a:gd name="connsiteY27" fmla="*/ 1061930 h 2085261"/>
              <a:gd name="connsiteX28" fmla="*/ 1735627 w 3792885"/>
              <a:gd name="connsiteY28" fmla="*/ 1363579 h 2085261"/>
              <a:gd name="connsiteX29" fmla="*/ 1556156 w 3792885"/>
              <a:gd name="connsiteY29" fmla="*/ 1604210 h 2085261"/>
              <a:gd name="connsiteX30" fmla="*/ 1427819 w 3792885"/>
              <a:gd name="connsiteY30" fmla="*/ 1780673 h 2085261"/>
              <a:gd name="connsiteX31" fmla="*/ 1366086 w 3792885"/>
              <a:gd name="connsiteY31" fmla="*/ 1858736 h 2085261"/>
              <a:gd name="connsiteX32" fmla="*/ 1195209 w 3792885"/>
              <a:gd name="connsiteY32" fmla="*/ 1972319 h 2085261"/>
              <a:gd name="connsiteX33" fmla="*/ 987807 w 3792885"/>
              <a:gd name="connsiteY33" fmla="*/ 2055251 h 2085261"/>
              <a:gd name="connsiteX34" fmla="*/ 849015 w 3792885"/>
              <a:gd name="connsiteY34" fmla="*/ 2077022 h 2085261"/>
              <a:gd name="connsiteX35" fmla="*/ 680142 w 3792885"/>
              <a:gd name="connsiteY35" fmla="*/ 2076735 h 2085261"/>
              <a:gd name="connsiteX36" fmla="*/ 481192 w 3792885"/>
              <a:gd name="connsiteY36" fmla="*/ 2084901 h 2085261"/>
              <a:gd name="connsiteX37" fmla="*/ 267632 w 3792885"/>
              <a:gd name="connsiteY37" fmla="*/ 2063129 h 2085261"/>
              <a:gd name="connsiteX38" fmla="*/ 80570 w 3792885"/>
              <a:gd name="connsiteY38" fmla="*/ 2057829 h 2085261"/>
              <a:gd name="connsiteX39" fmla="*/ 215 w 3792885"/>
              <a:gd name="connsiteY39" fmla="*/ 2038638 h 2085261"/>
              <a:gd name="connsiteX40" fmla="*/ 5945 w 3792885"/>
              <a:gd name="connsiteY40" fmla="*/ 1507958 h 2085261"/>
              <a:gd name="connsiteX0" fmla="*/ 5945 w 3792885"/>
              <a:gd name="connsiteY0" fmla="*/ 1507958 h 2085261"/>
              <a:gd name="connsiteX1" fmla="*/ 601651 w 3792885"/>
              <a:gd name="connsiteY1" fmla="*/ 1507958 h 2085261"/>
              <a:gd name="connsiteX2" fmla="*/ 1339588 w 3792885"/>
              <a:gd name="connsiteY2" fmla="*/ 1026694 h 2085261"/>
              <a:gd name="connsiteX3" fmla="*/ 1740640 w 3792885"/>
              <a:gd name="connsiteY3" fmla="*/ 224589 h 2085261"/>
              <a:gd name="connsiteX4" fmla="*/ 2302114 w 3792885"/>
              <a:gd name="connsiteY4" fmla="*/ 152400 h 2085261"/>
              <a:gd name="connsiteX5" fmla="*/ 2582851 w 3792885"/>
              <a:gd name="connsiteY5" fmla="*/ 136358 h 2085261"/>
              <a:gd name="connsiteX6" fmla="*/ 2719209 w 3792885"/>
              <a:gd name="connsiteY6" fmla="*/ 248652 h 2085261"/>
              <a:gd name="connsiteX7" fmla="*/ 2791398 w 3792885"/>
              <a:gd name="connsiteY7" fmla="*/ 0 h 2085261"/>
              <a:gd name="connsiteX8" fmla="*/ 2951819 w 3792885"/>
              <a:gd name="connsiteY8" fmla="*/ 56147 h 2085261"/>
              <a:gd name="connsiteX9" fmla="*/ 3032030 w 3792885"/>
              <a:gd name="connsiteY9" fmla="*/ 272715 h 2085261"/>
              <a:gd name="connsiteX10" fmla="*/ 3080156 w 3792885"/>
              <a:gd name="connsiteY10" fmla="*/ 417094 h 2085261"/>
              <a:gd name="connsiteX11" fmla="*/ 3189873 w 3792885"/>
              <a:gd name="connsiteY11" fmla="*/ 545861 h 2085261"/>
              <a:gd name="connsiteX12" fmla="*/ 3272661 w 3792885"/>
              <a:gd name="connsiteY12" fmla="*/ 665747 h 2085261"/>
              <a:gd name="connsiteX13" fmla="*/ 3366479 w 3792885"/>
              <a:gd name="connsiteY13" fmla="*/ 842067 h 2085261"/>
              <a:gd name="connsiteX14" fmla="*/ 3475909 w 3792885"/>
              <a:gd name="connsiteY14" fmla="*/ 943333 h 2085261"/>
              <a:gd name="connsiteX15" fmla="*/ 3641630 w 3792885"/>
              <a:gd name="connsiteY15" fmla="*/ 753979 h 2085261"/>
              <a:gd name="connsiteX16" fmla="*/ 3758938 w 3792885"/>
              <a:gd name="connsiteY16" fmla="*/ 1193418 h 2085261"/>
              <a:gd name="connsiteX17" fmla="*/ 3792885 w 3792885"/>
              <a:gd name="connsiteY17" fmla="*/ 1319749 h 2085261"/>
              <a:gd name="connsiteX18" fmla="*/ 3575599 w 3792885"/>
              <a:gd name="connsiteY18" fmla="*/ 1427460 h 2085261"/>
              <a:gd name="connsiteX19" fmla="*/ 3433655 w 3792885"/>
              <a:gd name="connsiteY19" fmla="*/ 1470143 h 2085261"/>
              <a:gd name="connsiteX20" fmla="*/ 3335111 w 3792885"/>
              <a:gd name="connsiteY20" fmla="*/ 1520133 h 2085261"/>
              <a:gd name="connsiteX21" fmla="*/ 3160797 w 3792885"/>
              <a:gd name="connsiteY21" fmla="*/ 1444076 h 2085261"/>
              <a:gd name="connsiteX22" fmla="*/ 2799420 w 3792885"/>
              <a:gd name="connsiteY22" fmla="*/ 1363579 h 2085261"/>
              <a:gd name="connsiteX23" fmla="*/ 2608489 w 3792885"/>
              <a:gd name="connsiteY23" fmla="*/ 1266181 h 2085261"/>
              <a:gd name="connsiteX24" fmla="*/ 2536442 w 3792885"/>
              <a:gd name="connsiteY24" fmla="*/ 1116502 h 2085261"/>
              <a:gd name="connsiteX25" fmla="*/ 2276189 w 3792885"/>
              <a:gd name="connsiteY25" fmla="*/ 872004 h 2085261"/>
              <a:gd name="connsiteX26" fmla="*/ 2083684 w 3792885"/>
              <a:gd name="connsiteY26" fmla="*/ 879738 h 2085261"/>
              <a:gd name="connsiteX27" fmla="*/ 1949904 w 3792885"/>
              <a:gd name="connsiteY27" fmla="*/ 1061930 h 2085261"/>
              <a:gd name="connsiteX28" fmla="*/ 1735627 w 3792885"/>
              <a:gd name="connsiteY28" fmla="*/ 1363579 h 2085261"/>
              <a:gd name="connsiteX29" fmla="*/ 1556156 w 3792885"/>
              <a:gd name="connsiteY29" fmla="*/ 1604210 h 2085261"/>
              <a:gd name="connsiteX30" fmla="*/ 1427819 w 3792885"/>
              <a:gd name="connsiteY30" fmla="*/ 1780673 h 2085261"/>
              <a:gd name="connsiteX31" fmla="*/ 1366086 w 3792885"/>
              <a:gd name="connsiteY31" fmla="*/ 1858736 h 2085261"/>
              <a:gd name="connsiteX32" fmla="*/ 1195209 w 3792885"/>
              <a:gd name="connsiteY32" fmla="*/ 1972319 h 2085261"/>
              <a:gd name="connsiteX33" fmla="*/ 987807 w 3792885"/>
              <a:gd name="connsiteY33" fmla="*/ 2055251 h 2085261"/>
              <a:gd name="connsiteX34" fmla="*/ 849015 w 3792885"/>
              <a:gd name="connsiteY34" fmla="*/ 2077022 h 2085261"/>
              <a:gd name="connsiteX35" fmla="*/ 680142 w 3792885"/>
              <a:gd name="connsiteY35" fmla="*/ 2076735 h 2085261"/>
              <a:gd name="connsiteX36" fmla="*/ 481192 w 3792885"/>
              <a:gd name="connsiteY36" fmla="*/ 2084901 h 2085261"/>
              <a:gd name="connsiteX37" fmla="*/ 267632 w 3792885"/>
              <a:gd name="connsiteY37" fmla="*/ 2063129 h 2085261"/>
              <a:gd name="connsiteX38" fmla="*/ 80570 w 3792885"/>
              <a:gd name="connsiteY38" fmla="*/ 2057829 h 2085261"/>
              <a:gd name="connsiteX39" fmla="*/ 215 w 3792885"/>
              <a:gd name="connsiteY39" fmla="*/ 2038638 h 2085261"/>
              <a:gd name="connsiteX40" fmla="*/ 5945 w 3792885"/>
              <a:gd name="connsiteY40" fmla="*/ 1507958 h 2085261"/>
              <a:gd name="connsiteX0" fmla="*/ 5945 w 3792885"/>
              <a:gd name="connsiteY0" fmla="*/ 1507958 h 2085261"/>
              <a:gd name="connsiteX1" fmla="*/ 601651 w 3792885"/>
              <a:gd name="connsiteY1" fmla="*/ 1507958 h 2085261"/>
              <a:gd name="connsiteX2" fmla="*/ 1339588 w 3792885"/>
              <a:gd name="connsiteY2" fmla="*/ 1026694 h 2085261"/>
              <a:gd name="connsiteX3" fmla="*/ 1740640 w 3792885"/>
              <a:gd name="connsiteY3" fmla="*/ 224589 h 2085261"/>
              <a:gd name="connsiteX4" fmla="*/ 2302114 w 3792885"/>
              <a:gd name="connsiteY4" fmla="*/ 152400 h 2085261"/>
              <a:gd name="connsiteX5" fmla="*/ 2582851 w 3792885"/>
              <a:gd name="connsiteY5" fmla="*/ 136358 h 2085261"/>
              <a:gd name="connsiteX6" fmla="*/ 2719209 w 3792885"/>
              <a:gd name="connsiteY6" fmla="*/ 248652 h 2085261"/>
              <a:gd name="connsiteX7" fmla="*/ 2791398 w 3792885"/>
              <a:gd name="connsiteY7" fmla="*/ 0 h 2085261"/>
              <a:gd name="connsiteX8" fmla="*/ 2951819 w 3792885"/>
              <a:gd name="connsiteY8" fmla="*/ 56147 h 2085261"/>
              <a:gd name="connsiteX9" fmla="*/ 3032030 w 3792885"/>
              <a:gd name="connsiteY9" fmla="*/ 272715 h 2085261"/>
              <a:gd name="connsiteX10" fmla="*/ 3080156 w 3792885"/>
              <a:gd name="connsiteY10" fmla="*/ 417094 h 2085261"/>
              <a:gd name="connsiteX11" fmla="*/ 3189873 w 3792885"/>
              <a:gd name="connsiteY11" fmla="*/ 545861 h 2085261"/>
              <a:gd name="connsiteX12" fmla="*/ 3272661 w 3792885"/>
              <a:gd name="connsiteY12" fmla="*/ 665747 h 2085261"/>
              <a:gd name="connsiteX13" fmla="*/ 3366479 w 3792885"/>
              <a:gd name="connsiteY13" fmla="*/ 842067 h 2085261"/>
              <a:gd name="connsiteX14" fmla="*/ 3475909 w 3792885"/>
              <a:gd name="connsiteY14" fmla="*/ 943333 h 2085261"/>
              <a:gd name="connsiteX15" fmla="*/ 3641630 w 3792885"/>
              <a:gd name="connsiteY15" fmla="*/ 753979 h 2085261"/>
              <a:gd name="connsiteX16" fmla="*/ 3758938 w 3792885"/>
              <a:gd name="connsiteY16" fmla="*/ 1193418 h 2085261"/>
              <a:gd name="connsiteX17" fmla="*/ 3792885 w 3792885"/>
              <a:gd name="connsiteY17" fmla="*/ 1319749 h 2085261"/>
              <a:gd name="connsiteX18" fmla="*/ 3575599 w 3792885"/>
              <a:gd name="connsiteY18" fmla="*/ 1427460 h 2085261"/>
              <a:gd name="connsiteX19" fmla="*/ 3433655 w 3792885"/>
              <a:gd name="connsiteY19" fmla="*/ 1470143 h 2085261"/>
              <a:gd name="connsiteX20" fmla="*/ 3335111 w 3792885"/>
              <a:gd name="connsiteY20" fmla="*/ 1520133 h 2085261"/>
              <a:gd name="connsiteX21" fmla="*/ 3160797 w 3792885"/>
              <a:gd name="connsiteY21" fmla="*/ 1444076 h 2085261"/>
              <a:gd name="connsiteX22" fmla="*/ 2799420 w 3792885"/>
              <a:gd name="connsiteY22" fmla="*/ 1363579 h 2085261"/>
              <a:gd name="connsiteX23" fmla="*/ 2712763 w 3792885"/>
              <a:gd name="connsiteY23" fmla="*/ 1266181 h 2085261"/>
              <a:gd name="connsiteX24" fmla="*/ 2536442 w 3792885"/>
              <a:gd name="connsiteY24" fmla="*/ 1116502 h 2085261"/>
              <a:gd name="connsiteX25" fmla="*/ 2276189 w 3792885"/>
              <a:gd name="connsiteY25" fmla="*/ 872004 h 2085261"/>
              <a:gd name="connsiteX26" fmla="*/ 2083684 w 3792885"/>
              <a:gd name="connsiteY26" fmla="*/ 879738 h 2085261"/>
              <a:gd name="connsiteX27" fmla="*/ 1949904 w 3792885"/>
              <a:gd name="connsiteY27" fmla="*/ 1061930 h 2085261"/>
              <a:gd name="connsiteX28" fmla="*/ 1735627 w 3792885"/>
              <a:gd name="connsiteY28" fmla="*/ 1363579 h 2085261"/>
              <a:gd name="connsiteX29" fmla="*/ 1556156 w 3792885"/>
              <a:gd name="connsiteY29" fmla="*/ 1604210 h 2085261"/>
              <a:gd name="connsiteX30" fmla="*/ 1427819 w 3792885"/>
              <a:gd name="connsiteY30" fmla="*/ 1780673 h 2085261"/>
              <a:gd name="connsiteX31" fmla="*/ 1366086 w 3792885"/>
              <a:gd name="connsiteY31" fmla="*/ 1858736 h 2085261"/>
              <a:gd name="connsiteX32" fmla="*/ 1195209 w 3792885"/>
              <a:gd name="connsiteY32" fmla="*/ 1972319 h 2085261"/>
              <a:gd name="connsiteX33" fmla="*/ 987807 w 3792885"/>
              <a:gd name="connsiteY33" fmla="*/ 2055251 h 2085261"/>
              <a:gd name="connsiteX34" fmla="*/ 849015 w 3792885"/>
              <a:gd name="connsiteY34" fmla="*/ 2077022 h 2085261"/>
              <a:gd name="connsiteX35" fmla="*/ 680142 w 3792885"/>
              <a:gd name="connsiteY35" fmla="*/ 2076735 h 2085261"/>
              <a:gd name="connsiteX36" fmla="*/ 481192 w 3792885"/>
              <a:gd name="connsiteY36" fmla="*/ 2084901 h 2085261"/>
              <a:gd name="connsiteX37" fmla="*/ 267632 w 3792885"/>
              <a:gd name="connsiteY37" fmla="*/ 2063129 h 2085261"/>
              <a:gd name="connsiteX38" fmla="*/ 80570 w 3792885"/>
              <a:gd name="connsiteY38" fmla="*/ 2057829 h 2085261"/>
              <a:gd name="connsiteX39" fmla="*/ 215 w 3792885"/>
              <a:gd name="connsiteY39" fmla="*/ 2038638 h 2085261"/>
              <a:gd name="connsiteX40" fmla="*/ 5945 w 3792885"/>
              <a:gd name="connsiteY40" fmla="*/ 1507958 h 2085261"/>
              <a:gd name="connsiteX0" fmla="*/ 5945 w 3792885"/>
              <a:gd name="connsiteY0" fmla="*/ 1507958 h 2085261"/>
              <a:gd name="connsiteX1" fmla="*/ 601651 w 3792885"/>
              <a:gd name="connsiteY1" fmla="*/ 1507958 h 2085261"/>
              <a:gd name="connsiteX2" fmla="*/ 1339588 w 3792885"/>
              <a:gd name="connsiteY2" fmla="*/ 1026694 h 2085261"/>
              <a:gd name="connsiteX3" fmla="*/ 1740640 w 3792885"/>
              <a:gd name="connsiteY3" fmla="*/ 224589 h 2085261"/>
              <a:gd name="connsiteX4" fmla="*/ 2302114 w 3792885"/>
              <a:gd name="connsiteY4" fmla="*/ 152400 h 2085261"/>
              <a:gd name="connsiteX5" fmla="*/ 2582851 w 3792885"/>
              <a:gd name="connsiteY5" fmla="*/ 136358 h 2085261"/>
              <a:gd name="connsiteX6" fmla="*/ 2719209 w 3792885"/>
              <a:gd name="connsiteY6" fmla="*/ 248652 h 2085261"/>
              <a:gd name="connsiteX7" fmla="*/ 2791398 w 3792885"/>
              <a:gd name="connsiteY7" fmla="*/ 0 h 2085261"/>
              <a:gd name="connsiteX8" fmla="*/ 2951819 w 3792885"/>
              <a:gd name="connsiteY8" fmla="*/ 56147 h 2085261"/>
              <a:gd name="connsiteX9" fmla="*/ 3032030 w 3792885"/>
              <a:gd name="connsiteY9" fmla="*/ 272715 h 2085261"/>
              <a:gd name="connsiteX10" fmla="*/ 3080156 w 3792885"/>
              <a:gd name="connsiteY10" fmla="*/ 417094 h 2085261"/>
              <a:gd name="connsiteX11" fmla="*/ 3189873 w 3792885"/>
              <a:gd name="connsiteY11" fmla="*/ 545861 h 2085261"/>
              <a:gd name="connsiteX12" fmla="*/ 3272661 w 3792885"/>
              <a:gd name="connsiteY12" fmla="*/ 665747 h 2085261"/>
              <a:gd name="connsiteX13" fmla="*/ 3366479 w 3792885"/>
              <a:gd name="connsiteY13" fmla="*/ 842067 h 2085261"/>
              <a:gd name="connsiteX14" fmla="*/ 3475909 w 3792885"/>
              <a:gd name="connsiteY14" fmla="*/ 943333 h 2085261"/>
              <a:gd name="connsiteX15" fmla="*/ 3641630 w 3792885"/>
              <a:gd name="connsiteY15" fmla="*/ 753979 h 2085261"/>
              <a:gd name="connsiteX16" fmla="*/ 3758938 w 3792885"/>
              <a:gd name="connsiteY16" fmla="*/ 1193418 h 2085261"/>
              <a:gd name="connsiteX17" fmla="*/ 3792885 w 3792885"/>
              <a:gd name="connsiteY17" fmla="*/ 1319749 h 2085261"/>
              <a:gd name="connsiteX18" fmla="*/ 3575599 w 3792885"/>
              <a:gd name="connsiteY18" fmla="*/ 1427460 h 2085261"/>
              <a:gd name="connsiteX19" fmla="*/ 3433655 w 3792885"/>
              <a:gd name="connsiteY19" fmla="*/ 1470143 h 2085261"/>
              <a:gd name="connsiteX20" fmla="*/ 3335111 w 3792885"/>
              <a:gd name="connsiteY20" fmla="*/ 1520133 h 2085261"/>
              <a:gd name="connsiteX21" fmla="*/ 3160797 w 3792885"/>
              <a:gd name="connsiteY21" fmla="*/ 1444076 h 2085261"/>
              <a:gd name="connsiteX22" fmla="*/ 2951820 w 3792885"/>
              <a:gd name="connsiteY22" fmla="*/ 1371600 h 2085261"/>
              <a:gd name="connsiteX23" fmla="*/ 2712763 w 3792885"/>
              <a:gd name="connsiteY23" fmla="*/ 1266181 h 2085261"/>
              <a:gd name="connsiteX24" fmla="*/ 2536442 w 3792885"/>
              <a:gd name="connsiteY24" fmla="*/ 1116502 h 2085261"/>
              <a:gd name="connsiteX25" fmla="*/ 2276189 w 3792885"/>
              <a:gd name="connsiteY25" fmla="*/ 872004 h 2085261"/>
              <a:gd name="connsiteX26" fmla="*/ 2083684 w 3792885"/>
              <a:gd name="connsiteY26" fmla="*/ 879738 h 2085261"/>
              <a:gd name="connsiteX27" fmla="*/ 1949904 w 3792885"/>
              <a:gd name="connsiteY27" fmla="*/ 1061930 h 2085261"/>
              <a:gd name="connsiteX28" fmla="*/ 1735627 w 3792885"/>
              <a:gd name="connsiteY28" fmla="*/ 1363579 h 2085261"/>
              <a:gd name="connsiteX29" fmla="*/ 1556156 w 3792885"/>
              <a:gd name="connsiteY29" fmla="*/ 1604210 h 2085261"/>
              <a:gd name="connsiteX30" fmla="*/ 1427819 w 3792885"/>
              <a:gd name="connsiteY30" fmla="*/ 1780673 h 2085261"/>
              <a:gd name="connsiteX31" fmla="*/ 1366086 w 3792885"/>
              <a:gd name="connsiteY31" fmla="*/ 1858736 h 2085261"/>
              <a:gd name="connsiteX32" fmla="*/ 1195209 w 3792885"/>
              <a:gd name="connsiteY32" fmla="*/ 1972319 h 2085261"/>
              <a:gd name="connsiteX33" fmla="*/ 987807 w 3792885"/>
              <a:gd name="connsiteY33" fmla="*/ 2055251 h 2085261"/>
              <a:gd name="connsiteX34" fmla="*/ 849015 w 3792885"/>
              <a:gd name="connsiteY34" fmla="*/ 2077022 h 2085261"/>
              <a:gd name="connsiteX35" fmla="*/ 680142 w 3792885"/>
              <a:gd name="connsiteY35" fmla="*/ 2076735 h 2085261"/>
              <a:gd name="connsiteX36" fmla="*/ 481192 w 3792885"/>
              <a:gd name="connsiteY36" fmla="*/ 2084901 h 2085261"/>
              <a:gd name="connsiteX37" fmla="*/ 267632 w 3792885"/>
              <a:gd name="connsiteY37" fmla="*/ 2063129 h 2085261"/>
              <a:gd name="connsiteX38" fmla="*/ 80570 w 3792885"/>
              <a:gd name="connsiteY38" fmla="*/ 2057829 h 2085261"/>
              <a:gd name="connsiteX39" fmla="*/ 215 w 3792885"/>
              <a:gd name="connsiteY39" fmla="*/ 2038638 h 2085261"/>
              <a:gd name="connsiteX40" fmla="*/ 5945 w 3792885"/>
              <a:gd name="connsiteY40" fmla="*/ 1507958 h 2085261"/>
              <a:gd name="connsiteX0" fmla="*/ 5945 w 3792885"/>
              <a:gd name="connsiteY0" fmla="*/ 1507958 h 2085261"/>
              <a:gd name="connsiteX1" fmla="*/ 601651 w 3792885"/>
              <a:gd name="connsiteY1" fmla="*/ 1507958 h 2085261"/>
              <a:gd name="connsiteX2" fmla="*/ 1339588 w 3792885"/>
              <a:gd name="connsiteY2" fmla="*/ 1026694 h 2085261"/>
              <a:gd name="connsiteX3" fmla="*/ 1740640 w 3792885"/>
              <a:gd name="connsiteY3" fmla="*/ 224589 h 2085261"/>
              <a:gd name="connsiteX4" fmla="*/ 2302114 w 3792885"/>
              <a:gd name="connsiteY4" fmla="*/ 152400 h 2085261"/>
              <a:gd name="connsiteX5" fmla="*/ 2582851 w 3792885"/>
              <a:gd name="connsiteY5" fmla="*/ 136358 h 2085261"/>
              <a:gd name="connsiteX6" fmla="*/ 2719209 w 3792885"/>
              <a:gd name="connsiteY6" fmla="*/ 248652 h 2085261"/>
              <a:gd name="connsiteX7" fmla="*/ 2791398 w 3792885"/>
              <a:gd name="connsiteY7" fmla="*/ 0 h 2085261"/>
              <a:gd name="connsiteX8" fmla="*/ 2951819 w 3792885"/>
              <a:gd name="connsiteY8" fmla="*/ 56147 h 2085261"/>
              <a:gd name="connsiteX9" fmla="*/ 3032030 w 3792885"/>
              <a:gd name="connsiteY9" fmla="*/ 272715 h 2085261"/>
              <a:gd name="connsiteX10" fmla="*/ 3080156 w 3792885"/>
              <a:gd name="connsiteY10" fmla="*/ 417094 h 2085261"/>
              <a:gd name="connsiteX11" fmla="*/ 3189873 w 3792885"/>
              <a:gd name="connsiteY11" fmla="*/ 545861 h 2085261"/>
              <a:gd name="connsiteX12" fmla="*/ 3272661 w 3792885"/>
              <a:gd name="connsiteY12" fmla="*/ 665747 h 2085261"/>
              <a:gd name="connsiteX13" fmla="*/ 3366479 w 3792885"/>
              <a:gd name="connsiteY13" fmla="*/ 842067 h 2085261"/>
              <a:gd name="connsiteX14" fmla="*/ 3475909 w 3792885"/>
              <a:gd name="connsiteY14" fmla="*/ 943333 h 2085261"/>
              <a:gd name="connsiteX15" fmla="*/ 3641630 w 3792885"/>
              <a:gd name="connsiteY15" fmla="*/ 753979 h 2085261"/>
              <a:gd name="connsiteX16" fmla="*/ 3758938 w 3792885"/>
              <a:gd name="connsiteY16" fmla="*/ 1193418 h 2085261"/>
              <a:gd name="connsiteX17" fmla="*/ 3792885 w 3792885"/>
              <a:gd name="connsiteY17" fmla="*/ 1319749 h 2085261"/>
              <a:gd name="connsiteX18" fmla="*/ 3575599 w 3792885"/>
              <a:gd name="connsiteY18" fmla="*/ 1427460 h 2085261"/>
              <a:gd name="connsiteX19" fmla="*/ 3433655 w 3792885"/>
              <a:gd name="connsiteY19" fmla="*/ 1470143 h 2085261"/>
              <a:gd name="connsiteX20" fmla="*/ 3335111 w 3792885"/>
              <a:gd name="connsiteY20" fmla="*/ 1520133 h 2085261"/>
              <a:gd name="connsiteX21" fmla="*/ 3160797 w 3792885"/>
              <a:gd name="connsiteY21" fmla="*/ 1444076 h 2085261"/>
              <a:gd name="connsiteX22" fmla="*/ 2951820 w 3792885"/>
              <a:gd name="connsiteY22" fmla="*/ 1371600 h 2085261"/>
              <a:gd name="connsiteX23" fmla="*/ 2712763 w 3792885"/>
              <a:gd name="connsiteY23" fmla="*/ 1266181 h 2085261"/>
              <a:gd name="connsiteX24" fmla="*/ 2536442 w 3792885"/>
              <a:gd name="connsiteY24" fmla="*/ 1116502 h 2085261"/>
              <a:gd name="connsiteX25" fmla="*/ 2348378 w 3792885"/>
              <a:gd name="connsiteY25" fmla="*/ 823878 h 2085261"/>
              <a:gd name="connsiteX26" fmla="*/ 2083684 w 3792885"/>
              <a:gd name="connsiteY26" fmla="*/ 879738 h 2085261"/>
              <a:gd name="connsiteX27" fmla="*/ 1949904 w 3792885"/>
              <a:gd name="connsiteY27" fmla="*/ 1061930 h 2085261"/>
              <a:gd name="connsiteX28" fmla="*/ 1735627 w 3792885"/>
              <a:gd name="connsiteY28" fmla="*/ 1363579 h 2085261"/>
              <a:gd name="connsiteX29" fmla="*/ 1556156 w 3792885"/>
              <a:gd name="connsiteY29" fmla="*/ 1604210 h 2085261"/>
              <a:gd name="connsiteX30" fmla="*/ 1427819 w 3792885"/>
              <a:gd name="connsiteY30" fmla="*/ 1780673 h 2085261"/>
              <a:gd name="connsiteX31" fmla="*/ 1366086 w 3792885"/>
              <a:gd name="connsiteY31" fmla="*/ 1858736 h 2085261"/>
              <a:gd name="connsiteX32" fmla="*/ 1195209 w 3792885"/>
              <a:gd name="connsiteY32" fmla="*/ 1972319 h 2085261"/>
              <a:gd name="connsiteX33" fmla="*/ 987807 w 3792885"/>
              <a:gd name="connsiteY33" fmla="*/ 2055251 h 2085261"/>
              <a:gd name="connsiteX34" fmla="*/ 849015 w 3792885"/>
              <a:gd name="connsiteY34" fmla="*/ 2077022 h 2085261"/>
              <a:gd name="connsiteX35" fmla="*/ 680142 w 3792885"/>
              <a:gd name="connsiteY35" fmla="*/ 2076735 h 2085261"/>
              <a:gd name="connsiteX36" fmla="*/ 481192 w 3792885"/>
              <a:gd name="connsiteY36" fmla="*/ 2084901 h 2085261"/>
              <a:gd name="connsiteX37" fmla="*/ 267632 w 3792885"/>
              <a:gd name="connsiteY37" fmla="*/ 2063129 h 2085261"/>
              <a:gd name="connsiteX38" fmla="*/ 80570 w 3792885"/>
              <a:gd name="connsiteY38" fmla="*/ 2057829 h 2085261"/>
              <a:gd name="connsiteX39" fmla="*/ 215 w 3792885"/>
              <a:gd name="connsiteY39" fmla="*/ 2038638 h 2085261"/>
              <a:gd name="connsiteX40" fmla="*/ 5945 w 3792885"/>
              <a:gd name="connsiteY40" fmla="*/ 1507958 h 2085261"/>
              <a:gd name="connsiteX0" fmla="*/ 5945 w 3792885"/>
              <a:gd name="connsiteY0" fmla="*/ 1507958 h 2085261"/>
              <a:gd name="connsiteX1" fmla="*/ 601651 w 3792885"/>
              <a:gd name="connsiteY1" fmla="*/ 1507958 h 2085261"/>
              <a:gd name="connsiteX2" fmla="*/ 1339588 w 3792885"/>
              <a:gd name="connsiteY2" fmla="*/ 1026694 h 2085261"/>
              <a:gd name="connsiteX3" fmla="*/ 1740640 w 3792885"/>
              <a:gd name="connsiteY3" fmla="*/ 224589 h 2085261"/>
              <a:gd name="connsiteX4" fmla="*/ 2302114 w 3792885"/>
              <a:gd name="connsiteY4" fmla="*/ 152400 h 2085261"/>
              <a:gd name="connsiteX5" fmla="*/ 2582851 w 3792885"/>
              <a:gd name="connsiteY5" fmla="*/ 136358 h 2085261"/>
              <a:gd name="connsiteX6" fmla="*/ 2719209 w 3792885"/>
              <a:gd name="connsiteY6" fmla="*/ 248652 h 2085261"/>
              <a:gd name="connsiteX7" fmla="*/ 2791398 w 3792885"/>
              <a:gd name="connsiteY7" fmla="*/ 0 h 2085261"/>
              <a:gd name="connsiteX8" fmla="*/ 2951819 w 3792885"/>
              <a:gd name="connsiteY8" fmla="*/ 56147 h 2085261"/>
              <a:gd name="connsiteX9" fmla="*/ 3032030 w 3792885"/>
              <a:gd name="connsiteY9" fmla="*/ 272715 h 2085261"/>
              <a:gd name="connsiteX10" fmla="*/ 3080156 w 3792885"/>
              <a:gd name="connsiteY10" fmla="*/ 417094 h 2085261"/>
              <a:gd name="connsiteX11" fmla="*/ 3189873 w 3792885"/>
              <a:gd name="connsiteY11" fmla="*/ 545861 h 2085261"/>
              <a:gd name="connsiteX12" fmla="*/ 3272661 w 3792885"/>
              <a:gd name="connsiteY12" fmla="*/ 665747 h 2085261"/>
              <a:gd name="connsiteX13" fmla="*/ 3366479 w 3792885"/>
              <a:gd name="connsiteY13" fmla="*/ 842067 h 2085261"/>
              <a:gd name="connsiteX14" fmla="*/ 3475909 w 3792885"/>
              <a:gd name="connsiteY14" fmla="*/ 943333 h 2085261"/>
              <a:gd name="connsiteX15" fmla="*/ 3641630 w 3792885"/>
              <a:gd name="connsiteY15" fmla="*/ 753979 h 2085261"/>
              <a:gd name="connsiteX16" fmla="*/ 3758938 w 3792885"/>
              <a:gd name="connsiteY16" fmla="*/ 1193418 h 2085261"/>
              <a:gd name="connsiteX17" fmla="*/ 3792885 w 3792885"/>
              <a:gd name="connsiteY17" fmla="*/ 1319749 h 2085261"/>
              <a:gd name="connsiteX18" fmla="*/ 3575599 w 3792885"/>
              <a:gd name="connsiteY18" fmla="*/ 1427460 h 2085261"/>
              <a:gd name="connsiteX19" fmla="*/ 3433655 w 3792885"/>
              <a:gd name="connsiteY19" fmla="*/ 1470143 h 2085261"/>
              <a:gd name="connsiteX20" fmla="*/ 3335111 w 3792885"/>
              <a:gd name="connsiteY20" fmla="*/ 1520133 h 2085261"/>
              <a:gd name="connsiteX21" fmla="*/ 3160797 w 3792885"/>
              <a:gd name="connsiteY21" fmla="*/ 1444076 h 2085261"/>
              <a:gd name="connsiteX22" fmla="*/ 2951820 w 3792885"/>
              <a:gd name="connsiteY22" fmla="*/ 1371600 h 2085261"/>
              <a:gd name="connsiteX23" fmla="*/ 2712763 w 3792885"/>
              <a:gd name="connsiteY23" fmla="*/ 1266181 h 2085261"/>
              <a:gd name="connsiteX24" fmla="*/ 2560506 w 3792885"/>
              <a:gd name="connsiteY24" fmla="*/ 1108481 h 2085261"/>
              <a:gd name="connsiteX25" fmla="*/ 2348378 w 3792885"/>
              <a:gd name="connsiteY25" fmla="*/ 823878 h 2085261"/>
              <a:gd name="connsiteX26" fmla="*/ 2083684 w 3792885"/>
              <a:gd name="connsiteY26" fmla="*/ 879738 h 2085261"/>
              <a:gd name="connsiteX27" fmla="*/ 1949904 w 3792885"/>
              <a:gd name="connsiteY27" fmla="*/ 1061930 h 2085261"/>
              <a:gd name="connsiteX28" fmla="*/ 1735627 w 3792885"/>
              <a:gd name="connsiteY28" fmla="*/ 1363579 h 2085261"/>
              <a:gd name="connsiteX29" fmla="*/ 1556156 w 3792885"/>
              <a:gd name="connsiteY29" fmla="*/ 1604210 h 2085261"/>
              <a:gd name="connsiteX30" fmla="*/ 1427819 w 3792885"/>
              <a:gd name="connsiteY30" fmla="*/ 1780673 h 2085261"/>
              <a:gd name="connsiteX31" fmla="*/ 1366086 w 3792885"/>
              <a:gd name="connsiteY31" fmla="*/ 1858736 h 2085261"/>
              <a:gd name="connsiteX32" fmla="*/ 1195209 w 3792885"/>
              <a:gd name="connsiteY32" fmla="*/ 1972319 h 2085261"/>
              <a:gd name="connsiteX33" fmla="*/ 987807 w 3792885"/>
              <a:gd name="connsiteY33" fmla="*/ 2055251 h 2085261"/>
              <a:gd name="connsiteX34" fmla="*/ 849015 w 3792885"/>
              <a:gd name="connsiteY34" fmla="*/ 2077022 h 2085261"/>
              <a:gd name="connsiteX35" fmla="*/ 680142 w 3792885"/>
              <a:gd name="connsiteY35" fmla="*/ 2076735 h 2085261"/>
              <a:gd name="connsiteX36" fmla="*/ 481192 w 3792885"/>
              <a:gd name="connsiteY36" fmla="*/ 2084901 h 2085261"/>
              <a:gd name="connsiteX37" fmla="*/ 267632 w 3792885"/>
              <a:gd name="connsiteY37" fmla="*/ 2063129 h 2085261"/>
              <a:gd name="connsiteX38" fmla="*/ 80570 w 3792885"/>
              <a:gd name="connsiteY38" fmla="*/ 2057829 h 2085261"/>
              <a:gd name="connsiteX39" fmla="*/ 215 w 3792885"/>
              <a:gd name="connsiteY39" fmla="*/ 2038638 h 2085261"/>
              <a:gd name="connsiteX40" fmla="*/ 5945 w 3792885"/>
              <a:gd name="connsiteY40" fmla="*/ 1507958 h 2085261"/>
              <a:gd name="connsiteX0" fmla="*/ 5945 w 3792885"/>
              <a:gd name="connsiteY0" fmla="*/ 1507958 h 2085261"/>
              <a:gd name="connsiteX1" fmla="*/ 601651 w 3792885"/>
              <a:gd name="connsiteY1" fmla="*/ 1507958 h 2085261"/>
              <a:gd name="connsiteX2" fmla="*/ 1339588 w 3792885"/>
              <a:gd name="connsiteY2" fmla="*/ 1026694 h 2085261"/>
              <a:gd name="connsiteX3" fmla="*/ 1740640 w 3792885"/>
              <a:gd name="connsiteY3" fmla="*/ 224589 h 2085261"/>
              <a:gd name="connsiteX4" fmla="*/ 2302114 w 3792885"/>
              <a:gd name="connsiteY4" fmla="*/ 152400 h 2085261"/>
              <a:gd name="connsiteX5" fmla="*/ 2582851 w 3792885"/>
              <a:gd name="connsiteY5" fmla="*/ 136358 h 2085261"/>
              <a:gd name="connsiteX6" fmla="*/ 2719209 w 3792885"/>
              <a:gd name="connsiteY6" fmla="*/ 248652 h 2085261"/>
              <a:gd name="connsiteX7" fmla="*/ 2791398 w 3792885"/>
              <a:gd name="connsiteY7" fmla="*/ 0 h 2085261"/>
              <a:gd name="connsiteX8" fmla="*/ 2951819 w 3792885"/>
              <a:gd name="connsiteY8" fmla="*/ 56147 h 2085261"/>
              <a:gd name="connsiteX9" fmla="*/ 3032030 w 3792885"/>
              <a:gd name="connsiteY9" fmla="*/ 272715 h 2085261"/>
              <a:gd name="connsiteX10" fmla="*/ 3080156 w 3792885"/>
              <a:gd name="connsiteY10" fmla="*/ 417094 h 2085261"/>
              <a:gd name="connsiteX11" fmla="*/ 3189873 w 3792885"/>
              <a:gd name="connsiteY11" fmla="*/ 545861 h 2085261"/>
              <a:gd name="connsiteX12" fmla="*/ 3272661 w 3792885"/>
              <a:gd name="connsiteY12" fmla="*/ 665747 h 2085261"/>
              <a:gd name="connsiteX13" fmla="*/ 3366479 w 3792885"/>
              <a:gd name="connsiteY13" fmla="*/ 842067 h 2085261"/>
              <a:gd name="connsiteX14" fmla="*/ 3475909 w 3792885"/>
              <a:gd name="connsiteY14" fmla="*/ 943333 h 2085261"/>
              <a:gd name="connsiteX15" fmla="*/ 3641630 w 3792885"/>
              <a:gd name="connsiteY15" fmla="*/ 753979 h 2085261"/>
              <a:gd name="connsiteX16" fmla="*/ 3758938 w 3792885"/>
              <a:gd name="connsiteY16" fmla="*/ 1193418 h 2085261"/>
              <a:gd name="connsiteX17" fmla="*/ 3792885 w 3792885"/>
              <a:gd name="connsiteY17" fmla="*/ 1319749 h 2085261"/>
              <a:gd name="connsiteX18" fmla="*/ 3575599 w 3792885"/>
              <a:gd name="connsiteY18" fmla="*/ 1427460 h 2085261"/>
              <a:gd name="connsiteX19" fmla="*/ 3433655 w 3792885"/>
              <a:gd name="connsiteY19" fmla="*/ 1470143 h 2085261"/>
              <a:gd name="connsiteX20" fmla="*/ 3335111 w 3792885"/>
              <a:gd name="connsiteY20" fmla="*/ 1520133 h 2085261"/>
              <a:gd name="connsiteX21" fmla="*/ 3160797 w 3792885"/>
              <a:gd name="connsiteY21" fmla="*/ 1444076 h 2085261"/>
              <a:gd name="connsiteX22" fmla="*/ 2951820 w 3792885"/>
              <a:gd name="connsiteY22" fmla="*/ 1371600 h 2085261"/>
              <a:gd name="connsiteX23" fmla="*/ 2768910 w 3792885"/>
              <a:gd name="connsiteY23" fmla="*/ 1282223 h 2085261"/>
              <a:gd name="connsiteX24" fmla="*/ 2560506 w 3792885"/>
              <a:gd name="connsiteY24" fmla="*/ 1108481 h 2085261"/>
              <a:gd name="connsiteX25" fmla="*/ 2348378 w 3792885"/>
              <a:gd name="connsiteY25" fmla="*/ 823878 h 2085261"/>
              <a:gd name="connsiteX26" fmla="*/ 2083684 w 3792885"/>
              <a:gd name="connsiteY26" fmla="*/ 879738 h 2085261"/>
              <a:gd name="connsiteX27" fmla="*/ 1949904 w 3792885"/>
              <a:gd name="connsiteY27" fmla="*/ 1061930 h 2085261"/>
              <a:gd name="connsiteX28" fmla="*/ 1735627 w 3792885"/>
              <a:gd name="connsiteY28" fmla="*/ 1363579 h 2085261"/>
              <a:gd name="connsiteX29" fmla="*/ 1556156 w 3792885"/>
              <a:gd name="connsiteY29" fmla="*/ 1604210 h 2085261"/>
              <a:gd name="connsiteX30" fmla="*/ 1427819 w 3792885"/>
              <a:gd name="connsiteY30" fmla="*/ 1780673 h 2085261"/>
              <a:gd name="connsiteX31" fmla="*/ 1366086 w 3792885"/>
              <a:gd name="connsiteY31" fmla="*/ 1858736 h 2085261"/>
              <a:gd name="connsiteX32" fmla="*/ 1195209 w 3792885"/>
              <a:gd name="connsiteY32" fmla="*/ 1972319 h 2085261"/>
              <a:gd name="connsiteX33" fmla="*/ 987807 w 3792885"/>
              <a:gd name="connsiteY33" fmla="*/ 2055251 h 2085261"/>
              <a:gd name="connsiteX34" fmla="*/ 849015 w 3792885"/>
              <a:gd name="connsiteY34" fmla="*/ 2077022 h 2085261"/>
              <a:gd name="connsiteX35" fmla="*/ 680142 w 3792885"/>
              <a:gd name="connsiteY35" fmla="*/ 2076735 h 2085261"/>
              <a:gd name="connsiteX36" fmla="*/ 481192 w 3792885"/>
              <a:gd name="connsiteY36" fmla="*/ 2084901 h 2085261"/>
              <a:gd name="connsiteX37" fmla="*/ 267632 w 3792885"/>
              <a:gd name="connsiteY37" fmla="*/ 2063129 h 2085261"/>
              <a:gd name="connsiteX38" fmla="*/ 80570 w 3792885"/>
              <a:gd name="connsiteY38" fmla="*/ 2057829 h 2085261"/>
              <a:gd name="connsiteX39" fmla="*/ 215 w 3792885"/>
              <a:gd name="connsiteY39" fmla="*/ 2038638 h 2085261"/>
              <a:gd name="connsiteX40" fmla="*/ 5945 w 3792885"/>
              <a:gd name="connsiteY40" fmla="*/ 1507958 h 2085261"/>
              <a:gd name="connsiteX0" fmla="*/ 5945 w 3792885"/>
              <a:gd name="connsiteY0" fmla="*/ 1507958 h 2085261"/>
              <a:gd name="connsiteX1" fmla="*/ 601651 w 3792885"/>
              <a:gd name="connsiteY1" fmla="*/ 1507958 h 2085261"/>
              <a:gd name="connsiteX2" fmla="*/ 1339588 w 3792885"/>
              <a:gd name="connsiteY2" fmla="*/ 1026694 h 2085261"/>
              <a:gd name="connsiteX3" fmla="*/ 1740640 w 3792885"/>
              <a:gd name="connsiteY3" fmla="*/ 224589 h 2085261"/>
              <a:gd name="connsiteX4" fmla="*/ 2302114 w 3792885"/>
              <a:gd name="connsiteY4" fmla="*/ 152400 h 2085261"/>
              <a:gd name="connsiteX5" fmla="*/ 2582851 w 3792885"/>
              <a:gd name="connsiteY5" fmla="*/ 136358 h 2085261"/>
              <a:gd name="connsiteX6" fmla="*/ 2719209 w 3792885"/>
              <a:gd name="connsiteY6" fmla="*/ 248652 h 2085261"/>
              <a:gd name="connsiteX7" fmla="*/ 2791398 w 3792885"/>
              <a:gd name="connsiteY7" fmla="*/ 0 h 2085261"/>
              <a:gd name="connsiteX8" fmla="*/ 2951819 w 3792885"/>
              <a:gd name="connsiteY8" fmla="*/ 56147 h 2085261"/>
              <a:gd name="connsiteX9" fmla="*/ 3032030 w 3792885"/>
              <a:gd name="connsiteY9" fmla="*/ 272715 h 2085261"/>
              <a:gd name="connsiteX10" fmla="*/ 3080156 w 3792885"/>
              <a:gd name="connsiteY10" fmla="*/ 417094 h 2085261"/>
              <a:gd name="connsiteX11" fmla="*/ 3189873 w 3792885"/>
              <a:gd name="connsiteY11" fmla="*/ 545861 h 2085261"/>
              <a:gd name="connsiteX12" fmla="*/ 3272661 w 3792885"/>
              <a:gd name="connsiteY12" fmla="*/ 665747 h 2085261"/>
              <a:gd name="connsiteX13" fmla="*/ 3366479 w 3792885"/>
              <a:gd name="connsiteY13" fmla="*/ 842067 h 2085261"/>
              <a:gd name="connsiteX14" fmla="*/ 3475909 w 3792885"/>
              <a:gd name="connsiteY14" fmla="*/ 943333 h 2085261"/>
              <a:gd name="connsiteX15" fmla="*/ 3641630 w 3792885"/>
              <a:gd name="connsiteY15" fmla="*/ 753979 h 2085261"/>
              <a:gd name="connsiteX16" fmla="*/ 3758938 w 3792885"/>
              <a:gd name="connsiteY16" fmla="*/ 1193418 h 2085261"/>
              <a:gd name="connsiteX17" fmla="*/ 3792885 w 3792885"/>
              <a:gd name="connsiteY17" fmla="*/ 1319749 h 2085261"/>
              <a:gd name="connsiteX18" fmla="*/ 3575599 w 3792885"/>
              <a:gd name="connsiteY18" fmla="*/ 1427460 h 2085261"/>
              <a:gd name="connsiteX19" fmla="*/ 3433655 w 3792885"/>
              <a:gd name="connsiteY19" fmla="*/ 1470143 h 2085261"/>
              <a:gd name="connsiteX20" fmla="*/ 3335111 w 3792885"/>
              <a:gd name="connsiteY20" fmla="*/ 1520133 h 2085261"/>
              <a:gd name="connsiteX21" fmla="*/ 3160797 w 3792885"/>
              <a:gd name="connsiteY21" fmla="*/ 1444076 h 2085261"/>
              <a:gd name="connsiteX22" fmla="*/ 2951820 w 3792885"/>
              <a:gd name="connsiteY22" fmla="*/ 1371600 h 2085261"/>
              <a:gd name="connsiteX23" fmla="*/ 2768910 w 3792885"/>
              <a:gd name="connsiteY23" fmla="*/ 1282223 h 2085261"/>
              <a:gd name="connsiteX24" fmla="*/ 2560506 w 3792885"/>
              <a:gd name="connsiteY24" fmla="*/ 1108481 h 2085261"/>
              <a:gd name="connsiteX25" fmla="*/ 2348378 w 3792885"/>
              <a:gd name="connsiteY25" fmla="*/ 823878 h 2085261"/>
              <a:gd name="connsiteX26" fmla="*/ 2083684 w 3792885"/>
              <a:gd name="connsiteY26" fmla="*/ 879738 h 2085261"/>
              <a:gd name="connsiteX27" fmla="*/ 1949904 w 3792885"/>
              <a:gd name="connsiteY27" fmla="*/ 1061930 h 2085261"/>
              <a:gd name="connsiteX28" fmla="*/ 1735627 w 3792885"/>
              <a:gd name="connsiteY28" fmla="*/ 1363579 h 2085261"/>
              <a:gd name="connsiteX29" fmla="*/ 1556156 w 3792885"/>
              <a:gd name="connsiteY29" fmla="*/ 1604210 h 2085261"/>
              <a:gd name="connsiteX30" fmla="*/ 1427819 w 3792885"/>
              <a:gd name="connsiteY30" fmla="*/ 1780673 h 2085261"/>
              <a:gd name="connsiteX31" fmla="*/ 1366086 w 3792885"/>
              <a:gd name="connsiteY31" fmla="*/ 1858736 h 2085261"/>
              <a:gd name="connsiteX32" fmla="*/ 1195209 w 3792885"/>
              <a:gd name="connsiteY32" fmla="*/ 1972319 h 2085261"/>
              <a:gd name="connsiteX33" fmla="*/ 971765 w 3792885"/>
              <a:gd name="connsiteY33" fmla="*/ 2015146 h 2085261"/>
              <a:gd name="connsiteX34" fmla="*/ 849015 w 3792885"/>
              <a:gd name="connsiteY34" fmla="*/ 2077022 h 2085261"/>
              <a:gd name="connsiteX35" fmla="*/ 680142 w 3792885"/>
              <a:gd name="connsiteY35" fmla="*/ 2076735 h 2085261"/>
              <a:gd name="connsiteX36" fmla="*/ 481192 w 3792885"/>
              <a:gd name="connsiteY36" fmla="*/ 2084901 h 2085261"/>
              <a:gd name="connsiteX37" fmla="*/ 267632 w 3792885"/>
              <a:gd name="connsiteY37" fmla="*/ 2063129 h 2085261"/>
              <a:gd name="connsiteX38" fmla="*/ 80570 w 3792885"/>
              <a:gd name="connsiteY38" fmla="*/ 2057829 h 2085261"/>
              <a:gd name="connsiteX39" fmla="*/ 215 w 3792885"/>
              <a:gd name="connsiteY39" fmla="*/ 2038638 h 2085261"/>
              <a:gd name="connsiteX40" fmla="*/ 5945 w 3792885"/>
              <a:gd name="connsiteY40" fmla="*/ 1507958 h 2085261"/>
              <a:gd name="connsiteX0" fmla="*/ 5945 w 3792885"/>
              <a:gd name="connsiteY0" fmla="*/ 1507958 h 2091674"/>
              <a:gd name="connsiteX1" fmla="*/ 601651 w 3792885"/>
              <a:gd name="connsiteY1" fmla="*/ 1507958 h 2091674"/>
              <a:gd name="connsiteX2" fmla="*/ 1339588 w 3792885"/>
              <a:gd name="connsiteY2" fmla="*/ 1026694 h 2091674"/>
              <a:gd name="connsiteX3" fmla="*/ 1740640 w 3792885"/>
              <a:gd name="connsiteY3" fmla="*/ 224589 h 2091674"/>
              <a:gd name="connsiteX4" fmla="*/ 2302114 w 3792885"/>
              <a:gd name="connsiteY4" fmla="*/ 152400 h 2091674"/>
              <a:gd name="connsiteX5" fmla="*/ 2582851 w 3792885"/>
              <a:gd name="connsiteY5" fmla="*/ 136358 h 2091674"/>
              <a:gd name="connsiteX6" fmla="*/ 2719209 w 3792885"/>
              <a:gd name="connsiteY6" fmla="*/ 248652 h 2091674"/>
              <a:gd name="connsiteX7" fmla="*/ 2791398 w 3792885"/>
              <a:gd name="connsiteY7" fmla="*/ 0 h 2091674"/>
              <a:gd name="connsiteX8" fmla="*/ 2951819 w 3792885"/>
              <a:gd name="connsiteY8" fmla="*/ 56147 h 2091674"/>
              <a:gd name="connsiteX9" fmla="*/ 3032030 w 3792885"/>
              <a:gd name="connsiteY9" fmla="*/ 272715 h 2091674"/>
              <a:gd name="connsiteX10" fmla="*/ 3080156 w 3792885"/>
              <a:gd name="connsiteY10" fmla="*/ 417094 h 2091674"/>
              <a:gd name="connsiteX11" fmla="*/ 3189873 w 3792885"/>
              <a:gd name="connsiteY11" fmla="*/ 545861 h 2091674"/>
              <a:gd name="connsiteX12" fmla="*/ 3272661 w 3792885"/>
              <a:gd name="connsiteY12" fmla="*/ 665747 h 2091674"/>
              <a:gd name="connsiteX13" fmla="*/ 3366479 w 3792885"/>
              <a:gd name="connsiteY13" fmla="*/ 842067 h 2091674"/>
              <a:gd name="connsiteX14" fmla="*/ 3475909 w 3792885"/>
              <a:gd name="connsiteY14" fmla="*/ 943333 h 2091674"/>
              <a:gd name="connsiteX15" fmla="*/ 3641630 w 3792885"/>
              <a:gd name="connsiteY15" fmla="*/ 753979 h 2091674"/>
              <a:gd name="connsiteX16" fmla="*/ 3758938 w 3792885"/>
              <a:gd name="connsiteY16" fmla="*/ 1193418 h 2091674"/>
              <a:gd name="connsiteX17" fmla="*/ 3792885 w 3792885"/>
              <a:gd name="connsiteY17" fmla="*/ 1319749 h 2091674"/>
              <a:gd name="connsiteX18" fmla="*/ 3575599 w 3792885"/>
              <a:gd name="connsiteY18" fmla="*/ 1427460 h 2091674"/>
              <a:gd name="connsiteX19" fmla="*/ 3433655 w 3792885"/>
              <a:gd name="connsiteY19" fmla="*/ 1470143 h 2091674"/>
              <a:gd name="connsiteX20" fmla="*/ 3335111 w 3792885"/>
              <a:gd name="connsiteY20" fmla="*/ 1520133 h 2091674"/>
              <a:gd name="connsiteX21" fmla="*/ 3160797 w 3792885"/>
              <a:gd name="connsiteY21" fmla="*/ 1444076 h 2091674"/>
              <a:gd name="connsiteX22" fmla="*/ 2951820 w 3792885"/>
              <a:gd name="connsiteY22" fmla="*/ 1371600 h 2091674"/>
              <a:gd name="connsiteX23" fmla="*/ 2768910 w 3792885"/>
              <a:gd name="connsiteY23" fmla="*/ 1282223 h 2091674"/>
              <a:gd name="connsiteX24" fmla="*/ 2560506 w 3792885"/>
              <a:gd name="connsiteY24" fmla="*/ 1108481 h 2091674"/>
              <a:gd name="connsiteX25" fmla="*/ 2348378 w 3792885"/>
              <a:gd name="connsiteY25" fmla="*/ 823878 h 2091674"/>
              <a:gd name="connsiteX26" fmla="*/ 2083684 w 3792885"/>
              <a:gd name="connsiteY26" fmla="*/ 879738 h 2091674"/>
              <a:gd name="connsiteX27" fmla="*/ 1949904 w 3792885"/>
              <a:gd name="connsiteY27" fmla="*/ 1061930 h 2091674"/>
              <a:gd name="connsiteX28" fmla="*/ 1735627 w 3792885"/>
              <a:gd name="connsiteY28" fmla="*/ 1363579 h 2091674"/>
              <a:gd name="connsiteX29" fmla="*/ 1556156 w 3792885"/>
              <a:gd name="connsiteY29" fmla="*/ 1604210 h 2091674"/>
              <a:gd name="connsiteX30" fmla="*/ 1427819 w 3792885"/>
              <a:gd name="connsiteY30" fmla="*/ 1780673 h 2091674"/>
              <a:gd name="connsiteX31" fmla="*/ 1366086 w 3792885"/>
              <a:gd name="connsiteY31" fmla="*/ 1858736 h 2091674"/>
              <a:gd name="connsiteX32" fmla="*/ 1195209 w 3792885"/>
              <a:gd name="connsiteY32" fmla="*/ 1972319 h 2091674"/>
              <a:gd name="connsiteX33" fmla="*/ 971765 w 3792885"/>
              <a:gd name="connsiteY33" fmla="*/ 2015146 h 2091674"/>
              <a:gd name="connsiteX34" fmla="*/ 849015 w 3792885"/>
              <a:gd name="connsiteY34" fmla="*/ 2077022 h 2091674"/>
              <a:gd name="connsiteX35" fmla="*/ 680142 w 3792885"/>
              <a:gd name="connsiteY35" fmla="*/ 2076735 h 2091674"/>
              <a:gd name="connsiteX36" fmla="*/ 481192 w 3792885"/>
              <a:gd name="connsiteY36" fmla="*/ 2084901 h 2091674"/>
              <a:gd name="connsiteX37" fmla="*/ 352999 w 3792885"/>
              <a:gd name="connsiteY37" fmla="*/ 1965159 h 2091674"/>
              <a:gd name="connsiteX38" fmla="*/ 267632 w 3792885"/>
              <a:gd name="connsiteY38" fmla="*/ 2063129 h 2091674"/>
              <a:gd name="connsiteX39" fmla="*/ 80570 w 3792885"/>
              <a:gd name="connsiteY39" fmla="*/ 2057829 h 2091674"/>
              <a:gd name="connsiteX40" fmla="*/ 215 w 3792885"/>
              <a:gd name="connsiteY40" fmla="*/ 2038638 h 2091674"/>
              <a:gd name="connsiteX41" fmla="*/ 5945 w 3792885"/>
              <a:gd name="connsiteY41" fmla="*/ 1507958 h 2091674"/>
              <a:gd name="connsiteX0" fmla="*/ 5945 w 3792885"/>
              <a:gd name="connsiteY0" fmla="*/ 1507958 h 2086699"/>
              <a:gd name="connsiteX1" fmla="*/ 601651 w 3792885"/>
              <a:gd name="connsiteY1" fmla="*/ 1507958 h 2086699"/>
              <a:gd name="connsiteX2" fmla="*/ 1339588 w 3792885"/>
              <a:gd name="connsiteY2" fmla="*/ 1026694 h 2086699"/>
              <a:gd name="connsiteX3" fmla="*/ 1740640 w 3792885"/>
              <a:gd name="connsiteY3" fmla="*/ 224589 h 2086699"/>
              <a:gd name="connsiteX4" fmla="*/ 2302114 w 3792885"/>
              <a:gd name="connsiteY4" fmla="*/ 152400 h 2086699"/>
              <a:gd name="connsiteX5" fmla="*/ 2582851 w 3792885"/>
              <a:gd name="connsiteY5" fmla="*/ 136358 h 2086699"/>
              <a:gd name="connsiteX6" fmla="*/ 2719209 w 3792885"/>
              <a:gd name="connsiteY6" fmla="*/ 248652 h 2086699"/>
              <a:gd name="connsiteX7" fmla="*/ 2791398 w 3792885"/>
              <a:gd name="connsiteY7" fmla="*/ 0 h 2086699"/>
              <a:gd name="connsiteX8" fmla="*/ 2951819 w 3792885"/>
              <a:gd name="connsiteY8" fmla="*/ 56147 h 2086699"/>
              <a:gd name="connsiteX9" fmla="*/ 3032030 w 3792885"/>
              <a:gd name="connsiteY9" fmla="*/ 272715 h 2086699"/>
              <a:gd name="connsiteX10" fmla="*/ 3080156 w 3792885"/>
              <a:gd name="connsiteY10" fmla="*/ 417094 h 2086699"/>
              <a:gd name="connsiteX11" fmla="*/ 3189873 w 3792885"/>
              <a:gd name="connsiteY11" fmla="*/ 545861 h 2086699"/>
              <a:gd name="connsiteX12" fmla="*/ 3272661 w 3792885"/>
              <a:gd name="connsiteY12" fmla="*/ 665747 h 2086699"/>
              <a:gd name="connsiteX13" fmla="*/ 3366479 w 3792885"/>
              <a:gd name="connsiteY13" fmla="*/ 842067 h 2086699"/>
              <a:gd name="connsiteX14" fmla="*/ 3475909 w 3792885"/>
              <a:gd name="connsiteY14" fmla="*/ 943333 h 2086699"/>
              <a:gd name="connsiteX15" fmla="*/ 3641630 w 3792885"/>
              <a:gd name="connsiteY15" fmla="*/ 753979 h 2086699"/>
              <a:gd name="connsiteX16" fmla="*/ 3758938 w 3792885"/>
              <a:gd name="connsiteY16" fmla="*/ 1193418 h 2086699"/>
              <a:gd name="connsiteX17" fmla="*/ 3792885 w 3792885"/>
              <a:gd name="connsiteY17" fmla="*/ 1319749 h 2086699"/>
              <a:gd name="connsiteX18" fmla="*/ 3575599 w 3792885"/>
              <a:gd name="connsiteY18" fmla="*/ 1427460 h 2086699"/>
              <a:gd name="connsiteX19" fmla="*/ 3433655 w 3792885"/>
              <a:gd name="connsiteY19" fmla="*/ 1470143 h 2086699"/>
              <a:gd name="connsiteX20" fmla="*/ 3335111 w 3792885"/>
              <a:gd name="connsiteY20" fmla="*/ 1520133 h 2086699"/>
              <a:gd name="connsiteX21" fmla="*/ 3160797 w 3792885"/>
              <a:gd name="connsiteY21" fmla="*/ 1444076 h 2086699"/>
              <a:gd name="connsiteX22" fmla="*/ 2951820 w 3792885"/>
              <a:gd name="connsiteY22" fmla="*/ 1371600 h 2086699"/>
              <a:gd name="connsiteX23" fmla="*/ 2768910 w 3792885"/>
              <a:gd name="connsiteY23" fmla="*/ 1282223 h 2086699"/>
              <a:gd name="connsiteX24" fmla="*/ 2560506 w 3792885"/>
              <a:gd name="connsiteY24" fmla="*/ 1108481 h 2086699"/>
              <a:gd name="connsiteX25" fmla="*/ 2348378 w 3792885"/>
              <a:gd name="connsiteY25" fmla="*/ 823878 h 2086699"/>
              <a:gd name="connsiteX26" fmla="*/ 2083684 w 3792885"/>
              <a:gd name="connsiteY26" fmla="*/ 879738 h 2086699"/>
              <a:gd name="connsiteX27" fmla="*/ 1949904 w 3792885"/>
              <a:gd name="connsiteY27" fmla="*/ 1061930 h 2086699"/>
              <a:gd name="connsiteX28" fmla="*/ 1735627 w 3792885"/>
              <a:gd name="connsiteY28" fmla="*/ 1363579 h 2086699"/>
              <a:gd name="connsiteX29" fmla="*/ 1556156 w 3792885"/>
              <a:gd name="connsiteY29" fmla="*/ 1604210 h 2086699"/>
              <a:gd name="connsiteX30" fmla="*/ 1427819 w 3792885"/>
              <a:gd name="connsiteY30" fmla="*/ 1780673 h 2086699"/>
              <a:gd name="connsiteX31" fmla="*/ 1366086 w 3792885"/>
              <a:gd name="connsiteY31" fmla="*/ 1858736 h 2086699"/>
              <a:gd name="connsiteX32" fmla="*/ 1195209 w 3792885"/>
              <a:gd name="connsiteY32" fmla="*/ 1972319 h 2086699"/>
              <a:gd name="connsiteX33" fmla="*/ 971765 w 3792885"/>
              <a:gd name="connsiteY33" fmla="*/ 2015146 h 2086699"/>
              <a:gd name="connsiteX34" fmla="*/ 849015 w 3792885"/>
              <a:gd name="connsiteY34" fmla="*/ 2077022 h 2086699"/>
              <a:gd name="connsiteX35" fmla="*/ 680142 w 3792885"/>
              <a:gd name="connsiteY35" fmla="*/ 2076735 h 2086699"/>
              <a:gd name="connsiteX36" fmla="*/ 481192 w 3792885"/>
              <a:gd name="connsiteY36" fmla="*/ 2084901 h 2086699"/>
              <a:gd name="connsiteX37" fmla="*/ 377063 w 3792885"/>
              <a:gd name="connsiteY37" fmla="*/ 2037348 h 2086699"/>
              <a:gd name="connsiteX38" fmla="*/ 267632 w 3792885"/>
              <a:gd name="connsiteY38" fmla="*/ 2063129 h 2086699"/>
              <a:gd name="connsiteX39" fmla="*/ 80570 w 3792885"/>
              <a:gd name="connsiteY39" fmla="*/ 2057829 h 2086699"/>
              <a:gd name="connsiteX40" fmla="*/ 215 w 3792885"/>
              <a:gd name="connsiteY40" fmla="*/ 2038638 h 2086699"/>
              <a:gd name="connsiteX41" fmla="*/ 5945 w 3792885"/>
              <a:gd name="connsiteY41" fmla="*/ 1507958 h 2086699"/>
              <a:gd name="connsiteX0" fmla="*/ 5945 w 3792885"/>
              <a:gd name="connsiteY0" fmla="*/ 1507958 h 2086699"/>
              <a:gd name="connsiteX1" fmla="*/ 601651 w 3792885"/>
              <a:gd name="connsiteY1" fmla="*/ 1507958 h 2086699"/>
              <a:gd name="connsiteX2" fmla="*/ 1339588 w 3792885"/>
              <a:gd name="connsiteY2" fmla="*/ 1026694 h 2086699"/>
              <a:gd name="connsiteX3" fmla="*/ 1740640 w 3792885"/>
              <a:gd name="connsiteY3" fmla="*/ 224589 h 2086699"/>
              <a:gd name="connsiteX4" fmla="*/ 2302114 w 3792885"/>
              <a:gd name="connsiteY4" fmla="*/ 152400 h 2086699"/>
              <a:gd name="connsiteX5" fmla="*/ 2582851 w 3792885"/>
              <a:gd name="connsiteY5" fmla="*/ 136358 h 2086699"/>
              <a:gd name="connsiteX6" fmla="*/ 2719209 w 3792885"/>
              <a:gd name="connsiteY6" fmla="*/ 248652 h 2086699"/>
              <a:gd name="connsiteX7" fmla="*/ 2791398 w 3792885"/>
              <a:gd name="connsiteY7" fmla="*/ 0 h 2086699"/>
              <a:gd name="connsiteX8" fmla="*/ 2951819 w 3792885"/>
              <a:gd name="connsiteY8" fmla="*/ 56147 h 2086699"/>
              <a:gd name="connsiteX9" fmla="*/ 3032030 w 3792885"/>
              <a:gd name="connsiteY9" fmla="*/ 272715 h 2086699"/>
              <a:gd name="connsiteX10" fmla="*/ 3080156 w 3792885"/>
              <a:gd name="connsiteY10" fmla="*/ 417094 h 2086699"/>
              <a:gd name="connsiteX11" fmla="*/ 3189873 w 3792885"/>
              <a:gd name="connsiteY11" fmla="*/ 545861 h 2086699"/>
              <a:gd name="connsiteX12" fmla="*/ 3272661 w 3792885"/>
              <a:gd name="connsiteY12" fmla="*/ 665747 h 2086699"/>
              <a:gd name="connsiteX13" fmla="*/ 3366479 w 3792885"/>
              <a:gd name="connsiteY13" fmla="*/ 842067 h 2086699"/>
              <a:gd name="connsiteX14" fmla="*/ 3475909 w 3792885"/>
              <a:gd name="connsiteY14" fmla="*/ 943333 h 2086699"/>
              <a:gd name="connsiteX15" fmla="*/ 3641630 w 3792885"/>
              <a:gd name="connsiteY15" fmla="*/ 753979 h 2086699"/>
              <a:gd name="connsiteX16" fmla="*/ 3758938 w 3792885"/>
              <a:gd name="connsiteY16" fmla="*/ 1193418 h 2086699"/>
              <a:gd name="connsiteX17" fmla="*/ 3792885 w 3792885"/>
              <a:gd name="connsiteY17" fmla="*/ 1319749 h 2086699"/>
              <a:gd name="connsiteX18" fmla="*/ 3575599 w 3792885"/>
              <a:gd name="connsiteY18" fmla="*/ 1427460 h 2086699"/>
              <a:gd name="connsiteX19" fmla="*/ 3433655 w 3792885"/>
              <a:gd name="connsiteY19" fmla="*/ 1470143 h 2086699"/>
              <a:gd name="connsiteX20" fmla="*/ 3335111 w 3792885"/>
              <a:gd name="connsiteY20" fmla="*/ 1520133 h 2086699"/>
              <a:gd name="connsiteX21" fmla="*/ 3160797 w 3792885"/>
              <a:gd name="connsiteY21" fmla="*/ 1444076 h 2086699"/>
              <a:gd name="connsiteX22" fmla="*/ 2951820 w 3792885"/>
              <a:gd name="connsiteY22" fmla="*/ 1371600 h 2086699"/>
              <a:gd name="connsiteX23" fmla="*/ 2768910 w 3792885"/>
              <a:gd name="connsiteY23" fmla="*/ 1282223 h 2086699"/>
              <a:gd name="connsiteX24" fmla="*/ 2560506 w 3792885"/>
              <a:gd name="connsiteY24" fmla="*/ 1108481 h 2086699"/>
              <a:gd name="connsiteX25" fmla="*/ 2348378 w 3792885"/>
              <a:gd name="connsiteY25" fmla="*/ 823878 h 2086699"/>
              <a:gd name="connsiteX26" fmla="*/ 2083684 w 3792885"/>
              <a:gd name="connsiteY26" fmla="*/ 879738 h 2086699"/>
              <a:gd name="connsiteX27" fmla="*/ 1949904 w 3792885"/>
              <a:gd name="connsiteY27" fmla="*/ 1061930 h 2086699"/>
              <a:gd name="connsiteX28" fmla="*/ 1735627 w 3792885"/>
              <a:gd name="connsiteY28" fmla="*/ 1363579 h 2086699"/>
              <a:gd name="connsiteX29" fmla="*/ 1556156 w 3792885"/>
              <a:gd name="connsiteY29" fmla="*/ 1604210 h 2086699"/>
              <a:gd name="connsiteX30" fmla="*/ 1427819 w 3792885"/>
              <a:gd name="connsiteY30" fmla="*/ 1780673 h 2086699"/>
              <a:gd name="connsiteX31" fmla="*/ 1366086 w 3792885"/>
              <a:gd name="connsiteY31" fmla="*/ 1858736 h 2086699"/>
              <a:gd name="connsiteX32" fmla="*/ 1195209 w 3792885"/>
              <a:gd name="connsiteY32" fmla="*/ 1972319 h 2086699"/>
              <a:gd name="connsiteX33" fmla="*/ 971765 w 3792885"/>
              <a:gd name="connsiteY33" fmla="*/ 2015146 h 2086699"/>
              <a:gd name="connsiteX34" fmla="*/ 849015 w 3792885"/>
              <a:gd name="connsiteY34" fmla="*/ 2077022 h 2086699"/>
              <a:gd name="connsiteX35" fmla="*/ 680142 w 3792885"/>
              <a:gd name="connsiteY35" fmla="*/ 2076735 h 2086699"/>
              <a:gd name="connsiteX36" fmla="*/ 481192 w 3792885"/>
              <a:gd name="connsiteY36" fmla="*/ 2084901 h 2086699"/>
              <a:gd name="connsiteX37" fmla="*/ 377063 w 3792885"/>
              <a:gd name="connsiteY37" fmla="*/ 2037348 h 2086699"/>
              <a:gd name="connsiteX38" fmla="*/ 80570 w 3792885"/>
              <a:gd name="connsiteY38" fmla="*/ 2057829 h 2086699"/>
              <a:gd name="connsiteX39" fmla="*/ 215 w 3792885"/>
              <a:gd name="connsiteY39" fmla="*/ 2038638 h 2086699"/>
              <a:gd name="connsiteX40" fmla="*/ 5945 w 3792885"/>
              <a:gd name="connsiteY40" fmla="*/ 1507958 h 2086699"/>
              <a:gd name="connsiteX0" fmla="*/ 5945 w 3792885"/>
              <a:gd name="connsiteY0" fmla="*/ 1507958 h 2087215"/>
              <a:gd name="connsiteX1" fmla="*/ 601651 w 3792885"/>
              <a:gd name="connsiteY1" fmla="*/ 1507958 h 2087215"/>
              <a:gd name="connsiteX2" fmla="*/ 1339588 w 3792885"/>
              <a:gd name="connsiteY2" fmla="*/ 1026694 h 2087215"/>
              <a:gd name="connsiteX3" fmla="*/ 1740640 w 3792885"/>
              <a:gd name="connsiteY3" fmla="*/ 224589 h 2087215"/>
              <a:gd name="connsiteX4" fmla="*/ 2302114 w 3792885"/>
              <a:gd name="connsiteY4" fmla="*/ 152400 h 2087215"/>
              <a:gd name="connsiteX5" fmla="*/ 2582851 w 3792885"/>
              <a:gd name="connsiteY5" fmla="*/ 136358 h 2087215"/>
              <a:gd name="connsiteX6" fmla="*/ 2719209 w 3792885"/>
              <a:gd name="connsiteY6" fmla="*/ 248652 h 2087215"/>
              <a:gd name="connsiteX7" fmla="*/ 2791398 w 3792885"/>
              <a:gd name="connsiteY7" fmla="*/ 0 h 2087215"/>
              <a:gd name="connsiteX8" fmla="*/ 2951819 w 3792885"/>
              <a:gd name="connsiteY8" fmla="*/ 56147 h 2087215"/>
              <a:gd name="connsiteX9" fmla="*/ 3032030 w 3792885"/>
              <a:gd name="connsiteY9" fmla="*/ 272715 h 2087215"/>
              <a:gd name="connsiteX10" fmla="*/ 3080156 w 3792885"/>
              <a:gd name="connsiteY10" fmla="*/ 417094 h 2087215"/>
              <a:gd name="connsiteX11" fmla="*/ 3189873 w 3792885"/>
              <a:gd name="connsiteY11" fmla="*/ 545861 h 2087215"/>
              <a:gd name="connsiteX12" fmla="*/ 3272661 w 3792885"/>
              <a:gd name="connsiteY12" fmla="*/ 665747 h 2087215"/>
              <a:gd name="connsiteX13" fmla="*/ 3366479 w 3792885"/>
              <a:gd name="connsiteY13" fmla="*/ 842067 h 2087215"/>
              <a:gd name="connsiteX14" fmla="*/ 3475909 w 3792885"/>
              <a:gd name="connsiteY14" fmla="*/ 943333 h 2087215"/>
              <a:gd name="connsiteX15" fmla="*/ 3641630 w 3792885"/>
              <a:gd name="connsiteY15" fmla="*/ 753979 h 2087215"/>
              <a:gd name="connsiteX16" fmla="*/ 3758938 w 3792885"/>
              <a:gd name="connsiteY16" fmla="*/ 1193418 h 2087215"/>
              <a:gd name="connsiteX17" fmla="*/ 3792885 w 3792885"/>
              <a:gd name="connsiteY17" fmla="*/ 1319749 h 2087215"/>
              <a:gd name="connsiteX18" fmla="*/ 3575599 w 3792885"/>
              <a:gd name="connsiteY18" fmla="*/ 1427460 h 2087215"/>
              <a:gd name="connsiteX19" fmla="*/ 3433655 w 3792885"/>
              <a:gd name="connsiteY19" fmla="*/ 1470143 h 2087215"/>
              <a:gd name="connsiteX20" fmla="*/ 3335111 w 3792885"/>
              <a:gd name="connsiteY20" fmla="*/ 1520133 h 2087215"/>
              <a:gd name="connsiteX21" fmla="*/ 3160797 w 3792885"/>
              <a:gd name="connsiteY21" fmla="*/ 1444076 h 2087215"/>
              <a:gd name="connsiteX22" fmla="*/ 2951820 w 3792885"/>
              <a:gd name="connsiteY22" fmla="*/ 1371600 h 2087215"/>
              <a:gd name="connsiteX23" fmla="*/ 2768910 w 3792885"/>
              <a:gd name="connsiteY23" fmla="*/ 1282223 h 2087215"/>
              <a:gd name="connsiteX24" fmla="*/ 2560506 w 3792885"/>
              <a:gd name="connsiteY24" fmla="*/ 1108481 h 2087215"/>
              <a:gd name="connsiteX25" fmla="*/ 2348378 w 3792885"/>
              <a:gd name="connsiteY25" fmla="*/ 823878 h 2087215"/>
              <a:gd name="connsiteX26" fmla="*/ 2083684 w 3792885"/>
              <a:gd name="connsiteY26" fmla="*/ 879738 h 2087215"/>
              <a:gd name="connsiteX27" fmla="*/ 1949904 w 3792885"/>
              <a:gd name="connsiteY27" fmla="*/ 1061930 h 2087215"/>
              <a:gd name="connsiteX28" fmla="*/ 1735627 w 3792885"/>
              <a:gd name="connsiteY28" fmla="*/ 1363579 h 2087215"/>
              <a:gd name="connsiteX29" fmla="*/ 1556156 w 3792885"/>
              <a:gd name="connsiteY29" fmla="*/ 1604210 h 2087215"/>
              <a:gd name="connsiteX30" fmla="*/ 1427819 w 3792885"/>
              <a:gd name="connsiteY30" fmla="*/ 1780673 h 2087215"/>
              <a:gd name="connsiteX31" fmla="*/ 1366086 w 3792885"/>
              <a:gd name="connsiteY31" fmla="*/ 1858736 h 2087215"/>
              <a:gd name="connsiteX32" fmla="*/ 1195209 w 3792885"/>
              <a:gd name="connsiteY32" fmla="*/ 1972319 h 2087215"/>
              <a:gd name="connsiteX33" fmla="*/ 971765 w 3792885"/>
              <a:gd name="connsiteY33" fmla="*/ 2015146 h 2087215"/>
              <a:gd name="connsiteX34" fmla="*/ 849015 w 3792885"/>
              <a:gd name="connsiteY34" fmla="*/ 2077022 h 2087215"/>
              <a:gd name="connsiteX35" fmla="*/ 680142 w 3792885"/>
              <a:gd name="connsiteY35" fmla="*/ 2076735 h 2087215"/>
              <a:gd name="connsiteX36" fmla="*/ 481192 w 3792885"/>
              <a:gd name="connsiteY36" fmla="*/ 2084901 h 2087215"/>
              <a:gd name="connsiteX37" fmla="*/ 328936 w 3792885"/>
              <a:gd name="connsiteY37" fmla="*/ 2029327 h 2087215"/>
              <a:gd name="connsiteX38" fmla="*/ 80570 w 3792885"/>
              <a:gd name="connsiteY38" fmla="*/ 2057829 h 2087215"/>
              <a:gd name="connsiteX39" fmla="*/ 215 w 3792885"/>
              <a:gd name="connsiteY39" fmla="*/ 2038638 h 2087215"/>
              <a:gd name="connsiteX40" fmla="*/ 5945 w 3792885"/>
              <a:gd name="connsiteY40" fmla="*/ 1507958 h 2087215"/>
              <a:gd name="connsiteX0" fmla="*/ 5945 w 3792885"/>
              <a:gd name="connsiteY0" fmla="*/ 1507958 h 2087215"/>
              <a:gd name="connsiteX1" fmla="*/ 601651 w 3792885"/>
              <a:gd name="connsiteY1" fmla="*/ 1507958 h 2087215"/>
              <a:gd name="connsiteX2" fmla="*/ 1339588 w 3792885"/>
              <a:gd name="connsiteY2" fmla="*/ 1026694 h 2087215"/>
              <a:gd name="connsiteX3" fmla="*/ 1740640 w 3792885"/>
              <a:gd name="connsiteY3" fmla="*/ 224589 h 2087215"/>
              <a:gd name="connsiteX4" fmla="*/ 2302114 w 3792885"/>
              <a:gd name="connsiteY4" fmla="*/ 152400 h 2087215"/>
              <a:gd name="connsiteX5" fmla="*/ 2582851 w 3792885"/>
              <a:gd name="connsiteY5" fmla="*/ 136358 h 2087215"/>
              <a:gd name="connsiteX6" fmla="*/ 2719209 w 3792885"/>
              <a:gd name="connsiteY6" fmla="*/ 248652 h 2087215"/>
              <a:gd name="connsiteX7" fmla="*/ 2791398 w 3792885"/>
              <a:gd name="connsiteY7" fmla="*/ 0 h 2087215"/>
              <a:gd name="connsiteX8" fmla="*/ 2951819 w 3792885"/>
              <a:gd name="connsiteY8" fmla="*/ 56147 h 2087215"/>
              <a:gd name="connsiteX9" fmla="*/ 3032030 w 3792885"/>
              <a:gd name="connsiteY9" fmla="*/ 272715 h 2087215"/>
              <a:gd name="connsiteX10" fmla="*/ 3080156 w 3792885"/>
              <a:gd name="connsiteY10" fmla="*/ 417094 h 2087215"/>
              <a:gd name="connsiteX11" fmla="*/ 3189873 w 3792885"/>
              <a:gd name="connsiteY11" fmla="*/ 545861 h 2087215"/>
              <a:gd name="connsiteX12" fmla="*/ 3272661 w 3792885"/>
              <a:gd name="connsiteY12" fmla="*/ 665747 h 2087215"/>
              <a:gd name="connsiteX13" fmla="*/ 3366479 w 3792885"/>
              <a:gd name="connsiteY13" fmla="*/ 842067 h 2087215"/>
              <a:gd name="connsiteX14" fmla="*/ 3475909 w 3792885"/>
              <a:gd name="connsiteY14" fmla="*/ 943333 h 2087215"/>
              <a:gd name="connsiteX15" fmla="*/ 3641630 w 3792885"/>
              <a:gd name="connsiteY15" fmla="*/ 753979 h 2087215"/>
              <a:gd name="connsiteX16" fmla="*/ 3758938 w 3792885"/>
              <a:gd name="connsiteY16" fmla="*/ 1193418 h 2087215"/>
              <a:gd name="connsiteX17" fmla="*/ 3792885 w 3792885"/>
              <a:gd name="connsiteY17" fmla="*/ 1319749 h 2087215"/>
              <a:gd name="connsiteX18" fmla="*/ 3575599 w 3792885"/>
              <a:gd name="connsiteY18" fmla="*/ 1427460 h 2087215"/>
              <a:gd name="connsiteX19" fmla="*/ 3433655 w 3792885"/>
              <a:gd name="connsiteY19" fmla="*/ 1470143 h 2087215"/>
              <a:gd name="connsiteX20" fmla="*/ 3335111 w 3792885"/>
              <a:gd name="connsiteY20" fmla="*/ 1520133 h 2087215"/>
              <a:gd name="connsiteX21" fmla="*/ 3160797 w 3792885"/>
              <a:gd name="connsiteY21" fmla="*/ 1444076 h 2087215"/>
              <a:gd name="connsiteX22" fmla="*/ 2951820 w 3792885"/>
              <a:gd name="connsiteY22" fmla="*/ 1371600 h 2087215"/>
              <a:gd name="connsiteX23" fmla="*/ 2768910 w 3792885"/>
              <a:gd name="connsiteY23" fmla="*/ 1282223 h 2087215"/>
              <a:gd name="connsiteX24" fmla="*/ 2560506 w 3792885"/>
              <a:gd name="connsiteY24" fmla="*/ 1108481 h 2087215"/>
              <a:gd name="connsiteX25" fmla="*/ 2348378 w 3792885"/>
              <a:gd name="connsiteY25" fmla="*/ 823878 h 2087215"/>
              <a:gd name="connsiteX26" fmla="*/ 2083684 w 3792885"/>
              <a:gd name="connsiteY26" fmla="*/ 879738 h 2087215"/>
              <a:gd name="connsiteX27" fmla="*/ 1949904 w 3792885"/>
              <a:gd name="connsiteY27" fmla="*/ 1061930 h 2087215"/>
              <a:gd name="connsiteX28" fmla="*/ 1735627 w 3792885"/>
              <a:gd name="connsiteY28" fmla="*/ 1363579 h 2087215"/>
              <a:gd name="connsiteX29" fmla="*/ 1556156 w 3792885"/>
              <a:gd name="connsiteY29" fmla="*/ 1604210 h 2087215"/>
              <a:gd name="connsiteX30" fmla="*/ 1427819 w 3792885"/>
              <a:gd name="connsiteY30" fmla="*/ 1780673 h 2087215"/>
              <a:gd name="connsiteX31" fmla="*/ 1366086 w 3792885"/>
              <a:gd name="connsiteY31" fmla="*/ 1858736 h 2087215"/>
              <a:gd name="connsiteX32" fmla="*/ 1195209 w 3792885"/>
              <a:gd name="connsiteY32" fmla="*/ 1972319 h 2087215"/>
              <a:gd name="connsiteX33" fmla="*/ 971765 w 3792885"/>
              <a:gd name="connsiteY33" fmla="*/ 2015146 h 2087215"/>
              <a:gd name="connsiteX34" fmla="*/ 849015 w 3792885"/>
              <a:gd name="connsiteY34" fmla="*/ 2077022 h 2087215"/>
              <a:gd name="connsiteX35" fmla="*/ 680142 w 3792885"/>
              <a:gd name="connsiteY35" fmla="*/ 2076735 h 2087215"/>
              <a:gd name="connsiteX36" fmla="*/ 481192 w 3792885"/>
              <a:gd name="connsiteY36" fmla="*/ 2084901 h 2087215"/>
              <a:gd name="connsiteX37" fmla="*/ 328936 w 3792885"/>
              <a:gd name="connsiteY37" fmla="*/ 2029327 h 2087215"/>
              <a:gd name="connsiteX38" fmla="*/ 80570 w 3792885"/>
              <a:gd name="connsiteY38" fmla="*/ 2057829 h 2087215"/>
              <a:gd name="connsiteX39" fmla="*/ 215 w 3792885"/>
              <a:gd name="connsiteY39" fmla="*/ 2038638 h 2087215"/>
              <a:gd name="connsiteX40" fmla="*/ 5945 w 3792885"/>
              <a:gd name="connsiteY40" fmla="*/ 1507958 h 2087215"/>
              <a:gd name="connsiteX0" fmla="*/ 5945 w 3792885"/>
              <a:gd name="connsiteY0" fmla="*/ 1507958 h 2087215"/>
              <a:gd name="connsiteX1" fmla="*/ 601651 w 3792885"/>
              <a:gd name="connsiteY1" fmla="*/ 1507958 h 2087215"/>
              <a:gd name="connsiteX2" fmla="*/ 1339588 w 3792885"/>
              <a:gd name="connsiteY2" fmla="*/ 1026694 h 2087215"/>
              <a:gd name="connsiteX3" fmla="*/ 1740640 w 3792885"/>
              <a:gd name="connsiteY3" fmla="*/ 224589 h 2087215"/>
              <a:gd name="connsiteX4" fmla="*/ 2302114 w 3792885"/>
              <a:gd name="connsiteY4" fmla="*/ 152400 h 2087215"/>
              <a:gd name="connsiteX5" fmla="*/ 2582851 w 3792885"/>
              <a:gd name="connsiteY5" fmla="*/ 136358 h 2087215"/>
              <a:gd name="connsiteX6" fmla="*/ 2719209 w 3792885"/>
              <a:gd name="connsiteY6" fmla="*/ 248652 h 2087215"/>
              <a:gd name="connsiteX7" fmla="*/ 2791398 w 3792885"/>
              <a:gd name="connsiteY7" fmla="*/ 0 h 2087215"/>
              <a:gd name="connsiteX8" fmla="*/ 2951819 w 3792885"/>
              <a:gd name="connsiteY8" fmla="*/ 56147 h 2087215"/>
              <a:gd name="connsiteX9" fmla="*/ 3032030 w 3792885"/>
              <a:gd name="connsiteY9" fmla="*/ 272715 h 2087215"/>
              <a:gd name="connsiteX10" fmla="*/ 3080156 w 3792885"/>
              <a:gd name="connsiteY10" fmla="*/ 417094 h 2087215"/>
              <a:gd name="connsiteX11" fmla="*/ 3189873 w 3792885"/>
              <a:gd name="connsiteY11" fmla="*/ 545861 h 2087215"/>
              <a:gd name="connsiteX12" fmla="*/ 3272661 w 3792885"/>
              <a:gd name="connsiteY12" fmla="*/ 665747 h 2087215"/>
              <a:gd name="connsiteX13" fmla="*/ 3366479 w 3792885"/>
              <a:gd name="connsiteY13" fmla="*/ 842067 h 2087215"/>
              <a:gd name="connsiteX14" fmla="*/ 3475909 w 3792885"/>
              <a:gd name="connsiteY14" fmla="*/ 943333 h 2087215"/>
              <a:gd name="connsiteX15" fmla="*/ 3641630 w 3792885"/>
              <a:gd name="connsiteY15" fmla="*/ 753979 h 2087215"/>
              <a:gd name="connsiteX16" fmla="*/ 3758938 w 3792885"/>
              <a:gd name="connsiteY16" fmla="*/ 1193418 h 2087215"/>
              <a:gd name="connsiteX17" fmla="*/ 3792885 w 3792885"/>
              <a:gd name="connsiteY17" fmla="*/ 1319749 h 2087215"/>
              <a:gd name="connsiteX18" fmla="*/ 3575599 w 3792885"/>
              <a:gd name="connsiteY18" fmla="*/ 1427460 h 2087215"/>
              <a:gd name="connsiteX19" fmla="*/ 3433655 w 3792885"/>
              <a:gd name="connsiteY19" fmla="*/ 1470143 h 2087215"/>
              <a:gd name="connsiteX20" fmla="*/ 3335111 w 3792885"/>
              <a:gd name="connsiteY20" fmla="*/ 1520133 h 2087215"/>
              <a:gd name="connsiteX21" fmla="*/ 3160797 w 3792885"/>
              <a:gd name="connsiteY21" fmla="*/ 1444076 h 2087215"/>
              <a:gd name="connsiteX22" fmla="*/ 2951820 w 3792885"/>
              <a:gd name="connsiteY22" fmla="*/ 1371600 h 2087215"/>
              <a:gd name="connsiteX23" fmla="*/ 2768910 w 3792885"/>
              <a:gd name="connsiteY23" fmla="*/ 1282223 h 2087215"/>
              <a:gd name="connsiteX24" fmla="*/ 2560506 w 3792885"/>
              <a:gd name="connsiteY24" fmla="*/ 1108481 h 2087215"/>
              <a:gd name="connsiteX25" fmla="*/ 2348378 w 3792885"/>
              <a:gd name="connsiteY25" fmla="*/ 823878 h 2087215"/>
              <a:gd name="connsiteX26" fmla="*/ 2083684 w 3792885"/>
              <a:gd name="connsiteY26" fmla="*/ 879738 h 2087215"/>
              <a:gd name="connsiteX27" fmla="*/ 1949904 w 3792885"/>
              <a:gd name="connsiteY27" fmla="*/ 1061930 h 2087215"/>
              <a:gd name="connsiteX28" fmla="*/ 1735627 w 3792885"/>
              <a:gd name="connsiteY28" fmla="*/ 1363579 h 2087215"/>
              <a:gd name="connsiteX29" fmla="*/ 1556156 w 3792885"/>
              <a:gd name="connsiteY29" fmla="*/ 1604210 h 2087215"/>
              <a:gd name="connsiteX30" fmla="*/ 1427819 w 3792885"/>
              <a:gd name="connsiteY30" fmla="*/ 1780673 h 2087215"/>
              <a:gd name="connsiteX31" fmla="*/ 1366086 w 3792885"/>
              <a:gd name="connsiteY31" fmla="*/ 1858736 h 2087215"/>
              <a:gd name="connsiteX32" fmla="*/ 1195209 w 3792885"/>
              <a:gd name="connsiteY32" fmla="*/ 1972319 h 2087215"/>
              <a:gd name="connsiteX33" fmla="*/ 1027912 w 3792885"/>
              <a:gd name="connsiteY33" fmla="*/ 2015146 h 2087215"/>
              <a:gd name="connsiteX34" fmla="*/ 849015 w 3792885"/>
              <a:gd name="connsiteY34" fmla="*/ 2077022 h 2087215"/>
              <a:gd name="connsiteX35" fmla="*/ 680142 w 3792885"/>
              <a:gd name="connsiteY35" fmla="*/ 2076735 h 2087215"/>
              <a:gd name="connsiteX36" fmla="*/ 481192 w 3792885"/>
              <a:gd name="connsiteY36" fmla="*/ 2084901 h 2087215"/>
              <a:gd name="connsiteX37" fmla="*/ 328936 w 3792885"/>
              <a:gd name="connsiteY37" fmla="*/ 2029327 h 2087215"/>
              <a:gd name="connsiteX38" fmla="*/ 80570 w 3792885"/>
              <a:gd name="connsiteY38" fmla="*/ 2057829 h 2087215"/>
              <a:gd name="connsiteX39" fmla="*/ 215 w 3792885"/>
              <a:gd name="connsiteY39" fmla="*/ 2038638 h 2087215"/>
              <a:gd name="connsiteX40" fmla="*/ 5945 w 3792885"/>
              <a:gd name="connsiteY40" fmla="*/ 1507958 h 2087215"/>
              <a:gd name="connsiteX0" fmla="*/ 5945 w 3792885"/>
              <a:gd name="connsiteY0" fmla="*/ 1507958 h 2087215"/>
              <a:gd name="connsiteX1" fmla="*/ 601651 w 3792885"/>
              <a:gd name="connsiteY1" fmla="*/ 1507958 h 2087215"/>
              <a:gd name="connsiteX2" fmla="*/ 1339588 w 3792885"/>
              <a:gd name="connsiteY2" fmla="*/ 1026694 h 2087215"/>
              <a:gd name="connsiteX3" fmla="*/ 1740640 w 3792885"/>
              <a:gd name="connsiteY3" fmla="*/ 224589 h 2087215"/>
              <a:gd name="connsiteX4" fmla="*/ 2302114 w 3792885"/>
              <a:gd name="connsiteY4" fmla="*/ 152400 h 2087215"/>
              <a:gd name="connsiteX5" fmla="*/ 2582851 w 3792885"/>
              <a:gd name="connsiteY5" fmla="*/ 136358 h 2087215"/>
              <a:gd name="connsiteX6" fmla="*/ 2719209 w 3792885"/>
              <a:gd name="connsiteY6" fmla="*/ 248652 h 2087215"/>
              <a:gd name="connsiteX7" fmla="*/ 2791398 w 3792885"/>
              <a:gd name="connsiteY7" fmla="*/ 0 h 2087215"/>
              <a:gd name="connsiteX8" fmla="*/ 2951819 w 3792885"/>
              <a:gd name="connsiteY8" fmla="*/ 56147 h 2087215"/>
              <a:gd name="connsiteX9" fmla="*/ 3032030 w 3792885"/>
              <a:gd name="connsiteY9" fmla="*/ 272715 h 2087215"/>
              <a:gd name="connsiteX10" fmla="*/ 3080156 w 3792885"/>
              <a:gd name="connsiteY10" fmla="*/ 417094 h 2087215"/>
              <a:gd name="connsiteX11" fmla="*/ 3189873 w 3792885"/>
              <a:gd name="connsiteY11" fmla="*/ 545861 h 2087215"/>
              <a:gd name="connsiteX12" fmla="*/ 3272661 w 3792885"/>
              <a:gd name="connsiteY12" fmla="*/ 665747 h 2087215"/>
              <a:gd name="connsiteX13" fmla="*/ 3366479 w 3792885"/>
              <a:gd name="connsiteY13" fmla="*/ 842067 h 2087215"/>
              <a:gd name="connsiteX14" fmla="*/ 3475909 w 3792885"/>
              <a:gd name="connsiteY14" fmla="*/ 943333 h 2087215"/>
              <a:gd name="connsiteX15" fmla="*/ 3641630 w 3792885"/>
              <a:gd name="connsiteY15" fmla="*/ 753979 h 2087215"/>
              <a:gd name="connsiteX16" fmla="*/ 3758938 w 3792885"/>
              <a:gd name="connsiteY16" fmla="*/ 1193418 h 2087215"/>
              <a:gd name="connsiteX17" fmla="*/ 3792885 w 3792885"/>
              <a:gd name="connsiteY17" fmla="*/ 1319749 h 2087215"/>
              <a:gd name="connsiteX18" fmla="*/ 3575599 w 3792885"/>
              <a:gd name="connsiteY18" fmla="*/ 1427460 h 2087215"/>
              <a:gd name="connsiteX19" fmla="*/ 3433655 w 3792885"/>
              <a:gd name="connsiteY19" fmla="*/ 1470143 h 2087215"/>
              <a:gd name="connsiteX20" fmla="*/ 3160797 w 3792885"/>
              <a:gd name="connsiteY20" fmla="*/ 1444076 h 2087215"/>
              <a:gd name="connsiteX21" fmla="*/ 2951820 w 3792885"/>
              <a:gd name="connsiteY21" fmla="*/ 1371600 h 2087215"/>
              <a:gd name="connsiteX22" fmla="*/ 2768910 w 3792885"/>
              <a:gd name="connsiteY22" fmla="*/ 1282223 h 2087215"/>
              <a:gd name="connsiteX23" fmla="*/ 2560506 w 3792885"/>
              <a:gd name="connsiteY23" fmla="*/ 1108481 h 2087215"/>
              <a:gd name="connsiteX24" fmla="*/ 2348378 w 3792885"/>
              <a:gd name="connsiteY24" fmla="*/ 823878 h 2087215"/>
              <a:gd name="connsiteX25" fmla="*/ 2083684 w 3792885"/>
              <a:gd name="connsiteY25" fmla="*/ 879738 h 2087215"/>
              <a:gd name="connsiteX26" fmla="*/ 1949904 w 3792885"/>
              <a:gd name="connsiteY26" fmla="*/ 1061930 h 2087215"/>
              <a:gd name="connsiteX27" fmla="*/ 1735627 w 3792885"/>
              <a:gd name="connsiteY27" fmla="*/ 1363579 h 2087215"/>
              <a:gd name="connsiteX28" fmla="*/ 1556156 w 3792885"/>
              <a:gd name="connsiteY28" fmla="*/ 1604210 h 2087215"/>
              <a:gd name="connsiteX29" fmla="*/ 1427819 w 3792885"/>
              <a:gd name="connsiteY29" fmla="*/ 1780673 h 2087215"/>
              <a:gd name="connsiteX30" fmla="*/ 1366086 w 3792885"/>
              <a:gd name="connsiteY30" fmla="*/ 1858736 h 2087215"/>
              <a:gd name="connsiteX31" fmla="*/ 1195209 w 3792885"/>
              <a:gd name="connsiteY31" fmla="*/ 1972319 h 2087215"/>
              <a:gd name="connsiteX32" fmla="*/ 1027912 w 3792885"/>
              <a:gd name="connsiteY32" fmla="*/ 2015146 h 2087215"/>
              <a:gd name="connsiteX33" fmla="*/ 849015 w 3792885"/>
              <a:gd name="connsiteY33" fmla="*/ 2077022 h 2087215"/>
              <a:gd name="connsiteX34" fmla="*/ 680142 w 3792885"/>
              <a:gd name="connsiteY34" fmla="*/ 2076735 h 2087215"/>
              <a:gd name="connsiteX35" fmla="*/ 481192 w 3792885"/>
              <a:gd name="connsiteY35" fmla="*/ 2084901 h 2087215"/>
              <a:gd name="connsiteX36" fmla="*/ 328936 w 3792885"/>
              <a:gd name="connsiteY36" fmla="*/ 2029327 h 2087215"/>
              <a:gd name="connsiteX37" fmla="*/ 80570 w 3792885"/>
              <a:gd name="connsiteY37" fmla="*/ 2057829 h 2087215"/>
              <a:gd name="connsiteX38" fmla="*/ 215 w 3792885"/>
              <a:gd name="connsiteY38" fmla="*/ 2038638 h 2087215"/>
              <a:gd name="connsiteX39" fmla="*/ 5945 w 3792885"/>
              <a:gd name="connsiteY39" fmla="*/ 1507958 h 2087215"/>
              <a:gd name="connsiteX0" fmla="*/ 5945 w 3792885"/>
              <a:gd name="connsiteY0" fmla="*/ 1507958 h 2087215"/>
              <a:gd name="connsiteX1" fmla="*/ 601651 w 3792885"/>
              <a:gd name="connsiteY1" fmla="*/ 1507958 h 2087215"/>
              <a:gd name="connsiteX2" fmla="*/ 1339588 w 3792885"/>
              <a:gd name="connsiteY2" fmla="*/ 1026694 h 2087215"/>
              <a:gd name="connsiteX3" fmla="*/ 1740640 w 3792885"/>
              <a:gd name="connsiteY3" fmla="*/ 224589 h 2087215"/>
              <a:gd name="connsiteX4" fmla="*/ 2438472 w 3792885"/>
              <a:gd name="connsiteY4" fmla="*/ 88231 h 2087215"/>
              <a:gd name="connsiteX5" fmla="*/ 2582851 w 3792885"/>
              <a:gd name="connsiteY5" fmla="*/ 136358 h 2087215"/>
              <a:gd name="connsiteX6" fmla="*/ 2719209 w 3792885"/>
              <a:gd name="connsiteY6" fmla="*/ 248652 h 2087215"/>
              <a:gd name="connsiteX7" fmla="*/ 2791398 w 3792885"/>
              <a:gd name="connsiteY7" fmla="*/ 0 h 2087215"/>
              <a:gd name="connsiteX8" fmla="*/ 2951819 w 3792885"/>
              <a:gd name="connsiteY8" fmla="*/ 56147 h 2087215"/>
              <a:gd name="connsiteX9" fmla="*/ 3032030 w 3792885"/>
              <a:gd name="connsiteY9" fmla="*/ 272715 h 2087215"/>
              <a:gd name="connsiteX10" fmla="*/ 3080156 w 3792885"/>
              <a:gd name="connsiteY10" fmla="*/ 417094 h 2087215"/>
              <a:gd name="connsiteX11" fmla="*/ 3189873 w 3792885"/>
              <a:gd name="connsiteY11" fmla="*/ 545861 h 2087215"/>
              <a:gd name="connsiteX12" fmla="*/ 3272661 w 3792885"/>
              <a:gd name="connsiteY12" fmla="*/ 665747 h 2087215"/>
              <a:gd name="connsiteX13" fmla="*/ 3366479 w 3792885"/>
              <a:gd name="connsiteY13" fmla="*/ 842067 h 2087215"/>
              <a:gd name="connsiteX14" fmla="*/ 3475909 w 3792885"/>
              <a:gd name="connsiteY14" fmla="*/ 943333 h 2087215"/>
              <a:gd name="connsiteX15" fmla="*/ 3641630 w 3792885"/>
              <a:gd name="connsiteY15" fmla="*/ 753979 h 2087215"/>
              <a:gd name="connsiteX16" fmla="*/ 3758938 w 3792885"/>
              <a:gd name="connsiteY16" fmla="*/ 1193418 h 2087215"/>
              <a:gd name="connsiteX17" fmla="*/ 3792885 w 3792885"/>
              <a:gd name="connsiteY17" fmla="*/ 1319749 h 2087215"/>
              <a:gd name="connsiteX18" fmla="*/ 3575599 w 3792885"/>
              <a:gd name="connsiteY18" fmla="*/ 1427460 h 2087215"/>
              <a:gd name="connsiteX19" fmla="*/ 3433655 w 3792885"/>
              <a:gd name="connsiteY19" fmla="*/ 1470143 h 2087215"/>
              <a:gd name="connsiteX20" fmla="*/ 3160797 w 3792885"/>
              <a:gd name="connsiteY20" fmla="*/ 1444076 h 2087215"/>
              <a:gd name="connsiteX21" fmla="*/ 2951820 w 3792885"/>
              <a:gd name="connsiteY21" fmla="*/ 1371600 h 2087215"/>
              <a:gd name="connsiteX22" fmla="*/ 2768910 w 3792885"/>
              <a:gd name="connsiteY22" fmla="*/ 1282223 h 2087215"/>
              <a:gd name="connsiteX23" fmla="*/ 2560506 w 3792885"/>
              <a:gd name="connsiteY23" fmla="*/ 1108481 h 2087215"/>
              <a:gd name="connsiteX24" fmla="*/ 2348378 w 3792885"/>
              <a:gd name="connsiteY24" fmla="*/ 823878 h 2087215"/>
              <a:gd name="connsiteX25" fmla="*/ 2083684 w 3792885"/>
              <a:gd name="connsiteY25" fmla="*/ 879738 h 2087215"/>
              <a:gd name="connsiteX26" fmla="*/ 1949904 w 3792885"/>
              <a:gd name="connsiteY26" fmla="*/ 1061930 h 2087215"/>
              <a:gd name="connsiteX27" fmla="*/ 1735627 w 3792885"/>
              <a:gd name="connsiteY27" fmla="*/ 1363579 h 2087215"/>
              <a:gd name="connsiteX28" fmla="*/ 1556156 w 3792885"/>
              <a:gd name="connsiteY28" fmla="*/ 1604210 h 2087215"/>
              <a:gd name="connsiteX29" fmla="*/ 1427819 w 3792885"/>
              <a:gd name="connsiteY29" fmla="*/ 1780673 h 2087215"/>
              <a:gd name="connsiteX30" fmla="*/ 1366086 w 3792885"/>
              <a:gd name="connsiteY30" fmla="*/ 1858736 h 2087215"/>
              <a:gd name="connsiteX31" fmla="*/ 1195209 w 3792885"/>
              <a:gd name="connsiteY31" fmla="*/ 1972319 h 2087215"/>
              <a:gd name="connsiteX32" fmla="*/ 1027912 w 3792885"/>
              <a:gd name="connsiteY32" fmla="*/ 2015146 h 2087215"/>
              <a:gd name="connsiteX33" fmla="*/ 849015 w 3792885"/>
              <a:gd name="connsiteY33" fmla="*/ 2077022 h 2087215"/>
              <a:gd name="connsiteX34" fmla="*/ 680142 w 3792885"/>
              <a:gd name="connsiteY34" fmla="*/ 2076735 h 2087215"/>
              <a:gd name="connsiteX35" fmla="*/ 481192 w 3792885"/>
              <a:gd name="connsiteY35" fmla="*/ 2084901 h 2087215"/>
              <a:gd name="connsiteX36" fmla="*/ 328936 w 3792885"/>
              <a:gd name="connsiteY36" fmla="*/ 2029327 h 2087215"/>
              <a:gd name="connsiteX37" fmla="*/ 80570 w 3792885"/>
              <a:gd name="connsiteY37" fmla="*/ 2057829 h 2087215"/>
              <a:gd name="connsiteX38" fmla="*/ 215 w 3792885"/>
              <a:gd name="connsiteY38" fmla="*/ 2038638 h 2087215"/>
              <a:gd name="connsiteX39" fmla="*/ 5945 w 3792885"/>
              <a:gd name="connsiteY39" fmla="*/ 1507958 h 2087215"/>
              <a:gd name="connsiteX0" fmla="*/ 5945 w 3792885"/>
              <a:gd name="connsiteY0" fmla="*/ 1507958 h 2087215"/>
              <a:gd name="connsiteX1" fmla="*/ 601651 w 3792885"/>
              <a:gd name="connsiteY1" fmla="*/ 1507958 h 2087215"/>
              <a:gd name="connsiteX2" fmla="*/ 1339588 w 3792885"/>
              <a:gd name="connsiteY2" fmla="*/ 1026694 h 2087215"/>
              <a:gd name="connsiteX3" fmla="*/ 1740640 w 3792885"/>
              <a:gd name="connsiteY3" fmla="*/ 224589 h 2087215"/>
              <a:gd name="connsiteX4" fmla="*/ 2490860 w 3792885"/>
              <a:gd name="connsiteY4" fmla="*/ 57274 h 2087215"/>
              <a:gd name="connsiteX5" fmla="*/ 2582851 w 3792885"/>
              <a:gd name="connsiteY5" fmla="*/ 136358 h 2087215"/>
              <a:gd name="connsiteX6" fmla="*/ 2719209 w 3792885"/>
              <a:gd name="connsiteY6" fmla="*/ 248652 h 2087215"/>
              <a:gd name="connsiteX7" fmla="*/ 2791398 w 3792885"/>
              <a:gd name="connsiteY7" fmla="*/ 0 h 2087215"/>
              <a:gd name="connsiteX8" fmla="*/ 2951819 w 3792885"/>
              <a:gd name="connsiteY8" fmla="*/ 56147 h 2087215"/>
              <a:gd name="connsiteX9" fmla="*/ 3032030 w 3792885"/>
              <a:gd name="connsiteY9" fmla="*/ 272715 h 2087215"/>
              <a:gd name="connsiteX10" fmla="*/ 3080156 w 3792885"/>
              <a:gd name="connsiteY10" fmla="*/ 417094 h 2087215"/>
              <a:gd name="connsiteX11" fmla="*/ 3189873 w 3792885"/>
              <a:gd name="connsiteY11" fmla="*/ 545861 h 2087215"/>
              <a:gd name="connsiteX12" fmla="*/ 3272661 w 3792885"/>
              <a:gd name="connsiteY12" fmla="*/ 665747 h 2087215"/>
              <a:gd name="connsiteX13" fmla="*/ 3366479 w 3792885"/>
              <a:gd name="connsiteY13" fmla="*/ 842067 h 2087215"/>
              <a:gd name="connsiteX14" fmla="*/ 3475909 w 3792885"/>
              <a:gd name="connsiteY14" fmla="*/ 943333 h 2087215"/>
              <a:gd name="connsiteX15" fmla="*/ 3641630 w 3792885"/>
              <a:gd name="connsiteY15" fmla="*/ 753979 h 2087215"/>
              <a:gd name="connsiteX16" fmla="*/ 3758938 w 3792885"/>
              <a:gd name="connsiteY16" fmla="*/ 1193418 h 2087215"/>
              <a:gd name="connsiteX17" fmla="*/ 3792885 w 3792885"/>
              <a:gd name="connsiteY17" fmla="*/ 1319749 h 2087215"/>
              <a:gd name="connsiteX18" fmla="*/ 3575599 w 3792885"/>
              <a:gd name="connsiteY18" fmla="*/ 1427460 h 2087215"/>
              <a:gd name="connsiteX19" fmla="*/ 3433655 w 3792885"/>
              <a:gd name="connsiteY19" fmla="*/ 1470143 h 2087215"/>
              <a:gd name="connsiteX20" fmla="*/ 3160797 w 3792885"/>
              <a:gd name="connsiteY20" fmla="*/ 1444076 h 2087215"/>
              <a:gd name="connsiteX21" fmla="*/ 2951820 w 3792885"/>
              <a:gd name="connsiteY21" fmla="*/ 1371600 h 2087215"/>
              <a:gd name="connsiteX22" fmla="*/ 2768910 w 3792885"/>
              <a:gd name="connsiteY22" fmla="*/ 1282223 h 2087215"/>
              <a:gd name="connsiteX23" fmla="*/ 2560506 w 3792885"/>
              <a:gd name="connsiteY23" fmla="*/ 1108481 h 2087215"/>
              <a:gd name="connsiteX24" fmla="*/ 2348378 w 3792885"/>
              <a:gd name="connsiteY24" fmla="*/ 823878 h 2087215"/>
              <a:gd name="connsiteX25" fmla="*/ 2083684 w 3792885"/>
              <a:gd name="connsiteY25" fmla="*/ 879738 h 2087215"/>
              <a:gd name="connsiteX26" fmla="*/ 1949904 w 3792885"/>
              <a:gd name="connsiteY26" fmla="*/ 1061930 h 2087215"/>
              <a:gd name="connsiteX27" fmla="*/ 1735627 w 3792885"/>
              <a:gd name="connsiteY27" fmla="*/ 1363579 h 2087215"/>
              <a:gd name="connsiteX28" fmla="*/ 1556156 w 3792885"/>
              <a:gd name="connsiteY28" fmla="*/ 1604210 h 2087215"/>
              <a:gd name="connsiteX29" fmla="*/ 1427819 w 3792885"/>
              <a:gd name="connsiteY29" fmla="*/ 1780673 h 2087215"/>
              <a:gd name="connsiteX30" fmla="*/ 1366086 w 3792885"/>
              <a:gd name="connsiteY30" fmla="*/ 1858736 h 2087215"/>
              <a:gd name="connsiteX31" fmla="*/ 1195209 w 3792885"/>
              <a:gd name="connsiteY31" fmla="*/ 1972319 h 2087215"/>
              <a:gd name="connsiteX32" fmla="*/ 1027912 w 3792885"/>
              <a:gd name="connsiteY32" fmla="*/ 2015146 h 2087215"/>
              <a:gd name="connsiteX33" fmla="*/ 849015 w 3792885"/>
              <a:gd name="connsiteY33" fmla="*/ 2077022 h 2087215"/>
              <a:gd name="connsiteX34" fmla="*/ 680142 w 3792885"/>
              <a:gd name="connsiteY34" fmla="*/ 2076735 h 2087215"/>
              <a:gd name="connsiteX35" fmla="*/ 481192 w 3792885"/>
              <a:gd name="connsiteY35" fmla="*/ 2084901 h 2087215"/>
              <a:gd name="connsiteX36" fmla="*/ 328936 w 3792885"/>
              <a:gd name="connsiteY36" fmla="*/ 2029327 h 2087215"/>
              <a:gd name="connsiteX37" fmla="*/ 80570 w 3792885"/>
              <a:gd name="connsiteY37" fmla="*/ 2057829 h 2087215"/>
              <a:gd name="connsiteX38" fmla="*/ 215 w 3792885"/>
              <a:gd name="connsiteY38" fmla="*/ 2038638 h 2087215"/>
              <a:gd name="connsiteX39" fmla="*/ 5945 w 3792885"/>
              <a:gd name="connsiteY39" fmla="*/ 1507958 h 2087215"/>
              <a:gd name="connsiteX0" fmla="*/ 5945 w 3792885"/>
              <a:gd name="connsiteY0" fmla="*/ 1507958 h 2087215"/>
              <a:gd name="connsiteX1" fmla="*/ 601651 w 3792885"/>
              <a:gd name="connsiteY1" fmla="*/ 1507958 h 2087215"/>
              <a:gd name="connsiteX2" fmla="*/ 1339588 w 3792885"/>
              <a:gd name="connsiteY2" fmla="*/ 1026694 h 2087215"/>
              <a:gd name="connsiteX3" fmla="*/ 1740640 w 3792885"/>
              <a:gd name="connsiteY3" fmla="*/ 224589 h 2087215"/>
              <a:gd name="connsiteX4" fmla="*/ 2490860 w 3792885"/>
              <a:gd name="connsiteY4" fmla="*/ 57274 h 2087215"/>
              <a:gd name="connsiteX5" fmla="*/ 2582851 w 3792885"/>
              <a:gd name="connsiteY5" fmla="*/ 136358 h 2087215"/>
              <a:gd name="connsiteX6" fmla="*/ 2719209 w 3792885"/>
              <a:gd name="connsiteY6" fmla="*/ 248652 h 2087215"/>
              <a:gd name="connsiteX7" fmla="*/ 2791398 w 3792885"/>
              <a:gd name="connsiteY7" fmla="*/ 0 h 2087215"/>
              <a:gd name="connsiteX8" fmla="*/ 2951819 w 3792885"/>
              <a:gd name="connsiteY8" fmla="*/ 56147 h 2087215"/>
              <a:gd name="connsiteX9" fmla="*/ 3032030 w 3792885"/>
              <a:gd name="connsiteY9" fmla="*/ 272715 h 2087215"/>
              <a:gd name="connsiteX10" fmla="*/ 3080156 w 3792885"/>
              <a:gd name="connsiteY10" fmla="*/ 417094 h 2087215"/>
              <a:gd name="connsiteX11" fmla="*/ 3189873 w 3792885"/>
              <a:gd name="connsiteY11" fmla="*/ 545861 h 2087215"/>
              <a:gd name="connsiteX12" fmla="*/ 3272661 w 3792885"/>
              <a:gd name="connsiteY12" fmla="*/ 665747 h 2087215"/>
              <a:gd name="connsiteX13" fmla="*/ 3366479 w 3792885"/>
              <a:gd name="connsiteY13" fmla="*/ 842067 h 2087215"/>
              <a:gd name="connsiteX14" fmla="*/ 3475909 w 3792885"/>
              <a:gd name="connsiteY14" fmla="*/ 943333 h 2087215"/>
              <a:gd name="connsiteX15" fmla="*/ 3641630 w 3792885"/>
              <a:gd name="connsiteY15" fmla="*/ 753979 h 2087215"/>
              <a:gd name="connsiteX16" fmla="*/ 3758938 w 3792885"/>
              <a:gd name="connsiteY16" fmla="*/ 1193418 h 2087215"/>
              <a:gd name="connsiteX17" fmla="*/ 3792885 w 3792885"/>
              <a:gd name="connsiteY17" fmla="*/ 1319749 h 2087215"/>
              <a:gd name="connsiteX18" fmla="*/ 3604174 w 3792885"/>
              <a:gd name="connsiteY18" fmla="*/ 1453653 h 2087215"/>
              <a:gd name="connsiteX19" fmla="*/ 3433655 w 3792885"/>
              <a:gd name="connsiteY19" fmla="*/ 1470143 h 2087215"/>
              <a:gd name="connsiteX20" fmla="*/ 3160797 w 3792885"/>
              <a:gd name="connsiteY20" fmla="*/ 1444076 h 2087215"/>
              <a:gd name="connsiteX21" fmla="*/ 2951820 w 3792885"/>
              <a:gd name="connsiteY21" fmla="*/ 1371600 h 2087215"/>
              <a:gd name="connsiteX22" fmla="*/ 2768910 w 3792885"/>
              <a:gd name="connsiteY22" fmla="*/ 1282223 h 2087215"/>
              <a:gd name="connsiteX23" fmla="*/ 2560506 w 3792885"/>
              <a:gd name="connsiteY23" fmla="*/ 1108481 h 2087215"/>
              <a:gd name="connsiteX24" fmla="*/ 2348378 w 3792885"/>
              <a:gd name="connsiteY24" fmla="*/ 823878 h 2087215"/>
              <a:gd name="connsiteX25" fmla="*/ 2083684 w 3792885"/>
              <a:gd name="connsiteY25" fmla="*/ 879738 h 2087215"/>
              <a:gd name="connsiteX26" fmla="*/ 1949904 w 3792885"/>
              <a:gd name="connsiteY26" fmla="*/ 1061930 h 2087215"/>
              <a:gd name="connsiteX27" fmla="*/ 1735627 w 3792885"/>
              <a:gd name="connsiteY27" fmla="*/ 1363579 h 2087215"/>
              <a:gd name="connsiteX28" fmla="*/ 1556156 w 3792885"/>
              <a:gd name="connsiteY28" fmla="*/ 1604210 h 2087215"/>
              <a:gd name="connsiteX29" fmla="*/ 1427819 w 3792885"/>
              <a:gd name="connsiteY29" fmla="*/ 1780673 h 2087215"/>
              <a:gd name="connsiteX30" fmla="*/ 1366086 w 3792885"/>
              <a:gd name="connsiteY30" fmla="*/ 1858736 h 2087215"/>
              <a:gd name="connsiteX31" fmla="*/ 1195209 w 3792885"/>
              <a:gd name="connsiteY31" fmla="*/ 1972319 h 2087215"/>
              <a:gd name="connsiteX32" fmla="*/ 1027912 w 3792885"/>
              <a:gd name="connsiteY32" fmla="*/ 2015146 h 2087215"/>
              <a:gd name="connsiteX33" fmla="*/ 849015 w 3792885"/>
              <a:gd name="connsiteY33" fmla="*/ 2077022 h 2087215"/>
              <a:gd name="connsiteX34" fmla="*/ 680142 w 3792885"/>
              <a:gd name="connsiteY34" fmla="*/ 2076735 h 2087215"/>
              <a:gd name="connsiteX35" fmla="*/ 481192 w 3792885"/>
              <a:gd name="connsiteY35" fmla="*/ 2084901 h 2087215"/>
              <a:gd name="connsiteX36" fmla="*/ 328936 w 3792885"/>
              <a:gd name="connsiteY36" fmla="*/ 2029327 h 2087215"/>
              <a:gd name="connsiteX37" fmla="*/ 80570 w 3792885"/>
              <a:gd name="connsiteY37" fmla="*/ 2057829 h 2087215"/>
              <a:gd name="connsiteX38" fmla="*/ 215 w 3792885"/>
              <a:gd name="connsiteY38" fmla="*/ 2038638 h 2087215"/>
              <a:gd name="connsiteX39" fmla="*/ 5945 w 3792885"/>
              <a:gd name="connsiteY39" fmla="*/ 1507958 h 2087215"/>
              <a:gd name="connsiteX0" fmla="*/ 5945 w 3811935"/>
              <a:gd name="connsiteY0" fmla="*/ 1507958 h 2087215"/>
              <a:gd name="connsiteX1" fmla="*/ 601651 w 3811935"/>
              <a:gd name="connsiteY1" fmla="*/ 1507958 h 2087215"/>
              <a:gd name="connsiteX2" fmla="*/ 1339588 w 3811935"/>
              <a:gd name="connsiteY2" fmla="*/ 1026694 h 2087215"/>
              <a:gd name="connsiteX3" fmla="*/ 1740640 w 3811935"/>
              <a:gd name="connsiteY3" fmla="*/ 224589 h 2087215"/>
              <a:gd name="connsiteX4" fmla="*/ 2490860 w 3811935"/>
              <a:gd name="connsiteY4" fmla="*/ 57274 h 2087215"/>
              <a:gd name="connsiteX5" fmla="*/ 2582851 w 3811935"/>
              <a:gd name="connsiteY5" fmla="*/ 136358 h 2087215"/>
              <a:gd name="connsiteX6" fmla="*/ 2719209 w 3811935"/>
              <a:gd name="connsiteY6" fmla="*/ 248652 h 2087215"/>
              <a:gd name="connsiteX7" fmla="*/ 2791398 w 3811935"/>
              <a:gd name="connsiteY7" fmla="*/ 0 h 2087215"/>
              <a:gd name="connsiteX8" fmla="*/ 2951819 w 3811935"/>
              <a:gd name="connsiteY8" fmla="*/ 56147 h 2087215"/>
              <a:gd name="connsiteX9" fmla="*/ 3032030 w 3811935"/>
              <a:gd name="connsiteY9" fmla="*/ 272715 h 2087215"/>
              <a:gd name="connsiteX10" fmla="*/ 3080156 w 3811935"/>
              <a:gd name="connsiteY10" fmla="*/ 417094 h 2087215"/>
              <a:gd name="connsiteX11" fmla="*/ 3189873 w 3811935"/>
              <a:gd name="connsiteY11" fmla="*/ 545861 h 2087215"/>
              <a:gd name="connsiteX12" fmla="*/ 3272661 w 3811935"/>
              <a:gd name="connsiteY12" fmla="*/ 665747 h 2087215"/>
              <a:gd name="connsiteX13" fmla="*/ 3366479 w 3811935"/>
              <a:gd name="connsiteY13" fmla="*/ 842067 h 2087215"/>
              <a:gd name="connsiteX14" fmla="*/ 3475909 w 3811935"/>
              <a:gd name="connsiteY14" fmla="*/ 943333 h 2087215"/>
              <a:gd name="connsiteX15" fmla="*/ 3641630 w 3811935"/>
              <a:gd name="connsiteY15" fmla="*/ 753979 h 2087215"/>
              <a:gd name="connsiteX16" fmla="*/ 3758938 w 3811935"/>
              <a:gd name="connsiteY16" fmla="*/ 1193418 h 2087215"/>
              <a:gd name="connsiteX17" fmla="*/ 3811935 w 3811935"/>
              <a:gd name="connsiteY17" fmla="*/ 1374517 h 2087215"/>
              <a:gd name="connsiteX18" fmla="*/ 3604174 w 3811935"/>
              <a:gd name="connsiteY18" fmla="*/ 1453653 h 2087215"/>
              <a:gd name="connsiteX19" fmla="*/ 3433655 w 3811935"/>
              <a:gd name="connsiteY19" fmla="*/ 1470143 h 2087215"/>
              <a:gd name="connsiteX20" fmla="*/ 3160797 w 3811935"/>
              <a:gd name="connsiteY20" fmla="*/ 1444076 h 2087215"/>
              <a:gd name="connsiteX21" fmla="*/ 2951820 w 3811935"/>
              <a:gd name="connsiteY21" fmla="*/ 1371600 h 2087215"/>
              <a:gd name="connsiteX22" fmla="*/ 2768910 w 3811935"/>
              <a:gd name="connsiteY22" fmla="*/ 1282223 h 2087215"/>
              <a:gd name="connsiteX23" fmla="*/ 2560506 w 3811935"/>
              <a:gd name="connsiteY23" fmla="*/ 1108481 h 2087215"/>
              <a:gd name="connsiteX24" fmla="*/ 2348378 w 3811935"/>
              <a:gd name="connsiteY24" fmla="*/ 823878 h 2087215"/>
              <a:gd name="connsiteX25" fmla="*/ 2083684 w 3811935"/>
              <a:gd name="connsiteY25" fmla="*/ 879738 h 2087215"/>
              <a:gd name="connsiteX26" fmla="*/ 1949904 w 3811935"/>
              <a:gd name="connsiteY26" fmla="*/ 1061930 h 2087215"/>
              <a:gd name="connsiteX27" fmla="*/ 1735627 w 3811935"/>
              <a:gd name="connsiteY27" fmla="*/ 1363579 h 2087215"/>
              <a:gd name="connsiteX28" fmla="*/ 1556156 w 3811935"/>
              <a:gd name="connsiteY28" fmla="*/ 1604210 h 2087215"/>
              <a:gd name="connsiteX29" fmla="*/ 1427819 w 3811935"/>
              <a:gd name="connsiteY29" fmla="*/ 1780673 h 2087215"/>
              <a:gd name="connsiteX30" fmla="*/ 1366086 w 3811935"/>
              <a:gd name="connsiteY30" fmla="*/ 1858736 h 2087215"/>
              <a:gd name="connsiteX31" fmla="*/ 1195209 w 3811935"/>
              <a:gd name="connsiteY31" fmla="*/ 1972319 h 2087215"/>
              <a:gd name="connsiteX32" fmla="*/ 1027912 w 3811935"/>
              <a:gd name="connsiteY32" fmla="*/ 2015146 h 2087215"/>
              <a:gd name="connsiteX33" fmla="*/ 849015 w 3811935"/>
              <a:gd name="connsiteY33" fmla="*/ 2077022 h 2087215"/>
              <a:gd name="connsiteX34" fmla="*/ 680142 w 3811935"/>
              <a:gd name="connsiteY34" fmla="*/ 2076735 h 2087215"/>
              <a:gd name="connsiteX35" fmla="*/ 481192 w 3811935"/>
              <a:gd name="connsiteY35" fmla="*/ 2084901 h 2087215"/>
              <a:gd name="connsiteX36" fmla="*/ 328936 w 3811935"/>
              <a:gd name="connsiteY36" fmla="*/ 2029327 h 2087215"/>
              <a:gd name="connsiteX37" fmla="*/ 80570 w 3811935"/>
              <a:gd name="connsiteY37" fmla="*/ 2057829 h 2087215"/>
              <a:gd name="connsiteX38" fmla="*/ 215 w 3811935"/>
              <a:gd name="connsiteY38" fmla="*/ 2038638 h 2087215"/>
              <a:gd name="connsiteX39" fmla="*/ 5945 w 3811935"/>
              <a:gd name="connsiteY39" fmla="*/ 1507958 h 2087215"/>
              <a:gd name="connsiteX0" fmla="*/ 5945 w 3816698"/>
              <a:gd name="connsiteY0" fmla="*/ 1507958 h 2087215"/>
              <a:gd name="connsiteX1" fmla="*/ 601651 w 3816698"/>
              <a:gd name="connsiteY1" fmla="*/ 1507958 h 2087215"/>
              <a:gd name="connsiteX2" fmla="*/ 1339588 w 3816698"/>
              <a:gd name="connsiteY2" fmla="*/ 1026694 h 2087215"/>
              <a:gd name="connsiteX3" fmla="*/ 1740640 w 3816698"/>
              <a:gd name="connsiteY3" fmla="*/ 224589 h 2087215"/>
              <a:gd name="connsiteX4" fmla="*/ 2490860 w 3816698"/>
              <a:gd name="connsiteY4" fmla="*/ 57274 h 2087215"/>
              <a:gd name="connsiteX5" fmla="*/ 2582851 w 3816698"/>
              <a:gd name="connsiteY5" fmla="*/ 136358 h 2087215"/>
              <a:gd name="connsiteX6" fmla="*/ 2719209 w 3816698"/>
              <a:gd name="connsiteY6" fmla="*/ 248652 h 2087215"/>
              <a:gd name="connsiteX7" fmla="*/ 2791398 w 3816698"/>
              <a:gd name="connsiteY7" fmla="*/ 0 h 2087215"/>
              <a:gd name="connsiteX8" fmla="*/ 2951819 w 3816698"/>
              <a:gd name="connsiteY8" fmla="*/ 56147 h 2087215"/>
              <a:gd name="connsiteX9" fmla="*/ 3032030 w 3816698"/>
              <a:gd name="connsiteY9" fmla="*/ 272715 h 2087215"/>
              <a:gd name="connsiteX10" fmla="*/ 3080156 w 3816698"/>
              <a:gd name="connsiteY10" fmla="*/ 417094 h 2087215"/>
              <a:gd name="connsiteX11" fmla="*/ 3189873 w 3816698"/>
              <a:gd name="connsiteY11" fmla="*/ 545861 h 2087215"/>
              <a:gd name="connsiteX12" fmla="*/ 3272661 w 3816698"/>
              <a:gd name="connsiteY12" fmla="*/ 665747 h 2087215"/>
              <a:gd name="connsiteX13" fmla="*/ 3366479 w 3816698"/>
              <a:gd name="connsiteY13" fmla="*/ 842067 h 2087215"/>
              <a:gd name="connsiteX14" fmla="*/ 3475909 w 3816698"/>
              <a:gd name="connsiteY14" fmla="*/ 943333 h 2087215"/>
              <a:gd name="connsiteX15" fmla="*/ 3641630 w 3816698"/>
              <a:gd name="connsiteY15" fmla="*/ 753979 h 2087215"/>
              <a:gd name="connsiteX16" fmla="*/ 3758938 w 3816698"/>
              <a:gd name="connsiteY16" fmla="*/ 1193418 h 2087215"/>
              <a:gd name="connsiteX17" fmla="*/ 3816698 w 3816698"/>
              <a:gd name="connsiteY17" fmla="*/ 1391185 h 2087215"/>
              <a:gd name="connsiteX18" fmla="*/ 3604174 w 3816698"/>
              <a:gd name="connsiteY18" fmla="*/ 1453653 h 2087215"/>
              <a:gd name="connsiteX19" fmla="*/ 3433655 w 3816698"/>
              <a:gd name="connsiteY19" fmla="*/ 1470143 h 2087215"/>
              <a:gd name="connsiteX20" fmla="*/ 3160797 w 3816698"/>
              <a:gd name="connsiteY20" fmla="*/ 1444076 h 2087215"/>
              <a:gd name="connsiteX21" fmla="*/ 2951820 w 3816698"/>
              <a:gd name="connsiteY21" fmla="*/ 1371600 h 2087215"/>
              <a:gd name="connsiteX22" fmla="*/ 2768910 w 3816698"/>
              <a:gd name="connsiteY22" fmla="*/ 1282223 h 2087215"/>
              <a:gd name="connsiteX23" fmla="*/ 2560506 w 3816698"/>
              <a:gd name="connsiteY23" fmla="*/ 1108481 h 2087215"/>
              <a:gd name="connsiteX24" fmla="*/ 2348378 w 3816698"/>
              <a:gd name="connsiteY24" fmla="*/ 823878 h 2087215"/>
              <a:gd name="connsiteX25" fmla="*/ 2083684 w 3816698"/>
              <a:gd name="connsiteY25" fmla="*/ 879738 h 2087215"/>
              <a:gd name="connsiteX26" fmla="*/ 1949904 w 3816698"/>
              <a:gd name="connsiteY26" fmla="*/ 1061930 h 2087215"/>
              <a:gd name="connsiteX27" fmla="*/ 1735627 w 3816698"/>
              <a:gd name="connsiteY27" fmla="*/ 1363579 h 2087215"/>
              <a:gd name="connsiteX28" fmla="*/ 1556156 w 3816698"/>
              <a:gd name="connsiteY28" fmla="*/ 1604210 h 2087215"/>
              <a:gd name="connsiteX29" fmla="*/ 1427819 w 3816698"/>
              <a:gd name="connsiteY29" fmla="*/ 1780673 h 2087215"/>
              <a:gd name="connsiteX30" fmla="*/ 1366086 w 3816698"/>
              <a:gd name="connsiteY30" fmla="*/ 1858736 h 2087215"/>
              <a:gd name="connsiteX31" fmla="*/ 1195209 w 3816698"/>
              <a:gd name="connsiteY31" fmla="*/ 1972319 h 2087215"/>
              <a:gd name="connsiteX32" fmla="*/ 1027912 w 3816698"/>
              <a:gd name="connsiteY32" fmla="*/ 2015146 h 2087215"/>
              <a:gd name="connsiteX33" fmla="*/ 849015 w 3816698"/>
              <a:gd name="connsiteY33" fmla="*/ 2077022 h 2087215"/>
              <a:gd name="connsiteX34" fmla="*/ 680142 w 3816698"/>
              <a:gd name="connsiteY34" fmla="*/ 2076735 h 2087215"/>
              <a:gd name="connsiteX35" fmla="*/ 481192 w 3816698"/>
              <a:gd name="connsiteY35" fmla="*/ 2084901 h 2087215"/>
              <a:gd name="connsiteX36" fmla="*/ 328936 w 3816698"/>
              <a:gd name="connsiteY36" fmla="*/ 2029327 h 2087215"/>
              <a:gd name="connsiteX37" fmla="*/ 80570 w 3816698"/>
              <a:gd name="connsiteY37" fmla="*/ 2057829 h 2087215"/>
              <a:gd name="connsiteX38" fmla="*/ 215 w 3816698"/>
              <a:gd name="connsiteY38" fmla="*/ 2038638 h 2087215"/>
              <a:gd name="connsiteX39" fmla="*/ 5945 w 3816698"/>
              <a:gd name="connsiteY39" fmla="*/ 1507958 h 2087215"/>
              <a:gd name="connsiteX0" fmla="*/ 5945 w 3816698"/>
              <a:gd name="connsiteY0" fmla="*/ 1507958 h 2087215"/>
              <a:gd name="connsiteX1" fmla="*/ 601651 w 3816698"/>
              <a:gd name="connsiteY1" fmla="*/ 1507958 h 2087215"/>
              <a:gd name="connsiteX2" fmla="*/ 1339588 w 3816698"/>
              <a:gd name="connsiteY2" fmla="*/ 1026694 h 2087215"/>
              <a:gd name="connsiteX3" fmla="*/ 1740640 w 3816698"/>
              <a:gd name="connsiteY3" fmla="*/ 224589 h 2087215"/>
              <a:gd name="connsiteX4" fmla="*/ 2490860 w 3816698"/>
              <a:gd name="connsiteY4" fmla="*/ 57274 h 2087215"/>
              <a:gd name="connsiteX5" fmla="*/ 2582851 w 3816698"/>
              <a:gd name="connsiteY5" fmla="*/ 136358 h 2087215"/>
              <a:gd name="connsiteX6" fmla="*/ 2719209 w 3816698"/>
              <a:gd name="connsiteY6" fmla="*/ 248652 h 2087215"/>
              <a:gd name="connsiteX7" fmla="*/ 2791398 w 3816698"/>
              <a:gd name="connsiteY7" fmla="*/ 0 h 2087215"/>
              <a:gd name="connsiteX8" fmla="*/ 2951819 w 3816698"/>
              <a:gd name="connsiteY8" fmla="*/ 56147 h 2087215"/>
              <a:gd name="connsiteX9" fmla="*/ 3032030 w 3816698"/>
              <a:gd name="connsiteY9" fmla="*/ 272715 h 2087215"/>
              <a:gd name="connsiteX10" fmla="*/ 3080156 w 3816698"/>
              <a:gd name="connsiteY10" fmla="*/ 417094 h 2087215"/>
              <a:gd name="connsiteX11" fmla="*/ 3189873 w 3816698"/>
              <a:gd name="connsiteY11" fmla="*/ 545861 h 2087215"/>
              <a:gd name="connsiteX12" fmla="*/ 3272661 w 3816698"/>
              <a:gd name="connsiteY12" fmla="*/ 665747 h 2087215"/>
              <a:gd name="connsiteX13" fmla="*/ 3366479 w 3816698"/>
              <a:gd name="connsiteY13" fmla="*/ 842067 h 2087215"/>
              <a:gd name="connsiteX14" fmla="*/ 3475909 w 3816698"/>
              <a:gd name="connsiteY14" fmla="*/ 943333 h 2087215"/>
              <a:gd name="connsiteX15" fmla="*/ 3641630 w 3816698"/>
              <a:gd name="connsiteY15" fmla="*/ 753979 h 2087215"/>
              <a:gd name="connsiteX16" fmla="*/ 3758938 w 3816698"/>
              <a:gd name="connsiteY16" fmla="*/ 1193418 h 2087215"/>
              <a:gd name="connsiteX17" fmla="*/ 3816698 w 3816698"/>
              <a:gd name="connsiteY17" fmla="*/ 1391185 h 2087215"/>
              <a:gd name="connsiteX18" fmla="*/ 3623224 w 3816698"/>
              <a:gd name="connsiteY18" fmla="*/ 1472703 h 2087215"/>
              <a:gd name="connsiteX19" fmla="*/ 3433655 w 3816698"/>
              <a:gd name="connsiteY19" fmla="*/ 1470143 h 2087215"/>
              <a:gd name="connsiteX20" fmla="*/ 3160797 w 3816698"/>
              <a:gd name="connsiteY20" fmla="*/ 1444076 h 2087215"/>
              <a:gd name="connsiteX21" fmla="*/ 2951820 w 3816698"/>
              <a:gd name="connsiteY21" fmla="*/ 1371600 h 2087215"/>
              <a:gd name="connsiteX22" fmla="*/ 2768910 w 3816698"/>
              <a:gd name="connsiteY22" fmla="*/ 1282223 h 2087215"/>
              <a:gd name="connsiteX23" fmla="*/ 2560506 w 3816698"/>
              <a:gd name="connsiteY23" fmla="*/ 1108481 h 2087215"/>
              <a:gd name="connsiteX24" fmla="*/ 2348378 w 3816698"/>
              <a:gd name="connsiteY24" fmla="*/ 823878 h 2087215"/>
              <a:gd name="connsiteX25" fmla="*/ 2083684 w 3816698"/>
              <a:gd name="connsiteY25" fmla="*/ 879738 h 2087215"/>
              <a:gd name="connsiteX26" fmla="*/ 1949904 w 3816698"/>
              <a:gd name="connsiteY26" fmla="*/ 1061930 h 2087215"/>
              <a:gd name="connsiteX27" fmla="*/ 1735627 w 3816698"/>
              <a:gd name="connsiteY27" fmla="*/ 1363579 h 2087215"/>
              <a:gd name="connsiteX28" fmla="*/ 1556156 w 3816698"/>
              <a:gd name="connsiteY28" fmla="*/ 1604210 h 2087215"/>
              <a:gd name="connsiteX29" fmla="*/ 1427819 w 3816698"/>
              <a:gd name="connsiteY29" fmla="*/ 1780673 h 2087215"/>
              <a:gd name="connsiteX30" fmla="*/ 1366086 w 3816698"/>
              <a:gd name="connsiteY30" fmla="*/ 1858736 h 2087215"/>
              <a:gd name="connsiteX31" fmla="*/ 1195209 w 3816698"/>
              <a:gd name="connsiteY31" fmla="*/ 1972319 h 2087215"/>
              <a:gd name="connsiteX32" fmla="*/ 1027912 w 3816698"/>
              <a:gd name="connsiteY32" fmla="*/ 2015146 h 2087215"/>
              <a:gd name="connsiteX33" fmla="*/ 849015 w 3816698"/>
              <a:gd name="connsiteY33" fmla="*/ 2077022 h 2087215"/>
              <a:gd name="connsiteX34" fmla="*/ 680142 w 3816698"/>
              <a:gd name="connsiteY34" fmla="*/ 2076735 h 2087215"/>
              <a:gd name="connsiteX35" fmla="*/ 481192 w 3816698"/>
              <a:gd name="connsiteY35" fmla="*/ 2084901 h 2087215"/>
              <a:gd name="connsiteX36" fmla="*/ 328936 w 3816698"/>
              <a:gd name="connsiteY36" fmla="*/ 2029327 h 2087215"/>
              <a:gd name="connsiteX37" fmla="*/ 80570 w 3816698"/>
              <a:gd name="connsiteY37" fmla="*/ 2057829 h 2087215"/>
              <a:gd name="connsiteX38" fmla="*/ 215 w 3816698"/>
              <a:gd name="connsiteY38" fmla="*/ 2038638 h 2087215"/>
              <a:gd name="connsiteX39" fmla="*/ 5945 w 3816698"/>
              <a:gd name="connsiteY39" fmla="*/ 1507958 h 2087215"/>
              <a:gd name="connsiteX0" fmla="*/ 5945 w 3816698"/>
              <a:gd name="connsiteY0" fmla="*/ 1507958 h 2087215"/>
              <a:gd name="connsiteX1" fmla="*/ 601651 w 3816698"/>
              <a:gd name="connsiteY1" fmla="*/ 1507958 h 2087215"/>
              <a:gd name="connsiteX2" fmla="*/ 1339588 w 3816698"/>
              <a:gd name="connsiteY2" fmla="*/ 1026694 h 2087215"/>
              <a:gd name="connsiteX3" fmla="*/ 1740640 w 3816698"/>
              <a:gd name="connsiteY3" fmla="*/ 224589 h 2087215"/>
              <a:gd name="connsiteX4" fmla="*/ 2490860 w 3816698"/>
              <a:gd name="connsiteY4" fmla="*/ 57274 h 2087215"/>
              <a:gd name="connsiteX5" fmla="*/ 2582851 w 3816698"/>
              <a:gd name="connsiteY5" fmla="*/ 136358 h 2087215"/>
              <a:gd name="connsiteX6" fmla="*/ 2719209 w 3816698"/>
              <a:gd name="connsiteY6" fmla="*/ 248652 h 2087215"/>
              <a:gd name="connsiteX7" fmla="*/ 2791398 w 3816698"/>
              <a:gd name="connsiteY7" fmla="*/ 0 h 2087215"/>
              <a:gd name="connsiteX8" fmla="*/ 2951819 w 3816698"/>
              <a:gd name="connsiteY8" fmla="*/ 56147 h 2087215"/>
              <a:gd name="connsiteX9" fmla="*/ 3032030 w 3816698"/>
              <a:gd name="connsiteY9" fmla="*/ 272715 h 2087215"/>
              <a:gd name="connsiteX10" fmla="*/ 3080156 w 3816698"/>
              <a:gd name="connsiteY10" fmla="*/ 417094 h 2087215"/>
              <a:gd name="connsiteX11" fmla="*/ 3189873 w 3816698"/>
              <a:gd name="connsiteY11" fmla="*/ 545861 h 2087215"/>
              <a:gd name="connsiteX12" fmla="*/ 3272661 w 3816698"/>
              <a:gd name="connsiteY12" fmla="*/ 665747 h 2087215"/>
              <a:gd name="connsiteX13" fmla="*/ 3366479 w 3816698"/>
              <a:gd name="connsiteY13" fmla="*/ 842067 h 2087215"/>
              <a:gd name="connsiteX14" fmla="*/ 3475909 w 3816698"/>
              <a:gd name="connsiteY14" fmla="*/ 943333 h 2087215"/>
              <a:gd name="connsiteX15" fmla="*/ 3641630 w 3816698"/>
              <a:gd name="connsiteY15" fmla="*/ 753979 h 2087215"/>
              <a:gd name="connsiteX16" fmla="*/ 3758938 w 3816698"/>
              <a:gd name="connsiteY16" fmla="*/ 1193418 h 2087215"/>
              <a:gd name="connsiteX17" fmla="*/ 3816698 w 3816698"/>
              <a:gd name="connsiteY17" fmla="*/ 1391185 h 2087215"/>
              <a:gd name="connsiteX18" fmla="*/ 3623224 w 3816698"/>
              <a:gd name="connsiteY18" fmla="*/ 1472703 h 2087215"/>
              <a:gd name="connsiteX19" fmla="*/ 3359836 w 3816698"/>
              <a:gd name="connsiteY19" fmla="*/ 1474906 h 2087215"/>
              <a:gd name="connsiteX20" fmla="*/ 3160797 w 3816698"/>
              <a:gd name="connsiteY20" fmla="*/ 1444076 h 2087215"/>
              <a:gd name="connsiteX21" fmla="*/ 2951820 w 3816698"/>
              <a:gd name="connsiteY21" fmla="*/ 1371600 h 2087215"/>
              <a:gd name="connsiteX22" fmla="*/ 2768910 w 3816698"/>
              <a:gd name="connsiteY22" fmla="*/ 1282223 h 2087215"/>
              <a:gd name="connsiteX23" fmla="*/ 2560506 w 3816698"/>
              <a:gd name="connsiteY23" fmla="*/ 1108481 h 2087215"/>
              <a:gd name="connsiteX24" fmla="*/ 2348378 w 3816698"/>
              <a:gd name="connsiteY24" fmla="*/ 823878 h 2087215"/>
              <a:gd name="connsiteX25" fmla="*/ 2083684 w 3816698"/>
              <a:gd name="connsiteY25" fmla="*/ 879738 h 2087215"/>
              <a:gd name="connsiteX26" fmla="*/ 1949904 w 3816698"/>
              <a:gd name="connsiteY26" fmla="*/ 1061930 h 2087215"/>
              <a:gd name="connsiteX27" fmla="*/ 1735627 w 3816698"/>
              <a:gd name="connsiteY27" fmla="*/ 1363579 h 2087215"/>
              <a:gd name="connsiteX28" fmla="*/ 1556156 w 3816698"/>
              <a:gd name="connsiteY28" fmla="*/ 1604210 h 2087215"/>
              <a:gd name="connsiteX29" fmla="*/ 1427819 w 3816698"/>
              <a:gd name="connsiteY29" fmla="*/ 1780673 h 2087215"/>
              <a:gd name="connsiteX30" fmla="*/ 1366086 w 3816698"/>
              <a:gd name="connsiteY30" fmla="*/ 1858736 h 2087215"/>
              <a:gd name="connsiteX31" fmla="*/ 1195209 w 3816698"/>
              <a:gd name="connsiteY31" fmla="*/ 1972319 h 2087215"/>
              <a:gd name="connsiteX32" fmla="*/ 1027912 w 3816698"/>
              <a:gd name="connsiteY32" fmla="*/ 2015146 h 2087215"/>
              <a:gd name="connsiteX33" fmla="*/ 849015 w 3816698"/>
              <a:gd name="connsiteY33" fmla="*/ 2077022 h 2087215"/>
              <a:gd name="connsiteX34" fmla="*/ 680142 w 3816698"/>
              <a:gd name="connsiteY34" fmla="*/ 2076735 h 2087215"/>
              <a:gd name="connsiteX35" fmla="*/ 481192 w 3816698"/>
              <a:gd name="connsiteY35" fmla="*/ 2084901 h 2087215"/>
              <a:gd name="connsiteX36" fmla="*/ 328936 w 3816698"/>
              <a:gd name="connsiteY36" fmla="*/ 2029327 h 2087215"/>
              <a:gd name="connsiteX37" fmla="*/ 80570 w 3816698"/>
              <a:gd name="connsiteY37" fmla="*/ 2057829 h 2087215"/>
              <a:gd name="connsiteX38" fmla="*/ 215 w 3816698"/>
              <a:gd name="connsiteY38" fmla="*/ 2038638 h 2087215"/>
              <a:gd name="connsiteX39" fmla="*/ 5945 w 3816698"/>
              <a:gd name="connsiteY39" fmla="*/ 1507958 h 2087215"/>
              <a:gd name="connsiteX0" fmla="*/ 5945 w 3816698"/>
              <a:gd name="connsiteY0" fmla="*/ 1507958 h 2087215"/>
              <a:gd name="connsiteX1" fmla="*/ 601651 w 3816698"/>
              <a:gd name="connsiteY1" fmla="*/ 1507958 h 2087215"/>
              <a:gd name="connsiteX2" fmla="*/ 1339588 w 3816698"/>
              <a:gd name="connsiteY2" fmla="*/ 1026694 h 2087215"/>
              <a:gd name="connsiteX3" fmla="*/ 1740640 w 3816698"/>
              <a:gd name="connsiteY3" fmla="*/ 224589 h 2087215"/>
              <a:gd name="connsiteX4" fmla="*/ 2490860 w 3816698"/>
              <a:gd name="connsiteY4" fmla="*/ 57274 h 2087215"/>
              <a:gd name="connsiteX5" fmla="*/ 2582851 w 3816698"/>
              <a:gd name="connsiteY5" fmla="*/ 136358 h 2087215"/>
              <a:gd name="connsiteX6" fmla="*/ 2719209 w 3816698"/>
              <a:gd name="connsiteY6" fmla="*/ 248652 h 2087215"/>
              <a:gd name="connsiteX7" fmla="*/ 2791398 w 3816698"/>
              <a:gd name="connsiteY7" fmla="*/ 0 h 2087215"/>
              <a:gd name="connsiteX8" fmla="*/ 2951819 w 3816698"/>
              <a:gd name="connsiteY8" fmla="*/ 56147 h 2087215"/>
              <a:gd name="connsiteX9" fmla="*/ 3032030 w 3816698"/>
              <a:gd name="connsiteY9" fmla="*/ 272715 h 2087215"/>
              <a:gd name="connsiteX10" fmla="*/ 3080156 w 3816698"/>
              <a:gd name="connsiteY10" fmla="*/ 417094 h 2087215"/>
              <a:gd name="connsiteX11" fmla="*/ 3189873 w 3816698"/>
              <a:gd name="connsiteY11" fmla="*/ 545861 h 2087215"/>
              <a:gd name="connsiteX12" fmla="*/ 3272661 w 3816698"/>
              <a:gd name="connsiteY12" fmla="*/ 665747 h 2087215"/>
              <a:gd name="connsiteX13" fmla="*/ 3366479 w 3816698"/>
              <a:gd name="connsiteY13" fmla="*/ 842067 h 2087215"/>
              <a:gd name="connsiteX14" fmla="*/ 3475909 w 3816698"/>
              <a:gd name="connsiteY14" fmla="*/ 943333 h 2087215"/>
              <a:gd name="connsiteX15" fmla="*/ 3641630 w 3816698"/>
              <a:gd name="connsiteY15" fmla="*/ 753979 h 2087215"/>
              <a:gd name="connsiteX16" fmla="*/ 3758938 w 3816698"/>
              <a:gd name="connsiteY16" fmla="*/ 1193418 h 2087215"/>
              <a:gd name="connsiteX17" fmla="*/ 3816698 w 3816698"/>
              <a:gd name="connsiteY17" fmla="*/ 1391185 h 2087215"/>
              <a:gd name="connsiteX18" fmla="*/ 3623224 w 3816698"/>
              <a:gd name="connsiteY18" fmla="*/ 1472703 h 2087215"/>
              <a:gd name="connsiteX19" fmla="*/ 3359836 w 3816698"/>
              <a:gd name="connsiteY19" fmla="*/ 1474906 h 2087215"/>
              <a:gd name="connsiteX20" fmla="*/ 3160797 w 3816698"/>
              <a:gd name="connsiteY20" fmla="*/ 1444076 h 2087215"/>
              <a:gd name="connsiteX21" fmla="*/ 2951820 w 3816698"/>
              <a:gd name="connsiteY21" fmla="*/ 1371600 h 2087215"/>
              <a:gd name="connsiteX22" fmla="*/ 2768910 w 3816698"/>
              <a:gd name="connsiteY22" fmla="*/ 1282223 h 2087215"/>
              <a:gd name="connsiteX23" fmla="*/ 2560506 w 3816698"/>
              <a:gd name="connsiteY23" fmla="*/ 1108481 h 2087215"/>
              <a:gd name="connsiteX24" fmla="*/ 2348378 w 3816698"/>
              <a:gd name="connsiteY24" fmla="*/ 823878 h 2087215"/>
              <a:gd name="connsiteX25" fmla="*/ 2083684 w 3816698"/>
              <a:gd name="connsiteY25" fmla="*/ 879738 h 2087215"/>
              <a:gd name="connsiteX26" fmla="*/ 1949904 w 3816698"/>
              <a:gd name="connsiteY26" fmla="*/ 1061930 h 2087215"/>
              <a:gd name="connsiteX27" fmla="*/ 1735627 w 3816698"/>
              <a:gd name="connsiteY27" fmla="*/ 1363579 h 2087215"/>
              <a:gd name="connsiteX28" fmla="*/ 1556156 w 3816698"/>
              <a:gd name="connsiteY28" fmla="*/ 1604210 h 2087215"/>
              <a:gd name="connsiteX29" fmla="*/ 1427819 w 3816698"/>
              <a:gd name="connsiteY29" fmla="*/ 1780673 h 2087215"/>
              <a:gd name="connsiteX30" fmla="*/ 1366086 w 3816698"/>
              <a:gd name="connsiteY30" fmla="*/ 1858736 h 2087215"/>
              <a:gd name="connsiteX31" fmla="*/ 1195209 w 3816698"/>
              <a:gd name="connsiteY31" fmla="*/ 1972319 h 2087215"/>
              <a:gd name="connsiteX32" fmla="*/ 1027912 w 3816698"/>
              <a:gd name="connsiteY32" fmla="*/ 2015146 h 2087215"/>
              <a:gd name="connsiteX33" fmla="*/ 849015 w 3816698"/>
              <a:gd name="connsiteY33" fmla="*/ 2077022 h 2087215"/>
              <a:gd name="connsiteX34" fmla="*/ 680142 w 3816698"/>
              <a:gd name="connsiteY34" fmla="*/ 2076735 h 2087215"/>
              <a:gd name="connsiteX35" fmla="*/ 481192 w 3816698"/>
              <a:gd name="connsiteY35" fmla="*/ 2084901 h 2087215"/>
              <a:gd name="connsiteX36" fmla="*/ 328936 w 3816698"/>
              <a:gd name="connsiteY36" fmla="*/ 2029327 h 2087215"/>
              <a:gd name="connsiteX37" fmla="*/ 80570 w 3816698"/>
              <a:gd name="connsiteY37" fmla="*/ 2057829 h 2087215"/>
              <a:gd name="connsiteX38" fmla="*/ 215 w 3816698"/>
              <a:gd name="connsiteY38" fmla="*/ 2038638 h 2087215"/>
              <a:gd name="connsiteX39" fmla="*/ 5945 w 3816698"/>
              <a:gd name="connsiteY39" fmla="*/ 1507958 h 2087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816698" h="2087215">
                <a:moveTo>
                  <a:pt x="5945" y="1507958"/>
                </a:moveTo>
                <a:lnTo>
                  <a:pt x="601651" y="1507958"/>
                </a:lnTo>
                <a:lnTo>
                  <a:pt x="1339588" y="1026694"/>
                </a:lnTo>
                <a:lnTo>
                  <a:pt x="1740640" y="224589"/>
                </a:lnTo>
                <a:lnTo>
                  <a:pt x="2490860" y="57274"/>
                </a:lnTo>
                <a:lnTo>
                  <a:pt x="2582851" y="136358"/>
                </a:lnTo>
                <a:lnTo>
                  <a:pt x="2719209" y="248652"/>
                </a:lnTo>
                <a:lnTo>
                  <a:pt x="2791398" y="0"/>
                </a:lnTo>
                <a:lnTo>
                  <a:pt x="2951819" y="56147"/>
                </a:lnTo>
                <a:lnTo>
                  <a:pt x="3032030" y="272715"/>
                </a:lnTo>
                <a:lnTo>
                  <a:pt x="3080156" y="417094"/>
                </a:lnTo>
                <a:cubicBezTo>
                  <a:pt x="3105556" y="458536"/>
                  <a:pt x="3157789" y="504419"/>
                  <a:pt x="3189873" y="545861"/>
                </a:cubicBezTo>
                <a:cubicBezTo>
                  <a:pt x="3221957" y="587303"/>
                  <a:pt x="3243227" y="616379"/>
                  <a:pt x="3272661" y="665747"/>
                </a:cubicBezTo>
                <a:cubicBezTo>
                  <a:pt x="3302095" y="715115"/>
                  <a:pt x="3332604" y="795803"/>
                  <a:pt x="3366479" y="842067"/>
                </a:cubicBezTo>
                <a:cubicBezTo>
                  <a:pt x="3400354" y="888331"/>
                  <a:pt x="3430051" y="958014"/>
                  <a:pt x="3475909" y="943333"/>
                </a:cubicBezTo>
                <a:cubicBezTo>
                  <a:pt x="3521767" y="928652"/>
                  <a:pt x="3590830" y="700505"/>
                  <a:pt x="3641630" y="753979"/>
                </a:cubicBezTo>
                <a:lnTo>
                  <a:pt x="3758938" y="1193418"/>
                </a:lnTo>
                <a:lnTo>
                  <a:pt x="3816698" y="1391185"/>
                </a:lnTo>
                <a:cubicBezTo>
                  <a:pt x="3775256" y="1441985"/>
                  <a:pt x="3699368" y="1458750"/>
                  <a:pt x="3623224" y="1472703"/>
                </a:cubicBezTo>
                <a:cubicBezTo>
                  <a:pt x="3547080" y="1486657"/>
                  <a:pt x="3436907" y="1479677"/>
                  <a:pt x="3359836" y="1474906"/>
                </a:cubicBezTo>
                <a:cubicBezTo>
                  <a:pt x="3282765" y="1470135"/>
                  <a:pt x="3228800" y="1461294"/>
                  <a:pt x="3160797" y="1444076"/>
                </a:cubicBezTo>
                <a:cubicBezTo>
                  <a:pt x="3092794" y="1426858"/>
                  <a:pt x="3017134" y="1398575"/>
                  <a:pt x="2951820" y="1371600"/>
                </a:cubicBezTo>
                <a:cubicBezTo>
                  <a:pt x="2886506" y="1344625"/>
                  <a:pt x="2834129" y="1326076"/>
                  <a:pt x="2768910" y="1282223"/>
                </a:cubicBezTo>
                <a:cubicBezTo>
                  <a:pt x="2703691" y="1238370"/>
                  <a:pt x="2630594" y="1184872"/>
                  <a:pt x="2560506" y="1108481"/>
                </a:cubicBezTo>
                <a:cubicBezTo>
                  <a:pt x="2490418" y="1032090"/>
                  <a:pt x="2427848" y="862002"/>
                  <a:pt x="2348378" y="823878"/>
                </a:cubicBezTo>
                <a:cubicBezTo>
                  <a:pt x="2268908" y="785754"/>
                  <a:pt x="2150096" y="840063"/>
                  <a:pt x="2083684" y="879738"/>
                </a:cubicBezTo>
                <a:cubicBezTo>
                  <a:pt x="2017272" y="919413"/>
                  <a:pt x="2007913" y="981290"/>
                  <a:pt x="1949904" y="1061930"/>
                </a:cubicBezTo>
                <a:cubicBezTo>
                  <a:pt x="1891895" y="1142570"/>
                  <a:pt x="1801252" y="1273199"/>
                  <a:pt x="1735627" y="1363579"/>
                </a:cubicBezTo>
                <a:cubicBezTo>
                  <a:pt x="1670002" y="1453959"/>
                  <a:pt x="1607457" y="1534694"/>
                  <a:pt x="1556156" y="1604210"/>
                </a:cubicBezTo>
                <a:cubicBezTo>
                  <a:pt x="1504855" y="1673726"/>
                  <a:pt x="1459497" y="1738252"/>
                  <a:pt x="1427819" y="1780673"/>
                </a:cubicBezTo>
                <a:cubicBezTo>
                  <a:pt x="1396141" y="1823094"/>
                  <a:pt x="1404854" y="1826795"/>
                  <a:pt x="1366086" y="1858736"/>
                </a:cubicBezTo>
                <a:cubicBezTo>
                  <a:pt x="1327318" y="1890677"/>
                  <a:pt x="1251571" y="1946251"/>
                  <a:pt x="1195209" y="1972319"/>
                </a:cubicBezTo>
                <a:cubicBezTo>
                  <a:pt x="1138847" y="1998387"/>
                  <a:pt x="1085611" y="1997696"/>
                  <a:pt x="1027912" y="2015146"/>
                </a:cubicBezTo>
                <a:cubicBezTo>
                  <a:pt x="970213" y="2032596"/>
                  <a:pt x="906977" y="2066757"/>
                  <a:pt x="849015" y="2077022"/>
                </a:cubicBezTo>
                <a:cubicBezTo>
                  <a:pt x="791053" y="2087287"/>
                  <a:pt x="741446" y="2075422"/>
                  <a:pt x="680142" y="2076735"/>
                </a:cubicBezTo>
                <a:cubicBezTo>
                  <a:pt x="618838" y="2078048"/>
                  <a:pt x="539726" y="2092802"/>
                  <a:pt x="481192" y="2084901"/>
                </a:cubicBezTo>
                <a:cubicBezTo>
                  <a:pt x="422658" y="2077000"/>
                  <a:pt x="395706" y="2033839"/>
                  <a:pt x="328936" y="2029327"/>
                </a:cubicBezTo>
                <a:cubicBezTo>
                  <a:pt x="262166" y="2024815"/>
                  <a:pt x="143378" y="2057614"/>
                  <a:pt x="80570" y="2057829"/>
                </a:cubicBezTo>
                <a:lnTo>
                  <a:pt x="215" y="2038638"/>
                </a:lnTo>
                <a:cubicBezTo>
                  <a:pt x="-1504" y="1846323"/>
                  <a:pt x="7664" y="1700273"/>
                  <a:pt x="5945" y="1507958"/>
                </a:cubicBezTo>
                <a:close/>
              </a:path>
            </a:pathLst>
          </a:custGeom>
          <a:solidFill>
            <a:srgbClr val="00ABC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6476828-3724-422F-B381-D89C628CC53C}"/>
              </a:ext>
            </a:extLst>
          </p:cNvPr>
          <p:cNvSpPr/>
          <p:nvPr/>
        </p:nvSpPr>
        <p:spPr>
          <a:xfrm>
            <a:off x="133835" y="1431132"/>
            <a:ext cx="3682588" cy="2283232"/>
          </a:xfrm>
          <a:custGeom>
            <a:avLst/>
            <a:gdLst>
              <a:gd name="connsiteX0" fmla="*/ 0 w 3023507"/>
              <a:gd name="connsiteY0" fmla="*/ 1635579 h 2022021"/>
              <a:gd name="connsiteX1" fmla="*/ 326571 w 3023507"/>
              <a:gd name="connsiteY1" fmla="*/ 1551214 h 2022021"/>
              <a:gd name="connsiteX2" fmla="*/ 707571 w 3023507"/>
              <a:gd name="connsiteY2" fmla="*/ 1613807 h 2022021"/>
              <a:gd name="connsiteX3" fmla="*/ 1790700 w 3023507"/>
              <a:gd name="connsiteY3" fmla="*/ 244929 h 2022021"/>
              <a:gd name="connsiteX4" fmla="*/ 2160814 w 3023507"/>
              <a:gd name="connsiteY4" fmla="*/ 372836 h 2022021"/>
              <a:gd name="connsiteX5" fmla="*/ 2452007 w 3023507"/>
              <a:gd name="connsiteY5" fmla="*/ 108857 h 2022021"/>
              <a:gd name="connsiteX6" fmla="*/ 2481943 w 3023507"/>
              <a:gd name="connsiteY6" fmla="*/ 239486 h 2022021"/>
              <a:gd name="connsiteX7" fmla="*/ 2503714 w 3023507"/>
              <a:gd name="connsiteY7" fmla="*/ 351064 h 2022021"/>
              <a:gd name="connsiteX8" fmla="*/ 2514600 w 3023507"/>
              <a:gd name="connsiteY8" fmla="*/ 416379 h 2022021"/>
              <a:gd name="connsiteX9" fmla="*/ 2541814 w 3023507"/>
              <a:gd name="connsiteY9" fmla="*/ 163286 h 2022021"/>
              <a:gd name="connsiteX10" fmla="*/ 2582636 w 3023507"/>
              <a:gd name="connsiteY10" fmla="*/ 323850 h 2022021"/>
              <a:gd name="connsiteX11" fmla="*/ 2639786 w 3023507"/>
              <a:gd name="connsiteY11" fmla="*/ 449036 h 2022021"/>
              <a:gd name="connsiteX12" fmla="*/ 2669721 w 3023507"/>
              <a:gd name="connsiteY12" fmla="*/ 381000 h 2022021"/>
              <a:gd name="connsiteX13" fmla="*/ 2672443 w 3023507"/>
              <a:gd name="connsiteY13" fmla="*/ 220436 h 2022021"/>
              <a:gd name="connsiteX14" fmla="*/ 2702378 w 3023507"/>
              <a:gd name="connsiteY14" fmla="*/ 84364 h 2022021"/>
              <a:gd name="connsiteX15" fmla="*/ 2735036 w 3023507"/>
              <a:gd name="connsiteY15" fmla="*/ 0 h 2022021"/>
              <a:gd name="connsiteX16" fmla="*/ 2805793 w 3023507"/>
              <a:gd name="connsiteY16" fmla="*/ 182336 h 2022021"/>
              <a:gd name="connsiteX17" fmla="*/ 2865664 w 3023507"/>
              <a:gd name="connsiteY17" fmla="*/ 318407 h 2022021"/>
              <a:gd name="connsiteX18" fmla="*/ 2914650 w 3023507"/>
              <a:gd name="connsiteY18" fmla="*/ 163286 h 2022021"/>
              <a:gd name="connsiteX19" fmla="*/ 2933700 w 3023507"/>
              <a:gd name="connsiteY19" fmla="*/ 117021 h 2022021"/>
              <a:gd name="connsiteX20" fmla="*/ 2985407 w 3023507"/>
              <a:gd name="connsiteY20" fmla="*/ 391886 h 2022021"/>
              <a:gd name="connsiteX21" fmla="*/ 2996293 w 3023507"/>
              <a:gd name="connsiteY21" fmla="*/ 498021 h 2022021"/>
              <a:gd name="connsiteX22" fmla="*/ 3023507 w 3023507"/>
              <a:gd name="connsiteY22" fmla="*/ 628650 h 2022021"/>
              <a:gd name="connsiteX23" fmla="*/ 2933700 w 3023507"/>
              <a:gd name="connsiteY23" fmla="*/ 533400 h 2022021"/>
              <a:gd name="connsiteX24" fmla="*/ 2841171 w 3023507"/>
              <a:gd name="connsiteY24" fmla="*/ 519793 h 2022021"/>
              <a:gd name="connsiteX25" fmla="*/ 2767693 w 3023507"/>
              <a:gd name="connsiteY25" fmla="*/ 598714 h 2022021"/>
              <a:gd name="connsiteX26" fmla="*/ 2688771 w 3023507"/>
              <a:gd name="connsiteY26" fmla="*/ 713014 h 2022021"/>
              <a:gd name="connsiteX27" fmla="*/ 2626178 w 3023507"/>
              <a:gd name="connsiteY27" fmla="*/ 742950 h 2022021"/>
              <a:gd name="connsiteX28" fmla="*/ 2563586 w 3023507"/>
              <a:gd name="connsiteY28" fmla="*/ 666750 h 2022021"/>
              <a:gd name="connsiteX29" fmla="*/ 2484664 w 3023507"/>
              <a:gd name="connsiteY29" fmla="*/ 582386 h 2022021"/>
              <a:gd name="connsiteX30" fmla="*/ 2432957 w 3023507"/>
              <a:gd name="connsiteY30" fmla="*/ 620486 h 2022021"/>
              <a:gd name="connsiteX31" fmla="*/ 2340428 w 3023507"/>
              <a:gd name="connsiteY31" fmla="*/ 691243 h 2022021"/>
              <a:gd name="connsiteX32" fmla="*/ 2188028 w 3023507"/>
              <a:gd name="connsiteY32" fmla="*/ 770164 h 2022021"/>
              <a:gd name="connsiteX33" fmla="*/ 2106386 w 3023507"/>
              <a:gd name="connsiteY33" fmla="*/ 767443 h 2022021"/>
              <a:gd name="connsiteX34" fmla="*/ 1962150 w 3023507"/>
              <a:gd name="connsiteY34" fmla="*/ 707571 h 2022021"/>
              <a:gd name="connsiteX35" fmla="*/ 1815193 w 3023507"/>
              <a:gd name="connsiteY35" fmla="*/ 734786 h 2022021"/>
              <a:gd name="connsiteX36" fmla="*/ 1632857 w 3023507"/>
              <a:gd name="connsiteY36" fmla="*/ 955221 h 2022021"/>
              <a:gd name="connsiteX37" fmla="*/ 1475014 w 3023507"/>
              <a:gd name="connsiteY37" fmla="*/ 1194707 h 2022021"/>
              <a:gd name="connsiteX38" fmla="*/ 1257300 w 3023507"/>
              <a:gd name="connsiteY38" fmla="*/ 1507671 h 2022021"/>
              <a:gd name="connsiteX39" fmla="*/ 1240971 w 3023507"/>
              <a:gd name="connsiteY39" fmla="*/ 1532164 h 2022021"/>
              <a:gd name="connsiteX40" fmla="*/ 1235528 w 3023507"/>
              <a:gd name="connsiteY40" fmla="*/ 1545771 h 2022021"/>
              <a:gd name="connsiteX41" fmla="*/ 1031421 w 3023507"/>
              <a:gd name="connsiteY41" fmla="*/ 1869621 h 2022021"/>
              <a:gd name="connsiteX42" fmla="*/ 928007 w 3023507"/>
              <a:gd name="connsiteY42" fmla="*/ 1992086 h 2022021"/>
              <a:gd name="connsiteX43" fmla="*/ 775607 w 3023507"/>
              <a:gd name="connsiteY43" fmla="*/ 2022021 h 2022021"/>
              <a:gd name="connsiteX44" fmla="*/ 530678 w 3023507"/>
              <a:gd name="connsiteY44" fmla="*/ 1975757 h 2022021"/>
              <a:gd name="connsiteX45" fmla="*/ 410936 w 3023507"/>
              <a:gd name="connsiteY45" fmla="*/ 1932214 h 2022021"/>
              <a:gd name="connsiteX46" fmla="*/ 242207 w 3023507"/>
              <a:gd name="connsiteY46" fmla="*/ 1924050 h 2022021"/>
              <a:gd name="connsiteX47" fmla="*/ 97971 w 3023507"/>
              <a:gd name="connsiteY47" fmla="*/ 1929493 h 2022021"/>
              <a:gd name="connsiteX48" fmla="*/ 13607 w 3023507"/>
              <a:gd name="connsiteY48" fmla="*/ 1959429 h 2022021"/>
              <a:gd name="connsiteX49" fmla="*/ 0 w 3023507"/>
              <a:gd name="connsiteY49" fmla="*/ 1635579 h 2022021"/>
              <a:gd name="connsiteX0" fmla="*/ 0 w 3023507"/>
              <a:gd name="connsiteY0" fmla="*/ 1635579 h 2022021"/>
              <a:gd name="connsiteX1" fmla="*/ 326571 w 3023507"/>
              <a:gd name="connsiteY1" fmla="*/ 1551214 h 2022021"/>
              <a:gd name="connsiteX2" fmla="*/ 707571 w 3023507"/>
              <a:gd name="connsiteY2" fmla="*/ 1613807 h 2022021"/>
              <a:gd name="connsiteX3" fmla="*/ 1790700 w 3023507"/>
              <a:gd name="connsiteY3" fmla="*/ 244929 h 2022021"/>
              <a:gd name="connsiteX4" fmla="*/ 2160814 w 3023507"/>
              <a:gd name="connsiteY4" fmla="*/ 372836 h 2022021"/>
              <a:gd name="connsiteX5" fmla="*/ 2452007 w 3023507"/>
              <a:gd name="connsiteY5" fmla="*/ 108857 h 2022021"/>
              <a:gd name="connsiteX6" fmla="*/ 2481943 w 3023507"/>
              <a:gd name="connsiteY6" fmla="*/ 239486 h 2022021"/>
              <a:gd name="connsiteX7" fmla="*/ 2503714 w 3023507"/>
              <a:gd name="connsiteY7" fmla="*/ 351064 h 2022021"/>
              <a:gd name="connsiteX8" fmla="*/ 2514600 w 3023507"/>
              <a:gd name="connsiteY8" fmla="*/ 416379 h 2022021"/>
              <a:gd name="connsiteX9" fmla="*/ 2541814 w 3023507"/>
              <a:gd name="connsiteY9" fmla="*/ 163286 h 2022021"/>
              <a:gd name="connsiteX10" fmla="*/ 2582636 w 3023507"/>
              <a:gd name="connsiteY10" fmla="*/ 323850 h 2022021"/>
              <a:gd name="connsiteX11" fmla="*/ 2639786 w 3023507"/>
              <a:gd name="connsiteY11" fmla="*/ 449036 h 2022021"/>
              <a:gd name="connsiteX12" fmla="*/ 2669721 w 3023507"/>
              <a:gd name="connsiteY12" fmla="*/ 381000 h 2022021"/>
              <a:gd name="connsiteX13" fmla="*/ 2672443 w 3023507"/>
              <a:gd name="connsiteY13" fmla="*/ 220436 h 2022021"/>
              <a:gd name="connsiteX14" fmla="*/ 2702378 w 3023507"/>
              <a:gd name="connsiteY14" fmla="*/ 84364 h 2022021"/>
              <a:gd name="connsiteX15" fmla="*/ 2735036 w 3023507"/>
              <a:gd name="connsiteY15" fmla="*/ 0 h 2022021"/>
              <a:gd name="connsiteX16" fmla="*/ 2805793 w 3023507"/>
              <a:gd name="connsiteY16" fmla="*/ 182336 h 2022021"/>
              <a:gd name="connsiteX17" fmla="*/ 2865664 w 3023507"/>
              <a:gd name="connsiteY17" fmla="*/ 318407 h 2022021"/>
              <a:gd name="connsiteX18" fmla="*/ 2914650 w 3023507"/>
              <a:gd name="connsiteY18" fmla="*/ 163286 h 2022021"/>
              <a:gd name="connsiteX19" fmla="*/ 2933700 w 3023507"/>
              <a:gd name="connsiteY19" fmla="*/ 117021 h 2022021"/>
              <a:gd name="connsiteX20" fmla="*/ 2985407 w 3023507"/>
              <a:gd name="connsiteY20" fmla="*/ 391886 h 2022021"/>
              <a:gd name="connsiteX21" fmla="*/ 2996293 w 3023507"/>
              <a:gd name="connsiteY21" fmla="*/ 498021 h 2022021"/>
              <a:gd name="connsiteX22" fmla="*/ 3023507 w 3023507"/>
              <a:gd name="connsiteY22" fmla="*/ 628650 h 2022021"/>
              <a:gd name="connsiteX23" fmla="*/ 2933700 w 3023507"/>
              <a:gd name="connsiteY23" fmla="*/ 533400 h 2022021"/>
              <a:gd name="connsiteX24" fmla="*/ 2841171 w 3023507"/>
              <a:gd name="connsiteY24" fmla="*/ 519793 h 2022021"/>
              <a:gd name="connsiteX25" fmla="*/ 2767693 w 3023507"/>
              <a:gd name="connsiteY25" fmla="*/ 598714 h 2022021"/>
              <a:gd name="connsiteX26" fmla="*/ 2688771 w 3023507"/>
              <a:gd name="connsiteY26" fmla="*/ 713014 h 2022021"/>
              <a:gd name="connsiteX27" fmla="*/ 2626178 w 3023507"/>
              <a:gd name="connsiteY27" fmla="*/ 742950 h 2022021"/>
              <a:gd name="connsiteX28" fmla="*/ 2563586 w 3023507"/>
              <a:gd name="connsiteY28" fmla="*/ 666750 h 2022021"/>
              <a:gd name="connsiteX29" fmla="*/ 2484664 w 3023507"/>
              <a:gd name="connsiteY29" fmla="*/ 582386 h 2022021"/>
              <a:gd name="connsiteX30" fmla="*/ 2432957 w 3023507"/>
              <a:gd name="connsiteY30" fmla="*/ 620486 h 2022021"/>
              <a:gd name="connsiteX31" fmla="*/ 2340428 w 3023507"/>
              <a:gd name="connsiteY31" fmla="*/ 691243 h 2022021"/>
              <a:gd name="connsiteX32" fmla="*/ 2188028 w 3023507"/>
              <a:gd name="connsiteY32" fmla="*/ 770164 h 2022021"/>
              <a:gd name="connsiteX33" fmla="*/ 2106386 w 3023507"/>
              <a:gd name="connsiteY33" fmla="*/ 767443 h 2022021"/>
              <a:gd name="connsiteX34" fmla="*/ 1962150 w 3023507"/>
              <a:gd name="connsiteY34" fmla="*/ 707571 h 2022021"/>
              <a:gd name="connsiteX35" fmla="*/ 1815193 w 3023507"/>
              <a:gd name="connsiteY35" fmla="*/ 734786 h 2022021"/>
              <a:gd name="connsiteX36" fmla="*/ 1632857 w 3023507"/>
              <a:gd name="connsiteY36" fmla="*/ 955221 h 2022021"/>
              <a:gd name="connsiteX37" fmla="*/ 1475014 w 3023507"/>
              <a:gd name="connsiteY37" fmla="*/ 1194707 h 2022021"/>
              <a:gd name="connsiteX38" fmla="*/ 1257300 w 3023507"/>
              <a:gd name="connsiteY38" fmla="*/ 1507671 h 2022021"/>
              <a:gd name="connsiteX39" fmla="*/ 1240971 w 3023507"/>
              <a:gd name="connsiteY39" fmla="*/ 1532164 h 2022021"/>
              <a:gd name="connsiteX40" fmla="*/ 1235528 w 3023507"/>
              <a:gd name="connsiteY40" fmla="*/ 1545771 h 2022021"/>
              <a:gd name="connsiteX41" fmla="*/ 1031421 w 3023507"/>
              <a:gd name="connsiteY41" fmla="*/ 1869621 h 2022021"/>
              <a:gd name="connsiteX42" fmla="*/ 928007 w 3023507"/>
              <a:gd name="connsiteY42" fmla="*/ 1992086 h 2022021"/>
              <a:gd name="connsiteX43" fmla="*/ 775607 w 3023507"/>
              <a:gd name="connsiteY43" fmla="*/ 2022021 h 2022021"/>
              <a:gd name="connsiteX44" fmla="*/ 530678 w 3023507"/>
              <a:gd name="connsiteY44" fmla="*/ 1975757 h 2022021"/>
              <a:gd name="connsiteX45" fmla="*/ 410936 w 3023507"/>
              <a:gd name="connsiteY45" fmla="*/ 1932214 h 2022021"/>
              <a:gd name="connsiteX46" fmla="*/ 242207 w 3023507"/>
              <a:gd name="connsiteY46" fmla="*/ 1924050 h 2022021"/>
              <a:gd name="connsiteX47" fmla="*/ 97971 w 3023507"/>
              <a:gd name="connsiteY47" fmla="*/ 1929493 h 2022021"/>
              <a:gd name="connsiteX48" fmla="*/ 13607 w 3023507"/>
              <a:gd name="connsiteY48" fmla="*/ 1959429 h 2022021"/>
              <a:gd name="connsiteX49" fmla="*/ 0 w 3023507"/>
              <a:gd name="connsiteY49" fmla="*/ 1635579 h 2022021"/>
              <a:gd name="connsiteX0" fmla="*/ 0 w 3023507"/>
              <a:gd name="connsiteY0" fmla="*/ 1635579 h 2022021"/>
              <a:gd name="connsiteX1" fmla="*/ 326571 w 3023507"/>
              <a:gd name="connsiteY1" fmla="*/ 1551214 h 2022021"/>
              <a:gd name="connsiteX2" fmla="*/ 707571 w 3023507"/>
              <a:gd name="connsiteY2" fmla="*/ 1613807 h 2022021"/>
              <a:gd name="connsiteX3" fmla="*/ 1790700 w 3023507"/>
              <a:gd name="connsiteY3" fmla="*/ 244929 h 2022021"/>
              <a:gd name="connsiteX4" fmla="*/ 2160814 w 3023507"/>
              <a:gd name="connsiteY4" fmla="*/ 372836 h 2022021"/>
              <a:gd name="connsiteX5" fmla="*/ 2452007 w 3023507"/>
              <a:gd name="connsiteY5" fmla="*/ 108857 h 2022021"/>
              <a:gd name="connsiteX6" fmla="*/ 2481943 w 3023507"/>
              <a:gd name="connsiteY6" fmla="*/ 239486 h 2022021"/>
              <a:gd name="connsiteX7" fmla="*/ 2503714 w 3023507"/>
              <a:gd name="connsiteY7" fmla="*/ 351064 h 2022021"/>
              <a:gd name="connsiteX8" fmla="*/ 2514600 w 3023507"/>
              <a:gd name="connsiteY8" fmla="*/ 416379 h 2022021"/>
              <a:gd name="connsiteX9" fmla="*/ 2541814 w 3023507"/>
              <a:gd name="connsiteY9" fmla="*/ 163286 h 2022021"/>
              <a:gd name="connsiteX10" fmla="*/ 2582636 w 3023507"/>
              <a:gd name="connsiteY10" fmla="*/ 323850 h 2022021"/>
              <a:gd name="connsiteX11" fmla="*/ 2639786 w 3023507"/>
              <a:gd name="connsiteY11" fmla="*/ 449036 h 2022021"/>
              <a:gd name="connsiteX12" fmla="*/ 2669721 w 3023507"/>
              <a:gd name="connsiteY12" fmla="*/ 381000 h 2022021"/>
              <a:gd name="connsiteX13" fmla="*/ 2672443 w 3023507"/>
              <a:gd name="connsiteY13" fmla="*/ 220436 h 2022021"/>
              <a:gd name="connsiteX14" fmla="*/ 2702378 w 3023507"/>
              <a:gd name="connsiteY14" fmla="*/ 84364 h 2022021"/>
              <a:gd name="connsiteX15" fmla="*/ 2735036 w 3023507"/>
              <a:gd name="connsiteY15" fmla="*/ 0 h 2022021"/>
              <a:gd name="connsiteX16" fmla="*/ 2805793 w 3023507"/>
              <a:gd name="connsiteY16" fmla="*/ 182336 h 2022021"/>
              <a:gd name="connsiteX17" fmla="*/ 2865664 w 3023507"/>
              <a:gd name="connsiteY17" fmla="*/ 318407 h 2022021"/>
              <a:gd name="connsiteX18" fmla="*/ 2914650 w 3023507"/>
              <a:gd name="connsiteY18" fmla="*/ 163286 h 2022021"/>
              <a:gd name="connsiteX19" fmla="*/ 2933700 w 3023507"/>
              <a:gd name="connsiteY19" fmla="*/ 117021 h 2022021"/>
              <a:gd name="connsiteX20" fmla="*/ 2985407 w 3023507"/>
              <a:gd name="connsiteY20" fmla="*/ 391886 h 2022021"/>
              <a:gd name="connsiteX21" fmla="*/ 2996293 w 3023507"/>
              <a:gd name="connsiteY21" fmla="*/ 498021 h 2022021"/>
              <a:gd name="connsiteX22" fmla="*/ 3023507 w 3023507"/>
              <a:gd name="connsiteY22" fmla="*/ 628650 h 2022021"/>
              <a:gd name="connsiteX23" fmla="*/ 2933700 w 3023507"/>
              <a:gd name="connsiteY23" fmla="*/ 533400 h 2022021"/>
              <a:gd name="connsiteX24" fmla="*/ 2841171 w 3023507"/>
              <a:gd name="connsiteY24" fmla="*/ 519793 h 2022021"/>
              <a:gd name="connsiteX25" fmla="*/ 2767693 w 3023507"/>
              <a:gd name="connsiteY25" fmla="*/ 598714 h 2022021"/>
              <a:gd name="connsiteX26" fmla="*/ 2688771 w 3023507"/>
              <a:gd name="connsiteY26" fmla="*/ 713014 h 2022021"/>
              <a:gd name="connsiteX27" fmla="*/ 2626178 w 3023507"/>
              <a:gd name="connsiteY27" fmla="*/ 742950 h 2022021"/>
              <a:gd name="connsiteX28" fmla="*/ 2563586 w 3023507"/>
              <a:gd name="connsiteY28" fmla="*/ 666750 h 2022021"/>
              <a:gd name="connsiteX29" fmla="*/ 2484664 w 3023507"/>
              <a:gd name="connsiteY29" fmla="*/ 582386 h 2022021"/>
              <a:gd name="connsiteX30" fmla="*/ 2432957 w 3023507"/>
              <a:gd name="connsiteY30" fmla="*/ 620486 h 2022021"/>
              <a:gd name="connsiteX31" fmla="*/ 2340428 w 3023507"/>
              <a:gd name="connsiteY31" fmla="*/ 691243 h 2022021"/>
              <a:gd name="connsiteX32" fmla="*/ 2188028 w 3023507"/>
              <a:gd name="connsiteY32" fmla="*/ 770164 h 2022021"/>
              <a:gd name="connsiteX33" fmla="*/ 2106386 w 3023507"/>
              <a:gd name="connsiteY33" fmla="*/ 767443 h 2022021"/>
              <a:gd name="connsiteX34" fmla="*/ 1962150 w 3023507"/>
              <a:gd name="connsiteY34" fmla="*/ 707571 h 2022021"/>
              <a:gd name="connsiteX35" fmla="*/ 1815193 w 3023507"/>
              <a:gd name="connsiteY35" fmla="*/ 734786 h 2022021"/>
              <a:gd name="connsiteX36" fmla="*/ 1632857 w 3023507"/>
              <a:gd name="connsiteY36" fmla="*/ 955221 h 2022021"/>
              <a:gd name="connsiteX37" fmla="*/ 1475014 w 3023507"/>
              <a:gd name="connsiteY37" fmla="*/ 1194707 h 2022021"/>
              <a:gd name="connsiteX38" fmla="*/ 1257300 w 3023507"/>
              <a:gd name="connsiteY38" fmla="*/ 1507671 h 2022021"/>
              <a:gd name="connsiteX39" fmla="*/ 1240971 w 3023507"/>
              <a:gd name="connsiteY39" fmla="*/ 1532164 h 2022021"/>
              <a:gd name="connsiteX40" fmla="*/ 1235528 w 3023507"/>
              <a:gd name="connsiteY40" fmla="*/ 1545771 h 2022021"/>
              <a:gd name="connsiteX41" fmla="*/ 1031421 w 3023507"/>
              <a:gd name="connsiteY41" fmla="*/ 1869621 h 2022021"/>
              <a:gd name="connsiteX42" fmla="*/ 928007 w 3023507"/>
              <a:gd name="connsiteY42" fmla="*/ 1992086 h 2022021"/>
              <a:gd name="connsiteX43" fmla="*/ 775607 w 3023507"/>
              <a:gd name="connsiteY43" fmla="*/ 2022021 h 2022021"/>
              <a:gd name="connsiteX44" fmla="*/ 530678 w 3023507"/>
              <a:gd name="connsiteY44" fmla="*/ 1975757 h 2022021"/>
              <a:gd name="connsiteX45" fmla="*/ 410936 w 3023507"/>
              <a:gd name="connsiteY45" fmla="*/ 1932214 h 2022021"/>
              <a:gd name="connsiteX46" fmla="*/ 242207 w 3023507"/>
              <a:gd name="connsiteY46" fmla="*/ 1924050 h 2022021"/>
              <a:gd name="connsiteX47" fmla="*/ 97971 w 3023507"/>
              <a:gd name="connsiteY47" fmla="*/ 1929493 h 2022021"/>
              <a:gd name="connsiteX48" fmla="*/ 13607 w 3023507"/>
              <a:gd name="connsiteY48" fmla="*/ 1959429 h 2022021"/>
              <a:gd name="connsiteX49" fmla="*/ 0 w 3023507"/>
              <a:gd name="connsiteY49" fmla="*/ 1635579 h 2022021"/>
              <a:gd name="connsiteX0" fmla="*/ 0 w 3023507"/>
              <a:gd name="connsiteY0" fmla="*/ 1635579 h 2022021"/>
              <a:gd name="connsiteX1" fmla="*/ 326571 w 3023507"/>
              <a:gd name="connsiteY1" fmla="*/ 1551214 h 2022021"/>
              <a:gd name="connsiteX2" fmla="*/ 707571 w 3023507"/>
              <a:gd name="connsiteY2" fmla="*/ 1613807 h 2022021"/>
              <a:gd name="connsiteX3" fmla="*/ 1790700 w 3023507"/>
              <a:gd name="connsiteY3" fmla="*/ 244929 h 2022021"/>
              <a:gd name="connsiteX4" fmla="*/ 2160814 w 3023507"/>
              <a:gd name="connsiteY4" fmla="*/ 372836 h 2022021"/>
              <a:gd name="connsiteX5" fmla="*/ 2452007 w 3023507"/>
              <a:gd name="connsiteY5" fmla="*/ 108857 h 2022021"/>
              <a:gd name="connsiteX6" fmla="*/ 2481943 w 3023507"/>
              <a:gd name="connsiteY6" fmla="*/ 239486 h 2022021"/>
              <a:gd name="connsiteX7" fmla="*/ 2503714 w 3023507"/>
              <a:gd name="connsiteY7" fmla="*/ 351064 h 2022021"/>
              <a:gd name="connsiteX8" fmla="*/ 2514600 w 3023507"/>
              <a:gd name="connsiteY8" fmla="*/ 416379 h 2022021"/>
              <a:gd name="connsiteX9" fmla="*/ 2541814 w 3023507"/>
              <a:gd name="connsiteY9" fmla="*/ 163286 h 2022021"/>
              <a:gd name="connsiteX10" fmla="*/ 2582636 w 3023507"/>
              <a:gd name="connsiteY10" fmla="*/ 323850 h 2022021"/>
              <a:gd name="connsiteX11" fmla="*/ 2639786 w 3023507"/>
              <a:gd name="connsiteY11" fmla="*/ 449036 h 2022021"/>
              <a:gd name="connsiteX12" fmla="*/ 2669721 w 3023507"/>
              <a:gd name="connsiteY12" fmla="*/ 381000 h 2022021"/>
              <a:gd name="connsiteX13" fmla="*/ 2672443 w 3023507"/>
              <a:gd name="connsiteY13" fmla="*/ 220436 h 2022021"/>
              <a:gd name="connsiteX14" fmla="*/ 2702378 w 3023507"/>
              <a:gd name="connsiteY14" fmla="*/ 84364 h 2022021"/>
              <a:gd name="connsiteX15" fmla="*/ 2735036 w 3023507"/>
              <a:gd name="connsiteY15" fmla="*/ 0 h 2022021"/>
              <a:gd name="connsiteX16" fmla="*/ 2805793 w 3023507"/>
              <a:gd name="connsiteY16" fmla="*/ 182336 h 2022021"/>
              <a:gd name="connsiteX17" fmla="*/ 2865664 w 3023507"/>
              <a:gd name="connsiteY17" fmla="*/ 318407 h 2022021"/>
              <a:gd name="connsiteX18" fmla="*/ 2914650 w 3023507"/>
              <a:gd name="connsiteY18" fmla="*/ 163286 h 2022021"/>
              <a:gd name="connsiteX19" fmla="*/ 2933700 w 3023507"/>
              <a:gd name="connsiteY19" fmla="*/ 117021 h 2022021"/>
              <a:gd name="connsiteX20" fmla="*/ 2985407 w 3023507"/>
              <a:gd name="connsiteY20" fmla="*/ 391886 h 2022021"/>
              <a:gd name="connsiteX21" fmla="*/ 2996293 w 3023507"/>
              <a:gd name="connsiteY21" fmla="*/ 498021 h 2022021"/>
              <a:gd name="connsiteX22" fmla="*/ 3023507 w 3023507"/>
              <a:gd name="connsiteY22" fmla="*/ 628650 h 2022021"/>
              <a:gd name="connsiteX23" fmla="*/ 2933700 w 3023507"/>
              <a:gd name="connsiteY23" fmla="*/ 533400 h 2022021"/>
              <a:gd name="connsiteX24" fmla="*/ 2841171 w 3023507"/>
              <a:gd name="connsiteY24" fmla="*/ 519793 h 2022021"/>
              <a:gd name="connsiteX25" fmla="*/ 2767693 w 3023507"/>
              <a:gd name="connsiteY25" fmla="*/ 598714 h 2022021"/>
              <a:gd name="connsiteX26" fmla="*/ 2688771 w 3023507"/>
              <a:gd name="connsiteY26" fmla="*/ 713014 h 2022021"/>
              <a:gd name="connsiteX27" fmla="*/ 2626178 w 3023507"/>
              <a:gd name="connsiteY27" fmla="*/ 742950 h 2022021"/>
              <a:gd name="connsiteX28" fmla="*/ 2563586 w 3023507"/>
              <a:gd name="connsiteY28" fmla="*/ 666750 h 2022021"/>
              <a:gd name="connsiteX29" fmla="*/ 2484664 w 3023507"/>
              <a:gd name="connsiteY29" fmla="*/ 582386 h 2022021"/>
              <a:gd name="connsiteX30" fmla="*/ 2432957 w 3023507"/>
              <a:gd name="connsiteY30" fmla="*/ 620486 h 2022021"/>
              <a:gd name="connsiteX31" fmla="*/ 2340428 w 3023507"/>
              <a:gd name="connsiteY31" fmla="*/ 691243 h 2022021"/>
              <a:gd name="connsiteX32" fmla="*/ 2188028 w 3023507"/>
              <a:gd name="connsiteY32" fmla="*/ 770164 h 2022021"/>
              <a:gd name="connsiteX33" fmla="*/ 2106386 w 3023507"/>
              <a:gd name="connsiteY33" fmla="*/ 767443 h 2022021"/>
              <a:gd name="connsiteX34" fmla="*/ 1962150 w 3023507"/>
              <a:gd name="connsiteY34" fmla="*/ 707571 h 2022021"/>
              <a:gd name="connsiteX35" fmla="*/ 1815193 w 3023507"/>
              <a:gd name="connsiteY35" fmla="*/ 734786 h 2022021"/>
              <a:gd name="connsiteX36" fmla="*/ 1632857 w 3023507"/>
              <a:gd name="connsiteY36" fmla="*/ 955221 h 2022021"/>
              <a:gd name="connsiteX37" fmla="*/ 1475014 w 3023507"/>
              <a:gd name="connsiteY37" fmla="*/ 1194707 h 2022021"/>
              <a:gd name="connsiteX38" fmla="*/ 1257300 w 3023507"/>
              <a:gd name="connsiteY38" fmla="*/ 1507671 h 2022021"/>
              <a:gd name="connsiteX39" fmla="*/ 1240971 w 3023507"/>
              <a:gd name="connsiteY39" fmla="*/ 1532164 h 2022021"/>
              <a:gd name="connsiteX40" fmla="*/ 1235528 w 3023507"/>
              <a:gd name="connsiteY40" fmla="*/ 1545771 h 2022021"/>
              <a:gd name="connsiteX41" fmla="*/ 1031421 w 3023507"/>
              <a:gd name="connsiteY41" fmla="*/ 1869621 h 2022021"/>
              <a:gd name="connsiteX42" fmla="*/ 928007 w 3023507"/>
              <a:gd name="connsiteY42" fmla="*/ 1992086 h 2022021"/>
              <a:gd name="connsiteX43" fmla="*/ 775607 w 3023507"/>
              <a:gd name="connsiteY43" fmla="*/ 2022021 h 2022021"/>
              <a:gd name="connsiteX44" fmla="*/ 530678 w 3023507"/>
              <a:gd name="connsiteY44" fmla="*/ 1975757 h 2022021"/>
              <a:gd name="connsiteX45" fmla="*/ 410936 w 3023507"/>
              <a:gd name="connsiteY45" fmla="*/ 1932214 h 2022021"/>
              <a:gd name="connsiteX46" fmla="*/ 242207 w 3023507"/>
              <a:gd name="connsiteY46" fmla="*/ 1924050 h 2022021"/>
              <a:gd name="connsiteX47" fmla="*/ 97971 w 3023507"/>
              <a:gd name="connsiteY47" fmla="*/ 1929493 h 2022021"/>
              <a:gd name="connsiteX48" fmla="*/ 13607 w 3023507"/>
              <a:gd name="connsiteY48" fmla="*/ 1959429 h 2022021"/>
              <a:gd name="connsiteX49" fmla="*/ 0 w 3023507"/>
              <a:gd name="connsiteY49" fmla="*/ 1635579 h 2022021"/>
              <a:gd name="connsiteX0" fmla="*/ 0 w 3023507"/>
              <a:gd name="connsiteY0" fmla="*/ 1635579 h 2022021"/>
              <a:gd name="connsiteX1" fmla="*/ 326571 w 3023507"/>
              <a:gd name="connsiteY1" fmla="*/ 1551214 h 2022021"/>
              <a:gd name="connsiteX2" fmla="*/ 707571 w 3023507"/>
              <a:gd name="connsiteY2" fmla="*/ 1613807 h 2022021"/>
              <a:gd name="connsiteX3" fmla="*/ 1790700 w 3023507"/>
              <a:gd name="connsiteY3" fmla="*/ 244929 h 2022021"/>
              <a:gd name="connsiteX4" fmla="*/ 2160814 w 3023507"/>
              <a:gd name="connsiteY4" fmla="*/ 372836 h 2022021"/>
              <a:gd name="connsiteX5" fmla="*/ 2452007 w 3023507"/>
              <a:gd name="connsiteY5" fmla="*/ 108857 h 2022021"/>
              <a:gd name="connsiteX6" fmla="*/ 2481943 w 3023507"/>
              <a:gd name="connsiteY6" fmla="*/ 239486 h 2022021"/>
              <a:gd name="connsiteX7" fmla="*/ 2503714 w 3023507"/>
              <a:gd name="connsiteY7" fmla="*/ 351064 h 2022021"/>
              <a:gd name="connsiteX8" fmla="*/ 2514600 w 3023507"/>
              <a:gd name="connsiteY8" fmla="*/ 416379 h 2022021"/>
              <a:gd name="connsiteX9" fmla="*/ 2541814 w 3023507"/>
              <a:gd name="connsiteY9" fmla="*/ 163286 h 2022021"/>
              <a:gd name="connsiteX10" fmla="*/ 2582636 w 3023507"/>
              <a:gd name="connsiteY10" fmla="*/ 323850 h 2022021"/>
              <a:gd name="connsiteX11" fmla="*/ 2639786 w 3023507"/>
              <a:gd name="connsiteY11" fmla="*/ 449036 h 2022021"/>
              <a:gd name="connsiteX12" fmla="*/ 2669721 w 3023507"/>
              <a:gd name="connsiteY12" fmla="*/ 381000 h 2022021"/>
              <a:gd name="connsiteX13" fmla="*/ 2672443 w 3023507"/>
              <a:gd name="connsiteY13" fmla="*/ 220436 h 2022021"/>
              <a:gd name="connsiteX14" fmla="*/ 2702378 w 3023507"/>
              <a:gd name="connsiteY14" fmla="*/ 84364 h 2022021"/>
              <a:gd name="connsiteX15" fmla="*/ 2735036 w 3023507"/>
              <a:gd name="connsiteY15" fmla="*/ 0 h 2022021"/>
              <a:gd name="connsiteX16" fmla="*/ 2805793 w 3023507"/>
              <a:gd name="connsiteY16" fmla="*/ 182336 h 2022021"/>
              <a:gd name="connsiteX17" fmla="*/ 2865664 w 3023507"/>
              <a:gd name="connsiteY17" fmla="*/ 318407 h 2022021"/>
              <a:gd name="connsiteX18" fmla="*/ 2914650 w 3023507"/>
              <a:gd name="connsiteY18" fmla="*/ 163286 h 2022021"/>
              <a:gd name="connsiteX19" fmla="*/ 2933700 w 3023507"/>
              <a:gd name="connsiteY19" fmla="*/ 117021 h 2022021"/>
              <a:gd name="connsiteX20" fmla="*/ 2985407 w 3023507"/>
              <a:gd name="connsiteY20" fmla="*/ 391886 h 2022021"/>
              <a:gd name="connsiteX21" fmla="*/ 2996293 w 3023507"/>
              <a:gd name="connsiteY21" fmla="*/ 498021 h 2022021"/>
              <a:gd name="connsiteX22" fmla="*/ 3023507 w 3023507"/>
              <a:gd name="connsiteY22" fmla="*/ 628650 h 2022021"/>
              <a:gd name="connsiteX23" fmla="*/ 2933700 w 3023507"/>
              <a:gd name="connsiteY23" fmla="*/ 533400 h 2022021"/>
              <a:gd name="connsiteX24" fmla="*/ 2841171 w 3023507"/>
              <a:gd name="connsiteY24" fmla="*/ 519793 h 2022021"/>
              <a:gd name="connsiteX25" fmla="*/ 2767693 w 3023507"/>
              <a:gd name="connsiteY25" fmla="*/ 598714 h 2022021"/>
              <a:gd name="connsiteX26" fmla="*/ 2688771 w 3023507"/>
              <a:gd name="connsiteY26" fmla="*/ 713014 h 2022021"/>
              <a:gd name="connsiteX27" fmla="*/ 2626178 w 3023507"/>
              <a:gd name="connsiteY27" fmla="*/ 742950 h 2022021"/>
              <a:gd name="connsiteX28" fmla="*/ 2563586 w 3023507"/>
              <a:gd name="connsiteY28" fmla="*/ 666750 h 2022021"/>
              <a:gd name="connsiteX29" fmla="*/ 2484664 w 3023507"/>
              <a:gd name="connsiteY29" fmla="*/ 582386 h 2022021"/>
              <a:gd name="connsiteX30" fmla="*/ 2432957 w 3023507"/>
              <a:gd name="connsiteY30" fmla="*/ 620486 h 2022021"/>
              <a:gd name="connsiteX31" fmla="*/ 2340428 w 3023507"/>
              <a:gd name="connsiteY31" fmla="*/ 691243 h 2022021"/>
              <a:gd name="connsiteX32" fmla="*/ 2188028 w 3023507"/>
              <a:gd name="connsiteY32" fmla="*/ 770164 h 2022021"/>
              <a:gd name="connsiteX33" fmla="*/ 2106386 w 3023507"/>
              <a:gd name="connsiteY33" fmla="*/ 767443 h 2022021"/>
              <a:gd name="connsiteX34" fmla="*/ 1962150 w 3023507"/>
              <a:gd name="connsiteY34" fmla="*/ 707571 h 2022021"/>
              <a:gd name="connsiteX35" fmla="*/ 1815193 w 3023507"/>
              <a:gd name="connsiteY35" fmla="*/ 734786 h 2022021"/>
              <a:gd name="connsiteX36" fmla="*/ 1632857 w 3023507"/>
              <a:gd name="connsiteY36" fmla="*/ 955221 h 2022021"/>
              <a:gd name="connsiteX37" fmla="*/ 1475014 w 3023507"/>
              <a:gd name="connsiteY37" fmla="*/ 1194707 h 2022021"/>
              <a:gd name="connsiteX38" fmla="*/ 1257300 w 3023507"/>
              <a:gd name="connsiteY38" fmla="*/ 1507671 h 2022021"/>
              <a:gd name="connsiteX39" fmla="*/ 1240971 w 3023507"/>
              <a:gd name="connsiteY39" fmla="*/ 1532164 h 2022021"/>
              <a:gd name="connsiteX40" fmla="*/ 1235528 w 3023507"/>
              <a:gd name="connsiteY40" fmla="*/ 1545771 h 2022021"/>
              <a:gd name="connsiteX41" fmla="*/ 1031421 w 3023507"/>
              <a:gd name="connsiteY41" fmla="*/ 1869621 h 2022021"/>
              <a:gd name="connsiteX42" fmla="*/ 928007 w 3023507"/>
              <a:gd name="connsiteY42" fmla="*/ 1992086 h 2022021"/>
              <a:gd name="connsiteX43" fmla="*/ 775607 w 3023507"/>
              <a:gd name="connsiteY43" fmla="*/ 2022021 h 2022021"/>
              <a:gd name="connsiteX44" fmla="*/ 530678 w 3023507"/>
              <a:gd name="connsiteY44" fmla="*/ 1975757 h 2022021"/>
              <a:gd name="connsiteX45" fmla="*/ 410936 w 3023507"/>
              <a:gd name="connsiteY45" fmla="*/ 1932214 h 2022021"/>
              <a:gd name="connsiteX46" fmla="*/ 242207 w 3023507"/>
              <a:gd name="connsiteY46" fmla="*/ 1924050 h 2022021"/>
              <a:gd name="connsiteX47" fmla="*/ 97971 w 3023507"/>
              <a:gd name="connsiteY47" fmla="*/ 1929493 h 2022021"/>
              <a:gd name="connsiteX48" fmla="*/ 13607 w 3023507"/>
              <a:gd name="connsiteY48" fmla="*/ 1959429 h 2022021"/>
              <a:gd name="connsiteX49" fmla="*/ 0 w 3023507"/>
              <a:gd name="connsiteY49" fmla="*/ 1635579 h 2022021"/>
              <a:gd name="connsiteX0" fmla="*/ 0 w 3023507"/>
              <a:gd name="connsiteY0" fmla="*/ 1638196 h 2024638"/>
              <a:gd name="connsiteX1" fmla="*/ 326571 w 3023507"/>
              <a:gd name="connsiteY1" fmla="*/ 1553831 h 2024638"/>
              <a:gd name="connsiteX2" fmla="*/ 707571 w 3023507"/>
              <a:gd name="connsiteY2" fmla="*/ 1616424 h 2024638"/>
              <a:gd name="connsiteX3" fmla="*/ 1790700 w 3023507"/>
              <a:gd name="connsiteY3" fmla="*/ 247546 h 2024638"/>
              <a:gd name="connsiteX4" fmla="*/ 2160814 w 3023507"/>
              <a:gd name="connsiteY4" fmla="*/ 375453 h 2024638"/>
              <a:gd name="connsiteX5" fmla="*/ 2452007 w 3023507"/>
              <a:gd name="connsiteY5" fmla="*/ 111474 h 2024638"/>
              <a:gd name="connsiteX6" fmla="*/ 2481943 w 3023507"/>
              <a:gd name="connsiteY6" fmla="*/ 242103 h 2024638"/>
              <a:gd name="connsiteX7" fmla="*/ 2503714 w 3023507"/>
              <a:gd name="connsiteY7" fmla="*/ 353681 h 2024638"/>
              <a:gd name="connsiteX8" fmla="*/ 2514600 w 3023507"/>
              <a:gd name="connsiteY8" fmla="*/ 418996 h 2024638"/>
              <a:gd name="connsiteX9" fmla="*/ 2541814 w 3023507"/>
              <a:gd name="connsiteY9" fmla="*/ 165903 h 2024638"/>
              <a:gd name="connsiteX10" fmla="*/ 2582636 w 3023507"/>
              <a:gd name="connsiteY10" fmla="*/ 326467 h 2024638"/>
              <a:gd name="connsiteX11" fmla="*/ 2639786 w 3023507"/>
              <a:gd name="connsiteY11" fmla="*/ 451653 h 2024638"/>
              <a:gd name="connsiteX12" fmla="*/ 2669721 w 3023507"/>
              <a:gd name="connsiteY12" fmla="*/ 383617 h 2024638"/>
              <a:gd name="connsiteX13" fmla="*/ 2672443 w 3023507"/>
              <a:gd name="connsiteY13" fmla="*/ 223053 h 2024638"/>
              <a:gd name="connsiteX14" fmla="*/ 2702378 w 3023507"/>
              <a:gd name="connsiteY14" fmla="*/ 86981 h 2024638"/>
              <a:gd name="connsiteX15" fmla="*/ 2735036 w 3023507"/>
              <a:gd name="connsiteY15" fmla="*/ 2617 h 2024638"/>
              <a:gd name="connsiteX16" fmla="*/ 2805793 w 3023507"/>
              <a:gd name="connsiteY16" fmla="*/ 184953 h 2024638"/>
              <a:gd name="connsiteX17" fmla="*/ 2865664 w 3023507"/>
              <a:gd name="connsiteY17" fmla="*/ 321024 h 2024638"/>
              <a:gd name="connsiteX18" fmla="*/ 2914650 w 3023507"/>
              <a:gd name="connsiteY18" fmla="*/ 165903 h 2024638"/>
              <a:gd name="connsiteX19" fmla="*/ 2933700 w 3023507"/>
              <a:gd name="connsiteY19" fmla="*/ 119638 h 2024638"/>
              <a:gd name="connsiteX20" fmla="*/ 2985407 w 3023507"/>
              <a:gd name="connsiteY20" fmla="*/ 394503 h 2024638"/>
              <a:gd name="connsiteX21" fmla="*/ 2996293 w 3023507"/>
              <a:gd name="connsiteY21" fmla="*/ 500638 h 2024638"/>
              <a:gd name="connsiteX22" fmla="*/ 3023507 w 3023507"/>
              <a:gd name="connsiteY22" fmla="*/ 631267 h 2024638"/>
              <a:gd name="connsiteX23" fmla="*/ 2933700 w 3023507"/>
              <a:gd name="connsiteY23" fmla="*/ 536017 h 2024638"/>
              <a:gd name="connsiteX24" fmla="*/ 2841171 w 3023507"/>
              <a:gd name="connsiteY24" fmla="*/ 522410 h 2024638"/>
              <a:gd name="connsiteX25" fmla="*/ 2767693 w 3023507"/>
              <a:gd name="connsiteY25" fmla="*/ 601331 h 2024638"/>
              <a:gd name="connsiteX26" fmla="*/ 2688771 w 3023507"/>
              <a:gd name="connsiteY26" fmla="*/ 715631 h 2024638"/>
              <a:gd name="connsiteX27" fmla="*/ 2626178 w 3023507"/>
              <a:gd name="connsiteY27" fmla="*/ 745567 h 2024638"/>
              <a:gd name="connsiteX28" fmla="*/ 2563586 w 3023507"/>
              <a:gd name="connsiteY28" fmla="*/ 669367 h 2024638"/>
              <a:gd name="connsiteX29" fmla="*/ 2484664 w 3023507"/>
              <a:gd name="connsiteY29" fmla="*/ 585003 h 2024638"/>
              <a:gd name="connsiteX30" fmla="*/ 2432957 w 3023507"/>
              <a:gd name="connsiteY30" fmla="*/ 623103 h 2024638"/>
              <a:gd name="connsiteX31" fmla="*/ 2340428 w 3023507"/>
              <a:gd name="connsiteY31" fmla="*/ 693860 h 2024638"/>
              <a:gd name="connsiteX32" fmla="*/ 2188028 w 3023507"/>
              <a:gd name="connsiteY32" fmla="*/ 772781 h 2024638"/>
              <a:gd name="connsiteX33" fmla="*/ 2106386 w 3023507"/>
              <a:gd name="connsiteY33" fmla="*/ 770060 h 2024638"/>
              <a:gd name="connsiteX34" fmla="*/ 1962150 w 3023507"/>
              <a:gd name="connsiteY34" fmla="*/ 710188 h 2024638"/>
              <a:gd name="connsiteX35" fmla="*/ 1815193 w 3023507"/>
              <a:gd name="connsiteY35" fmla="*/ 737403 h 2024638"/>
              <a:gd name="connsiteX36" fmla="*/ 1632857 w 3023507"/>
              <a:gd name="connsiteY36" fmla="*/ 957838 h 2024638"/>
              <a:gd name="connsiteX37" fmla="*/ 1475014 w 3023507"/>
              <a:gd name="connsiteY37" fmla="*/ 1197324 h 2024638"/>
              <a:gd name="connsiteX38" fmla="*/ 1257300 w 3023507"/>
              <a:gd name="connsiteY38" fmla="*/ 1510288 h 2024638"/>
              <a:gd name="connsiteX39" fmla="*/ 1240971 w 3023507"/>
              <a:gd name="connsiteY39" fmla="*/ 1534781 h 2024638"/>
              <a:gd name="connsiteX40" fmla="*/ 1235528 w 3023507"/>
              <a:gd name="connsiteY40" fmla="*/ 1548388 h 2024638"/>
              <a:gd name="connsiteX41" fmla="*/ 1031421 w 3023507"/>
              <a:gd name="connsiteY41" fmla="*/ 1872238 h 2024638"/>
              <a:gd name="connsiteX42" fmla="*/ 928007 w 3023507"/>
              <a:gd name="connsiteY42" fmla="*/ 1994703 h 2024638"/>
              <a:gd name="connsiteX43" fmla="*/ 775607 w 3023507"/>
              <a:gd name="connsiteY43" fmla="*/ 2024638 h 2024638"/>
              <a:gd name="connsiteX44" fmla="*/ 530678 w 3023507"/>
              <a:gd name="connsiteY44" fmla="*/ 1978374 h 2024638"/>
              <a:gd name="connsiteX45" fmla="*/ 410936 w 3023507"/>
              <a:gd name="connsiteY45" fmla="*/ 1934831 h 2024638"/>
              <a:gd name="connsiteX46" fmla="*/ 242207 w 3023507"/>
              <a:gd name="connsiteY46" fmla="*/ 1926667 h 2024638"/>
              <a:gd name="connsiteX47" fmla="*/ 97971 w 3023507"/>
              <a:gd name="connsiteY47" fmla="*/ 1932110 h 2024638"/>
              <a:gd name="connsiteX48" fmla="*/ 13607 w 3023507"/>
              <a:gd name="connsiteY48" fmla="*/ 1962046 h 2024638"/>
              <a:gd name="connsiteX49" fmla="*/ 0 w 3023507"/>
              <a:gd name="connsiteY49" fmla="*/ 1638196 h 2024638"/>
              <a:gd name="connsiteX0" fmla="*/ 0 w 3023507"/>
              <a:gd name="connsiteY0" fmla="*/ 1638503 h 2024945"/>
              <a:gd name="connsiteX1" fmla="*/ 326571 w 3023507"/>
              <a:gd name="connsiteY1" fmla="*/ 1554138 h 2024945"/>
              <a:gd name="connsiteX2" fmla="*/ 707571 w 3023507"/>
              <a:gd name="connsiteY2" fmla="*/ 1616731 h 2024945"/>
              <a:gd name="connsiteX3" fmla="*/ 1790700 w 3023507"/>
              <a:gd name="connsiteY3" fmla="*/ 247853 h 2024945"/>
              <a:gd name="connsiteX4" fmla="*/ 2160814 w 3023507"/>
              <a:gd name="connsiteY4" fmla="*/ 375760 h 2024945"/>
              <a:gd name="connsiteX5" fmla="*/ 2452007 w 3023507"/>
              <a:gd name="connsiteY5" fmla="*/ 111781 h 2024945"/>
              <a:gd name="connsiteX6" fmla="*/ 2481943 w 3023507"/>
              <a:gd name="connsiteY6" fmla="*/ 242410 h 2024945"/>
              <a:gd name="connsiteX7" fmla="*/ 2503714 w 3023507"/>
              <a:gd name="connsiteY7" fmla="*/ 353988 h 2024945"/>
              <a:gd name="connsiteX8" fmla="*/ 2514600 w 3023507"/>
              <a:gd name="connsiteY8" fmla="*/ 419303 h 2024945"/>
              <a:gd name="connsiteX9" fmla="*/ 2541814 w 3023507"/>
              <a:gd name="connsiteY9" fmla="*/ 166210 h 2024945"/>
              <a:gd name="connsiteX10" fmla="*/ 2582636 w 3023507"/>
              <a:gd name="connsiteY10" fmla="*/ 326774 h 2024945"/>
              <a:gd name="connsiteX11" fmla="*/ 2639786 w 3023507"/>
              <a:gd name="connsiteY11" fmla="*/ 451960 h 2024945"/>
              <a:gd name="connsiteX12" fmla="*/ 2669721 w 3023507"/>
              <a:gd name="connsiteY12" fmla="*/ 383924 h 2024945"/>
              <a:gd name="connsiteX13" fmla="*/ 2672443 w 3023507"/>
              <a:gd name="connsiteY13" fmla="*/ 223360 h 2024945"/>
              <a:gd name="connsiteX14" fmla="*/ 2702378 w 3023507"/>
              <a:gd name="connsiteY14" fmla="*/ 87288 h 2024945"/>
              <a:gd name="connsiteX15" fmla="*/ 2735036 w 3023507"/>
              <a:gd name="connsiteY15" fmla="*/ 2924 h 2024945"/>
              <a:gd name="connsiteX16" fmla="*/ 2805793 w 3023507"/>
              <a:gd name="connsiteY16" fmla="*/ 185260 h 2024945"/>
              <a:gd name="connsiteX17" fmla="*/ 2865664 w 3023507"/>
              <a:gd name="connsiteY17" fmla="*/ 321331 h 2024945"/>
              <a:gd name="connsiteX18" fmla="*/ 2914650 w 3023507"/>
              <a:gd name="connsiteY18" fmla="*/ 166210 h 2024945"/>
              <a:gd name="connsiteX19" fmla="*/ 2933700 w 3023507"/>
              <a:gd name="connsiteY19" fmla="*/ 119945 h 2024945"/>
              <a:gd name="connsiteX20" fmla="*/ 2985407 w 3023507"/>
              <a:gd name="connsiteY20" fmla="*/ 394810 h 2024945"/>
              <a:gd name="connsiteX21" fmla="*/ 2996293 w 3023507"/>
              <a:gd name="connsiteY21" fmla="*/ 500945 h 2024945"/>
              <a:gd name="connsiteX22" fmla="*/ 3023507 w 3023507"/>
              <a:gd name="connsiteY22" fmla="*/ 631574 h 2024945"/>
              <a:gd name="connsiteX23" fmla="*/ 2933700 w 3023507"/>
              <a:gd name="connsiteY23" fmla="*/ 536324 h 2024945"/>
              <a:gd name="connsiteX24" fmla="*/ 2841171 w 3023507"/>
              <a:gd name="connsiteY24" fmla="*/ 522717 h 2024945"/>
              <a:gd name="connsiteX25" fmla="*/ 2767693 w 3023507"/>
              <a:gd name="connsiteY25" fmla="*/ 601638 h 2024945"/>
              <a:gd name="connsiteX26" fmla="*/ 2688771 w 3023507"/>
              <a:gd name="connsiteY26" fmla="*/ 715938 h 2024945"/>
              <a:gd name="connsiteX27" fmla="*/ 2626178 w 3023507"/>
              <a:gd name="connsiteY27" fmla="*/ 745874 h 2024945"/>
              <a:gd name="connsiteX28" fmla="*/ 2563586 w 3023507"/>
              <a:gd name="connsiteY28" fmla="*/ 669674 h 2024945"/>
              <a:gd name="connsiteX29" fmla="*/ 2484664 w 3023507"/>
              <a:gd name="connsiteY29" fmla="*/ 585310 h 2024945"/>
              <a:gd name="connsiteX30" fmla="*/ 2432957 w 3023507"/>
              <a:gd name="connsiteY30" fmla="*/ 623410 h 2024945"/>
              <a:gd name="connsiteX31" fmla="*/ 2340428 w 3023507"/>
              <a:gd name="connsiteY31" fmla="*/ 694167 h 2024945"/>
              <a:gd name="connsiteX32" fmla="*/ 2188028 w 3023507"/>
              <a:gd name="connsiteY32" fmla="*/ 773088 h 2024945"/>
              <a:gd name="connsiteX33" fmla="*/ 2106386 w 3023507"/>
              <a:gd name="connsiteY33" fmla="*/ 770367 h 2024945"/>
              <a:gd name="connsiteX34" fmla="*/ 1962150 w 3023507"/>
              <a:gd name="connsiteY34" fmla="*/ 710495 h 2024945"/>
              <a:gd name="connsiteX35" fmla="*/ 1815193 w 3023507"/>
              <a:gd name="connsiteY35" fmla="*/ 737710 h 2024945"/>
              <a:gd name="connsiteX36" fmla="*/ 1632857 w 3023507"/>
              <a:gd name="connsiteY36" fmla="*/ 958145 h 2024945"/>
              <a:gd name="connsiteX37" fmla="*/ 1475014 w 3023507"/>
              <a:gd name="connsiteY37" fmla="*/ 1197631 h 2024945"/>
              <a:gd name="connsiteX38" fmla="*/ 1257300 w 3023507"/>
              <a:gd name="connsiteY38" fmla="*/ 1510595 h 2024945"/>
              <a:gd name="connsiteX39" fmla="*/ 1240971 w 3023507"/>
              <a:gd name="connsiteY39" fmla="*/ 1535088 h 2024945"/>
              <a:gd name="connsiteX40" fmla="*/ 1235528 w 3023507"/>
              <a:gd name="connsiteY40" fmla="*/ 1548695 h 2024945"/>
              <a:gd name="connsiteX41" fmla="*/ 1031421 w 3023507"/>
              <a:gd name="connsiteY41" fmla="*/ 1872545 h 2024945"/>
              <a:gd name="connsiteX42" fmla="*/ 928007 w 3023507"/>
              <a:gd name="connsiteY42" fmla="*/ 1995010 h 2024945"/>
              <a:gd name="connsiteX43" fmla="*/ 775607 w 3023507"/>
              <a:gd name="connsiteY43" fmla="*/ 2024945 h 2024945"/>
              <a:gd name="connsiteX44" fmla="*/ 530678 w 3023507"/>
              <a:gd name="connsiteY44" fmla="*/ 1978681 h 2024945"/>
              <a:gd name="connsiteX45" fmla="*/ 410936 w 3023507"/>
              <a:gd name="connsiteY45" fmla="*/ 1935138 h 2024945"/>
              <a:gd name="connsiteX46" fmla="*/ 242207 w 3023507"/>
              <a:gd name="connsiteY46" fmla="*/ 1926974 h 2024945"/>
              <a:gd name="connsiteX47" fmla="*/ 97971 w 3023507"/>
              <a:gd name="connsiteY47" fmla="*/ 1932417 h 2024945"/>
              <a:gd name="connsiteX48" fmla="*/ 13607 w 3023507"/>
              <a:gd name="connsiteY48" fmla="*/ 1962353 h 2024945"/>
              <a:gd name="connsiteX49" fmla="*/ 0 w 3023507"/>
              <a:gd name="connsiteY49" fmla="*/ 1638503 h 2024945"/>
              <a:gd name="connsiteX0" fmla="*/ 0 w 3023507"/>
              <a:gd name="connsiteY0" fmla="*/ 1638503 h 2024945"/>
              <a:gd name="connsiteX1" fmla="*/ 326571 w 3023507"/>
              <a:gd name="connsiteY1" fmla="*/ 1554138 h 2024945"/>
              <a:gd name="connsiteX2" fmla="*/ 707571 w 3023507"/>
              <a:gd name="connsiteY2" fmla="*/ 1616731 h 2024945"/>
              <a:gd name="connsiteX3" fmla="*/ 1790700 w 3023507"/>
              <a:gd name="connsiteY3" fmla="*/ 247853 h 2024945"/>
              <a:gd name="connsiteX4" fmla="*/ 2160814 w 3023507"/>
              <a:gd name="connsiteY4" fmla="*/ 375760 h 2024945"/>
              <a:gd name="connsiteX5" fmla="*/ 2452007 w 3023507"/>
              <a:gd name="connsiteY5" fmla="*/ 111781 h 2024945"/>
              <a:gd name="connsiteX6" fmla="*/ 2481943 w 3023507"/>
              <a:gd name="connsiteY6" fmla="*/ 242410 h 2024945"/>
              <a:gd name="connsiteX7" fmla="*/ 2503714 w 3023507"/>
              <a:gd name="connsiteY7" fmla="*/ 353988 h 2024945"/>
              <a:gd name="connsiteX8" fmla="*/ 2514600 w 3023507"/>
              <a:gd name="connsiteY8" fmla="*/ 419303 h 2024945"/>
              <a:gd name="connsiteX9" fmla="*/ 2541814 w 3023507"/>
              <a:gd name="connsiteY9" fmla="*/ 166210 h 2024945"/>
              <a:gd name="connsiteX10" fmla="*/ 2582636 w 3023507"/>
              <a:gd name="connsiteY10" fmla="*/ 326774 h 2024945"/>
              <a:gd name="connsiteX11" fmla="*/ 2639786 w 3023507"/>
              <a:gd name="connsiteY11" fmla="*/ 451960 h 2024945"/>
              <a:gd name="connsiteX12" fmla="*/ 2669721 w 3023507"/>
              <a:gd name="connsiteY12" fmla="*/ 383924 h 2024945"/>
              <a:gd name="connsiteX13" fmla="*/ 2672443 w 3023507"/>
              <a:gd name="connsiteY13" fmla="*/ 223360 h 2024945"/>
              <a:gd name="connsiteX14" fmla="*/ 2702378 w 3023507"/>
              <a:gd name="connsiteY14" fmla="*/ 87288 h 2024945"/>
              <a:gd name="connsiteX15" fmla="*/ 2735036 w 3023507"/>
              <a:gd name="connsiteY15" fmla="*/ 2924 h 2024945"/>
              <a:gd name="connsiteX16" fmla="*/ 2805793 w 3023507"/>
              <a:gd name="connsiteY16" fmla="*/ 185260 h 2024945"/>
              <a:gd name="connsiteX17" fmla="*/ 2865664 w 3023507"/>
              <a:gd name="connsiteY17" fmla="*/ 321331 h 2024945"/>
              <a:gd name="connsiteX18" fmla="*/ 2914650 w 3023507"/>
              <a:gd name="connsiteY18" fmla="*/ 166210 h 2024945"/>
              <a:gd name="connsiteX19" fmla="*/ 2933700 w 3023507"/>
              <a:gd name="connsiteY19" fmla="*/ 119945 h 2024945"/>
              <a:gd name="connsiteX20" fmla="*/ 2985407 w 3023507"/>
              <a:gd name="connsiteY20" fmla="*/ 394810 h 2024945"/>
              <a:gd name="connsiteX21" fmla="*/ 2996293 w 3023507"/>
              <a:gd name="connsiteY21" fmla="*/ 500945 h 2024945"/>
              <a:gd name="connsiteX22" fmla="*/ 3023507 w 3023507"/>
              <a:gd name="connsiteY22" fmla="*/ 631574 h 2024945"/>
              <a:gd name="connsiteX23" fmla="*/ 2933700 w 3023507"/>
              <a:gd name="connsiteY23" fmla="*/ 536324 h 2024945"/>
              <a:gd name="connsiteX24" fmla="*/ 2841171 w 3023507"/>
              <a:gd name="connsiteY24" fmla="*/ 522717 h 2024945"/>
              <a:gd name="connsiteX25" fmla="*/ 2767693 w 3023507"/>
              <a:gd name="connsiteY25" fmla="*/ 601638 h 2024945"/>
              <a:gd name="connsiteX26" fmla="*/ 2688771 w 3023507"/>
              <a:gd name="connsiteY26" fmla="*/ 715938 h 2024945"/>
              <a:gd name="connsiteX27" fmla="*/ 2626178 w 3023507"/>
              <a:gd name="connsiteY27" fmla="*/ 745874 h 2024945"/>
              <a:gd name="connsiteX28" fmla="*/ 2563586 w 3023507"/>
              <a:gd name="connsiteY28" fmla="*/ 669674 h 2024945"/>
              <a:gd name="connsiteX29" fmla="*/ 2484664 w 3023507"/>
              <a:gd name="connsiteY29" fmla="*/ 585310 h 2024945"/>
              <a:gd name="connsiteX30" fmla="*/ 2432957 w 3023507"/>
              <a:gd name="connsiteY30" fmla="*/ 623410 h 2024945"/>
              <a:gd name="connsiteX31" fmla="*/ 2340428 w 3023507"/>
              <a:gd name="connsiteY31" fmla="*/ 694167 h 2024945"/>
              <a:gd name="connsiteX32" fmla="*/ 2188028 w 3023507"/>
              <a:gd name="connsiteY32" fmla="*/ 773088 h 2024945"/>
              <a:gd name="connsiteX33" fmla="*/ 2106386 w 3023507"/>
              <a:gd name="connsiteY33" fmla="*/ 770367 h 2024945"/>
              <a:gd name="connsiteX34" fmla="*/ 1962150 w 3023507"/>
              <a:gd name="connsiteY34" fmla="*/ 710495 h 2024945"/>
              <a:gd name="connsiteX35" fmla="*/ 1815193 w 3023507"/>
              <a:gd name="connsiteY35" fmla="*/ 737710 h 2024945"/>
              <a:gd name="connsiteX36" fmla="*/ 1632857 w 3023507"/>
              <a:gd name="connsiteY36" fmla="*/ 958145 h 2024945"/>
              <a:gd name="connsiteX37" fmla="*/ 1475014 w 3023507"/>
              <a:gd name="connsiteY37" fmla="*/ 1197631 h 2024945"/>
              <a:gd name="connsiteX38" fmla="*/ 1257300 w 3023507"/>
              <a:gd name="connsiteY38" fmla="*/ 1510595 h 2024945"/>
              <a:gd name="connsiteX39" fmla="*/ 1240971 w 3023507"/>
              <a:gd name="connsiteY39" fmla="*/ 1535088 h 2024945"/>
              <a:gd name="connsiteX40" fmla="*/ 1235528 w 3023507"/>
              <a:gd name="connsiteY40" fmla="*/ 1548695 h 2024945"/>
              <a:gd name="connsiteX41" fmla="*/ 1031421 w 3023507"/>
              <a:gd name="connsiteY41" fmla="*/ 1872545 h 2024945"/>
              <a:gd name="connsiteX42" fmla="*/ 928007 w 3023507"/>
              <a:gd name="connsiteY42" fmla="*/ 1995010 h 2024945"/>
              <a:gd name="connsiteX43" fmla="*/ 775607 w 3023507"/>
              <a:gd name="connsiteY43" fmla="*/ 2024945 h 2024945"/>
              <a:gd name="connsiteX44" fmla="*/ 530678 w 3023507"/>
              <a:gd name="connsiteY44" fmla="*/ 1978681 h 2024945"/>
              <a:gd name="connsiteX45" fmla="*/ 410936 w 3023507"/>
              <a:gd name="connsiteY45" fmla="*/ 1935138 h 2024945"/>
              <a:gd name="connsiteX46" fmla="*/ 242207 w 3023507"/>
              <a:gd name="connsiteY46" fmla="*/ 1926974 h 2024945"/>
              <a:gd name="connsiteX47" fmla="*/ 97971 w 3023507"/>
              <a:gd name="connsiteY47" fmla="*/ 1932417 h 2024945"/>
              <a:gd name="connsiteX48" fmla="*/ 13607 w 3023507"/>
              <a:gd name="connsiteY48" fmla="*/ 1962353 h 2024945"/>
              <a:gd name="connsiteX49" fmla="*/ 0 w 3023507"/>
              <a:gd name="connsiteY49" fmla="*/ 1638503 h 2024945"/>
              <a:gd name="connsiteX0" fmla="*/ 0 w 3023507"/>
              <a:gd name="connsiteY0" fmla="*/ 1638503 h 2024945"/>
              <a:gd name="connsiteX1" fmla="*/ 326571 w 3023507"/>
              <a:gd name="connsiteY1" fmla="*/ 1554138 h 2024945"/>
              <a:gd name="connsiteX2" fmla="*/ 707571 w 3023507"/>
              <a:gd name="connsiteY2" fmla="*/ 1616731 h 2024945"/>
              <a:gd name="connsiteX3" fmla="*/ 1790700 w 3023507"/>
              <a:gd name="connsiteY3" fmla="*/ 247853 h 2024945"/>
              <a:gd name="connsiteX4" fmla="*/ 2160814 w 3023507"/>
              <a:gd name="connsiteY4" fmla="*/ 375760 h 2024945"/>
              <a:gd name="connsiteX5" fmla="*/ 2452007 w 3023507"/>
              <a:gd name="connsiteY5" fmla="*/ 111781 h 2024945"/>
              <a:gd name="connsiteX6" fmla="*/ 2481943 w 3023507"/>
              <a:gd name="connsiteY6" fmla="*/ 242410 h 2024945"/>
              <a:gd name="connsiteX7" fmla="*/ 2503714 w 3023507"/>
              <a:gd name="connsiteY7" fmla="*/ 353988 h 2024945"/>
              <a:gd name="connsiteX8" fmla="*/ 2514600 w 3023507"/>
              <a:gd name="connsiteY8" fmla="*/ 419303 h 2024945"/>
              <a:gd name="connsiteX9" fmla="*/ 2541814 w 3023507"/>
              <a:gd name="connsiteY9" fmla="*/ 166210 h 2024945"/>
              <a:gd name="connsiteX10" fmla="*/ 2582636 w 3023507"/>
              <a:gd name="connsiteY10" fmla="*/ 326774 h 2024945"/>
              <a:gd name="connsiteX11" fmla="*/ 2639786 w 3023507"/>
              <a:gd name="connsiteY11" fmla="*/ 451960 h 2024945"/>
              <a:gd name="connsiteX12" fmla="*/ 2669721 w 3023507"/>
              <a:gd name="connsiteY12" fmla="*/ 383924 h 2024945"/>
              <a:gd name="connsiteX13" fmla="*/ 2672443 w 3023507"/>
              <a:gd name="connsiteY13" fmla="*/ 223360 h 2024945"/>
              <a:gd name="connsiteX14" fmla="*/ 2702378 w 3023507"/>
              <a:gd name="connsiteY14" fmla="*/ 87288 h 2024945"/>
              <a:gd name="connsiteX15" fmla="*/ 2735036 w 3023507"/>
              <a:gd name="connsiteY15" fmla="*/ 2924 h 2024945"/>
              <a:gd name="connsiteX16" fmla="*/ 2805793 w 3023507"/>
              <a:gd name="connsiteY16" fmla="*/ 185260 h 2024945"/>
              <a:gd name="connsiteX17" fmla="*/ 2865664 w 3023507"/>
              <a:gd name="connsiteY17" fmla="*/ 321331 h 2024945"/>
              <a:gd name="connsiteX18" fmla="*/ 2914650 w 3023507"/>
              <a:gd name="connsiteY18" fmla="*/ 166210 h 2024945"/>
              <a:gd name="connsiteX19" fmla="*/ 2933700 w 3023507"/>
              <a:gd name="connsiteY19" fmla="*/ 119945 h 2024945"/>
              <a:gd name="connsiteX20" fmla="*/ 2985407 w 3023507"/>
              <a:gd name="connsiteY20" fmla="*/ 394810 h 2024945"/>
              <a:gd name="connsiteX21" fmla="*/ 2996293 w 3023507"/>
              <a:gd name="connsiteY21" fmla="*/ 500945 h 2024945"/>
              <a:gd name="connsiteX22" fmla="*/ 3023507 w 3023507"/>
              <a:gd name="connsiteY22" fmla="*/ 631574 h 2024945"/>
              <a:gd name="connsiteX23" fmla="*/ 2933700 w 3023507"/>
              <a:gd name="connsiteY23" fmla="*/ 536324 h 2024945"/>
              <a:gd name="connsiteX24" fmla="*/ 2841171 w 3023507"/>
              <a:gd name="connsiteY24" fmla="*/ 522717 h 2024945"/>
              <a:gd name="connsiteX25" fmla="*/ 2767693 w 3023507"/>
              <a:gd name="connsiteY25" fmla="*/ 601638 h 2024945"/>
              <a:gd name="connsiteX26" fmla="*/ 2688771 w 3023507"/>
              <a:gd name="connsiteY26" fmla="*/ 715938 h 2024945"/>
              <a:gd name="connsiteX27" fmla="*/ 2626178 w 3023507"/>
              <a:gd name="connsiteY27" fmla="*/ 745874 h 2024945"/>
              <a:gd name="connsiteX28" fmla="*/ 2563586 w 3023507"/>
              <a:gd name="connsiteY28" fmla="*/ 669674 h 2024945"/>
              <a:gd name="connsiteX29" fmla="*/ 2484664 w 3023507"/>
              <a:gd name="connsiteY29" fmla="*/ 585310 h 2024945"/>
              <a:gd name="connsiteX30" fmla="*/ 2432957 w 3023507"/>
              <a:gd name="connsiteY30" fmla="*/ 623410 h 2024945"/>
              <a:gd name="connsiteX31" fmla="*/ 2340428 w 3023507"/>
              <a:gd name="connsiteY31" fmla="*/ 694167 h 2024945"/>
              <a:gd name="connsiteX32" fmla="*/ 2188028 w 3023507"/>
              <a:gd name="connsiteY32" fmla="*/ 773088 h 2024945"/>
              <a:gd name="connsiteX33" fmla="*/ 2106386 w 3023507"/>
              <a:gd name="connsiteY33" fmla="*/ 770367 h 2024945"/>
              <a:gd name="connsiteX34" fmla="*/ 1962150 w 3023507"/>
              <a:gd name="connsiteY34" fmla="*/ 710495 h 2024945"/>
              <a:gd name="connsiteX35" fmla="*/ 1815193 w 3023507"/>
              <a:gd name="connsiteY35" fmla="*/ 737710 h 2024945"/>
              <a:gd name="connsiteX36" fmla="*/ 1632857 w 3023507"/>
              <a:gd name="connsiteY36" fmla="*/ 958145 h 2024945"/>
              <a:gd name="connsiteX37" fmla="*/ 1475014 w 3023507"/>
              <a:gd name="connsiteY37" fmla="*/ 1197631 h 2024945"/>
              <a:gd name="connsiteX38" fmla="*/ 1257300 w 3023507"/>
              <a:gd name="connsiteY38" fmla="*/ 1510595 h 2024945"/>
              <a:gd name="connsiteX39" fmla="*/ 1240971 w 3023507"/>
              <a:gd name="connsiteY39" fmla="*/ 1535088 h 2024945"/>
              <a:gd name="connsiteX40" fmla="*/ 1235528 w 3023507"/>
              <a:gd name="connsiteY40" fmla="*/ 1548695 h 2024945"/>
              <a:gd name="connsiteX41" fmla="*/ 1031421 w 3023507"/>
              <a:gd name="connsiteY41" fmla="*/ 1872545 h 2024945"/>
              <a:gd name="connsiteX42" fmla="*/ 928007 w 3023507"/>
              <a:gd name="connsiteY42" fmla="*/ 1995010 h 2024945"/>
              <a:gd name="connsiteX43" fmla="*/ 775607 w 3023507"/>
              <a:gd name="connsiteY43" fmla="*/ 2024945 h 2024945"/>
              <a:gd name="connsiteX44" fmla="*/ 530678 w 3023507"/>
              <a:gd name="connsiteY44" fmla="*/ 1978681 h 2024945"/>
              <a:gd name="connsiteX45" fmla="*/ 410936 w 3023507"/>
              <a:gd name="connsiteY45" fmla="*/ 1935138 h 2024945"/>
              <a:gd name="connsiteX46" fmla="*/ 242207 w 3023507"/>
              <a:gd name="connsiteY46" fmla="*/ 1926974 h 2024945"/>
              <a:gd name="connsiteX47" fmla="*/ 97971 w 3023507"/>
              <a:gd name="connsiteY47" fmla="*/ 1932417 h 2024945"/>
              <a:gd name="connsiteX48" fmla="*/ 13607 w 3023507"/>
              <a:gd name="connsiteY48" fmla="*/ 1962353 h 2024945"/>
              <a:gd name="connsiteX49" fmla="*/ 0 w 3023507"/>
              <a:gd name="connsiteY49" fmla="*/ 1638503 h 2024945"/>
              <a:gd name="connsiteX0" fmla="*/ 0 w 3023507"/>
              <a:gd name="connsiteY0" fmla="*/ 1638503 h 2024945"/>
              <a:gd name="connsiteX1" fmla="*/ 326571 w 3023507"/>
              <a:gd name="connsiteY1" fmla="*/ 1554138 h 2024945"/>
              <a:gd name="connsiteX2" fmla="*/ 707571 w 3023507"/>
              <a:gd name="connsiteY2" fmla="*/ 1616731 h 2024945"/>
              <a:gd name="connsiteX3" fmla="*/ 1790700 w 3023507"/>
              <a:gd name="connsiteY3" fmla="*/ 247853 h 2024945"/>
              <a:gd name="connsiteX4" fmla="*/ 2160814 w 3023507"/>
              <a:gd name="connsiteY4" fmla="*/ 375760 h 2024945"/>
              <a:gd name="connsiteX5" fmla="*/ 2452007 w 3023507"/>
              <a:gd name="connsiteY5" fmla="*/ 111781 h 2024945"/>
              <a:gd name="connsiteX6" fmla="*/ 2481943 w 3023507"/>
              <a:gd name="connsiteY6" fmla="*/ 242410 h 2024945"/>
              <a:gd name="connsiteX7" fmla="*/ 2503714 w 3023507"/>
              <a:gd name="connsiteY7" fmla="*/ 353988 h 2024945"/>
              <a:gd name="connsiteX8" fmla="*/ 2514600 w 3023507"/>
              <a:gd name="connsiteY8" fmla="*/ 419303 h 2024945"/>
              <a:gd name="connsiteX9" fmla="*/ 2541814 w 3023507"/>
              <a:gd name="connsiteY9" fmla="*/ 166210 h 2024945"/>
              <a:gd name="connsiteX10" fmla="*/ 2582636 w 3023507"/>
              <a:gd name="connsiteY10" fmla="*/ 326774 h 2024945"/>
              <a:gd name="connsiteX11" fmla="*/ 2639786 w 3023507"/>
              <a:gd name="connsiteY11" fmla="*/ 451960 h 2024945"/>
              <a:gd name="connsiteX12" fmla="*/ 2669721 w 3023507"/>
              <a:gd name="connsiteY12" fmla="*/ 383924 h 2024945"/>
              <a:gd name="connsiteX13" fmla="*/ 2672443 w 3023507"/>
              <a:gd name="connsiteY13" fmla="*/ 223360 h 2024945"/>
              <a:gd name="connsiteX14" fmla="*/ 2702378 w 3023507"/>
              <a:gd name="connsiteY14" fmla="*/ 87288 h 2024945"/>
              <a:gd name="connsiteX15" fmla="*/ 2735036 w 3023507"/>
              <a:gd name="connsiteY15" fmla="*/ 2924 h 2024945"/>
              <a:gd name="connsiteX16" fmla="*/ 2805793 w 3023507"/>
              <a:gd name="connsiteY16" fmla="*/ 185260 h 2024945"/>
              <a:gd name="connsiteX17" fmla="*/ 2865664 w 3023507"/>
              <a:gd name="connsiteY17" fmla="*/ 321331 h 2024945"/>
              <a:gd name="connsiteX18" fmla="*/ 2914650 w 3023507"/>
              <a:gd name="connsiteY18" fmla="*/ 166210 h 2024945"/>
              <a:gd name="connsiteX19" fmla="*/ 2933700 w 3023507"/>
              <a:gd name="connsiteY19" fmla="*/ 119945 h 2024945"/>
              <a:gd name="connsiteX20" fmla="*/ 2985407 w 3023507"/>
              <a:gd name="connsiteY20" fmla="*/ 394810 h 2024945"/>
              <a:gd name="connsiteX21" fmla="*/ 2996293 w 3023507"/>
              <a:gd name="connsiteY21" fmla="*/ 500945 h 2024945"/>
              <a:gd name="connsiteX22" fmla="*/ 3023507 w 3023507"/>
              <a:gd name="connsiteY22" fmla="*/ 631574 h 2024945"/>
              <a:gd name="connsiteX23" fmla="*/ 2933700 w 3023507"/>
              <a:gd name="connsiteY23" fmla="*/ 536324 h 2024945"/>
              <a:gd name="connsiteX24" fmla="*/ 2841171 w 3023507"/>
              <a:gd name="connsiteY24" fmla="*/ 522717 h 2024945"/>
              <a:gd name="connsiteX25" fmla="*/ 2767693 w 3023507"/>
              <a:gd name="connsiteY25" fmla="*/ 601638 h 2024945"/>
              <a:gd name="connsiteX26" fmla="*/ 2688771 w 3023507"/>
              <a:gd name="connsiteY26" fmla="*/ 715938 h 2024945"/>
              <a:gd name="connsiteX27" fmla="*/ 2626178 w 3023507"/>
              <a:gd name="connsiteY27" fmla="*/ 745874 h 2024945"/>
              <a:gd name="connsiteX28" fmla="*/ 2563586 w 3023507"/>
              <a:gd name="connsiteY28" fmla="*/ 669674 h 2024945"/>
              <a:gd name="connsiteX29" fmla="*/ 2484664 w 3023507"/>
              <a:gd name="connsiteY29" fmla="*/ 585310 h 2024945"/>
              <a:gd name="connsiteX30" fmla="*/ 2432957 w 3023507"/>
              <a:gd name="connsiteY30" fmla="*/ 623410 h 2024945"/>
              <a:gd name="connsiteX31" fmla="*/ 2340428 w 3023507"/>
              <a:gd name="connsiteY31" fmla="*/ 694167 h 2024945"/>
              <a:gd name="connsiteX32" fmla="*/ 2188028 w 3023507"/>
              <a:gd name="connsiteY32" fmla="*/ 773088 h 2024945"/>
              <a:gd name="connsiteX33" fmla="*/ 2106386 w 3023507"/>
              <a:gd name="connsiteY33" fmla="*/ 770367 h 2024945"/>
              <a:gd name="connsiteX34" fmla="*/ 1962150 w 3023507"/>
              <a:gd name="connsiteY34" fmla="*/ 710495 h 2024945"/>
              <a:gd name="connsiteX35" fmla="*/ 1815193 w 3023507"/>
              <a:gd name="connsiteY35" fmla="*/ 737710 h 2024945"/>
              <a:gd name="connsiteX36" fmla="*/ 1632857 w 3023507"/>
              <a:gd name="connsiteY36" fmla="*/ 958145 h 2024945"/>
              <a:gd name="connsiteX37" fmla="*/ 1475014 w 3023507"/>
              <a:gd name="connsiteY37" fmla="*/ 1197631 h 2024945"/>
              <a:gd name="connsiteX38" fmla="*/ 1257300 w 3023507"/>
              <a:gd name="connsiteY38" fmla="*/ 1510595 h 2024945"/>
              <a:gd name="connsiteX39" fmla="*/ 1240971 w 3023507"/>
              <a:gd name="connsiteY39" fmla="*/ 1535088 h 2024945"/>
              <a:gd name="connsiteX40" fmla="*/ 1235528 w 3023507"/>
              <a:gd name="connsiteY40" fmla="*/ 1548695 h 2024945"/>
              <a:gd name="connsiteX41" fmla="*/ 1031421 w 3023507"/>
              <a:gd name="connsiteY41" fmla="*/ 1872545 h 2024945"/>
              <a:gd name="connsiteX42" fmla="*/ 928007 w 3023507"/>
              <a:gd name="connsiteY42" fmla="*/ 1995010 h 2024945"/>
              <a:gd name="connsiteX43" fmla="*/ 775607 w 3023507"/>
              <a:gd name="connsiteY43" fmla="*/ 2024945 h 2024945"/>
              <a:gd name="connsiteX44" fmla="*/ 530678 w 3023507"/>
              <a:gd name="connsiteY44" fmla="*/ 1978681 h 2024945"/>
              <a:gd name="connsiteX45" fmla="*/ 410936 w 3023507"/>
              <a:gd name="connsiteY45" fmla="*/ 1935138 h 2024945"/>
              <a:gd name="connsiteX46" fmla="*/ 242207 w 3023507"/>
              <a:gd name="connsiteY46" fmla="*/ 1926974 h 2024945"/>
              <a:gd name="connsiteX47" fmla="*/ 97971 w 3023507"/>
              <a:gd name="connsiteY47" fmla="*/ 1932417 h 2024945"/>
              <a:gd name="connsiteX48" fmla="*/ 13607 w 3023507"/>
              <a:gd name="connsiteY48" fmla="*/ 1962353 h 2024945"/>
              <a:gd name="connsiteX49" fmla="*/ 0 w 3023507"/>
              <a:gd name="connsiteY49" fmla="*/ 1638503 h 2024945"/>
              <a:gd name="connsiteX0" fmla="*/ 0 w 3023507"/>
              <a:gd name="connsiteY0" fmla="*/ 1638503 h 2024945"/>
              <a:gd name="connsiteX1" fmla="*/ 326571 w 3023507"/>
              <a:gd name="connsiteY1" fmla="*/ 1554138 h 2024945"/>
              <a:gd name="connsiteX2" fmla="*/ 707571 w 3023507"/>
              <a:gd name="connsiteY2" fmla="*/ 1616731 h 2024945"/>
              <a:gd name="connsiteX3" fmla="*/ 1790700 w 3023507"/>
              <a:gd name="connsiteY3" fmla="*/ 247853 h 2024945"/>
              <a:gd name="connsiteX4" fmla="*/ 2160814 w 3023507"/>
              <a:gd name="connsiteY4" fmla="*/ 375760 h 2024945"/>
              <a:gd name="connsiteX5" fmla="*/ 2452007 w 3023507"/>
              <a:gd name="connsiteY5" fmla="*/ 111781 h 2024945"/>
              <a:gd name="connsiteX6" fmla="*/ 2481943 w 3023507"/>
              <a:gd name="connsiteY6" fmla="*/ 242410 h 2024945"/>
              <a:gd name="connsiteX7" fmla="*/ 2503714 w 3023507"/>
              <a:gd name="connsiteY7" fmla="*/ 353988 h 2024945"/>
              <a:gd name="connsiteX8" fmla="*/ 2514600 w 3023507"/>
              <a:gd name="connsiteY8" fmla="*/ 419303 h 2024945"/>
              <a:gd name="connsiteX9" fmla="*/ 2541814 w 3023507"/>
              <a:gd name="connsiteY9" fmla="*/ 166210 h 2024945"/>
              <a:gd name="connsiteX10" fmla="*/ 2582636 w 3023507"/>
              <a:gd name="connsiteY10" fmla="*/ 326774 h 2024945"/>
              <a:gd name="connsiteX11" fmla="*/ 2639786 w 3023507"/>
              <a:gd name="connsiteY11" fmla="*/ 451960 h 2024945"/>
              <a:gd name="connsiteX12" fmla="*/ 2669721 w 3023507"/>
              <a:gd name="connsiteY12" fmla="*/ 383924 h 2024945"/>
              <a:gd name="connsiteX13" fmla="*/ 2672443 w 3023507"/>
              <a:gd name="connsiteY13" fmla="*/ 223360 h 2024945"/>
              <a:gd name="connsiteX14" fmla="*/ 2702378 w 3023507"/>
              <a:gd name="connsiteY14" fmla="*/ 87288 h 2024945"/>
              <a:gd name="connsiteX15" fmla="*/ 2735036 w 3023507"/>
              <a:gd name="connsiteY15" fmla="*/ 2924 h 2024945"/>
              <a:gd name="connsiteX16" fmla="*/ 2805793 w 3023507"/>
              <a:gd name="connsiteY16" fmla="*/ 185260 h 2024945"/>
              <a:gd name="connsiteX17" fmla="*/ 2865664 w 3023507"/>
              <a:gd name="connsiteY17" fmla="*/ 321331 h 2024945"/>
              <a:gd name="connsiteX18" fmla="*/ 2914650 w 3023507"/>
              <a:gd name="connsiteY18" fmla="*/ 166210 h 2024945"/>
              <a:gd name="connsiteX19" fmla="*/ 2933700 w 3023507"/>
              <a:gd name="connsiteY19" fmla="*/ 119945 h 2024945"/>
              <a:gd name="connsiteX20" fmla="*/ 2985407 w 3023507"/>
              <a:gd name="connsiteY20" fmla="*/ 394810 h 2024945"/>
              <a:gd name="connsiteX21" fmla="*/ 2996293 w 3023507"/>
              <a:gd name="connsiteY21" fmla="*/ 500945 h 2024945"/>
              <a:gd name="connsiteX22" fmla="*/ 3023507 w 3023507"/>
              <a:gd name="connsiteY22" fmla="*/ 631574 h 2024945"/>
              <a:gd name="connsiteX23" fmla="*/ 2933700 w 3023507"/>
              <a:gd name="connsiteY23" fmla="*/ 536324 h 2024945"/>
              <a:gd name="connsiteX24" fmla="*/ 2841171 w 3023507"/>
              <a:gd name="connsiteY24" fmla="*/ 522717 h 2024945"/>
              <a:gd name="connsiteX25" fmla="*/ 2767693 w 3023507"/>
              <a:gd name="connsiteY25" fmla="*/ 601638 h 2024945"/>
              <a:gd name="connsiteX26" fmla="*/ 2688771 w 3023507"/>
              <a:gd name="connsiteY26" fmla="*/ 715938 h 2024945"/>
              <a:gd name="connsiteX27" fmla="*/ 2626178 w 3023507"/>
              <a:gd name="connsiteY27" fmla="*/ 745874 h 2024945"/>
              <a:gd name="connsiteX28" fmla="*/ 2563586 w 3023507"/>
              <a:gd name="connsiteY28" fmla="*/ 669674 h 2024945"/>
              <a:gd name="connsiteX29" fmla="*/ 2484664 w 3023507"/>
              <a:gd name="connsiteY29" fmla="*/ 585310 h 2024945"/>
              <a:gd name="connsiteX30" fmla="*/ 2432957 w 3023507"/>
              <a:gd name="connsiteY30" fmla="*/ 623410 h 2024945"/>
              <a:gd name="connsiteX31" fmla="*/ 2340428 w 3023507"/>
              <a:gd name="connsiteY31" fmla="*/ 694167 h 2024945"/>
              <a:gd name="connsiteX32" fmla="*/ 2188028 w 3023507"/>
              <a:gd name="connsiteY32" fmla="*/ 773088 h 2024945"/>
              <a:gd name="connsiteX33" fmla="*/ 2106386 w 3023507"/>
              <a:gd name="connsiteY33" fmla="*/ 770367 h 2024945"/>
              <a:gd name="connsiteX34" fmla="*/ 1962150 w 3023507"/>
              <a:gd name="connsiteY34" fmla="*/ 710495 h 2024945"/>
              <a:gd name="connsiteX35" fmla="*/ 1815193 w 3023507"/>
              <a:gd name="connsiteY35" fmla="*/ 737710 h 2024945"/>
              <a:gd name="connsiteX36" fmla="*/ 1632857 w 3023507"/>
              <a:gd name="connsiteY36" fmla="*/ 958145 h 2024945"/>
              <a:gd name="connsiteX37" fmla="*/ 1475014 w 3023507"/>
              <a:gd name="connsiteY37" fmla="*/ 1197631 h 2024945"/>
              <a:gd name="connsiteX38" fmla="*/ 1257300 w 3023507"/>
              <a:gd name="connsiteY38" fmla="*/ 1510595 h 2024945"/>
              <a:gd name="connsiteX39" fmla="*/ 1240971 w 3023507"/>
              <a:gd name="connsiteY39" fmla="*/ 1535088 h 2024945"/>
              <a:gd name="connsiteX40" fmla="*/ 1235528 w 3023507"/>
              <a:gd name="connsiteY40" fmla="*/ 1548695 h 2024945"/>
              <a:gd name="connsiteX41" fmla="*/ 1031421 w 3023507"/>
              <a:gd name="connsiteY41" fmla="*/ 1872545 h 2024945"/>
              <a:gd name="connsiteX42" fmla="*/ 928007 w 3023507"/>
              <a:gd name="connsiteY42" fmla="*/ 1995010 h 2024945"/>
              <a:gd name="connsiteX43" fmla="*/ 775607 w 3023507"/>
              <a:gd name="connsiteY43" fmla="*/ 2024945 h 2024945"/>
              <a:gd name="connsiteX44" fmla="*/ 530678 w 3023507"/>
              <a:gd name="connsiteY44" fmla="*/ 1978681 h 2024945"/>
              <a:gd name="connsiteX45" fmla="*/ 410936 w 3023507"/>
              <a:gd name="connsiteY45" fmla="*/ 1935138 h 2024945"/>
              <a:gd name="connsiteX46" fmla="*/ 242207 w 3023507"/>
              <a:gd name="connsiteY46" fmla="*/ 1926974 h 2024945"/>
              <a:gd name="connsiteX47" fmla="*/ 97971 w 3023507"/>
              <a:gd name="connsiteY47" fmla="*/ 1932417 h 2024945"/>
              <a:gd name="connsiteX48" fmla="*/ 13607 w 3023507"/>
              <a:gd name="connsiteY48" fmla="*/ 1962353 h 2024945"/>
              <a:gd name="connsiteX49" fmla="*/ 0 w 3023507"/>
              <a:gd name="connsiteY49" fmla="*/ 1638503 h 2024945"/>
              <a:gd name="connsiteX0" fmla="*/ 0 w 3023507"/>
              <a:gd name="connsiteY0" fmla="*/ 1638503 h 2024945"/>
              <a:gd name="connsiteX1" fmla="*/ 326571 w 3023507"/>
              <a:gd name="connsiteY1" fmla="*/ 1554138 h 2024945"/>
              <a:gd name="connsiteX2" fmla="*/ 707571 w 3023507"/>
              <a:gd name="connsiteY2" fmla="*/ 1616731 h 2024945"/>
              <a:gd name="connsiteX3" fmla="*/ 1790700 w 3023507"/>
              <a:gd name="connsiteY3" fmla="*/ 247853 h 2024945"/>
              <a:gd name="connsiteX4" fmla="*/ 2160814 w 3023507"/>
              <a:gd name="connsiteY4" fmla="*/ 375760 h 2024945"/>
              <a:gd name="connsiteX5" fmla="*/ 2452007 w 3023507"/>
              <a:gd name="connsiteY5" fmla="*/ 111781 h 2024945"/>
              <a:gd name="connsiteX6" fmla="*/ 2481943 w 3023507"/>
              <a:gd name="connsiteY6" fmla="*/ 242410 h 2024945"/>
              <a:gd name="connsiteX7" fmla="*/ 2503714 w 3023507"/>
              <a:gd name="connsiteY7" fmla="*/ 353988 h 2024945"/>
              <a:gd name="connsiteX8" fmla="*/ 2514600 w 3023507"/>
              <a:gd name="connsiteY8" fmla="*/ 419303 h 2024945"/>
              <a:gd name="connsiteX9" fmla="*/ 2541814 w 3023507"/>
              <a:gd name="connsiteY9" fmla="*/ 166210 h 2024945"/>
              <a:gd name="connsiteX10" fmla="*/ 2582636 w 3023507"/>
              <a:gd name="connsiteY10" fmla="*/ 326774 h 2024945"/>
              <a:gd name="connsiteX11" fmla="*/ 2639786 w 3023507"/>
              <a:gd name="connsiteY11" fmla="*/ 451960 h 2024945"/>
              <a:gd name="connsiteX12" fmla="*/ 2669721 w 3023507"/>
              <a:gd name="connsiteY12" fmla="*/ 383924 h 2024945"/>
              <a:gd name="connsiteX13" fmla="*/ 2672443 w 3023507"/>
              <a:gd name="connsiteY13" fmla="*/ 223360 h 2024945"/>
              <a:gd name="connsiteX14" fmla="*/ 2702378 w 3023507"/>
              <a:gd name="connsiteY14" fmla="*/ 87288 h 2024945"/>
              <a:gd name="connsiteX15" fmla="*/ 2735036 w 3023507"/>
              <a:gd name="connsiteY15" fmla="*/ 2924 h 2024945"/>
              <a:gd name="connsiteX16" fmla="*/ 2805793 w 3023507"/>
              <a:gd name="connsiteY16" fmla="*/ 185260 h 2024945"/>
              <a:gd name="connsiteX17" fmla="*/ 2865664 w 3023507"/>
              <a:gd name="connsiteY17" fmla="*/ 321331 h 2024945"/>
              <a:gd name="connsiteX18" fmla="*/ 2914650 w 3023507"/>
              <a:gd name="connsiteY18" fmla="*/ 166210 h 2024945"/>
              <a:gd name="connsiteX19" fmla="*/ 2933700 w 3023507"/>
              <a:gd name="connsiteY19" fmla="*/ 119945 h 2024945"/>
              <a:gd name="connsiteX20" fmla="*/ 2985407 w 3023507"/>
              <a:gd name="connsiteY20" fmla="*/ 394810 h 2024945"/>
              <a:gd name="connsiteX21" fmla="*/ 2996293 w 3023507"/>
              <a:gd name="connsiteY21" fmla="*/ 500945 h 2024945"/>
              <a:gd name="connsiteX22" fmla="*/ 3023507 w 3023507"/>
              <a:gd name="connsiteY22" fmla="*/ 631574 h 2024945"/>
              <a:gd name="connsiteX23" fmla="*/ 2933700 w 3023507"/>
              <a:gd name="connsiteY23" fmla="*/ 536324 h 2024945"/>
              <a:gd name="connsiteX24" fmla="*/ 2841171 w 3023507"/>
              <a:gd name="connsiteY24" fmla="*/ 522717 h 2024945"/>
              <a:gd name="connsiteX25" fmla="*/ 2767693 w 3023507"/>
              <a:gd name="connsiteY25" fmla="*/ 601638 h 2024945"/>
              <a:gd name="connsiteX26" fmla="*/ 2688771 w 3023507"/>
              <a:gd name="connsiteY26" fmla="*/ 715938 h 2024945"/>
              <a:gd name="connsiteX27" fmla="*/ 2626178 w 3023507"/>
              <a:gd name="connsiteY27" fmla="*/ 745874 h 2024945"/>
              <a:gd name="connsiteX28" fmla="*/ 2563586 w 3023507"/>
              <a:gd name="connsiteY28" fmla="*/ 669674 h 2024945"/>
              <a:gd name="connsiteX29" fmla="*/ 2484664 w 3023507"/>
              <a:gd name="connsiteY29" fmla="*/ 585310 h 2024945"/>
              <a:gd name="connsiteX30" fmla="*/ 2432957 w 3023507"/>
              <a:gd name="connsiteY30" fmla="*/ 623410 h 2024945"/>
              <a:gd name="connsiteX31" fmla="*/ 2340428 w 3023507"/>
              <a:gd name="connsiteY31" fmla="*/ 694167 h 2024945"/>
              <a:gd name="connsiteX32" fmla="*/ 2188028 w 3023507"/>
              <a:gd name="connsiteY32" fmla="*/ 773088 h 2024945"/>
              <a:gd name="connsiteX33" fmla="*/ 2106386 w 3023507"/>
              <a:gd name="connsiteY33" fmla="*/ 770367 h 2024945"/>
              <a:gd name="connsiteX34" fmla="*/ 1962150 w 3023507"/>
              <a:gd name="connsiteY34" fmla="*/ 710495 h 2024945"/>
              <a:gd name="connsiteX35" fmla="*/ 1815193 w 3023507"/>
              <a:gd name="connsiteY35" fmla="*/ 737710 h 2024945"/>
              <a:gd name="connsiteX36" fmla="*/ 1632857 w 3023507"/>
              <a:gd name="connsiteY36" fmla="*/ 958145 h 2024945"/>
              <a:gd name="connsiteX37" fmla="*/ 1475014 w 3023507"/>
              <a:gd name="connsiteY37" fmla="*/ 1197631 h 2024945"/>
              <a:gd name="connsiteX38" fmla="*/ 1257300 w 3023507"/>
              <a:gd name="connsiteY38" fmla="*/ 1510595 h 2024945"/>
              <a:gd name="connsiteX39" fmla="*/ 1240971 w 3023507"/>
              <a:gd name="connsiteY39" fmla="*/ 1535088 h 2024945"/>
              <a:gd name="connsiteX40" fmla="*/ 1235528 w 3023507"/>
              <a:gd name="connsiteY40" fmla="*/ 1548695 h 2024945"/>
              <a:gd name="connsiteX41" fmla="*/ 1031421 w 3023507"/>
              <a:gd name="connsiteY41" fmla="*/ 1872545 h 2024945"/>
              <a:gd name="connsiteX42" fmla="*/ 928007 w 3023507"/>
              <a:gd name="connsiteY42" fmla="*/ 1995010 h 2024945"/>
              <a:gd name="connsiteX43" fmla="*/ 775607 w 3023507"/>
              <a:gd name="connsiteY43" fmla="*/ 2024945 h 2024945"/>
              <a:gd name="connsiteX44" fmla="*/ 530678 w 3023507"/>
              <a:gd name="connsiteY44" fmla="*/ 1978681 h 2024945"/>
              <a:gd name="connsiteX45" fmla="*/ 410936 w 3023507"/>
              <a:gd name="connsiteY45" fmla="*/ 1935138 h 2024945"/>
              <a:gd name="connsiteX46" fmla="*/ 242207 w 3023507"/>
              <a:gd name="connsiteY46" fmla="*/ 1926974 h 2024945"/>
              <a:gd name="connsiteX47" fmla="*/ 97971 w 3023507"/>
              <a:gd name="connsiteY47" fmla="*/ 1932417 h 2024945"/>
              <a:gd name="connsiteX48" fmla="*/ 13607 w 3023507"/>
              <a:gd name="connsiteY48" fmla="*/ 1962353 h 2024945"/>
              <a:gd name="connsiteX49" fmla="*/ 0 w 3023507"/>
              <a:gd name="connsiteY49" fmla="*/ 1638503 h 2024945"/>
              <a:gd name="connsiteX0" fmla="*/ 0 w 3023507"/>
              <a:gd name="connsiteY0" fmla="*/ 1638503 h 2024945"/>
              <a:gd name="connsiteX1" fmla="*/ 326571 w 3023507"/>
              <a:gd name="connsiteY1" fmla="*/ 1554138 h 2024945"/>
              <a:gd name="connsiteX2" fmla="*/ 707571 w 3023507"/>
              <a:gd name="connsiteY2" fmla="*/ 1616731 h 2024945"/>
              <a:gd name="connsiteX3" fmla="*/ 1790700 w 3023507"/>
              <a:gd name="connsiteY3" fmla="*/ 247853 h 2024945"/>
              <a:gd name="connsiteX4" fmla="*/ 2160814 w 3023507"/>
              <a:gd name="connsiteY4" fmla="*/ 375760 h 2024945"/>
              <a:gd name="connsiteX5" fmla="*/ 2452007 w 3023507"/>
              <a:gd name="connsiteY5" fmla="*/ 111781 h 2024945"/>
              <a:gd name="connsiteX6" fmla="*/ 2481943 w 3023507"/>
              <a:gd name="connsiteY6" fmla="*/ 242410 h 2024945"/>
              <a:gd name="connsiteX7" fmla="*/ 2503714 w 3023507"/>
              <a:gd name="connsiteY7" fmla="*/ 353988 h 2024945"/>
              <a:gd name="connsiteX8" fmla="*/ 2514600 w 3023507"/>
              <a:gd name="connsiteY8" fmla="*/ 419303 h 2024945"/>
              <a:gd name="connsiteX9" fmla="*/ 2541814 w 3023507"/>
              <a:gd name="connsiteY9" fmla="*/ 166210 h 2024945"/>
              <a:gd name="connsiteX10" fmla="*/ 2582636 w 3023507"/>
              <a:gd name="connsiteY10" fmla="*/ 326774 h 2024945"/>
              <a:gd name="connsiteX11" fmla="*/ 2639786 w 3023507"/>
              <a:gd name="connsiteY11" fmla="*/ 451960 h 2024945"/>
              <a:gd name="connsiteX12" fmla="*/ 2669721 w 3023507"/>
              <a:gd name="connsiteY12" fmla="*/ 383924 h 2024945"/>
              <a:gd name="connsiteX13" fmla="*/ 2672443 w 3023507"/>
              <a:gd name="connsiteY13" fmla="*/ 223360 h 2024945"/>
              <a:gd name="connsiteX14" fmla="*/ 2702378 w 3023507"/>
              <a:gd name="connsiteY14" fmla="*/ 87288 h 2024945"/>
              <a:gd name="connsiteX15" fmla="*/ 2735036 w 3023507"/>
              <a:gd name="connsiteY15" fmla="*/ 2924 h 2024945"/>
              <a:gd name="connsiteX16" fmla="*/ 2805793 w 3023507"/>
              <a:gd name="connsiteY16" fmla="*/ 185260 h 2024945"/>
              <a:gd name="connsiteX17" fmla="*/ 2865664 w 3023507"/>
              <a:gd name="connsiteY17" fmla="*/ 321331 h 2024945"/>
              <a:gd name="connsiteX18" fmla="*/ 2914650 w 3023507"/>
              <a:gd name="connsiteY18" fmla="*/ 166210 h 2024945"/>
              <a:gd name="connsiteX19" fmla="*/ 2933700 w 3023507"/>
              <a:gd name="connsiteY19" fmla="*/ 119945 h 2024945"/>
              <a:gd name="connsiteX20" fmla="*/ 2985407 w 3023507"/>
              <a:gd name="connsiteY20" fmla="*/ 394810 h 2024945"/>
              <a:gd name="connsiteX21" fmla="*/ 2996293 w 3023507"/>
              <a:gd name="connsiteY21" fmla="*/ 500945 h 2024945"/>
              <a:gd name="connsiteX22" fmla="*/ 3023507 w 3023507"/>
              <a:gd name="connsiteY22" fmla="*/ 631574 h 2024945"/>
              <a:gd name="connsiteX23" fmla="*/ 2933700 w 3023507"/>
              <a:gd name="connsiteY23" fmla="*/ 536324 h 2024945"/>
              <a:gd name="connsiteX24" fmla="*/ 2841171 w 3023507"/>
              <a:gd name="connsiteY24" fmla="*/ 522717 h 2024945"/>
              <a:gd name="connsiteX25" fmla="*/ 2767693 w 3023507"/>
              <a:gd name="connsiteY25" fmla="*/ 601638 h 2024945"/>
              <a:gd name="connsiteX26" fmla="*/ 2688771 w 3023507"/>
              <a:gd name="connsiteY26" fmla="*/ 715938 h 2024945"/>
              <a:gd name="connsiteX27" fmla="*/ 2626178 w 3023507"/>
              <a:gd name="connsiteY27" fmla="*/ 745874 h 2024945"/>
              <a:gd name="connsiteX28" fmla="*/ 2563586 w 3023507"/>
              <a:gd name="connsiteY28" fmla="*/ 669674 h 2024945"/>
              <a:gd name="connsiteX29" fmla="*/ 2484664 w 3023507"/>
              <a:gd name="connsiteY29" fmla="*/ 585310 h 2024945"/>
              <a:gd name="connsiteX30" fmla="*/ 2432957 w 3023507"/>
              <a:gd name="connsiteY30" fmla="*/ 623410 h 2024945"/>
              <a:gd name="connsiteX31" fmla="*/ 2340428 w 3023507"/>
              <a:gd name="connsiteY31" fmla="*/ 694167 h 2024945"/>
              <a:gd name="connsiteX32" fmla="*/ 2188028 w 3023507"/>
              <a:gd name="connsiteY32" fmla="*/ 773088 h 2024945"/>
              <a:gd name="connsiteX33" fmla="*/ 2106386 w 3023507"/>
              <a:gd name="connsiteY33" fmla="*/ 770367 h 2024945"/>
              <a:gd name="connsiteX34" fmla="*/ 1962150 w 3023507"/>
              <a:gd name="connsiteY34" fmla="*/ 710495 h 2024945"/>
              <a:gd name="connsiteX35" fmla="*/ 1815193 w 3023507"/>
              <a:gd name="connsiteY35" fmla="*/ 737710 h 2024945"/>
              <a:gd name="connsiteX36" fmla="*/ 1632857 w 3023507"/>
              <a:gd name="connsiteY36" fmla="*/ 958145 h 2024945"/>
              <a:gd name="connsiteX37" fmla="*/ 1475014 w 3023507"/>
              <a:gd name="connsiteY37" fmla="*/ 1197631 h 2024945"/>
              <a:gd name="connsiteX38" fmla="*/ 1257300 w 3023507"/>
              <a:gd name="connsiteY38" fmla="*/ 1510595 h 2024945"/>
              <a:gd name="connsiteX39" fmla="*/ 1240971 w 3023507"/>
              <a:gd name="connsiteY39" fmla="*/ 1535088 h 2024945"/>
              <a:gd name="connsiteX40" fmla="*/ 1235528 w 3023507"/>
              <a:gd name="connsiteY40" fmla="*/ 1548695 h 2024945"/>
              <a:gd name="connsiteX41" fmla="*/ 1031421 w 3023507"/>
              <a:gd name="connsiteY41" fmla="*/ 1872545 h 2024945"/>
              <a:gd name="connsiteX42" fmla="*/ 928007 w 3023507"/>
              <a:gd name="connsiteY42" fmla="*/ 1995010 h 2024945"/>
              <a:gd name="connsiteX43" fmla="*/ 775607 w 3023507"/>
              <a:gd name="connsiteY43" fmla="*/ 2024945 h 2024945"/>
              <a:gd name="connsiteX44" fmla="*/ 530678 w 3023507"/>
              <a:gd name="connsiteY44" fmla="*/ 1978681 h 2024945"/>
              <a:gd name="connsiteX45" fmla="*/ 410936 w 3023507"/>
              <a:gd name="connsiteY45" fmla="*/ 1935138 h 2024945"/>
              <a:gd name="connsiteX46" fmla="*/ 242207 w 3023507"/>
              <a:gd name="connsiteY46" fmla="*/ 1926974 h 2024945"/>
              <a:gd name="connsiteX47" fmla="*/ 97971 w 3023507"/>
              <a:gd name="connsiteY47" fmla="*/ 1932417 h 2024945"/>
              <a:gd name="connsiteX48" fmla="*/ 13607 w 3023507"/>
              <a:gd name="connsiteY48" fmla="*/ 1962353 h 2024945"/>
              <a:gd name="connsiteX49" fmla="*/ 0 w 3023507"/>
              <a:gd name="connsiteY49" fmla="*/ 1638503 h 2024945"/>
              <a:gd name="connsiteX0" fmla="*/ 0 w 3023507"/>
              <a:gd name="connsiteY0" fmla="*/ 1638503 h 2024945"/>
              <a:gd name="connsiteX1" fmla="*/ 326571 w 3023507"/>
              <a:gd name="connsiteY1" fmla="*/ 1554138 h 2024945"/>
              <a:gd name="connsiteX2" fmla="*/ 707571 w 3023507"/>
              <a:gd name="connsiteY2" fmla="*/ 1616731 h 2024945"/>
              <a:gd name="connsiteX3" fmla="*/ 1790700 w 3023507"/>
              <a:gd name="connsiteY3" fmla="*/ 247853 h 2024945"/>
              <a:gd name="connsiteX4" fmla="*/ 2160814 w 3023507"/>
              <a:gd name="connsiteY4" fmla="*/ 375760 h 2024945"/>
              <a:gd name="connsiteX5" fmla="*/ 2452007 w 3023507"/>
              <a:gd name="connsiteY5" fmla="*/ 111781 h 2024945"/>
              <a:gd name="connsiteX6" fmla="*/ 2481943 w 3023507"/>
              <a:gd name="connsiteY6" fmla="*/ 242410 h 2024945"/>
              <a:gd name="connsiteX7" fmla="*/ 2503714 w 3023507"/>
              <a:gd name="connsiteY7" fmla="*/ 353988 h 2024945"/>
              <a:gd name="connsiteX8" fmla="*/ 2514600 w 3023507"/>
              <a:gd name="connsiteY8" fmla="*/ 419303 h 2024945"/>
              <a:gd name="connsiteX9" fmla="*/ 2541814 w 3023507"/>
              <a:gd name="connsiteY9" fmla="*/ 166210 h 2024945"/>
              <a:gd name="connsiteX10" fmla="*/ 2582636 w 3023507"/>
              <a:gd name="connsiteY10" fmla="*/ 326774 h 2024945"/>
              <a:gd name="connsiteX11" fmla="*/ 2639786 w 3023507"/>
              <a:gd name="connsiteY11" fmla="*/ 451960 h 2024945"/>
              <a:gd name="connsiteX12" fmla="*/ 2669721 w 3023507"/>
              <a:gd name="connsiteY12" fmla="*/ 383924 h 2024945"/>
              <a:gd name="connsiteX13" fmla="*/ 2672443 w 3023507"/>
              <a:gd name="connsiteY13" fmla="*/ 223360 h 2024945"/>
              <a:gd name="connsiteX14" fmla="*/ 2702378 w 3023507"/>
              <a:gd name="connsiteY14" fmla="*/ 87288 h 2024945"/>
              <a:gd name="connsiteX15" fmla="*/ 2735036 w 3023507"/>
              <a:gd name="connsiteY15" fmla="*/ 2924 h 2024945"/>
              <a:gd name="connsiteX16" fmla="*/ 2805793 w 3023507"/>
              <a:gd name="connsiteY16" fmla="*/ 185260 h 2024945"/>
              <a:gd name="connsiteX17" fmla="*/ 2865664 w 3023507"/>
              <a:gd name="connsiteY17" fmla="*/ 321331 h 2024945"/>
              <a:gd name="connsiteX18" fmla="*/ 2914650 w 3023507"/>
              <a:gd name="connsiteY18" fmla="*/ 166210 h 2024945"/>
              <a:gd name="connsiteX19" fmla="*/ 2933700 w 3023507"/>
              <a:gd name="connsiteY19" fmla="*/ 119945 h 2024945"/>
              <a:gd name="connsiteX20" fmla="*/ 2985407 w 3023507"/>
              <a:gd name="connsiteY20" fmla="*/ 394810 h 2024945"/>
              <a:gd name="connsiteX21" fmla="*/ 2996293 w 3023507"/>
              <a:gd name="connsiteY21" fmla="*/ 500945 h 2024945"/>
              <a:gd name="connsiteX22" fmla="*/ 3023507 w 3023507"/>
              <a:gd name="connsiteY22" fmla="*/ 631574 h 2024945"/>
              <a:gd name="connsiteX23" fmla="*/ 2933700 w 3023507"/>
              <a:gd name="connsiteY23" fmla="*/ 536324 h 2024945"/>
              <a:gd name="connsiteX24" fmla="*/ 2841171 w 3023507"/>
              <a:gd name="connsiteY24" fmla="*/ 522717 h 2024945"/>
              <a:gd name="connsiteX25" fmla="*/ 2767693 w 3023507"/>
              <a:gd name="connsiteY25" fmla="*/ 601638 h 2024945"/>
              <a:gd name="connsiteX26" fmla="*/ 2688771 w 3023507"/>
              <a:gd name="connsiteY26" fmla="*/ 715938 h 2024945"/>
              <a:gd name="connsiteX27" fmla="*/ 2626178 w 3023507"/>
              <a:gd name="connsiteY27" fmla="*/ 745874 h 2024945"/>
              <a:gd name="connsiteX28" fmla="*/ 2563586 w 3023507"/>
              <a:gd name="connsiteY28" fmla="*/ 669674 h 2024945"/>
              <a:gd name="connsiteX29" fmla="*/ 2484664 w 3023507"/>
              <a:gd name="connsiteY29" fmla="*/ 585310 h 2024945"/>
              <a:gd name="connsiteX30" fmla="*/ 2432957 w 3023507"/>
              <a:gd name="connsiteY30" fmla="*/ 623410 h 2024945"/>
              <a:gd name="connsiteX31" fmla="*/ 2340428 w 3023507"/>
              <a:gd name="connsiteY31" fmla="*/ 694167 h 2024945"/>
              <a:gd name="connsiteX32" fmla="*/ 2188028 w 3023507"/>
              <a:gd name="connsiteY32" fmla="*/ 773088 h 2024945"/>
              <a:gd name="connsiteX33" fmla="*/ 2106386 w 3023507"/>
              <a:gd name="connsiteY33" fmla="*/ 770367 h 2024945"/>
              <a:gd name="connsiteX34" fmla="*/ 1962150 w 3023507"/>
              <a:gd name="connsiteY34" fmla="*/ 710495 h 2024945"/>
              <a:gd name="connsiteX35" fmla="*/ 1815193 w 3023507"/>
              <a:gd name="connsiteY35" fmla="*/ 737710 h 2024945"/>
              <a:gd name="connsiteX36" fmla="*/ 1632857 w 3023507"/>
              <a:gd name="connsiteY36" fmla="*/ 958145 h 2024945"/>
              <a:gd name="connsiteX37" fmla="*/ 1475014 w 3023507"/>
              <a:gd name="connsiteY37" fmla="*/ 1197631 h 2024945"/>
              <a:gd name="connsiteX38" fmla="*/ 1257300 w 3023507"/>
              <a:gd name="connsiteY38" fmla="*/ 1510595 h 2024945"/>
              <a:gd name="connsiteX39" fmla="*/ 1240971 w 3023507"/>
              <a:gd name="connsiteY39" fmla="*/ 1535088 h 2024945"/>
              <a:gd name="connsiteX40" fmla="*/ 1235528 w 3023507"/>
              <a:gd name="connsiteY40" fmla="*/ 1548695 h 2024945"/>
              <a:gd name="connsiteX41" fmla="*/ 1031421 w 3023507"/>
              <a:gd name="connsiteY41" fmla="*/ 1872545 h 2024945"/>
              <a:gd name="connsiteX42" fmla="*/ 928007 w 3023507"/>
              <a:gd name="connsiteY42" fmla="*/ 1995010 h 2024945"/>
              <a:gd name="connsiteX43" fmla="*/ 775607 w 3023507"/>
              <a:gd name="connsiteY43" fmla="*/ 2024945 h 2024945"/>
              <a:gd name="connsiteX44" fmla="*/ 530678 w 3023507"/>
              <a:gd name="connsiteY44" fmla="*/ 1978681 h 2024945"/>
              <a:gd name="connsiteX45" fmla="*/ 410936 w 3023507"/>
              <a:gd name="connsiteY45" fmla="*/ 1935138 h 2024945"/>
              <a:gd name="connsiteX46" fmla="*/ 242207 w 3023507"/>
              <a:gd name="connsiteY46" fmla="*/ 1926974 h 2024945"/>
              <a:gd name="connsiteX47" fmla="*/ 97971 w 3023507"/>
              <a:gd name="connsiteY47" fmla="*/ 1932417 h 2024945"/>
              <a:gd name="connsiteX48" fmla="*/ 13607 w 3023507"/>
              <a:gd name="connsiteY48" fmla="*/ 1962353 h 2024945"/>
              <a:gd name="connsiteX49" fmla="*/ 0 w 3023507"/>
              <a:gd name="connsiteY49" fmla="*/ 1638503 h 2024945"/>
              <a:gd name="connsiteX0" fmla="*/ 0 w 3023507"/>
              <a:gd name="connsiteY0" fmla="*/ 1638503 h 2024945"/>
              <a:gd name="connsiteX1" fmla="*/ 326571 w 3023507"/>
              <a:gd name="connsiteY1" fmla="*/ 1554138 h 2024945"/>
              <a:gd name="connsiteX2" fmla="*/ 707571 w 3023507"/>
              <a:gd name="connsiteY2" fmla="*/ 1616731 h 2024945"/>
              <a:gd name="connsiteX3" fmla="*/ 1790700 w 3023507"/>
              <a:gd name="connsiteY3" fmla="*/ 247853 h 2024945"/>
              <a:gd name="connsiteX4" fmla="*/ 2160814 w 3023507"/>
              <a:gd name="connsiteY4" fmla="*/ 375760 h 2024945"/>
              <a:gd name="connsiteX5" fmla="*/ 2452007 w 3023507"/>
              <a:gd name="connsiteY5" fmla="*/ 111781 h 2024945"/>
              <a:gd name="connsiteX6" fmla="*/ 2481943 w 3023507"/>
              <a:gd name="connsiteY6" fmla="*/ 242410 h 2024945"/>
              <a:gd name="connsiteX7" fmla="*/ 2503714 w 3023507"/>
              <a:gd name="connsiteY7" fmla="*/ 353988 h 2024945"/>
              <a:gd name="connsiteX8" fmla="*/ 2514600 w 3023507"/>
              <a:gd name="connsiteY8" fmla="*/ 419303 h 2024945"/>
              <a:gd name="connsiteX9" fmla="*/ 2541814 w 3023507"/>
              <a:gd name="connsiteY9" fmla="*/ 166210 h 2024945"/>
              <a:gd name="connsiteX10" fmla="*/ 2582636 w 3023507"/>
              <a:gd name="connsiteY10" fmla="*/ 326774 h 2024945"/>
              <a:gd name="connsiteX11" fmla="*/ 2639786 w 3023507"/>
              <a:gd name="connsiteY11" fmla="*/ 451960 h 2024945"/>
              <a:gd name="connsiteX12" fmla="*/ 2669721 w 3023507"/>
              <a:gd name="connsiteY12" fmla="*/ 383924 h 2024945"/>
              <a:gd name="connsiteX13" fmla="*/ 2672443 w 3023507"/>
              <a:gd name="connsiteY13" fmla="*/ 223360 h 2024945"/>
              <a:gd name="connsiteX14" fmla="*/ 2702378 w 3023507"/>
              <a:gd name="connsiteY14" fmla="*/ 87288 h 2024945"/>
              <a:gd name="connsiteX15" fmla="*/ 2735036 w 3023507"/>
              <a:gd name="connsiteY15" fmla="*/ 2924 h 2024945"/>
              <a:gd name="connsiteX16" fmla="*/ 2805793 w 3023507"/>
              <a:gd name="connsiteY16" fmla="*/ 185260 h 2024945"/>
              <a:gd name="connsiteX17" fmla="*/ 2865664 w 3023507"/>
              <a:gd name="connsiteY17" fmla="*/ 321331 h 2024945"/>
              <a:gd name="connsiteX18" fmla="*/ 2914650 w 3023507"/>
              <a:gd name="connsiteY18" fmla="*/ 166210 h 2024945"/>
              <a:gd name="connsiteX19" fmla="*/ 2933700 w 3023507"/>
              <a:gd name="connsiteY19" fmla="*/ 119945 h 2024945"/>
              <a:gd name="connsiteX20" fmla="*/ 2985407 w 3023507"/>
              <a:gd name="connsiteY20" fmla="*/ 394810 h 2024945"/>
              <a:gd name="connsiteX21" fmla="*/ 2996293 w 3023507"/>
              <a:gd name="connsiteY21" fmla="*/ 500945 h 2024945"/>
              <a:gd name="connsiteX22" fmla="*/ 3023507 w 3023507"/>
              <a:gd name="connsiteY22" fmla="*/ 631574 h 2024945"/>
              <a:gd name="connsiteX23" fmla="*/ 2933700 w 3023507"/>
              <a:gd name="connsiteY23" fmla="*/ 536324 h 2024945"/>
              <a:gd name="connsiteX24" fmla="*/ 2841171 w 3023507"/>
              <a:gd name="connsiteY24" fmla="*/ 522717 h 2024945"/>
              <a:gd name="connsiteX25" fmla="*/ 2767693 w 3023507"/>
              <a:gd name="connsiteY25" fmla="*/ 601638 h 2024945"/>
              <a:gd name="connsiteX26" fmla="*/ 2688771 w 3023507"/>
              <a:gd name="connsiteY26" fmla="*/ 715938 h 2024945"/>
              <a:gd name="connsiteX27" fmla="*/ 2626178 w 3023507"/>
              <a:gd name="connsiteY27" fmla="*/ 745874 h 2024945"/>
              <a:gd name="connsiteX28" fmla="*/ 2563586 w 3023507"/>
              <a:gd name="connsiteY28" fmla="*/ 669674 h 2024945"/>
              <a:gd name="connsiteX29" fmla="*/ 2484664 w 3023507"/>
              <a:gd name="connsiteY29" fmla="*/ 585310 h 2024945"/>
              <a:gd name="connsiteX30" fmla="*/ 2432957 w 3023507"/>
              <a:gd name="connsiteY30" fmla="*/ 623410 h 2024945"/>
              <a:gd name="connsiteX31" fmla="*/ 2340428 w 3023507"/>
              <a:gd name="connsiteY31" fmla="*/ 694167 h 2024945"/>
              <a:gd name="connsiteX32" fmla="*/ 2188028 w 3023507"/>
              <a:gd name="connsiteY32" fmla="*/ 773088 h 2024945"/>
              <a:gd name="connsiteX33" fmla="*/ 2106386 w 3023507"/>
              <a:gd name="connsiteY33" fmla="*/ 770367 h 2024945"/>
              <a:gd name="connsiteX34" fmla="*/ 1962150 w 3023507"/>
              <a:gd name="connsiteY34" fmla="*/ 710495 h 2024945"/>
              <a:gd name="connsiteX35" fmla="*/ 1815193 w 3023507"/>
              <a:gd name="connsiteY35" fmla="*/ 737710 h 2024945"/>
              <a:gd name="connsiteX36" fmla="*/ 1632857 w 3023507"/>
              <a:gd name="connsiteY36" fmla="*/ 958145 h 2024945"/>
              <a:gd name="connsiteX37" fmla="*/ 1475014 w 3023507"/>
              <a:gd name="connsiteY37" fmla="*/ 1197631 h 2024945"/>
              <a:gd name="connsiteX38" fmla="*/ 1257300 w 3023507"/>
              <a:gd name="connsiteY38" fmla="*/ 1510595 h 2024945"/>
              <a:gd name="connsiteX39" fmla="*/ 1240971 w 3023507"/>
              <a:gd name="connsiteY39" fmla="*/ 1535088 h 2024945"/>
              <a:gd name="connsiteX40" fmla="*/ 1235528 w 3023507"/>
              <a:gd name="connsiteY40" fmla="*/ 1548695 h 2024945"/>
              <a:gd name="connsiteX41" fmla="*/ 1031421 w 3023507"/>
              <a:gd name="connsiteY41" fmla="*/ 1872545 h 2024945"/>
              <a:gd name="connsiteX42" fmla="*/ 928007 w 3023507"/>
              <a:gd name="connsiteY42" fmla="*/ 1995010 h 2024945"/>
              <a:gd name="connsiteX43" fmla="*/ 775607 w 3023507"/>
              <a:gd name="connsiteY43" fmla="*/ 2024945 h 2024945"/>
              <a:gd name="connsiteX44" fmla="*/ 530678 w 3023507"/>
              <a:gd name="connsiteY44" fmla="*/ 1978681 h 2024945"/>
              <a:gd name="connsiteX45" fmla="*/ 410936 w 3023507"/>
              <a:gd name="connsiteY45" fmla="*/ 1935138 h 2024945"/>
              <a:gd name="connsiteX46" fmla="*/ 242207 w 3023507"/>
              <a:gd name="connsiteY46" fmla="*/ 1926974 h 2024945"/>
              <a:gd name="connsiteX47" fmla="*/ 97971 w 3023507"/>
              <a:gd name="connsiteY47" fmla="*/ 1932417 h 2024945"/>
              <a:gd name="connsiteX48" fmla="*/ 13607 w 3023507"/>
              <a:gd name="connsiteY48" fmla="*/ 1962353 h 2024945"/>
              <a:gd name="connsiteX49" fmla="*/ 0 w 3023507"/>
              <a:gd name="connsiteY49" fmla="*/ 1638503 h 2024945"/>
              <a:gd name="connsiteX0" fmla="*/ 0 w 3023507"/>
              <a:gd name="connsiteY0" fmla="*/ 1638503 h 2024945"/>
              <a:gd name="connsiteX1" fmla="*/ 326571 w 3023507"/>
              <a:gd name="connsiteY1" fmla="*/ 1554138 h 2024945"/>
              <a:gd name="connsiteX2" fmla="*/ 707571 w 3023507"/>
              <a:gd name="connsiteY2" fmla="*/ 1616731 h 2024945"/>
              <a:gd name="connsiteX3" fmla="*/ 1790700 w 3023507"/>
              <a:gd name="connsiteY3" fmla="*/ 247853 h 2024945"/>
              <a:gd name="connsiteX4" fmla="*/ 2160814 w 3023507"/>
              <a:gd name="connsiteY4" fmla="*/ 375760 h 2024945"/>
              <a:gd name="connsiteX5" fmla="*/ 2452007 w 3023507"/>
              <a:gd name="connsiteY5" fmla="*/ 111781 h 2024945"/>
              <a:gd name="connsiteX6" fmla="*/ 2481943 w 3023507"/>
              <a:gd name="connsiteY6" fmla="*/ 242410 h 2024945"/>
              <a:gd name="connsiteX7" fmla="*/ 2503714 w 3023507"/>
              <a:gd name="connsiteY7" fmla="*/ 353988 h 2024945"/>
              <a:gd name="connsiteX8" fmla="*/ 2514600 w 3023507"/>
              <a:gd name="connsiteY8" fmla="*/ 419303 h 2024945"/>
              <a:gd name="connsiteX9" fmla="*/ 2541814 w 3023507"/>
              <a:gd name="connsiteY9" fmla="*/ 166210 h 2024945"/>
              <a:gd name="connsiteX10" fmla="*/ 2582636 w 3023507"/>
              <a:gd name="connsiteY10" fmla="*/ 326774 h 2024945"/>
              <a:gd name="connsiteX11" fmla="*/ 2639786 w 3023507"/>
              <a:gd name="connsiteY11" fmla="*/ 451960 h 2024945"/>
              <a:gd name="connsiteX12" fmla="*/ 2669721 w 3023507"/>
              <a:gd name="connsiteY12" fmla="*/ 383924 h 2024945"/>
              <a:gd name="connsiteX13" fmla="*/ 2672443 w 3023507"/>
              <a:gd name="connsiteY13" fmla="*/ 223360 h 2024945"/>
              <a:gd name="connsiteX14" fmla="*/ 2702378 w 3023507"/>
              <a:gd name="connsiteY14" fmla="*/ 87288 h 2024945"/>
              <a:gd name="connsiteX15" fmla="*/ 2735036 w 3023507"/>
              <a:gd name="connsiteY15" fmla="*/ 2924 h 2024945"/>
              <a:gd name="connsiteX16" fmla="*/ 2805793 w 3023507"/>
              <a:gd name="connsiteY16" fmla="*/ 185260 h 2024945"/>
              <a:gd name="connsiteX17" fmla="*/ 2865664 w 3023507"/>
              <a:gd name="connsiteY17" fmla="*/ 321331 h 2024945"/>
              <a:gd name="connsiteX18" fmla="*/ 2914650 w 3023507"/>
              <a:gd name="connsiteY18" fmla="*/ 166210 h 2024945"/>
              <a:gd name="connsiteX19" fmla="*/ 2933700 w 3023507"/>
              <a:gd name="connsiteY19" fmla="*/ 119945 h 2024945"/>
              <a:gd name="connsiteX20" fmla="*/ 2985407 w 3023507"/>
              <a:gd name="connsiteY20" fmla="*/ 394810 h 2024945"/>
              <a:gd name="connsiteX21" fmla="*/ 2996293 w 3023507"/>
              <a:gd name="connsiteY21" fmla="*/ 500945 h 2024945"/>
              <a:gd name="connsiteX22" fmla="*/ 3023507 w 3023507"/>
              <a:gd name="connsiteY22" fmla="*/ 631574 h 2024945"/>
              <a:gd name="connsiteX23" fmla="*/ 2933700 w 3023507"/>
              <a:gd name="connsiteY23" fmla="*/ 536324 h 2024945"/>
              <a:gd name="connsiteX24" fmla="*/ 2841171 w 3023507"/>
              <a:gd name="connsiteY24" fmla="*/ 522717 h 2024945"/>
              <a:gd name="connsiteX25" fmla="*/ 2767693 w 3023507"/>
              <a:gd name="connsiteY25" fmla="*/ 601638 h 2024945"/>
              <a:gd name="connsiteX26" fmla="*/ 2688771 w 3023507"/>
              <a:gd name="connsiteY26" fmla="*/ 715938 h 2024945"/>
              <a:gd name="connsiteX27" fmla="*/ 2626178 w 3023507"/>
              <a:gd name="connsiteY27" fmla="*/ 745874 h 2024945"/>
              <a:gd name="connsiteX28" fmla="*/ 2563586 w 3023507"/>
              <a:gd name="connsiteY28" fmla="*/ 669674 h 2024945"/>
              <a:gd name="connsiteX29" fmla="*/ 2484664 w 3023507"/>
              <a:gd name="connsiteY29" fmla="*/ 585310 h 2024945"/>
              <a:gd name="connsiteX30" fmla="*/ 2432957 w 3023507"/>
              <a:gd name="connsiteY30" fmla="*/ 623410 h 2024945"/>
              <a:gd name="connsiteX31" fmla="*/ 2340428 w 3023507"/>
              <a:gd name="connsiteY31" fmla="*/ 694167 h 2024945"/>
              <a:gd name="connsiteX32" fmla="*/ 2188028 w 3023507"/>
              <a:gd name="connsiteY32" fmla="*/ 773088 h 2024945"/>
              <a:gd name="connsiteX33" fmla="*/ 2106386 w 3023507"/>
              <a:gd name="connsiteY33" fmla="*/ 770367 h 2024945"/>
              <a:gd name="connsiteX34" fmla="*/ 1962150 w 3023507"/>
              <a:gd name="connsiteY34" fmla="*/ 710495 h 2024945"/>
              <a:gd name="connsiteX35" fmla="*/ 1815193 w 3023507"/>
              <a:gd name="connsiteY35" fmla="*/ 737710 h 2024945"/>
              <a:gd name="connsiteX36" fmla="*/ 1632857 w 3023507"/>
              <a:gd name="connsiteY36" fmla="*/ 958145 h 2024945"/>
              <a:gd name="connsiteX37" fmla="*/ 1475014 w 3023507"/>
              <a:gd name="connsiteY37" fmla="*/ 1197631 h 2024945"/>
              <a:gd name="connsiteX38" fmla="*/ 1257300 w 3023507"/>
              <a:gd name="connsiteY38" fmla="*/ 1510595 h 2024945"/>
              <a:gd name="connsiteX39" fmla="*/ 1240971 w 3023507"/>
              <a:gd name="connsiteY39" fmla="*/ 1535088 h 2024945"/>
              <a:gd name="connsiteX40" fmla="*/ 1235528 w 3023507"/>
              <a:gd name="connsiteY40" fmla="*/ 1548695 h 2024945"/>
              <a:gd name="connsiteX41" fmla="*/ 1031421 w 3023507"/>
              <a:gd name="connsiteY41" fmla="*/ 1872545 h 2024945"/>
              <a:gd name="connsiteX42" fmla="*/ 928007 w 3023507"/>
              <a:gd name="connsiteY42" fmla="*/ 1995010 h 2024945"/>
              <a:gd name="connsiteX43" fmla="*/ 775607 w 3023507"/>
              <a:gd name="connsiteY43" fmla="*/ 2024945 h 2024945"/>
              <a:gd name="connsiteX44" fmla="*/ 530678 w 3023507"/>
              <a:gd name="connsiteY44" fmla="*/ 1978681 h 2024945"/>
              <a:gd name="connsiteX45" fmla="*/ 410936 w 3023507"/>
              <a:gd name="connsiteY45" fmla="*/ 1935138 h 2024945"/>
              <a:gd name="connsiteX46" fmla="*/ 242207 w 3023507"/>
              <a:gd name="connsiteY46" fmla="*/ 1926974 h 2024945"/>
              <a:gd name="connsiteX47" fmla="*/ 97971 w 3023507"/>
              <a:gd name="connsiteY47" fmla="*/ 1932417 h 2024945"/>
              <a:gd name="connsiteX48" fmla="*/ 13607 w 3023507"/>
              <a:gd name="connsiteY48" fmla="*/ 1962353 h 2024945"/>
              <a:gd name="connsiteX49" fmla="*/ 0 w 3023507"/>
              <a:gd name="connsiteY49" fmla="*/ 1638503 h 2024945"/>
              <a:gd name="connsiteX0" fmla="*/ 0 w 3023507"/>
              <a:gd name="connsiteY0" fmla="*/ 1638503 h 2024945"/>
              <a:gd name="connsiteX1" fmla="*/ 326571 w 3023507"/>
              <a:gd name="connsiteY1" fmla="*/ 1554138 h 2024945"/>
              <a:gd name="connsiteX2" fmla="*/ 707571 w 3023507"/>
              <a:gd name="connsiteY2" fmla="*/ 1616731 h 2024945"/>
              <a:gd name="connsiteX3" fmla="*/ 1790700 w 3023507"/>
              <a:gd name="connsiteY3" fmla="*/ 247853 h 2024945"/>
              <a:gd name="connsiteX4" fmla="*/ 2160814 w 3023507"/>
              <a:gd name="connsiteY4" fmla="*/ 375760 h 2024945"/>
              <a:gd name="connsiteX5" fmla="*/ 2452007 w 3023507"/>
              <a:gd name="connsiteY5" fmla="*/ 111781 h 2024945"/>
              <a:gd name="connsiteX6" fmla="*/ 2481943 w 3023507"/>
              <a:gd name="connsiteY6" fmla="*/ 242410 h 2024945"/>
              <a:gd name="connsiteX7" fmla="*/ 2503714 w 3023507"/>
              <a:gd name="connsiteY7" fmla="*/ 353988 h 2024945"/>
              <a:gd name="connsiteX8" fmla="*/ 2514600 w 3023507"/>
              <a:gd name="connsiteY8" fmla="*/ 419303 h 2024945"/>
              <a:gd name="connsiteX9" fmla="*/ 2541814 w 3023507"/>
              <a:gd name="connsiteY9" fmla="*/ 166210 h 2024945"/>
              <a:gd name="connsiteX10" fmla="*/ 2582636 w 3023507"/>
              <a:gd name="connsiteY10" fmla="*/ 326774 h 2024945"/>
              <a:gd name="connsiteX11" fmla="*/ 2639786 w 3023507"/>
              <a:gd name="connsiteY11" fmla="*/ 451960 h 2024945"/>
              <a:gd name="connsiteX12" fmla="*/ 2669721 w 3023507"/>
              <a:gd name="connsiteY12" fmla="*/ 383924 h 2024945"/>
              <a:gd name="connsiteX13" fmla="*/ 2672443 w 3023507"/>
              <a:gd name="connsiteY13" fmla="*/ 223360 h 2024945"/>
              <a:gd name="connsiteX14" fmla="*/ 2702378 w 3023507"/>
              <a:gd name="connsiteY14" fmla="*/ 87288 h 2024945"/>
              <a:gd name="connsiteX15" fmla="*/ 2735036 w 3023507"/>
              <a:gd name="connsiteY15" fmla="*/ 2924 h 2024945"/>
              <a:gd name="connsiteX16" fmla="*/ 2805793 w 3023507"/>
              <a:gd name="connsiteY16" fmla="*/ 185260 h 2024945"/>
              <a:gd name="connsiteX17" fmla="*/ 2865664 w 3023507"/>
              <a:gd name="connsiteY17" fmla="*/ 321331 h 2024945"/>
              <a:gd name="connsiteX18" fmla="*/ 2914650 w 3023507"/>
              <a:gd name="connsiteY18" fmla="*/ 166210 h 2024945"/>
              <a:gd name="connsiteX19" fmla="*/ 2933700 w 3023507"/>
              <a:gd name="connsiteY19" fmla="*/ 119945 h 2024945"/>
              <a:gd name="connsiteX20" fmla="*/ 2985407 w 3023507"/>
              <a:gd name="connsiteY20" fmla="*/ 394810 h 2024945"/>
              <a:gd name="connsiteX21" fmla="*/ 2996293 w 3023507"/>
              <a:gd name="connsiteY21" fmla="*/ 500945 h 2024945"/>
              <a:gd name="connsiteX22" fmla="*/ 3023507 w 3023507"/>
              <a:gd name="connsiteY22" fmla="*/ 631574 h 2024945"/>
              <a:gd name="connsiteX23" fmla="*/ 2933700 w 3023507"/>
              <a:gd name="connsiteY23" fmla="*/ 536324 h 2024945"/>
              <a:gd name="connsiteX24" fmla="*/ 2841171 w 3023507"/>
              <a:gd name="connsiteY24" fmla="*/ 522717 h 2024945"/>
              <a:gd name="connsiteX25" fmla="*/ 2767693 w 3023507"/>
              <a:gd name="connsiteY25" fmla="*/ 601638 h 2024945"/>
              <a:gd name="connsiteX26" fmla="*/ 2688771 w 3023507"/>
              <a:gd name="connsiteY26" fmla="*/ 715938 h 2024945"/>
              <a:gd name="connsiteX27" fmla="*/ 2626178 w 3023507"/>
              <a:gd name="connsiteY27" fmla="*/ 745874 h 2024945"/>
              <a:gd name="connsiteX28" fmla="*/ 2563586 w 3023507"/>
              <a:gd name="connsiteY28" fmla="*/ 669674 h 2024945"/>
              <a:gd name="connsiteX29" fmla="*/ 2484664 w 3023507"/>
              <a:gd name="connsiteY29" fmla="*/ 585310 h 2024945"/>
              <a:gd name="connsiteX30" fmla="*/ 2432957 w 3023507"/>
              <a:gd name="connsiteY30" fmla="*/ 623410 h 2024945"/>
              <a:gd name="connsiteX31" fmla="*/ 2340428 w 3023507"/>
              <a:gd name="connsiteY31" fmla="*/ 694167 h 2024945"/>
              <a:gd name="connsiteX32" fmla="*/ 2188028 w 3023507"/>
              <a:gd name="connsiteY32" fmla="*/ 773088 h 2024945"/>
              <a:gd name="connsiteX33" fmla="*/ 2106386 w 3023507"/>
              <a:gd name="connsiteY33" fmla="*/ 770367 h 2024945"/>
              <a:gd name="connsiteX34" fmla="*/ 1962150 w 3023507"/>
              <a:gd name="connsiteY34" fmla="*/ 710495 h 2024945"/>
              <a:gd name="connsiteX35" fmla="*/ 1815193 w 3023507"/>
              <a:gd name="connsiteY35" fmla="*/ 737710 h 2024945"/>
              <a:gd name="connsiteX36" fmla="*/ 1632857 w 3023507"/>
              <a:gd name="connsiteY36" fmla="*/ 958145 h 2024945"/>
              <a:gd name="connsiteX37" fmla="*/ 1475014 w 3023507"/>
              <a:gd name="connsiteY37" fmla="*/ 1197631 h 2024945"/>
              <a:gd name="connsiteX38" fmla="*/ 1257300 w 3023507"/>
              <a:gd name="connsiteY38" fmla="*/ 1510595 h 2024945"/>
              <a:gd name="connsiteX39" fmla="*/ 1240971 w 3023507"/>
              <a:gd name="connsiteY39" fmla="*/ 1535088 h 2024945"/>
              <a:gd name="connsiteX40" fmla="*/ 1235528 w 3023507"/>
              <a:gd name="connsiteY40" fmla="*/ 1548695 h 2024945"/>
              <a:gd name="connsiteX41" fmla="*/ 1031421 w 3023507"/>
              <a:gd name="connsiteY41" fmla="*/ 1872545 h 2024945"/>
              <a:gd name="connsiteX42" fmla="*/ 928007 w 3023507"/>
              <a:gd name="connsiteY42" fmla="*/ 1995010 h 2024945"/>
              <a:gd name="connsiteX43" fmla="*/ 775607 w 3023507"/>
              <a:gd name="connsiteY43" fmla="*/ 2024945 h 2024945"/>
              <a:gd name="connsiteX44" fmla="*/ 530678 w 3023507"/>
              <a:gd name="connsiteY44" fmla="*/ 1978681 h 2024945"/>
              <a:gd name="connsiteX45" fmla="*/ 410936 w 3023507"/>
              <a:gd name="connsiteY45" fmla="*/ 1935138 h 2024945"/>
              <a:gd name="connsiteX46" fmla="*/ 242207 w 3023507"/>
              <a:gd name="connsiteY46" fmla="*/ 1926974 h 2024945"/>
              <a:gd name="connsiteX47" fmla="*/ 97971 w 3023507"/>
              <a:gd name="connsiteY47" fmla="*/ 1932417 h 2024945"/>
              <a:gd name="connsiteX48" fmla="*/ 13607 w 3023507"/>
              <a:gd name="connsiteY48" fmla="*/ 1962353 h 2024945"/>
              <a:gd name="connsiteX49" fmla="*/ 0 w 3023507"/>
              <a:gd name="connsiteY49" fmla="*/ 1638503 h 2024945"/>
              <a:gd name="connsiteX0" fmla="*/ 0 w 3023507"/>
              <a:gd name="connsiteY0" fmla="*/ 1638503 h 2024945"/>
              <a:gd name="connsiteX1" fmla="*/ 326571 w 3023507"/>
              <a:gd name="connsiteY1" fmla="*/ 1554138 h 2024945"/>
              <a:gd name="connsiteX2" fmla="*/ 707571 w 3023507"/>
              <a:gd name="connsiteY2" fmla="*/ 1616731 h 2024945"/>
              <a:gd name="connsiteX3" fmla="*/ 1790700 w 3023507"/>
              <a:gd name="connsiteY3" fmla="*/ 247853 h 2024945"/>
              <a:gd name="connsiteX4" fmla="*/ 2160814 w 3023507"/>
              <a:gd name="connsiteY4" fmla="*/ 375760 h 2024945"/>
              <a:gd name="connsiteX5" fmla="*/ 2452007 w 3023507"/>
              <a:gd name="connsiteY5" fmla="*/ 111781 h 2024945"/>
              <a:gd name="connsiteX6" fmla="*/ 2481943 w 3023507"/>
              <a:gd name="connsiteY6" fmla="*/ 242410 h 2024945"/>
              <a:gd name="connsiteX7" fmla="*/ 2503714 w 3023507"/>
              <a:gd name="connsiteY7" fmla="*/ 353988 h 2024945"/>
              <a:gd name="connsiteX8" fmla="*/ 2514600 w 3023507"/>
              <a:gd name="connsiteY8" fmla="*/ 419303 h 2024945"/>
              <a:gd name="connsiteX9" fmla="*/ 2541814 w 3023507"/>
              <a:gd name="connsiteY9" fmla="*/ 166210 h 2024945"/>
              <a:gd name="connsiteX10" fmla="*/ 2582636 w 3023507"/>
              <a:gd name="connsiteY10" fmla="*/ 326774 h 2024945"/>
              <a:gd name="connsiteX11" fmla="*/ 2639786 w 3023507"/>
              <a:gd name="connsiteY11" fmla="*/ 451960 h 2024945"/>
              <a:gd name="connsiteX12" fmla="*/ 2669721 w 3023507"/>
              <a:gd name="connsiteY12" fmla="*/ 383924 h 2024945"/>
              <a:gd name="connsiteX13" fmla="*/ 2672443 w 3023507"/>
              <a:gd name="connsiteY13" fmla="*/ 223360 h 2024945"/>
              <a:gd name="connsiteX14" fmla="*/ 2702378 w 3023507"/>
              <a:gd name="connsiteY14" fmla="*/ 87288 h 2024945"/>
              <a:gd name="connsiteX15" fmla="*/ 2735036 w 3023507"/>
              <a:gd name="connsiteY15" fmla="*/ 2924 h 2024945"/>
              <a:gd name="connsiteX16" fmla="*/ 2805793 w 3023507"/>
              <a:gd name="connsiteY16" fmla="*/ 185260 h 2024945"/>
              <a:gd name="connsiteX17" fmla="*/ 2865664 w 3023507"/>
              <a:gd name="connsiteY17" fmla="*/ 321331 h 2024945"/>
              <a:gd name="connsiteX18" fmla="*/ 2914650 w 3023507"/>
              <a:gd name="connsiteY18" fmla="*/ 166210 h 2024945"/>
              <a:gd name="connsiteX19" fmla="*/ 2933700 w 3023507"/>
              <a:gd name="connsiteY19" fmla="*/ 119945 h 2024945"/>
              <a:gd name="connsiteX20" fmla="*/ 2985407 w 3023507"/>
              <a:gd name="connsiteY20" fmla="*/ 394810 h 2024945"/>
              <a:gd name="connsiteX21" fmla="*/ 2996293 w 3023507"/>
              <a:gd name="connsiteY21" fmla="*/ 500945 h 2024945"/>
              <a:gd name="connsiteX22" fmla="*/ 3023507 w 3023507"/>
              <a:gd name="connsiteY22" fmla="*/ 631574 h 2024945"/>
              <a:gd name="connsiteX23" fmla="*/ 2933700 w 3023507"/>
              <a:gd name="connsiteY23" fmla="*/ 536324 h 2024945"/>
              <a:gd name="connsiteX24" fmla="*/ 2841171 w 3023507"/>
              <a:gd name="connsiteY24" fmla="*/ 522717 h 2024945"/>
              <a:gd name="connsiteX25" fmla="*/ 2767693 w 3023507"/>
              <a:gd name="connsiteY25" fmla="*/ 601638 h 2024945"/>
              <a:gd name="connsiteX26" fmla="*/ 2688771 w 3023507"/>
              <a:gd name="connsiteY26" fmla="*/ 715938 h 2024945"/>
              <a:gd name="connsiteX27" fmla="*/ 2626178 w 3023507"/>
              <a:gd name="connsiteY27" fmla="*/ 745874 h 2024945"/>
              <a:gd name="connsiteX28" fmla="*/ 2563586 w 3023507"/>
              <a:gd name="connsiteY28" fmla="*/ 669674 h 2024945"/>
              <a:gd name="connsiteX29" fmla="*/ 2484664 w 3023507"/>
              <a:gd name="connsiteY29" fmla="*/ 585310 h 2024945"/>
              <a:gd name="connsiteX30" fmla="*/ 2432957 w 3023507"/>
              <a:gd name="connsiteY30" fmla="*/ 623410 h 2024945"/>
              <a:gd name="connsiteX31" fmla="*/ 2340428 w 3023507"/>
              <a:gd name="connsiteY31" fmla="*/ 694167 h 2024945"/>
              <a:gd name="connsiteX32" fmla="*/ 2188028 w 3023507"/>
              <a:gd name="connsiteY32" fmla="*/ 773088 h 2024945"/>
              <a:gd name="connsiteX33" fmla="*/ 2106386 w 3023507"/>
              <a:gd name="connsiteY33" fmla="*/ 770367 h 2024945"/>
              <a:gd name="connsiteX34" fmla="*/ 1962150 w 3023507"/>
              <a:gd name="connsiteY34" fmla="*/ 710495 h 2024945"/>
              <a:gd name="connsiteX35" fmla="*/ 1815193 w 3023507"/>
              <a:gd name="connsiteY35" fmla="*/ 737710 h 2024945"/>
              <a:gd name="connsiteX36" fmla="*/ 1632857 w 3023507"/>
              <a:gd name="connsiteY36" fmla="*/ 958145 h 2024945"/>
              <a:gd name="connsiteX37" fmla="*/ 1475014 w 3023507"/>
              <a:gd name="connsiteY37" fmla="*/ 1197631 h 2024945"/>
              <a:gd name="connsiteX38" fmla="*/ 1257300 w 3023507"/>
              <a:gd name="connsiteY38" fmla="*/ 1510595 h 2024945"/>
              <a:gd name="connsiteX39" fmla="*/ 1240971 w 3023507"/>
              <a:gd name="connsiteY39" fmla="*/ 1535088 h 2024945"/>
              <a:gd name="connsiteX40" fmla="*/ 1235528 w 3023507"/>
              <a:gd name="connsiteY40" fmla="*/ 1548695 h 2024945"/>
              <a:gd name="connsiteX41" fmla="*/ 1031421 w 3023507"/>
              <a:gd name="connsiteY41" fmla="*/ 1872545 h 2024945"/>
              <a:gd name="connsiteX42" fmla="*/ 928007 w 3023507"/>
              <a:gd name="connsiteY42" fmla="*/ 1995010 h 2024945"/>
              <a:gd name="connsiteX43" fmla="*/ 775607 w 3023507"/>
              <a:gd name="connsiteY43" fmla="*/ 2024945 h 2024945"/>
              <a:gd name="connsiteX44" fmla="*/ 530678 w 3023507"/>
              <a:gd name="connsiteY44" fmla="*/ 1978681 h 2024945"/>
              <a:gd name="connsiteX45" fmla="*/ 410936 w 3023507"/>
              <a:gd name="connsiteY45" fmla="*/ 1935138 h 2024945"/>
              <a:gd name="connsiteX46" fmla="*/ 242207 w 3023507"/>
              <a:gd name="connsiteY46" fmla="*/ 1926974 h 2024945"/>
              <a:gd name="connsiteX47" fmla="*/ 97971 w 3023507"/>
              <a:gd name="connsiteY47" fmla="*/ 1932417 h 2024945"/>
              <a:gd name="connsiteX48" fmla="*/ 13607 w 3023507"/>
              <a:gd name="connsiteY48" fmla="*/ 1962353 h 2024945"/>
              <a:gd name="connsiteX49" fmla="*/ 0 w 3023507"/>
              <a:gd name="connsiteY49" fmla="*/ 1638503 h 2024945"/>
              <a:gd name="connsiteX0" fmla="*/ 0 w 3023507"/>
              <a:gd name="connsiteY0" fmla="*/ 1638503 h 2024945"/>
              <a:gd name="connsiteX1" fmla="*/ 326571 w 3023507"/>
              <a:gd name="connsiteY1" fmla="*/ 1554138 h 2024945"/>
              <a:gd name="connsiteX2" fmla="*/ 707571 w 3023507"/>
              <a:gd name="connsiteY2" fmla="*/ 1616731 h 2024945"/>
              <a:gd name="connsiteX3" fmla="*/ 1790700 w 3023507"/>
              <a:gd name="connsiteY3" fmla="*/ 247853 h 2024945"/>
              <a:gd name="connsiteX4" fmla="*/ 2160814 w 3023507"/>
              <a:gd name="connsiteY4" fmla="*/ 375760 h 2024945"/>
              <a:gd name="connsiteX5" fmla="*/ 2452007 w 3023507"/>
              <a:gd name="connsiteY5" fmla="*/ 111781 h 2024945"/>
              <a:gd name="connsiteX6" fmla="*/ 2481943 w 3023507"/>
              <a:gd name="connsiteY6" fmla="*/ 242410 h 2024945"/>
              <a:gd name="connsiteX7" fmla="*/ 2503714 w 3023507"/>
              <a:gd name="connsiteY7" fmla="*/ 353988 h 2024945"/>
              <a:gd name="connsiteX8" fmla="*/ 2514600 w 3023507"/>
              <a:gd name="connsiteY8" fmla="*/ 419303 h 2024945"/>
              <a:gd name="connsiteX9" fmla="*/ 2541814 w 3023507"/>
              <a:gd name="connsiteY9" fmla="*/ 166210 h 2024945"/>
              <a:gd name="connsiteX10" fmla="*/ 2582636 w 3023507"/>
              <a:gd name="connsiteY10" fmla="*/ 326774 h 2024945"/>
              <a:gd name="connsiteX11" fmla="*/ 2639786 w 3023507"/>
              <a:gd name="connsiteY11" fmla="*/ 451960 h 2024945"/>
              <a:gd name="connsiteX12" fmla="*/ 2669721 w 3023507"/>
              <a:gd name="connsiteY12" fmla="*/ 383924 h 2024945"/>
              <a:gd name="connsiteX13" fmla="*/ 2672443 w 3023507"/>
              <a:gd name="connsiteY13" fmla="*/ 223360 h 2024945"/>
              <a:gd name="connsiteX14" fmla="*/ 2702378 w 3023507"/>
              <a:gd name="connsiteY14" fmla="*/ 87288 h 2024945"/>
              <a:gd name="connsiteX15" fmla="*/ 2735036 w 3023507"/>
              <a:gd name="connsiteY15" fmla="*/ 2924 h 2024945"/>
              <a:gd name="connsiteX16" fmla="*/ 2805793 w 3023507"/>
              <a:gd name="connsiteY16" fmla="*/ 185260 h 2024945"/>
              <a:gd name="connsiteX17" fmla="*/ 2865664 w 3023507"/>
              <a:gd name="connsiteY17" fmla="*/ 321331 h 2024945"/>
              <a:gd name="connsiteX18" fmla="*/ 2914650 w 3023507"/>
              <a:gd name="connsiteY18" fmla="*/ 166210 h 2024945"/>
              <a:gd name="connsiteX19" fmla="*/ 2933700 w 3023507"/>
              <a:gd name="connsiteY19" fmla="*/ 119945 h 2024945"/>
              <a:gd name="connsiteX20" fmla="*/ 2985407 w 3023507"/>
              <a:gd name="connsiteY20" fmla="*/ 394810 h 2024945"/>
              <a:gd name="connsiteX21" fmla="*/ 2996293 w 3023507"/>
              <a:gd name="connsiteY21" fmla="*/ 500945 h 2024945"/>
              <a:gd name="connsiteX22" fmla="*/ 3023507 w 3023507"/>
              <a:gd name="connsiteY22" fmla="*/ 631574 h 2024945"/>
              <a:gd name="connsiteX23" fmla="*/ 2933700 w 3023507"/>
              <a:gd name="connsiteY23" fmla="*/ 536324 h 2024945"/>
              <a:gd name="connsiteX24" fmla="*/ 2841171 w 3023507"/>
              <a:gd name="connsiteY24" fmla="*/ 522717 h 2024945"/>
              <a:gd name="connsiteX25" fmla="*/ 2767693 w 3023507"/>
              <a:gd name="connsiteY25" fmla="*/ 601638 h 2024945"/>
              <a:gd name="connsiteX26" fmla="*/ 2688771 w 3023507"/>
              <a:gd name="connsiteY26" fmla="*/ 715938 h 2024945"/>
              <a:gd name="connsiteX27" fmla="*/ 2626178 w 3023507"/>
              <a:gd name="connsiteY27" fmla="*/ 745874 h 2024945"/>
              <a:gd name="connsiteX28" fmla="*/ 2563586 w 3023507"/>
              <a:gd name="connsiteY28" fmla="*/ 669674 h 2024945"/>
              <a:gd name="connsiteX29" fmla="*/ 2484664 w 3023507"/>
              <a:gd name="connsiteY29" fmla="*/ 585310 h 2024945"/>
              <a:gd name="connsiteX30" fmla="*/ 2432957 w 3023507"/>
              <a:gd name="connsiteY30" fmla="*/ 623410 h 2024945"/>
              <a:gd name="connsiteX31" fmla="*/ 2340428 w 3023507"/>
              <a:gd name="connsiteY31" fmla="*/ 694167 h 2024945"/>
              <a:gd name="connsiteX32" fmla="*/ 2188028 w 3023507"/>
              <a:gd name="connsiteY32" fmla="*/ 773088 h 2024945"/>
              <a:gd name="connsiteX33" fmla="*/ 2106386 w 3023507"/>
              <a:gd name="connsiteY33" fmla="*/ 770367 h 2024945"/>
              <a:gd name="connsiteX34" fmla="*/ 1962150 w 3023507"/>
              <a:gd name="connsiteY34" fmla="*/ 710495 h 2024945"/>
              <a:gd name="connsiteX35" fmla="*/ 1815193 w 3023507"/>
              <a:gd name="connsiteY35" fmla="*/ 737710 h 2024945"/>
              <a:gd name="connsiteX36" fmla="*/ 1632857 w 3023507"/>
              <a:gd name="connsiteY36" fmla="*/ 958145 h 2024945"/>
              <a:gd name="connsiteX37" fmla="*/ 1475014 w 3023507"/>
              <a:gd name="connsiteY37" fmla="*/ 1197631 h 2024945"/>
              <a:gd name="connsiteX38" fmla="*/ 1257300 w 3023507"/>
              <a:gd name="connsiteY38" fmla="*/ 1510595 h 2024945"/>
              <a:gd name="connsiteX39" fmla="*/ 1240971 w 3023507"/>
              <a:gd name="connsiteY39" fmla="*/ 1535088 h 2024945"/>
              <a:gd name="connsiteX40" fmla="*/ 1235528 w 3023507"/>
              <a:gd name="connsiteY40" fmla="*/ 1548695 h 2024945"/>
              <a:gd name="connsiteX41" fmla="*/ 1031421 w 3023507"/>
              <a:gd name="connsiteY41" fmla="*/ 1872545 h 2024945"/>
              <a:gd name="connsiteX42" fmla="*/ 928007 w 3023507"/>
              <a:gd name="connsiteY42" fmla="*/ 1995010 h 2024945"/>
              <a:gd name="connsiteX43" fmla="*/ 775607 w 3023507"/>
              <a:gd name="connsiteY43" fmla="*/ 2024945 h 2024945"/>
              <a:gd name="connsiteX44" fmla="*/ 530678 w 3023507"/>
              <a:gd name="connsiteY44" fmla="*/ 1978681 h 2024945"/>
              <a:gd name="connsiteX45" fmla="*/ 410936 w 3023507"/>
              <a:gd name="connsiteY45" fmla="*/ 1935138 h 2024945"/>
              <a:gd name="connsiteX46" fmla="*/ 242207 w 3023507"/>
              <a:gd name="connsiteY46" fmla="*/ 1926974 h 2024945"/>
              <a:gd name="connsiteX47" fmla="*/ 97971 w 3023507"/>
              <a:gd name="connsiteY47" fmla="*/ 1932417 h 2024945"/>
              <a:gd name="connsiteX48" fmla="*/ 13607 w 3023507"/>
              <a:gd name="connsiteY48" fmla="*/ 1962353 h 2024945"/>
              <a:gd name="connsiteX49" fmla="*/ 0 w 3023507"/>
              <a:gd name="connsiteY49" fmla="*/ 1638503 h 2024945"/>
              <a:gd name="connsiteX0" fmla="*/ 0 w 3023507"/>
              <a:gd name="connsiteY0" fmla="*/ 1638503 h 2024945"/>
              <a:gd name="connsiteX1" fmla="*/ 326571 w 3023507"/>
              <a:gd name="connsiteY1" fmla="*/ 1554138 h 2024945"/>
              <a:gd name="connsiteX2" fmla="*/ 707571 w 3023507"/>
              <a:gd name="connsiteY2" fmla="*/ 1616731 h 2024945"/>
              <a:gd name="connsiteX3" fmla="*/ 1790700 w 3023507"/>
              <a:gd name="connsiteY3" fmla="*/ 247853 h 2024945"/>
              <a:gd name="connsiteX4" fmla="*/ 2160814 w 3023507"/>
              <a:gd name="connsiteY4" fmla="*/ 375760 h 2024945"/>
              <a:gd name="connsiteX5" fmla="*/ 2452007 w 3023507"/>
              <a:gd name="connsiteY5" fmla="*/ 111781 h 2024945"/>
              <a:gd name="connsiteX6" fmla="*/ 2481943 w 3023507"/>
              <a:gd name="connsiteY6" fmla="*/ 242410 h 2024945"/>
              <a:gd name="connsiteX7" fmla="*/ 2503714 w 3023507"/>
              <a:gd name="connsiteY7" fmla="*/ 353988 h 2024945"/>
              <a:gd name="connsiteX8" fmla="*/ 2514600 w 3023507"/>
              <a:gd name="connsiteY8" fmla="*/ 419303 h 2024945"/>
              <a:gd name="connsiteX9" fmla="*/ 2541814 w 3023507"/>
              <a:gd name="connsiteY9" fmla="*/ 166210 h 2024945"/>
              <a:gd name="connsiteX10" fmla="*/ 2582636 w 3023507"/>
              <a:gd name="connsiteY10" fmla="*/ 326774 h 2024945"/>
              <a:gd name="connsiteX11" fmla="*/ 2639786 w 3023507"/>
              <a:gd name="connsiteY11" fmla="*/ 451960 h 2024945"/>
              <a:gd name="connsiteX12" fmla="*/ 2669721 w 3023507"/>
              <a:gd name="connsiteY12" fmla="*/ 383924 h 2024945"/>
              <a:gd name="connsiteX13" fmla="*/ 2672443 w 3023507"/>
              <a:gd name="connsiteY13" fmla="*/ 223360 h 2024945"/>
              <a:gd name="connsiteX14" fmla="*/ 2702378 w 3023507"/>
              <a:gd name="connsiteY14" fmla="*/ 87288 h 2024945"/>
              <a:gd name="connsiteX15" fmla="*/ 2735036 w 3023507"/>
              <a:gd name="connsiteY15" fmla="*/ 2924 h 2024945"/>
              <a:gd name="connsiteX16" fmla="*/ 2805793 w 3023507"/>
              <a:gd name="connsiteY16" fmla="*/ 185260 h 2024945"/>
              <a:gd name="connsiteX17" fmla="*/ 2865664 w 3023507"/>
              <a:gd name="connsiteY17" fmla="*/ 321331 h 2024945"/>
              <a:gd name="connsiteX18" fmla="*/ 2914650 w 3023507"/>
              <a:gd name="connsiteY18" fmla="*/ 166210 h 2024945"/>
              <a:gd name="connsiteX19" fmla="*/ 2933700 w 3023507"/>
              <a:gd name="connsiteY19" fmla="*/ 119945 h 2024945"/>
              <a:gd name="connsiteX20" fmla="*/ 2985407 w 3023507"/>
              <a:gd name="connsiteY20" fmla="*/ 394810 h 2024945"/>
              <a:gd name="connsiteX21" fmla="*/ 2996293 w 3023507"/>
              <a:gd name="connsiteY21" fmla="*/ 500945 h 2024945"/>
              <a:gd name="connsiteX22" fmla="*/ 3023507 w 3023507"/>
              <a:gd name="connsiteY22" fmla="*/ 631574 h 2024945"/>
              <a:gd name="connsiteX23" fmla="*/ 2933700 w 3023507"/>
              <a:gd name="connsiteY23" fmla="*/ 536324 h 2024945"/>
              <a:gd name="connsiteX24" fmla="*/ 2841171 w 3023507"/>
              <a:gd name="connsiteY24" fmla="*/ 522717 h 2024945"/>
              <a:gd name="connsiteX25" fmla="*/ 2767693 w 3023507"/>
              <a:gd name="connsiteY25" fmla="*/ 601638 h 2024945"/>
              <a:gd name="connsiteX26" fmla="*/ 2688771 w 3023507"/>
              <a:gd name="connsiteY26" fmla="*/ 715938 h 2024945"/>
              <a:gd name="connsiteX27" fmla="*/ 2626178 w 3023507"/>
              <a:gd name="connsiteY27" fmla="*/ 745874 h 2024945"/>
              <a:gd name="connsiteX28" fmla="*/ 2563586 w 3023507"/>
              <a:gd name="connsiteY28" fmla="*/ 669674 h 2024945"/>
              <a:gd name="connsiteX29" fmla="*/ 2484664 w 3023507"/>
              <a:gd name="connsiteY29" fmla="*/ 585310 h 2024945"/>
              <a:gd name="connsiteX30" fmla="*/ 2432957 w 3023507"/>
              <a:gd name="connsiteY30" fmla="*/ 623410 h 2024945"/>
              <a:gd name="connsiteX31" fmla="*/ 2340428 w 3023507"/>
              <a:gd name="connsiteY31" fmla="*/ 694167 h 2024945"/>
              <a:gd name="connsiteX32" fmla="*/ 2188028 w 3023507"/>
              <a:gd name="connsiteY32" fmla="*/ 773088 h 2024945"/>
              <a:gd name="connsiteX33" fmla="*/ 2106386 w 3023507"/>
              <a:gd name="connsiteY33" fmla="*/ 770367 h 2024945"/>
              <a:gd name="connsiteX34" fmla="*/ 1962150 w 3023507"/>
              <a:gd name="connsiteY34" fmla="*/ 710495 h 2024945"/>
              <a:gd name="connsiteX35" fmla="*/ 1815193 w 3023507"/>
              <a:gd name="connsiteY35" fmla="*/ 737710 h 2024945"/>
              <a:gd name="connsiteX36" fmla="*/ 1632857 w 3023507"/>
              <a:gd name="connsiteY36" fmla="*/ 958145 h 2024945"/>
              <a:gd name="connsiteX37" fmla="*/ 1475014 w 3023507"/>
              <a:gd name="connsiteY37" fmla="*/ 1197631 h 2024945"/>
              <a:gd name="connsiteX38" fmla="*/ 1257300 w 3023507"/>
              <a:gd name="connsiteY38" fmla="*/ 1510595 h 2024945"/>
              <a:gd name="connsiteX39" fmla="*/ 1240971 w 3023507"/>
              <a:gd name="connsiteY39" fmla="*/ 1535088 h 2024945"/>
              <a:gd name="connsiteX40" fmla="*/ 1235528 w 3023507"/>
              <a:gd name="connsiteY40" fmla="*/ 1548695 h 2024945"/>
              <a:gd name="connsiteX41" fmla="*/ 1031421 w 3023507"/>
              <a:gd name="connsiteY41" fmla="*/ 1872545 h 2024945"/>
              <a:gd name="connsiteX42" fmla="*/ 928007 w 3023507"/>
              <a:gd name="connsiteY42" fmla="*/ 1995010 h 2024945"/>
              <a:gd name="connsiteX43" fmla="*/ 775607 w 3023507"/>
              <a:gd name="connsiteY43" fmla="*/ 2024945 h 2024945"/>
              <a:gd name="connsiteX44" fmla="*/ 530678 w 3023507"/>
              <a:gd name="connsiteY44" fmla="*/ 1978681 h 2024945"/>
              <a:gd name="connsiteX45" fmla="*/ 410936 w 3023507"/>
              <a:gd name="connsiteY45" fmla="*/ 1935138 h 2024945"/>
              <a:gd name="connsiteX46" fmla="*/ 242207 w 3023507"/>
              <a:gd name="connsiteY46" fmla="*/ 1926974 h 2024945"/>
              <a:gd name="connsiteX47" fmla="*/ 97971 w 3023507"/>
              <a:gd name="connsiteY47" fmla="*/ 1932417 h 2024945"/>
              <a:gd name="connsiteX48" fmla="*/ 13607 w 3023507"/>
              <a:gd name="connsiteY48" fmla="*/ 1962353 h 2024945"/>
              <a:gd name="connsiteX49" fmla="*/ 0 w 3023507"/>
              <a:gd name="connsiteY49" fmla="*/ 1638503 h 2024945"/>
              <a:gd name="connsiteX0" fmla="*/ 0 w 3023507"/>
              <a:gd name="connsiteY0" fmla="*/ 1638503 h 2024945"/>
              <a:gd name="connsiteX1" fmla="*/ 326571 w 3023507"/>
              <a:gd name="connsiteY1" fmla="*/ 1554138 h 2024945"/>
              <a:gd name="connsiteX2" fmla="*/ 707571 w 3023507"/>
              <a:gd name="connsiteY2" fmla="*/ 1616731 h 2024945"/>
              <a:gd name="connsiteX3" fmla="*/ 1790700 w 3023507"/>
              <a:gd name="connsiteY3" fmla="*/ 247853 h 2024945"/>
              <a:gd name="connsiteX4" fmla="*/ 2160814 w 3023507"/>
              <a:gd name="connsiteY4" fmla="*/ 375760 h 2024945"/>
              <a:gd name="connsiteX5" fmla="*/ 2452007 w 3023507"/>
              <a:gd name="connsiteY5" fmla="*/ 111781 h 2024945"/>
              <a:gd name="connsiteX6" fmla="*/ 2481943 w 3023507"/>
              <a:gd name="connsiteY6" fmla="*/ 242410 h 2024945"/>
              <a:gd name="connsiteX7" fmla="*/ 2503714 w 3023507"/>
              <a:gd name="connsiteY7" fmla="*/ 353988 h 2024945"/>
              <a:gd name="connsiteX8" fmla="*/ 2514600 w 3023507"/>
              <a:gd name="connsiteY8" fmla="*/ 419303 h 2024945"/>
              <a:gd name="connsiteX9" fmla="*/ 2541814 w 3023507"/>
              <a:gd name="connsiteY9" fmla="*/ 166210 h 2024945"/>
              <a:gd name="connsiteX10" fmla="*/ 2582636 w 3023507"/>
              <a:gd name="connsiteY10" fmla="*/ 326774 h 2024945"/>
              <a:gd name="connsiteX11" fmla="*/ 2639786 w 3023507"/>
              <a:gd name="connsiteY11" fmla="*/ 451960 h 2024945"/>
              <a:gd name="connsiteX12" fmla="*/ 2669721 w 3023507"/>
              <a:gd name="connsiteY12" fmla="*/ 383924 h 2024945"/>
              <a:gd name="connsiteX13" fmla="*/ 2672443 w 3023507"/>
              <a:gd name="connsiteY13" fmla="*/ 223360 h 2024945"/>
              <a:gd name="connsiteX14" fmla="*/ 2702378 w 3023507"/>
              <a:gd name="connsiteY14" fmla="*/ 87288 h 2024945"/>
              <a:gd name="connsiteX15" fmla="*/ 2735036 w 3023507"/>
              <a:gd name="connsiteY15" fmla="*/ 2924 h 2024945"/>
              <a:gd name="connsiteX16" fmla="*/ 2805793 w 3023507"/>
              <a:gd name="connsiteY16" fmla="*/ 185260 h 2024945"/>
              <a:gd name="connsiteX17" fmla="*/ 2865664 w 3023507"/>
              <a:gd name="connsiteY17" fmla="*/ 321331 h 2024945"/>
              <a:gd name="connsiteX18" fmla="*/ 2914650 w 3023507"/>
              <a:gd name="connsiteY18" fmla="*/ 166210 h 2024945"/>
              <a:gd name="connsiteX19" fmla="*/ 2933700 w 3023507"/>
              <a:gd name="connsiteY19" fmla="*/ 119945 h 2024945"/>
              <a:gd name="connsiteX20" fmla="*/ 2985407 w 3023507"/>
              <a:gd name="connsiteY20" fmla="*/ 394810 h 2024945"/>
              <a:gd name="connsiteX21" fmla="*/ 2996293 w 3023507"/>
              <a:gd name="connsiteY21" fmla="*/ 500945 h 2024945"/>
              <a:gd name="connsiteX22" fmla="*/ 3023507 w 3023507"/>
              <a:gd name="connsiteY22" fmla="*/ 631574 h 2024945"/>
              <a:gd name="connsiteX23" fmla="*/ 2933700 w 3023507"/>
              <a:gd name="connsiteY23" fmla="*/ 536324 h 2024945"/>
              <a:gd name="connsiteX24" fmla="*/ 2841171 w 3023507"/>
              <a:gd name="connsiteY24" fmla="*/ 522717 h 2024945"/>
              <a:gd name="connsiteX25" fmla="*/ 2767693 w 3023507"/>
              <a:gd name="connsiteY25" fmla="*/ 601638 h 2024945"/>
              <a:gd name="connsiteX26" fmla="*/ 2688771 w 3023507"/>
              <a:gd name="connsiteY26" fmla="*/ 715938 h 2024945"/>
              <a:gd name="connsiteX27" fmla="*/ 2626178 w 3023507"/>
              <a:gd name="connsiteY27" fmla="*/ 745874 h 2024945"/>
              <a:gd name="connsiteX28" fmla="*/ 2563586 w 3023507"/>
              <a:gd name="connsiteY28" fmla="*/ 669674 h 2024945"/>
              <a:gd name="connsiteX29" fmla="*/ 2484664 w 3023507"/>
              <a:gd name="connsiteY29" fmla="*/ 585310 h 2024945"/>
              <a:gd name="connsiteX30" fmla="*/ 2432957 w 3023507"/>
              <a:gd name="connsiteY30" fmla="*/ 623410 h 2024945"/>
              <a:gd name="connsiteX31" fmla="*/ 2340428 w 3023507"/>
              <a:gd name="connsiteY31" fmla="*/ 694167 h 2024945"/>
              <a:gd name="connsiteX32" fmla="*/ 2188028 w 3023507"/>
              <a:gd name="connsiteY32" fmla="*/ 773088 h 2024945"/>
              <a:gd name="connsiteX33" fmla="*/ 2106386 w 3023507"/>
              <a:gd name="connsiteY33" fmla="*/ 770367 h 2024945"/>
              <a:gd name="connsiteX34" fmla="*/ 1962150 w 3023507"/>
              <a:gd name="connsiteY34" fmla="*/ 710495 h 2024945"/>
              <a:gd name="connsiteX35" fmla="*/ 1815193 w 3023507"/>
              <a:gd name="connsiteY35" fmla="*/ 737710 h 2024945"/>
              <a:gd name="connsiteX36" fmla="*/ 1632857 w 3023507"/>
              <a:gd name="connsiteY36" fmla="*/ 958145 h 2024945"/>
              <a:gd name="connsiteX37" fmla="*/ 1475014 w 3023507"/>
              <a:gd name="connsiteY37" fmla="*/ 1197631 h 2024945"/>
              <a:gd name="connsiteX38" fmla="*/ 1257300 w 3023507"/>
              <a:gd name="connsiteY38" fmla="*/ 1510595 h 2024945"/>
              <a:gd name="connsiteX39" fmla="*/ 1240971 w 3023507"/>
              <a:gd name="connsiteY39" fmla="*/ 1535088 h 2024945"/>
              <a:gd name="connsiteX40" fmla="*/ 1235528 w 3023507"/>
              <a:gd name="connsiteY40" fmla="*/ 1548695 h 2024945"/>
              <a:gd name="connsiteX41" fmla="*/ 1031421 w 3023507"/>
              <a:gd name="connsiteY41" fmla="*/ 1872545 h 2024945"/>
              <a:gd name="connsiteX42" fmla="*/ 928007 w 3023507"/>
              <a:gd name="connsiteY42" fmla="*/ 1995010 h 2024945"/>
              <a:gd name="connsiteX43" fmla="*/ 775607 w 3023507"/>
              <a:gd name="connsiteY43" fmla="*/ 2024945 h 2024945"/>
              <a:gd name="connsiteX44" fmla="*/ 530678 w 3023507"/>
              <a:gd name="connsiteY44" fmla="*/ 1978681 h 2024945"/>
              <a:gd name="connsiteX45" fmla="*/ 410936 w 3023507"/>
              <a:gd name="connsiteY45" fmla="*/ 1935138 h 2024945"/>
              <a:gd name="connsiteX46" fmla="*/ 242207 w 3023507"/>
              <a:gd name="connsiteY46" fmla="*/ 1926974 h 2024945"/>
              <a:gd name="connsiteX47" fmla="*/ 97971 w 3023507"/>
              <a:gd name="connsiteY47" fmla="*/ 1932417 h 2024945"/>
              <a:gd name="connsiteX48" fmla="*/ 13607 w 3023507"/>
              <a:gd name="connsiteY48" fmla="*/ 1962353 h 2024945"/>
              <a:gd name="connsiteX49" fmla="*/ 0 w 3023507"/>
              <a:gd name="connsiteY49" fmla="*/ 1638503 h 2024945"/>
              <a:gd name="connsiteX0" fmla="*/ 0 w 3023507"/>
              <a:gd name="connsiteY0" fmla="*/ 1638503 h 2024945"/>
              <a:gd name="connsiteX1" fmla="*/ 326571 w 3023507"/>
              <a:gd name="connsiteY1" fmla="*/ 1554138 h 2024945"/>
              <a:gd name="connsiteX2" fmla="*/ 707571 w 3023507"/>
              <a:gd name="connsiteY2" fmla="*/ 1616731 h 2024945"/>
              <a:gd name="connsiteX3" fmla="*/ 1790700 w 3023507"/>
              <a:gd name="connsiteY3" fmla="*/ 247853 h 2024945"/>
              <a:gd name="connsiteX4" fmla="*/ 2160814 w 3023507"/>
              <a:gd name="connsiteY4" fmla="*/ 375760 h 2024945"/>
              <a:gd name="connsiteX5" fmla="*/ 2452007 w 3023507"/>
              <a:gd name="connsiteY5" fmla="*/ 111781 h 2024945"/>
              <a:gd name="connsiteX6" fmla="*/ 2481943 w 3023507"/>
              <a:gd name="connsiteY6" fmla="*/ 242410 h 2024945"/>
              <a:gd name="connsiteX7" fmla="*/ 2503714 w 3023507"/>
              <a:gd name="connsiteY7" fmla="*/ 353988 h 2024945"/>
              <a:gd name="connsiteX8" fmla="*/ 2514600 w 3023507"/>
              <a:gd name="connsiteY8" fmla="*/ 419303 h 2024945"/>
              <a:gd name="connsiteX9" fmla="*/ 2541814 w 3023507"/>
              <a:gd name="connsiteY9" fmla="*/ 166210 h 2024945"/>
              <a:gd name="connsiteX10" fmla="*/ 2582636 w 3023507"/>
              <a:gd name="connsiteY10" fmla="*/ 326774 h 2024945"/>
              <a:gd name="connsiteX11" fmla="*/ 2639786 w 3023507"/>
              <a:gd name="connsiteY11" fmla="*/ 451960 h 2024945"/>
              <a:gd name="connsiteX12" fmla="*/ 2669721 w 3023507"/>
              <a:gd name="connsiteY12" fmla="*/ 383924 h 2024945"/>
              <a:gd name="connsiteX13" fmla="*/ 2672443 w 3023507"/>
              <a:gd name="connsiteY13" fmla="*/ 223360 h 2024945"/>
              <a:gd name="connsiteX14" fmla="*/ 2702378 w 3023507"/>
              <a:gd name="connsiteY14" fmla="*/ 87288 h 2024945"/>
              <a:gd name="connsiteX15" fmla="*/ 2735036 w 3023507"/>
              <a:gd name="connsiteY15" fmla="*/ 2924 h 2024945"/>
              <a:gd name="connsiteX16" fmla="*/ 2805793 w 3023507"/>
              <a:gd name="connsiteY16" fmla="*/ 185260 h 2024945"/>
              <a:gd name="connsiteX17" fmla="*/ 2865664 w 3023507"/>
              <a:gd name="connsiteY17" fmla="*/ 321331 h 2024945"/>
              <a:gd name="connsiteX18" fmla="*/ 2914650 w 3023507"/>
              <a:gd name="connsiteY18" fmla="*/ 166210 h 2024945"/>
              <a:gd name="connsiteX19" fmla="*/ 2933700 w 3023507"/>
              <a:gd name="connsiteY19" fmla="*/ 119945 h 2024945"/>
              <a:gd name="connsiteX20" fmla="*/ 2985407 w 3023507"/>
              <a:gd name="connsiteY20" fmla="*/ 394810 h 2024945"/>
              <a:gd name="connsiteX21" fmla="*/ 2996293 w 3023507"/>
              <a:gd name="connsiteY21" fmla="*/ 500945 h 2024945"/>
              <a:gd name="connsiteX22" fmla="*/ 3023507 w 3023507"/>
              <a:gd name="connsiteY22" fmla="*/ 631574 h 2024945"/>
              <a:gd name="connsiteX23" fmla="*/ 2933700 w 3023507"/>
              <a:gd name="connsiteY23" fmla="*/ 536324 h 2024945"/>
              <a:gd name="connsiteX24" fmla="*/ 2841171 w 3023507"/>
              <a:gd name="connsiteY24" fmla="*/ 522717 h 2024945"/>
              <a:gd name="connsiteX25" fmla="*/ 2767693 w 3023507"/>
              <a:gd name="connsiteY25" fmla="*/ 601638 h 2024945"/>
              <a:gd name="connsiteX26" fmla="*/ 2688771 w 3023507"/>
              <a:gd name="connsiteY26" fmla="*/ 715938 h 2024945"/>
              <a:gd name="connsiteX27" fmla="*/ 2626178 w 3023507"/>
              <a:gd name="connsiteY27" fmla="*/ 745874 h 2024945"/>
              <a:gd name="connsiteX28" fmla="*/ 2563586 w 3023507"/>
              <a:gd name="connsiteY28" fmla="*/ 669674 h 2024945"/>
              <a:gd name="connsiteX29" fmla="*/ 2484664 w 3023507"/>
              <a:gd name="connsiteY29" fmla="*/ 585310 h 2024945"/>
              <a:gd name="connsiteX30" fmla="*/ 2432957 w 3023507"/>
              <a:gd name="connsiteY30" fmla="*/ 623410 h 2024945"/>
              <a:gd name="connsiteX31" fmla="*/ 2340428 w 3023507"/>
              <a:gd name="connsiteY31" fmla="*/ 694167 h 2024945"/>
              <a:gd name="connsiteX32" fmla="*/ 2188028 w 3023507"/>
              <a:gd name="connsiteY32" fmla="*/ 773088 h 2024945"/>
              <a:gd name="connsiteX33" fmla="*/ 2106386 w 3023507"/>
              <a:gd name="connsiteY33" fmla="*/ 770367 h 2024945"/>
              <a:gd name="connsiteX34" fmla="*/ 1962150 w 3023507"/>
              <a:gd name="connsiteY34" fmla="*/ 710495 h 2024945"/>
              <a:gd name="connsiteX35" fmla="*/ 1815193 w 3023507"/>
              <a:gd name="connsiteY35" fmla="*/ 737710 h 2024945"/>
              <a:gd name="connsiteX36" fmla="*/ 1632857 w 3023507"/>
              <a:gd name="connsiteY36" fmla="*/ 958145 h 2024945"/>
              <a:gd name="connsiteX37" fmla="*/ 1475014 w 3023507"/>
              <a:gd name="connsiteY37" fmla="*/ 1197631 h 2024945"/>
              <a:gd name="connsiteX38" fmla="*/ 1257300 w 3023507"/>
              <a:gd name="connsiteY38" fmla="*/ 1510595 h 2024945"/>
              <a:gd name="connsiteX39" fmla="*/ 1240971 w 3023507"/>
              <a:gd name="connsiteY39" fmla="*/ 1535088 h 2024945"/>
              <a:gd name="connsiteX40" fmla="*/ 1235528 w 3023507"/>
              <a:gd name="connsiteY40" fmla="*/ 1548695 h 2024945"/>
              <a:gd name="connsiteX41" fmla="*/ 1031421 w 3023507"/>
              <a:gd name="connsiteY41" fmla="*/ 1872545 h 2024945"/>
              <a:gd name="connsiteX42" fmla="*/ 928007 w 3023507"/>
              <a:gd name="connsiteY42" fmla="*/ 1995010 h 2024945"/>
              <a:gd name="connsiteX43" fmla="*/ 775607 w 3023507"/>
              <a:gd name="connsiteY43" fmla="*/ 2024945 h 2024945"/>
              <a:gd name="connsiteX44" fmla="*/ 530678 w 3023507"/>
              <a:gd name="connsiteY44" fmla="*/ 1978681 h 2024945"/>
              <a:gd name="connsiteX45" fmla="*/ 410936 w 3023507"/>
              <a:gd name="connsiteY45" fmla="*/ 1935138 h 2024945"/>
              <a:gd name="connsiteX46" fmla="*/ 242207 w 3023507"/>
              <a:gd name="connsiteY46" fmla="*/ 1926974 h 2024945"/>
              <a:gd name="connsiteX47" fmla="*/ 97971 w 3023507"/>
              <a:gd name="connsiteY47" fmla="*/ 1932417 h 2024945"/>
              <a:gd name="connsiteX48" fmla="*/ 13607 w 3023507"/>
              <a:gd name="connsiteY48" fmla="*/ 1962353 h 2024945"/>
              <a:gd name="connsiteX49" fmla="*/ 0 w 3023507"/>
              <a:gd name="connsiteY49" fmla="*/ 1638503 h 2024945"/>
              <a:gd name="connsiteX0" fmla="*/ 0 w 3023507"/>
              <a:gd name="connsiteY0" fmla="*/ 1638503 h 2024945"/>
              <a:gd name="connsiteX1" fmla="*/ 326571 w 3023507"/>
              <a:gd name="connsiteY1" fmla="*/ 1554138 h 2024945"/>
              <a:gd name="connsiteX2" fmla="*/ 707571 w 3023507"/>
              <a:gd name="connsiteY2" fmla="*/ 1616731 h 2024945"/>
              <a:gd name="connsiteX3" fmla="*/ 1790700 w 3023507"/>
              <a:gd name="connsiteY3" fmla="*/ 247853 h 2024945"/>
              <a:gd name="connsiteX4" fmla="*/ 2160814 w 3023507"/>
              <a:gd name="connsiteY4" fmla="*/ 375760 h 2024945"/>
              <a:gd name="connsiteX5" fmla="*/ 2452007 w 3023507"/>
              <a:gd name="connsiteY5" fmla="*/ 111781 h 2024945"/>
              <a:gd name="connsiteX6" fmla="*/ 2481943 w 3023507"/>
              <a:gd name="connsiteY6" fmla="*/ 242410 h 2024945"/>
              <a:gd name="connsiteX7" fmla="*/ 2503714 w 3023507"/>
              <a:gd name="connsiteY7" fmla="*/ 353988 h 2024945"/>
              <a:gd name="connsiteX8" fmla="*/ 2514600 w 3023507"/>
              <a:gd name="connsiteY8" fmla="*/ 419303 h 2024945"/>
              <a:gd name="connsiteX9" fmla="*/ 2541814 w 3023507"/>
              <a:gd name="connsiteY9" fmla="*/ 166210 h 2024945"/>
              <a:gd name="connsiteX10" fmla="*/ 2582636 w 3023507"/>
              <a:gd name="connsiteY10" fmla="*/ 326774 h 2024945"/>
              <a:gd name="connsiteX11" fmla="*/ 2639786 w 3023507"/>
              <a:gd name="connsiteY11" fmla="*/ 451960 h 2024945"/>
              <a:gd name="connsiteX12" fmla="*/ 2669721 w 3023507"/>
              <a:gd name="connsiteY12" fmla="*/ 383924 h 2024945"/>
              <a:gd name="connsiteX13" fmla="*/ 2672443 w 3023507"/>
              <a:gd name="connsiteY13" fmla="*/ 223360 h 2024945"/>
              <a:gd name="connsiteX14" fmla="*/ 2702378 w 3023507"/>
              <a:gd name="connsiteY14" fmla="*/ 87288 h 2024945"/>
              <a:gd name="connsiteX15" fmla="*/ 2735036 w 3023507"/>
              <a:gd name="connsiteY15" fmla="*/ 2924 h 2024945"/>
              <a:gd name="connsiteX16" fmla="*/ 2805793 w 3023507"/>
              <a:gd name="connsiteY16" fmla="*/ 185260 h 2024945"/>
              <a:gd name="connsiteX17" fmla="*/ 2865664 w 3023507"/>
              <a:gd name="connsiteY17" fmla="*/ 321331 h 2024945"/>
              <a:gd name="connsiteX18" fmla="*/ 2914650 w 3023507"/>
              <a:gd name="connsiteY18" fmla="*/ 166210 h 2024945"/>
              <a:gd name="connsiteX19" fmla="*/ 2933700 w 3023507"/>
              <a:gd name="connsiteY19" fmla="*/ 119945 h 2024945"/>
              <a:gd name="connsiteX20" fmla="*/ 2985407 w 3023507"/>
              <a:gd name="connsiteY20" fmla="*/ 394810 h 2024945"/>
              <a:gd name="connsiteX21" fmla="*/ 2996293 w 3023507"/>
              <a:gd name="connsiteY21" fmla="*/ 500945 h 2024945"/>
              <a:gd name="connsiteX22" fmla="*/ 3023507 w 3023507"/>
              <a:gd name="connsiteY22" fmla="*/ 631574 h 2024945"/>
              <a:gd name="connsiteX23" fmla="*/ 2933700 w 3023507"/>
              <a:gd name="connsiteY23" fmla="*/ 536324 h 2024945"/>
              <a:gd name="connsiteX24" fmla="*/ 2841171 w 3023507"/>
              <a:gd name="connsiteY24" fmla="*/ 522717 h 2024945"/>
              <a:gd name="connsiteX25" fmla="*/ 2767693 w 3023507"/>
              <a:gd name="connsiteY25" fmla="*/ 601638 h 2024945"/>
              <a:gd name="connsiteX26" fmla="*/ 2688771 w 3023507"/>
              <a:gd name="connsiteY26" fmla="*/ 715938 h 2024945"/>
              <a:gd name="connsiteX27" fmla="*/ 2626178 w 3023507"/>
              <a:gd name="connsiteY27" fmla="*/ 745874 h 2024945"/>
              <a:gd name="connsiteX28" fmla="*/ 2563586 w 3023507"/>
              <a:gd name="connsiteY28" fmla="*/ 669674 h 2024945"/>
              <a:gd name="connsiteX29" fmla="*/ 2484664 w 3023507"/>
              <a:gd name="connsiteY29" fmla="*/ 585310 h 2024945"/>
              <a:gd name="connsiteX30" fmla="*/ 2432957 w 3023507"/>
              <a:gd name="connsiteY30" fmla="*/ 623410 h 2024945"/>
              <a:gd name="connsiteX31" fmla="*/ 2340428 w 3023507"/>
              <a:gd name="connsiteY31" fmla="*/ 694167 h 2024945"/>
              <a:gd name="connsiteX32" fmla="*/ 2188028 w 3023507"/>
              <a:gd name="connsiteY32" fmla="*/ 773088 h 2024945"/>
              <a:gd name="connsiteX33" fmla="*/ 2106386 w 3023507"/>
              <a:gd name="connsiteY33" fmla="*/ 770367 h 2024945"/>
              <a:gd name="connsiteX34" fmla="*/ 1962150 w 3023507"/>
              <a:gd name="connsiteY34" fmla="*/ 710495 h 2024945"/>
              <a:gd name="connsiteX35" fmla="*/ 1815193 w 3023507"/>
              <a:gd name="connsiteY35" fmla="*/ 737710 h 2024945"/>
              <a:gd name="connsiteX36" fmla="*/ 1632857 w 3023507"/>
              <a:gd name="connsiteY36" fmla="*/ 958145 h 2024945"/>
              <a:gd name="connsiteX37" fmla="*/ 1475014 w 3023507"/>
              <a:gd name="connsiteY37" fmla="*/ 1197631 h 2024945"/>
              <a:gd name="connsiteX38" fmla="*/ 1257300 w 3023507"/>
              <a:gd name="connsiteY38" fmla="*/ 1510595 h 2024945"/>
              <a:gd name="connsiteX39" fmla="*/ 1240971 w 3023507"/>
              <a:gd name="connsiteY39" fmla="*/ 1535088 h 2024945"/>
              <a:gd name="connsiteX40" fmla="*/ 1235528 w 3023507"/>
              <a:gd name="connsiteY40" fmla="*/ 1548695 h 2024945"/>
              <a:gd name="connsiteX41" fmla="*/ 1031421 w 3023507"/>
              <a:gd name="connsiteY41" fmla="*/ 1872545 h 2024945"/>
              <a:gd name="connsiteX42" fmla="*/ 928007 w 3023507"/>
              <a:gd name="connsiteY42" fmla="*/ 1995010 h 2024945"/>
              <a:gd name="connsiteX43" fmla="*/ 775607 w 3023507"/>
              <a:gd name="connsiteY43" fmla="*/ 2024945 h 2024945"/>
              <a:gd name="connsiteX44" fmla="*/ 530678 w 3023507"/>
              <a:gd name="connsiteY44" fmla="*/ 1978681 h 2024945"/>
              <a:gd name="connsiteX45" fmla="*/ 410936 w 3023507"/>
              <a:gd name="connsiteY45" fmla="*/ 1935138 h 2024945"/>
              <a:gd name="connsiteX46" fmla="*/ 242207 w 3023507"/>
              <a:gd name="connsiteY46" fmla="*/ 1926974 h 2024945"/>
              <a:gd name="connsiteX47" fmla="*/ 97971 w 3023507"/>
              <a:gd name="connsiteY47" fmla="*/ 1932417 h 2024945"/>
              <a:gd name="connsiteX48" fmla="*/ 13607 w 3023507"/>
              <a:gd name="connsiteY48" fmla="*/ 1962353 h 2024945"/>
              <a:gd name="connsiteX49" fmla="*/ 0 w 3023507"/>
              <a:gd name="connsiteY49" fmla="*/ 1638503 h 2024945"/>
              <a:gd name="connsiteX0" fmla="*/ 0 w 3023507"/>
              <a:gd name="connsiteY0" fmla="*/ 1638503 h 2024945"/>
              <a:gd name="connsiteX1" fmla="*/ 326571 w 3023507"/>
              <a:gd name="connsiteY1" fmla="*/ 1554138 h 2024945"/>
              <a:gd name="connsiteX2" fmla="*/ 707571 w 3023507"/>
              <a:gd name="connsiteY2" fmla="*/ 1616731 h 2024945"/>
              <a:gd name="connsiteX3" fmla="*/ 1790700 w 3023507"/>
              <a:gd name="connsiteY3" fmla="*/ 247853 h 2024945"/>
              <a:gd name="connsiteX4" fmla="*/ 2160814 w 3023507"/>
              <a:gd name="connsiteY4" fmla="*/ 375760 h 2024945"/>
              <a:gd name="connsiteX5" fmla="*/ 2452007 w 3023507"/>
              <a:gd name="connsiteY5" fmla="*/ 111781 h 2024945"/>
              <a:gd name="connsiteX6" fmla="*/ 2481943 w 3023507"/>
              <a:gd name="connsiteY6" fmla="*/ 242410 h 2024945"/>
              <a:gd name="connsiteX7" fmla="*/ 2503714 w 3023507"/>
              <a:gd name="connsiteY7" fmla="*/ 353988 h 2024945"/>
              <a:gd name="connsiteX8" fmla="*/ 2514600 w 3023507"/>
              <a:gd name="connsiteY8" fmla="*/ 419303 h 2024945"/>
              <a:gd name="connsiteX9" fmla="*/ 2541814 w 3023507"/>
              <a:gd name="connsiteY9" fmla="*/ 166210 h 2024945"/>
              <a:gd name="connsiteX10" fmla="*/ 2582636 w 3023507"/>
              <a:gd name="connsiteY10" fmla="*/ 326774 h 2024945"/>
              <a:gd name="connsiteX11" fmla="*/ 2639786 w 3023507"/>
              <a:gd name="connsiteY11" fmla="*/ 451960 h 2024945"/>
              <a:gd name="connsiteX12" fmla="*/ 2669721 w 3023507"/>
              <a:gd name="connsiteY12" fmla="*/ 383924 h 2024945"/>
              <a:gd name="connsiteX13" fmla="*/ 2672443 w 3023507"/>
              <a:gd name="connsiteY13" fmla="*/ 223360 h 2024945"/>
              <a:gd name="connsiteX14" fmla="*/ 2702378 w 3023507"/>
              <a:gd name="connsiteY14" fmla="*/ 87288 h 2024945"/>
              <a:gd name="connsiteX15" fmla="*/ 2735036 w 3023507"/>
              <a:gd name="connsiteY15" fmla="*/ 2924 h 2024945"/>
              <a:gd name="connsiteX16" fmla="*/ 2805793 w 3023507"/>
              <a:gd name="connsiteY16" fmla="*/ 185260 h 2024945"/>
              <a:gd name="connsiteX17" fmla="*/ 2865664 w 3023507"/>
              <a:gd name="connsiteY17" fmla="*/ 321331 h 2024945"/>
              <a:gd name="connsiteX18" fmla="*/ 2914650 w 3023507"/>
              <a:gd name="connsiteY18" fmla="*/ 166210 h 2024945"/>
              <a:gd name="connsiteX19" fmla="*/ 2933700 w 3023507"/>
              <a:gd name="connsiteY19" fmla="*/ 119945 h 2024945"/>
              <a:gd name="connsiteX20" fmla="*/ 2985407 w 3023507"/>
              <a:gd name="connsiteY20" fmla="*/ 394810 h 2024945"/>
              <a:gd name="connsiteX21" fmla="*/ 2996293 w 3023507"/>
              <a:gd name="connsiteY21" fmla="*/ 500945 h 2024945"/>
              <a:gd name="connsiteX22" fmla="*/ 3023507 w 3023507"/>
              <a:gd name="connsiteY22" fmla="*/ 631574 h 2024945"/>
              <a:gd name="connsiteX23" fmla="*/ 2933700 w 3023507"/>
              <a:gd name="connsiteY23" fmla="*/ 536324 h 2024945"/>
              <a:gd name="connsiteX24" fmla="*/ 2841171 w 3023507"/>
              <a:gd name="connsiteY24" fmla="*/ 522717 h 2024945"/>
              <a:gd name="connsiteX25" fmla="*/ 2767693 w 3023507"/>
              <a:gd name="connsiteY25" fmla="*/ 601638 h 2024945"/>
              <a:gd name="connsiteX26" fmla="*/ 2688771 w 3023507"/>
              <a:gd name="connsiteY26" fmla="*/ 715938 h 2024945"/>
              <a:gd name="connsiteX27" fmla="*/ 2626178 w 3023507"/>
              <a:gd name="connsiteY27" fmla="*/ 745874 h 2024945"/>
              <a:gd name="connsiteX28" fmla="*/ 2563586 w 3023507"/>
              <a:gd name="connsiteY28" fmla="*/ 669674 h 2024945"/>
              <a:gd name="connsiteX29" fmla="*/ 2484664 w 3023507"/>
              <a:gd name="connsiteY29" fmla="*/ 585310 h 2024945"/>
              <a:gd name="connsiteX30" fmla="*/ 2432957 w 3023507"/>
              <a:gd name="connsiteY30" fmla="*/ 623410 h 2024945"/>
              <a:gd name="connsiteX31" fmla="*/ 2340428 w 3023507"/>
              <a:gd name="connsiteY31" fmla="*/ 694167 h 2024945"/>
              <a:gd name="connsiteX32" fmla="*/ 2188028 w 3023507"/>
              <a:gd name="connsiteY32" fmla="*/ 773088 h 2024945"/>
              <a:gd name="connsiteX33" fmla="*/ 2106386 w 3023507"/>
              <a:gd name="connsiteY33" fmla="*/ 770367 h 2024945"/>
              <a:gd name="connsiteX34" fmla="*/ 1962150 w 3023507"/>
              <a:gd name="connsiteY34" fmla="*/ 710495 h 2024945"/>
              <a:gd name="connsiteX35" fmla="*/ 1815193 w 3023507"/>
              <a:gd name="connsiteY35" fmla="*/ 737710 h 2024945"/>
              <a:gd name="connsiteX36" fmla="*/ 1632857 w 3023507"/>
              <a:gd name="connsiteY36" fmla="*/ 958145 h 2024945"/>
              <a:gd name="connsiteX37" fmla="*/ 1475014 w 3023507"/>
              <a:gd name="connsiteY37" fmla="*/ 1197631 h 2024945"/>
              <a:gd name="connsiteX38" fmla="*/ 1257300 w 3023507"/>
              <a:gd name="connsiteY38" fmla="*/ 1510595 h 2024945"/>
              <a:gd name="connsiteX39" fmla="*/ 1240971 w 3023507"/>
              <a:gd name="connsiteY39" fmla="*/ 1535088 h 2024945"/>
              <a:gd name="connsiteX40" fmla="*/ 1235528 w 3023507"/>
              <a:gd name="connsiteY40" fmla="*/ 1548695 h 2024945"/>
              <a:gd name="connsiteX41" fmla="*/ 1031421 w 3023507"/>
              <a:gd name="connsiteY41" fmla="*/ 1872545 h 2024945"/>
              <a:gd name="connsiteX42" fmla="*/ 928007 w 3023507"/>
              <a:gd name="connsiteY42" fmla="*/ 1995010 h 2024945"/>
              <a:gd name="connsiteX43" fmla="*/ 775607 w 3023507"/>
              <a:gd name="connsiteY43" fmla="*/ 2024945 h 2024945"/>
              <a:gd name="connsiteX44" fmla="*/ 530678 w 3023507"/>
              <a:gd name="connsiteY44" fmla="*/ 1978681 h 2024945"/>
              <a:gd name="connsiteX45" fmla="*/ 410936 w 3023507"/>
              <a:gd name="connsiteY45" fmla="*/ 1935138 h 2024945"/>
              <a:gd name="connsiteX46" fmla="*/ 242207 w 3023507"/>
              <a:gd name="connsiteY46" fmla="*/ 1926974 h 2024945"/>
              <a:gd name="connsiteX47" fmla="*/ 97971 w 3023507"/>
              <a:gd name="connsiteY47" fmla="*/ 1932417 h 2024945"/>
              <a:gd name="connsiteX48" fmla="*/ 13607 w 3023507"/>
              <a:gd name="connsiteY48" fmla="*/ 1962353 h 2024945"/>
              <a:gd name="connsiteX49" fmla="*/ 0 w 3023507"/>
              <a:gd name="connsiteY49" fmla="*/ 1638503 h 2024945"/>
              <a:gd name="connsiteX0" fmla="*/ 0 w 3023507"/>
              <a:gd name="connsiteY0" fmla="*/ 1638503 h 2024945"/>
              <a:gd name="connsiteX1" fmla="*/ 326571 w 3023507"/>
              <a:gd name="connsiteY1" fmla="*/ 1554138 h 2024945"/>
              <a:gd name="connsiteX2" fmla="*/ 707571 w 3023507"/>
              <a:gd name="connsiteY2" fmla="*/ 1616731 h 2024945"/>
              <a:gd name="connsiteX3" fmla="*/ 1790700 w 3023507"/>
              <a:gd name="connsiteY3" fmla="*/ 247853 h 2024945"/>
              <a:gd name="connsiteX4" fmla="*/ 2160814 w 3023507"/>
              <a:gd name="connsiteY4" fmla="*/ 375760 h 2024945"/>
              <a:gd name="connsiteX5" fmla="*/ 2452007 w 3023507"/>
              <a:gd name="connsiteY5" fmla="*/ 111781 h 2024945"/>
              <a:gd name="connsiteX6" fmla="*/ 2481943 w 3023507"/>
              <a:gd name="connsiteY6" fmla="*/ 242410 h 2024945"/>
              <a:gd name="connsiteX7" fmla="*/ 2503714 w 3023507"/>
              <a:gd name="connsiteY7" fmla="*/ 353988 h 2024945"/>
              <a:gd name="connsiteX8" fmla="*/ 2514600 w 3023507"/>
              <a:gd name="connsiteY8" fmla="*/ 419303 h 2024945"/>
              <a:gd name="connsiteX9" fmla="*/ 2541814 w 3023507"/>
              <a:gd name="connsiteY9" fmla="*/ 166210 h 2024945"/>
              <a:gd name="connsiteX10" fmla="*/ 2582636 w 3023507"/>
              <a:gd name="connsiteY10" fmla="*/ 326774 h 2024945"/>
              <a:gd name="connsiteX11" fmla="*/ 2639786 w 3023507"/>
              <a:gd name="connsiteY11" fmla="*/ 451960 h 2024945"/>
              <a:gd name="connsiteX12" fmla="*/ 2669721 w 3023507"/>
              <a:gd name="connsiteY12" fmla="*/ 383924 h 2024945"/>
              <a:gd name="connsiteX13" fmla="*/ 2672443 w 3023507"/>
              <a:gd name="connsiteY13" fmla="*/ 223360 h 2024945"/>
              <a:gd name="connsiteX14" fmla="*/ 2702378 w 3023507"/>
              <a:gd name="connsiteY14" fmla="*/ 87288 h 2024945"/>
              <a:gd name="connsiteX15" fmla="*/ 2735036 w 3023507"/>
              <a:gd name="connsiteY15" fmla="*/ 2924 h 2024945"/>
              <a:gd name="connsiteX16" fmla="*/ 2805793 w 3023507"/>
              <a:gd name="connsiteY16" fmla="*/ 185260 h 2024945"/>
              <a:gd name="connsiteX17" fmla="*/ 2865664 w 3023507"/>
              <a:gd name="connsiteY17" fmla="*/ 321331 h 2024945"/>
              <a:gd name="connsiteX18" fmla="*/ 2914650 w 3023507"/>
              <a:gd name="connsiteY18" fmla="*/ 166210 h 2024945"/>
              <a:gd name="connsiteX19" fmla="*/ 2933700 w 3023507"/>
              <a:gd name="connsiteY19" fmla="*/ 119945 h 2024945"/>
              <a:gd name="connsiteX20" fmla="*/ 2985407 w 3023507"/>
              <a:gd name="connsiteY20" fmla="*/ 394810 h 2024945"/>
              <a:gd name="connsiteX21" fmla="*/ 2996293 w 3023507"/>
              <a:gd name="connsiteY21" fmla="*/ 500945 h 2024945"/>
              <a:gd name="connsiteX22" fmla="*/ 3023507 w 3023507"/>
              <a:gd name="connsiteY22" fmla="*/ 631574 h 2024945"/>
              <a:gd name="connsiteX23" fmla="*/ 2933700 w 3023507"/>
              <a:gd name="connsiteY23" fmla="*/ 536324 h 2024945"/>
              <a:gd name="connsiteX24" fmla="*/ 2841171 w 3023507"/>
              <a:gd name="connsiteY24" fmla="*/ 522717 h 2024945"/>
              <a:gd name="connsiteX25" fmla="*/ 2767693 w 3023507"/>
              <a:gd name="connsiteY25" fmla="*/ 601638 h 2024945"/>
              <a:gd name="connsiteX26" fmla="*/ 2688771 w 3023507"/>
              <a:gd name="connsiteY26" fmla="*/ 715938 h 2024945"/>
              <a:gd name="connsiteX27" fmla="*/ 2626178 w 3023507"/>
              <a:gd name="connsiteY27" fmla="*/ 745874 h 2024945"/>
              <a:gd name="connsiteX28" fmla="*/ 2563586 w 3023507"/>
              <a:gd name="connsiteY28" fmla="*/ 669674 h 2024945"/>
              <a:gd name="connsiteX29" fmla="*/ 2484664 w 3023507"/>
              <a:gd name="connsiteY29" fmla="*/ 585310 h 2024945"/>
              <a:gd name="connsiteX30" fmla="*/ 2432957 w 3023507"/>
              <a:gd name="connsiteY30" fmla="*/ 623410 h 2024945"/>
              <a:gd name="connsiteX31" fmla="*/ 2340428 w 3023507"/>
              <a:gd name="connsiteY31" fmla="*/ 694167 h 2024945"/>
              <a:gd name="connsiteX32" fmla="*/ 2188028 w 3023507"/>
              <a:gd name="connsiteY32" fmla="*/ 773088 h 2024945"/>
              <a:gd name="connsiteX33" fmla="*/ 2106386 w 3023507"/>
              <a:gd name="connsiteY33" fmla="*/ 770367 h 2024945"/>
              <a:gd name="connsiteX34" fmla="*/ 1962150 w 3023507"/>
              <a:gd name="connsiteY34" fmla="*/ 710495 h 2024945"/>
              <a:gd name="connsiteX35" fmla="*/ 1815193 w 3023507"/>
              <a:gd name="connsiteY35" fmla="*/ 737710 h 2024945"/>
              <a:gd name="connsiteX36" fmla="*/ 1632857 w 3023507"/>
              <a:gd name="connsiteY36" fmla="*/ 958145 h 2024945"/>
              <a:gd name="connsiteX37" fmla="*/ 1475014 w 3023507"/>
              <a:gd name="connsiteY37" fmla="*/ 1197631 h 2024945"/>
              <a:gd name="connsiteX38" fmla="*/ 1257300 w 3023507"/>
              <a:gd name="connsiteY38" fmla="*/ 1510595 h 2024945"/>
              <a:gd name="connsiteX39" fmla="*/ 1240971 w 3023507"/>
              <a:gd name="connsiteY39" fmla="*/ 1535088 h 2024945"/>
              <a:gd name="connsiteX40" fmla="*/ 1031421 w 3023507"/>
              <a:gd name="connsiteY40" fmla="*/ 1872545 h 2024945"/>
              <a:gd name="connsiteX41" fmla="*/ 928007 w 3023507"/>
              <a:gd name="connsiteY41" fmla="*/ 1995010 h 2024945"/>
              <a:gd name="connsiteX42" fmla="*/ 775607 w 3023507"/>
              <a:gd name="connsiteY42" fmla="*/ 2024945 h 2024945"/>
              <a:gd name="connsiteX43" fmla="*/ 530678 w 3023507"/>
              <a:gd name="connsiteY43" fmla="*/ 1978681 h 2024945"/>
              <a:gd name="connsiteX44" fmla="*/ 410936 w 3023507"/>
              <a:gd name="connsiteY44" fmla="*/ 1935138 h 2024945"/>
              <a:gd name="connsiteX45" fmla="*/ 242207 w 3023507"/>
              <a:gd name="connsiteY45" fmla="*/ 1926974 h 2024945"/>
              <a:gd name="connsiteX46" fmla="*/ 97971 w 3023507"/>
              <a:gd name="connsiteY46" fmla="*/ 1932417 h 2024945"/>
              <a:gd name="connsiteX47" fmla="*/ 13607 w 3023507"/>
              <a:gd name="connsiteY47" fmla="*/ 1962353 h 2024945"/>
              <a:gd name="connsiteX48" fmla="*/ 0 w 3023507"/>
              <a:gd name="connsiteY48" fmla="*/ 1638503 h 2024945"/>
              <a:gd name="connsiteX0" fmla="*/ 0 w 3023507"/>
              <a:gd name="connsiteY0" fmla="*/ 1638503 h 2024945"/>
              <a:gd name="connsiteX1" fmla="*/ 326571 w 3023507"/>
              <a:gd name="connsiteY1" fmla="*/ 1554138 h 2024945"/>
              <a:gd name="connsiteX2" fmla="*/ 707571 w 3023507"/>
              <a:gd name="connsiteY2" fmla="*/ 1616731 h 2024945"/>
              <a:gd name="connsiteX3" fmla="*/ 1790700 w 3023507"/>
              <a:gd name="connsiteY3" fmla="*/ 247853 h 2024945"/>
              <a:gd name="connsiteX4" fmla="*/ 2160814 w 3023507"/>
              <a:gd name="connsiteY4" fmla="*/ 375760 h 2024945"/>
              <a:gd name="connsiteX5" fmla="*/ 2452007 w 3023507"/>
              <a:gd name="connsiteY5" fmla="*/ 111781 h 2024945"/>
              <a:gd name="connsiteX6" fmla="*/ 2481943 w 3023507"/>
              <a:gd name="connsiteY6" fmla="*/ 242410 h 2024945"/>
              <a:gd name="connsiteX7" fmla="*/ 2503714 w 3023507"/>
              <a:gd name="connsiteY7" fmla="*/ 353988 h 2024945"/>
              <a:gd name="connsiteX8" fmla="*/ 2514600 w 3023507"/>
              <a:gd name="connsiteY8" fmla="*/ 419303 h 2024945"/>
              <a:gd name="connsiteX9" fmla="*/ 2541814 w 3023507"/>
              <a:gd name="connsiteY9" fmla="*/ 166210 h 2024945"/>
              <a:gd name="connsiteX10" fmla="*/ 2582636 w 3023507"/>
              <a:gd name="connsiteY10" fmla="*/ 326774 h 2024945"/>
              <a:gd name="connsiteX11" fmla="*/ 2639786 w 3023507"/>
              <a:gd name="connsiteY11" fmla="*/ 451960 h 2024945"/>
              <a:gd name="connsiteX12" fmla="*/ 2669721 w 3023507"/>
              <a:gd name="connsiteY12" fmla="*/ 383924 h 2024945"/>
              <a:gd name="connsiteX13" fmla="*/ 2672443 w 3023507"/>
              <a:gd name="connsiteY13" fmla="*/ 223360 h 2024945"/>
              <a:gd name="connsiteX14" fmla="*/ 2702378 w 3023507"/>
              <a:gd name="connsiteY14" fmla="*/ 87288 h 2024945"/>
              <a:gd name="connsiteX15" fmla="*/ 2735036 w 3023507"/>
              <a:gd name="connsiteY15" fmla="*/ 2924 h 2024945"/>
              <a:gd name="connsiteX16" fmla="*/ 2805793 w 3023507"/>
              <a:gd name="connsiteY16" fmla="*/ 185260 h 2024945"/>
              <a:gd name="connsiteX17" fmla="*/ 2865664 w 3023507"/>
              <a:gd name="connsiteY17" fmla="*/ 321331 h 2024945"/>
              <a:gd name="connsiteX18" fmla="*/ 2914650 w 3023507"/>
              <a:gd name="connsiteY18" fmla="*/ 166210 h 2024945"/>
              <a:gd name="connsiteX19" fmla="*/ 2933700 w 3023507"/>
              <a:gd name="connsiteY19" fmla="*/ 119945 h 2024945"/>
              <a:gd name="connsiteX20" fmla="*/ 2985407 w 3023507"/>
              <a:gd name="connsiteY20" fmla="*/ 394810 h 2024945"/>
              <a:gd name="connsiteX21" fmla="*/ 2996293 w 3023507"/>
              <a:gd name="connsiteY21" fmla="*/ 500945 h 2024945"/>
              <a:gd name="connsiteX22" fmla="*/ 3023507 w 3023507"/>
              <a:gd name="connsiteY22" fmla="*/ 631574 h 2024945"/>
              <a:gd name="connsiteX23" fmla="*/ 2933700 w 3023507"/>
              <a:gd name="connsiteY23" fmla="*/ 536324 h 2024945"/>
              <a:gd name="connsiteX24" fmla="*/ 2841171 w 3023507"/>
              <a:gd name="connsiteY24" fmla="*/ 522717 h 2024945"/>
              <a:gd name="connsiteX25" fmla="*/ 2767693 w 3023507"/>
              <a:gd name="connsiteY25" fmla="*/ 601638 h 2024945"/>
              <a:gd name="connsiteX26" fmla="*/ 2688771 w 3023507"/>
              <a:gd name="connsiteY26" fmla="*/ 715938 h 2024945"/>
              <a:gd name="connsiteX27" fmla="*/ 2626178 w 3023507"/>
              <a:gd name="connsiteY27" fmla="*/ 745874 h 2024945"/>
              <a:gd name="connsiteX28" fmla="*/ 2563586 w 3023507"/>
              <a:gd name="connsiteY28" fmla="*/ 669674 h 2024945"/>
              <a:gd name="connsiteX29" fmla="*/ 2484664 w 3023507"/>
              <a:gd name="connsiteY29" fmla="*/ 585310 h 2024945"/>
              <a:gd name="connsiteX30" fmla="*/ 2432957 w 3023507"/>
              <a:gd name="connsiteY30" fmla="*/ 623410 h 2024945"/>
              <a:gd name="connsiteX31" fmla="*/ 2340428 w 3023507"/>
              <a:gd name="connsiteY31" fmla="*/ 694167 h 2024945"/>
              <a:gd name="connsiteX32" fmla="*/ 2188028 w 3023507"/>
              <a:gd name="connsiteY32" fmla="*/ 773088 h 2024945"/>
              <a:gd name="connsiteX33" fmla="*/ 2106386 w 3023507"/>
              <a:gd name="connsiteY33" fmla="*/ 770367 h 2024945"/>
              <a:gd name="connsiteX34" fmla="*/ 1962150 w 3023507"/>
              <a:gd name="connsiteY34" fmla="*/ 710495 h 2024945"/>
              <a:gd name="connsiteX35" fmla="*/ 1815193 w 3023507"/>
              <a:gd name="connsiteY35" fmla="*/ 737710 h 2024945"/>
              <a:gd name="connsiteX36" fmla="*/ 1632857 w 3023507"/>
              <a:gd name="connsiteY36" fmla="*/ 958145 h 2024945"/>
              <a:gd name="connsiteX37" fmla="*/ 1475014 w 3023507"/>
              <a:gd name="connsiteY37" fmla="*/ 1197631 h 2024945"/>
              <a:gd name="connsiteX38" fmla="*/ 1257300 w 3023507"/>
              <a:gd name="connsiteY38" fmla="*/ 1510595 h 2024945"/>
              <a:gd name="connsiteX39" fmla="*/ 1031421 w 3023507"/>
              <a:gd name="connsiteY39" fmla="*/ 1872545 h 2024945"/>
              <a:gd name="connsiteX40" fmla="*/ 928007 w 3023507"/>
              <a:gd name="connsiteY40" fmla="*/ 1995010 h 2024945"/>
              <a:gd name="connsiteX41" fmla="*/ 775607 w 3023507"/>
              <a:gd name="connsiteY41" fmla="*/ 2024945 h 2024945"/>
              <a:gd name="connsiteX42" fmla="*/ 530678 w 3023507"/>
              <a:gd name="connsiteY42" fmla="*/ 1978681 h 2024945"/>
              <a:gd name="connsiteX43" fmla="*/ 410936 w 3023507"/>
              <a:gd name="connsiteY43" fmla="*/ 1935138 h 2024945"/>
              <a:gd name="connsiteX44" fmla="*/ 242207 w 3023507"/>
              <a:gd name="connsiteY44" fmla="*/ 1926974 h 2024945"/>
              <a:gd name="connsiteX45" fmla="*/ 97971 w 3023507"/>
              <a:gd name="connsiteY45" fmla="*/ 1932417 h 2024945"/>
              <a:gd name="connsiteX46" fmla="*/ 13607 w 3023507"/>
              <a:gd name="connsiteY46" fmla="*/ 1962353 h 2024945"/>
              <a:gd name="connsiteX47" fmla="*/ 0 w 3023507"/>
              <a:gd name="connsiteY47" fmla="*/ 1638503 h 2024945"/>
              <a:gd name="connsiteX0" fmla="*/ 0 w 3023507"/>
              <a:gd name="connsiteY0" fmla="*/ 1638503 h 2024945"/>
              <a:gd name="connsiteX1" fmla="*/ 326571 w 3023507"/>
              <a:gd name="connsiteY1" fmla="*/ 1554138 h 2024945"/>
              <a:gd name="connsiteX2" fmla="*/ 707571 w 3023507"/>
              <a:gd name="connsiteY2" fmla="*/ 1616731 h 2024945"/>
              <a:gd name="connsiteX3" fmla="*/ 1790700 w 3023507"/>
              <a:gd name="connsiteY3" fmla="*/ 247853 h 2024945"/>
              <a:gd name="connsiteX4" fmla="*/ 2160814 w 3023507"/>
              <a:gd name="connsiteY4" fmla="*/ 375760 h 2024945"/>
              <a:gd name="connsiteX5" fmla="*/ 2452007 w 3023507"/>
              <a:gd name="connsiteY5" fmla="*/ 111781 h 2024945"/>
              <a:gd name="connsiteX6" fmla="*/ 2481943 w 3023507"/>
              <a:gd name="connsiteY6" fmla="*/ 242410 h 2024945"/>
              <a:gd name="connsiteX7" fmla="*/ 2503714 w 3023507"/>
              <a:gd name="connsiteY7" fmla="*/ 353988 h 2024945"/>
              <a:gd name="connsiteX8" fmla="*/ 2514600 w 3023507"/>
              <a:gd name="connsiteY8" fmla="*/ 419303 h 2024945"/>
              <a:gd name="connsiteX9" fmla="*/ 2541814 w 3023507"/>
              <a:gd name="connsiteY9" fmla="*/ 166210 h 2024945"/>
              <a:gd name="connsiteX10" fmla="*/ 2582636 w 3023507"/>
              <a:gd name="connsiteY10" fmla="*/ 326774 h 2024945"/>
              <a:gd name="connsiteX11" fmla="*/ 2639786 w 3023507"/>
              <a:gd name="connsiteY11" fmla="*/ 451960 h 2024945"/>
              <a:gd name="connsiteX12" fmla="*/ 2669721 w 3023507"/>
              <a:gd name="connsiteY12" fmla="*/ 383924 h 2024945"/>
              <a:gd name="connsiteX13" fmla="*/ 2672443 w 3023507"/>
              <a:gd name="connsiteY13" fmla="*/ 223360 h 2024945"/>
              <a:gd name="connsiteX14" fmla="*/ 2702378 w 3023507"/>
              <a:gd name="connsiteY14" fmla="*/ 87288 h 2024945"/>
              <a:gd name="connsiteX15" fmla="*/ 2735036 w 3023507"/>
              <a:gd name="connsiteY15" fmla="*/ 2924 h 2024945"/>
              <a:gd name="connsiteX16" fmla="*/ 2805793 w 3023507"/>
              <a:gd name="connsiteY16" fmla="*/ 185260 h 2024945"/>
              <a:gd name="connsiteX17" fmla="*/ 2865664 w 3023507"/>
              <a:gd name="connsiteY17" fmla="*/ 321331 h 2024945"/>
              <a:gd name="connsiteX18" fmla="*/ 2914650 w 3023507"/>
              <a:gd name="connsiteY18" fmla="*/ 166210 h 2024945"/>
              <a:gd name="connsiteX19" fmla="*/ 2933700 w 3023507"/>
              <a:gd name="connsiteY19" fmla="*/ 119945 h 2024945"/>
              <a:gd name="connsiteX20" fmla="*/ 2985407 w 3023507"/>
              <a:gd name="connsiteY20" fmla="*/ 394810 h 2024945"/>
              <a:gd name="connsiteX21" fmla="*/ 2996293 w 3023507"/>
              <a:gd name="connsiteY21" fmla="*/ 500945 h 2024945"/>
              <a:gd name="connsiteX22" fmla="*/ 3023507 w 3023507"/>
              <a:gd name="connsiteY22" fmla="*/ 631574 h 2024945"/>
              <a:gd name="connsiteX23" fmla="*/ 2933700 w 3023507"/>
              <a:gd name="connsiteY23" fmla="*/ 536324 h 2024945"/>
              <a:gd name="connsiteX24" fmla="*/ 2841171 w 3023507"/>
              <a:gd name="connsiteY24" fmla="*/ 522717 h 2024945"/>
              <a:gd name="connsiteX25" fmla="*/ 2767693 w 3023507"/>
              <a:gd name="connsiteY25" fmla="*/ 601638 h 2024945"/>
              <a:gd name="connsiteX26" fmla="*/ 2688771 w 3023507"/>
              <a:gd name="connsiteY26" fmla="*/ 715938 h 2024945"/>
              <a:gd name="connsiteX27" fmla="*/ 2626178 w 3023507"/>
              <a:gd name="connsiteY27" fmla="*/ 745874 h 2024945"/>
              <a:gd name="connsiteX28" fmla="*/ 2563586 w 3023507"/>
              <a:gd name="connsiteY28" fmla="*/ 669674 h 2024945"/>
              <a:gd name="connsiteX29" fmla="*/ 2484664 w 3023507"/>
              <a:gd name="connsiteY29" fmla="*/ 585310 h 2024945"/>
              <a:gd name="connsiteX30" fmla="*/ 2432957 w 3023507"/>
              <a:gd name="connsiteY30" fmla="*/ 623410 h 2024945"/>
              <a:gd name="connsiteX31" fmla="*/ 2340428 w 3023507"/>
              <a:gd name="connsiteY31" fmla="*/ 694167 h 2024945"/>
              <a:gd name="connsiteX32" fmla="*/ 2188028 w 3023507"/>
              <a:gd name="connsiteY32" fmla="*/ 773088 h 2024945"/>
              <a:gd name="connsiteX33" fmla="*/ 2106386 w 3023507"/>
              <a:gd name="connsiteY33" fmla="*/ 770367 h 2024945"/>
              <a:gd name="connsiteX34" fmla="*/ 1962150 w 3023507"/>
              <a:gd name="connsiteY34" fmla="*/ 710495 h 2024945"/>
              <a:gd name="connsiteX35" fmla="*/ 1815193 w 3023507"/>
              <a:gd name="connsiteY35" fmla="*/ 737710 h 2024945"/>
              <a:gd name="connsiteX36" fmla="*/ 1632857 w 3023507"/>
              <a:gd name="connsiteY36" fmla="*/ 958145 h 2024945"/>
              <a:gd name="connsiteX37" fmla="*/ 1475014 w 3023507"/>
              <a:gd name="connsiteY37" fmla="*/ 1197631 h 2024945"/>
              <a:gd name="connsiteX38" fmla="*/ 1257300 w 3023507"/>
              <a:gd name="connsiteY38" fmla="*/ 1510595 h 2024945"/>
              <a:gd name="connsiteX39" fmla="*/ 1031421 w 3023507"/>
              <a:gd name="connsiteY39" fmla="*/ 1872545 h 2024945"/>
              <a:gd name="connsiteX40" fmla="*/ 928007 w 3023507"/>
              <a:gd name="connsiteY40" fmla="*/ 1995010 h 2024945"/>
              <a:gd name="connsiteX41" fmla="*/ 775607 w 3023507"/>
              <a:gd name="connsiteY41" fmla="*/ 2024945 h 2024945"/>
              <a:gd name="connsiteX42" fmla="*/ 530678 w 3023507"/>
              <a:gd name="connsiteY42" fmla="*/ 1978681 h 2024945"/>
              <a:gd name="connsiteX43" fmla="*/ 410936 w 3023507"/>
              <a:gd name="connsiteY43" fmla="*/ 1935138 h 2024945"/>
              <a:gd name="connsiteX44" fmla="*/ 242207 w 3023507"/>
              <a:gd name="connsiteY44" fmla="*/ 1926974 h 2024945"/>
              <a:gd name="connsiteX45" fmla="*/ 97971 w 3023507"/>
              <a:gd name="connsiteY45" fmla="*/ 1932417 h 2024945"/>
              <a:gd name="connsiteX46" fmla="*/ 13607 w 3023507"/>
              <a:gd name="connsiteY46" fmla="*/ 1962353 h 2024945"/>
              <a:gd name="connsiteX47" fmla="*/ 0 w 3023507"/>
              <a:gd name="connsiteY47" fmla="*/ 1638503 h 2024945"/>
              <a:gd name="connsiteX0" fmla="*/ 0 w 3023507"/>
              <a:gd name="connsiteY0" fmla="*/ 1638503 h 2024945"/>
              <a:gd name="connsiteX1" fmla="*/ 326571 w 3023507"/>
              <a:gd name="connsiteY1" fmla="*/ 1554138 h 2024945"/>
              <a:gd name="connsiteX2" fmla="*/ 707571 w 3023507"/>
              <a:gd name="connsiteY2" fmla="*/ 1616731 h 2024945"/>
              <a:gd name="connsiteX3" fmla="*/ 1790700 w 3023507"/>
              <a:gd name="connsiteY3" fmla="*/ 247853 h 2024945"/>
              <a:gd name="connsiteX4" fmla="*/ 2160814 w 3023507"/>
              <a:gd name="connsiteY4" fmla="*/ 375760 h 2024945"/>
              <a:gd name="connsiteX5" fmla="*/ 2452007 w 3023507"/>
              <a:gd name="connsiteY5" fmla="*/ 111781 h 2024945"/>
              <a:gd name="connsiteX6" fmla="*/ 2481943 w 3023507"/>
              <a:gd name="connsiteY6" fmla="*/ 242410 h 2024945"/>
              <a:gd name="connsiteX7" fmla="*/ 2503714 w 3023507"/>
              <a:gd name="connsiteY7" fmla="*/ 353988 h 2024945"/>
              <a:gd name="connsiteX8" fmla="*/ 2514600 w 3023507"/>
              <a:gd name="connsiteY8" fmla="*/ 419303 h 2024945"/>
              <a:gd name="connsiteX9" fmla="*/ 2541814 w 3023507"/>
              <a:gd name="connsiteY9" fmla="*/ 166210 h 2024945"/>
              <a:gd name="connsiteX10" fmla="*/ 2582636 w 3023507"/>
              <a:gd name="connsiteY10" fmla="*/ 326774 h 2024945"/>
              <a:gd name="connsiteX11" fmla="*/ 2639786 w 3023507"/>
              <a:gd name="connsiteY11" fmla="*/ 451960 h 2024945"/>
              <a:gd name="connsiteX12" fmla="*/ 2669721 w 3023507"/>
              <a:gd name="connsiteY12" fmla="*/ 383924 h 2024945"/>
              <a:gd name="connsiteX13" fmla="*/ 2672443 w 3023507"/>
              <a:gd name="connsiteY13" fmla="*/ 223360 h 2024945"/>
              <a:gd name="connsiteX14" fmla="*/ 2702378 w 3023507"/>
              <a:gd name="connsiteY14" fmla="*/ 87288 h 2024945"/>
              <a:gd name="connsiteX15" fmla="*/ 2735036 w 3023507"/>
              <a:gd name="connsiteY15" fmla="*/ 2924 h 2024945"/>
              <a:gd name="connsiteX16" fmla="*/ 2805793 w 3023507"/>
              <a:gd name="connsiteY16" fmla="*/ 185260 h 2024945"/>
              <a:gd name="connsiteX17" fmla="*/ 2865664 w 3023507"/>
              <a:gd name="connsiteY17" fmla="*/ 321331 h 2024945"/>
              <a:gd name="connsiteX18" fmla="*/ 2914650 w 3023507"/>
              <a:gd name="connsiteY18" fmla="*/ 166210 h 2024945"/>
              <a:gd name="connsiteX19" fmla="*/ 2933700 w 3023507"/>
              <a:gd name="connsiteY19" fmla="*/ 119945 h 2024945"/>
              <a:gd name="connsiteX20" fmla="*/ 2985407 w 3023507"/>
              <a:gd name="connsiteY20" fmla="*/ 394810 h 2024945"/>
              <a:gd name="connsiteX21" fmla="*/ 2996293 w 3023507"/>
              <a:gd name="connsiteY21" fmla="*/ 500945 h 2024945"/>
              <a:gd name="connsiteX22" fmla="*/ 3023507 w 3023507"/>
              <a:gd name="connsiteY22" fmla="*/ 631574 h 2024945"/>
              <a:gd name="connsiteX23" fmla="*/ 2933700 w 3023507"/>
              <a:gd name="connsiteY23" fmla="*/ 536324 h 2024945"/>
              <a:gd name="connsiteX24" fmla="*/ 2841171 w 3023507"/>
              <a:gd name="connsiteY24" fmla="*/ 522717 h 2024945"/>
              <a:gd name="connsiteX25" fmla="*/ 2767693 w 3023507"/>
              <a:gd name="connsiteY25" fmla="*/ 601638 h 2024945"/>
              <a:gd name="connsiteX26" fmla="*/ 2688771 w 3023507"/>
              <a:gd name="connsiteY26" fmla="*/ 715938 h 2024945"/>
              <a:gd name="connsiteX27" fmla="*/ 2626178 w 3023507"/>
              <a:gd name="connsiteY27" fmla="*/ 745874 h 2024945"/>
              <a:gd name="connsiteX28" fmla="*/ 2563586 w 3023507"/>
              <a:gd name="connsiteY28" fmla="*/ 669674 h 2024945"/>
              <a:gd name="connsiteX29" fmla="*/ 2484664 w 3023507"/>
              <a:gd name="connsiteY29" fmla="*/ 585310 h 2024945"/>
              <a:gd name="connsiteX30" fmla="*/ 2432957 w 3023507"/>
              <a:gd name="connsiteY30" fmla="*/ 623410 h 2024945"/>
              <a:gd name="connsiteX31" fmla="*/ 2340428 w 3023507"/>
              <a:gd name="connsiteY31" fmla="*/ 694167 h 2024945"/>
              <a:gd name="connsiteX32" fmla="*/ 2188028 w 3023507"/>
              <a:gd name="connsiteY32" fmla="*/ 773088 h 2024945"/>
              <a:gd name="connsiteX33" fmla="*/ 2106386 w 3023507"/>
              <a:gd name="connsiteY33" fmla="*/ 770367 h 2024945"/>
              <a:gd name="connsiteX34" fmla="*/ 1962150 w 3023507"/>
              <a:gd name="connsiteY34" fmla="*/ 710495 h 2024945"/>
              <a:gd name="connsiteX35" fmla="*/ 1815193 w 3023507"/>
              <a:gd name="connsiteY35" fmla="*/ 737710 h 2024945"/>
              <a:gd name="connsiteX36" fmla="*/ 1632857 w 3023507"/>
              <a:gd name="connsiteY36" fmla="*/ 958145 h 2024945"/>
              <a:gd name="connsiteX37" fmla="*/ 1475014 w 3023507"/>
              <a:gd name="connsiteY37" fmla="*/ 1197631 h 2024945"/>
              <a:gd name="connsiteX38" fmla="*/ 1257300 w 3023507"/>
              <a:gd name="connsiteY38" fmla="*/ 1510595 h 2024945"/>
              <a:gd name="connsiteX39" fmla="*/ 1012371 w 3023507"/>
              <a:gd name="connsiteY39" fmla="*/ 1869823 h 2024945"/>
              <a:gd name="connsiteX40" fmla="*/ 928007 w 3023507"/>
              <a:gd name="connsiteY40" fmla="*/ 1995010 h 2024945"/>
              <a:gd name="connsiteX41" fmla="*/ 775607 w 3023507"/>
              <a:gd name="connsiteY41" fmla="*/ 2024945 h 2024945"/>
              <a:gd name="connsiteX42" fmla="*/ 530678 w 3023507"/>
              <a:gd name="connsiteY42" fmla="*/ 1978681 h 2024945"/>
              <a:gd name="connsiteX43" fmla="*/ 410936 w 3023507"/>
              <a:gd name="connsiteY43" fmla="*/ 1935138 h 2024945"/>
              <a:gd name="connsiteX44" fmla="*/ 242207 w 3023507"/>
              <a:gd name="connsiteY44" fmla="*/ 1926974 h 2024945"/>
              <a:gd name="connsiteX45" fmla="*/ 97971 w 3023507"/>
              <a:gd name="connsiteY45" fmla="*/ 1932417 h 2024945"/>
              <a:gd name="connsiteX46" fmla="*/ 13607 w 3023507"/>
              <a:gd name="connsiteY46" fmla="*/ 1962353 h 2024945"/>
              <a:gd name="connsiteX47" fmla="*/ 0 w 3023507"/>
              <a:gd name="connsiteY47" fmla="*/ 1638503 h 2024945"/>
              <a:gd name="connsiteX0" fmla="*/ 0 w 3023507"/>
              <a:gd name="connsiteY0" fmla="*/ 1638503 h 2024945"/>
              <a:gd name="connsiteX1" fmla="*/ 326571 w 3023507"/>
              <a:gd name="connsiteY1" fmla="*/ 1554138 h 2024945"/>
              <a:gd name="connsiteX2" fmla="*/ 707571 w 3023507"/>
              <a:gd name="connsiteY2" fmla="*/ 1616731 h 2024945"/>
              <a:gd name="connsiteX3" fmla="*/ 1790700 w 3023507"/>
              <a:gd name="connsiteY3" fmla="*/ 247853 h 2024945"/>
              <a:gd name="connsiteX4" fmla="*/ 2160814 w 3023507"/>
              <a:gd name="connsiteY4" fmla="*/ 375760 h 2024945"/>
              <a:gd name="connsiteX5" fmla="*/ 2452007 w 3023507"/>
              <a:gd name="connsiteY5" fmla="*/ 111781 h 2024945"/>
              <a:gd name="connsiteX6" fmla="*/ 2481943 w 3023507"/>
              <a:gd name="connsiteY6" fmla="*/ 242410 h 2024945"/>
              <a:gd name="connsiteX7" fmla="*/ 2503714 w 3023507"/>
              <a:gd name="connsiteY7" fmla="*/ 353988 h 2024945"/>
              <a:gd name="connsiteX8" fmla="*/ 2514600 w 3023507"/>
              <a:gd name="connsiteY8" fmla="*/ 419303 h 2024945"/>
              <a:gd name="connsiteX9" fmla="*/ 2541814 w 3023507"/>
              <a:gd name="connsiteY9" fmla="*/ 166210 h 2024945"/>
              <a:gd name="connsiteX10" fmla="*/ 2582636 w 3023507"/>
              <a:gd name="connsiteY10" fmla="*/ 326774 h 2024945"/>
              <a:gd name="connsiteX11" fmla="*/ 2639786 w 3023507"/>
              <a:gd name="connsiteY11" fmla="*/ 451960 h 2024945"/>
              <a:gd name="connsiteX12" fmla="*/ 2669721 w 3023507"/>
              <a:gd name="connsiteY12" fmla="*/ 383924 h 2024945"/>
              <a:gd name="connsiteX13" fmla="*/ 2672443 w 3023507"/>
              <a:gd name="connsiteY13" fmla="*/ 223360 h 2024945"/>
              <a:gd name="connsiteX14" fmla="*/ 2702378 w 3023507"/>
              <a:gd name="connsiteY14" fmla="*/ 87288 h 2024945"/>
              <a:gd name="connsiteX15" fmla="*/ 2735036 w 3023507"/>
              <a:gd name="connsiteY15" fmla="*/ 2924 h 2024945"/>
              <a:gd name="connsiteX16" fmla="*/ 2805793 w 3023507"/>
              <a:gd name="connsiteY16" fmla="*/ 185260 h 2024945"/>
              <a:gd name="connsiteX17" fmla="*/ 2865664 w 3023507"/>
              <a:gd name="connsiteY17" fmla="*/ 321331 h 2024945"/>
              <a:gd name="connsiteX18" fmla="*/ 2914650 w 3023507"/>
              <a:gd name="connsiteY18" fmla="*/ 166210 h 2024945"/>
              <a:gd name="connsiteX19" fmla="*/ 2933700 w 3023507"/>
              <a:gd name="connsiteY19" fmla="*/ 119945 h 2024945"/>
              <a:gd name="connsiteX20" fmla="*/ 2985407 w 3023507"/>
              <a:gd name="connsiteY20" fmla="*/ 394810 h 2024945"/>
              <a:gd name="connsiteX21" fmla="*/ 2996293 w 3023507"/>
              <a:gd name="connsiteY21" fmla="*/ 500945 h 2024945"/>
              <a:gd name="connsiteX22" fmla="*/ 3023507 w 3023507"/>
              <a:gd name="connsiteY22" fmla="*/ 631574 h 2024945"/>
              <a:gd name="connsiteX23" fmla="*/ 2933700 w 3023507"/>
              <a:gd name="connsiteY23" fmla="*/ 536324 h 2024945"/>
              <a:gd name="connsiteX24" fmla="*/ 2841171 w 3023507"/>
              <a:gd name="connsiteY24" fmla="*/ 522717 h 2024945"/>
              <a:gd name="connsiteX25" fmla="*/ 2767693 w 3023507"/>
              <a:gd name="connsiteY25" fmla="*/ 601638 h 2024945"/>
              <a:gd name="connsiteX26" fmla="*/ 2688771 w 3023507"/>
              <a:gd name="connsiteY26" fmla="*/ 715938 h 2024945"/>
              <a:gd name="connsiteX27" fmla="*/ 2626178 w 3023507"/>
              <a:gd name="connsiteY27" fmla="*/ 745874 h 2024945"/>
              <a:gd name="connsiteX28" fmla="*/ 2563586 w 3023507"/>
              <a:gd name="connsiteY28" fmla="*/ 669674 h 2024945"/>
              <a:gd name="connsiteX29" fmla="*/ 2484664 w 3023507"/>
              <a:gd name="connsiteY29" fmla="*/ 585310 h 2024945"/>
              <a:gd name="connsiteX30" fmla="*/ 2432957 w 3023507"/>
              <a:gd name="connsiteY30" fmla="*/ 623410 h 2024945"/>
              <a:gd name="connsiteX31" fmla="*/ 2340428 w 3023507"/>
              <a:gd name="connsiteY31" fmla="*/ 694167 h 2024945"/>
              <a:gd name="connsiteX32" fmla="*/ 2188028 w 3023507"/>
              <a:gd name="connsiteY32" fmla="*/ 773088 h 2024945"/>
              <a:gd name="connsiteX33" fmla="*/ 2106386 w 3023507"/>
              <a:gd name="connsiteY33" fmla="*/ 770367 h 2024945"/>
              <a:gd name="connsiteX34" fmla="*/ 1962150 w 3023507"/>
              <a:gd name="connsiteY34" fmla="*/ 710495 h 2024945"/>
              <a:gd name="connsiteX35" fmla="*/ 1815193 w 3023507"/>
              <a:gd name="connsiteY35" fmla="*/ 737710 h 2024945"/>
              <a:gd name="connsiteX36" fmla="*/ 1632857 w 3023507"/>
              <a:gd name="connsiteY36" fmla="*/ 958145 h 2024945"/>
              <a:gd name="connsiteX37" fmla="*/ 1475014 w 3023507"/>
              <a:gd name="connsiteY37" fmla="*/ 1197631 h 2024945"/>
              <a:gd name="connsiteX38" fmla="*/ 1257300 w 3023507"/>
              <a:gd name="connsiteY38" fmla="*/ 1510595 h 2024945"/>
              <a:gd name="connsiteX39" fmla="*/ 1012371 w 3023507"/>
              <a:gd name="connsiteY39" fmla="*/ 1869823 h 2024945"/>
              <a:gd name="connsiteX40" fmla="*/ 928007 w 3023507"/>
              <a:gd name="connsiteY40" fmla="*/ 1995010 h 2024945"/>
              <a:gd name="connsiteX41" fmla="*/ 775607 w 3023507"/>
              <a:gd name="connsiteY41" fmla="*/ 2024945 h 2024945"/>
              <a:gd name="connsiteX42" fmla="*/ 530678 w 3023507"/>
              <a:gd name="connsiteY42" fmla="*/ 1978681 h 2024945"/>
              <a:gd name="connsiteX43" fmla="*/ 410936 w 3023507"/>
              <a:gd name="connsiteY43" fmla="*/ 1935138 h 2024945"/>
              <a:gd name="connsiteX44" fmla="*/ 242207 w 3023507"/>
              <a:gd name="connsiteY44" fmla="*/ 1926974 h 2024945"/>
              <a:gd name="connsiteX45" fmla="*/ 97971 w 3023507"/>
              <a:gd name="connsiteY45" fmla="*/ 1932417 h 2024945"/>
              <a:gd name="connsiteX46" fmla="*/ 13607 w 3023507"/>
              <a:gd name="connsiteY46" fmla="*/ 1962353 h 2024945"/>
              <a:gd name="connsiteX47" fmla="*/ 0 w 3023507"/>
              <a:gd name="connsiteY47" fmla="*/ 1638503 h 2024945"/>
              <a:gd name="connsiteX0" fmla="*/ 0 w 3023507"/>
              <a:gd name="connsiteY0" fmla="*/ 1638503 h 2027687"/>
              <a:gd name="connsiteX1" fmla="*/ 326571 w 3023507"/>
              <a:gd name="connsiteY1" fmla="*/ 1554138 h 2027687"/>
              <a:gd name="connsiteX2" fmla="*/ 707571 w 3023507"/>
              <a:gd name="connsiteY2" fmla="*/ 1616731 h 2027687"/>
              <a:gd name="connsiteX3" fmla="*/ 1790700 w 3023507"/>
              <a:gd name="connsiteY3" fmla="*/ 247853 h 2027687"/>
              <a:gd name="connsiteX4" fmla="*/ 2160814 w 3023507"/>
              <a:gd name="connsiteY4" fmla="*/ 375760 h 2027687"/>
              <a:gd name="connsiteX5" fmla="*/ 2452007 w 3023507"/>
              <a:gd name="connsiteY5" fmla="*/ 111781 h 2027687"/>
              <a:gd name="connsiteX6" fmla="*/ 2481943 w 3023507"/>
              <a:gd name="connsiteY6" fmla="*/ 242410 h 2027687"/>
              <a:gd name="connsiteX7" fmla="*/ 2503714 w 3023507"/>
              <a:gd name="connsiteY7" fmla="*/ 353988 h 2027687"/>
              <a:gd name="connsiteX8" fmla="*/ 2514600 w 3023507"/>
              <a:gd name="connsiteY8" fmla="*/ 419303 h 2027687"/>
              <a:gd name="connsiteX9" fmla="*/ 2541814 w 3023507"/>
              <a:gd name="connsiteY9" fmla="*/ 166210 h 2027687"/>
              <a:gd name="connsiteX10" fmla="*/ 2582636 w 3023507"/>
              <a:gd name="connsiteY10" fmla="*/ 326774 h 2027687"/>
              <a:gd name="connsiteX11" fmla="*/ 2639786 w 3023507"/>
              <a:gd name="connsiteY11" fmla="*/ 451960 h 2027687"/>
              <a:gd name="connsiteX12" fmla="*/ 2669721 w 3023507"/>
              <a:gd name="connsiteY12" fmla="*/ 383924 h 2027687"/>
              <a:gd name="connsiteX13" fmla="*/ 2672443 w 3023507"/>
              <a:gd name="connsiteY13" fmla="*/ 223360 h 2027687"/>
              <a:gd name="connsiteX14" fmla="*/ 2702378 w 3023507"/>
              <a:gd name="connsiteY14" fmla="*/ 87288 h 2027687"/>
              <a:gd name="connsiteX15" fmla="*/ 2735036 w 3023507"/>
              <a:gd name="connsiteY15" fmla="*/ 2924 h 2027687"/>
              <a:gd name="connsiteX16" fmla="*/ 2805793 w 3023507"/>
              <a:gd name="connsiteY16" fmla="*/ 185260 h 2027687"/>
              <a:gd name="connsiteX17" fmla="*/ 2865664 w 3023507"/>
              <a:gd name="connsiteY17" fmla="*/ 321331 h 2027687"/>
              <a:gd name="connsiteX18" fmla="*/ 2914650 w 3023507"/>
              <a:gd name="connsiteY18" fmla="*/ 166210 h 2027687"/>
              <a:gd name="connsiteX19" fmla="*/ 2933700 w 3023507"/>
              <a:gd name="connsiteY19" fmla="*/ 119945 h 2027687"/>
              <a:gd name="connsiteX20" fmla="*/ 2985407 w 3023507"/>
              <a:gd name="connsiteY20" fmla="*/ 394810 h 2027687"/>
              <a:gd name="connsiteX21" fmla="*/ 2996293 w 3023507"/>
              <a:gd name="connsiteY21" fmla="*/ 500945 h 2027687"/>
              <a:gd name="connsiteX22" fmla="*/ 3023507 w 3023507"/>
              <a:gd name="connsiteY22" fmla="*/ 631574 h 2027687"/>
              <a:gd name="connsiteX23" fmla="*/ 2933700 w 3023507"/>
              <a:gd name="connsiteY23" fmla="*/ 536324 h 2027687"/>
              <a:gd name="connsiteX24" fmla="*/ 2841171 w 3023507"/>
              <a:gd name="connsiteY24" fmla="*/ 522717 h 2027687"/>
              <a:gd name="connsiteX25" fmla="*/ 2767693 w 3023507"/>
              <a:gd name="connsiteY25" fmla="*/ 601638 h 2027687"/>
              <a:gd name="connsiteX26" fmla="*/ 2688771 w 3023507"/>
              <a:gd name="connsiteY26" fmla="*/ 715938 h 2027687"/>
              <a:gd name="connsiteX27" fmla="*/ 2626178 w 3023507"/>
              <a:gd name="connsiteY27" fmla="*/ 745874 h 2027687"/>
              <a:gd name="connsiteX28" fmla="*/ 2563586 w 3023507"/>
              <a:gd name="connsiteY28" fmla="*/ 669674 h 2027687"/>
              <a:gd name="connsiteX29" fmla="*/ 2484664 w 3023507"/>
              <a:gd name="connsiteY29" fmla="*/ 585310 h 2027687"/>
              <a:gd name="connsiteX30" fmla="*/ 2432957 w 3023507"/>
              <a:gd name="connsiteY30" fmla="*/ 623410 h 2027687"/>
              <a:gd name="connsiteX31" fmla="*/ 2340428 w 3023507"/>
              <a:gd name="connsiteY31" fmla="*/ 694167 h 2027687"/>
              <a:gd name="connsiteX32" fmla="*/ 2188028 w 3023507"/>
              <a:gd name="connsiteY32" fmla="*/ 773088 h 2027687"/>
              <a:gd name="connsiteX33" fmla="*/ 2106386 w 3023507"/>
              <a:gd name="connsiteY33" fmla="*/ 770367 h 2027687"/>
              <a:gd name="connsiteX34" fmla="*/ 1962150 w 3023507"/>
              <a:gd name="connsiteY34" fmla="*/ 710495 h 2027687"/>
              <a:gd name="connsiteX35" fmla="*/ 1815193 w 3023507"/>
              <a:gd name="connsiteY35" fmla="*/ 737710 h 2027687"/>
              <a:gd name="connsiteX36" fmla="*/ 1632857 w 3023507"/>
              <a:gd name="connsiteY36" fmla="*/ 958145 h 2027687"/>
              <a:gd name="connsiteX37" fmla="*/ 1475014 w 3023507"/>
              <a:gd name="connsiteY37" fmla="*/ 1197631 h 2027687"/>
              <a:gd name="connsiteX38" fmla="*/ 1257300 w 3023507"/>
              <a:gd name="connsiteY38" fmla="*/ 1510595 h 2027687"/>
              <a:gd name="connsiteX39" fmla="*/ 1012371 w 3023507"/>
              <a:gd name="connsiteY39" fmla="*/ 1869823 h 2027687"/>
              <a:gd name="connsiteX40" fmla="*/ 928007 w 3023507"/>
              <a:gd name="connsiteY40" fmla="*/ 1995010 h 2027687"/>
              <a:gd name="connsiteX41" fmla="*/ 775607 w 3023507"/>
              <a:gd name="connsiteY41" fmla="*/ 2024945 h 2027687"/>
              <a:gd name="connsiteX42" fmla="*/ 530678 w 3023507"/>
              <a:gd name="connsiteY42" fmla="*/ 1978681 h 2027687"/>
              <a:gd name="connsiteX43" fmla="*/ 410936 w 3023507"/>
              <a:gd name="connsiteY43" fmla="*/ 1935138 h 2027687"/>
              <a:gd name="connsiteX44" fmla="*/ 242207 w 3023507"/>
              <a:gd name="connsiteY44" fmla="*/ 1926974 h 2027687"/>
              <a:gd name="connsiteX45" fmla="*/ 97971 w 3023507"/>
              <a:gd name="connsiteY45" fmla="*/ 1932417 h 2027687"/>
              <a:gd name="connsiteX46" fmla="*/ 13607 w 3023507"/>
              <a:gd name="connsiteY46" fmla="*/ 1962353 h 2027687"/>
              <a:gd name="connsiteX47" fmla="*/ 0 w 3023507"/>
              <a:gd name="connsiteY47" fmla="*/ 1638503 h 2027687"/>
              <a:gd name="connsiteX0" fmla="*/ 0 w 3023507"/>
              <a:gd name="connsiteY0" fmla="*/ 1638503 h 2030410"/>
              <a:gd name="connsiteX1" fmla="*/ 326571 w 3023507"/>
              <a:gd name="connsiteY1" fmla="*/ 1554138 h 2030410"/>
              <a:gd name="connsiteX2" fmla="*/ 707571 w 3023507"/>
              <a:gd name="connsiteY2" fmla="*/ 1616731 h 2030410"/>
              <a:gd name="connsiteX3" fmla="*/ 1790700 w 3023507"/>
              <a:gd name="connsiteY3" fmla="*/ 247853 h 2030410"/>
              <a:gd name="connsiteX4" fmla="*/ 2160814 w 3023507"/>
              <a:gd name="connsiteY4" fmla="*/ 375760 h 2030410"/>
              <a:gd name="connsiteX5" fmla="*/ 2452007 w 3023507"/>
              <a:gd name="connsiteY5" fmla="*/ 111781 h 2030410"/>
              <a:gd name="connsiteX6" fmla="*/ 2481943 w 3023507"/>
              <a:gd name="connsiteY6" fmla="*/ 242410 h 2030410"/>
              <a:gd name="connsiteX7" fmla="*/ 2503714 w 3023507"/>
              <a:gd name="connsiteY7" fmla="*/ 353988 h 2030410"/>
              <a:gd name="connsiteX8" fmla="*/ 2514600 w 3023507"/>
              <a:gd name="connsiteY8" fmla="*/ 419303 h 2030410"/>
              <a:gd name="connsiteX9" fmla="*/ 2541814 w 3023507"/>
              <a:gd name="connsiteY9" fmla="*/ 166210 h 2030410"/>
              <a:gd name="connsiteX10" fmla="*/ 2582636 w 3023507"/>
              <a:gd name="connsiteY10" fmla="*/ 326774 h 2030410"/>
              <a:gd name="connsiteX11" fmla="*/ 2639786 w 3023507"/>
              <a:gd name="connsiteY11" fmla="*/ 451960 h 2030410"/>
              <a:gd name="connsiteX12" fmla="*/ 2669721 w 3023507"/>
              <a:gd name="connsiteY12" fmla="*/ 383924 h 2030410"/>
              <a:gd name="connsiteX13" fmla="*/ 2672443 w 3023507"/>
              <a:gd name="connsiteY13" fmla="*/ 223360 h 2030410"/>
              <a:gd name="connsiteX14" fmla="*/ 2702378 w 3023507"/>
              <a:gd name="connsiteY14" fmla="*/ 87288 h 2030410"/>
              <a:gd name="connsiteX15" fmla="*/ 2735036 w 3023507"/>
              <a:gd name="connsiteY15" fmla="*/ 2924 h 2030410"/>
              <a:gd name="connsiteX16" fmla="*/ 2805793 w 3023507"/>
              <a:gd name="connsiteY16" fmla="*/ 185260 h 2030410"/>
              <a:gd name="connsiteX17" fmla="*/ 2865664 w 3023507"/>
              <a:gd name="connsiteY17" fmla="*/ 321331 h 2030410"/>
              <a:gd name="connsiteX18" fmla="*/ 2914650 w 3023507"/>
              <a:gd name="connsiteY18" fmla="*/ 166210 h 2030410"/>
              <a:gd name="connsiteX19" fmla="*/ 2933700 w 3023507"/>
              <a:gd name="connsiteY19" fmla="*/ 119945 h 2030410"/>
              <a:gd name="connsiteX20" fmla="*/ 2985407 w 3023507"/>
              <a:gd name="connsiteY20" fmla="*/ 394810 h 2030410"/>
              <a:gd name="connsiteX21" fmla="*/ 2996293 w 3023507"/>
              <a:gd name="connsiteY21" fmla="*/ 500945 h 2030410"/>
              <a:gd name="connsiteX22" fmla="*/ 3023507 w 3023507"/>
              <a:gd name="connsiteY22" fmla="*/ 631574 h 2030410"/>
              <a:gd name="connsiteX23" fmla="*/ 2933700 w 3023507"/>
              <a:gd name="connsiteY23" fmla="*/ 536324 h 2030410"/>
              <a:gd name="connsiteX24" fmla="*/ 2841171 w 3023507"/>
              <a:gd name="connsiteY24" fmla="*/ 522717 h 2030410"/>
              <a:gd name="connsiteX25" fmla="*/ 2767693 w 3023507"/>
              <a:gd name="connsiteY25" fmla="*/ 601638 h 2030410"/>
              <a:gd name="connsiteX26" fmla="*/ 2688771 w 3023507"/>
              <a:gd name="connsiteY26" fmla="*/ 715938 h 2030410"/>
              <a:gd name="connsiteX27" fmla="*/ 2626178 w 3023507"/>
              <a:gd name="connsiteY27" fmla="*/ 745874 h 2030410"/>
              <a:gd name="connsiteX28" fmla="*/ 2563586 w 3023507"/>
              <a:gd name="connsiteY28" fmla="*/ 669674 h 2030410"/>
              <a:gd name="connsiteX29" fmla="*/ 2484664 w 3023507"/>
              <a:gd name="connsiteY29" fmla="*/ 585310 h 2030410"/>
              <a:gd name="connsiteX30" fmla="*/ 2432957 w 3023507"/>
              <a:gd name="connsiteY30" fmla="*/ 623410 h 2030410"/>
              <a:gd name="connsiteX31" fmla="*/ 2340428 w 3023507"/>
              <a:gd name="connsiteY31" fmla="*/ 694167 h 2030410"/>
              <a:gd name="connsiteX32" fmla="*/ 2188028 w 3023507"/>
              <a:gd name="connsiteY32" fmla="*/ 773088 h 2030410"/>
              <a:gd name="connsiteX33" fmla="*/ 2106386 w 3023507"/>
              <a:gd name="connsiteY33" fmla="*/ 770367 h 2030410"/>
              <a:gd name="connsiteX34" fmla="*/ 1962150 w 3023507"/>
              <a:gd name="connsiteY34" fmla="*/ 710495 h 2030410"/>
              <a:gd name="connsiteX35" fmla="*/ 1815193 w 3023507"/>
              <a:gd name="connsiteY35" fmla="*/ 737710 h 2030410"/>
              <a:gd name="connsiteX36" fmla="*/ 1632857 w 3023507"/>
              <a:gd name="connsiteY36" fmla="*/ 958145 h 2030410"/>
              <a:gd name="connsiteX37" fmla="*/ 1475014 w 3023507"/>
              <a:gd name="connsiteY37" fmla="*/ 1197631 h 2030410"/>
              <a:gd name="connsiteX38" fmla="*/ 1257300 w 3023507"/>
              <a:gd name="connsiteY38" fmla="*/ 1510595 h 2030410"/>
              <a:gd name="connsiteX39" fmla="*/ 1012371 w 3023507"/>
              <a:gd name="connsiteY39" fmla="*/ 1869823 h 2030410"/>
              <a:gd name="connsiteX40" fmla="*/ 928007 w 3023507"/>
              <a:gd name="connsiteY40" fmla="*/ 1995010 h 2030410"/>
              <a:gd name="connsiteX41" fmla="*/ 775607 w 3023507"/>
              <a:gd name="connsiteY41" fmla="*/ 2024945 h 2030410"/>
              <a:gd name="connsiteX42" fmla="*/ 530678 w 3023507"/>
              <a:gd name="connsiteY42" fmla="*/ 1978681 h 2030410"/>
              <a:gd name="connsiteX43" fmla="*/ 410936 w 3023507"/>
              <a:gd name="connsiteY43" fmla="*/ 1935138 h 2030410"/>
              <a:gd name="connsiteX44" fmla="*/ 242207 w 3023507"/>
              <a:gd name="connsiteY44" fmla="*/ 1926974 h 2030410"/>
              <a:gd name="connsiteX45" fmla="*/ 97971 w 3023507"/>
              <a:gd name="connsiteY45" fmla="*/ 1932417 h 2030410"/>
              <a:gd name="connsiteX46" fmla="*/ 13607 w 3023507"/>
              <a:gd name="connsiteY46" fmla="*/ 1962353 h 2030410"/>
              <a:gd name="connsiteX47" fmla="*/ 0 w 3023507"/>
              <a:gd name="connsiteY47" fmla="*/ 1638503 h 2030410"/>
              <a:gd name="connsiteX0" fmla="*/ 0 w 3023507"/>
              <a:gd name="connsiteY0" fmla="*/ 1638503 h 2030410"/>
              <a:gd name="connsiteX1" fmla="*/ 326571 w 3023507"/>
              <a:gd name="connsiteY1" fmla="*/ 1554138 h 2030410"/>
              <a:gd name="connsiteX2" fmla="*/ 707571 w 3023507"/>
              <a:gd name="connsiteY2" fmla="*/ 1616731 h 2030410"/>
              <a:gd name="connsiteX3" fmla="*/ 1790700 w 3023507"/>
              <a:gd name="connsiteY3" fmla="*/ 247853 h 2030410"/>
              <a:gd name="connsiteX4" fmla="*/ 2160814 w 3023507"/>
              <a:gd name="connsiteY4" fmla="*/ 375760 h 2030410"/>
              <a:gd name="connsiteX5" fmla="*/ 2452007 w 3023507"/>
              <a:gd name="connsiteY5" fmla="*/ 111781 h 2030410"/>
              <a:gd name="connsiteX6" fmla="*/ 2481943 w 3023507"/>
              <a:gd name="connsiteY6" fmla="*/ 242410 h 2030410"/>
              <a:gd name="connsiteX7" fmla="*/ 2503714 w 3023507"/>
              <a:gd name="connsiteY7" fmla="*/ 353988 h 2030410"/>
              <a:gd name="connsiteX8" fmla="*/ 2514600 w 3023507"/>
              <a:gd name="connsiteY8" fmla="*/ 419303 h 2030410"/>
              <a:gd name="connsiteX9" fmla="*/ 2541814 w 3023507"/>
              <a:gd name="connsiteY9" fmla="*/ 166210 h 2030410"/>
              <a:gd name="connsiteX10" fmla="*/ 2582636 w 3023507"/>
              <a:gd name="connsiteY10" fmla="*/ 326774 h 2030410"/>
              <a:gd name="connsiteX11" fmla="*/ 2639786 w 3023507"/>
              <a:gd name="connsiteY11" fmla="*/ 451960 h 2030410"/>
              <a:gd name="connsiteX12" fmla="*/ 2669721 w 3023507"/>
              <a:gd name="connsiteY12" fmla="*/ 383924 h 2030410"/>
              <a:gd name="connsiteX13" fmla="*/ 2672443 w 3023507"/>
              <a:gd name="connsiteY13" fmla="*/ 223360 h 2030410"/>
              <a:gd name="connsiteX14" fmla="*/ 2702378 w 3023507"/>
              <a:gd name="connsiteY14" fmla="*/ 87288 h 2030410"/>
              <a:gd name="connsiteX15" fmla="*/ 2735036 w 3023507"/>
              <a:gd name="connsiteY15" fmla="*/ 2924 h 2030410"/>
              <a:gd name="connsiteX16" fmla="*/ 2805793 w 3023507"/>
              <a:gd name="connsiteY16" fmla="*/ 185260 h 2030410"/>
              <a:gd name="connsiteX17" fmla="*/ 2865664 w 3023507"/>
              <a:gd name="connsiteY17" fmla="*/ 321331 h 2030410"/>
              <a:gd name="connsiteX18" fmla="*/ 2914650 w 3023507"/>
              <a:gd name="connsiteY18" fmla="*/ 166210 h 2030410"/>
              <a:gd name="connsiteX19" fmla="*/ 2933700 w 3023507"/>
              <a:gd name="connsiteY19" fmla="*/ 119945 h 2030410"/>
              <a:gd name="connsiteX20" fmla="*/ 2985407 w 3023507"/>
              <a:gd name="connsiteY20" fmla="*/ 394810 h 2030410"/>
              <a:gd name="connsiteX21" fmla="*/ 2996293 w 3023507"/>
              <a:gd name="connsiteY21" fmla="*/ 500945 h 2030410"/>
              <a:gd name="connsiteX22" fmla="*/ 3023507 w 3023507"/>
              <a:gd name="connsiteY22" fmla="*/ 631574 h 2030410"/>
              <a:gd name="connsiteX23" fmla="*/ 2933700 w 3023507"/>
              <a:gd name="connsiteY23" fmla="*/ 536324 h 2030410"/>
              <a:gd name="connsiteX24" fmla="*/ 2841171 w 3023507"/>
              <a:gd name="connsiteY24" fmla="*/ 522717 h 2030410"/>
              <a:gd name="connsiteX25" fmla="*/ 2767693 w 3023507"/>
              <a:gd name="connsiteY25" fmla="*/ 601638 h 2030410"/>
              <a:gd name="connsiteX26" fmla="*/ 2688771 w 3023507"/>
              <a:gd name="connsiteY26" fmla="*/ 715938 h 2030410"/>
              <a:gd name="connsiteX27" fmla="*/ 2626178 w 3023507"/>
              <a:gd name="connsiteY27" fmla="*/ 745874 h 2030410"/>
              <a:gd name="connsiteX28" fmla="*/ 2563586 w 3023507"/>
              <a:gd name="connsiteY28" fmla="*/ 669674 h 2030410"/>
              <a:gd name="connsiteX29" fmla="*/ 2484664 w 3023507"/>
              <a:gd name="connsiteY29" fmla="*/ 585310 h 2030410"/>
              <a:gd name="connsiteX30" fmla="*/ 2432957 w 3023507"/>
              <a:gd name="connsiteY30" fmla="*/ 623410 h 2030410"/>
              <a:gd name="connsiteX31" fmla="*/ 2340428 w 3023507"/>
              <a:gd name="connsiteY31" fmla="*/ 694167 h 2030410"/>
              <a:gd name="connsiteX32" fmla="*/ 2188028 w 3023507"/>
              <a:gd name="connsiteY32" fmla="*/ 773088 h 2030410"/>
              <a:gd name="connsiteX33" fmla="*/ 2106386 w 3023507"/>
              <a:gd name="connsiteY33" fmla="*/ 770367 h 2030410"/>
              <a:gd name="connsiteX34" fmla="*/ 1962150 w 3023507"/>
              <a:gd name="connsiteY34" fmla="*/ 710495 h 2030410"/>
              <a:gd name="connsiteX35" fmla="*/ 1815193 w 3023507"/>
              <a:gd name="connsiteY35" fmla="*/ 737710 h 2030410"/>
              <a:gd name="connsiteX36" fmla="*/ 1632857 w 3023507"/>
              <a:gd name="connsiteY36" fmla="*/ 958145 h 2030410"/>
              <a:gd name="connsiteX37" fmla="*/ 1475014 w 3023507"/>
              <a:gd name="connsiteY37" fmla="*/ 1197631 h 2030410"/>
              <a:gd name="connsiteX38" fmla="*/ 1257300 w 3023507"/>
              <a:gd name="connsiteY38" fmla="*/ 1510595 h 2030410"/>
              <a:gd name="connsiteX39" fmla="*/ 1012371 w 3023507"/>
              <a:gd name="connsiteY39" fmla="*/ 1869823 h 2030410"/>
              <a:gd name="connsiteX40" fmla="*/ 928007 w 3023507"/>
              <a:gd name="connsiteY40" fmla="*/ 1995010 h 2030410"/>
              <a:gd name="connsiteX41" fmla="*/ 775607 w 3023507"/>
              <a:gd name="connsiteY41" fmla="*/ 2024945 h 2030410"/>
              <a:gd name="connsiteX42" fmla="*/ 530678 w 3023507"/>
              <a:gd name="connsiteY42" fmla="*/ 1978681 h 2030410"/>
              <a:gd name="connsiteX43" fmla="*/ 410936 w 3023507"/>
              <a:gd name="connsiteY43" fmla="*/ 1935138 h 2030410"/>
              <a:gd name="connsiteX44" fmla="*/ 242207 w 3023507"/>
              <a:gd name="connsiteY44" fmla="*/ 1926974 h 2030410"/>
              <a:gd name="connsiteX45" fmla="*/ 97971 w 3023507"/>
              <a:gd name="connsiteY45" fmla="*/ 1932417 h 2030410"/>
              <a:gd name="connsiteX46" fmla="*/ 13607 w 3023507"/>
              <a:gd name="connsiteY46" fmla="*/ 1962353 h 2030410"/>
              <a:gd name="connsiteX47" fmla="*/ 0 w 3023507"/>
              <a:gd name="connsiteY47" fmla="*/ 1638503 h 2030410"/>
              <a:gd name="connsiteX0" fmla="*/ 0 w 3023507"/>
              <a:gd name="connsiteY0" fmla="*/ 1638503 h 2030410"/>
              <a:gd name="connsiteX1" fmla="*/ 326571 w 3023507"/>
              <a:gd name="connsiteY1" fmla="*/ 1554138 h 2030410"/>
              <a:gd name="connsiteX2" fmla="*/ 707571 w 3023507"/>
              <a:gd name="connsiteY2" fmla="*/ 1616731 h 2030410"/>
              <a:gd name="connsiteX3" fmla="*/ 1790700 w 3023507"/>
              <a:gd name="connsiteY3" fmla="*/ 247853 h 2030410"/>
              <a:gd name="connsiteX4" fmla="*/ 2160814 w 3023507"/>
              <a:gd name="connsiteY4" fmla="*/ 375760 h 2030410"/>
              <a:gd name="connsiteX5" fmla="*/ 2452007 w 3023507"/>
              <a:gd name="connsiteY5" fmla="*/ 111781 h 2030410"/>
              <a:gd name="connsiteX6" fmla="*/ 2481943 w 3023507"/>
              <a:gd name="connsiteY6" fmla="*/ 242410 h 2030410"/>
              <a:gd name="connsiteX7" fmla="*/ 2503714 w 3023507"/>
              <a:gd name="connsiteY7" fmla="*/ 353988 h 2030410"/>
              <a:gd name="connsiteX8" fmla="*/ 2514600 w 3023507"/>
              <a:gd name="connsiteY8" fmla="*/ 419303 h 2030410"/>
              <a:gd name="connsiteX9" fmla="*/ 2541814 w 3023507"/>
              <a:gd name="connsiteY9" fmla="*/ 166210 h 2030410"/>
              <a:gd name="connsiteX10" fmla="*/ 2582636 w 3023507"/>
              <a:gd name="connsiteY10" fmla="*/ 326774 h 2030410"/>
              <a:gd name="connsiteX11" fmla="*/ 2639786 w 3023507"/>
              <a:gd name="connsiteY11" fmla="*/ 451960 h 2030410"/>
              <a:gd name="connsiteX12" fmla="*/ 2669721 w 3023507"/>
              <a:gd name="connsiteY12" fmla="*/ 383924 h 2030410"/>
              <a:gd name="connsiteX13" fmla="*/ 2672443 w 3023507"/>
              <a:gd name="connsiteY13" fmla="*/ 223360 h 2030410"/>
              <a:gd name="connsiteX14" fmla="*/ 2702378 w 3023507"/>
              <a:gd name="connsiteY14" fmla="*/ 87288 h 2030410"/>
              <a:gd name="connsiteX15" fmla="*/ 2735036 w 3023507"/>
              <a:gd name="connsiteY15" fmla="*/ 2924 h 2030410"/>
              <a:gd name="connsiteX16" fmla="*/ 2805793 w 3023507"/>
              <a:gd name="connsiteY16" fmla="*/ 185260 h 2030410"/>
              <a:gd name="connsiteX17" fmla="*/ 2865664 w 3023507"/>
              <a:gd name="connsiteY17" fmla="*/ 321331 h 2030410"/>
              <a:gd name="connsiteX18" fmla="*/ 2914650 w 3023507"/>
              <a:gd name="connsiteY18" fmla="*/ 166210 h 2030410"/>
              <a:gd name="connsiteX19" fmla="*/ 2933700 w 3023507"/>
              <a:gd name="connsiteY19" fmla="*/ 119945 h 2030410"/>
              <a:gd name="connsiteX20" fmla="*/ 2985407 w 3023507"/>
              <a:gd name="connsiteY20" fmla="*/ 394810 h 2030410"/>
              <a:gd name="connsiteX21" fmla="*/ 2996293 w 3023507"/>
              <a:gd name="connsiteY21" fmla="*/ 500945 h 2030410"/>
              <a:gd name="connsiteX22" fmla="*/ 3023507 w 3023507"/>
              <a:gd name="connsiteY22" fmla="*/ 631574 h 2030410"/>
              <a:gd name="connsiteX23" fmla="*/ 2933700 w 3023507"/>
              <a:gd name="connsiteY23" fmla="*/ 536324 h 2030410"/>
              <a:gd name="connsiteX24" fmla="*/ 2841171 w 3023507"/>
              <a:gd name="connsiteY24" fmla="*/ 522717 h 2030410"/>
              <a:gd name="connsiteX25" fmla="*/ 2767693 w 3023507"/>
              <a:gd name="connsiteY25" fmla="*/ 601638 h 2030410"/>
              <a:gd name="connsiteX26" fmla="*/ 2688771 w 3023507"/>
              <a:gd name="connsiteY26" fmla="*/ 715938 h 2030410"/>
              <a:gd name="connsiteX27" fmla="*/ 2626178 w 3023507"/>
              <a:gd name="connsiteY27" fmla="*/ 745874 h 2030410"/>
              <a:gd name="connsiteX28" fmla="*/ 2563586 w 3023507"/>
              <a:gd name="connsiteY28" fmla="*/ 669674 h 2030410"/>
              <a:gd name="connsiteX29" fmla="*/ 2484664 w 3023507"/>
              <a:gd name="connsiteY29" fmla="*/ 585310 h 2030410"/>
              <a:gd name="connsiteX30" fmla="*/ 2432957 w 3023507"/>
              <a:gd name="connsiteY30" fmla="*/ 623410 h 2030410"/>
              <a:gd name="connsiteX31" fmla="*/ 2340428 w 3023507"/>
              <a:gd name="connsiteY31" fmla="*/ 694167 h 2030410"/>
              <a:gd name="connsiteX32" fmla="*/ 2188028 w 3023507"/>
              <a:gd name="connsiteY32" fmla="*/ 773088 h 2030410"/>
              <a:gd name="connsiteX33" fmla="*/ 2106386 w 3023507"/>
              <a:gd name="connsiteY33" fmla="*/ 770367 h 2030410"/>
              <a:gd name="connsiteX34" fmla="*/ 1962150 w 3023507"/>
              <a:gd name="connsiteY34" fmla="*/ 710495 h 2030410"/>
              <a:gd name="connsiteX35" fmla="*/ 1815193 w 3023507"/>
              <a:gd name="connsiteY35" fmla="*/ 737710 h 2030410"/>
              <a:gd name="connsiteX36" fmla="*/ 1632857 w 3023507"/>
              <a:gd name="connsiteY36" fmla="*/ 958145 h 2030410"/>
              <a:gd name="connsiteX37" fmla="*/ 1475014 w 3023507"/>
              <a:gd name="connsiteY37" fmla="*/ 1197631 h 2030410"/>
              <a:gd name="connsiteX38" fmla="*/ 1257300 w 3023507"/>
              <a:gd name="connsiteY38" fmla="*/ 1510595 h 2030410"/>
              <a:gd name="connsiteX39" fmla="*/ 1012371 w 3023507"/>
              <a:gd name="connsiteY39" fmla="*/ 1869823 h 2030410"/>
              <a:gd name="connsiteX40" fmla="*/ 928007 w 3023507"/>
              <a:gd name="connsiteY40" fmla="*/ 1995010 h 2030410"/>
              <a:gd name="connsiteX41" fmla="*/ 775607 w 3023507"/>
              <a:gd name="connsiteY41" fmla="*/ 2024945 h 2030410"/>
              <a:gd name="connsiteX42" fmla="*/ 530678 w 3023507"/>
              <a:gd name="connsiteY42" fmla="*/ 1978681 h 2030410"/>
              <a:gd name="connsiteX43" fmla="*/ 410936 w 3023507"/>
              <a:gd name="connsiteY43" fmla="*/ 1935138 h 2030410"/>
              <a:gd name="connsiteX44" fmla="*/ 242207 w 3023507"/>
              <a:gd name="connsiteY44" fmla="*/ 1926974 h 2030410"/>
              <a:gd name="connsiteX45" fmla="*/ 97971 w 3023507"/>
              <a:gd name="connsiteY45" fmla="*/ 1932417 h 2030410"/>
              <a:gd name="connsiteX46" fmla="*/ 13607 w 3023507"/>
              <a:gd name="connsiteY46" fmla="*/ 1962353 h 2030410"/>
              <a:gd name="connsiteX47" fmla="*/ 0 w 3023507"/>
              <a:gd name="connsiteY47" fmla="*/ 1638503 h 2030410"/>
              <a:gd name="connsiteX0" fmla="*/ 0 w 3023507"/>
              <a:gd name="connsiteY0" fmla="*/ 1638503 h 2030410"/>
              <a:gd name="connsiteX1" fmla="*/ 326571 w 3023507"/>
              <a:gd name="connsiteY1" fmla="*/ 1554138 h 2030410"/>
              <a:gd name="connsiteX2" fmla="*/ 707571 w 3023507"/>
              <a:gd name="connsiteY2" fmla="*/ 1616731 h 2030410"/>
              <a:gd name="connsiteX3" fmla="*/ 1790700 w 3023507"/>
              <a:gd name="connsiteY3" fmla="*/ 247853 h 2030410"/>
              <a:gd name="connsiteX4" fmla="*/ 2160814 w 3023507"/>
              <a:gd name="connsiteY4" fmla="*/ 375760 h 2030410"/>
              <a:gd name="connsiteX5" fmla="*/ 2452007 w 3023507"/>
              <a:gd name="connsiteY5" fmla="*/ 111781 h 2030410"/>
              <a:gd name="connsiteX6" fmla="*/ 2481943 w 3023507"/>
              <a:gd name="connsiteY6" fmla="*/ 242410 h 2030410"/>
              <a:gd name="connsiteX7" fmla="*/ 2503714 w 3023507"/>
              <a:gd name="connsiteY7" fmla="*/ 353988 h 2030410"/>
              <a:gd name="connsiteX8" fmla="*/ 2514600 w 3023507"/>
              <a:gd name="connsiteY8" fmla="*/ 419303 h 2030410"/>
              <a:gd name="connsiteX9" fmla="*/ 2541814 w 3023507"/>
              <a:gd name="connsiteY9" fmla="*/ 166210 h 2030410"/>
              <a:gd name="connsiteX10" fmla="*/ 2582636 w 3023507"/>
              <a:gd name="connsiteY10" fmla="*/ 326774 h 2030410"/>
              <a:gd name="connsiteX11" fmla="*/ 2639786 w 3023507"/>
              <a:gd name="connsiteY11" fmla="*/ 451960 h 2030410"/>
              <a:gd name="connsiteX12" fmla="*/ 2669721 w 3023507"/>
              <a:gd name="connsiteY12" fmla="*/ 383924 h 2030410"/>
              <a:gd name="connsiteX13" fmla="*/ 2672443 w 3023507"/>
              <a:gd name="connsiteY13" fmla="*/ 223360 h 2030410"/>
              <a:gd name="connsiteX14" fmla="*/ 2702378 w 3023507"/>
              <a:gd name="connsiteY14" fmla="*/ 87288 h 2030410"/>
              <a:gd name="connsiteX15" fmla="*/ 2735036 w 3023507"/>
              <a:gd name="connsiteY15" fmla="*/ 2924 h 2030410"/>
              <a:gd name="connsiteX16" fmla="*/ 2805793 w 3023507"/>
              <a:gd name="connsiteY16" fmla="*/ 185260 h 2030410"/>
              <a:gd name="connsiteX17" fmla="*/ 2865664 w 3023507"/>
              <a:gd name="connsiteY17" fmla="*/ 321331 h 2030410"/>
              <a:gd name="connsiteX18" fmla="*/ 2914650 w 3023507"/>
              <a:gd name="connsiteY18" fmla="*/ 166210 h 2030410"/>
              <a:gd name="connsiteX19" fmla="*/ 2933700 w 3023507"/>
              <a:gd name="connsiteY19" fmla="*/ 119945 h 2030410"/>
              <a:gd name="connsiteX20" fmla="*/ 2985407 w 3023507"/>
              <a:gd name="connsiteY20" fmla="*/ 394810 h 2030410"/>
              <a:gd name="connsiteX21" fmla="*/ 2996293 w 3023507"/>
              <a:gd name="connsiteY21" fmla="*/ 500945 h 2030410"/>
              <a:gd name="connsiteX22" fmla="*/ 3023507 w 3023507"/>
              <a:gd name="connsiteY22" fmla="*/ 631574 h 2030410"/>
              <a:gd name="connsiteX23" fmla="*/ 2933700 w 3023507"/>
              <a:gd name="connsiteY23" fmla="*/ 536324 h 2030410"/>
              <a:gd name="connsiteX24" fmla="*/ 2841171 w 3023507"/>
              <a:gd name="connsiteY24" fmla="*/ 522717 h 2030410"/>
              <a:gd name="connsiteX25" fmla="*/ 2767693 w 3023507"/>
              <a:gd name="connsiteY25" fmla="*/ 601638 h 2030410"/>
              <a:gd name="connsiteX26" fmla="*/ 2688771 w 3023507"/>
              <a:gd name="connsiteY26" fmla="*/ 715938 h 2030410"/>
              <a:gd name="connsiteX27" fmla="*/ 2626178 w 3023507"/>
              <a:gd name="connsiteY27" fmla="*/ 745874 h 2030410"/>
              <a:gd name="connsiteX28" fmla="*/ 2563586 w 3023507"/>
              <a:gd name="connsiteY28" fmla="*/ 669674 h 2030410"/>
              <a:gd name="connsiteX29" fmla="*/ 2484664 w 3023507"/>
              <a:gd name="connsiteY29" fmla="*/ 585310 h 2030410"/>
              <a:gd name="connsiteX30" fmla="*/ 2432957 w 3023507"/>
              <a:gd name="connsiteY30" fmla="*/ 623410 h 2030410"/>
              <a:gd name="connsiteX31" fmla="*/ 2340428 w 3023507"/>
              <a:gd name="connsiteY31" fmla="*/ 694167 h 2030410"/>
              <a:gd name="connsiteX32" fmla="*/ 2188028 w 3023507"/>
              <a:gd name="connsiteY32" fmla="*/ 773088 h 2030410"/>
              <a:gd name="connsiteX33" fmla="*/ 2106386 w 3023507"/>
              <a:gd name="connsiteY33" fmla="*/ 770367 h 2030410"/>
              <a:gd name="connsiteX34" fmla="*/ 1962150 w 3023507"/>
              <a:gd name="connsiteY34" fmla="*/ 710495 h 2030410"/>
              <a:gd name="connsiteX35" fmla="*/ 1815193 w 3023507"/>
              <a:gd name="connsiteY35" fmla="*/ 737710 h 2030410"/>
              <a:gd name="connsiteX36" fmla="*/ 1632857 w 3023507"/>
              <a:gd name="connsiteY36" fmla="*/ 958145 h 2030410"/>
              <a:gd name="connsiteX37" fmla="*/ 1475014 w 3023507"/>
              <a:gd name="connsiteY37" fmla="*/ 1197631 h 2030410"/>
              <a:gd name="connsiteX38" fmla="*/ 1257300 w 3023507"/>
              <a:gd name="connsiteY38" fmla="*/ 1510595 h 2030410"/>
              <a:gd name="connsiteX39" fmla="*/ 1012371 w 3023507"/>
              <a:gd name="connsiteY39" fmla="*/ 1869823 h 2030410"/>
              <a:gd name="connsiteX40" fmla="*/ 928007 w 3023507"/>
              <a:gd name="connsiteY40" fmla="*/ 1995010 h 2030410"/>
              <a:gd name="connsiteX41" fmla="*/ 775607 w 3023507"/>
              <a:gd name="connsiteY41" fmla="*/ 2024945 h 2030410"/>
              <a:gd name="connsiteX42" fmla="*/ 530678 w 3023507"/>
              <a:gd name="connsiteY42" fmla="*/ 1978681 h 2030410"/>
              <a:gd name="connsiteX43" fmla="*/ 410936 w 3023507"/>
              <a:gd name="connsiteY43" fmla="*/ 1935138 h 2030410"/>
              <a:gd name="connsiteX44" fmla="*/ 242207 w 3023507"/>
              <a:gd name="connsiteY44" fmla="*/ 1926974 h 2030410"/>
              <a:gd name="connsiteX45" fmla="*/ 97971 w 3023507"/>
              <a:gd name="connsiteY45" fmla="*/ 1932417 h 2030410"/>
              <a:gd name="connsiteX46" fmla="*/ 13607 w 3023507"/>
              <a:gd name="connsiteY46" fmla="*/ 1962353 h 2030410"/>
              <a:gd name="connsiteX47" fmla="*/ 0 w 3023507"/>
              <a:gd name="connsiteY47" fmla="*/ 1638503 h 2030410"/>
              <a:gd name="connsiteX0" fmla="*/ 0 w 3023507"/>
              <a:gd name="connsiteY0" fmla="*/ 1638503 h 2030410"/>
              <a:gd name="connsiteX1" fmla="*/ 326571 w 3023507"/>
              <a:gd name="connsiteY1" fmla="*/ 1554138 h 2030410"/>
              <a:gd name="connsiteX2" fmla="*/ 707571 w 3023507"/>
              <a:gd name="connsiteY2" fmla="*/ 1616731 h 2030410"/>
              <a:gd name="connsiteX3" fmla="*/ 1790700 w 3023507"/>
              <a:gd name="connsiteY3" fmla="*/ 247853 h 2030410"/>
              <a:gd name="connsiteX4" fmla="*/ 2160814 w 3023507"/>
              <a:gd name="connsiteY4" fmla="*/ 375760 h 2030410"/>
              <a:gd name="connsiteX5" fmla="*/ 2452007 w 3023507"/>
              <a:gd name="connsiteY5" fmla="*/ 111781 h 2030410"/>
              <a:gd name="connsiteX6" fmla="*/ 2481943 w 3023507"/>
              <a:gd name="connsiteY6" fmla="*/ 242410 h 2030410"/>
              <a:gd name="connsiteX7" fmla="*/ 2503714 w 3023507"/>
              <a:gd name="connsiteY7" fmla="*/ 353988 h 2030410"/>
              <a:gd name="connsiteX8" fmla="*/ 2514600 w 3023507"/>
              <a:gd name="connsiteY8" fmla="*/ 419303 h 2030410"/>
              <a:gd name="connsiteX9" fmla="*/ 2541814 w 3023507"/>
              <a:gd name="connsiteY9" fmla="*/ 166210 h 2030410"/>
              <a:gd name="connsiteX10" fmla="*/ 2582636 w 3023507"/>
              <a:gd name="connsiteY10" fmla="*/ 326774 h 2030410"/>
              <a:gd name="connsiteX11" fmla="*/ 2639786 w 3023507"/>
              <a:gd name="connsiteY11" fmla="*/ 451960 h 2030410"/>
              <a:gd name="connsiteX12" fmla="*/ 2669721 w 3023507"/>
              <a:gd name="connsiteY12" fmla="*/ 383924 h 2030410"/>
              <a:gd name="connsiteX13" fmla="*/ 2672443 w 3023507"/>
              <a:gd name="connsiteY13" fmla="*/ 223360 h 2030410"/>
              <a:gd name="connsiteX14" fmla="*/ 2702378 w 3023507"/>
              <a:gd name="connsiteY14" fmla="*/ 87288 h 2030410"/>
              <a:gd name="connsiteX15" fmla="*/ 2735036 w 3023507"/>
              <a:gd name="connsiteY15" fmla="*/ 2924 h 2030410"/>
              <a:gd name="connsiteX16" fmla="*/ 2805793 w 3023507"/>
              <a:gd name="connsiteY16" fmla="*/ 185260 h 2030410"/>
              <a:gd name="connsiteX17" fmla="*/ 2865664 w 3023507"/>
              <a:gd name="connsiteY17" fmla="*/ 321331 h 2030410"/>
              <a:gd name="connsiteX18" fmla="*/ 2914650 w 3023507"/>
              <a:gd name="connsiteY18" fmla="*/ 166210 h 2030410"/>
              <a:gd name="connsiteX19" fmla="*/ 2933700 w 3023507"/>
              <a:gd name="connsiteY19" fmla="*/ 119945 h 2030410"/>
              <a:gd name="connsiteX20" fmla="*/ 2985407 w 3023507"/>
              <a:gd name="connsiteY20" fmla="*/ 394810 h 2030410"/>
              <a:gd name="connsiteX21" fmla="*/ 2996293 w 3023507"/>
              <a:gd name="connsiteY21" fmla="*/ 500945 h 2030410"/>
              <a:gd name="connsiteX22" fmla="*/ 3023507 w 3023507"/>
              <a:gd name="connsiteY22" fmla="*/ 631574 h 2030410"/>
              <a:gd name="connsiteX23" fmla="*/ 2933700 w 3023507"/>
              <a:gd name="connsiteY23" fmla="*/ 536324 h 2030410"/>
              <a:gd name="connsiteX24" fmla="*/ 2841171 w 3023507"/>
              <a:gd name="connsiteY24" fmla="*/ 522717 h 2030410"/>
              <a:gd name="connsiteX25" fmla="*/ 2767693 w 3023507"/>
              <a:gd name="connsiteY25" fmla="*/ 601638 h 2030410"/>
              <a:gd name="connsiteX26" fmla="*/ 2688771 w 3023507"/>
              <a:gd name="connsiteY26" fmla="*/ 715938 h 2030410"/>
              <a:gd name="connsiteX27" fmla="*/ 2626178 w 3023507"/>
              <a:gd name="connsiteY27" fmla="*/ 745874 h 2030410"/>
              <a:gd name="connsiteX28" fmla="*/ 2563586 w 3023507"/>
              <a:gd name="connsiteY28" fmla="*/ 669674 h 2030410"/>
              <a:gd name="connsiteX29" fmla="*/ 2484664 w 3023507"/>
              <a:gd name="connsiteY29" fmla="*/ 585310 h 2030410"/>
              <a:gd name="connsiteX30" fmla="*/ 2432957 w 3023507"/>
              <a:gd name="connsiteY30" fmla="*/ 623410 h 2030410"/>
              <a:gd name="connsiteX31" fmla="*/ 2340428 w 3023507"/>
              <a:gd name="connsiteY31" fmla="*/ 694167 h 2030410"/>
              <a:gd name="connsiteX32" fmla="*/ 2188028 w 3023507"/>
              <a:gd name="connsiteY32" fmla="*/ 773088 h 2030410"/>
              <a:gd name="connsiteX33" fmla="*/ 2106386 w 3023507"/>
              <a:gd name="connsiteY33" fmla="*/ 770367 h 2030410"/>
              <a:gd name="connsiteX34" fmla="*/ 1962150 w 3023507"/>
              <a:gd name="connsiteY34" fmla="*/ 710495 h 2030410"/>
              <a:gd name="connsiteX35" fmla="*/ 1815193 w 3023507"/>
              <a:gd name="connsiteY35" fmla="*/ 737710 h 2030410"/>
              <a:gd name="connsiteX36" fmla="*/ 1632857 w 3023507"/>
              <a:gd name="connsiteY36" fmla="*/ 958145 h 2030410"/>
              <a:gd name="connsiteX37" fmla="*/ 1475014 w 3023507"/>
              <a:gd name="connsiteY37" fmla="*/ 1197631 h 2030410"/>
              <a:gd name="connsiteX38" fmla="*/ 1257300 w 3023507"/>
              <a:gd name="connsiteY38" fmla="*/ 1510595 h 2030410"/>
              <a:gd name="connsiteX39" fmla="*/ 1012371 w 3023507"/>
              <a:gd name="connsiteY39" fmla="*/ 1869823 h 2030410"/>
              <a:gd name="connsiteX40" fmla="*/ 928007 w 3023507"/>
              <a:gd name="connsiteY40" fmla="*/ 1995010 h 2030410"/>
              <a:gd name="connsiteX41" fmla="*/ 775607 w 3023507"/>
              <a:gd name="connsiteY41" fmla="*/ 2024945 h 2030410"/>
              <a:gd name="connsiteX42" fmla="*/ 530678 w 3023507"/>
              <a:gd name="connsiteY42" fmla="*/ 1978681 h 2030410"/>
              <a:gd name="connsiteX43" fmla="*/ 413658 w 3023507"/>
              <a:gd name="connsiteY43" fmla="*/ 1916088 h 2030410"/>
              <a:gd name="connsiteX44" fmla="*/ 242207 w 3023507"/>
              <a:gd name="connsiteY44" fmla="*/ 1926974 h 2030410"/>
              <a:gd name="connsiteX45" fmla="*/ 97971 w 3023507"/>
              <a:gd name="connsiteY45" fmla="*/ 1932417 h 2030410"/>
              <a:gd name="connsiteX46" fmla="*/ 13607 w 3023507"/>
              <a:gd name="connsiteY46" fmla="*/ 1962353 h 2030410"/>
              <a:gd name="connsiteX47" fmla="*/ 0 w 3023507"/>
              <a:gd name="connsiteY47" fmla="*/ 1638503 h 2030410"/>
              <a:gd name="connsiteX0" fmla="*/ 0 w 3023507"/>
              <a:gd name="connsiteY0" fmla="*/ 1638503 h 2026587"/>
              <a:gd name="connsiteX1" fmla="*/ 326571 w 3023507"/>
              <a:gd name="connsiteY1" fmla="*/ 1554138 h 2026587"/>
              <a:gd name="connsiteX2" fmla="*/ 707571 w 3023507"/>
              <a:gd name="connsiteY2" fmla="*/ 1616731 h 2026587"/>
              <a:gd name="connsiteX3" fmla="*/ 1790700 w 3023507"/>
              <a:gd name="connsiteY3" fmla="*/ 247853 h 2026587"/>
              <a:gd name="connsiteX4" fmla="*/ 2160814 w 3023507"/>
              <a:gd name="connsiteY4" fmla="*/ 375760 h 2026587"/>
              <a:gd name="connsiteX5" fmla="*/ 2452007 w 3023507"/>
              <a:gd name="connsiteY5" fmla="*/ 111781 h 2026587"/>
              <a:gd name="connsiteX6" fmla="*/ 2481943 w 3023507"/>
              <a:gd name="connsiteY6" fmla="*/ 242410 h 2026587"/>
              <a:gd name="connsiteX7" fmla="*/ 2503714 w 3023507"/>
              <a:gd name="connsiteY7" fmla="*/ 353988 h 2026587"/>
              <a:gd name="connsiteX8" fmla="*/ 2514600 w 3023507"/>
              <a:gd name="connsiteY8" fmla="*/ 419303 h 2026587"/>
              <a:gd name="connsiteX9" fmla="*/ 2541814 w 3023507"/>
              <a:gd name="connsiteY9" fmla="*/ 166210 h 2026587"/>
              <a:gd name="connsiteX10" fmla="*/ 2582636 w 3023507"/>
              <a:gd name="connsiteY10" fmla="*/ 326774 h 2026587"/>
              <a:gd name="connsiteX11" fmla="*/ 2639786 w 3023507"/>
              <a:gd name="connsiteY11" fmla="*/ 451960 h 2026587"/>
              <a:gd name="connsiteX12" fmla="*/ 2669721 w 3023507"/>
              <a:gd name="connsiteY12" fmla="*/ 383924 h 2026587"/>
              <a:gd name="connsiteX13" fmla="*/ 2672443 w 3023507"/>
              <a:gd name="connsiteY13" fmla="*/ 223360 h 2026587"/>
              <a:gd name="connsiteX14" fmla="*/ 2702378 w 3023507"/>
              <a:gd name="connsiteY14" fmla="*/ 87288 h 2026587"/>
              <a:gd name="connsiteX15" fmla="*/ 2735036 w 3023507"/>
              <a:gd name="connsiteY15" fmla="*/ 2924 h 2026587"/>
              <a:gd name="connsiteX16" fmla="*/ 2805793 w 3023507"/>
              <a:gd name="connsiteY16" fmla="*/ 185260 h 2026587"/>
              <a:gd name="connsiteX17" fmla="*/ 2865664 w 3023507"/>
              <a:gd name="connsiteY17" fmla="*/ 321331 h 2026587"/>
              <a:gd name="connsiteX18" fmla="*/ 2914650 w 3023507"/>
              <a:gd name="connsiteY18" fmla="*/ 166210 h 2026587"/>
              <a:gd name="connsiteX19" fmla="*/ 2933700 w 3023507"/>
              <a:gd name="connsiteY19" fmla="*/ 119945 h 2026587"/>
              <a:gd name="connsiteX20" fmla="*/ 2985407 w 3023507"/>
              <a:gd name="connsiteY20" fmla="*/ 394810 h 2026587"/>
              <a:gd name="connsiteX21" fmla="*/ 2996293 w 3023507"/>
              <a:gd name="connsiteY21" fmla="*/ 500945 h 2026587"/>
              <a:gd name="connsiteX22" fmla="*/ 3023507 w 3023507"/>
              <a:gd name="connsiteY22" fmla="*/ 631574 h 2026587"/>
              <a:gd name="connsiteX23" fmla="*/ 2933700 w 3023507"/>
              <a:gd name="connsiteY23" fmla="*/ 536324 h 2026587"/>
              <a:gd name="connsiteX24" fmla="*/ 2841171 w 3023507"/>
              <a:gd name="connsiteY24" fmla="*/ 522717 h 2026587"/>
              <a:gd name="connsiteX25" fmla="*/ 2767693 w 3023507"/>
              <a:gd name="connsiteY25" fmla="*/ 601638 h 2026587"/>
              <a:gd name="connsiteX26" fmla="*/ 2688771 w 3023507"/>
              <a:gd name="connsiteY26" fmla="*/ 715938 h 2026587"/>
              <a:gd name="connsiteX27" fmla="*/ 2626178 w 3023507"/>
              <a:gd name="connsiteY27" fmla="*/ 745874 h 2026587"/>
              <a:gd name="connsiteX28" fmla="*/ 2563586 w 3023507"/>
              <a:gd name="connsiteY28" fmla="*/ 669674 h 2026587"/>
              <a:gd name="connsiteX29" fmla="*/ 2484664 w 3023507"/>
              <a:gd name="connsiteY29" fmla="*/ 585310 h 2026587"/>
              <a:gd name="connsiteX30" fmla="*/ 2432957 w 3023507"/>
              <a:gd name="connsiteY30" fmla="*/ 623410 h 2026587"/>
              <a:gd name="connsiteX31" fmla="*/ 2340428 w 3023507"/>
              <a:gd name="connsiteY31" fmla="*/ 694167 h 2026587"/>
              <a:gd name="connsiteX32" fmla="*/ 2188028 w 3023507"/>
              <a:gd name="connsiteY32" fmla="*/ 773088 h 2026587"/>
              <a:gd name="connsiteX33" fmla="*/ 2106386 w 3023507"/>
              <a:gd name="connsiteY33" fmla="*/ 770367 h 2026587"/>
              <a:gd name="connsiteX34" fmla="*/ 1962150 w 3023507"/>
              <a:gd name="connsiteY34" fmla="*/ 710495 h 2026587"/>
              <a:gd name="connsiteX35" fmla="*/ 1815193 w 3023507"/>
              <a:gd name="connsiteY35" fmla="*/ 737710 h 2026587"/>
              <a:gd name="connsiteX36" fmla="*/ 1632857 w 3023507"/>
              <a:gd name="connsiteY36" fmla="*/ 958145 h 2026587"/>
              <a:gd name="connsiteX37" fmla="*/ 1475014 w 3023507"/>
              <a:gd name="connsiteY37" fmla="*/ 1197631 h 2026587"/>
              <a:gd name="connsiteX38" fmla="*/ 1257300 w 3023507"/>
              <a:gd name="connsiteY38" fmla="*/ 1510595 h 2026587"/>
              <a:gd name="connsiteX39" fmla="*/ 1012371 w 3023507"/>
              <a:gd name="connsiteY39" fmla="*/ 1869823 h 2026587"/>
              <a:gd name="connsiteX40" fmla="*/ 928007 w 3023507"/>
              <a:gd name="connsiteY40" fmla="*/ 1995010 h 2026587"/>
              <a:gd name="connsiteX41" fmla="*/ 775607 w 3023507"/>
              <a:gd name="connsiteY41" fmla="*/ 2024945 h 2026587"/>
              <a:gd name="connsiteX42" fmla="*/ 587828 w 3023507"/>
              <a:gd name="connsiteY42" fmla="*/ 1959631 h 2026587"/>
              <a:gd name="connsiteX43" fmla="*/ 413658 w 3023507"/>
              <a:gd name="connsiteY43" fmla="*/ 1916088 h 2026587"/>
              <a:gd name="connsiteX44" fmla="*/ 242207 w 3023507"/>
              <a:gd name="connsiteY44" fmla="*/ 1926974 h 2026587"/>
              <a:gd name="connsiteX45" fmla="*/ 97971 w 3023507"/>
              <a:gd name="connsiteY45" fmla="*/ 1932417 h 2026587"/>
              <a:gd name="connsiteX46" fmla="*/ 13607 w 3023507"/>
              <a:gd name="connsiteY46" fmla="*/ 1962353 h 2026587"/>
              <a:gd name="connsiteX47" fmla="*/ 0 w 3023507"/>
              <a:gd name="connsiteY47" fmla="*/ 1638503 h 2026587"/>
              <a:gd name="connsiteX0" fmla="*/ 0 w 3023507"/>
              <a:gd name="connsiteY0" fmla="*/ 1638503 h 1999486"/>
              <a:gd name="connsiteX1" fmla="*/ 326571 w 3023507"/>
              <a:gd name="connsiteY1" fmla="*/ 1554138 h 1999486"/>
              <a:gd name="connsiteX2" fmla="*/ 707571 w 3023507"/>
              <a:gd name="connsiteY2" fmla="*/ 1616731 h 1999486"/>
              <a:gd name="connsiteX3" fmla="*/ 1790700 w 3023507"/>
              <a:gd name="connsiteY3" fmla="*/ 247853 h 1999486"/>
              <a:gd name="connsiteX4" fmla="*/ 2160814 w 3023507"/>
              <a:gd name="connsiteY4" fmla="*/ 375760 h 1999486"/>
              <a:gd name="connsiteX5" fmla="*/ 2452007 w 3023507"/>
              <a:gd name="connsiteY5" fmla="*/ 111781 h 1999486"/>
              <a:gd name="connsiteX6" fmla="*/ 2481943 w 3023507"/>
              <a:gd name="connsiteY6" fmla="*/ 242410 h 1999486"/>
              <a:gd name="connsiteX7" fmla="*/ 2503714 w 3023507"/>
              <a:gd name="connsiteY7" fmla="*/ 353988 h 1999486"/>
              <a:gd name="connsiteX8" fmla="*/ 2514600 w 3023507"/>
              <a:gd name="connsiteY8" fmla="*/ 419303 h 1999486"/>
              <a:gd name="connsiteX9" fmla="*/ 2541814 w 3023507"/>
              <a:gd name="connsiteY9" fmla="*/ 166210 h 1999486"/>
              <a:gd name="connsiteX10" fmla="*/ 2582636 w 3023507"/>
              <a:gd name="connsiteY10" fmla="*/ 326774 h 1999486"/>
              <a:gd name="connsiteX11" fmla="*/ 2639786 w 3023507"/>
              <a:gd name="connsiteY11" fmla="*/ 451960 h 1999486"/>
              <a:gd name="connsiteX12" fmla="*/ 2669721 w 3023507"/>
              <a:gd name="connsiteY12" fmla="*/ 383924 h 1999486"/>
              <a:gd name="connsiteX13" fmla="*/ 2672443 w 3023507"/>
              <a:gd name="connsiteY13" fmla="*/ 223360 h 1999486"/>
              <a:gd name="connsiteX14" fmla="*/ 2702378 w 3023507"/>
              <a:gd name="connsiteY14" fmla="*/ 87288 h 1999486"/>
              <a:gd name="connsiteX15" fmla="*/ 2735036 w 3023507"/>
              <a:gd name="connsiteY15" fmla="*/ 2924 h 1999486"/>
              <a:gd name="connsiteX16" fmla="*/ 2805793 w 3023507"/>
              <a:gd name="connsiteY16" fmla="*/ 185260 h 1999486"/>
              <a:gd name="connsiteX17" fmla="*/ 2865664 w 3023507"/>
              <a:gd name="connsiteY17" fmla="*/ 321331 h 1999486"/>
              <a:gd name="connsiteX18" fmla="*/ 2914650 w 3023507"/>
              <a:gd name="connsiteY18" fmla="*/ 166210 h 1999486"/>
              <a:gd name="connsiteX19" fmla="*/ 2933700 w 3023507"/>
              <a:gd name="connsiteY19" fmla="*/ 119945 h 1999486"/>
              <a:gd name="connsiteX20" fmla="*/ 2985407 w 3023507"/>
              <a:gd name="connsiteY20" fmla="*/ 394810 h 1999486"/>
              <a:gd name="connsiteX21" fmla="*/ 2996293 w 3023507"/>
              <a:gd name="connsiteY21" fmla="*/ 500945 h 1999486"/>
              <a:gd name="connsiteX22" fmla="*/ 3023507 w 3023507"/>
              <a:gd name="connsiteY22" fmla="*/ 631574 h 1999486"/>
              <a:gd name="connsiteX23" fmla="*/ 2933700 w 3023507"/>
              <a:gd name="connsiteY23" fmla="*/ 536324 h 1999486"/>
              <a:gd name="connsiteX24" fmla="*/ 2841171 w 3023507"/>
              <a:gd name="connsiteY24" fmla="*/ 522717 h 1999486"/>
              <a:gd name="connsiteX25" fmla="*/ 2767693 w 3023507"/>
              <a:gd name="connsiteY25" fmla="*/ 601638 h 1999486"/>
              <a:gd name="connsiteX26" fmla="*/ 2688771 w 3023507"/>
              <a:gd name="connsiteY26" fmla="*/ 715938 h 1999486"/>
              <a:gd name="connsiteX27" fmla="*/ 2626178 w 3023507"/>
              <a:gd name="connsiteY27" fmla="*/ 745874 h 1999486"/>
              <a:gd name="connsiteX28" fmla="*/ 2563586 w 3023507"/>
              <a:gd name="connsiteY28" fmla="*/ 669674 h 1999486"/>
              <a:gd name="connsiteX29" fmla="*/ 2484664 w 3023507"/>
              <a:gd name="connsiteY29" fmla="*/ 585310 h 1999486"/>
              <a:gd name="connsiteX30" fmla="*/ 2432957 w 3023507"/>
              <a:gd name="connsiteY30" fmla="*/ 623410 h 1999486"/>
              <a:gd name="connsiteX31" fmla="*/ 2340428 w 3023507"/>
              <a:gd name="connsiteY31" fmla="*/ 694167 h 1999486"/>
              <a:gd name="connsiteX32" fmla="*/ 2188028 w 3023507"/>
              <a:gd name="connsiteY32" fmla="*/ 773088 h 1999486"/>
              <a:gd name="connsiteX33" fmla="*/ 2106386 w 3023507"/>
              <a:gd name="connsiteY33" fmla="*/ 770367 h 1999486"/>
              <a:gd name="connsiteX34" fmla="*/ 1962150 w 3023507"/>
              <a:gd name="connsiteY34" fmla="*/ 710495 h 1999486"/>
              <a:gd name="connsiteX35" fmla="*/ 1815193 w 3023507"/>
              <a:gd name="connsiteY35" fmla="*/ 737710 h 1999486"/>
              <a:gd name="connsiteX36" fmla="*/ 1632857 w 3023507"/>
              <a:gd name="connsiteY36" fmla="*/ 958145 h 1999486"/>
              <a:gd name="connsiteX37" fmla="*/ 1475014 w 3023507"/>
              <a:gd name="connsiteY37" fmla="*/ 1197631 h 1999486"/>
              <a:gd name="connsiteX38" fmla="*/ 1257300 w 3023507"/>
              <a:gd name="connsiteY38" fmla="*/ 1510595 h 1999486"/>
              <a:gd name="connsiteX39" fmla="*/ 1012371 w 3023507"/>
              <a:gd name="connsiteY39" fmla="*/ 1869823 h 1999486"/>
              <a:gd name="connsiteX40" fmla="*/ 928007 w 3023507"/>
              <a:gd name="connsiteY40" fmla="*/ 1995010 h 1999486"/>
              <a:gd name="connsiteX41" fmla="*/ 781049 w 3023507"/>
              <a:gd name="connsiteY41" fmla="*/ 1970516 h 1999486"/>
              <a:gd name="connsiteX42" fmla="*/ 587828 w 3023507"/>
              <a:gd name="connsiteY42" fmla="*/ 1959631 h 1999486"/>
              <a:gd name="connsiteX43" fmla="*/ 413658 w 3023507"/>
              <a:gd name="connsiteY43" fmla="*/ 1916088 h 1999486"/>
              <a:gd name="connsiteX44" fmla="*/ 242207 w 3023507"/>
              <a:gd name="connsiteY44" fmla="*/ 1926974 h 1999486"/>
              <a:gd name="connsiteX45" fmla="*/ 97971 w 3023507"/>
              <a:gd name="connsiteY45" fmla="*/ 1932417 h 1999486"/>
              <a:gd name="connsiteX46" fmla="*/ 13607 w 3023507"/>
              <a:gd name="connsiteY46" fmla="*/ 1962353 h 1999486"/>
              <a:gd name="connsiteX47" fmla="*/ 0 w 3023507"/>
              <a:gd name="connsiteY47" fmla="*/ 1638503 h 1999486"/>
              <a:gd name="connsiteX0" fmla="*/ 0 w 3023507"/>
              <a:gd name="connsiteY0" fmla="*/ 1638503 h 1974711"/>
              <a:gd name="connsiteX1" fmla="*/ 326571 w 3023507"/>
              <a:gd name="connsiteY1" fmla="*/ 1554138 h 1974711"/>
              <a:gd name="connsiteX2" fmla="*/ 707571 w 3023507"/>
              <a:gd name="connsiteY2" fmla="*/ 1616731 h 1974711"/>
              <a:gd name="connsiteX3" fmla="*/ 1790700 w 3023507"/>
              <a:gd name="connsiteY3" fmla="*/ 247853 h 1974711"/>
              <a:gd name="connsiteX4" fmla="*/ 2160814 w 3023507"/>
              <a:gd name="connsiteY4" fmla="*/ 375760 h 1974711"/>
              <a:gd name="connsiteX5" fmla="*/ 2452007 w 3023507"/>
              <a:gd name="connsiteY5" fmla="*/ 111781 h 1974711"/>
              <a:gd name="connsiteX6" fmla="*/ 2481943 w 3023507"/>
              <a:gd name="connsiteY6" fmla="*/ 242410 h 1974711"/>
              <a:gd name="connsiteX7" fmla="*/ 2503714 w 3023507"/>
              <a:gd name="connsiteY7" fmla="*/ 353988 h 1974711"/>
              <a:gd name="connsiteX8" fmla="*/ 2514600 w 3023507"/>
              <a:gd name="connsiteY8" fmla="*/ 419303 h 1974711"/>
              <a:gd name="connsiteX9" fmla="*/ 2541814 w 3023507"/>
              <a:gd name="connsiteY9" fmla="*/ 166210 h 1974711"/>
              <a:gd name="connsiteX10" fmla="*/ 2582636 w 3023507"/>
              <a:gd name="connsiteY10" fmla="*/ 326774 h 1974711"/>
              <a:gd name="connsiteX11" fmla="*/ 2639786 w 3023507"/>
              <a:gd name="connsiteY11" fmla="*/ 451960 h 1974711"/>
              <a:gd name="connsiteX12" fmla="*/ 2669721 w 3023507"/>
              <a:gd name="connsiteY12" fmla="*/ 383924 h 1974711"/>
              <a:gd name="connsiteX13" fmla="*/ 2672443 w 3023507"/>
              <a:gd name="connsiteY13" fmla="*/ 223360 h 1974711"/>
              <a:gd name="connsiteX14" fmla="*/ 2702378 w 3023507"/>
              <a:gd name="connsiteY14" fmla="*/ 87288 h 1974711"/>
              <a:gd name="connsiteX15" fmla="*/ 2735036 w 3023507"/>
              <a:gd name="connsiteY15" fmla="*/ 2924 h 1974711"/>
              <a:gd name="connsiteX16" fmla="*/ 2805793 w 3023507"/>
              <a:gd name="connsiteY16" fmla="*/ 185260 h 1974711"/>
              <a:gd name="connsiteX17" fmla="*/ 2865664 w 3023507"/>
              <a:gd name="connsiteY17" fmla="*/ 321331 h 1974711"/>
              <a:gd name="connsiteX18" fmla="*/ 2914650 w 3023507"/>
              <a:gd name="connsiteY18" fmla="*/ 166210 h 1974711"/>
              <a:gd name="connsiteX19" fmla="*/ 2933700 w 3023507"/>
              <a:gd name="connsiteY19" fmla="*/ 119945 h 1974711"/>
              <a:gd name="connsiteX20" fmla="*/ 2985407 w 3023507"/>
              <a:gd name="connsiteY20" fmla="*/ 394810 h 1974711"/>
              <a:gd name="connsiteX21" fmla="*/ 2996293 w 3023507"/>
              <a:gd name="connsiteY21" fmla="*/ 500945 h 1974711"/>
              <a:gd name="connsiteX22" fmla="*/ 3023507 w 3023507"/>
              <a:gd name="connsiteY22" fmla="*/ 631574 h 1974711"/>
              <a:gd name="connsiteX23" fmla="*/ 2933700 w 3023507"/>
              <a:gd name="connsiteY23" fmla="*/ 536324 h 1974711"/>
              <a:gd name="connsiteX24" fmla="*/ 2841171 w 3023507"/>
              <a:gd name="connsiteY24" fmla="*/ 522717 h 1974711"/>
              <a:gd name="connsiteX25" fmla="*/ 2767693 w 3023507"/>
              <a:gd name="connsiteY25" fmla="*/ 601638 h 1974711"/>
              <a:gd name="connsiteX26" fmla="*/ 2688771 w 3023507"/>
              <a:gd name="connsiteY26" fmla="*/ 715938 h 1974711"/>
              <a:gd name="connsiteX27" fmla="*/ 2626178 w 3023507"/>
              <a:gd name="connsiteY27" fmla="*/ 745874 h 1974711"/>
              <a:gd name="connsiteX28" fmla="*/ 2563586 w 3023507"/>
              <a:gd name="connsiteY28" fmla="*/ 669674 h 1974711"/>
              <a:gd name="connsiteX29" fmla="*/ 2484664 w 3023507"/>
              <a:gd name="connsiteY29" fmla="*/ 585310 h 1974711"/>
              <a:gd name="connsiteX30" fmla="*/ 2432957 w 3023507"/>
              <a:gd name="connsiteY30" fmla="*/ 623410 h 1974711"/>
              <a:gd name="connsiteX31" fmla="*/ 2340428 w 3023507"/>
              <a:gd name="connsiteY31" fmla="*/ 694167 h 1974711"/>
              <a:gd name="connsiteX32" fmla="*/ 2188028 w 3023507"/>
              <a:gd name="connsiteY32" fmla="*/ 773088 h 1974711"/>
              <a:gd name="connsiteX33" fmla="*/ 2106386 w 3023507"/>
              <a:gd name="connsiteY33" fmla="*/ 770367 h 1974711"/>
              <a:gd name="connsiteX34" fmla="*/ 1962150 w 3023507"/>
              <a:gd name="connsiteY34" fmla="*/ 710495 h 1974711"/>
              <a:gd name="connsiteX35" fmla="*/ 1815193 w 3023507"/>
              <a:gd name="connsiteY35" fmla="*/ 737710 h 1974711"/>
              <a:gd name="connsiteX36" fmla="*/ 1632857 w 3023507"/>
              <a:gd name="connsiteY36" fmla="*/ 958145 h 1974711"/>
              <a:gd name="connsiteX37" fmla="*/ 1475014 w 3023507"/>
              <a:gd name="connsiteY37" fmla="*/ 1197631 h 1974711"/>
              <a:gd name="connsiteX38" fmla="*/ 1257300 w 3023507"/>
              <a:gd name="connsiteY38" fmla="*/ 1510595 h 1974711"/>
              <a:gd name="connsiteX39" fmla="*/ 1012371 w 3023507"/>
              <a:gd name="connsiteY39" fmla="*/ 1869823 h 1974711"/>
              <a:gd name="connsiteX40" fmla="*/ 936171 w 3023507"/>
              <a:gd name="connsiteY40" fmla="*/ 1894317 h 1974711"/>
              <a:gd name="connsiteX41" fmla="*/ 781049 w 3023507"/>
              <a:gd name="connsiteY41" fmla="*/ 1970516 h 1974711"/>
              <a:gd name="connsiteX42" fmla="*/ 587828 w 3023507"/>
              <a:gd name="connsiteY42" fmla="*/ 1959631 h 1974711"/>
              <a:gd name="connsiteX43" fmla="*/ 413658 w 3023507"/>
              <a:gd name="connsiteY43" fmla="*/ 1916088 h 1974711"/>
              <a:gd name="connsiteX44" fmla="*/ 242207 w 3023507"/>
              <a:gd name="connsiteY44" fmla="*/ 1926974 h 1974711"/>
              <a:gd name="connsiteX45" fmla="*/ 97971 w 3023507"/>
              <a:gd name="connsiteY45" fmla="*/ 1932417 h 1974711"/>
              <a:gd name="connsiteX46" fmla="*/ 13607 w 3023507"/>
              <a:gd name="connsiteY46" fmla="*/ 1962353 h 1974711"/>
              <a:gd name="connsiteX47" fmla="*/ 0 w 3023507"/>
              <a:gd name="connsiteY47" fmla="*/ 1638503 h 1974711"/>
              <a:gd name="connsiteX0" fmla="*/ 0 w 3023507"/>
              <a:gd name="connsiteY0" fmla="*/ 1638503 h 1974711"/>
              <a:gd name="connsiteX1" fmla="*/ 326571 w 3023507"/>
              <a:gd name="connsiteY1" fmla="*/ 1554138 h 1974711"/>
              <a:gd name="connsiteX2" fmla="*/ 707571 w 3023507"/>
              <a:gd name="connsiteY2" fmla="*/ 1616731 h 1974711"/>
              <a:gd name="connsiteX3" fmla="*/ 1790700 w 3023507"/>
              <a:gd name="connsiteY3" fmla="*/ 247853 h 1974711"/>
              <a:gd name="connsiteX4" fmla="*/ 2160814 w 3023507"/>
              <a:gd name="connsiteY4" fmla="*/ 375760 h 1974711"/>
              <a:gd name="connsiteX5" fmla="*/ 2452007 w 3023507"/>
              <a:gd name="connsiteY5" fmla="*/ 111781 h 1974711"/>
              <a:gd name="connsiteX6" fmla="*/ 2481943 w 3023507"/>
              <a:gd name="connsiteY6" fmla="*/ 242410 h 1974711"/>
              <a:gd name="connsiteX7" fmla="*/ 2503714 w 3023507"/>
              <a:gd name="connsiteY7" fmla="*/ 353988 h 1974711"/>
              <a:gd name="connsiteX8" fmla="*/ 2514600 w 3023507"/>
              <a:gd name="connsiteY8" fmla="*/ 419303 h 1974711"/>
              <a:gd name="connsiteX9" fmla="*/ 2541814 w 3023507"/>
              <a:gd name="connsiteY9" fmla="*/ 166210 h 1974711"/>
              <a:gd name="connsiteX10" fmla="*/ 2582636 w 3023507"/>
              <a:gd name="connsiteY10" fmla="*/ 326774 h 1974711"/>
              <a:gd name="connsiteX11" fmla="*/ 2639786 w 3023507"/>
              <a:gd name="connsiteY11" fmla="*/ 451960 h 1974711"/>
              <a:gd name="connsiteX12" fmla="*/ 2669721 w 3023507"/>
              <a:gd name="connsiteY12" fmla="*/ 383924 h 1974711"/>
              <a:gd name="connsiteX13" fmla="*/ 2672443 w 3023507"/>
              <a:gd name="connsiteY13" fmla="*/ 223360 h 1974711"/>
              <a:gd name="connsiteX14" fmla="*/ 2702378 w 3023507"/>
              <a:gd name="connsiteY14" fmla="*/ 87288 h 1974711"/>
              <a:gd name="connsiteX15" fmla="*/ 2735036 w 3023507"/>
              <a:gd name="connsiteY15" fmla="*/ 2924 h 1974711"/>
              <a:gd name="connsiteX16" fmla="*/ 2805793 w 3023507"/>
              <a:gd name="connsiteY16" fmla="*/ 185260 h 1974711"/>
              <a:gd name="connsiteX17" fmla="*/ 2865664 w 3023507"/>
              <a:gd name="connsiteY17" fmla="*/ 321331 h 1974711"/>
              <a:gd name="connsiteX18" fmla="*/ 2914650 w 3023507"/>
              <a:gd name="connsiteY18" fmla="*/ 166210 h 1974711"/>
              <a:gd name="connsiteX19" fmla="*/ 2933700 w 3023507"/>
              <a:gd name="connsiteY19" fmla="*/ 119945 h 1974711"/>
              <a:gd name="connsiteX20" fmla="*/ 2985407 w 3023507"/>
              <a:gd name="connsiteY20" fmla="*/ 394810 h 1974711"/>
              <a:gd name="connsiteX21" fmla="*/ 2996293 w 3023507"/>
              <a:gd name="connsiteY21" fmla="*/ 500945 h 1974711"/>
              <a:gd name="connsiteX22" fmla="*/ 3023507 w 3023507"/>
              <a:gd name="connsiteY22" fmla="*/ 631574 h 1974711"/>
              <a:gd name="connsiteX23" fmla="*/ 2933700 w 3023507"/>
              <a:gd name="connsiteY23" fmla="*/ 536324 h 1974711"/>
              <a:gd name="connsiteX24" fmla="*/ 2841171 w 3023507"/>
              <a:gd name="connsiteY24" fmla="*/ 522717 h 1974711"/>
              <a:gd name="connsiteX25" fmla="*/ 2767693 w 3023507"/>
              <a:gd name="connsiteY25" fmla="*/ 601638 h 1974711"/>
              <a:gd name="connsiteX26" fmla="*/ 2688771 w 3023507"/>
              <a:gd name="connsiteY26" fmla="*/ 715938 h 1974711"/>
              <a:gd name="connsiteX27" fmla="*/ 2626178 w 3023507"/>
              <a:gd name="connsiteY27" fmla="*/ 745874 h 1974711"/>
              <a:gd name="connsiteX28" fmla="*/ 2563586 w 3023507"/>
              <a:gd name="connsiteY28" fmla="*/ 669674 h 1974711"/>
              <a:gd name="connsiteX29" fmla="*/ 2484664 w 3023507"/>
              <a:gd name="connsiteY29" fmla="*/ 585310 h 1974711"/>
              <a:gd name="connsiteX30" fmla="*/ 2432957 w 3023507"/>
              <a:gd name="connsiteY30" fmla="*/ 623410 h 1974711"/>
              <a:gd name="connsiteX31" fmla="*/ 2340428 w 3023507"/>
              <a:gd name="connsiteY31" fmla="*/ 694167 h 1974711"/>
              <a:gd name="connsiteX32" fmla="*/ 2188028 w 3023507"/>
              <a:gd name="connsiteY32" fmla="*/ 773088 h 1974711"/>
              <a:gd name="connsiteX33" fmla="*/ 2106386 w 3023507"/>
              <a:gd name="connsiteY33" fmla="*/ 770367 h 1974711"/>
              <a:gd name="connsiteX34" fmla="*/ 1962150 w 3023507"/>
              <a:gd name="connsiteY34" fmla="*/ 710495 h 1974711"/>
              <a:gd name="connsiteX35" fmla="*/ 1815193 w 3023507"/>
              <a:gd name="connsiteY35" fmla="*/ 737710 h 1974711"/>
              <a:gd name="connsiteX36" fmla="*/ 1632857 w 3023507"/>
              <a:gd name="connsiteY36" fmla="*/ 958145 h 1974711"/>
              <a:gd name="connsiteX37" fmla="*/ 1475014 w 3023507"/>
              <a:gd name="connsiteY37" fmla="*/ 1197631 h 1974711"/>
              <a:gd name="connsiteX38" fmla="*/ 1257300 w 3023507"/>
              <a:gd name="connsiteY38" fmla="*/ 1510595 h 1974711"/>
              <a:gd name="connsiteX39" fmla="*/ 1094014 w 3023507"/>
              <a:gd name="connsiteY39" fmla="*/ 1755523 h 1974711"/>
              <a:gd name="connsiteX40" fmla="*/ 936171 w 3023507"/>
              <a:gd name="connsiteY40" fmla="*/ 1894317 h 1974711"/>
              <a:gd name="connsiteX41" fmla="*/ 781049 w 3023507"/>
              <a:gd name="connsiteY41" fmla="*/ 1970516 h 1974711"/>
              <a:gd name="connsiteX42" fmla="*/ 587828 w 3023507"/>
              <a:gd name="connsiteY42" fmla="*/ 1959631 h 1974711"/>
              <a:gd name="connsiteX43" fmla="*/ 413658 w 3023507"/>
              <a:gd name="connsiteY43" fmla="*/ 1916088 h 1974711"/>
              <a:gd name="connsiteX44" fmla="*/ 242207 w 3023507"/>
              <a:gd name="connsiteY44" fmla="*/ 1926974 h 1974711"/>
              <a:gd name="connsiteX45" fmla="*/ 97971 w 3023507"/>
              <a:gd name="connsiteY45" fmla="*/ 1932417 h 1974711"/>
              <a:gd name="connsiteX46" fmla="*/ 13607 w 3023507"/>
              <a:gd name="connsiteY46" fmla="*/ 1962353 h 1974711"/>
              <a:gd name="connsiteX47" fmla="*/ 0 w 3023507"/>
              <a:gd name="connsiteY47" fmla="*/ 1638503 h 1974711"/>
              <a:gd name="connsiteX0" fmla="*/ 0 w 3023507"/>
              <a:gd name="connsiteY0" fmla="*/ 1638503 h 1962353"/>
              <a:gd name="connsiteX1" fmla="*/ 326571 w 3023507"/>
              <a:gd name="connsiteY1" fmla="*/ 1554138 h 1962353"/>
              <a:gd name="connsiteX2" fmla="*/ 707571 w 3023507"/>
              <a:gd name="connsiteY2" fmla="*/ 1616731 h 1962353"/>
              <a:gd name="connsiteX3" fmla="*/ 1790700 w 3023507"/>
              <a:gd name="connsiteY3" fmla="*/ 247853 h 1962353"/>
              <a:gd name="connsiteX4" fmla="*/ 2160814 w 3023507"/>
              <a:gd name="connsiteY4" fmla="*/ 375760 h 1962353"/>
              <a:gd name="connsiteX5" fmla="*/ 2452007 w 3023507"/>
              <a:gd name="connsiteY5" fmla="*/ 111781 h 1962353"/>
              <a:gd name="connsiteX6" fmla="*/ 2481943 w 3023507"/>
              <a:gd name="connsiteY6" fmla="*/ 242410 h 1962353"/>
              <a:gd name="connsiteX7" fmla="*/ 2503714 w 3023507"/>
              <a:gd name="connsiteY7" fmla="*/ 353988 h 1962353"/>
              <a:gd name="connsiteX8" fmla="*/ 2514600 w 3023507"/>
              <a:gd name="connsiteY8" fmla="*/ 419303 h 1962353"/>
              <a:gd name="connsiteX9" fmla="*/ 2541814 w 3023507"/>
              <a:gd name="connsiteY9" fmla="*/ 166210 h 1962353"/>
              <a:gd name="connsiteX10" fmla="*/ 2582636 w 3023507"/>
              <a:gd name="connsiteY10" fmla="*/ 326774 h 1962353"/>
              <a:gd name="connsiteX11" fmla="*/ 2639786 w 3023507"/>
              <a:gd name="connsiteY11" fmla="*/ 451960 h 1962353"/>
              <a:gd name="connsiteX12" fmla="*/ 2669721 w 3023507"/>
              <a:gd name="connsiteY12" fmla="*/ 383924 h 1962353"/>
              <a:gd name="connsiteX13" fmla="*/ 2672443 w 3023507"/>
              <a:gd name="connsiteY13" fmla="*/ 223360 h 1962353"/>
              <a:gd name="connsiteX14" fmla="*/ 2702378 w 3023507"/>
              <a:gd name="connsiteY14" fmla="*/ 87288 h 1962353"/>
              <a:gd name="connsiteX15" fmla="*/ 2735036 w 3023507"/>
              <a:gd name="connsiteY15" fmla="*/ 2924 h 1962353"/>
              <a:gd name="connsiteX16" fmla="*/ 2805793 w 3023507"/>
              <a:gd name="connsiteY16" fmla="*/ 185260 h 1962353"/>
              <a:gd name="connsiteX17" fmla="*/ 2865664 w 3023507"/>
              <a:gd name="connsiteY17" fmla="*/ 321331 h 1962353"/>
              <a:gd name="connsiteX18" fmla="*/ 2914650 w 3023507"/>
              <a:gd name="connsiteY18" fmla="*/ 166210 h 1962353"/>
              <a:gd name="connsiteX19" fmla="*/ 2933700 w 3023507"/>
              <a:gd name="connsiteY19" fmla="*/ 119945 h 1962353"/>
              <a:gd name="connsiteX20" fmla="*/ 2985407 w 3023507"/>
              <a:gd name="connsiteY20" fmla="*/ 394810 h 1962353"/>
              <a:gd name="connsiteX21" fmla="*/ 2996293 w 3023507"/>
              <a:gd name="connsiteY21" fmla="*/ 500945 h 1962353"/>
              <a:gd name="connsiteX22" fmla="*/ 3023507 w 3023507"/>
              <a:gd name="connsiteY22" fmla="*/ 631574 h 1962353"/>
              <a:gd name="connsiteX23" fmla="*/ 2933700 w 3023507"/>
              <a:gd name="connsiteY23" fmla="*/ 536324 h 1962353"/>
              <a:gd name="connsiteX24" fmla="*/ 2841171 w 3023507"/>
              <a:gd name="connsiteY24" fmla="*/ 522717 h 1962353"/>
              <a:gd name="connsiteX25" fmla="*/ 2767693 w 3023507"/>
              <a:gd name="connsiteY25" fmla="*/ 601638 h 1962353"/>
              <a:gd name="connsiteX26" fmla="*/ 2688771 w 3023507"/>
              <a:gd name="connsiteY26" fmla="*/ 715938 h 1962353"/>
              <a:gd name="connsiteX27" fmla="*/ 2626178 w 3023507"/>
              <a:gd name="connsiteY27" fmla="*/ 745874 h 1962353"/>
              <a:gd name="connsiteX28" fmla="*/ 2563586 w 3023507"/>
              <a:gd name="connsiteY28" fmla="*/ 669674 h 1962353"/>
              <a:gd name="connsiteX29" fmla="*/ 2484664 w 3023507"/>
              <a:gd name="connsiteY29" fmla="*/ 585310 h 1962353"/>
              <a:gd name="connsiteX30" fmla="*/ 2432957 w 3023507"/>
              <a:gd name="connsiteY30" fmla="*/ 623410 h 1962353"/>
              <a:gd name="connsiteX31" fmla="*/ 2340428 w 3023507"/>
              <a:gd name="connsiteY31" fmla="*/ 694167 h 1962353"/>
              <a:gd name="connsiteX32" fmla="*/ 2188028 w 3023507"/>
              <a:gd name="connsiteY32" fmla="*/ 773088 h 1962353"/>
              <a:gd name="connsiteX33" fmla="*/ 2106386 w 3023507"/>
              <a:gd name="connsiteY33" fmla="*/ 770367 h 1962353"/>
              <a:gd name="connsiteX34" fmla="*/ 1962150 w 3023507"/>
              <a:gd name="connsiteY34" fmla="*/ 710495 h 1962353"/>
              <a:gd name="connsiteX35" fmla="*/ 1815193 w 3023507"/>
              <a:gd name="connsiteY35" fmla="*/ 737710 h 1962353"/>
              <a:gd name="connsiteX36" fmla="*/ 1632857 w 3023507"/>
              <a:gd name="connsiteY36" fmla="*/ 958145 h 1962353"/>
              <a:gd name="connsiteX37" fmla="*/ 1475014 w 3023507"/>
              <a:gd name="connsiteY37" fmla="*/ 1197631 h 1962353"/>
              <a:gd name="connsiteX38" fmla="*/ 1257300 w 3023507"/>
              <a:gd name="connsiteY38" fmla="*/ 1510595 h 1962353"/>
              <a:gd name="connsiteX39" fmla="*/ 1094014 w 3023507"/>
              <a:gd name="connsiteY39" fmla="*/ 1755523 h 1962353"/>
              <a:gd name="connsiteX40" fmla="*/ 936171 w 3023507"/>
              <a:gd name="connsiteY40" fmla="*/ 1894317 h 1962353"/>
              <a:gd name="connsiteX41" fmla="*/ 775607 w 3023507"/>
              <a:gd name="connsiteY41" fmla="*/ 1940581 h 1962353"/>
              <a:gd name="connsiteX42" fmla="*/ 587828 w 3023507"/>
              <a:gd name="connsiteY42" fmla="*/ 1959631 h 1962353"/>
              <a:gd name="connsiteX43" fmla="*/ 413658 w 3023507"/>
              <a:gd name="connsiteY43" fmla="*/ 1916088 h 1962353"/>
              <a:gd name="connsiteX44" fmla="*/ 242207 w 3023507"/>
              <a:gd name="connsiteY44" fmla="*/ 1926974 h 1962353"/>
              <a:gd name="connsiteX45" fmla="*/ 97971 w 3023507"/>
              <a:gd name="connsiteY45" fmla="*/ 1932417 h 1962353"/>
              <a:gd name="connsiteX46" fmla="*/ 13607 w 3023507"/>
              <a:gd name="connsiteY46" fmla="*/ 1962353 h 1962353"/>
              <a:gd name="connsiteX47" fmla="*/ 0 w 3023507"/>
              <a:gd name="connsiteY47" fmla="*/ 1638503 h 1962353"/>
              <a:gd name="connsiteX0" fmla="*/ 0 w 3023507"/>
              <a:gd name="connsiteY0" fmla="*/ 1638503 h 1962353"/>
              <a:gd name="connsiteX1" fmla="*/ 326571 w 3023507"/>
              <a:gd name="connsiteY1" fmla="*/ 1554138 h 1962353"/>
              <a:gd name="connsiteX2" fmla="*/ 707571 w 3023507"/>
              <a:gd name="connsiteY2" fmla="*/ 1616731 h 1962353"/>
              <a:gd name="connsiteX3" fmla="*/ 1790700 w 3023507"/>
              <a:gd name="connsiteY3" fmla="*/ 247853 h 1962353"/>
              <a:gd name="connsiteX4" fmla="*/ 2160814 w 3023507"/>
              <a:gd name="connsiteY4" fmla="*/ 375760 h 1962353"/>
              <a:gd name="connsiteX5" fmla="*/ 2452007 w 3023507"/>
              <a:gd name="connsiteY5" fmla="*/ 111781 h 1962353"/>
              <a:gd name="connsiteX6" fmla="*/ 2481943 w 3023507"/>
              <a:gd name="connsiteY6" fmla="*/ 242410 h 1962353"/>
              <a:gd name="connsiteX7" fmla="*/ 2503714 w 3023507"/>
              <a:gd name="connsiteY7" fmla="*/ 353988 h 1962353"/>
              <a:gd name="connsiteX8" fmla="*/ 2514600 w 3023507"/>
              <a:gd name="connsiteY8" fmla="*/ 419303 h 1962353"/>
              <a:gd name="connsiteX9" fmla="*/ 2541814 w 3023507"/>
              <a:gd name="connsiteY9" fmla="*/ 166210 h 1962353"/>
              <a:gd name="connsiteX10" fmla="*/ 2582636 w 3023507"/>
              <a:gd name="connsiteY10" fmla="*/ 326774 h 1962353"/>
              <a:gd name="connsiteX11" fmla="*/ 2639786 w 3023507"/>
              <a:gd name="connsiteY11" fmla="*/ 451960 h 1962353"/>
              <a:gd name="connsiteX12" fmla="*/ 2669721 w 3023507"/>
              <a:gd name="connsiteY12" fmla="*/ 383924 h 1962353"/>
              <a:gd name="connsiteX13" fmla="*/ 2672443 w 3023507"/>
              <a:gd name="connsiteY13" fmla="*/ 223360 h 1962353"/>
              <a:gd name="connsiteX14" fmla="*/ 2702378 w 3023507"/>
              <a:gd name="connsiteY14" fmla="*/ 87288 h 1962353"/>
              <a:gd name="connsiteX15" fmla="*/ 2735036 w 3023507"/>
              <a:gd name="connsiteY15" fmla="*/ 2924 h 1962353"/>
              <a:gd name="connsiteX16" fmla="*/ 2805793 w 3023507"/>
              <a:gd name="connsiteY16" fmla="*/ 185260 h 1962353"/>
              <a:gd name="connsiteX17" fmla="*/ 2865664 w 3023507"/>
              <a:gd name="connsiteY17" fmla="*/ 321331 h 1962353"/>
              <a:gd name="connsiteX18" fmla="*/ 2914650 w 3023507"/>
              <a:gd name="connsiteY18" fmla="*/ 166210 h 1962353"/>
              <a:gd name="connsiteX19" fmla="*/ 2933700 w 3023507"/>
              <a:gd name="connsiteY19" fmla="*/ 119945 h 1962353"/>
              <a:gd name="connsiteX20" fmla="*/ 2985407 w 3023507"/>
              <a:gd name="connsiteY20" fmla="*/ 394810 h 1962353"/>
              <a:gd name="connsiteX21" fmla="*/ 2996293 w 3023507"/>
              <a:gd name="connsiteY21" fmla="*/ 500945 h 1962353"/>
              <a:gd name="connsiteX22" fmla="*/ 3023507 w 3023507"/>
              <a:gd name="connsiteY22" fmla="*/ 631574 h 1962353"/>
              <a:gd name="connsiteX23" fmla="*/ 2933700 w 3023507"/>
              <a:gd name="connsiteY23" fmla="*/ 536324 h 1962353"/>
              <a:gd name="connsiteX24" fmla="*/ 2841171 w 3023507"/>
              <a:gd name="connsiteY24" fmla="*/ 522717 h 1962353"/>
              <a:gd name="connsiteX25" fmla="*/ 2767693 w 3023507"/>
              <a:gd name="connsiteY25" fmla="*/ 601638 h 1962353"/>
              <a:gd name="connsiteX26" fmla="*/ 2688771 w 3023507"/>
              <a:gd name="connsiteY26" fmla="*/ 715938 h 1962353"/>
              <a:gd name="connsiteX27" fmla="*/ 2626178 w 3023507"/>
              <a:gd name="connsiteY27" fmla="*/ 745874 h 1962353"/>
              <a:gd name="connsiteX28" fmla="*/ 2563586 w 3023507"/>
              <a:gd name="connsiteY28" fmla="*/ 669674 h 1962353"/>
              <a:gd name="connsiteX29" fmla="*/ 2484664 w 3023507"/>
              <a:gd name="connsiteY29" fmla="*/ 585310 h 1962353"/>
              <a:gd name="connsiteX30" fmla="*/ 2432957 w 3023507"/>
              <a:gd name="connsiteY30" fmla="*/ 623410 h 1962353"/>
              <a:gd name="connsiteX31" fmla="*/ 2340428 w 3023507"/>
              <a:gd name="connsiteY31" fmla="*/ 694167 h 1962353"/>
              <a:gd name="connsiteX32" fmla="*/ 2188028 w 3023507"/>
              <a:gd name="connsiteY32" fmla="*/ 773088 h 1962353"/>
              <a:gd name="connsiteX33" fmla="*/ 2106386 w 3023507"/>
              <a:gd name="connsiteY33" fmla="*/ 770367 h 1962353"/>
              <a:gd name="connsiteX34" fmla="*/ 1962150 w 3023507"/>
              <a:gd name="connsiteY34" fmla="*/ 710495 h 1962353"/>
              <a:gd name="connsiteX35" fmla="*/ 1815193 w 3023507"/>
              <a:gd name="connsiteY35" fmla="*/ 737710 h 1962353"/>
              <a:gd name="connsiteX36" fmla="*/ 1632857 w 3023507"/>
              <a:gd name="connsiteY36" fmla="*/ 958145 h 1962353"/>
              <a:gd name="connsiteX37" fmla="*/ 1475014 w 3023507"/>
              <a:gd name="connsiteY37" fmla="*/ 1197631 h 1962353"/>
              <a:gd name="connsiteX38" fmla="*/ 1257300 w 3023507"/>
              <a:gd name="connsiteY38" fmla="*/ 1510595 h 1962353"/>
              <a:gd name="connsiteX39" fmla="*/ 1094014 w 3023507"/>
              <a:gd name="connsiteY39" fmla="*/ 1755523 h 1962353"/>
              <a:gd name="connsiteX40" fmla="*/ 936171 w 3023507"/>
              <a:gd name="connsiteY40" fmla="*/ 1894317 h 1962353"/>
              <a:gd name="connsiteX41" fmla="*/ 775607 w 3023507"/>
              <a:gd name="connsiteY41" fmla="*/ 1940581 h 1962353"/>
              <a:gd name="connsiteX42" fmla="*/ 587828 w 3023507"/>
              <a:gd name="connsiteY42" fmla="*/ 1959631 h 1962353"/>
              <a:gd name="connsiteX43" fmla="*/ 413658 w 3023507"/>
              <a:gd name="connsiteY43" fmla="*/ 1916088 h 1962353"/>
              <a:gd name="connsiteX44" fmla="*/ 242207 w 3023507"/>
              <a:gd name="connsiteY44" fmla="*/ 1891595 h 1962353"/>
              <a:gd name="connsiteX45" fmla="*/ 97971 w 3023507"/>
              <a:gd name="connsiteY45" fmla="*/ 1932417 h 1962353"/>
              <a:gd name="connsiteX46" fmla="*/ 13607 w 3023507"/>
              <a:gd name="connsiteY46" fmla="*/ 1962353 h 1962353"/>
              <a:gd name="connsiteX47" fmla="*/ 0 w 3023507"/>
              <a:gd name="connsiteY47" fmla="*/ 1638503 h 1962353"/>
              <a:gd name="connsiteX0" fmla="*/ 0 w 3023507"/>
              <a:gd name="connsiteY0" fmla="*/ 1638503 h 1962353"/>
              <a:gd name="connsiteX1" fmla="*/ 326571 w 3023507"/>
              <a:gd name="connsiteY1" fmla="*/ 1554138 h 1962353"/>
              <a:gd name="connsiteX2" fmla="*/ 707571 w 3023507"/>
              <a:gd name="connsiteY2" fmla="*/ 1616731 h 1962353"/>
              <a:gd name="connsiteX3" fmla="*/ 1790700 w 3023507"/>
              <a:gd name="connsiteY3" fmla="*/ 247853 h 1962353"/>
              <a:gd name="connsiteX4" fmla="*/ 2160814 w 3023507"/>
              <a:gd name="connsiteY4" fmla="*/ 375760 h 1962353"/>
              <a:gd name="connsiteX5" fmla="*/ 2452007 w 3023507"/>
              <a:gd name="connsiteY5" fmla="*/ 111781 h 1962353"/>
              <a:gd name="connsiteX6" fmla="*/ 2481943 w 3023507"/>
              <a:gd name="connsiteY6" fmla="*/ 242410 h 1962353"/>
              <a:gd name="connsiteX7" fmla="*/ 2503714 w 3023507"/>
              <a:gd name="connsiteY7" fmla="*/ 353988 h 1962353"/>
              <a:gd name="connsiteX8" fmla="*/ 2514600 w 3023507"/>
              <a:gd name="connsiteY8" fmla="*/ 419303 h 1962353"/>
              <a:gd name="connsiteX9" fmla="*/ 2541814 w 3023507"/>
              <a:gd name="connsiteY9" fmla="*/ 166210 h 1962353"/>
              <a:gd name="connsiteX10" fmla="*/ 2582636 w 3023507"/>
              <a:gd name="connsiteY10" fmla="*/ 326774 h 1962353"/>
              <a:gd name="connsiteX11" fmla="*/ 2639786 w 3023507"/>
              <a:gd name="connsiteY11" fmla="*/ 451960 h 1962353"/>
              <a:gd name="connsiteX12" fmla="*/ 2669721 w 3023507"/>
              <a:gd name="connsiteY12" fmla="*/ 383924 h 1962353"/>
              <a:gd name="connsiteX13" fmla="*/ 2672443 w 3023507"/>
              <a:gd name="connsiteY13" fmla="*/ 223360 h 1962353"/>
              <a:gd name="connsiteX14" fmla="*/ 2702378 w 3023507"/>
              <a:gd name="connsiteY14" fmla="*/ 87288 h 1962353"/>
              <a:gd name="connsiteX15" fmla="*/ 2735036 w 3023507"/>
              <a:gd name="connsiteY15" fmla="*/ 2924 h 1962353"/>
              <a:gd name="connsiteX16" fmla="*/ 2805793 w 3023507"/>
              <a:gd name="connsiteY16" fmla="*/ 185260 h 1962353"/>
              <a:gd name="connsiteX17" fmla="*/ 2865664 w 3023507"/>
              <a:gd name="connsiteY17" fmla="*/ 321331 h 1962353"/>
              <a:gd name="connsiteX18" fmla="*/ 2914650 w 3023507"/>
              <a:gd name="connsiteY18" fmla="*/ 166210 h 1962353"/>
              <a:gd name="connsiteX19" fmla="*/ 2933700 w 3023507"/>
              <a:gd name="connsiteY19" fmla="*/ 119945 h 1962353"/>
              <a:gd name="connsiteX20" fmla="*/ 2985407 w 3023507"/>
              <a:gd name="connsiteY20" fmla="*/ 394810 h 1962353"/>
              <a:gd name="connsiteX21" fmla="*/ 2996293 w 3023507"/>
              <a:gd name="connsiteY21" fmla="*/ 500945 h 1962353"/>
              <a:gd name="connsiteX22" fmla="*/ 3023507 w 3023507"/>
              <a:gd name="connsiteY22" fmla="*/ 631574 h 1962353"/>
              <a:gd name="connsiteX23" fmla="*/ 2933700 w 3023507"/>
              <a:gd name="connsiteY23" fmla="*/ 536324 h 1962353"/>
              <a:gd name="connsiteX24" fmla="*/ 2841171 w 3023507"/>
              <a:gd name="connsiteY24" fmla="*/ 522717 h 1962353"/>
              <a:gd name="connsiteX25" fmla="*/ 2767693 w 3023507"/>
              <a:gd name="connsiteY25" fmla="*/ 601638 h 1962353"/>
              <a:gd name="connsiteX26" fmla="*/ 2688771 w 3023507"/>
              <a:gd name="connsiteY26" fmla="*/ 715938 h 1962353"/>
              <a:gd name="connsiteX27" fmla="*/ 2626178 w 3023507"/>
              <a:gd name="connsiteY27" fmla="*/ 745874 h 1962353"/>
              <a:gd name="connsiteX28" fmla="*/ 2563586 w 3023507"/>
              <a:gd name="connsiteY28" fmla="*/ 669674 h 1962353"/>
              <a:gd name="connsiteX29" fmla="*/ 2484664 w 3023507"/>
              <a:gd name="connsiteY29" fmla="*/ 585310 h 1962353"/>
              <a:gd name="connsiteX30" fmla="*/ 2432957 w 3023507"/>
              <a:gd name="connsiteY30" fmla="*/ 623410 h 1962353"/>
              <a:gd name="connsiteX31" fmla="*/ 2340428 w 3023507"/>
              <a:gd name="connsiteY31" fmla="*/ 694167 h 1962353"/>
              <a:gd name="connsiteX32" fmla="*/ 2188028 w 3023507"/>
              <a:gd name="connsiteY32" fmla="*/ 773088 h 1962353"/>
              <a:gd name="connsiteX33" fmla="*/ 2106386 w 3023507"/>
              <a:gd name="connsiteY33" fmla="*/ 770367 h 1962353"/>
              <a:gd name="connsiteX34" fmla="*/ 1962150 w 3023507"/>
              <a:gd name="connsiteY34" fmla="*/ 710495 h 1962353"/>
              <a:gd name="connsiteX35" fmla="*/ 1815193 w 3023507"/>
              <a:gd name="connsiteY35" fmla="*/ 737710 h 1962353"/>
              <a:gd name="connsiteX36" fmla="*/ 1632857 w 3023507"/>
              <a:gd name="connsiteY36" fmla="*/ 958145 h 1962353"/>
              <a:gd name="connsiteX37" fmla="*/ 1475014 w 3023507"/>
              <a:gd name="connsiteY37" fmla="*/ 1197631 h 1962353"/>
              <a:gd name="connsiteX38" fmla="*/ 1257300 w 3023507"/>
              <a:gd name="connsiteY38" fmla="*/ 1510595 h 1962353"/>
              <a:gd name="connsiteX39" fmla="*/ 1094014 w 3023507"/>
              <a:gd name="connsiteY39" fmla="*/ 1755523 h 1962353"/>
              <a:gd name="connsiteX40" fmla="*/ 936171 w 3023507"/>
              <a:gd name="connsiteY40" fmla="*/ 1894317 h 1962353"/>
              <a:gd name="connsiteX41" fmla="*/ 775607 w 3023507"/>
              <a:gd name="connsiteY41" fmla="*/ 1940581 h 1962353"/>
              <a:gd name="connsiteX42" fmla="*/ 587828 w 3023507"/>
              <a:gd name="connsiteY42" fmla="*/ 1959631 h 1962353"/>
              <a:gd name="connsiteX43" fmla="*/ 410937 w 3023507"/>
              <a:gd name="connsiteY43" fmla="*/ 1916088 h 1962353"/>
              <a:gd name="connsiteX44" fmla="*/ 242207 w 3023507"/>
              <a:gd name="connsiteY44" fmla="*/ 1891595 h 1962353"/>
              <a:gd name="connsiteX45" fmla="*/ 97971 w 3023507"/>
              <a:gd name="connsiteY45" fmla="*/ 1932417 h 1962353"/>
              <a:gd name="connsiteX46" fmla="*/ 13607 w 3023507"/>
              <a:gd name="connsiteY46" fmla="*/ 1962353 h 1962353"/>
              <a:gd name="connsiteX47" fmla="*/ 0 w 3023507"/>
              <a:gd name="connsiteY47" fmla="*/ 1638503 h 1962353"/>
              <a:gd name="connsiteX0" fmla="*/ 2722 w 3009900"/>
              <a:gd name="connsiteY0" fmla="*/ 1635782 h 1962353"/>
              <a:gd name="connsiteX1" fmla="*/ 312964 w 3009900"/>
              <a:gd name="connsiteY1" fmla="*/ 1554138 h 1962353"/>
              <a:gd name="connsiteX2" fmla="*/ 693964 w 3009900"/>
              <a:gd name="connsiteY2" fmla="*/ 1616731 h 1962353"/>
              <a:gd name="connsiteX3" fmla="*/ 1777093 w 3009900"/>
              <a:gd name="connsiteY3" fmla="*/ 247853 h 1962353"/>
              <a:gd name="connsiteX4" fmla="*/ 2147207 w 3009900"/>
              <a:gd name="connsiteY4" fmla="*/ 375760 h 1962353"/>
              <a:gd name="connsiteX5" fmla="*/ 2438400 w 3009900"/>
              <a:gd name="connsiteY5" fmla="*/ 111781 h 1962353"/>
              <a:gd name="connsiteX6" fmla="*/ 2468336 w 3009900"/>
              <a:gd name="connsiteY6" fmla="*/ 242410 h 1962353"/>
              <a:gd name="connsiteX7" fmla="*/ 2490107 w 3009900"/>
              <a:gd name="connsiteY7" fmla="*/ 353988 h 1962353"/>
              <a:gd name="connsiteX8" fmla="*/ 2500993 w 3009900"/>
              <a:gd name="connsiteY8" fmla="*/ 419303 h 1962353"/>
              <a:gd name="connsiteX9" fmla="*/ 2528207 w 3009900"/>
              <a:gd name="connsiteY9" fmla="*/ 166210 h 1962353"/>
              <a:gd name="connsiteX10" fmla="*/ 2569029 w 3009900"/>
              <a:gd name="connsiteY10" fmla="*/ 326774 h 1962353"/>
              <a:gd name="connsiteX11" fmla="*/ 2626179 w 3009900"/>
              <a:gd name="connsiteY11" fmla="*/ 451960 h 1962353"/>
              <a:gd name="connsiteX12" fmla="*/ 2656114 w 3009900"/>
              <a:gd name="connsiteY12" fmla="*/ 383924 h 1962353"/>
              <a:gd name="connsiteX13" fmla="*/ 2658836 w 3009900"/>
              <a:gd name="connsiteY13" fmla="*/ 223360 h 1962353"/>
              <a:gd name="connsiteX14" fmla="*/ 2688771 w 3009900"/>
              <a:gd name="connsiteY14" fmla="*/ 87288 h 1962353"/>
              <a:gd name="connsiteX15" fmla="*/ 2721429 w 3009900"/>
              <a:gd name="connsiteY15" fmla="*/ 2924 h 1962353"/>
              <a:gd name="connsiteX16" fmla="*/ 2792186 w 3009900"/>
              <a:gd name="connsiteY16" fmla="*/ 185260 h 1962353"/>
              <a:gd name="connsiteX17" fmla="*/ 2852057 w 3009900"/>
              <a:gd name="connsiteY17" fmla="*/ 321331 h 1962353"/>
              <a:gd name="connsiteX18" fmla="*/ 2901043 w 3009900"/>
              <a:gd name="connsiteY18" fmla="*/ 166210 h 1962353"/>
              <a:gd name="connsiteX19" fmla="*/ 2920093 w 3009900"/>
              <a:gd name="connsiteY19" fmla="*/ 119945 h 1962353"/>
              <a:gd name="connsiteX20" fmla="*/ 2971800 w 3009900"/>
              <a:gd name="connsiteY20" fmla="*/ 394810 h 1962353"/>
              <a:gd name="connsiteX21" fmla="*/ 2982686 w 3009900"/>
              <a:gd name="connsiteY21" fmla="*/ 500945 h 1962353"/>
              <a:gd name="connsiteX22" fmla="*/ 3009900 w 3009900"/>
              <a:gd name="connsiteY22" fmla="*/ 631574 h 1962353"/>
              <a:gd name="connsiteX23" fmla="*/ 2920093 w 3009900"/>
              <a:gd name="connsiteY23" fmla="*/ 536324 h 1962353"/>
              <a:gd name="connsiteX24" fmla="*/ 2827564 w 3009900"/>
              <a:gd name="connsiteY24" fmla="*/ 522717 h 1962353"/>
              <a:gd name="connsiteX25" fmla="*/ 2754086 w 3009900"/>
              <a:gd name="connsiteY25" fmla="*/ 601638 h 1962353"/>
              <a:gd name="connsiteX26" fmla="*/ 2675164 w 3009900"/>
              <a:gd name="connsiteY26" fmla="*/ 715938 h 1962353"/>
              <a:gd name="connsiteX27" fmla="*/ 2612571 w 3009900"/>
              <a:gd name="connsiteY27" fmla="*/ 745874 h 1962353"/>
              <a:gd name="connsiteX28" fmla="*/ 2549979 w 3009900"/>
              <a:gd name="connsiteY28" fmla="*/ 669674 h 1962353"/>
              <a:gd name="connsiteX29" fmla="*/ 2471057 w 3009900"/>
              <a:gd name="connsiteY29" fmla="*/ 585310 h 1962353"/>
              <a:gd name="connsiteX30" fmla="*/ 2419350 w 3009900"/>
              <a:gd name="connsiteY30" fmla="*/ 623410 h 1962353"/>
              <a:gd name="connsiteX31" fmla="*/ 2326821 w 3009900"/>
              <a:gd name="connsiteY31" fmla="*/ 694167 h 1962353"/>
              <a:gd name="connsiteX32" fmla="*/ 2174421 w 3009900"/>
              <a:gd name="connsiteY32" fmla="*/ 773088 h 1962353"/>
              <a:gd name="connsiteX33" fmla="*/ 2092779 w 3009900"/>
              <a:gd name="connsiteY33" fmla="*/ 770367 h 1962353"/>
              <a:gd name="connsiteX34" fmla="*/ 1948543 w 3009900"/>
              <a:gd name="connsiteY34" fmla="*/ 710495 h 1962353"/>
              <a:gd name="connsiteX35" fmla="*/ 1801586 w 3009900"/>
              <a:gd name="connsiteY35" fmla="*/ 737710 h 1962353"/>
              <a:gd name="connsiteX36" fmla="*/ 1619250 w 3009900"/>
              <a:gd name="connsiteY36" fmla="*/ 958145 h 1962353"/>
              <a:gd name="connsiteX37" fmla="*/ 1461407 w 3009900"/>
              <a:gd name="connsiteY37" fmla="*/ 1197631 h 1962353"/>
              <a:gd name="connsiteX38" fmla="*/ 1243693 w 3009900"/>
              <a:gd name="connsiteY38" fmla="*/ 1510595 h 1962353"/>
              <a:gd name="connsiteX39" fmla="*/ 1080407 w 3009900"/>
              <a:gd name="connsiteY39" fmla="*/ 1755523 h 1962353"/>
              <a:gd name="connsiteX40" fmla="*/ 922564 w 3009900"/>
              <a:gd name="connsiteY40" fmla="*/ 1894317 h 1962353"/>
              <a:gd name="connsiteX41" fmla="*/ 762000 w 3009900"/>
              <a:gd name="connsiteY41" fmla="*/ 1940581 h 1962353"/>
              <a:gd name="connsiteX42" fmla="*/ 574221 w 3009900"/>
              <a:gd name="connsiteY42" fmla="*/ 1959631 h 1962353"/>
              <a:gd name="connsiteX43" fmla="*/ 397330 w 3009900"/>
              <a:gd name="connsiteY43" fmla="*/ 1916088 h 1962353"/>
              <a:gd name="connsiteX44" fmla="*/ 228600 w 3009900"/>
              <a:gd name="connsiteY44" fmla="*/ 1891595 h 1962353"/>
              <a:gd name="connsiteX45" fmla="*/ 84364 w 3009900"/>
              <a:gd name="connsiteY45" fmla="*/ 1932417 h 1962353"/>
              <a:gd name="connsiteX46" fmla="*/ 0 w 3009900"/>
              <a:gd name="connsiteY46" fmla="*/ 1962353 h 1962353"/>
              <a:gd name="connsiteX47" fmla="*/ 2722 w 3009900"/>
              <a:gd name="connsiteY47" fmla="*/ 1635782 h 1962353"/>
              <a:gd name="connsiteX0" fmla="*/ 2722 w 3009900"/>
              <a:gd name="connsiteY0" fmla="*/ 1635782 h 1962353"/>
              <a:gd name="connsiteX1" fmla="*/ 312964 w 3009900"/>
              <a:gd name="connsiteY1" fmla="*/ 1554138 h 1962353"/>
              <a:gd name="connsiteX2" fmla="*/ 693964 w 3009900"/>
              <a:gd name="connsiteY2" fmla="*/ 1616731 h 1962353"/>
              <a:gd name="connsiteX3" fmla="*/ 1777093 w 3009900"/>
              <a:gd name="connsiteY3" fmla="*/ 247853 h 1962353"/>
              <a:gd name="connsiteX4" fmla="*/ 2147207 w 3009900"/>
              <a:gd name="connsiteY4" fmla="*/ 375760 h 1962353"/>
              <a:gd name="connsiteX5" fmla="*/ 2438400 w 3009900"/>
              <a:gd name="connsiteY5" fmla="*/ 111781 h 1962353"/>
              <a:gd name="connsiteX6" fmla="*/ 2468336 w 3009900"/>
              <a:gd name="connsiteY6" fmla="*/ 242410 h 1962353"/>
              <a:gd name="connsiteX7" fmla="*/ 2490107 w 3009900"/>
              <a:gd name="connsiteY7" fmla="*/ 353988 h 1962353"/>
              <a:gd name="connsiteX8" fmla="*/ 2500993 w 3009900"/>
              <a:gd name="connsiteY8" fmla="*/ 419303 h 1962353"/>
              <a:gd name="connsiteX9" fmla="*/ 2528207 w 3009900"/>
              <a:gd name="connsiteY9" fmla="*/ 166210 h 1962353"/>
              <a:gd name="connsiteX10" fmla="*/ 2569029 w 3009900"/>
              <a:gd name="connsiteY10" fmla="*/ 326774 h 1962353"/>
              <a:gd name="connsiteX11" fmla="*/ 2626179 w 3009900"/>
              <a:gd name="connsiteY11" fmla="*/ 451960 h 1962353"/>
              <a:gd name="connsiteX12" fmla="*/ 2656114 w 3009900"/>
              <a:gd name="connsiteY12" fmla="*/ 383924 h 1962353"/>
              <a:gd name="connsiteX13" fmla="*/ 2658836 w 3009900"/>
              <a:gd name="connsiteY13" fmla="*/ 223360 h 1962353"/>
              <a:gd name="connsiteX14" fmla="*/ 2688771 w 3009900"/>
              <a:gd name="connsiteY14" fmla="*/ 87288 h 1962353"/>
              <a:gd name="connsiteX15" fmla="*/ 2721429 w 3009900"/>
              <a:gd name="connsiteY15" fmla="*/ 2924 h 1962353"/>
              <a:gd name="connsiteX16" fmla="*/ 2792186 w 3009900"/>
              <a:gd name="connsiteY16" fmla="*/ 185260 h 1962353"/>
              <a:gd name="connsiteX17" fmla="*/ 2852057 w 3009900"/>
              <a:gd name="connsiteY17" fmla="*/ 321331 h 1962353"/>
              <a:gd name="connsiteX18" fmla="*/ 2901043 w 3009900"/>
              <a:gd name="connsiteY18" fmla="*/ 166210 h 1962353"/>
              <a:gd name="connsiteX19" fmla="*/ 2920093 w 3009900"/>
              <a:gd name="connsiteY19" fmla="*/ 119945 h 1962353"/>
              <a:gd name="connsiteX20" fmla="*/ 2971800 w 3009900"/>
              <a:gd name="connsiteY20" fmla="*/ 394810 h 1962353"/>
              <a:gd name="connsiteX21" fmla="*/ 2982686 w 3009900"/>
              <a:gd name="connsiteY21" fmla="*/ 500945 h 1962353"/>
              <a:gd name="connsiteX22" fmla="*/ 3009900 w 3009900"/>
              <a:gd name="connsiteY22" fmla="*/ 631574 h 1962353"/>
              <a:gd name="connsiteX23" fmla="*/ 2920093 w 3009900"/>
              <a:gd name="connsiteY23" fmla="*/ 536324 h 1962353"/>
              <a:gd name="connsiteX24" fmla="*/ 2827564 w 3009900"/>
              <a:gd name="connsiteY24" fmla="*/ 522717 h 1962353"/>
              <a:gd name="connsiteX25" fmla="*/ 2754086 w 3009900"/>
              <a:gd name="connsiteY25" fmla="*/ 601638 h 1962353"/>
              <a:gd name="connsiteX26" fmla="*/ 2675164 w 3009900"/>
              <a:gd name="connsiteY26" fmla="*/ 715938 h 1962353"/>
              <a:gd name="connsiteX27" fmla="*/ 2612571 w 3009900"/>
              <a:gd name="connsiteY27" fmla="*/ 745874 h 1962353"/>
              <a:gd name="connsiteX28" fmla="*/ 2549979 w 3009900"/>
              <a:gd name="connsiteY28" fmla="*/ 669674 h 1962353"/>
              <a:gd name="connsiteX29" fmla="*/ 2471057 w 3009900"/>
              <a:gd name="connsiteY29" fmla="*/ 585310 h 1962353"/>
              <a:gd name="connsiteX30" fmla="*/ 2419350 w 3009900"/>
              <a:gd name="connsiteY30" fmla="*/ 623410 h 1962353"/>
              <a:gd name="connsiteX31" fmla="*/ 2326821 w 3009900"/>
              <a:gd name="connsiteY31" fmla="*/ 694167 h 1962353"/>
              <a:gd name="connsiteX32" fmla="*/ 2174421 w 3009900"/>
              <a:gd name="connsiteY32" fmla="*/ 773088 h 1962353"/>
              <a:gd name="connsiteX33" fmla="*/ 2092779 w 3009900"/>
              <a:gd name="connsiteY33" fmla="*/ 770367 h 1962353"/>
              <a:gd name="connsiteX34" fmla="*/ 1948543 w 3009900"/>
              <a:gd name="connsiteY34" fmla="*/ 710495 h 1962353"/>
              <a:gd name="connsiteX35" fmla="*/ 1801586 w 3009900"/>
              <a:gd name="connsiteY35" fmla="*/ 737710 h 1962353"/>
              <a:gd name="connsiteX36" fmla="*/ 1619250 w 3009900"/>
              <a:gd name="connsiteY36" fmla="*/ 958145 h 1962353"/>
              <a:gd name="connsiteX37" fmla="*/ 1461407 w 3009900"/>
              <a:gd name="connsiteY37" fmla="*/ 1197631 h 1962353"/>
              <a:gd name="connsiteX38" fmla="*/ 1243693 w 3009900"/>
              <a:gd name="connsiteY38" fmla="*/ 1510595 h 1962353"/>
              <a:gd name="connsiteX39" fmla="*/ 1080407 w 3009900"/>
              <a:gd name="connsiteY39" fmla="*/ 1755523 h 1962353"/>
              <a:gd name="connsiteX40" fmla="*/ 928007 w 3009900"/>
              <a:gd name="connsiteY40" fmla="*/ 1869824 h 1962353"/>
              <a:gd name="connsiteX41" fmla="*/ 762000 w 3009900"/>
              <a:gd name="connsiteY41" fmla="*/ 1940581 h 1962353"/>
              <a:gd name="connsiteX42" fmla="*/ 574221 w 3009900"/>
              <a:gd name="connsiteY42" fmla="*/ 1959631 h 1962353"/>
              <a:gd name="connsiteX43" fmla="*/ 397330 w 3009900"/>
              <a:gd name="connsiteY43" fmla="*/ 1916088 h 1962353"/>
              <a:gd name="connsiteX44" fmla="*/ 228600 w 3009900"/>
              <a:gd name="connsiteY44" fmla="*/ 1891595 h 1962353"/>
              <a:gd name="connsiteX45" fmla="*/ 84364 w 3009900"/>
              <a:gd name="connsiteY45" fmla="*/ 1932417 h 1962353"/>
              <a:gd name="connsiteX46" fmla="*/ 0 w 3009900"/>
              <a:gd name="connsiteY46" fmla="*/ 1962353 h 1962353"/>
              <a:gd name="connsiteX47" fmla="*/ 2722 w 3009900"/>
              <a:gd name="connsiteY47" fmla="*/ 1635782 h 1962353"/>
              <a:gd name="connsiteX0" fmla="*/ 2722 w 3009900"/>
              <a:gd name="connsiteY0" fmla="*/ 1635782 h 1962353"/>
              <a:gd name="connsiteX1" fmla="*/ 312964 w 3009900"/>
              <a:gd name="connsiteY1" fmla="*/ 1554138 h 1962353"/>
              <a:gd name="connsiteX2" fmla="*/ 693964 w 3009900"/>
              <a:gd name="connsiteY2" fmla="*/ 1616731 h 1962353"/>
              <a:gd name="connsiteX3" fmla="*/ 1777093 w 3009900"/>
              <a:gd name="connsiteY3" fmla="*/ 247853 h 1962353"/>
              <a:gd name="connsiteX4" fmla="*/ 2147207 w 3009900"/>
              <a:gd name="connsiteY4" fmla="*/ 375760 h 1962353"/>
              <a:gd name="connsiteX5" fmla="*/ 2438400 w 3009900"/>
              <a:gd name="connsiteY5" fmla="*/ 111781 h 1962353"/>
              <a:gd name="connsiteX6" fmla="*/ 2468336 w 3009900"/>
              <a:gd name="connsiteY6" fmla="*/ 242410 h 1962353"/>
              <a:gd name="connsiteX7" fmla="*/ 2490107 w 3009900"/>
              <a:gd name="connsiteY7" fmla="*/ 353988 h 1962353"/>
              <a:gd name="connsiteX8" fmla="*/ 2500993 w 3009900"/>
              <a:gd name="connsiteY8" fmla="*/ 419303 h 1962353"/>
              <a:gd name="connsiteX9" fmla="*/ 2528207 w 3009900"/>
              <a:gd name="connsiteY9" fmla="*/ 166210 h 1962353"/>
              <a:gd name="connsiteX10" fmla="*/ 2569029 w 3009900"/>
              <a:gd name="connsiteY10" fmla="*/ 326774 h 1962353"/>
              <a:gd name="connsiteX11" fmla="*/ 2626179 w 3009900"/>
              <a:gd name="connsiteY11" fmla="*/ 451960 h 1962353"/>
              <a:gd name="connsiteX12" fmla="*/ 2656114 w 3009900"/>
              <a:gd name="connsiteY12" fmla="*/ 383924 h 1962353"/>
              <a:gd name="connsiteX13" fmla="*/ 2658836 w 3009900"/>
              <a:gd name="connsiteY13" fmla="*/ 223360 h 1962353"/>
              <a:gd name="connsiteX14" fmla="*/ 2688771 w 3009900"/>
              <a:gd name="connsiteY14" fmla="*/ 87288 h 1962353"/>
              <a:gd name="connsiteX15" fmla="*/ 2721429 w 3009900"/>
              <a:gd name="connsiteY15" fmla="*/ 2924 h 1962353"/>
              <a:gd name="connsiteX16" fmla="*/ 2792186 w 3009900"/>
              <a:gd name="connsiteY16" fmla="*/ 185260 h 1962353"/>
              <a:gd name="connsiteX17" fmla="*/ 2852057 w 3009900"/>
              <a:gd name="connsiteY17" fmla="*/ 321331 h 1962353"/>
              <a:gd name="connsiteX18" fmla="*/ 2901043 w 3009900"/>
              <a:gd name="connsiteY18" fmla="*/ 166210 h 1962353"/>
              <a:gd name="connsiteX19" fmla="*/ 2920093 w 3009900"/>
              <a:gd name="connsiteY19" fmla="*/ 119945 h 1962353"/>
              <a:gd name="connsiteX20" fmla="*/ 2971800 w 3009900"/>
              <a:gd name="connsiteY20" fmla="*/ 394810 h 1962353"/>
              <a:gd name="connsiteX21" fmla="*/ 2982686 w 3009900"/>
              <a:gd name="connsiteY21" fmla="*/ 500945 h 1962353"/>
              <a:gd name="connsiteX22" fmla="*/ 3009900 w 3009900"/>
              <a:gd name="connsiteY22" fmla="*/ 631574 h 1962353"/>
              <a:gd name="connsiteX23" fmla="*/ 2920093 w 3009900"/>
              <a:gd name="connsiteY23" fmla="*/ 536324 h 1962353"/>
              <a:gd name="connsiteX24" fmla="*/ 2827564 w 3009900"/>
              <a:gd name="connsiteY24" fmla="*/ 522717 h 1962353"/>
              <a:gd name="connsiteX25" fmla="*/ 2754086 w 3009900"/>
              <a:gd name="connsiteY25" fmla="*/ 601638 h 1962353"/>
              <a:gd name="connsiteX26" fmla="*/ 2675164 w 3009900"/>
              <a:gd name="connsiteY26" fmla="*/ 715938 h 1962353"/>
              <a:gd name="connsiteX27" fmla="*/ 2612571 w 3009900"/>
              <a:gd name="connsiteY27" fmla="*/ 745874 h 1962353"/>
              <a:gd name="connsiteX28" fmla="*/ 2549979 w 3009900"/>
              <a:gd name="connsiteY28" fmla="*/ 669674 h 1962353"/>
              <a:gd name="connsiteX29" fmla="*/ 2471057 w 3009900"/>
              <a:gd name="connsiteY29" fmla="*/ 585310 h 1962353"/>
              <a:gd name="connsiteX30" fmla="*/ 2419350 w 3009900"/>
              <a:gd name="connsiteY30" fmla="*/ 623410 h 1962353"/>
              <a:gd name="connsiteX31" fmla="*/ 2326821 w 3009900"/>
              <a:gd name="connsiteY31" fmla="*/ 694167 h 1962353"/>
              <a:gd name="connsiteX32" fmla="*/ 2174421 w 3009900"/>
              <a:gd name="connsiteY32" fmla="*/ 773088 h 1962353"/>
              <a:gd name="connsiteX33" fmla="*/ 2092779 w 3009900"/>
              <a:gd name="connsiteY33" fmla="*/ 770367 h 1962353"/>
              <a:gd name="connsiteX34" fmla="*/ 1948543 w 3009900"/>
              <a:gd name="connsiteY34" fmla="*/ 710495 h 1962353"/>
              <a:gd name="connsiteX35" fmla="*/ 1801586 w 3009900"/>
              <a:gd name="connsiteY35" fmla="*/ 737710 h 1962353"/>
              <a:gd name="connsiteX36" fmla="*/ 1619250 w 3009900"/>
              <a:gd name="connsiteY36" fmla="*/ 958145 h 1962353"/>
              <a:gd name="connsiteX37" fmla="*/ 1461407 w 3009900"/>
              <a:gd name="connsiteY37" fmla="*/ 1197631 h 1962353"/>
              <a:gd name="connsiteX38" fmla="*/ 1243693 w 3009900"/>
              <a:gd name="connsiteY38" fmla="*/ 1510595 h 1962353"/>
              <a:gd name="connsiteX39" fmla="*/ 1077685 w 3009900"/>
              <a:gd name="connsiteY39" fmla="*/ 1731030 h 1962353"/>
              <a:gd name="connsiteX40" fmla="*/ 928007 w 3009900"/>
              <a:gd name="connsiteY40" fmla="*/ 1869824 h 1962353"/>
              <a:gd name="connsiteX41" fmla="*/ 762000 w 3009900"/>
              <a:gd name="connsiteY41" fmla="*/ 1940581 h 1962353"/>
              <a:gd name="connsiteX42" fmla="*/ 574221 w 3009900"/>
              <a:gd name="connsiteY42" fmla="*/ 1959631 h 1962353"/>
              <a:gd name="connsiteX43" fmla="*/ 397330 w 3009900"/>
              <a:gd name="connsiteY43" fmla="*/ 1916088 h 1962353"/>
              <a:gd name="connsiteX44" fmla="*/ 228600 w 3009900"/>
              <a:gd name="connsiteY44" fmla="*/ 1891595 h 1962353"/>
              <a:gd name="connsiteX45" fmla="*/ 84364 w 3009900"/>
              <a:gd name="connsiteY45" fmla="*/ 1932417 h 1962353"/>
              <a:gd name="connsiteX46" fmla="*/ 0 w 3009900"/>
              <a:gd name="connsiteY46" fmla="*/ 1962353 h 1962353"/>
              <a:gd name="connsiteX47" fmla="*/ 2722 w 3009900"/>
              <a:gd name="connsiteY47" fmla="*/ 1635782 h 1962353"/>
              <a:gd name="connsiteX0" fmla="*/ 2722 w 3009900"/>
              <a:gd name="connsiteY0" fmla="*/ 1635782 h 1962353"/>
              <a:gd name="connsiteX1" fmla="*/ 312964 w 3009900"/>
              <a:gd name="connsiteY1" fmla="*/ 1554138 h 1962353"/>
              <a:gd name="connsiteX2" fmla="*/ 693964 w 3009900"/>
              <a:gd name="connsiteY2" fmla="*/ 1616731 h 1962353"/>
              <a:gd name="connsiteX3" fmla="*/ 1777093 w 3009900"/>
              <a:gd name="connsiteY3" fmla="*/ 247853 h 1962353"/>
              <a:gd name="connsiteX4" fmla="*/ 2147207 w 3009900"/>
              <a:gd name="connsiteY4" fmla="*/ 375760 h 1962353"/>
              <a:gd name="connsiteX5" fmla="*/ 2438400 w 3009900"/>
              <a:gd name="connsiteY5" fmla="*/ 111781 h 1962353"/>
              <a:gd name="connsiteX6" fmla="*/ 2468336 w 3009900"/>
              <a:gd name="connsiteY6" fmla="*/ 242410 h 1962353"/>
              <a:gd name="connsiteX7" fmla="*/ 2490107 w 3009900"/>
              <a:gd name="connsiteY7" fmla="*/ 353988 h 1962353"/>
              <a:gd name="connsiteX8" fmla="*/ 2500993 w 3009900"/>
              <a:gd name="connsiteY8" fmla="*/ 419303 h 1962353"/>
              <a:gd name="connsiteX9" fmla="*/ 2528207 w 3009900"/>
              <a:gd name="connsiteY9" fmla="*/ 166210 h 1962353"/>
              <a:gd name="connsiteX10" fmla="*/ 2569029 w 3009900"/>
              <a:gd name="connsiteY10" fmla="*/ 326774 h 1962353"/>
              <a:gd name="connsiteX11" fmla="*/ 2626179 w 3009900"/>
              <a:gd name="connsiteY11" fmla="*/ 451960 h 1962353"/>
              <a:gd name="connsiteX12" fmla="*/ 2656114 w 3009900"/>
              <a:gd name="connsiteY12" fmla="*/ 383924 h 1962353"/>
              <a:gd name="connsiteX13" fmla="*/ 2658836 w 3009900"/>
              <a:gd name="connsiteY13" fmla="*/ 223360 h 1962353"/>
              <a:gd name="connsiteX14" fmla="*/ 2688771 w 3009900"/>
              <a:gd name="connsiteY14" fmla="*/ 87288 h 1962353"/>
              <a:gd name="connsiteX15" fmla="*/ 2721429 w 3009900"/>
              <a:gd name="connsiteY15" fmla="*/ 2924 h 1962353"/>
              <a:gd name="connsiteX16" fmla="*/ 2792186 w 3009900"/>
              <a:gd name="connsiteY16" fmla="*/ 185260 h 1962353"/>
              <a:gd name="connsiteX17" fmla="*/ 2852057 w 3009900"/>
              <a:gd name="connsiteY17" fmla="*/ 321331 h 1962353"/>
              <a:gd name="connsiteX18" fmla="*/ 2901043 w 3009900"/>
              <a:gd name="connsiteY18" fmla="*/ 166210 h 1962353"/>
              <a:gd name="connsiteX19" fmla="*/ 2920093 w 3009900"/>
              <a:gd name="connsiteY19" fmla="*/ 119945 h 1962353"/>
              <a:gd name="connsiteX20" fmla="*/ 2971800 w 3009900"/>
              <a:gd name="connsiteY20" fmla="*/ 394810 h 1962353"/>
              <a:gd name="connsiteX21" fmla="*/ 2982686 w 3009900"/>
              <a:gd name="connsiteY21" fmla="*/ 500945 h 1962353"/>
              <a:gd name="connsiteX22" fmla="*/ 3009900 w 3009900"/>
              <a:gd name="connsiteY22" fmla="*/ 631574 h 1962353"/>
              <a:gd name="connsiteX23" fmla="*/ 2920093 w 3009900"/>
              <a:gd name="connsiteY23" fmla="*/ 536324 h 1962353"/>
              <a:gd name="connsiteX24" fmla="*/ 2827564 w 3009900"/>
              <a:gd name="connsiteY24" fmla="*/ 522717 h 1962353"/>
              <a:gd name="connsiteX25" fmla="*/ 2754086 w 3009900"/>
              <a:gd name="connsiteY25" fmla="*/ 601638 h 1962353"/>
              <a:gd name="connsiteX26" fmla="*/ 2675164 w 3009900"/>
              <a:gd name="connsiteY26" fmla="*/ 715938 h 1962353"/>
              <a:gd name="connsiteX27" fmla="*/ 2612571 w 3009900"/>
              <a:gd name="connsiteY27" fmla="*/ 745874 h 1962353"/>
              <a:gd name="connsiteX28" fmla="*/ 2549979 w 3009900"/>
              <a:gd name="connsiteY28" fmla="*/ 669674 h 1962353"/>
              <a:gd name="connsiteX29" fmla="*/ 2471057 w 3009900"/>
              <a:gd name="connsiteY29" fmla="*/ 585310 h 1962353"/>
              <a:gd name="connsiteX30" fmla="*/ 2419350 w 3009900"/>
              <a:gd name="connsiteY30" fmla="*/ 623410 h 1962353"/>
              <a:gd name="connsiteX31" fmla="*/ 2326821 w 3009900"/>
              <a:gd name="connsiteY31" fmla="*/ 694167 h 1962353"/>
              <a:gd name="connsiteX32" fmla="*/ 2174421 w 3009900"/>
              <a:gd name="connsiteY32" fmla="*/ 773088 h 1962353"/>
              <a:gd name="connsiteX33" fmla="*/ 2092779 w 3009900"/>
              <a:gd name="connsiteY33" fmla="*/ 770367 h 1962353"/>
              <a:gd name="connsiteX34" fmla="*/ 1948543 w 3009900"/>
              <a:gd name="connsiteY34" fmla="*/ 710495 h 1962353"/>
              <a:gd name="connsiteX35" fmla="*/ 1801586 w 3009900"/>
              <a:gd name="connsiteY35" fmla="*/ 737710 h 1962353"/>
              <a:gd name="connsiteX36" fmla="*/ 1619250 w 3009900"/>
              <a:gd name="connsiteY36" fmla="*/ 958145 h 1962353"/>
              <a:gd name="connsiteX37" fmla="*/ 1461407 w 3009900"/>
              <a:gd name="connsiteY37" fmla="*/ 1197631 h 1962353"/>
              <a:gd name="connsiteX38" fmla="*/ 1273629 w 3009900"/>
              <a:gd name="connsiteY38" fmla="*/ 1521481 h 1962353"/>
              <a:gd name="connsiteX39" fmla="*/ 1077685 w 3009900"/>
              <a:gd name="connsiteY39" fmla="*/ 1731030 h 1962353"/>
              <a:gd name="connsiteX40" fmla="*/ 928007 w 3009900"/>
              <a:gd name="connsiteY40" fmla="*/ 1869824 h 1962353"/>
              <a:gd name="connsiteX41" fmla="*/ 762000 w 3009900"/>
              <a:gd name="connsiteY41" fmla="*/ 1940581 h 1962353"/>
              <a:gd name="connsiteX42" fmla="*/ 574221 w 3009900"/>
              <a:gd name="connsiteY42" fmla="*/ 1959631 h 1962353"/>
              <a:gd name="connsiteX43" fmla="*/ 397330 w 3009900"/>
              <a:gd name="connsiteY43" fmla="*/ 1916088 h 1962353"/>
              <a:gd name="connsiteX44" fmla="*/ 228600 w 3009900"/>
              <a:gd name="connsiteY44" fmla="*/ 1891595 h 1962353"/>
              <a:gd name="connsiteX45" fmla="*/ 84364 w 3009900"/>
              <a:gd name="connsiteY45" fmla="*/ 1932417 h 1962353"/>
              <a:gd name="connsiteX46" fmla="*/ 0 w 3009900"/>
              <a:gd name="connsiteY46" fmla="*/ 1962353 h 1962353"/>
              <a:gd name="connsiteX47" fmla="*/ 2722 w 3009900"/>
              <a:gd name="connsiteY47" fmla="*/ 1635782 h 1962353"/>
              <a:gd name="connsiteX0" fmla="*/ 2722 w 3009900"/>
              <a:gd name="connsiteY0" fmla="*/ 1635782 h 1962353"/>
              <a:gd name="connsiteX1" fmla="*/ 312964 w 3009900"/>
              <a:gd name="connsiteY1" fmla="*/ 1554138 h 1962353"/>
              <a:gd name="connsiteX2" fmla="*/ 693964 w 3009900"/>
              <a:gd name="connsiteY2" fmla="*/ 1616731 h 1962353"/>
              <a:gd name="connsiteX3" fmla="*/ 1777093 w 3009900"/>
              <a:gd name="connsiteY3" fmla="*/ 247853 h 1962353"/>
              <a:gd name="connsiteX4" fmla="*/ 2147207 w 3009900"/>
              <a:gd name="connsiteY4" fmla="*/ 375760 h 1962353"/>
              <a:gd name="connsiteX5" fmla="*/ 2438400 w 3009900"/>
              <a:gd name="connsiteY5" fmla="*/ 111781 h 1962353"/>
              <a:gd name="connsiteX6" fmla="*/ 2468336 w 3009900"/>
              <a:gd name="connsiteY6" fmla="*/ 242410 h 1962353"/>
              <a:gd name="connsiteX7" fmla="*/ 2490107 w 3009900"/>
              <a:gd name="connsiteY7" fmla="*/ 353988 h 1962353"/>
              <a:gd name="connsiteX8" fmla="*/ 2500993 w 3009900"/>
              <a:gd name="connsiteY8" fmla="*/ 419303 h 1962353"/>
              <a:gd name="connsiteX9" fmla="*/ 2528207 w 3009900"/>
              <a:gd name="connsiteY9" fmla="*/ 166210 h 1962353"/>
              <a:gd name="connsiteX10" fmla="*/ 2569029 w 3009900"/>
              <a:gd name="connsiteY10" fmla="*/ 326774 h 1962353"/>
              <a:gd name="connsiteX11" fmla="*/ 2626179 w 3009900"/>
              <a:gd name="connsiteY11" fmla="*/ 451960 h 1962353"/>
              <a:gd name="connsiteX12" fmla="*/ 2656114 w 3009900"/>
              <a:gd name="connsiteY12" fmla="*/ 383924 h 1962353"/>
              <a:gd name="connsiteX13" fmla="*/ 2658836 w 3009900"/>
              <a:gd name="connsiteY13" fmla="*/ 223360 h 1962353"/>
              <a:gd name="connsiteX14" fmla="*/ 2688771 w 3009900"/>
              <a:gd name="connsiteY14" fmla="*/ 87288 h 1962353"/>
              <a:gd name="connsiteX15" fmla="*/ 2721429 w 3009900"/>
              <a:gd name="connsiteY15" fmla="*/ 2924 h 1962353"/>
              <a:gd name="connsiteX16" fmla="*/ 2792186 w 3009900"/>
              <a:gd name="connsiteY16" fmla="*/ 185260 h 1962353"/>
              <a:gd name="connsiteX17" fmla="*/ 2852057 w 3009900"/>
              <a:gd name="connsiteY17" fmla="*/ 321331 h 1962353"/>
              <a:gd name="connsiteX18" fmla="*/ 2901043 w 3009900"/>
              <a:gd name="connsiteY18" fmla="*/ 166210 h 1962353"/>
              <a:gd name="connsiteX19" fmla="*/ 2920093 w 3009900"/>
              <a:gd name="connsiteY19" fmla="*/ 119945 h 1962353"/>
              <a:gd name="connsiteX20" fmla="*/ 2971800 w 3009900"/>
              <a:gd name="connsiteY20" fmla="*/ 394810 h 1962353"/>
              <a:gd name="connsiteX21" fmla="*/ 2982686 w 3009900"/>
              <a:gd name="connsiteY21" fmla="*/ 500945 h 1962353"/>
              <a:gd name="connsiteX22" fmla="*/ 3009900 w 3009900"/>
              <a:gd name="connsiteY22" fmla="*/ 631574 h 1962353"/>
              <a:gd name="connsiteX23" fmla="*/ 2920093 w 3009900"/>
              <a:gd name="connsiteY23" fmla="*/ 536324 h 1962353"/>
              <a:gd name="connsiteX24" fmla="*/ 2827564 w 3009900"/>
              <a:gd name="connsiteY24" fmla="*/ 522717 h 1962353"/>
              <a:gd name="connsiteX25" fmla="*/ 2754086 w 3009900"/>
              <a:gd name="connsiteY25" fmla="*/ 601638 h 1962353"/>
              <a:gd name="connsiteX26" fmla="*/ 2675164 w 3009900"/>
              <a:gd name="connsiteY26" fmla="*/ 715938 h 1962353"/>
              <a:gd name="connsiteX27" fmla="*/ 2612571 w 3009900"/>
              <a:gd name="connsiteY27" fmla="*/ 745874 h 1962353"/>
              <a:gd name="connsiteX28" fmla="*/ 2549979 w 3009900"/>
              <a:gd name="connsiteY28" fmla="*/ 669674 h 1962353"/>
              <a:gd name="connsiteX29" fmla="*/ 2471057 w 3009900"/>
              <a:gd name="connsiteY29" fmla="*/ 585310 h 1962353"/>
              <a:gd name="connsiteX30" fmla="*/ 2419350 w 3009900"/>
              <a:gd name="connsiteY30" fmla="*/ 623410 h 1962353"/>
              <a:gd name="connsiteX31" fmla="*/ 2326821 w 3009900"/>
              <a:gd name="connsiteY31" fmla="*/ 694167 h 1962353"/>
              <a:gd name="connsiteX32" fmla="*/ 2174421 w 3009900"/>
              <a:gd name="connsiteY32" fmla="*/ 773088 h 1962353"/>
              <a:gd name="connsiteX33" fmla="*/ 2092779 w 3009900"/>
              <a:gd name="connsiteY33" fmla="*/ 770367 h 1962353"/>
              <a:gd name="connsiteX34" fmla="*/ 1948543 w 3009900"/>
              <a:gd name="connsiteY34" fmla="*/ 710495 h 1962353"/>
              <a:gd name="connsiteX35" fmla="*/ 1801586 w 3009900"/>
              <a:gd name="connsiteY35" fmla="*/ 737710 h 1962353"/>
              <a:gd name="connsiteX36" fmla="*/ 1619250 w 3009900"/>
              <a:gd name="connsiteY36" fmla="*/ 958145 h 1962353"/>
              <a:gd name="connsiteX37" fmla="*/ 1494064 w 3009900"/>
              <a:gd name="connsiteY37" fmla="*/ 1197631 h 1962353"/>
              <a:gd name="connsiteX38" fmla="*/ 1273629 w 3009900"/>
              <a:gd name="connsiteY38" fmla="*/ 1521481 h 1962353"/>
              <a:gd name="connsiteX39" fmla="*/ 1077685 w 3009900"/>
              <a:gd name="connsiteY39" fmla="*/ 1731030 h 1962353"/>
              <a:gd name="connsiteX40" fmla="*/ 928007 w 3009900"/>
              <a:gd name="connsiteY40" fmla="*/ 1869824 h 1962353"/>
              <a:gd name="connsiteX41" fmla="*/ 762000 w 3009900"/>
              <a:gd name="connsiteY41" fmla="*/ 1940581 h 1962353"/>
              <a:gd name="connsiteX42" fmla="*/ 574221 w 3009900"/>
              <a:gd name="connsiteY42" fmla="*/ 1959631 h 1962353"/>
              <a:gd name="connsiteX43" fmla="*/ 397330 w 3009900"/>
              <a:gd name="connsiteY43" fmla="*/ 1916088 h 1962353"/>
              <a:gd name="connsiteX44" fmla="*/ 228600 w 3009900"/>
              <a:gd name="connsiteY44" fmla="*/ 1891595 h 1962353"/>
              <a:gd name="connsiteX45" fmla="*/ 84364 w 3009900"/>
              <a:gd name="connsiteY45" fmla="*/ 1932417 h 1962353"/>
              <a:gd name="connsiteX46" fmla="*/ 0 w 3009900"/>
              <a:gd name="connsiteY46" fmla="*/ 1962353 h 1962353"/>
              <a:gd name="connsiteX47" fmla="*/ 2722 w 3009900"/>
              <a:gd name="connsiteY47" fmla="*/ 1635782 h 1962353"/>
              <a:gd name="connsiteX0" fmla="*/ 2722 w 3009900"/>
              <a:gd name="connsiteY0" fmla="*/ 1635782 h 1962353"/>
              <a:gd name="connsiteX1" fmla="*/ 312964 w 3009900"/>
              <a:gd name="connsiteY1" fmla="*/ 1554138 h 1962353"/>
              <a:gd name="connsiteX2" fmla="*/ 693964 w 3009900"/>
              <a:gd name="connsiteY2" fmla="*/ 1616731 h 1962353"/>
              <a:gd name="connsiteX3" fmla="*/ 1777093 w 3009900"/>
              <a:gd name="connsiteY3" fmla="*/ 247853 h 1962353"/>
              <a:gd name="connsiteX4" fmla="*/ 2147207 w 3009900"/>
              <a:gd name="connsiteY4" fmla="*/ 375760 h 1962353"/>
              <a:gd name="connsiteX5" fmla="*/ 2438400 w 3009900"/>
              <a:gd name="connsiteY5" fmla="*/ 111781 h 1962353"/>
              <a:gd name="connsiteX6" fmla="*/ 2468336 w 3009900"/>
              <a:gd name="connsiteY6" fmla="*/ 242410 h 1962353"/>
              <a:gd name="connsiteX7" fmla="*/ 2490107 w 3009900"/>
              <a:gd name="connsiteY7" fmla="*/ 353988 h 1962353"/>
              <a:gd name="connsiteX8" fmla="*/ 2500993 w 3009900"/>
              <a:gd name="connsiteY8" fmla="*/ 419303 h 1962353"/>
              <a:gd name="connsiteX9" fmla="*/ 2528207 w 3009900"/>
              <a:gd name="connsiteY9" fmla="*/ 166210 h 1962353"/>
              <a:gd name="connsiteX10" fmla="*/ 2569029 w 3009900"/>
              <a:gd name="connsiteY10" fmla="*/ 326774 h 1962353"/>
              <a:gd name="connsiteX11" fmla="*/ 2626179 w 3009900"/>
              <a:gd name="connsiteY11" fmla="*/ 451960 h 1962353"/>
              <a:gd name="connsiteX12" fmla="*/ 2656114 w 3009900"/>
              <a:gd name="connsiteY12" fmla="*/ 383924 h 1962353"/>
              <a:gd name="connsiteX13" fmla="*/ 2658836 w 3009900"/>
              <a:gd name="connsiteY13" fmla="*/ 223360 h 1962353"/>
              <a:gd name="connsiteX14" fmla="*/ 2688771 w 3009900"/>
              <a:gd name="connsiteY14" fmla="*/ 87288 h 1962353"/>
              <a:gd name="connsiteX15" fmla="*/ 2721429 w 3009900"/>
              <a:gd name="connsiteY15" fmla="*/ 2924 h 1962353"/>
              <a:gd name="connsiteX16" fmla="*/ 2792186 w 3009900"/>
              <a:gd name="connsiteY16" fmla="*/ 185260 h 1962353"/>
              <a:gd name="connsiteX17" fmla="*/ 2852057 w 3009900"/>
              <a:gd name="connsiteY17" fmla="*/ 321331 h 1962353"/>
              <a:gd name="connsiteX18" fmla="*/ 2901043 w 3009900"/>
              <a:gd name="connsiteY18" fmla="*/ 166210 h 1962353"/>
              <a:gd name="connsiteX19" fmla="*/ 2920093 w 3009900"/>
              <a:gd name="connsiteY19" fmla="*/ 119945 h 1962353"/>
              <a:gd name="connsiteX20" fmla="*/ 2971800 w 3009900"/>
              <a:gd name="connsiteY20" fmla="*/ 394810 h 1962353"/>
              <a:gd name="connsiteX21" fmla="*/ 2982686 w 3009900"/>
              <a:gd name="connsiteY21" fmla="*/ 500945 h 1962353"/>
              <a:gd name="connsiteX22" fmla="*/ 3009900 w 3009900"/>
              <a:gd name="connsiteY22" fmla="*/ 631574 h 1962353"/>
              <a:gd name="connsiteX23" fmla="*/ 2920093 w 3009900"/>
              <a:gd name="connsiteY23" fmla="*/ 536324 h 1962353"/>
              <a:gd name="connsiteX24" fmla="*/ 2827564 w 3009900"/>
              <a:gd name="connsiteY24" fmla="*/ 522717 h 1962353"/>
              <a:gd name="connsiteX25" fmla="*/ 2754086 w 3009900"/>
              <a:gd name="connsiteY25" fmla="*/ 601638 h 1962353"/>
              <a:gd name="connsiteX26" fmla="*/ 2675164 w 3009900"/>
              <a:gd name="connsiteY26" fmla="*/ 715938 h 1962353"/>
              <a:gd name="connsiteX27" fmla="*/ 2612571 w 3009900"/>
              <a:gd name="connsiteY27" fmla="*/ 745874 h 1962353"/>
              <a:gd name="connsiteX28" fmla="*/ 2549979 w 3009900"/>
              <a:gd name="connsiteY28" fmla="*/ 669674 h 1962353"/>
              <a:gd name="connsiteX29" fmla="*/ 2471057 w 3009900"/>
              <a:gd name="connsiteY29" fmla="*/ 585310 h 1962353"/>
              <a:gd name="connsiteX30" fmla="*/ 2419350 w 3009900"/>
              <a:gd name="connsiteY30" fmla="*/ 623410 h 1962353"/>
              <a:gd name="connsiteX31" fmla="*/ 2326821 w 3009900"/>
              <a:gd name="connsiteY31" fmla="*/ 694167 h 1962353"/>
              <a:gd name="connsiteX32" fmla="*/ 2174421 w 3009900"/>
              <a:gd name="connsiteY32" fmla="*/ 773088 h 1962353"/>
              <a:gd name="connsiteX33" fmla="*/ 2092779 w 3009900"/>
              <a:gd name="connsiteY33" fmla="*/ 770367 h 1962353"/>
              <a:gd name="connsiteX34" fmla="*/ 1948543 w 3009900"/>
              <a:gd name="connsiteY34" fmla="*/ 710495 h 1962353"/>
              <a:gd name="connsiteX35" fmla="*/ 1801586 w 3009900"/>
              <a:gd name="connsiteY35" fmla="*/ 737710 h 1962353"/>
              <a:gd name="connsiteX36" fmla="*/ 1684564 w 3009900"/>
              <a:gd name="connsiteY36" fmla="*/ 906438 h 1962353"/>
              <a:gd name="connsiteX37" fmla="*/ 1494064 w 3009900"/>
              <a:gd name="connsiteY37" fmla="*/ 1197631 h 1962353"/>
              <a:gd name="connsiteX38" fmla="*/ 1273629 w 3009900"/>
              <a:gd name="connsiteY38" fmla="*/ 1521481 h 1962353"/>
              <a:gd name="connsiteX39" fmla="*/ 1077685 w 3009900"/>
              <a:gd name="connsiteY39" fmla="*/ 1731030 h 1962353"/>
              <a:gd name="connsiteX40" fmla="*/ 928007 w 3009900"/>
              <a:gd name="connsiteY40" fmla="*/ 1869824 h 1962353"/>
              <a:gd name="connsiteX41" fmla="*/ 762000 w 3009900"/>
              <a:gd name="connsiteY41" fmla="*/ 1940581 h 1962353"/>
              <a:gd name="connsiteX42" fmla="*/ 574221 w 3009900"/>
              <a:gd name="connsiteY42" fmla="*/ 1959631 h 1962353"/>
              <a:gd name="connsiteX43" fmla="*/ 397330 w 3009900"/>
              <a:gd name="connsiteY43" fmla="*/ 1916088 h 1962353"/>
              <a:gd name="connsiteX44" fmla="*/ 228600 w 3009900"/>
              <a:gd name="connsiteY44" fmla="*/ 1891595 h 1962353"/>
              <a:gd name="connsiteX45" fmla="*/ 84364 w 3009900"/>
              <a:gd name="connsiteY45" fmla="*/ 1932417 h 1962353"/>
              <a:gd name="connsiteX46" fmla="*/ 0 w 3009900"/>
              <a:gd name="connsiteY46" fmla="*/ 1962353 h 1962353"/>
              <a:gd name="connsiteX47" fmla="*/ 2722 w 3009900"/>
              <a:gd name="connsiteY47" fmla="*/ 1635782 h 1962353"/>
              <a:gd name="connsiteX0" fmla="*/ 2722 w 3009900"/>
              <a:gd name="connsiteY0" fmla="*/ 1635782 h 1962353"/>
              <a:gd name="connsiteX1" fmla="*/ 312964 w 3009900"/>
              <a:gd name="connsiteY1" fmla="*/ 1554138 h 1962353"/>
              <a:gd name="connsiteX2" fmla="*/ 693964 w 3009900"/>
              <a:gd name="connsiteY2" fmla="*/ 1616731 h 1962353"/>
              <a:gd name="connsiteX3" fmla="*/ 1777093 w 3009900"/>
              <a:gd name="connsiteY3" fmla="*/ 247853 h 1962353"/>
              <a:gd name="connsiteX4" fmla="*/ 2147207 w 3009900"/>
              <a:gd name="connsiteY4" fmla="*/ 375760 h 1962353"/>
              <a:gd name="connsiteX5" fmla="*/ 2438400 w 3009900"/>
              <a:gd name="connsiteY5" fmla="*/ 111781 h 1962353"/>
              <a:gd name="connsiteX6" fmla="*/ 2468336 w 3009900"/>
              <a:gd name="connsiteY6" fmla="*/ 242410 h 1962353"/>
              <a:gd name="connsiteX7" fmla="*/ 2490107 w 3009900"/>
              <a:gd name="connsiteY7" fmla="*/ 353988 h 1962353"/>
              <a:gd name="connsiteX8" fmla="*/ 2500993 w 3009900"/>
              <a:gd name="connsiteY8" fmla="*/ 419303 h 1962353"/>
              <a:gd name="connsiteX9" fmla="*/ 2528207 w 3009900"/>
              <a:gd name="connsiteY9" fmla="*/ 166210 h 1962353"/>
              <a:gd name="connsiteX10" fmla="*/ 2569029 w 3009900"/>
              <a:gd name="connsiteY10" fmla="*/ 326774 h 1962353"/>
              <a:gd name="connsiteX11" fmla="*/ 2626179 w 3009900"/>
              <a:gd name="connsiteY11" fmla="*/ 451960 h 1962353"/>
              <a:gd name="connsiteX12" fmla="*/ 2656114 w 3009900"/>
              <a:gd name="connsiteY12" fmla="*/ 383924 h 1962353"/>
              <a:gd name="connsiteX13" fmla="*/ 2658836 w 3009900"/>
              <a:gd name="connsiteY13" fmla="*/ 223360 h 1962353"/>
              <a:gd name="connsiteX14" fmla="*/ 2688771 w 3009900"/>
              <a:gd name="connsiteY14" fmla="*/ 87288 h 1962353"/>
              <a:gd name="connsiteX15" fmla="*/ 2721429 w 3009900"/>
              <a:gd name="connsiteY15" fmla="*/ 2924 h 1962353"/>
              <a:gd name="connsiteX16" fmla="*/ 2792186 w 3009900"/>
              <a:gd name="connsiteY16" fmla="*/ 185260 h 1962353"/>
              <a:gd name="connsiteX17" fmla="*/ 2852057 w 3009900"/>
              <a:gd name="connsiteY17" fmla="*/ 321331 h 1962353"/>
              <a:gd name="connsiteX18" fmla="*/ 2901043 w 3009900"/>
              <a:gd name="connsiteY18" fmla="*/ 166210 h 1962353"/>
              <a:gd name="connsiteX19" fmla="*/ 2920093 w 3009900"/>
              <a:gd name="connsiteY19" fmla="*/ 119945 h 1962353"/>
              <a:gd name="connsiteX20" fmla="*/ 2971800 w 3009900"/>
              <a:gd name="connsiteY20" fmla="*/ 394810 h 1962353"/>
              <a:gd name="connsiteX21" fmla="*/ 2982686 w 3009900"/>
              <a:gd name="connsiteY21" fmla="*/ 500945 h 1962353"/>
              <a:gd name="connsiteX22" fmla="*/ 3009900 w 3009900"/>
              <a:gd name="connsiteY22" fmla="*/ 631574 h 1962353"/>
              <a:gd name="connsiteX23" fmla="*/ 2920093 w 3009900"/>
              <a:gd name="connsiteY23" fmla="*/ 536324 h 1962353"/>
              <a:gd name="connsiteX24" fmla="*/ 2827564 w 3009900"/>
              <a:gd name="connsiteY24" fmla="*/ 522717 h 1962353"/>
              <a:gd name="connsiteX25" fmla="*/ 2754086 w 3009900"/>
              <a:gd name="connsiteY25" fmla="*/ 601638 h 1962353"/>
              <a:gd name="connsiteX26" fmla="*/ 2675164 w 3009900"/>
              <a:gd name="connsiteY26" fmla="*/ 715938 h 1962353"/>
              <a:gd name="connsiteX27" fmla="*/ 2612571 w 3009900"/>
              <a:gd name="connsiteY27" fmla="*/ 745874 h 1962353"/>
              <a:gd name="connsiteX28" fmla="*/ 2549979 w 3009900"/>
              <a:gd name="connsiteY28" fmla="*/ 669674 h 1962353"/>
              <a:gd name="connsiteX29" fmla="*/ 2471057 w 3009900"/>
              <a:gd name="connsiteY29" fmla="*/ 585310 h 1962353"/>
              <a:gd name="connsiteX30" fmla="*/ 2419350 w 3009900"/>
              <a:gd name="connsiteY30" fmla="*/ 623410 h 1962353"/>
              <a:gd name="connsiteX31" fmla="*/ 2326821 w 3009900"/>
              <a:gd name="connsiteY31" fmla="*/ 694167 h 1962353"/>
              <a:gd name="connsiteX32" fmla="*/ 2174421 w 3009900"/>
              <a:gd name="connsiteY32" fmla="*/ 773088 h 1962353"/>
              <a:gd name="connsiteX33" fmla="*/ 2092779 w 3009900"/>
              <a:gd name="connsiteY33" fmla="*/ 770367 h 1962353"/>
              <a:gd name="connsiteX34" fmla="*/ 1948543 w 3009900"/>
              <a:gd name="connsiteY34" fmla="*/ 710495 h 1962353"/>
              <a:gd name="connsiteX35" fmla="*/ 1817915 w 3009900"/>
              <a:gd name="connsiteY35" fmla="*/ 721381 h 1962353"/>
              <a:gd name="connsiteX36" fmla="*/ 1684564 w 3009900"/>
              <a:gd name="connsiteY36" fmla="*/ 906438 h 1962353"/>
              <a:gd name="connsiteX37" fmla="*/ 1494064 w 3009900"/>
              <a:gd name="connsiteY37" fmla="*/ 1197631 h 1962353"/>
              <a:gd name="connsiteX38" fmla="*/ 1273629 w 3009900"/>
              <a:gd name="connsiteY38" fmla="*/ 1521481 h 1962353"/>
              <a:gd name="connsiteX39" fmla="*/ 1077685 w 3009900"/>
              <a:gd name="connsiteY39" fmla="*/ 1731030 h 1962353"/>
              <a:gd name="connsiteX40" fmla="*/ 928007 w 3009900"/>
              <a:gd name="connsiteY40" fmla="*/ 1869824 h 1962353"/>
              <a:gd name="connsiteX41" fmla="*/ 762000 w 3009900"/>
              <a:gd name="connsiteY41" fmla="*/ 1940581 h 1962353"/>
              <a:gd name="connsiteX42" fmla="*/ 574221 w 3009900"/>
              <a:gd name="connsiteY42" fmla="*/ 1959631 h 1962353"/>
              <a:gd name="connsiteX43" fmla="*/ 397330 w 3009900"/>
              <a:gd name="connsiteY43" fmla="*/ 1916088 h 1962353"/>
              <a:gd name="connsiteX44" fmla="*/ 228600 w 3009900"/>
              <a:gd name="connsiteY44" fmla="*/ 1891595 h 1962353"/>
              <a:gd name="connsiteX45" fmla="*/ 84364 w 3009900"/>
              <a:gd name="connsiteY45" fmla="*/ 1932417 h 1962353"/>
              <a:gd name="connsiteX46" fmla="*/ 0 w 3009900"/>
              <a:gd name="connsiteY46" fmla="*/ 1962353 h 1962353"/>
              <a:gd name="connsiteX47" fmla="*/ 2722 w 3009900"/>
              <a:gd name="connsiteY47" fmla="*/ 1635782 h 1962353"/>
              <a:gd name="connsiteX0" fmla="*/ 2722 w 3009900"/>
              <a:gd name="connsiteY0" fmla="*/ 1635782 h 1962353"/>
              <a:gd name="connsiteX1" fmla="*/ 312964 w 3009900"/>
              <a:gd name="connsiteY1" fmla="*/ 1554138 h 1962353"/>
              <a:gd name="connsiteX2" fmla="*/ 693964 w 3009900"/>
              <a:gd name="connsiteY2" fmla="*/ 1616731 h 1962353"/>
              <a:gd name="connsiteX3" fmla="*/ 1777093 w 3009900"/>
              <a:gd name="connsiteY3" fmla="*/ 247853 h 1962353"/>
              <a:gd name="connsiteX4" fmla="*/ 2147207 w 3009900"/>
              <a:gd name="connsiteY4" fmla="*/ 375760 h 1962353"/>
              <a:gd name="connsiteX5" fmla="*/ 2438400 w 3009900"/>
              <a:gd name="connsiteY5" fmla="*/ 111781 h 1962353"/>
              <a:gd name="connsiteX6" fmla="*/ 2468336 w 3009900"/>
              <a:gd name="connsiteY6" fmla="*/ 242410 h 1962353"/>
              <a:gd name="connsiteX7" fmla="*/ 2490107 w 3009900"/>
              <a:gd name="connsiteY7" fmla="*/ 353988 h 1962353"/>
              <a:gd name="connsiteX8" fmla="*/ 2500993 w 3009900"/>
              <a:gd name="connsiteY8" fmla="*/ 419303 h 1962353"/>
              <a:gd name="connsiteX9" fmla="*/ 2528207 w 3009900"/>
              <a:gd name="connsiteY9" fmla="*/ 166210 h 1962353"/>
              <a:gd name="connsiteX10" fmla="*/ 2569029 w 3009900"/>
              <a:gd name="connsiteY10" fmla="*/ 326774 h 1962353"/>
              <a:gd name="connsiteX11" fmla="*/ 2626179 w 3009900"/>
              <a:gd name="connsiteY11" fmla="*/ 451960 h 1962353"/>
              <a:gd name="connsiteX12" fmla="*/ 2656114 w 3009900"/>
              <a:gd name="connsiteY12" fmla="*/ 383924 h 1962353"/>
              <a:gd name="connsiteX13" fmla="*/ 2658836 w 3009900"/>
              <a:gd name="connsiteY13" fmla="*/ 223360 h 1962353"/>
              <a:gd name="connsiteX14" fmla="*/ 2688771 w 3009900"/>
              <a:gd name="connsiteY14" fmla="*/ 87288 h 1962353"/>
              <a:gd name="connsiteX15" fmla="*/ 2721429 w 3009900"/>
              <a:gd name="connsiteY15" fmla="*/ 2924 h 1962353"/>
              <a:gd name="connsiteX16" fmla="*/ 2792186 w 3009900"/>
              <a:gd name="connsiteY16" fmla="*/ 185260 h 1962353"/>
              <a:gd name="connsiteX17" fmla="*/ 2852057 w 3009900"/>
              <a:gd name="connsiteY17" fmla="*/ 321331 h 1962353"/>
              <a:gd name="connsiteX18" fmla="*/ 2901043 w 3009900"/>
              <a:gd name="connsiteY18" fmla="*/ 166210 h 1962353"/>
              <a:gd name="connsiteX19" fmla="*/ 2920093 w 3009900"/>
              <a:gd name="connsiteY19" fmla="*/ 119945 h 1962353"/>
              <a:gd name="connsiteX20" fmla="*/ 2971800 w 3009900"/>
              <a:gd name="connsiteY20" fmla="*/ 394810 h 1962353"/>
              <a:gd name="connsiteX21" fmla="*/ 2982686 w 3009900"/>
              <a:gd name="connsiteY21" fmla="*/ 500945 h 1962353"/>
              <a:gd name="connsiteX22" fmla="*/ 3009900 w 3009900"/>
              <a:gd name="connsiteY22" fmla="*/ 631574 h 1962353"/>
              <a:gd name="connsiteX23" fmla="*/ 2920093 w 3009900"/>
              <a:gd name="connsiteY23" fmla="*/ 536324 h 1962353"/>
              <a:gd name="connsiteX24" fmla="*/ 2827564 w 3009900"/>
              <a:gd name="connsiteY24" fmla="*/ 522717 h 1962353"/>
              <a:gd name="connsiteX25" fmla="*/ 2754086 w 3009900"/>
              <a:gd name="connsiteY25" fmla="*/ 601638 h 1962353"/>
              <a:gd name="connsiteX26" fmla="*/ 2675164 w 3009900"/>
              <a:gd name="connsiteY26" fmla="*/ 715938 h 1962353"/>
              <a:gd name="connsiteX27" fmla="*/ 2612571 w 3009900"/>
              <a:gd name="connsiteY27" fmla="*/ 745874 h 1962353"/>
              <a:gd name="connsiteX28" fmla="*/ 2549979 w 3009900"/>
              <a:gd name="connsiteY28" fmla="*/ 669674 h 1962353"/>
              <a:gd name="connsiteX29" fmla="*/ 2471057 w 3009900"/>
              <a:gd name="connsiteY29" fmla="*/ 585310 h 1962353"/>
              <a:gd name="connsiteX30" fmla="*/ 2419350 w 3009900"/>
              <a:gd name="connsiteY30" fmla="*/ 623410 h 1962353"/>
              <a:gd name="connsiteX31" fmla="*/ 2326821 w 3009900"/>
              <a:gd name="connsiteY31" fmla="*/ 694167 h 1962353"/>
              <a:gd name="connsiteX32" fmla="*/ 2174421 w 3009900"/>
              <a:gd name="connsiteY32" fmla="*/ 773088 h 1962353"/>
              <a:gd name="connsiteX33" fmla="*/ 2092779 w 3009900"/>
              <a:gd name="connsiteY33" fmla="*/ 770367 h 1962353"/>
              <a:gd name="connsiteX34" fmla="*/ 1905000 w 3009900"/>
              <a:gd name="connsiteY34" fmla="*/ 631573 h 1962353"/>
              <a:gd name="connsiteX35" fmla="*/ 1817915 w 3009900"/>
              <a:gd name="connsiteY35" fmla="*/ 721381 h 1962353"/>
              <a:gd name="connsiteX36" fmla="*/ 1684564 w 3009900"/>
              <a:gd name="connsiteY36" fmla="*/ 906438 h 1962353"/>
              <a:gd name="connsiteX37" fmla="*/ 1494064 w 3009900"/>
              <a:gd name="connsiteY37" fmla="*/ 1197631 h 1962353"/>
              <a:gd name="connsiteX38" fmla="*/ 1273629 w 3009900"/>
              <a:gd name="connsiteY38" fmla="*/ 1521481 h 1962353"/>
              <a:gd name="connsiteX39" fmla="*/ 1077685 w 3009900"/>
              <a:gd name="connsiteY39" fmla="*/ 1731030 h 1962353"/>
              <a:gd name="connsiteX40" fmla="*/ 928007 w 3009900"/>
              <a:gd name="connsiteY40" fmla="*/ 1869824 h 1962353"/>
              <a:gd name="connsiteX41" fmla="*/ 762000 w 3009900"/>
              <a:gd name="connsiteY41" fmla="*/ 1940581 h 1962353"/>
              <a:gd name="connsiteX42" fmla="*/ 574221 w 3009900"/>
              <a:gd name="connsiteY42" fmla="*/ 1959631 h 1962353"/>
              <a:gd name="connsiteX43" fmla="*/ 397330 w 3009900"/>
              <a:gd name="connsiteY43" fmla="*/ 1916088 h 1962353"/>
              <a:gd name="connsiteX44" fmla="*/ 228600 w 3009900"/>
              <a:gd name="connsiteY44" fmla="*/ 1891595 h 1962353"/>
              <a:gd name="connsiteX45" fmla="*/ 84364 w 3009900"/>
              <a:gd name="connsiteY45" fmla="*/ 1932417 h 1962353"/>
              <a:gd name="connsiteX46" fmla="*/ 0 w 3009900"/>
              <a:gd name="connsiteY46" fmla="*/ 1962353 h 1962353"/>
              <a:gd name="connsiteX47" fmla="*/ 2722 w 3009900"/>
              <a:gd name="connsiteY47" fmla="*/ 1635782 h 1962353"/>
              <a:gd name="connsiteX0" fmla="*/ 2722 w 3009900"/>
              <a:gd name="connsiteY0" fmla="*/ 1635782 h 1962353"/>
              <a:gd name="connsiteX1" fmla="*/ 312964 w 3009900"/>
              <a:gd name="connsiteY1" fmla="*/ 1554138 h 1962353"/>
              <a:gd name="connsiteX2" fmla="*/ 693964 w 3009900"/>
              <a:gd name="connsiteY2" fmla="*/ 1616731 h 1962353"/>
              <a:gd name="connsiteX3" fmla="*/ 1777093 w 3009900"/>
              <a:gd name="connsiteY3" fmla="*/ 247853 h 1962353"/>
              <a:gd name="connsiteX4" fmla="*/ 2147207 w 3009900"/>
              <a:gd name="connsiteY4" fmla="*/ 375760 h 1962353"/>
              <a:gd name="connsiteX5" fmla="*/ 2438400 w 3009900"/>
              <a:gd name="connsiteY5" fmla="*/ 111781 h 1962353"/>
              <a:gd name="connsiteX6" fmla="*/ 2468336 w 3009900"/>
              <a:gd name="connsiteY6" fmla="*/ 242410 h 1962353"/>
              <a:gd name="connsiteX7" fmla="*/ 2490107 w 3009900"/>
              <a:gd name="connsiteY7" fmla="*/ 353988 h 1962353"/>
              <a:gd name="connsiteX8" fmla="*/ 2500993 w 3009900"/>
              <a:gd name="connsiteY8" fmla="*/ 419303 h 1962353"/>
              <a:gd name="connsiteX9" fmla="*/ 2528207 w 3009900"/>
              <a:gd name="connsiteY9" fmla="*/ 166210 h 1962353"/>
              <a:gd name="connsiteX10" fmla="*/ 2569029 w 3009900"/>
              <a:gd name="connsiteY10" fmla="*/ 326774 h 1962353"/>
              <a:gd name="connsiteX11" fmla="*/ 2626179 w 3009900"/>
              <a:gd name="connsiteY11" fmla="*/ 451960 h 1962353"/>
              <a:gd name="connsiteX12" fmla="*/ 2656114 w 3009900"/>
              <a:gd name="connsiteY12" fmla="*/ 383924 h 1962353"/>
              <a:gd name="connsiteX13" fmla="*/ 2658836 w 3009900"/>
              <a:gd name="connsiteY13" fmla="*/ 223360 h 1962353"/>
              <a:gd name="connsiteX14" fmla="*/ 2688771 w 3009900"/>
              <a:gd name="connsiteY14" fmla="*/ 87288 h 1962353"/>
              <a:gd name="connsiteX15" fmla="*/ 2721429 w 3009900"/>
              <a:gd name="connsiteY15" fmla="*/ 2924 h 1962353"/>
              <a:gd name="connsiteX16" fmla="*/ 2792186 w 3009900"/>
              <a:gd name="connsiteY16" fmla="*/ 185260 h 1962353"/>
              <a:gd name="connsiteX17" fmla="*/ 2852057 w 3009900"/>
              <a:gd name="connsiteY17" fmla="*/ 321331 h 1962353"/>
              <a:gd name="connsiteX18" fmla="*/ 2901043 w 3009900"/>
              <a:gd name="connsiteY18" fmla="*/ 166210 h 1962353"/>
              <a:gd name="connsiteX19" fmla="*/ 2920093 w 3009900"/>
              <a:gd name="connsiteY19" fmla="*/ 119945 h 1962353"/>
              <a:gd name="connsiteX20" fmla="*/ 2971800 w 3009900"/>
              <a:gd name="connsiteY20" fmla="*/ 394810 h 1962353"/>
              <a:gd name="connsiteX21" fmla="*/ 2982686 w 3009900"/>
              <a:gd name="connsiteY21" fmla="*/ 500945 h 1962353"/>
              <a:gd name="connsiteX22" fmla="*/ 3009900 w 3009900"/>
              <a:gd name="connsiteY22" fmla="*/ 631574 h 1962353"/>
              <a:gd name="connsiteX23" fmla="*/ 2920093 w 3009900"/>
              <a:gd name="connsiteY23" fmla="*/ 536324 h 1962353"/>
              <a:gd name="connsiteX24" fmla="*/ 2827564 w 3009900"/>
              <a:gd name="connsiteY24" fmla="*/ 522717 h 1962353"/>
              <a:gd name="connsiteX25" fmla="*/ 2754086 w 3009900"/>
              <a:gd name="connsiteY25" fmla="*/ 601638 h 1962353"/>
              <a:gd name="connsiteX26" fmla="*/ 2675164 w 3009900"/>
              <a:gd name="connsiteY26" fmla="*/ 715938 h 1962353"/>
              <a:gd name="connsiteX27" fmla="*/ 2612571 w 3009900"/>
              <a:gd name="connsiteY27" fmla="*/ 745874 h 1962353"/>
              <a:gd name="connsiteX28" fmla="*/ 2549979 w 3009900"/>
              <a:gd name="connsiteY28" fmla="*/ 669674 h 1962353"/>
              <a:gd name="connsiteX29" fmla="*/ 2471057 w 3009900"/>
              <a:gd name="connsiteY29" fmla="*/ 585310 h 1962353"/>
              <a:gd name="connsiteX30" fmla="*/ 2419350 w 3009900"/>
              <a:gd name="connsiteY30" fmla="*/ 623410 h 1962353"/>
              <a:gd name="connsiteX31" fmla="*/ 2326821 w 3009900"/>
              <a:gd name="connsiteY31" fmla="*/ 694167 h 1962353"/>
              <a:gd name="connsiteX32" fmla="*/ 2174421 w 3009900"/>
              <a:gd name="connsiteY32" fmla="*/ 773088 h 1962353"/>
              <a:gd name="connsiteX33" fmla="*/ 2119993 w 3009900"/>
              <a:gd name="connsiteY33" fmla="*/ 710495 h 1962353"/>
              <a:gd name="connsiteX34" fmla="*/ 1905000 w 3009900"/>
              <a:gd name="connsiteY34" fmla="*/ 631573 h 1962353"/>
              <a:gd name="connsiteX35" fmla="*/ 1817915 w 3009900"/>
              <a:gd name="connsiteY35" fmla="*/ 721381 h 1962353"/>
              <a:gd name="connsiteX36" fmla="*/ 1684564 w 3009900"/>
              <a:gd name="connsiteY36" fmla="*/ 906438 h 1962353"/>
              <a:gd name="connsiteX37" fmla="*/ 1494064 w 3009900"/>
              <a:gd name="connsiteY37" fmla="*/ 1197631 h 1962353"/>
              <a:gd name="connsiteX38" fmla="*/ 1273629 w 3009900"/>
              <a:gd name="connsiteY38" fmla="*/ 1521481 h 1962353"/>
              <a:gd name="connsiteX39" fmla="*/ 1077685 w 3009900"/>
              <a:gd name="connsiteY39" fmla="*/ 1731030 h 1962353"/>
              <a:gd name="connsiteX40" fmla="*/ 928007 w 3009900"/>
              <a:gd name="connsiteY40" fmla="*/ 1869824 h 1962353"/>
              <a:gd name="connsiteX41" fmla="*/ 762000 w 3009900"/>
              <a:gd name="connsiteY41" fmla="*/ 1940581 h 1962353"/>
              <a:gd name="connsiteX42" fmla="*/ 574221 w 3009900"/>
              <a:gd name="connsiteY42" fmla="*/ 1959631 h 1962353"/>
              <a:gd name="connsiteX43" fmla="*/ 397330 w 3009900"/>
              <a:gd name="connsiteY43" fmla="*/ 1916088 h 1962353"/>
              <a:gd name="connsiteX44" fmla="*/ 228600 w 3009900"/>
              <a:gd name="connsiteY44" fmla="*/ 1891595 h 1962353"/>
              <a:gd name="connsiteX45" fmla="*/ 84364 w 3009900"/>
              <a:gd name="connsiteY45" fmla="*/ 1932417 h 1962353"/>
              <a:gd name="connsiteX46" fmla="*/ 0 w 3009900"/>
              <a:gd name="connsiteY46" fmla="*/ 1962353 h 1962353"/>
              <a:gd name="connsiteX47" fmla="*/ 2722 w 3009900"/>
              <a:gd name="connsiteY47" fmla="*/ 1635782 h 1962353"/>
              <a:gd name="connsiteX0" fmla="*/ 2722 w 3009900"/>
              <a:gd name="connsiteY0" fmla="*/ 1635782 h 1962353"/>
              <a:gd name="connsiteX1" fmla="*/ 312964 w 3009900"/>
              <a:gd name="connsiteY1" fmla="*/ 1554138 h 1962353"/>
              <a:gd name="connsiteX2" fmla="*/ 693964 w 3009900"/>
              <a:gd name="connsiteY2" fmla="*/ 1616731 h 1962353"/>
              <a:gd name="connsiteX3" fmla="*/ 1777093 w 3009900"/>
              <a:gd name="connsiteY3" fmla="*/ 247853 h 1962353"/>
              <a:gd name="connsiteX4" fmla="*/ 2147207 w 3009900"/>
              <a:gd name="connsiteY4" fmla="*/ 375760 h 1962353"/>
              <a:gd name="connsiteX5" fmla="*/ 2438400 w 3009900"/>
              <a:gd name="connsiteY5" fmla="*/ 111781 h 1962353"/>
              <a:gd name="connsiteX6" fmla="*/ 2468336 w 3009900"/>
              <a:gd name="connsiteY6" fmla="*/ 242410 h 1962353"/>
              <a:gd name="connsiteX7" fmla="*/ 2490107 w 3009900"/>
              <a:gd name="connsiteY7" fmla="*/ 353988 h 1962353"/>
              <a:gd name="connsiteX8" fmla="*/ 2500993 w 3009900"/>
              <a:gd name="connsiteY8" fmla="*/ 419303 h 1962353"/>
              <a:gd name="connsiteX9" fmla="*/ 2528207 w 3009900"/>
              <a:gd name="connsiteY9" fmla="*/ 166210 h 1962353"/>
              <a:gd name="connsiteX10" fmla="*/ 2569029 w 3009900"/>
              <a:gd name="connsiteY10" fmla="*/ 326774 h 1962353"/>
              <a:gd name="connsiteX11" fmla="*/ 2626179 w 3009900"/>
              <a:gd name="connsiteY11" fmla="*/ 451960 h 1962353"/>
              <a:gd name="connsiteX12" fmla="*/ 2656114 w 3009900"/>
              <a:gd name="connsiteY12" fmla="*/ 383924 h 1962353"/>
              <a:gd name="connsiteX13" fmla="*/ 2658836 w 3009900"/>
              <a:gd name="connsiteY13" fmla="*/ 223360 h 1962353"/>
              <a:gd name="connsiteX14" fmla="*/ 2688771 w 3009900"/>
              <a:gd name="connsiteY14" fmla="*/ 87288 h 1962353"/>
              <a:gd name="connsiteX15" fmla="*/ 2721429 w 3009900"/>
              <a:gd name="connsiteY15" fmla="*/ 2924 h 1962353"/>
              <a:gd name="connsiteX16" fmla="*/ 2792186 w 3009900"/>
              <a:gd name="connsiteY16" fmla="*/ 185260 h 1962353"/>
              <a:gd name="connsiteX17" fmla="*/ 2852057 w 3009900"/>
              <a:gd name="connsiteY17" fmla="*/ 321331 h 1962353"/>
              <a:gd name="connsiteX18" fmla="*/ 2901043 w 3009900"/>
              <a:gd name="connsiteY18" fmla="*/ 166210 h 1962353"/>
              <a:gd name="connsiteX19" fmla="*/ 2920093 w 3009900"/>
              <a:gd name="connsiteY19" fmla="*/ 119945 h 1962353"/>
              <a:gd name="connsiteX20" fmla="*/ 2971800 w 3009900"/>
              <a:gd name="connsiteY20" fmla="*/ 394810 h 1962353"/>
              <a:gd name="connsiteX21" fmla="*/ 2982686 w 3009900"/>
              <a:gd name="connsiteY21" fmla="*/ 500945 h 1962353"/>
              <a:gd name="connsiteX22" fmla="*/ 3009900 w 3009900"/>
              <a:gd name="connsiteY22" fmla="*/ 631574 h 1962353"/>
              <a:gd name="connsiteX23" fmla="*/ 2920093 w 3009900"/>
              <a:gd name="connsiteY23" fmla="*/ 536324 h 1962353"/>
              <a:gd name="connsiteX24" fmla="*/ 2827564 w 3009900"/>
              <a:gd name="connsiteY24" fmla="*/ 522717 h 1962353"/>
              <a:gd name="connsiteX25" fmla="*/ 2754086 w 3009900"/>
              <a:gd name="connsiteY25" fmla="*/ 601638 h 1962353"/>
              <a:gd name="connsiteX26" fmla="*/ 2675164 w 3009900"/>
              <a:gd name="connsiteY26" fmla="*/ 715938 h 1962353"/>
              <a:gd name="connsiteX27" fmla="*/ 2612571 w 3009900"/>
              <a:gd name="connsiteY27" fmla="*/ 745874 h 1962353"/>
              <a:gd name="connsiteX28" fmla="*/ 2549979 w 3009900"/>
              <a:gd name="connsiteY28" fmla="*/ 669674 h 1962353"/>
              <a:gd name="connsiteX29" fmla="*/ 2471057 w 3009900"/>
              <a:gd name="connsiteY29" fmla="*/ 585310 h 1962353"/>
              <a:gd name="connsiteX30" fmla="*/ 2419350 w 3009900"/>
              <a:gd name="connsiteY30" fmla="*/ 623410 h 1962353"/>
              <a:gd name="connsiteX31" fmla="*/ 2326821 w 3009900"/>
              <a:gd name="connsiteY31" fmla="*/ 694167 h 1962353"/>
              <a:gd name="connsiteX32" fmla="*/ 2212521 w 3009900"/>
              <a:gd name="connsiteY32" fmla="*/ 707774 h 1962353"/>
              <a:gd name="connsiteX33" fmla="*/ 2119993 w 3009900"/>
              <a:gd name="connsiteY33" fmla="*/ 710495 h 1962353"/>
              <a:gd name="connsiteX34" fmla="*/ 1905000 w 3009900"/>
              <a:gd name="connsiteY34" fmla="*/ 631573 h 1962353"/>
              <a:gd name="connsiteX35" fmla="*/ 1817915 w 3009900"/>
              <a:gd name="connsiteY35" fmla="*/ 721381 h 1962353"/>
              <a:gd name="connsiteX36" fmla="*/ 1684564 w 3009900"/>
              <a:gd name="connsiteY36" fmla="*/ 906438 h 1962353"/>
              <a:gd name="connsiteX37" fmla="*/ 1494064 w 3009900"/>
              <a:gd name="connsiteY37" fmla="*/ 1197631 h 1962353"/>
              <a:gd name="connsiteX38" fmla="*/ 1273629 w 3009900"/>
              <a:gd name="connsiteY38" fmla="*/ 1521481 h 1962353"/>
              <a:gd name="connsiteX39" fmla="*/ 1077685 w 3009900"/>
              <a:gd name="connsiteY39" fmla="*/ 1731030 h 1962353"/>
              <a:gd name="connsiteX40" fmla="*/ 928007 w 3009900"/>
              <a:gd name="connsiteY40" fmla="*/ 1869824 h 1962353"/>
              <a:gd name="connsiteX41" fmla="*/ 762000 w 3009900"/>
              <a:gd name="connsiteY41" fmla="*/ 1940581 h 1962353"/>
              <a:gd name="connsiteX42" fmla="*/ 574221 w 3009900"/>
              <a:gd name="connsiteY42" fmla="*/ 1959631 h 1962353"/>
              <a:gd name="connsiteX43" fmla="*/ 397330 w 3009900"/>
              <a:gd name="connsiteY43" fmla="*/ 1916088 h 1962353"/>
              <a:gd name="connsiteX44" fmla="*/ 228600 w 3009900"/>
              <a:gd name="connsiteY44" fmla="*/ 1891595 h 1962353"/>
              <a:gd name="connsiteX45" fmla="*/ 84364 w 3009900"/>
              <a:gd name="connsiteY45" fmla="*/ 1932417 h 1962353"/>
              <a:gd name="connsiteX46" fmla="*/ 0 w 3009900"/>
              <a:gd name="connsiteY46" fmla="*/ 1962353 h 1962353"/>
              <a:gd name="connsiteX47" fmla="*/ 2722 w 3009900"/>
              <a:gd name="connsiteY47" fmla="*/ 1635782 h 1962353"/>
              <a:gd name="connsiteX0" fmla="*/ 2722 w 3009900"/>
              <a:gd name="connsiteY0" fmla="*/ 1635782 h 1962353"/>
              <a:gd name="connsiteX1" fmla="*/ 312964 w 3009900"/>
              <a:gd name="connsiteY1" fmla="*/ 1554138 h 1962353"/>
              <a:gd name="connsiteX2" fmla="*/ 693964 w 3009900"/>
              <a:gd name="connsiteY2" fmla="*/ 1616731 h 1962353"/>
              <a:gd name="connsiteX3" fmla="*/ 1777093 w 3009900"/>
              <a:gd name="connsiteY3" fmla="*/ 247853 h 1962353"/>
              <a:gd name="connsiteX4" fmla="*/ 2147207 w 3009900"/>
              <a:gd name="connsiteY4" fmla="*/ 375760 h 1962353"/>
              <a:gd name="connsiteX5" fmla="*/ 2438400 w 3009900"/>
              <a:gd name="connsiteY5" fmla="*/ 111781 h 1962353"/>
              <a:gd name="connsiteX6" fmla="*/ 2468336 w 3009900"/>
              <a:gd name="connsiteY6" fmla="*/ 242410 h 1962353"/>
              <a:gd name="connsiteX7" fmla="*/ 2490107 w 3009900"/>
              <a:gd name="connsiteY7" fmla="*/ 353988 h 1962353"/>
              <a:gd name="connsiteX8" fmla="*/ 2500993 w 3009900"/>
              <a:gd name="connsiteY8" fmla="*/ 419303 h 1962353"/>
              <a:gd name="connsiteX9" fmla="*/ 2528207 w 3009900"/>
              <a:gd name="connsiteY9" fmla="*/ 166210 h 1962353"/>
              <a:gd name="connsiteX10" fmla="*/ 2569029 w 3009900"/>
              <a:gd name="connsiteY10" fmla="*/ 326774 h 1962353"/>
              <a:gd name="connsiteX11" fmla="*/ 2626179 w 3009900"/>
              <a:gd name="connsiteY11" fmla="*/ 451960 h 1962353"/>
              <a:gd name="connsiteX12" fmla="*/ 2656114 w 3009900"/>
              <a:gd name="connsiteY12" fmla="*/ 383924 h 1962353"/>
              <a:gd name="connsiteX13" fmla="*/ 2658836 w 3009900"/>
              <a:gd name="connsiteY13" fmla="*/ 223360 h 1962353"/>
              <a:gd name="connsiteX14" fmla="*/ 2688771 w 3009900"/>
              <a:gd name="connsiteY14" fmla="*/ 87288 h 1962353"/>
              <a:gd name="connsiteX15" fmla="*/ 2721429 w 3009900"/>
              <a:gd name="connsiteY15" fmla="*/ 2924 h 1962353"/>
              <a:gd name="connsiteX16" fmla="*/ 2792186 w 3009900"/>
              <a:gd name="connsiteY16" fmla="*/ 185260 h 1962353"/>
              <a:gd name="connsiteX17" fmla="*/ 2852057 w 3009900"/>
              <a:gd name="connsiteY17" fmla="*/ 321331 h 1962353"/>
              <a:gd name="connsiteX18" fmla="*/ 2901043 w 3009900"/>
              <a:gd name="connsiteY18" fmla="*/ 166210 h 1962353"/>
              <a:gd name="connsiteX19" fmla="*/ 2920093 w 3009900"/>
              <a:gd name="connsiteY19" fmla="*/ 119945 h 1962353"/>
              <a:gd name="connsiteX20" fmla="*/ 2971800 w 3009900"/>
              <a:gd name="connsiteY20" fmla="*/ 394810 h 1962353"/>
              <a:gd name="connsiteX21" fmla="*/ 2982686 w 3009900"/>
              <a:gd name="connsiteY21" fmla="*/ 500945 h 1962353"/>
              <a:gd name="connsiteX22" fmla="*/ 3009900 w 3009900"/>
              <a:gd name="connsiteY22" fmla="*/ 631574 h 1962353"/>
              <a:gd name="connsiteX23" fmla="*/ 2920093 w 3009900"/>
              <a:gd name="connsiteY23" fmla="*/ 536324 h 1962353"/>
              <a:gd name="connsiteX24" fmla="*/ 2827564 w 3009900"/>
              <a:gd name="connsiteY24" fmla="*/ 522717 h 1962353"/>
              <a:gd name="connsiteX25" fmla="*/ 2754086 w 3009900"/>
              <a:gd name="connsiteY25" fmla="*/ 601638 h 1962353"/>
              <a:gd name="connsiteX26" fmla="*/ 2675164 w 3009900"/>
              <a:gd name="connsiteY26" fmla="*/ 715938 h 1962353"/>
              <a:gd name="connsiteX27" fmla="*/ 2612571 w 3009900"/>
              <a:gd name="connsiteY27" fmla="*/ 745874 h 1962353"/>
              <a:gd name="connsiteX28" fmla="*/ 2549979 w 3009900"/>
              <a:gd name="connsiteY28" fmla="*/ 669674 h 1962353"/>
              <a:gd name="connsiteX29" fmla="*/ 2471057 w 3009900"/>
              <a:gd name="connsiteY29" fmla="*/ 585310 h 1962353"/>
              <a:gd name="connsiteX30" fmla="*/ 2419350 w 3009900"/>
              <a:gd name="connsiteY30" fmla="*/ 623410 h 1962353"/>
              <a:gd name="connsiteX31" fmla="*/ 2334985 w 3009900"/>
              <a:gd name="connsiteY31" fmla="*/ 664231 h 1962353"/>
              <a:gd name="connsiteX32" fmla="*/ 2212521 w 3009900"/>
              <a:gd name="connsiteY32" fmla="*/ 707774 h 1962353"/>
              <a:gd name="connsiteX33" fmla="*/ 2119993 w 3009900"/>
              <a:gd name="connsiteY33" fmla="*/ 710495 h 1962353"/>
              <a:gd name="connsiteX34" fmla="*/ 1905000 w 3009900"/>
              <a:gd name="connsiteY34" fmla="*/ 631573 h 1962353"/>
              <a:gd name="connsiteX35" fmla="*/ 1817915 w 3009900"/>
              <a:gd name="connsiteY35" fmla="*/ 721381 h 1962353"/>
              <a:gd name="connsiteX36" fmla="*/ 1684564 w 3009900"/>
              <a:gd name="connsiteY36" fmla="*/ 906438 h 1962353"/>
              <a:gd name="connsiteX37" fmla="*/ 1494064 w 3009900"/>
              <a:gd name="connsiteY37" fmla="*/ 1197631 h 1962353"/>
              <a:gd name="connsiteX38" fmla="*/ 1273629 w 3009900"/>
              <a:gd name="connsiteY38" fmla="*/ 1521481 h 1962353"/>
              <a:gd name="connsiteX39" fmla="*/ 1077685 w 3009900"/>
              <a:gd name="connsiteY39" fmla="*/ 1731030 h 1962353"/>
              <a:gd name="connsiteX40" fmla="*/ 928007 w 3009900"/>
              <a:gd name="connsiteY40" fmla="*/ 1869824 h 1962353"/>
              <a:gd name="connsiteX41" fmla="*/ 762000 w 3009900"/>
              <a:gd name="connsiteY41" fmla="*/ 1940581 h 1962353"/>
              <a:gd name="connsiteX42" fmla="*/ 574221 w 3009900"/>
              <a:gd name="connsiteY42" fmla="*/ 1959631 h 1962353"/>
              <a:gd name="connsiteX43" fmla="*/ 397330 w 3009900"/>
              <a:gd name="connsiteY43" fmla="*/ 1916088 h 1962353"/>
              <a:gd name="connsiteX44" fmla="*/ 228600 w 3009900"/>
              <a:gd name="connsiteY44" fmla="*/ 1891595 h 1962353"/>
              <a:gd name="connsiteX45" fmla="*/ 84364 w 3009900"/>
              <a:gd name="connsiteY45" fmla="*/ 1932417 h 1962353"/>
              <a:gd name="connsiteX46" fmla="*/ 0 w 3009900"/>
              <a:gd name="connsiteY46" fmla="*/ 1962353 h 1962353"/>
              <a:gd name="connsiteX47" fmla="*/ 2722 w 3009900"/>
              <a:gd name="connsiteY47" fmla="*/ 1635782 h 1962353"/>
              <a:gd name="connsiteX0" fmla="*/ 2722 w 3009900"/>
              <a:gd name="connsiteY0" fmla="*/ 1635782 h 1962353"/>
              <a:gd name="connsiteX1" fmla="*/ 312964 w 3009900"/>
              <a:gd name="connsiteY1" fmla="*/ 1554138 h 1962353"/>
              <a:gd name="connsiteX2" fmla="*/ 693964 w 3009900"/>
              <a:gd name="connsiteY2" fmla="*/ 1616731 h 1962353"/>
              <a:gd name="connsiteX3" fmla="*/ 1777093 w 3009900"/>
              <a:gd name="connsiteY3" fmla="*/ 247853 h 1962353"/>
              <a:gd name="connsiteX4" fmla="*/ 2147207 w 3009900"/>
              <a:gd name="connsiteY4" fmla="*/ 375760 h 1962353"/>
              <a:gd name="connsiteX5" fmla="*/ 2438400 w 3009900"/>
              <a:gd name="connsiteY5" fmla="*/ 111781 h 1962353"/>
              <a:gd name="connsiteX6" fmla="*/ 2468336 w 3009900"/>
              <a:gd name="connsiteY6" fmla="*/ 242410 h 1962353"/>
              <a:gd name="connsiteX7" fmla="*/ 2490107 w 3009900"/>
              <a:gd name="connsiteY7" fmla="*/ 353988 h 1962353"/>
              <a:gd name="connsiteX8" fmla="*/ 2500993 w 3009900"/>
              <a:gd name="connsiteY8" fmla="*/ 419303 h 1962353"/>
              <a:gd name="connsiteX9" fmla="*/ 2528207 w 3009900"/>
              <a:gd name="connsiteY9" fmla="*/ 166210 h 1962353"/>
              <a:gd name="connsiteX10" fmla="*/ 2569029 w 3009900"/>
              <a:gd name="connsiteY10" fmla="*/ 326774 h 1962353"/>
              <a:gd name="connsiteX11" fmla="*/ 2626179 w 3009900"/>
              <a:gd name="connsiteY11" fmla="*/ 451960 h 1962353"/>
              <a:gd name="connsiteX12" fmla="*/ 2656114 w 3009900"/>
              <a:gd name="connsiteY12" fmla="*/ 383924 h 1962353"/>
              <a:gd name="connsiteX13" fmla="*/ 2658836 w 3009900"/>
              <a:gd name="connsiteY13" fmla="*/ 223360 h 1962353"/>
              <a:gd name="connsiteX14" fmla="*/ 2688771 w 3009900"/>
              <a:gd name="connsiteY14" fmla="*/ 87288 h 1962353"/>
              <a:gd name="connsiteX15" fmla="*/ 2721429 w 3009900"/>
              <a:gd name="connsiteY15" fmla="*/ 2924 h 1962353"/>
              <a:gd name="connsiteX16" fmla="*/ 2792186 w 3009900"/>
              <a:gd name="connsiteY16" fmla="*/ 185260 h 1962353"/>
              <a:gd name="connsiteX17" fmla="*/ 2852057 w 3009900"/>
              <a:gd name="connsiteY17" fmla="*/ 321331 h 1962353"/>
              <a:gd name="connsiteX18" fmla="*/ 2901043 w 3009900"/>
              <a:gd name="connsiteY18" fmla="*/ 166210 h 1962353"/>
              <a:gd name="connsiteX19" fmla="*/ 2920093 w 3009900"/>
              <a:gd name="connsiteY19" fmla="*/ 119945 h 1962353"/>
              <a:gd name="connsiteX20" fmla="*/ 2971800 w 3009900"/>
              <a:gd name="connsiteY20" fmla="*/ 394810 h 1962353"/>
              <a:gd name="connsiteX21" fmla="*/ 2982686 w 3009900"/>
              <a:gd name="connsiteY21" fmla="*/ 500945 h 1962353"/>
              <a:gd name="connsiteX22" fmla="*/ 3009900 w 3009900"/>
              <a:gd name="connsiteY22" fmla="*/ 631574 h 1962353"/>
              <a:gd name="connsiteX23" fmla="*/ 2920093 w 3009900"/>
              <a:gd name="connsiteY23" fmla="*/ 536324 h 1962353"/>
              <a:gd name="connsiteX24" fmla="*/ 2827564 w 3009900"/>
              <a:gd name="connsiteY24" fmla="*/ 522717 h 1962353"/>
              <a:gd name="connsiteX25" fmla="*/ 2754086 w 3009900"/>
              <a:gd name="connsiteY25" fmla="*/ 601638 h 1962353"/>
              <a:gd name="connsiteX26" fmla="*/ 2675164 w 3009900"/>
              <a:gd name="connsiteY26" fmla="*/ 715938 h 1962353"/>
              <a:gd name="connsiteX27" fmla="*/ 2612571 w 3009900"/>
              <a:gd name="connsiteY27" fmla="*/ 745874 h 1962353"/>
              <a:gd name="connsiteX28" fmla="*/ 2549979 w 3009900"/>
              <a:gd name="connsiteY28" fmla="*/ 669674 h 1962353"/>
              <a:gd name="connsiteX29" fmla="*/ 2473779 w 3009900"/>
              <a:gd name="connsiteY29" fmla="*/ 511831 h 1962353"/>
              <a:gd name="connsiteX30" fmla="*/ 2419350 w 3009900"/>
              <a:gd name="connsiteY30" fmla="*/ 623410 h 1962353"/>
              <a:gd name="connsiteX31" fmla="*/ 2334985 w 3009900"/>
              <a:gd name="connsiteY31" fmla="*/ 664231 h 1962353"/>
              <a:gd name="connsiteX32" fmla="*/ 2212521 w 3009900"/>
              <a:gd name="connsiteY32" fmla="*/ 707774 h 1962353"/>
              <a:gd name="connsiteX33" fmla="*/ 2119993 w 3009900"/>
              <a:gd name="connsiteY33" fmla="*/ 710495 h 1962353"/>
              <a:gd name="connsiteX34" fmla="*/ 1905000 w 3009900"/>
              <a:gd name="connsiteY34" fmla="*/ 631573 h 1962353"/>
              <a:gd name="connsiteX35" fmla="*/ 1817915 w 3009900"/>
              <a:gd name="connsiteY35" fmla="*/ 721381 h 1962353"/>
              <a:gd name="connsiteX36" fmla="*/ 1684564 w 3009900"/>
              <a:gd name="connsiteY36" fmla="*/ 906438 h 1962353"/>
              <a:gd name="connsiteX37" fmla="*/ 1494064 w 3009900"/>
              <a:gd name="connsiteY37" fmla="*/ 1197631 h 1962353"/>
              <a:gd name="connsiteX38" fmla="*/ 1273629 w 3009900"/>
              <a:gd name="connsiteY38" fmla="*/ 1521481 h 1962353"/>
              <a:gd name="connsiteX39" fmla="*/ 1077685 w 3009900"/>
              <a:gd name="connsiteY39" fmla="*/ 1731030 h 1962353"/>
              <a:gd name="connsiteX40" fmla="*/ 928007 w 3009900"/>
              <a:gd name="connsiteY40" fmla="*/ 1869824 h 1962353"/>
              <a:gd name="connsiteX41" fmla="*/ 762000 w 3009900"/>
              <a:gd name="connsiteY41" fmla="*/ 1940581 h 1962353"/>
              <a:gd name="connsiteX42" fmla="*/ 574221 w 3009900"/>
              <a:gd name="connsiteY42" fmla="*/ 1959631 h 1962353"/>
              <a:gd name="connsiteX43" fmla="*/ 397330 w 3009900"/>
              <a:gd name="connsiteY43" fmla="*/ 1916088 h 1962353"/>
              <a:gd name="connsiteX44" fmla="*/ 228600 w 3009900"/>
              <a:gd name="connsiteY44" fmla="*/ 1891595 h 1962353"/>
              <a:gd name="connsiteX45" fmla="*/ 84364 w 3009900"/>
              <a:gd name="connsiteY45" fmla="*/ 1932417 h 1962353"/>
              <a:gd name="connsiteX46" fmla="*/ 0 w 3009900"/>
              <a:gd name="connsiteY46" fmla="*/ 1962353 h 1962353"/>
              <a:gd name="connsiteX47" fmla="*/ 2722 w 3009900"/>
              <a:gd name="connsiteY47" fmla="*/ 1635782 h 1962353"/>
              <a:gd name="connsiteX0" fmla="*/ 2722 w 3009900"/>
              <a:gd name="connsiteY0" fmla="*/ 1635782 h 1962353"/>
              <a:gd name="connsiteX1" fmla="*/ 312964 w 3009900"/>
              <a:gd name="connsiteY1" fmla="*/ 1554138 h 1962353"/>
              <a:gd name="connsiteX2" fmla="*/ 693964 w 3009900"/>
              <a:gd name="connsiteY2" fmla="*/ 1616731 h 1962353"/>
              <a:gd name="connsiteX3" fmla="*/ 1777093 w 3009900"/>
              <a:gd name="connsiteY3" fmla="*/ 247853 h 1962353"/>
              <a:gd name="connsiteX4" fmla="*/ 2147207 w 3009900"/>
              <a:gd name="connsiteY4" fmla="*/ 375760 h 1962353"/>
              <a:gd name="connsiteX5" fmla="*/ 2438400 w 3009900"/>
              <a:gd name="connsiteY5" fmla="*/ 111781 h 1962353"/>
              <a:gd name="connsiteX6" fmla="*/ 2468336 w 3009900"/>
              <a:gd name="connsiteY6" fmla="*/ 242410 h 1962353"/>
              <a:gd name="connsiteX7" fmla="*/ 2490107 w 3009900"/>
              <a:gd name="connsiteY7" fmla="*/ 353988 h 1962353"/>
              <a:gd name="connsiteX8" fmla="*/ 2500993 w 3009900"/>
              <a:gd name="connsiteY8" fmla="*/ 419303 h 1962353"/>
              <a:gd name="connsiteX9" fmla="*/ 2528207 w 3009900"/>
              <a:gd name="connsiteY9" fmla="*/ 166210 h 1962353"/>
              <a:gd name="connsiteX10" fmla="*/ 2569029 w 3009900"/>
              <a:gd name="connsiteY10" fmla="*/ 326774 h 1962353"/>
              <a:gd name="connsiteX11" fmla="*/ 2626179 w 3009900"/>
              <a:gd name="connsiteY11" fmla="*/ 451960 h 1962353"/>
              <a:gd name="connsiteX12" fmla="*/ 2656114 w 3009900"/>
              <a:gd name="connsiteY12" fmla="*/ 383924 h 1962353"/>
              <a:gd name="connsiteX13" fmla="*/ 2658836 w 3009900"/>
              <a:gd name="connsiteY13" fmla="*/ 223360 h 1962353"/>
              <a:gd name="connsiteX14" fmla="*/ 2688771 w 3009900"/>
              <a:gd name="connsiteY14" fmla="*/ 87288 h 1962353"/>
              <a:gd name="connsiteX15" fmla="*/ 2721429 w 3009900"/>
              <a:gd name="connsiteY15" fmla="*/ 2924 h 1962353"/>
              <a:gd name="connsiteX16" fmla="*/ 2792186 w 3009900"/>
              <a:gd name="connsiteY16" fmla="*/ 185260 h 1962353"/>
              <a:gd name="connsiteX17" fmla="*/ 2852057 w 3009900"/>
              <a:gd name="connsiteY17" fmla="*/ 321331 h 1962353"/>
              <a:gd name="connsiteX18" fmla="*/ 2901043 w 3009900"/>
              <a:gd name="connsiteY18" fmla="*/ 166210 h 1962353"/>
              <a:gd name="connsiteX19" fmla="*/ 2920093 w 3009900"/>
              <a:gd name="connsiteY19" fmla="*/ 119945 h 1962353"/>
              <a:gd name="connsiteX20" fmla="*/ 2971800 w 3009900"/>
              <a:gd name="connsiteY20" fmla="*/ 394810 h 1962353"/>
              <a:gd name="connsiteX21" fmla="*/ 2982686 w 3009900"/>
              <a:gd name="connsiteY21" fmla="*/ 500945 h 1962353"/>
              <a:gd name="connsiteX22" fmla="*/ 3009900 w 3009900"/>
              <a:gd name="connsiteY22" fmla="*/ 631574 h 1962353"/>
              <a:gd name="connsiteX23" fmla="*/ 2920093 w 3009900"/>
              <a:gd name="connsiteY23" fmla="*/ 536324 h 1962353"/>
              <a:gd name="connsiteX24" fmla="*/ 2827564 w 3009900"/>
              <a:gd name="connsiteY24" fmla="*/ 522717 h 1962353"/>
              <a:gd name="connsiteX25" fmla="*/ 2754086 w 3009900"/>
              <a:gd name="connsiteY25" fmla="*/ 601638 h 1962353"/>
              <a:gd name="connsiteX26" fmla="*/ 2675164 w 3009900"/>
              <a:gd name="connsiteY26" fmla="*/ 715938 h 1962353"/>
              <a:gd name="connsiteX27" fmla="*/ 2612571 w 3009900"/>
              <a:gd name="connsiteY27" fmla="*/ 745874 h 1962353"/>
              <a:gd name="connsiteX28" fmla="*/ 2609850 w 3009900"/>
              <a:gd name="connsiteY28" fmla="*/ 601638 h 1962353"/>
              <a:gd name="connsiteX29" fmla="*/ 2473779 w 3009900"/>
              <a:gd name="connsiteY29" fmla="*/ 511831 h 1962353"/>
              <a:gd name="connsiteX30" fmla="*/ 2419350 w 3009900"/>
              <a:gd name="connsiteY30" fmla="*/ 623410 h 1962353"/>
              <a:gd name="connsiteX31" fmla="*/ 2334985 w 3009900"/>
              <a:gd name="connsiteY31" fmla="*/ 664231 h 1962353"/>
              <a:gd name="connsiteX32" fmla="*/ 2212521 w 3009900"/>
              <a:gd name="connsiteY32" fmla="*/ 707774 h 1962353"/>
              <a:gd name="connsiteX33" fmla="*/ 2119993 w 3009900"/>
              <a:gd name="connsiteY33" fmla="*/ 710495 h 1962353"/>
              <a:gd name="connsiteX34" fmla="*/ 1905000 w 3009900"/>
              <a:gd name="connsiteY34" fmla="*/ 631573 h 1962353"/>
              <a:gd name="connsiteX35" fmla="*/ 1817915 w 3009900"/>
              <a:gd name="connsiteY35" fmla="*/ 721381 h 1962353"/>
              <a:gd name="connsiteX36" fmla="*/ 1684564 w 3009900"/>
              <a:gd name="connsiteY36" fmla="*/ 906438 h 1962353"/>
              <a:gd name="connsiteX37" fmla="*/ 1494064 w 3009900"/>
              <a:gd name="connsiteY37" fmla="*/ 1197631 h 1962353"/>
              <a:gd name="connsiteX38" fmla="*/ 1273629 w 3009900"/>
              <a:gd name="connsiteY38" fmla="*/ 1521481 h 1962353"/>
              <a:gd name="connsiteX39" fmla="*/ 1077685 w 3009900"/>
              <a:gd name="connsiteY39" fmla="*/ 1731030 h 1962353"/>
              <a:gd name="connsiteX40" fmla="*/ 928007 w 3009900"/>
              <a:gd name="connsiteY40" fmla="*/ 1869824 h 1962353"/>
              <a:gd name="connsiteX41" fmla="*/ 762000 w 3009900"/>
              <a:gd name="connsiteY41" fmla="*/ 1940581 h 1962353"/>
              <a:gd name="connsiteX42" fmla="*/ 574221 w 3009900"/>
              <a:gd name="connsiteY42" fmla="*/ 1959631 h 1962353"/>
              <a:gd name="connsiteX43" fmla="*/ 397330 w 3009900"/>
              <a:gd name="connsiteY43" fmla="*/ 1916088 h 1962353"/>
              <a:gd name="connsiteX44" fmla="*/ 228600 w 3009900"/>
              <a:gd name="connsiteY44" fmla="*/ 1891595 h 1962353"/>
              <a:gd name="connsiteX45" fmla="*/ 84364 w 3009900"/>
              <a:gd name="connsiteY45" fmla="*/ 1932417 h 1962353"/>
              <a:gd name="connsiteX46" fmla="*/ 0 w 3009900"/>
              <a:gd name="connsiteY46" fmla="*/ 1962353 h 1962353"/>
              <a:gd name="connsiteX47" fmla="*/ 2722 w 3009900"/>
              <a:gd name="connsiteY47" fmla="*/ 1635782 h 1962353"/>
              <a:gd name="connsiteX0" fmla="*/ 2722 w 3009900"/>
              <a:gd name="connsiteY0" fmla="*/ 1635782 h 1962353"/>
              <a:gd name="connsiteX1" fmla="*/ 312964 w 3009900"/>
              <a:gd name="connsiteY1" fmla="*/ 1554138 h 1962353"/>
              <a:gd name="connsiteX2" fmla="*/ 693964 w 3009900"/>
              <a:gd name="connsiteY2" fmla="*/ 1616731 h 1962353"/>
              <a:gd name="connsiteX3" fmla="*/ 1777093 w 3009900"/>
              <a:gd name="connsiteY3" fmla="*/ 247853 h 1962353"/>
              <a:gd name="connsiteX4" fmla="*/ 2147207 w 3009900"/>
              <a:gd name="connsiteY4" fmla="*/ 375760 h 1962353"/>
              <a:gd name="connsiteX5" fmla="*/ 2438400 w 3009900"/>
              <a:gd name="connsiteY5" fmla="*/ 111781 h 1962353"/>
              <a:gd name="connsiteX6" fmla="*/ 2468336 w 3009900"/>
              <a:gd name="connsiteY6" fmla="*/ 242410 h 1962353"/>
              <a:gd name="connsiteX7" fmla="*/ 2490107 w 3009900"/>
              <a:gd name="connsiteY7" fmla="*/ 353988 h 1962353"/>
              <a:gd name="connsiteX8" fmla="*/ 2500993 w 3009900"/>
              <a:gd name="connsiteY8" fmla="*/ 419303 h 1962353"/>
              <a:gd name="connsiteX9" fmla="*/ 2528207 w 3009900"/>
              <a:gd name="connsiteY9" fmla="*/ 166210 h 1962353"/>
              <a:gd name="connsiteX10" fmla="*/ 2569029 w 3009900"/>
              <a:gd name="connsiteY10" fmla="*/ 326774 h 1962353"/>
              <a:gd name="connsiteX11" fmla="*/ 2626179 w 3009900"/>
              <a:gd name="connsiteY11" fmla="*/ 451960 h 1962353"/>
              <a:gd name="connsiteX12" fmla="*/ 2656114 w 3009900"/>
              <a:gd name="connsiteY12" fmla="*/ 383924 h 1962353"/>
              <a:gd name="connsiteX13" fmla="*/ 2658836 w 3009900"/>
              <a:gd name="connsiteY13" fmla="*/ 223360 h 1962353"/>
              <a:gd name="connsiteX14" fmla="*/ 2688771 w 3009900"/>
              <a:gd name="connsiteY14" fmla="*/ 87288 h 1962353"/>
              <a:gd name="connsiteX15" fmla="*/ 2721429 w 3009900"/>
              <a:gd name="connsiteY15" fmla="*/ 2924 h 1962353"/>
              <a:gd name="connsiteX16" fmla="*/ 2792186 w 3009900"/>
              <a:gd name="connsiteY16" fmla="*/ 185260 h 1962353"/>
              <a:gd name="connsiteX17" fmla="*/ 2852057 w 3009900"/>
              <a:gd name="connsiteY17" fmla="*/ 321331 h 1962353"/>
              <a:gd name="connsiteX18" fmla="*/ 2901043 w 3009900"/>
              <a:gd name="connsiteY18" fmla="*/ 166210 h 1962353"/>
              <a:gd name="connsiteX19" fmla="*/ 2920093 w 3009900"/>
              <a:gd name="connsiteY19" fmla="*/ 119945 h 1962353"/>
              <a:gd name="connsiteX20" fmla="*/ 2971800 w 3009900"/>
              <a:gd name="connsiteY20" fmla="*/ 394810 h 1962353"/>
              <a:gd name="connsiteX21" fmla="*/ 2982686 w 3009900"/>
              <a:gd name="connsiteY21" fmla="*/ 500945 h 1962353"/>
              <a:gd name="connsiteX22" fmla="*/ 3009900 w 3009900"/>
              <a:gd name="connsiteY22" fmla="*/ 631574 h 1962353"/>
              <a:gd name="connsiteX23" fmla="*/ 2920093 w 3009900"/>
              <a:gd name="connsiteY23" fmla="*/ 536324 h 1962353"/>
              <a:gd name="connsiteX24" fmla="*/ 2827564 w 3009900"/>
              <a:gd name="connsiteY24" fmla="*/ 522717 h 1962353"/>
              <a:gd name="connsiteX25" fmla="*/ 2754086 w 3009900"/>
              <a:gd name="connsiteY25" fmla="*/ 601638 h 1962353"/>
              <a:gd name="connsiteX26" fmla="*/ 2675164 w 3009900"/>
              <a:gd name="connsiteY26" fmla="*/ 715938 h 1962353"/>
              <a:gd name="connsiteX27" fmla="*/ 2609850 w 3009900"/>
              <a:gd name="connsiteY27" fmla="*/ 601638 h 1962353"/>
              <a:gd name="connsiteX28" fmla="*/ 2473779 w 3009900"/>
              <a:gd name="connsiteY28" fmla="*/ 511831 h 1962353"/>
              <a:gd name="connsiteX29" fmla="*/ 2419350 w 3009900"/>
              <a:gd name="connsiteY29" fmla="*/ 623410 h 1962353"/>
              <a:gd name="connsiteX30" fmla="*/ 2334985 w 3009900"/>
              <a:gd name="connsiteY30" fmla="*/ 664231 h 1962353"/>
              <a:gd name="connsiteX31" fmla="*/ 2212521 w 3009900"/>
              <a:gd name="connsiteY31" fmla="*/ 707774 h 1962353"/>
              <a:gd name="connsiteX32" fmla="*/ 2119993 w 3009900"/>
              <a:gd name="connsiteY32" fmla="*/ 710495 h 1962353"/>
              <a:gd name="connsiteX33" fmla="*/ 1905000 w 3009900"/>
              <a:gd name="connsiteY33" fmla="*/ 631573 h 1962353"/>
              <a:gd name="connsiteX34" fmla="*/ 1817915 w 3009900"/>
              <a:gd name="connsiteY34" fmla="*/ 721381 h 1962353"/>
              <a:gd name="connsiteX35" fmla="*/ 1684564 w 3009900"/>
              <a:gd name="connsiteY35" fmla="*/ 906438 h 1962353"/>
              <a:gd name="connsiteX36" fmla="*/ 1494064 w 3009900"/>
              <a:gd name="connsiteY36" fmla="*/ 1197631 h 1962353"/>
              <a:gd name="connsiteX37" fmla="*/ 1273629 w 3009900"/>
              <a:gd name="connsiteY37" fmla="*/ 1521481 h 1962353"/>
              <a:gd name="connsiteX38" fmla="*/ 1077685 w 3009900"/>
              <a:gd name="connsiteY38" fmla="*/ 1731030 h 1962353"/>
              <a:gd name="connsiteX39" fmla="*/ 928007 w 3009900"/>
              <a:gd name="connsiteY39" fmla="*/ 1869824 h 1962353"/>
              <a:gd name="connsiteX40" fmla="*/ 762000 w 3009900"/>
              <a:gd name="connsiteY40" fmla="*/ 1940581 h 1962353"/>
              <a:gd name="connsiteX41" fmla="*/ 574221 w 3009900"/>
              <a:gd name="connsiteY41" fmla="*/ 1959631 h 1962353"/>
              <a:gd name="connsiteX42" fmla="*/ 397330 w 3009900"/>
              <a:gd name="connsiteY42" fmla="*/ 1916088 h 1962353"/>
              <a:gd name="connsiteX43" fmla="*/ 228600 w 3009900"/>
              <a:gd name="connsiteY43" fmla="*/ 1891595 h 1962353"/>
              <a:gd name="connsiteX44" fmla="*/ 84364 w 3009900"/>
              <a:gd name="connsiteY44" fmla="*/ 1932417 h 1962353"/>
              <a:gd name="connsiteX45" fmla="*/ 0 w 3009900"/>
              <a:gd name="connsiteY45" fmla="*/ 1962353 h 1962353"/>
              <a:gd name="connsiteX46" fmla="*/ 2722 w 3009900"/>
              <a:gd name="connsiteY46" fmla="*/ 1635782 h 1962353"/>
              <a:gd name="connsiteX0" fmla="*/ 2722 w 3023507"/>
              <a:gd name="connsiteY0" fmla="*/ 1635782 h 1962353"/>
              <a:gd name="connsiteX1" fmla="*/ 312964 w 3023507"/>
              <a:gd name="connsiteY1" fmla="*/ 1554138 h 1962353"/>
              <a:gd name="connsiteX2" fmla="*/ 693964 w 3023507"/>
              <a:gd name="connsiteY2" fmla="*/ 1616731 h 1962353"/>
              <a:gd name="connsiteX3" fmla="*/ 1777093 w 3023507"/>
              <a:gd name="connsiteY3" fmla="*/ 247853 h 1962353"/>
              <a:gd name="connsiteX4" fmla="*/ 2147207 w 3023507"/>
              <a:gd name="connsiteY4" fmla="*/ 375760 h 1962353"/>
              <a:gd name="connsiteX5" fmla="*/ 2438400 w 3023507"/>
              <a:gd name="connsiteY5" fmla="*/ 111781 h 1962353"/>
              <a:gd name="connsiteX6" fmla="*/ 2468336 w 3023507"/>
              <a:gd name="connsiteY6" fmla="*/ 242410 h 1962353"/>
              <a:gd name="connsiteX7" fmla="*/ 2490107 w 3023507"/>
              <a:gd name="connsiteY7" fmla="*/ 353988 h 1962353"/>
              <a:gd name="connsiteX8" fmla="*/ 2500993 w 3023507"/>
              <a:gd name="connsiteY8" fmla="*/ 419303 h 1962353"/>
              <a:gd name="connsiteX9" fmla="*/ 2528207 w 3023507"/>
              <a:gd name="connsiteY9" fmla="*/ 166210 h 1962353"/>
              <a:gd name="connsiteX10" fmla="*/ 2569029 w 3023507"/>
              <a:gd name="connsiteY10" fmla="*/ 326774 h 1962353"/>
              <a:gd name="connsiteX11" fmla="*/ 2626179 w 3023507"/>
              <a:gd name="connsiteY11" fmla="*/ 451960 h 1962353"/>
              <a:gd name="connsiteX12" fmla="*/ 2656114 w 3023507"/>
              <a:gd name="connsiteY12" fmla="*/ 383924 h 1962353"/>
              <a:gd name="connsiteX13" fmla="*/ 2658836 w 3023507"/>
              <a:gd name="connsiteY13" fmla="*/ 223360 h 1962353"/>
              <a:gd name="connsiteX14" fmla="*/ 2688771 w 3023507"/>
              <a:gd name="connsiteY14" fmla="*/ 87288 h 1962353"/>
              <a:gd name="connsiteX15" fmla="*/ 2721429 w 3023507"/>
              <a:gd name="connsiteY15" fmla="*/ 2924 h 1962353"/>
              <a:gd name="connsiteX16" fmla="*/ 2792186 w 3023507"/>
              <a:gd name="connsiteY16" fmla="*/ 185260 h 1962353"/>
              <a:gd name="connsiteX17" fmla="*/ 2852057 w 3023507"/>
              <a:gd name="connsiteY17" fmla="*/ 321331 h 1962353"/>
              <a:gd name="connsiteX18" fmla="*/ 2901043 w 3023507"/>
              <a:gd name="connsiteY18" fmla="*/ 166210 h 1962353"/>
              <a:gd name="connsiteX19" fmla="*/ 2920093 w 3023507"/>
              <a:gd name="connsiteY19" fmla="*/ 119945 h 1962353"/>
              <a:gd name="connsiteX20" fmla="*/ 2971800 w 3023507"/>
              <a:gd name="connsiteY20" fmla="*/ 394810 h 1962353"/>
              <a:gd name="connsiteX21" fmla="*/ 2982686 w 3023507"/>
              <a:gd name="connsiteY21" fmla="*/ 500945 h 1962353"/>
              <a:gd name="connsiteX22" fmla="*/ 3023507 w 3023507"/>
              <a:gd name="connsiteY22" fmla="*/ 617967 h 1962353"/>
              <a:gd name="connsiteX23" fmla="*/ 2920093 w 3023507"/>
              <a:gd name="connsiteY23" fmla="*/ 536324 h 1962353"/>
              <a:gd name="connsiteX24" fmla="*/ 2827564 w 3023507"/>
              <a:gd name="connsiteY24" fmla="*/ 522717 h 1962353"/>
              <a:gd name="connsiteX25" fmla="*/ 2754086 w 3023507"/>
              <a:gd name="connsiteY25" fmla="*/ 601638 h 1962353"/>
              <a:gd name="connsiteX26" fmla="*/ 2675164 w 3023507"/>
              <a:gd name="connsiteY26" fmla="*/ 715938 h 1962353"/>
              <a:gd name="connsiteX27" fmla="*/ 2609850 w 3023507"/>
              <a:gd name="connsiteY27" fmla="*/ 601638 h 1962353"/>
              <a:gd name="connsiteX28" fmla="*/ 2473779 w 3023507"/>
              <a:gd name="connsiteY28" fmla="*/ 511831 h 1962353"/>
              <a:gd name="connsiteX29" fmla="*/ 2419350 w 3023507"/>
              <a:gd name="connsiteY29" fmla="*/ 623410 h 1962353"/>
              <a:gd name="connsiteX30" fmla="*/ 2334985 w 3023507"/>
              <a:gd name="connsiteY30" fmla="*/ 664231 h 1962353"/>
              <a:gd name="connsiteX31" fmla="*/ 2212521 w 3023507"/>
              <a:gd name="connsiteY31" fmla="*/ 707774 h 1962353"/>
              <a:gd name="connsiteX32" fmla="*/ 2119993 w 3023507"/>
              <a:gd name="connsiteY32" fmla="*/ 710495 h 1962353"/>
              <a:gd name="connsiteX33" fmla="*/ 1905000 w 3023507"/>
              <a:gd name="connsiteY33" fmla="*/ 631573 h 1962353"/>
              <a:gd name="connsiteX34" fmla="*/ 1817915 w 3023507"/>
              <a:gd name="connsiteY34" fmla="*/ 721381 h 1962353"/>
              <a:gd name="connsiteX35" fmla="*/ 1684564 w 3023507"/>
              <a:gd name="connsiteY35" fmla="*/ 906438 h 1962353"/>
              <a:gd name="connsiteX36" fmla="*/ 1494064 w 3023507"/>
              <a:gd name="connsiteY36" fmla="*/ 1197631 h 1962353"/>
              <a:gd name="connsiteX37" fmla="*/ 1273629 w 3023507"/>
              <a:gd name="connsiteY37" fmla="*/ 1521481 h 1962353"/>
              <a:gd name="connsiteX38" fmla="*/ 1077685 w 3023507"/>
              <a:gd name="connsiteY38" fmla="*/ 1731030 h 1962353"/>
              <a:gd name="connsiteX39" fmla="*/ 928007 w 3023507"/>
              <a:gd name="connsiteY39" fmla="*/ 1869824 h 1962353"/>
              <a:gd name="connsiteX40" fmla="*/ 762000 w 3023507"/>
              <a:gd name="connsiteY40" fmla="*/ 1940581 h 1962353"/>
              <a:gd name="connsiteX41" fmla="*/ 574221 w 3023507"/>
              <a:gd name="connsiteY41" fmla="*/ 1959631 h 1962353"/>
              <a:gd name="connsiteX42" fmla="*/ 397330 w 3023507"/>
              <a:gd name="connsiteY42" fmla="*/ 1916088 h 1962353"/>
              <a:gd name="connsiteX43" fmla="*/ 228600 w 3023507"/>
              <a:gd name="connsiteY43" fmla="*/ 1891595 h 1962353"/>
              <a:gd name="connsiteX44" fmla="*/ 84364 w 3023507"/>
              <a:gd name="connsiteY44" fmla="*/ 1932417 h 1962353"/>
              <a:gd name="connsiteX45" fmla="*/ 0 w 3023507"/>
              <a:gd name="connsiteY45" fmla="*/ 1962353 h 1962353"/>
              <a:gd name="connsiteX46" fmla="*/ 2722 w 3023507"/>
              <a:gd name="connsiteY46" fmla="*/ 1635782 h 1962353"/>
              <a:gd name="connsiteX0" fmla="*/ 2722 w 3023507"/>
              <a:gd name="connsiteY0" fmla="*/ 1635782 h 1962353"/>
              <a:gd name="connsiteX1" fmla="*/ 312964 w 3023507"/>
              <a:gd name="connsiteY1" fmla="*/ 1554138 h 1962353"/>
              <a:gd name="connsiteX2" fmla="*/ 693964 w 3023507"/>
              <a:gd name="connsiteY2" fmla="*/ 1616731 h 1962353"/>
              <a:gd name="connsiteX3" fmla="*/ 1777093 w 3023507"/>
              <a:gd name="connsiteY3" fmla="*/ 247853 h 1962353"/>
              <a:gd name="connsiteX4" fmla="*/ 2147207 w 3023507"/>
              <a:gd name="connsiteY4" fmla="*/ 375760 h 1962353"/>
              <a:gd name="connsiteX5" fmla="*/ 2438400 w 3023507"/>
              <a:gd name="connsiteY5" fmla="*/ 111781 h 1962353"/>
              <a:gd name="connsiteX6" fmla="*/ 2468336 w 3023507"/>
              <a:gd name="connsiteY6" fmla="*/ 242410 h 1962353"/>
              <a:gd name="connsiteX7" fmla="*/ 2490107 w 3023507"/>
              <a:gd name="connsiteY7" fmla="*/ 353988 h 1962353"/>
              <a:gd name="connsiteX8" fmla="*/ 2500993 w 3023507"/>
              <a:gd name="connsiteY8" fmla="*/ 419303 h 1962353"/>
              <a:gd name="connsiteX9" fmla="*/ 2528207 w 3023507"/>
              <a:gd name="connsiteY9" fmla="*/ 166210 h 1962353"/>
              <a:gd name="connsiteX10" fmla="*/ 2569029 w 3023507"/>
              <a:gd name="connsiteY10" fmla="*/ 326774 h 1962353"/>
              <a:gd name="connsiteX11" fmla="*/ 2626179 w 3023507"/>
              <a:gd name="connsiteY11" fmla="*/ 451960 h 1962353"/>
              <a:gd name="connsiteX12" fmla="*/ 2656114 w 3023507"/>
              <a:gd name="connsiteY12" fmla="*/ 383924 h 1962353"/>
              <a:gd name="connsiteX13" fmla="*/ 2658836 w 3023507"/>
              <a:gd name="connsiteY13" fmla="*/ 223360 h 1962353"/>
              <a:gd name="connsiteX14" fmla="*/ 2688771 w 3023507"/>
              <a:gd name="connsiteY14" fmla="*/ 87288 h 1962353"/>
              <a:gd name="connsiteX15" fmla="*/ 2721429 w 3023507"/>
              <a:gd name="connsiteY15" fmla="*/ 2924 h 1962353"/>
              <a:gd name="connsiteX16" fmla="*/ 2792186 w 3023507"/>
              <a:gd name="connsiteY16" fmla="*/ 185260 h 1962353"/>
              <a:gd name="connsiteX17" fmla="*/ 2852057 w 3023507"/>
              <a:gd name="connsiteY17" fmla="*/ 321331 h 1962353"/>
              <a:gd name="connsiteX18" fmla="*/ 2901043 w 3023507"/>
              <a:gd name="connsiteY18" fmla="*/ 166210 h 1962353"/>
              <a:gd name="connsiteX19" fmla="*/ 2920093 w 3023507"/>
              <a:gd name="connsiteY19" fmla="*/ 119945 h 1962353"/>
              <a:gd name="connsiteX20" fmla="*/ 2971800 w 3023507"/>
              <a:gd name="connsiteY20" fmla="*/ 394810 h 1962353"/>
              <a:gd name="connsiteX21" fmla="*/ 2982686 w 3023507"/>
              <a:gd name="connsiteY21" fmla="*/ 500945 h 1962353"/>
              <a:gd name="connsiteX22" fmla="*/ 3023507 w 3023507"/>
              <a:gd name="connsiteY22" fmla="*/ 617967 h 1962353"/>
              <a:gd name="connsiteX23" fmla="*/ 2903765 w 3023507"/>
              <a:gd name="connsiteY23" fmla="*/ 416582 h 1962353"/>
              <a:gd name="connsiteX24" fmla="*/ 2827564 w 3023507"/>
              <a:gd name="connsiteY24" fmla="*/ 522717 h 1962353"/>
              <a:gd name="connsiteX25" fmla="*/ 2754086 w 3023507"/>
              <a:gd name="connsiteY25" fmla="*/ 601638 h 1962353"/>
              <a:gd name="connsiteX26" fmla="*/ 2675164 w 3023507"/>
              <a:gd name="connsiteY26" fmla="*/ 715938 h 1962353"/>
              <a:gd name="connsiteX27" fmla="*/ 2609850 w 3023507"/>
              <a:gd name="connsiteY27" fmla="*/ 601638 h 1962353"/>
              <a:gd name="connsiteX28" fmla="*/ 2473779 w 3023507"/>
              <a:gd name="connsiteY28" fmla="*/ 511831 h 1962353"/>
              <a:gd name="connsiteX29" fmla="*/ 2419350 w 3023507"/>
              <a:gd name="connsiteY29" fmla="*/ 623410 h 1962353"/>
              <a:gd name="connsiteX30" fmla="*/ 2334985 w 3023507"/>
              <a:gd name="connsiteY30" fmla="*/ 664231 h 1962353"/>
              <a:gd name="connsiteX31" fmla="*/ 2212521 w 3023507"/>
              <a:gd name="connsiteY31" fmla="*/ 707774 h 1962353"/>
              <a:gd name="connsiteX32" fmla="*/ 2119993 w 3023507"/>
              <a:gd name="connsiteY32" fmla="*/ 710495 h 1962353"/>
              <a:gd name="connsiteX33" fmla="*/ 1905000 w 3023507"/>
              <a:gd name="connsiteY33" fmla="*/ 631573 h 1962353"/>
              <a:gd name="connsiteX34" fmla="*/ 1817915 w 3023507"/>
              <a:gd name="connsiteY34" fmla="*/ 721381 h 1962353"/>
              <a:gd name="connsiteX35" fmla="*/ 1684564 w 3023507"/>
              <a:gd name="connsiteY35" fmla="*/ 906438 h 1962353"/>
              <a:gd name="connsiteX36" fmla="*/ 1494064 w 3023507"/>
              <a:gd name="connsiteY36" fmla="*/ 1197631 h 1962353"/>
              <a:gd name="connsiteX37" fmla="*/ 1273629 w 3023507"/>
              <a:gd name="connsiteY37" fmla="*/ 1521481 h 1962353"/>
              <a:gd name="connsiteX38" fmla="*/ 1077685 w 3023507"/>
              <a:gd name="connsiteY38" fmla="*/ 1731030 h 1962353"/>
              <a:gd name="connsiteX39" fmla="*/ 928007 w 3023507"/>
              <a:gd name="connsiteY39" fmla="*/ 1869824 h 1962353"/>
              <a:gd name="connsiteX40" fmla="*/ 762000 w 3023507"/>
              <a:gd name="connsiteY40" fmla="*/ 1940581 h 1962353"/>
              <a:gd name="connsiteX41" fmla="*/ 574221 w 3023507"/>
              <a:gd name="connsiteY41" fmla="*/ 1959631 h 1962353"/>
              <a:gd name="connsiteX42" fmla="*/ 397330 w 3023507"/>
              <a:gd name="connsiteY42" fmla="*/ 1916088 h 1962353"/>
              <a:gd name="connsiteX43" fmla="*/ 228600 w 3023507"/>
              <a:gd name="connsiteY43" fmla="*/ 1891595 h 1962353"/>
              <a:gd name="connsiteX44" fmla="*/ 84364 w 3023507"/>
              <a:gd name="connsiteY44" fmla="*/ 1932417 h 1962353"/>
              <a:gd name="connsiteX45" fmla="*/ 0 w 3023507"/>
              <a:gd name="connsiteY45" fmla="*/ 1962353 h 1962353"/>
              <a:gd name="connsiteX46" fmla="*/ 2722 w 3023507"/>
              <a:gd name="connsiteY46" fmla="*/ 1635782 h 1962353"/>
              <a:gd name="connsiteX0" fmla="*/ 2722 w 3023507"/>
              <a:gd name="connsiteY0" fmla="*/ 1635782 h 1962353"/>
              <a:gd name="connsiteX1" fmla="*/ 312964 w 3023507"/>
              <a:gd name="connsiteY1" fmla="*/ 1554138 h 1962353"/>
              <a:gd name="connsiteX2" fmla="*/ 693964 w 3023507"/>
              <a:gd name="connsiteY2" fmla="*/ 1616731 h 1962353"/>
              <a:gd name="connsiteX3" fmla="*/ 1777093 w 3023507"/>
              <a:gd name="connsiteY3" fmla="*/ 247853 h 1962353"/>
              <a:gd name="connsiteX4" fmla="*/ 2147207 w 3023507"/>
              <a:gd name="connsiteY4" fmla="*/ 375760 h 1962353"/>
              <a:gd name="connsiteX5" fmla="*/ 2438400 w 3023507"/>
              <a:gd name="connsiteY5" fmla="*/ 111781 h 1962353"/>
              <a:gd name="connsiteX6" fmla="*/ 2468336 w 3023507"/>
              <a:gd name="connsiteY6" fmla="*/ 242410 h 1962353"/>
              <a:gd name="connsiteX7" fmla="*/ 2490107 w 3023507"/>
              <a:gd name="connsiteY7" fmla="*/ 353988 h 1962353"/>
              <a:gd name="connsiteX8" fmla="*/ 2500993 w 3023507"/>
              <a:gd name="connsiteY8" fmla="*/ 419303 h 1962353"/>
              <a:gd name="connsiteX9" fmla="*/ 2528207 w 3023507"/>
              <a:gd name="connsiteY9" fmla="*/ 166210 h 1962353"/>
              <a:gd name="connsiteX10" fmla="*/ 2569029 w 3023507"/>
              <a:gd name="connsiteY10" fmla="*/ 326774 h 1962353"/>
              <a:gd name="connsiteX11" fmla="*/ 2626179 w 3023507"/>
              <a:gd name="connsiteY11" fmla="*/ 451960 h 1962353"/>
              <a:gd name="connsiteX12" fmla="*/ 2656114 w 3023507"/>
              <a:gd name="connsiteY12" fmla="*/ 383924 h 1962353"/>
              <a:gd name="connsiteX13" fmla="*/ 2658836 w 3023507"/>
              <a:gd name="connsiteY13" fmla="*/ 223360 h 1962353"/>
              <a:gd name="connsiteX14" fmla="*/ 2688771 w 3023507"/>
              <a:gd name="connsiteY14" fmla="*/ 87288 h 1962353"/>
              <a:gd name="connsiteX15" fmla="*/ 2721429 w 3023507"/>
              <a:gd name="connsiteY15" fmla="*/ 2924 h 1962353"/>
              <a:gd name="connsiteX16" fmla="*/ 2792186 w 3023507"/>
              <a:gd name="connsiteY16" fmla="*/ 185260 h 1962353"/>
              <a:gd name="connsiteX17" fmla="*/ 2852057 w 3023507"/>
              <a:gd name="connsiteY17" fmla="*/ 321331 h 1962353"/>
              <a:gd name="connsiteX18" fmla="*/ 2901043 w 3023507"/>
              <a:gd name="connsiteY18" fmla="*/ 166210 h 1962353"/>
              <a:gd name="connsiteX19" fmla="*/ 2920093 w 3023507"/>
              <a:gd name="connsiteY19" fmla="*/ 119945 h 1962353"/>
              <a:gd name="connsiteX20" fmla="*/ 2971800 w 3023507"/>
              <a:gd name="connsiteY20" fmla="*/ 394810 h 1962353"/>
              <a:gd name="connsiteX21" fmla="*/ 2982686 w 3023507"/>
              <a:gd name="connsiteY21" fmla="*/ 500945 h 1962353"/>
              <a:gd name="connsiteX22" fmla="*/ 3023507 w 3023507"/>
              <a:gd name="connsiteY22" fmla="*/ 617967 h 1962353"/>
              <a:gd name="connsiteX23" fmla="*/ 2903765 w 3023507"/>
              <a:gd name="connsiteY23" fmla="*/ 416582 h 1962353"/>
              <a:gd name="connsiteX24" fmla="*/ 2794907 w 3023507"/>
              <a:gd name="connsiteY24" fmla="*/ 419303 h 1962353"/>
              <a:gd name="connsiteX25" fmla="*/ 2754086 w 3023507"/>
              <a:gd name="connsiteY25" fmla="*/ 601638 h 1962353"/>
              <a:gd name="connsiteX26" fmla="*/ 2675164 w 3023507"/>
              <a:gd name="connsiteY26" fmla="*/ 715938 h 1962353"/>
              <a:gd name="connsiteX27" fmla="*/ 2609850 w 3023507"/>
              <a:gd name="connsiteY27" fmla="*/ 601638 h 1962353"/>
              <a:gd name="connsiteX28" fmla="*/ 2473779 w 3023507"/>
              <a:gd name="connsiteY28" fmla="*/ 511831 h 1962353"/>
              <a:gd name="connsiteX29" fmla="*/ 2419350 w 3023507"/>
              <a:gd name="connsiteY29" fmla="*/ 623410 h 1962353"/>
              <a:gd name="connsiteX30" fmla="*/ 2334985 w 3023507"/>
              <a:gd name="connsiteY30" fmla="*/ 664231 h 1962353"/>
              <a:gd name="connsiteX31" fmla="*/ 2212521 w 3023507"/>
              <a:gd name="connsiteY31" fmla="*/ 707774 h 1962353"/>
              <a:gd name="connsiteX32" fmla="*/ 2119993 w 3023507"/>
              <a:gd name="connsiteY32" fmla="*/ 710495 h 1962353"/>
              <a:gd name="connsiteX33" fmla="*/ 1905000 w 3023507"/>
              <a:gd name="connsiteY33" fmla="*/ 631573 h 1962353"/>
              <a:gd name="connsiteX34" fmla="*/ 1817915 w 3023507"/>
              <a:gd name="connsiteY34" fmla="*/ 721381 h 1962353"/>
              <a:gd name="connsiteX35" fmla="*/ 1684564 w 3023507"/>
              <a:gd name="connsiteY35" fmla="*/ 906438 h 1962353"/>
              <a:gd name="connsiteX36" fmla="*/ 1494064 w 3023507"/>
              <a:gd name="connsiteY36" fmla="*/ 1197631 h 1962353"/>
              <a:gd name="connsiteX37" fmla="*/ 1273629 w 3023507"/>
              <a:gd name="connsiteY37" fmla="*/ 1521481 h 1962353"/>
              <a:gd name="connsiteX38" fmla="*/ 1077685 w 3023507"/>
              <a:gd name="connsiteY38" fmla="*/ 1731030 h 1962353"/>
              <a:gd name="connsiteX39" fmla="*/ 928007 w 3023507"/>
              <a:gd name="connsiteY39" fmla="*/ 1869824 h 1962353"/>
              <a:gd name="connsiteX40" fmla="*/ 762000 w 3023507"/>
              <a:gd name="connsiteY40" fmla="*/ 1940581 h 1962353"/>
              <a:gd name="connsiteX41" fmla="*/ 574221 w 3023507"/>
              <a:gd name="connsiteY41" fmla="*/ 1959631 h 1962353"/>
              <a:gd name="connsiteX42" fmla="*/ 397330 w 3023507"/>
              <a:gd name="connsiteY42" fmla="*/ 1916088 h 1962353"/>
              <a:gd name="connsiteX43" fmla="*/ 228600 w 3023507"/>
              <a:gd name="connsiteY43" fmla="*/ 1891595 h 1962353"/>
              <a:gd name="connsiteX44" fmla="*/ 84364 w 3023507"/>
              <a:gd name="connsiteY44" fmla="*/ 1932417 h 1962353"/>
              <a:gd name="connsiteX45" fmla="*/ 0 w 3023507"/>
              <a:gd name="connsiteY45" fmla="*/ 1962353 h 1962353"/>
              <a:gd name="connsiteX46" fmla="*/ 2722 w 3023507"/>
              <a:gd name="connsiteY46" fmla="*/ 1635782 h 1962353"/>
              <a:gd name="connsiteX0" fmla="*/ 2722 w 3023507"/>
              <a:gd name="connsiteY0" fmla="*/ 1635782 h 1962353"/>
              <a:gd name="connsiteX1" fmla="*/ 312964 w 3023507"/>
              <a:gd name="connsiteY1" fmla="*/ 1554138 h 1962353"/>
              <a:gd name="connsiteX2" fmla="*/ 693964 w 3023507"/>
              <a:gd name="connsiteY2" fmla="*/ 1616731 h 1962353"/>
              <a:gd name="connsiteX3" fmla="*/ 1777093 w 3023507"/>
              <a:gd name="connsiteY3" fmla="*/ 247853 h 1962353"/>
              <a:gd name="connsiteX4" fmla="*/ 2147207 w 3023507"/>
              <a:gd name="connsiteY4" fmla="*/ 375760 h 1962353"/>
              <a:gd name="connsiteX5" fmla="*/ 2438400 w 3023507"/>
              <a:gd name="connsiteY5" fmla="*/ 111781 h 1962353"/>
              <a:gd name="connsiteX6" fmla="*/ 2468336 w 3023507"/>
              <a:gd name="connsiteY6" fmla="*/ 242410 h 1962353"/>
              <a:gd name="connsiteX7" fmla="*/ 2490107 w 3023507"/>
              <a:gd name="connsiteY7" fmla="*/ 353988 h 1962353"/>
              <a:gd name="connsiteX8" fmla="*/ 2500993 w 3023507"/>
              <a:gd name="connsiteY8" fmla="*/ 419303 h 1962353"/>
              <a:gd name="connsiteX9" fmla="*/ 2528207 w 3023507"/>
              <a:gd name="connsiteY9" fmla="*/ 166210 h 1962353"/>
              <a:gd name="connsiteX10" fmla="*/ 2569029 w 3023507"/>
              <a:gd name="connsiteY10" fmla="*/ 326774 h 1962353"/>
              <a:gd name="connsiteX11" fmla="*/ 2626179 w 3023507"/>
              <a:gd name="connsiteY11" fmla="*/ 451960 h 1962353"/>
              <a:gd name="connsiteX12" fmla="*/ 2656114 w 3023507"/>
              <a:gd name="connsiteY12" fmla="*/ 383924 h 1962353"/>
              <a:gd name="connsiteX13" fmla="*/ 2658836 w 3023507"/>
              <a:gd name="connsiteY13" fmla="*/ 223360 h 1962353"/>
              <a:gd name="connsiteX14" fmla="*/ 2688771 w 3023507"/>
              <a:gd name="connsiteY14" fmla="*/ 87288 h 1962353"/>
              <a:gd name="connsiteX15" fmla="*/ 2721429 w 3023507"/>
              <a:gd name="connsiteY15" fmla="*/ 2924 h 1962353"/>
              <a:gd name="connsiteX16" fmla="*/ 2792186 w 3023507"/>
              <a:gd name="connsiteY16" fmla="*/ 185260 h 1962353"/>
              <a:gd name="connsiteX17" fmla="*/ 2852057 w 3023507"/>
              <a:gd name="connsiteY17" fmla="*/ 321331 h 1962353"/>
              <a:gd name="connsiteX18" fmla="*/ 2901043 w 3023507"/>
              <a:gd name="connsiteY18" fmla="*/ 166210 h 1962353"/>
              <a:gd name="connsiteX19" fmla="*/ 2920093 w 3023507"/>
              <a:gd name="connsiteY19" fmla="*/ 119945 h 1962353"/>
              <a:gd name="connsiteX20" fmla="*/ 2971800 w 3023507"/>
              <a:gd name="connsiteY20" fmla="*/ 394810 h 1962353"/>
              <a:gd name="connsiteX21" fmla="*/ 2982686 w 3023507"/>
              <a:gd name="connsiteY21" fmla="*/ 500945 h 1962353"/>
              <a:gd name="connsiteX22" fmla="*/ 3023507 w 3023507"/>
              <a:gd name="connsiteY22" fmla="*/ 617967 h 1962353"/>
              <a:gd name="connsiteX23" fmla="*/ 2903765 w 3023507"/>
              <a:gd name="connsiteY23" fmla="*/ 416582 h 1962353"/>
              <a:gd name="connsiteX24" fmla="*/ 2794907 w 3023507"/>
              <a:gd name="connsiteY24" fmla="*/ 419303 h 1962353"/>
              <a:gd name="connsiteX25" fmla="*/ 2754086 w 3023507"/>
              <a:gd name="connsiteY25" fmla="*/ 601638 h 1962353"/>
              <a:gd name="connsiteX26" fmla="*/ 2696936 w 3023507"/>
              <a:gd name="connsiteY26" fmla="*/ 631574 h 1962353"/>
              <a:gd name="connsiteX27" fmla="*/ 2609850 w 3023507"/>
              <a:gd name="connsiteY27" fmla="*/ 601638 h 1962353"/>
              <a:gd name="connsiteX28" fmla="*/ 2473779 w 3023507"/>
              <a:gd name="connsiteY28" fmla="*/ 511831 h 1962353"/>
              <a:gd name="connsiteX29" fmla="*/ 2419350 w 3023507"/>
              <a:gd name="connsiteY29" fmla="*/ 623410 h 1962353"/>
              <a:gd name="connsiteX30" fmla="*/ 2334985 w 3023507"/>
              <a:gd name="connsiteY30" fmla="*/ 664231 h 1962353"/>
              <a:gd name="connsiteX31" fmla="*/ 2212521 w 3023507"/>
              <a:gd name="connsiteY31" fmla="*/ 707774 h 1962353"/>
              <a:gd name="connsiteX32" fmla="*/ 2119993 w 3023507"/>
              <a:gd name="connsiteY32" fmla="*/ 710495 h 1962353"/>
              <a:gd name="connsiteX33" fmla="*/ 1905000 w 3023507"/>
              <a:gd name="connsiteY33" fmla="*/ 631573 h 1962353"/>
              <a:gd name="connsiteX34" fmla="*/ 1817915 w 3023507"/>
              <a:gd name="connsiteY34" fmla="*/ 721381 h 1962353"/>
              <a:gd name="connsiteX35" fmla="*/ 1684564 w 3023507"/>
              <a:gd name="connsiteY35" fmla="*/ 906438 h 1962353"/>
              <a:gd name="connsiteX36" fmla="*/ 1494064 w 3023507"/>
              <a:gd name="connsiteY36" fmla="*/ 1197631 h 1962353"/>
              <a:gd name="connsiteX37" fmla="*/ 1273629 w 3023507"/>
              <a:gd name="connsiteY37" fmla="*/ 1521481 h 1962353"/>
              <a:gd name="connsiteX38" fmla="*/ 1077685 w 3023507"/>
              <a:gd name="connsiteY38" fmla="*/ 1731030 h 1962353"/>
              <a:gd name="connsiteX39" fmla="*/ 928007 w 3023507"/>
              <a:gd name="connsiteY39" fmla="*/ 1869824 h 1962353"/>
              <a:gd name="connsiteX40" fmla="*/ 762000 w 3023507"/>
              <a:gd name="connsiteY40" fmla="*/ 1940581 h 1962353"/>
              <a:gd name="connsiteX41" fmla="*/ 574221 w 3023507"/>
              <a:gd name="connsiteY41" fmla="*/ 1959631 h 1962353"/>
              <a:gd name="connsiteX42" fmla="*/ 397330 w 3023507"/>
              <a:gd name="connsiteY42" fmla="*/ 1916088 h 1962353"/>
              <a:gd name="connsiteX43" fmla="*/ 228600 w 3023507"/>
              <a:gd name="connsiteY43" fmla="*/ 1891595 h 1962353"/>
              <a:gd name="connsiteX44" fmla="*/ 84364 w 3023507"/>
              <a:gd name="connsiteY44" fmla="*/ 1932417 h 1962353"/>
              <a:gd name="connsiteX45" fmla="*/ 0 w 3023507"/>
              <a:gd name="connsiteY45" fmla="*/ 1962353 h 1962353"/>
              <a:gd name="connsiteX46" fmla="*/ 2722 w 3023507"/>
              <a:gd name="connsiteY46" fmla="*/ 1635782 h 1962353"/>
              <a:gd name="connsiteX0" fmla="*/ 2722 w 3023507"/>
              <a:gd name="connsiteY0" fmla="*/ 1635782 h 1962353"/>
              <a:gd name="connsiteX1" fmla="*/ 312964 w 3023507"/>
              <a:gd name="connsiteY1" fmla="*/ 1554138 h 1962353"/>
              <a:gd name="connsiteX2" fmla="*/ 693964 w 3023507"/>
              <a:gd name="connsiteY2" fmla="*/ 1616731 h 1962353"/>
              <a:gd name="connsiteX3" fmla="*/ 1777093 w 3023507"/>
              <a:gd name="connsiteY3" fmla="*/ 247853 h 1962353"/>
              <a:gd name="connsiteX4" fmla="*/ 2147207 w 3023507"/>
              <a:gd name="connsiteY4" fmla="*/ 375760 h 1962353"/>
              <a:gd name="connsiteX5" fmla="*/ 2438400 w 3023507"/>
              <a:gd name="connsiteY5" fmla="*/ 111781 h 1962353"/>
              <a:gd name="connsiteX6" fmla="*/ 2468336 w 3023507"/>
              <a:gd name="connsiteY6" fmla="*/ 242410 h 1962353"/>
              <a:gd name="connsiteX7" fmla="*/ 2490107 w 3023507"/>
              <a:gd name="connsiteY7" fmla="*/ 353988 h 1962353"/>
              <a:gd name="connsiteX8" fmla="*/ 2500993 w 3023507"/>
              <a:gd name="connsiteY8" fmla="*/ 419303 h 1962353"/>
              <a:gd name="connsiteX9" fmla="*/ 2528207 w 3023507"/>
              <a:gd name="connsiteY9" fmla="*/ 166210 h 1962353"/>
              <a:gd name="connsiteX10" fmla="*/ 2569029 w 3023507"/>
              <a:gd name="connsiteY10" fmla="*/ 326774 h 1962353"/>
              <a:gd name="connsiteX11" fmla="*/ 2626179 w 3023507"/>
              <a:gd name="connsiteY11" fmla="*/ 451960 h 1962353"/>
              <a:gd name="connsiteX12" fmla="*/ 2656114 w 3023507"/>
              <a:gd name="connsiteY12" fmla="*/ 383924 h 1962353"/>
              <a:gd name="connsiteX13" fmla="*/ 2658836 w 3023507"/>
              <a:gd name="connsiteY13" fmla="*/ 223360 h 1962353"/>
              <a:gd name="connsiteX14" fmla="*/ 2688771 w 3023507"/>
              <a:gd name="connsiteY14" fmla="*/ 87288 h 1962353"/>
              <a:gd name="connsiteX15" fmla="*/ 2721429 w 3023507"/>
              <a:gd name="connsiteY15" fmla="*/ 2924 h 1962353"/>
              <a:gd name="connsiteX16" fmla="*/ 2792186 w 3023507"/>
              <a:gd name="connsiteY16" fmla="*/ 185260 h 1962353"/>
              <a:gd name="connsiteX17" fmla="*/ 2852057 w 3023507"/>
              <a:gd name="connsiteY17" fmla="*/ 321331 h 1962353"/>
              <a:gd name="connsiteX18" fmla="*/ 2901043 w 3023507"/>
              <a:gd name="connsiteY18" fmla="*/ 166210 h 1962353"/>
              <a:gd name="connsiteX19" fmla="*/ 2920093 w 3023507"/>
              <a:gd name="connsiteY19" fmla="*/ 119945 h 1962353"/>
              <a:gd name="connsiteX20" fmla="*/ 2971800 w 3023507"/>
              <a:gd name="connsiteY20" fmla="*/ 394810 h 1962353"/>
              <a:gd name="connsiteX21" fmla="*/ 2982686 w 3023507"/>
              <a:gd name="connsiteY21" fmla="*/ 500945 h 1962353"/>
              <a:gd name="connsiteX22" fmla="*/ 3023507 w 3023507"/>
              <a:gd name="connsiteY22" fmla="*/ 617967 h 1962353"/>
              <a:gd name="connsiteX23" fmla="*/ 2903765 w 3023507"/>
              <a:gd name="connsiteY23" fmla="*/ 416582 h 1962353"/>
              <a:gd name="connsiteX24" fmla="*/ 2794907 w 3023507"/>
              <a:gd name="connsiteY24" fmla="*/ 419303 h 1962353"/>
              <a:gd name="connsiteX25" fmla="*/ 2754086 w 3023507"/>
              <a:gd name="connsiteY25" fmla="*/ 601638 h 1962353"/>
              <a:gd name="connsiteX26" fmla="*/ 2696936 w 3023507"/>
              <a:gd name="connsiteY26" fmla="*/ 631574 h 1962353"/>
              <a:gd name="connsiteX27" fmla="*/ 2609850 w 3023507"/>
              <a:gd name="connsiteY27" fmla="*/ 601638 h 1962353"/>
              <a:gd name="connsiteX28" fmla="*/ 2473779 w 3023507"/>
              <a:gd name="connsiteY28" fmla="*/ 511831 h 1962353"/>
              <a:gd name="connsiteX29" fmla="*/ 2419350 w 3023507"/>
              <a:gd name="connsiteY29" fmla="*/ 623410 h 1962353"/>
              <a:gd name="connsiteX30" fmla="*/ 2334985 w 3023507"/>
              <a:gd name="connsiteY30" fmla="*/ 664231 h 1962353"/>
              <a:gd name="connsiteX31" fmla="*/ 2212521 w 3023507"/>
              <a:gd name="connsiteY31" fmla="*/ 707774 h 1962353"/>
              <a:gd name="connsiteX32" fmla="*/ 2128157 w 3023507"/>
              <a:gd name="connsiteY32" fmla="*/ 683281 h 1962353"/>
              <a:gd name="connsiteX33" fmla="*/ 1905000 w 3023507"/>
              <a:gd name="connsiteY33" fmla="*/ 631573 h 1962353"/>
              <a:gd name="connsiteX34" fmla="*/ 1817915 w 3023507"/>
              <a:gd name="connsiteY34" fmla="*/ 721381 h 1962353"/>
              <a:gd name="connsiteX35" fmla="*/ 1684564 w 3023507"/>
              <a:gd name="connsiteY35" fmla="*/ 906438 h 1962353"/>
              <a:gd name="connsiteX36" fmla="*/ 1494064 w 3023507"/>
              <a:gd name="connsiteY36" fmla="*/ 1197631 h 1962353"/>
              <a:gd name="connsiteX37" fmla="*/ 1273629 w 3023507"/>
              <a:gd name="connsiteY37" fmla="*/ 1521481 h 1962353"/>
              <a:gd name="connsiteX38" fmla="*/ 1077685 w 3023507"/>
              <a:gd name="connsiteY38" fmla="*/ 1731030 h 1962353"/>
              <a:gd name="connsiteX39" fmla="*/ 928007 w 3023507"/>
              <a:gd name="connsiteY39" fmla="*/ 1869824 h 1962353"/>
              <a:gd name="connsiteX40" fmla="*/ 762000 w 3023507"/>
              <a:gd name="connsiteY40" fmla="*/ 1940581 h 1962353"/>
              <a:gd name="connsiteX41" fmla="*/ 574221 w 3023507"/>
              <a:gd name="connsiteY41" fmla="*/ 1959631 h 1962353"/>
              <a:gd name="connsiteX42" fmla="*/ 397330 w 3023507"/>
              <a:gd name="connsiteY42" fmla="*/ 1916088 h 1962353"/>
              <a:gd name="connsiteX43" fmla="*/ 228600 w 3023507"/>
              <a:gd name="connsiteY43" fmla="*/ 1891595 h 1962353"/>
              <a:gd name="connsiteX44" fmla="*/ 84364 w 3023507"/>
              <a:gd name="connsiteY44" fmla="*/ 1932417 h 1962353"/>
              <a:gd name="connsiteX45" fmla="*/ 0 w 3023507"/>
              <a:gd name="connsiteY45" fmla="*/ 1962353 h 1962353"/>
              <a:gd name="connsiteX46" fmla="*/ 2722 w 3023507"/>
              <a:gd name="connsiteY46" fmla="*/ 1635782 h 1962353"/>
              <a:gd name="connsiteX0" fmla="*/ 2722 w 3023507"/>
              <a:gd name="connsiteY0" fmla="*/ 1635782 h 1962353"/>
              <a:gd name="connsiteX1" fmla="*/ 312964 w 3023507"/>
              <a:gd name="connsiteY1" fmla="*/ 1554138 h 1962353"/>
              <a:gd name="connsiteX2" fmla="*/ 693964 w 3023507"/>
              <a:gd name="connsiteY2" fmla="*/ 1616731 h 1962353"/>
              <a:gd name="connsiteX3" fmla="*/ 1777093 w 3023507"/>
              <a:gd name="connsiteY3" fmla="*/ 247853 h 1962353"/>
              <a:gd name="connsiteX4" fmla="*/ 2147207 w 3023507"/>
              <a:gd name="connsiteY4" fmla="*/ 375760 h 1962353"/>
              <a:gd name="connsiteX5" fmla="*/ 2438400 w 3023507"/>
              <a:gd name="connsiteY5" fmla="*/ 111781 h 1962353"/>
              <a:gd name="connsiteX6" fmla="*/ 2468336 w 3023507"/>
              <a:gd name="connsiteY6" fmla="*/ 242410 h 1962353"/>
              <a:gd name="connsiteX7" fmla="*/ 2490107 w 3023507"/>
              <a:gd name="connsiteY7" fmla="*/ 353988 h 1962353"/>
              <a:gd name="connsiteX8" fmla="*/ 2500993 w 3023507"/>
              <a:gd name="connsiteY8" fmla="*/ 419303 h 1962353"/>
              <a:gd name="connsiteX9" fmla="*/ 2528207 w 3023507"/>
              <a:gd name="connsiteY9" fmla="*/ 166210 h 1962353"/>
              <a:gd name="connsiteX10" fmla="*/ 2569029 w 3023507"/>
              <a:gd name="connsiteY10" fmla="*/ 326774 h 1962353"/>
              <a:gd name="connsiteX11" fmla="*/ 2626179 w 3023507"/>
              <a:gd name="connsiteY11" fmla="*/ 451960 h 1962353"/>
              <a:gd name="connsiteX12" fmla="*/ 2656114 w 3023507"/>
              <a:gd name="connsiteY12" fmla="*/ 383924 h 1962353"/>
              <a:gd name="connsiteX13" fmla="*/ 2658836 w 3023507"/>
              <a:gd name="connsiteY13" fmla="*/ 223360 h 1962353"/>
              <a:gd name="connsiteX14" fmla="*/ 2688771 w 3023507"/>
              <a:gd name="connsiteY14" fmla="*/ 87288 h 1962353"/>
              <a:gd name="connsiteX15" fmla="*/ 2721429 w 3023507"/>
              <a:gd name="connsiteY15" fmla="*/ 2924 h 1962353"/>
              <a:gd name="connsiteX16" fmla="*/ 2792186 w 3023507"/>
              <a:gd name="connsiteY16" fmla="*/ 185260 h 1962353"/>
              <a:gd name="connsiteX17" fmla="*/ 2852057 w 3023507"/>
              <a:gd name="connsiteY17" fmla="*/ 321331 h 1962353"/>
              <a:gd name="connsiteX18" fmla="*/ 2901043 w 3023507"/>
              <a:gd name="connsiteY18" fmla="*/ 166210 h 1962353"/>
              <a:gd name="connsiteX19" fmla="*/ 2920093 w 3023507"/>
              <a:gd name="connsiteY19" fmla="*/ 119945 h 1962353"/>
              <a:gd name="connsiteX20" fmla="*/ 2971800 w 3023507"/>
              <a:gd name="connsiteY20" fmla="*/ 394810 h 1962353"/>
              <a:gd name="connsiteX21" fmla="*/ 2982686 w 3023507"/>
              <a:gd name="connsiteY21" fmla="*/ 500945 h 1962353"/>
              <a:gd name="connsiteX22" fmla="*/ 3023507 w 3023507"/>
              <a:gd name="connsiteY22" fmla="*/ 617967 h 1962353"/>
              <a:gd name="connsiteX23" fmla="*/ 2903765 w 3023507"/>
              <a:gd name="connsiteY23" fmla="*/ 416582 h 1962353"/>
              <a:gd name="connsiteX24" fmla="*/ 2794907 w 3023507"/>
              <a:gd name="connsiteY24" fmla="*/ 419303 h 1962353"/>
              <a:gd name="connsiteX25" fmla="*/ 2754086 w 3023507"/>
              <a:gd name="connsiteY25" fmla="*/ 601638 h 1962353"/>
              <a:gd name="connsiteX26" fmla="*/ 2696936 w 3023507"/>
              <a:gd name="connsiteY26" fmla="*/ 631574 h 1962353"/>
              <a:gd name="connsiteX27" fmla="*/ 2609850 w 3023507"/>
              <a:gd name="connsiteY27" fmla="*/ 601638 h 1962353"/>
              <a:gd name="connsiteX28" fmla="*/ 2473779 w 3023507"/>
              <a:gd name="connsiteY28" fmla="*/ 511831 h 1962353"/>
              <a:gd name="connsiteX29" fmla="*/ 2419350 w 3023507"/>
              <a:gd name="connsiteY29" fmla="*/ 623410 h 1962353"/>
              <a:gd name="connsiteX30" fmla="*/ 2334985 w 3023507"/>
              <a:gd name="connsiteY30" fmla="*/ 664231 h 1962353"/>
              <a:gd name="connsiteX31" fmla="*/ 2226129 w 3023507"/>
              <a:gd name="connsiteY31" fmla="*/ 666953 h 1962353"/>
              <a:gd name="connsiteX32" fmla="*/ 2128157 w 3023507"/>
              <a:gd name="connsiteY32" fmla="*/ 683281 h 1962353"/>
              <a:gd name="connsiteX33" fmla="*/ 1905000 w 3023507"/>
              <a:gd name="connsiteY33" fmla="*/ 631573 h 1962353"/>
              <a:gd name="connsiteX34" fmla="*/ 1817915 w 3023507"/>
              <a:gd name="connsiteY34" fmla="*/ 721381 h 1962353"/>
              <a:gd name="connsiteX35" fmla="*/ 1684564 w 3023507"/>
              <a:gd name="connsiteY35" fmla="*/ 906438 h 1962353"/>
              <a:gd name="connsiteX36" fmla="*/ 1494064 w 3023507"/>
              <a:gd name="connsiteY36" fmla="*/ 1197631 h 1962353"/>
              <a:gd name="connsiteX37" fmla="*/ 1273629 w 3023507"/>
              <a:gd name="connsiteY37" fmla="*/ 1521481 h 1962353"/>
              <a:gd name="connsiteX38" fmla="*/ 1077685 w 3023507"/>
              <a:gd name="connsiteY38" fmla="*/ 1731030 h 1962353"/>
              <a:gd name="connsiteX39" fmla="*/ 928007 w 3023507"/>
              <a:gd name="connsiteY39" fmla="*/ 1869824 h 1962353"/>
              <a:gd name="connsiteX40" fmla="*/ 762000 w 3023507"/>
              <a:gd name="connsiteY40" fmla="*/ 1940581 h 1962353"/>
              <a:gd name="connsiteX41" fmla="*/ 574221 w 3023507"/>
              <a:gd name="connsiteY41" fmla="*/ 1959631 h 1962353"/>
              <a:gd name="connsiteX42" fmla="*/ 397330 w 3023507"/>
              <a:gd name="connsiteY42" fmla="*/ 1916088 h 1962353"/>
              <a:gd name="connsiteX43" fmla="*/ 228600 w 3023507"/>
              <a:gd name="connsiteY43" fmla="*/ 1891595 h 1962353"/>
              <a:gd name="connsiteX44" fmla="*/ 84364 w 3023507"/>
              <a:gd name="connsiteY44" fmla="*/ 1932417 h 1962353"/>
              <a:gd name="connsiteX45" fmla="*/ 0 w 3023507"/>
              <a:gd name="connsiteY45" fmla="*/ 1962353 h 1962353"/>
              <a:gd name="connsiteX46" fmla="*/ 2722 w 3023507"/>
              <a:gd name="connsiteY46" fmla="*/ 1635782 h 1962353"/>
              <a:gd name="connsiteX0" fmla="*/ 2722 w 3023507"/>
              <a:gd name="connsiteY0" fmla="*/ 1635782 h 1962353"/>
              <a:gd name="connsiteX1" fmla="*/ 312964 w 3023507"/>
              <a:gd name="connsiteY1" fmla="*/ 1554138 h 1962353"/>
              <a:gd name="connsiteX2" fmla="*/ 693964 w 3023507"/>
              <a:gd name="connsiteY2" fmla="*/ 1616731 h 1962353"/>
              <a:gd name="connsiteX3" fmla="*/ 1777093 w 3023507"/>
              <a:gd name="connsiteY3" fmla="*/ 247853 h 1962353"/>
              <a:gd name="connsiteX4" fmla="*/ 2147207 w 3023507"/>
              <a:gd name="connsiteY4" fmla="*/ 375760 h 1962353"/>
              <a:gd name="connsiteX5" fmla="*/ 2438400 w 3023507"/>
              <a:gd name="connsiteY5" fmla="*/ 111781 h 1962353"/>
              <a:gd name="connsiteX6" fmla="*/ 2468336 w 3023507"/>
              <a:gd name="connsiteY6" fmla="*/ 242410 h 1962353"/>
              <a:gd name="connsiteX7" fmla="*/ 2490107 w 3023507"/>
              <a:gd name="connsiteY7" fmla="*/ 353988 h 1962353"/>
              <a:gd name="connsiteX8" fmla="*/ 2500993 w 3023507"/>
              <a:gd name="connsiteY8" fmla="*/ 419303 h 1962353"/>
              <a:gd name="connsiteX9" fmla="*/ 2528207 w 3023507"/>
              <a:gd name="connsiteY9" fmla="*/ 166210 h 1962353"/>
              <a:gd name="connsiteX10" fmla="*/ 2569029 w 3023507"/>
              <a:gd name="connsiteY10" fmla="*/ 326774 h 1962353"/>
              <a:gd name="connsiteX11" fmla="*/ 2626179 w 3023507"/>
              <a:gd name="connsiteY11" fmla="*/ 451960 h 1962353"/>
              <a:gd name="connsiteX12" fmla="*/ 2656114 w 3023507"/>
              <a:gd name="connsiteY12" fmla="*/ 383924 h 1962353"/>
              <a:gd name="connsiteX13" fmla="*/ 2658836 w 3023507"/>
              <a:gd name="connsiteY13" fmla="*/ 223360 h 1962353"/>
              <a:gd name="connsiteX14" fmla="*/ 2688771 w 3023507"/>
              <a:gd name="connsiteY14" fmla="*/ 87288 h 1962353"/>
              <a:gd name="connsiteX15" fmla="*/ 2721429 w 3023507"/>
              <a:gd name="connsiteY15" fmla="*/ 2924 h 1962353"/>
              <a:gd name="connsiteX16" fmla="*/ 2792186 w 3023507"/>
              <a:gd name="connsiteY16" fmla="*/ 185260 h 1962353"/>
              <a:gd name="connsiteX17" fmla="*/ 2852057 w 3023507"/>
              <a:gd name="connsiteY17" fmla="*/ 321331 h 1962353"/>
              <a:gd name="connsiteX18" fmla="*/ 2901043 w 3023507"/>
              <a:gd name="connsiteY18" fmla="*/ 166210 h 1962353"/>
              <a:gd name="connsiteX19" fmla="*/ 2920093 w 3023507"/>
              <a:gd name="connsiteY19" fmla="*/ 119945 h 1962353"/>
              <a:gd name="connsiteX20" fmla="*/ 2971800 w 3023507"/>
              <a:gd name="connsiteY20" fmla="*/ 394810 h 1962353"/>
              <a:gd name="connsiteX21" fmla="*/ 2982686 w 3023507"/>
              <a:gd name="connsiteY21" fmla="*/ 500945 h 1962353"/>
              <a:gd name="connsiteX22" fmla="*/ 3023507 w 3023507"/>
              <a:gd name="connsiteY22" fmla="*/ 617967 h 1962353"/>
              <a:gd name="connsiteX23" fmla="*/ 2903765 w 3023507"/>
              <a:gd name="connsiteY23" fmla="*/ 416582 h 1962353"/>
              <a:gd name="connsiteX24" fmla="*/ 2794907 w 3023507"/>
              <a:gd name="connsiteY24" fmla="*/ 419303 h 1962353"/>
              <a:gd name="connsiteX25" fmla="*/ 2754086 w 3023507"/>
              <a:gd name="connsiteY25" fmla="*/ 601638 h 1962353"/>
              <a:gd name="connsiteX26" fmla="*/ 2696936 w 3023507"/>
              <a:gd name="connsiteY26" fmla="*/ 631574 h 1962353"/>
              <a:gd name="connsiteX27" fmla="*/ 2609850 w 3023507"/>
              <a:gd name="connsiteY27" fmla="*/ 601638 h 1962353"/>
              <a:gd name="connsiteX28" fmla="*/ 2473779 w 3023507"/>
              <a:gd name="connsiteY28" fmla="*/ 511831 h 1962353"/>
              <a:gd name="connsiteX29" fmla="*/ 2419350 w 3023507"/>
              <a:gd name="connsiteY29" fmla="*/ 623410 h 1962353"/>
              <a:gd name="connsiteX30" fmla="*/ 2343149 w 3023507"/>
              <a:gd name="connsiteY30" fmla="*/ 623410 h 1962353"/>
              <a:gd name="connsiteX31" fmla="*/ 2226129 w 3023507"/>
              <a:gd name="connsiteY31" fmla="*/ 666953 h 1962353"/>
              <a:gd name="connsiteX32" fmla="*/ 2128157 w 3023507"/>
              <a:gd name="connsiteY32" fmla="*/ 683281 h 1962353"/>
              <a:gd name="connsiteX33" fmla="*/ 1905000 w 3023507"/>
              <a:gd name="connsiteY33" fmla="*/ 631573 h 1962353"/>
              <a:gd name="connsiteX34" fmla="*/ 1817915 w 3023507"/>
              <a:gd name="connsiteY34" fmla="*/ 721381 h 1962353"/>
              <a:gd name="connsiteX35" fmla="*/ 1684564 w 3023507"/>
              <a:gd name="connsiteY35" fmla="*/ 906438 h 1962353"/>
              <a:gd name="connsiteX36" fmla="*/ 1494064 w 3023507"/>
              <a:gd name="connsiteY36" fmla="*/ 1197631 h 1962353"/>
              <a:gd name="connsiteX37" fmla="*/ 1273629 w 3023507"/>
              <a:gd name="connsiteY37" fmla="*/ 1521481 h 1962353"/>
              <a:gd name="connsiteX38" fmla="*/ 1077685 w 3023507"/>
              <a:gd name="connsiteY38" fmla="*/ 1731030 h 1962353"/>
              <a:gd name="connsiteX39" fmla="*/ 928007 w 3023507"/>
              <a:gd name="connsiteY39" fmla="*/ 1869824 h 1962353"/>
              <a:gd name="connsiteX40" fmla="*/ 762000 w 3023507"/>
              <a:gd name="connsiteY40" fmla="*/ 1940581 h 1962353"/>
              <a:gd name="connsiteX41" fmla="*/ 574221 w 3023507"/>
              <a:gd name="connsiteY41" fmla="*/ 1959631 h 1962353"/>
              <a:gd name="connsiteX42" fmla="*/ 397330 w 3023507"/>
              <a:gd name="connsiteY42" fmla="*/ 1916088 h 1962353"/>
              <a:gd name="connsiteX43" fmla="*/ 228600 w 3023507"/>
              <a:gd name="connsiteY43" fmla="*/ 1891595 h 1962353"/>
              <a:gd name="connsiteX44" fmla="*/ 84364 w 3023507"/>
              <a:gd name="connsiteY44" fmla="*/ 1932417 h 1962353"/>
              <a:gd name="connsiteX45" fmla="*/ 0 w 3023507"/>
              <a:gd name="connsiteY45" fmla="*/ 1962353 h 1962353"/>
              <a:gd name="connsiteX46" fmla="*/ 2722 w 3023507"/>
              <a:gd name="connsiteY46" fmla="*/ 1635782 h 1962353"/>
              <a:gd name="connsiteX0" fmla="*/ 2722 w 3023507"/>
              <a:gd name="connsiteY0" fmla="*/ 1635782 h 1962353"/>
              <a:gd name="connsiteX1" fmla="*/ 312964 w 3023507"/>
              <a:gd name="connsiteY1" fmla="*/ 1554138 h 1962353"/>
              <a:gd name="connsiteX2" fmla="*/ 693964 w 3023507"/>
              <a:gd name="connsiteY2" fmla="*/ 1616731 h 1962353"/>
              <a:gd name="connsiteX3" fmla="*/ 1777093 w 3023507"/>
              <a:gd name="connsiteY3" fmla="*/ 247853 h 1962353"/>
              <a:gd name="connsiteX4" fmla="*/ 2147207 w 3023507"/>
              <a:gd name="connsiteY4" fmla="*/ 375760 h 1962353"/>
              <a:gd name="connsiteX5" fmla="*/ 2438400 w 3023507"/>
              <a:gd name="connsiteY5" fmla="*/ 111781 h 1962353"/>
              <a:gd name="connsiteX6" fmla="*/ 2468336 w 3023507"/>
              <a:gd name="connsiteY6" fmla="*/ 242410 h 1962353"/>
              <a:gd name="connsiteX7" fmla="*/ 2490107 w 3023507"/>
              <a:gd name="connsiteY7" fmla="*/ 353988 h 1962353"/>
              <a:gd name="connsiteX8" fmla="*/ 2500993 w 3023507"/>
              <a:gd name="connsiteY8" fmla="*/ 419303 h 1962353"/>
              <a:gd name="connsiteX9" fmla="*/ 2528207 w 3023507"/>
              <a:gd name="connsiteY9" fmla="*/ 166210 h 1962353"/>
              <a:gd name="connsiteX10" fmla="*/ 2569029 w 3023507"/>
              <a:gd name="connsiteY10" fmla="*/ 326774 h 1962353"/>
              <a:gd name="connsiteX11" fmla="*/ 2626179 w 3023507"/>
              <a:gd name="connsiteY11" fmla="*/ 451960 h 1962353"/>
              <a:gd name="connsiteX12" fmla="*/ 2656114 w 3023507"/>
              <a:gd name="connsiteY12" fmla="*/ 383924 h 1962353"/>
              <a:gd name="connsiteX13" fmla="*/ 2658836 w 3023507"/>
              <a:gd name="connsiteY13" fmla="*/ 223360 h 1962353"/>
              <a:gd name="connsiteX14" fmla="*/ 2688771 w 3023507"/>
              <a:gd name="connsiteY14" fmla="*/ 87288 h 1962353"/>
              <a:gd name="connsiteX15" fmla="*/ 2721429 w 3023507"/>
              <a:gd name="connsiteY15" fmla="*/ 2924 h 1962353"/>
              <a:gd name="connsiteX16" fmla="*/ 2792186 w 3023507"/>
              <a:gd name="connsiteY16" fmla="*/ 185260 h 1962353"/>
              <a:gd name="connsiteX17" fmla="*/ 2852057 w 3023507"/>
              <a:gd name="connsiteY17" fmla="*/ 321331 h 1962353"/>
              <a:gd name="connsiteX18" fmla="*/ 2901043 w 3023507"/>
              <a:gd name="connsiteY18" fmla="*/ 166210 h 1962353"/>
              <a:gd name="connsiteX19" fmla="*/ 2920093 w 3023507"/>
              <a:gd name="connsiteY19" fmla="*/ 119945 h 1962353"/>
              <a:gd name="connsiteX20" fmla="*/ 2971800 w 3023507"/>
              <a:gd name="connsiteY20" fmla="*/ 394810 h 1962353"/>
              <a:gd name="connsiteX21" fmla="*/ 2982686 w 3023507"/>
              <a:gd name="connsiteY21" fmla="*/ 500945 h 1962353"/>
              <a:gd name="connsiteX22" fmla="*/ 3023507 w 3023507"/>
              <a:gd name="connsiteY22" fmla="*/ 617967 h 1962353"/>
              <a:gd name="connsiteX23" fmla="*/ 2903765 w 3023507"/>
              <a:gd name="connsiteY23" fmla="*/ 416582 h 1962353"/>
              <a:gd name="connsiteX24" fmla="*/ 2794907 w 3023507"/>
              <a:gd name="connsiteY24" fmla="*/ 419303 h 1962353"/>
              <a:gd name="connsiteX25" fmla="*/ 2754086 w 3023507"/>
              <a:gd name="connsiteY25" fmla="*/ 601638 h 1962353"/>
              <a:gd name="connsiteX26" fmla="*/ 2696936 w 3023507"/>
              <a:gd name="connsiteY26" fmla="*/ 631574 h 1962353"/>
              <a:gd name="connsiteX27" fmla="*/ 2609850 w 3023507"/>
              <a:gd name="connsiteY27" fmla="*/ 601638 h 1962353"/>
              <a:gd name="connsiteX28" fmla="*/ 2473779 w 3023507"/>
              <a:gd name="connsiteY28" fmla="*/ 511831 h 1962353"/>
              <a:gd name="connsiteX29" fmla="*/ 2424792 w 3023507"/>
              <a:gd name="connsiteY29" fmla="*/ 541767 h 1962353"/>
              <a:gd name="connsiteX30" fmla="*/ 2343149 w 3023507"/>
              <a:gd name="connsiteY30" fmla="*/ 623410 h 1962353"/>
              <a:gd name="connsiteX31" fmla="*/ 2226129 w 3023507"/>
              <a:gd name="connsiteY31" fmla="*/ 666953 h 1962353"/>
              <a:gd name="connsiteX32" fmla="*/ 2128157 w 3023507"/>
              <a:gd name="connsiteY32" fmla="*/ 683281 h 1962353"/>
              <a:gd name="connsiteX33" fmla="*/ 1905000 w 3023507"/>
              <a:gd name="connsiteY33" fmla="*/ 631573 h 1962353"/>
              <a:gd name="connsiteX34" fmla="*/ 1817915 w 3023507"/>
              <a:gd name="connsiteY34" fmla="*/ 721381 h 1962353"/>
              <a:gd name="connsiteX35" fmla="*/ 1684564 w 3023507"/>
              <a:gd name="connsiteY35" fmla="*/ 906438 h 1962353"/>
              <a:gd name="connsiteX36" fmla="*/ 1494064 w 3023507"/>
              <a:gd name="connsiteY36" fmla="*/ 1197631 h 1962353"/>
              <a:gd name="connsiteX37" fmla="*/ 1273629 w 3023507"/>
              <a:gd name="connsiteY37" fmla="*/ 1521481 h 1962353"/>
              <a:gd name="connsiteX38" fmla="*/ 1077685 w 3023507"/>
              <a:gd name="connsiteY38" fmla="*/ 1731030 h 1962353"/>
              <a:gd name="connsiteX39" fmla="*/ 928007 w 3023507"/>
              <a:gd name="connsiteY39" fmla="*/ 1869824 h 1962353"/>
              <a:gd name="connsiteX40" fmla="*/ 762000 w 3023507"/>
              <a:gd name="connsiteY40" fmla="*/ 1940581 h 1962353"/>
              <a:gd name="connsiteX41" fmla="*/ 574221 w 3023507"/>
              <a:gd name="connsiteY41" fmla="*/ 1959631 h 1962353"/>
              <a:gd name="connsiteX42" fmla="*/ 397330 w 3023507"/>
              <a:gd name="connsiteY42" fmla="*/ 1916088 h 1962353"/>
              <a:gd name="connsiteX43" fmla="*/ 228600 w 3023507"/>
              <a:gd name="connsiteY43" fmla="*/ 1891595 h 1962353"/>
              <a:gd name="connsiteX44" fmla="*/ 84364 w 3023507"/>
              <a:gd name="connsiteY44" fmla="*/ 1932417 h 1962353"/>
              <a:gd name="connsiteX45" fmla="*/ 0 w 3023507"/>
              <a:gd name="connsiteY45" fmla="*/ 1962353 h 1962353"/>
              <a:gd name="connsiteX46" fmla="*/ 2722 w 3023507"/>
              <a:gd name="connsiteY46" fmla="*/ 1635782 h 1962353"/>
              <a:gd name="connsiteX0" fmla="*/ 2722 w 3023507"/>
              <a:gd name="connsiteY0" fmla="*/ 1635782 h 1962353"/>
              <a:gd name="connsiteX1" fmla="*/ 312964 w 3023507"/>
              <a:gd name="connsiteY1" fmla="*/ 1554138 h 1962353"/>
              <a:gd name="connsiteX2" fmla="*/ 693964 w 3023507"/>
              <a:gd name="connsiteY2" fmla="*/ 1616731 h 1962353"/>
              <a:gd name="connsiteX3" fmla="*/ 1777093 w 3023507"/>
              <a:gd name="connsiteY3" fmla="*/ 247853 h 1962353"/>
              <a:gd name="connsiteX4" fmla="*/ 2147207 w 3023507"/>
              <a:gd name="connsiteY4" fmla="*/ 375760 h 1962353"/>
              <a:gd name="connsiteX5" fmla="*/ 2438400 w 3023507"/>
              <a:gd name="connsiteY5" fmla="*/ 111781 h 1962353"/>
              <a:gd name="connsiteX6" fmla="*/ 2468336 w 3023507"/>
              <a:gd name="connsiteY6" fmla="*/ 242410 h 1962353"/>
              <a:gd name="connsiteX7" fmla="*/ 2490107 w 3023507"/>
              <a:gd name="connsiteY7" fmla="*/ 353988 h 1962353"/>
              <a:gd name="connsiteX8" fmla="*/ 2500993 w 3023507"/>
              <a:gd name="connsiteY8" fmla="*/ 419303 h 1962353"/>
              <a:gd name="connsiteX9" fmla="*/ 2528207 w 3023507"/>
              <a:gd name="connsiteY9" fmla="*/ 166210 h 1962353"/>
              <a:gd name="connsiteX10" fmla="*/ 2569029 w 3023507"/>
              <a:gd name="connsiteY10" fmla="*/ 326774 h 1962353"/>
              <a:gd name="connsiteX11" fmla="*/ 2626179 w 3023507"/>
              <a:gd name="connsiteY11" fmla="*/ 451960 h 1962353"/>
              <a:gd name="connsiteX12" fmla="*/ 2656114 w 3023507"/>
              <a:gd name="connsiteY12" fmla="*/ 383924 h 1962353"/>
              <a:gd name="connsiteX13" fmla="*/ 2658836 w 3023507"/>
              <a:gd name="connsiteY13" fmla="*/ 223360 h 1962353"/>
              <a:gd name="connsiteX14" fmla="*/ 2688771 w 3023507"/>
              <a:gd name="connsiteY14" fmla="*/ 87288 h 1962353"/>
              <a:gd name="connsiteX15" fmla="*/ 2721429 w 3023507"/>
              <a:gd name="connsiteY15" fmla="*/ 2924 h 1962353"/>
              <a:gd name="connsiteX16" fmla="*/ 2792186 w 3023507"/>
              <a:gd name="connsiteY16" fmla="*/ 185260 h 1962353"/>
              <a:gd name="connsiteX17" fmla="*/ 2852057 w 3023507"/>
              <a:gd name="connsiteY17" fmla="*/ 321331 h 1962353"/>
              <a:gd name="connsiteX18" fmla="*/ 2901043 w 3023507"/>
              <a:gd name="connsiteY18" fmla="*/ 166210 h 1962353"/>
              <a:gd name="connsiteX19" fmla="*/ 2920093 w 3023507"/>
              <a:gd name="connsiteY19" fmla="*/ 119945 h 1962353"/>
              <a:gd name="connsiteX20" fmla="*/ 2971800 w 3023507"/>
              <a:gd name="connsiteY20" fmla="*/ 394810 h 1962353"/>
              <a:gd name="connsiteX21" fmla="*/ 2982686 w 3023507"/>
              <a:gd name="connsiteY21" fmla="*/ 500945 h 1962353"/>
              <a:gd name="connsiteX22" fmla="*/ 3023507 w 3023507"/>
              <a:gd name="connsiteY22" fmla="*/ 617967 h 1962353"/>
              <a:gd name="connsiteX23" fmla="*/ 2903765 w 3023507"/>
              <a:gd name="connsiteY23" fmla="*/ 416582 h 1962353"/>
              <a:gd name="connsiteX24" fmla="*/ 2794907 w 3023507"/>
              <a:gd name="connsiteY24" fmla="*/ 419303 h 1962353"/>
              <a:gd name="connsiteX25" fmla="*/ 2754086 w 3023507"/>
              <a:gd name="connsiteY25" fmla="*/ 601638 h 1962353"/>
              <a:gd name="connsiteX26" fmla="*/ 2696936 w 3023507"/>
              <a:gd name="connsiteY26" fmla="*/ 631574 h 1962353"/>
              <a:gd name="connsiteX27" fmla="*/ 2609850 w 3023507"/>
              <a:gd name="connsiteY27" fmla="*/ 601638 h 1962353"/>
              <a:gd name="connsiteX28" fmla="*/ 2452007 w 3023507"/>
              <a:gd name="connsiteY28" fmla="*/ 441074 h 1962353"/>
              <a:gd name="connsiteX29" fmla="*/ 2424792 w 3023507"/>
              <a:gd name="connsiteY29" fmla="*/ 541767 h 1962353"/>
              <a:gd name="connsiteX30" fmla="*/ 2343149 w 3023507"/>
              <a:gd name="connsiteY30" fmla="*/ 623410 h 1962353"/>
              <a:gd name="connsiteX31" fmla="*/ 2226129 w 3023507"/>
              <a:gd name="connsiteY31" fmla="*/ 666953 h 1962353"/>
              <a:gd name="connsiteX32" fmla="*/ 2128157 w 3023507"/>
              <a:gd name="connsiteY32" fmla="*/ 683281 h 1962353"/>
              <a:gd name="connsiteX33" fmla="*/ 1905000 w 3023507"/>
              <a:gd name="connsiteY33" fmla="*/ 631573 h 1962353"/>
              <a:gd name="connsiteX34" fmla="*/ 1817915 w 3023507"/>
              <a:gd name="connsiteY34" fmla="*/ 721381 h 1962353"/>
              <a:gd name="connsiteX35" fmla="*/ 1684564 w 3023507"/>
              <a:gd name="connsiteY35" fmla="*/ 906438 h 1962353"/>
              <a:gd name="connsiteX36" fmla="*/ 1494064 w 3023507"/>
              <a:gd name="connsiteY36" fmla="*/ 1197631 h 1962353"/>
              <a:gd name="connsiteX37" fmla="*/ 1273629 w 3023507"/>
              <a:gd name="connsiteY37" fmla="*/ 1521481 h 1962353"/>
              <a:gd name="connsiteX38" fmla="*/ 1077685 w 3023507"/>
              <a:gd name="connsiteY38" fmla="*/ 1731030 h 1962353"/>
              <a:gd name="connsiteX39" fmla="*/ 928007 w 3023507"/>
              <a:gd name="connsiteY39" fmla="*/ 1869824 h 1962353"/>
              <a:gd name="connsiteX40" fmla="*/ 762000 w 3023507"/>
              <a:gd name="connsiteY40" fmla="*/ 1940581 h 1962353"/>
              <a:gd name="connsiteX41" fmla="*/ 574221 w 3023507"/>
              <a:gd name="connsiteY41" fmla="*/ 1959631 h 1962353"/>
              <a:gd name="connsiteX42" fmla="*/ 397330 w 3023507"/>
              <a:gd name="connsiteY42" fmla="*/ 1916088 h 1962353"/>
              <a:gd name="connsiteX43" fmla="*/ 228600 w 3023507"/>
              <a:gd name="connsiteY43" fmla="*/ 1891595 h 1962353"/>
              <a:gd name="connsiteX44" fmla="*/ 84364 w 3023507"/>
              <a:gd name="connsiteY44" fmla="*/ 1932417 h 1962353"/>
              <a:gd name="connsiteX45" fmla="*/ 0 w 3023507"/>
              <a:gd name="connsiteY45" fmla="*/ 1962353 h 1962353"/>
              <a:gd name="connsiteX46" fmla="*/ 2722 w 3023507"/>
              <a:gd name="connsiteY46" fmla="*/ 1635782 h 1962353"/>
              <a:gd name="connsiteX0" fmla="*/ 2722 w 3023507"/>
              <a:gd name="connsiteY0" fmla="*/ 1635782 h 1962353"/>
              <a:gd name="connsiteX1" fmla="*/ 312964 w 3023507"/>
              <a:gd name="connsiteY1" fmla="*/ 1554138 h 1962353"/>
              <a:gd name="connsiteX2" fmla="*/ 693964 w 3023507"/>
              <a:gd name="connsiteY2" fmla="*/ 1616731 h 1962353"/>
              <a:gd name="connsiteX3" fmla="*/ 1777093 w 3023507"/>
              <a:gd name="connsiteY3" fmla="*/ 247853 h 1962353"/>
              <a:gd name="connsiteX4" fmla="*/ 2147207 w 3023507"/>
              <a:gd name="connsiteY4" fmla="*/ 375760 h 1962353"/>
              <a:gd name="connsiteX5" fmla="*/ 2438400 w 3023507"/>
              <a:gd name="connsiteY5" fmla="*/ 111781 h 1962353"/>
              <a:gd name="connsiteX6" fmla="*/ 2468336 w 3023507"/>
              <a:gd name="connsiteY6" fmla="*/ 242410 h 1962353"/>
              <a:gd name="connsiteX7" fmla="*/ 2490107 w 3023507"/>
              <a:gd name="connsiteY7" fmla="*/ 353988 h 1962353"/>
              <a:gd name="connsiteX8" fmla="*/ 2500993 w 3023507"/>
              <a:gd name="connsiteY8" fmla="*/ 419303 h 1962353"/>
              <a:gd name="connsiteX9" fmla="*/ 2528207 w 3023507"/>
              <a:gd name="connsiteY9" fmla="*/ 166210 h 1962353"/>
              <a:gd name="connsiteX10" fmla="*/ 2569029 w 3023507"/>
              <a:gd name="connsiteY10" fmla="*/ 326774 h 1962353"/>
              <a:gd name="connsiteX11" fmla="*/ 2626179 w 3023507"/>
              <a:gd name="connsiteY11" fmla="*/ 451960 h 1962353"/>
              <a:gd name="connsiteX12" fmla="*/ 2656114 w 3023507"/>
              <a:gd name="connsiteY12" fmla="*/ 383924 h 1962353"/>
              <a:gd name="connsiteX13" fmla="*/ 2658836 w 3023507"/>
              <a:gd name="connsiteY13" fmla="*/ 223360 h 1962353"/>
              <a:gd name="connsiteX14" fmla="*/ 2688771 w 3023507"/>
              <a:gd name="connsiteY14" fmla="*/ 87288 h 1962353"/>
              <a:gd name="connsiteX15" fmla="*/ 2721429 w 3023507"/>
              <a:gd name="connsiteY15" fmla="*/ 2924 h 1962353"/>
              <a:gd name="connsiteX16" fmla="*/ 2792186 w 3023507"/>
              <a:gd name="connsiteY16" fmla="*/ 185260 h 1962353"/>
              <a:gd name="connsiteX17" fmla="*/ 2852057 w 3023507"/>
              <a:gd name="connsiteY17" fmla="*/ 321331 h 1962353"/>
              <a:gd name="connsiteX18" fmla="*/ 2901043 w 3023507"/>
              <a:gd name="connsiteY18" fmla="*/ 166210 h 1962353"/>
              <a:gd name="connsiteX19" fmla="*/ 2920093 w 3023507"/>
              <a:gd name="connsiteY19" fmla="*/ 119945 h 1962353"/>
              <a:gd name="connsiteX20" fmla="*/ 2971800 w 3023507"/>
              <a:gd name="connsiteY20" fmla="*/ 394810 h 1962353"/>
              <a:gd name="connsiteX21" fmla="*/ 2982686 w 3023507"/>
              <a:gd name="connsiteY21" fmla="*/ 500945 h 1962353"/>
              <a:gd name="connsiteX22" fmla="*/ 3023507 w 3023507"/>
              <a:gd name="connsiteY22" fmla="*/ 617967 h 1962353"/>
              <a:gd name="connsiteX23" fmla="*/ 2903765 w 3023507"/>
              <a:gd name="connsiteY23" fmla="*/ 416582 h 1962353"/>
              <a:gd name="connsiteX24" fmla="*/ 2794907 w 3023507"/>
              <a:gd name="connsiteY24" fmla="*/ 419303 h 1962353"/>
              <a:gd name="connsiteX25" fmla="*/ 2754086 w 3023507"/>
              <a:gd name="connsiteY25" fmla="*/ 601638 h 1962353"/>
              <a:gd name="connsiteX26" fmla="*/ 2696936 w 3023507"/>
              <a:gd name="connsiteY26" fmla="*/ 631574 h 1962353"/>
              <a:gd name="connsiteX27" fmla="*/ 2609850 w 3023507"/>
              <a:gd name="connsiteY27" fmla="*/ 601638 h 1962353"/>
              <a:gd name="connsiteX28" fmla="*/ 2452007 w 3023507"/>
              <a:gd name="connsiteY28" fmla="*/ 441074 h 1962353"/>
              <a:gd name="connsiteX29" fmla="*/ 2411184 w 3023507"/>
              <a:gd name="connsiteY29" fmla="*/ 528160 h 1962353"/>
              <a:gd name="connsiteX30" fmla="*/ 2343149 w 3023507"/>
              <a:gd name="connsiteY30" fmla="*/ 623410 h 1962353"/>
              <a:gd name="connsiteX31" fmla="*/ 2226129 w 3023507"/>
              <a:gd name="connsiteY31" fmla="*/ 666953 h 1962353"/>
              <a:gd name="connsiteX32" fmla="*/ 2128157 w 3023507"/>
              <a:gd name="connsiteY32" fmla="*/ 683281 h 1962353"/>
              <a:gd name="connsiteX33" fmla="*/ 1905000 w 3023507"/>
              <a:gd name="connsiteY33" fmla="*/ 631573 h 1962353"/>
              <a:gd name="connsiteX34" fmla="*/ 1817915 w 3023507"/>
              <a:gd name="connsiteY34" fmla="*/ 721381 h 1962353"/>
              <a:gd name="connsiteX35" fmla="*/ 1684564 w 3023507"/>
              <a:gd name="connsiteY35" fmla="*/ 906438 h 1962353"/>
              <a:gd name="connsiteX36" fmla="*/ 1494064 w 3023507"/>
              <a:gd name="connsiteY36" fmla="*/ 1197631 h 1962353"/>
              <a:gd name="connsiteX37" fmla="*/ 1273629 w 3023507"/>
              <a:gd name="connsiteY37" fmla="*/ 1521481 h 1962353"/>
              <a:gd name="connsiteX38" fmla="*/ 1077685 w 3023507"/>
              <a:gd name="connsiteY38" fmla="*/ 1731030 h 1962353"/>
              <a:gd name="connsiteX39" fmla="*/ 928007 w 3023507"/>
              <a:gd name="connsiteY39" fmla="*/ 1869824 h 1962353"/>
              <a:gd name="connsiteX40" fmla="*/ 762000 w 3023507"/>
              <a:gd name="connsiteY40" fmla="*/ 1940581 h 1962353"/>
              <a:gd name="connsiteX41" fmla="*/ 574221 w 3023507"/>
              <a:gd name="connsiteY41" fmla="*/ 1959631 h 1962353"/>
              <a:gd name="connsiteX42" fmla="*/ 397330 w 3023507"/>
              <a:gd name="connsiteY42" fmla="*/ 1916088 h 1962353"/>
              <a:gd name="connsiteX43" fmla="*/ 228600 w 3023507"/>
              <a:gd name="connsiteY43" fmla="*/ 1891595 h 1962353"/>
              <a:gd name="connsiteX44" fmla="*/ 84364 w 3023507"/>
              <a:gd name="connsiteY44" fmla="*/ 1932417 h 1962353"/>
              <a:gd name="connsiteX45" fmla="*/ 0 w 3023507"/>
              <a:gd name="connsiteY45" fmla="*/ 1962353 h 1962353"/>
              <a:gd name="connsiteX46" fmla="*/ 2722 w 3023507"/>
              <a:gd name="connsiteY46" fmla="*/ 1635782 h 1962353"/>
              <a:gd name="connsiteX0" fmla="*/ 2722 w 3023507"/>
              <a:gd name="connsiteY0" fmla="*/ 1635782 h 1962353"/>
              <a:gd name="connsiteX1" fmla="*/ 312964 w 3023507"/>
              <a:gd name="connsiteY1" fmla="*/ 1554138 h 1962353"/>
              <a:gd name="connsiteX2" fmla="*/ 693964 w 3023507"/>
              <a:gd name="connsiteY2" fmla="*/ 1616731 h 1962353"/>
              <a:gd name="connsiteX3" fmla="*/ 1777093 w 3023507"/>
              <a:gd name="connsiteY3" fmla="*/ 247853 h 1962353"/>
              <a:gd name="connsiteX4" fmla="*/ 2147207 w 3023507"/>
              <a:gd name="connsiteY4" fmla="*/ 375760 h 1962353"/>
              <a:gd name="connsiteX5" fmla="*/ 2438400 w 3023507"/>
              <a:gd name="connsiteY5" fmla="*/ 111781 h 1962353"/>
              <a:gd name="connsiteX6" fmla="*/ 2468336 w 3023507"/>
              <a:gd name="connsiteY6" fmla="*/ 242410 h 1962353"/>
              <a:gd name="connsiteX7" fmla="*/ 2490107 w 3023507"/>
              <a:gd name="connsiteY7" fmla="*/ 353988 h 1962353"/>
              <a:gd name="connsiteX8" fmla="*/ 2500993 w 3023507"/>
              <a:gd name="connsiteY8" fmla="*/ 419303 h 1962353"/>
              <a:gd name="connsiteX9" fmla="*/ 2528207 w 3023507"/>
              <a:gd name="connsiteY9" fmla="*/ 166210 h 1962353"/>
              <a:gd name="connsiteX10" fmla="*/ 2569029 w 3023507"/>
              <a:gd name="connsiteY10" fmla="*/ 326774 h 1962353"/>
              <a:gd name="connsiteX11" fmla="*/ 2626179 w 3023507"/>
              <a:gd name="connsiteY11" fmla="*/ 451960 h 1962353"/>
              <a:gd name="connsiteX12" fmla="*/ 2656114 w 3023507"/>
              <a:gd name="connsiteY12" fmla="*/ 383924 h 1962353"/>
              <a:gd name="connsiteX13" fmla="*/ 2658836 w 3023507"/>
              <a:gd name="connsiteY13" fmla="*/ 223360 h 1962353"/>
              <a:gd name="connsiteX14" fmla="*/ 2688771 w 3023507"/>
              <a:gd name="connsiteY14" fmla="*/ 87288 h 1962353"/>
              <a:gd name="connsiteX15" fmla="*/ 2721429 w 3023507"/>
              <a:gd name="connsiteY15" fmla="*/ 2924 h 1962353"/>
              <a:gd name="connsiteX16" fmla="*/ 2792186 w 3023507"/>
              <a:gd name="connsiteY16" fmla="*/ 185260 h 1962353"/>
              <a:gd name="connsiteX17" fmla="*/ 2852057 w 3023507"/>
              <a:gd name="connsiteY17" fmla="*/ 321331 h 1962353"/>
              <a:gd name="connsiteX18" fmla="*/ 2901043 w 3023507"/>
              <a:gd name="connsiteY18" fmla="*/ 166210 h 1962353"/>
              <a:gd name="connsiteX19" fmla="*/ 2920093 w 3023507"/>
              <a:gd name="connsiteY19" fmla="*/ 119945 h 1962353"/>
              <a:gd name="connsiteX20" fmla="*/ 2971800 w 3023507"/>
              <a:gd name="connsiteY20" fmla="*/ 394810 h 1962353"/>
              <a:gd name="connsiteX21" fmla="*/ 2982686 w 3023507"/>
              <a:gd name="connsiteY21" fmla="*/ 500945 h 1962353"/>
              <a:gd name="connsiteX22" fmla="*/ 3023507 w 3023507"/>
              <a:gd name="connsiteY22" fmla="*/ 617967 h 1962353"/>
              <a:gd name="connsiteX23" fmla="*/ 2903765 w 3023507"/>
              <a:gd name="connsiteY23" fmla="*/ 416582 h 1962353"/>
              <a:gd name="connsiteX24" fmla="*/ 2794907 w 3023507"/>
              <a:gd name="connsiteY24" fmla="*/ 419303 h 1962353"/>
              <a:gd name="connsiteX25" fmla="*/ 2754086 w 3023507"/>
              <a:gd name="connsiteY25" fmla="*/ 601638 h 1962353"/>
              <a:gd name="connsiteX26" fmla="*/ 2696936 w 3023507"/>
              <a:gd name="connsiteY26" fmla="*/ 631574 h 1962353"/>
              <a:gd name="connsiteX27" fmla="*/ 2609850 w 3023507"/>
              <a:gd name="connsiteY27" fmla="*/ 601638 h 1962353"/>
              <a:gd name="connsiteX28" fmla="*/ 2490107 w 3023507"/>
              <a:gd name="connsiteY28" fmla="*/ 498224 h 1962353"/>
              <a:gd name="connsiteX29" fmla="*/ 2411184 w 3023507"/>
              <a:gd name="connsiteY29" fmla="*/ 528160 h 1962353"/>
              <a:gd name="connsiteX30" fmla="*/ 2343149 w 3023507"/>
              <a:gd name="connsiteY30" fmla="*/ 623410 h 1962353"/>
              <a:gd name="connsiteX31" fmla="*/ 2226129 w 3023507"/>
              <a:gd name="connsiteY31" fmla="*/ 666953 h 1962353"/>
              <a:gd name="connsiteX32" fmla="*/ 2128157 w 3023507"/>
              <a:gd name="connsiteY32" fmla="*/ 683281 h 1962353"/>
              <a:gd name="connsiteX33" fmla="*/ 1905000 w 3023507"/>
              <a:gd name="connsiteY33" fmla="*/ 631573 h 1962353"/>
              <a:gd name="connsiteX34" fmla="*/ 1817915 w 3023507"/>
              <a:gd name="connsiteY34" fmla="*/ 721381 h 1962353"/>
              <a:gd name="connsiteX35" fmla="*/ 1684564 w 3023507"/>
              <a:gd name="connsiteY35" fmla="*/ 906438 h 1962353"/>
              <a:gd name="connsiteX36" fmla="*/ 1494064 w 3023507"/>
              <a:gd name="connsiteY36" fmla="*/ 1197631 h 1962353"/>
              <a:gd name="connsiteX37" fmla="*/ 1273629 w 3023507"/>
              <a:gd name="connsiteY37" fmla="*/ 1521481 h 1962353"/>
              <a:gd name="connsiteX38" fmla="*/ 1077685 w 3023507"/>
              <a:gd name="connsiteY38" fmla="*/ 1731030 h 1962353"/>
              <a:gd name="connsiteX39" fmla="*/ 928007 w 3023507"/>
              <a:gd name="connsiteY39" fmla="*/ 1869824 h 1962353"/>
              <a:gd name="connsiteX40" fmla="*/ 762000 w 3023507"/>
              <a:gd name="connsiteY40" fmla="*/ 1940581 h 1962353"/>
              <a:gd name="connsiteX41" fmla="*/ 574221 w 3023507"/>
              <a:gd name="connsiteY41" fmla="*/ 1959631 h 1962353"/>
              <a:gd name="connsiteX42" fmla="*/ 397330 w 3023507"/>
              <a:gd name="connsiteY42" fmla="*/ 1916088 h 1962353"/>
              <a:gd name="connsiteX43" fmla="*/ 228600 w 3023507"/>
              <a:gd name="connsiteY43" fmla="*/ 1891595 h 1962353"/>
              <a:gd name="connsiteX44" fmla="*/ 84364 w 3023507"/>
              <a:gd name="connsiteY44" fmla="*/ 1932417 h 1962353"/>
              <a:gd name="connsiteX45" fmla="*/ 0 w 3023507"/>
              <a:gd name="connsiteY45" fmla="*/ 1962353 h 1962353"/>
              <a:gd name="connsiteX46" fmla="*/ 2722 w 3023507"/>
              <a:gd name="connsiteY46" fmla="*/ 1635782 h 1962353"/>
              <a:gd name="connsiteX0" fmla="*/ 5444 w 3026229"/>
              <a:gd name="connsiteY0" fmla="*/ 1635782 h 1960678"/>
              <a:gd name="connsiteX1" fmla="*/ 315686 w 3026229"/>
              <a:gd name="connsiteY1" fmla="*/ 1554138 h 1960678"/>
              <a:gd name="connsiteX2" fmla="*/ 696686 w 3026229"/>
              <a:gd name="connsiteY2" fmla="*/ 1616731 h 1960678"/>
              <a:gd name="connsiteX3" fmla="*/ 1779815 w 3026229"/>
              <a:gd name="connsiteY3" fmla="*/ 247853 h 1960678"/>
              <a:gd name="connsiteX4" fmla="*/ 2149929 w 3026229"/>
              <a:gd name="connsiteY4" fmla="*/ 375760 h 1960678"/>
              <a:gd name="connsiteX5" fmla="*/ 2441122 w 3026229"/>
              <a:gd name="connsiteY5" fmla="*/ 111781 h 1960678"/>
              <a:gd name="connsiteX6" fmla="*/ 2471058 w 3026229"/>
              <a:gd name="connsiteY6" fmla="*/ 242410 h 1960678"/>
              <a:gd name="connsiteX7" fmla="*/ 2492829 w 3026229"/>
              <a:gd name="connsiteY7" fmla="*/ 353988 h 1960678"/>
              <a:gd name="connsiteX8" fmla="*/ 2503715 w 3026229"/>
              <a:gd name="connsiteY8" fmla="*/ 419303 h 1960678"/>
              <a:gd name="connsiteX9" fmla="*/ 2530929 w 3026229"/>
              <a:gd name="connsiteY9" fmla="*/ 166210 h 1960678"/>
              <a:gd name="connsiteX10" fmla="*/ 2571751 w 3026229"/>
              <a:gd name="connsiteY10" fmla="*/ 326774 h 1960678"/>
              <a:gd name="connsiteX11" fmla="*/ 2628901 w 3026229"/>
              <a:gd name="connsiteY11" fmla="*/ 451960 h 1960678"/>
              <a:gd name="connsiteX12" fmla="*/ 2658836 w 3026229"/>
              <a:gd name="connsiteY12" fmla="*/ 383924 h 1960678"/>
              <a:gd name="connsiteX13" fmla="*/ 2661558 w 3026229"/>
              <a:gd name="connsiteY13" fmla="*/ 223360 h 1960678"/>
              <a:gd name="connsiteX14" fmla="*/ 2691493 w 3026229"/>
              <a:gd name="connsiteY14" fmla="*/ 87288 h 1960678"/>
              <a:gd name="connsiteX15" fmla="*/ 2724151 w 3026229"/>
              <a:gd name="connsiteY15" fmla="*/ 2924 h 1960678"/>
              <a:gd name="connsiteX16" fmla="*/ 2794908 w 3026229"/>
              <a:gd name="connsiteY16" fmla="*/ 185260 h 1960678"/>
              <a:gd name="connsiteX17" fmla="*/ 2854779 w 3026229"/>
              <a:gd name="connsiteY17" fmla="*/ 321331 h 1960678"/>
              <a:gd name="connsiteX18" fmla="*/ 2903765 w 3026229"/>
              <a:gd name="connsiteY18" fmla="*/ 166210 h 1960678"/>
              <a:gd name="connsiteX19" fmla="*/ 2922815 w 3026229"/>
              <a:gd name="connsiteY19" fmla="*/ 119945 h 1960678"/>
              <a:gd name="connsiteX20" fmla="*/ 2974522 w 3026229"/>
              <a:gd name="connsiteY20" fmla="*/ 394810 h 1960678"/>
              <a:gd name="connsiteX21" fmla="*/ 2985408 w 3026229"/>
              <a:gd name="connsiteY21" fmla="*/ 500945 h 1960678"/>
              <a:gd name="connsiteX22" fmla="*/ 3026229 w 3026229"/>
              <a:gd name="connsiteY22" fmla="*/ 617967 h 1960678"/>
              <a:gd name="connsiteX23" fmla="*/ 2906487 w 3026229"/>
              <a:gd name="connsiteY23" fmla="*/ 416582 h 1960678"/>
              <a:gd name="connsiteX24" fmla="*/ 2797629 w 3026229"/>
              <a:gd name="connsiteY24" fmla="*/ 419303 h 1960678"/>
              <a:gd name="connsiteX25" fmla="*/ 2756808 w 3026229"/>
              <a:gd name="connsiteY25" fmla="*/ 601638 h 1960678"/>
              <a:gd name="connsiteX26" fmla="*/ 2699658 w 3026229"/>
              <a:gd name="connsiteY26" fmla="*/ 631574 h 1960678"/>
              <a:gd name="connsiteX27" fmla="*/ 2612572 w 3026229"/>
              <a:gd name="connsiteY27" fmla="*/ 601638 h 1960678"/>
              <a:gd name="connsiteX28" fmla="*/ 2492829 w 3026229"/>
              <a:gd name="connsiteY28" fmla="*/ 498224 h 1960678"/>
              <a:gd name="connsiteX29" fmla="*/ 2413906 w 3026229"/>
              <a:gd name="connsiteY29" fmla="*/ 528160 h 1960678"/>
              <a:gd name="connsiteX30" fmla="*/ 2345871 w 3026229"/>
              <a:gd name="connsiteY30" fmla="*/ 623410 h 1960678"/>
              <a:gd name="connsiteX31" fmla="*/ 2228851 w 3026229"/>
              <a:gd name="connsiteY31" fmla="*/ 666953 h 1960678"/>
              <a:gd name="connsiteX32" fmla="*/ 2130879 w 3026229"/>
              <a:gd name="connsiteY32" fmla="*/ 683281 h 1960678"/>
              <a:gd name="connsiteX33" fmla="*/ 1907722 w 3026229"/>
              <a:gd name="connsiteY33" fmla="*/ 631573 h 1960678"/>
              <a:gd name="connsiteX34" fmla="*/ 1820637 w 3026229"/>
              <a:gd name="connsiteY34" fmla="*/ 721381 h 1960678"/>
              <a:gd name="connsiteX35" fmla="*/ 1687286 w 3026229"/>
              <a:gd name="connsiteY35" fmla="*/ 906438 h 1960678"/>
              <a:gd name="connsiteX36" fmla="*/ 1496786 w 3026229"/>
              <a:gd name="connsiteY36" fmla="*/ 1197631 h 1960678"/>
              <a:gd name="connsiteX37" fmla="*/ 1276351 w 3026229"/>
              <a:gd name="connsiteY37" fmla="*/ 1521481 h 1960678"/>
              <a:gd name="connsiteX38" fmla="*/ 1080407 w 3026229"/>
              <a:gd name="connsiteY38" fmla="*/ 1731030 h 1960678"/>
              <a:gd name="connsiteX39" fmla="*/ 930729 w 3026229"/>
              <a:gd name="connsiteY39" fmla="*/ 1869824 h 1960678"/>
              <a:gd name="connsiteX40" fmla="*/ 764722 w 3026229"/>
              <a:gd name="connsiteY40" fmla="*/ 1940581 h 1960678"/>
              <a:gd name="connsiteX41" fmla="*/ 576943 w 3026229"/>
              <a:gd name="connsiteY41" fmla="*/ 1959631 h 1960678"/>
              <a:gd name="connsiteX42" fmla="*/ 400052 w 3026229"/>
              <a:gd name="connsiteY42" fmla="*/ 1916088 h 1960678"/>
              <a:gd name="connsiteX43" fmla="*/ 231322 w 3026229"/>
              <a:gd name="connsiteY43" fmla="*/ 1891595 h 1960678"/>
              <a:gd name="connsiteX44" fmla="*/ 87086 w 3026229"/>
              <a:gd name="connsiteY44" fmla="*/ 1932417 h 1960678"/>
              <a:gd name="connsiteX45" fmla="*/ 0 w 3026229"/>
              <a:gd name="connsiteY45" fmla="*/ 1932417 h 1960678"/>
              <a:gd name="connsiteX46" fmla="*/ 5444 w 3026229"/>
              <a:gd name="connsiteY46" fmla="*/ 1635782 h 1960678"/>
              <a:gd name="connsiteX0" fmla="*/ 5444 w 3026229"/>
              <a:gd name="connsiteY0" fmla="*/ 1635782 h 1960678"/>
              <a:gd name="connsiteX1" fmla="*/ 315686 w 3026229"/>
              <a:gd name="connsiteY1" fmla="*/ 1554138 h 1960678"/>
              <a:gd name="connsiteX2" fmla="*/ 696686 w 3026229"/>
              <a:gd name="connsiteY2" fmla="*/ 1616731 h 1960678"/>
              <a:gd name="connsiteX3" fmla="*/ 1779815 w 3026229"/>
              <a:gd name="connsiteY3" fmla="*/ 247853 h 1960678"/>
              <a:gd name="connsiteX4" fmla="*/ 2149929 w 3026229"/>
              <a:gd name="connsiteY4" fmla="*/ 375760 h 1960678"/>
              <a:gd name="connsiteX5" fmla="*/ 2441122 w 3026229"/>
              <a:gd name="connsiteY5" fmla="*/ 111781 h 1960678"/>
              <a:gd name="connsiteX6" fmla="*/ 2471058 w 3026229"/>
              <a:gd name="connsiteY6" fmla="*/ 242410 h 1960678"/>
              <a:gd name="connsiteX7" fmla="*/ 2492829 w 3026229"/>
              <a:gd name="connsiteY7" fmla="*/ 353988 h 1960678"/>
              <a:gd name="connsiteX8" fmla="*/ 2503715 w 3026229"/>
              <a:gd name="connsiteY8" fmla="*/ 419303 h 1960678"/>
              <a:gd name="connsiteX9" fmla="*/ 2530929 w 3026229"/>
              <a:gd name="connsiteY9" fmla="*/ 166210 h 1960678"/>
              <a:gd name="connsiteX10" fmla="*/ 2571751 w 3026229"/>
              <a:gd name="connsiteY10" fmla="*/ 326774 h 1960678"/>
              <a:gd name="connsiteX11" fmla="*/ 2628901 w 3026229"/>
              <a:gd name="connsiteY11" fmla="*/ 451960 h 1960678"/>
              <a:gd name="connsiteX12" fmla="*/ 2658836 w 3026229"/>
              <a:gd name="connsiteY12" fmla="*/ 383924 h 1960678"/>
              <a:gd name="connsiteX13" fmla="*/ 2661558 w 3026229"/>
              <a:gd name="connsiteY13" fmla="*/ 223360 h 1960678"/>
              <a:gd name="connsiteX14" fmla="*/ 2691493 w 3026229"/>
              <a:gd name="connsiteY14" fmla="*/ 87288 h 1960678"/>
              <a:gd name="connsiteX15" fmla="*/ 2724151 w 3026229"/>
              <a:gd name="connsiteY15" fmla="*/ 2924 h 1960678"/>
              <a:gd name="connsiteX16" fmla="*/ 2794908 w 3026229"/>
              <a:gd name="connsiteY16" fmla="*/ 185260 h 1960678"/>
              <a:gd name="connsiteX17" fmla="*/ 2854779 w 3026229"/>
              <a:gd name="connsiteY17" fmla="*/ 321331 h 1960678"/>
              <a:gd name="connsiteX18" fmla="*/ 2903765 w 3026229"/>
              <a:gd name="connsiteY18" fmla="*/ 166210 h 1960678"/>
              <a:gd name="connsiteX19" fmla="*/ 2922815 w 3026229"/>
              <a:gd name="connsiteY19" fmla="*/ 119945 h 1960678"/>
              <a:gd name="connsiteX20" fmla="*/ 2974522 w 3026229"/>
              <a:gd name="connsiteY20" fmla="*/ 394810 h 1960678"/>
              <a:gd name="connsiteX21" fmla="*/ 2985408 w 3026229"/>
              <a:gd name="connsiteY21" fmla="*/ 500945 h 1960678"/>
              <a:gd name="connsiteX22" fmla="*/ 3026229 w 3026229"/>
              <a:gd name="connsiteY22" fmla="*/ 617967 h 1960678"/>
              <a:gd name="connsiteX23" fmla="*/ 2906487 w 3026229"/>
              <a:gd name="connsiteY23" fmla="*/ 416582 h 1960678"/>
              <a:gd name="connsiteX24" fmla="*/ 2797629 w 3026229"/>
              <a:gd name="connsiteY24" fmla="*/ 419303 h 1960678"/>
              <a:gd name="connsiteX25" fmla="*/ 2756808 w 3026229"/>
              <a:gd name="connsiteY25" fmla="*/ 601638 h 1960678"/>
              <a:gd name="connsiteX26" fmla="*/ 2699658 w 3026229"/>
              <a:gd name="connsiteY26" fmla="*/ 631574 h 1960678"/>
              <a:gd name="connsiteX27" fmla="*/ 2612572 w 3026229"/>
              <a:gd name="connsiteY27" fmla="*/ 601638 h 1960678"/>
              <a:gd name="connsiteX28" fmla="*/ 2492829 w 3026229"/>
              <a:gd name="connsiteY28" fmla="*/ 498224 h 1960678"/>
              <a:gd name="connsiteX29" fmla="*/ 2428194 w 3026229"/>
              <a:gd name="connsiteY29" fmla="*/ 468629 h 1960678"/>
              <a:gd name="connsiteX30" fmla="*/ 2345871 w 3026229"/>
              <a:gd name="connsiteY30" fmla="*/ 623410 h 1960678"/>
              <a:gd name="connsiteX31" fmla="*/ 2228851 w 3026229"/>
              <a:gd name="connsiteY31" fmla="*/ 666953 h 1960678"/>
              <a:gd name="connsiteX32" fmla="*/ 2130879 w 3026229"/>
              <a:gd name="connsiteY32" fmla="*/ 683281 h 1960678"/>
              <a:gd name="connsiteX33" fmla="*/ 1907722 w 3026229"/>
              <a:gd name="connsiteY33" fmla="*/ 631573 h 1960678"/>
              <a:gd name="connsiteX34" fmla="*/ 1820637 w 3026229"/>
              <a:gd name="connsiteY34" fmla="*/ 721381 h 1960678"/>
              <a:gd name="connsiteX35" fmla="*/ 1687286 w 3026229"/>
              <a:gd name="connsiteY35" fmla="*/ 906438 h 1960678"/>
              <a:gd name="connsiteX36" fmla="*/ 1496786 w 3026229"/>
              <a:gd name="connsiteY36" fmla="*/ 1197631 h 1960678"/>
              <a:gd name="connsiteX37" fmla="*/ 1276351 w 3026229"/>
              <a:gd name="connsiteY37" fmla="*/ 1521481 h 1960678"/>
              <a:gd name="connsiteX38" fmla="*/ 1080407 w 3026229"/>
              <a:gd name="connsiteY38" fmla="*/ 1731030 h 1960678"/>
              <a:gd name="connsiteX39" fmla="*/ 930729 w 3026229"/>
              <a:gd name="connsiteY39" fmla="*/ 1869824 h 1960678"/>
              <a:gd name="connsiteX40" fmla="*/ 764722 w 3026229"/>
              <a:gd name="connsiteY40" fmla="*/ 1940581 h 1960678"/>
              <a:gd name="connsiteX41" fmla="*/ 576943 w 3026229"/>
              <a:gd name="connsiteY41" fmla="*/ 1959631 h 1960678"/>
              <a:gd name="connsiteX42" fmla="*/ 400052 w 3026229"/>
              <a:gd name="connsiteY42" fmla="*/ 1916088 h 1960678"/>
              <a:gd name="connsiteX43" fmla="*/ 231322 w 3026229"/>
              <a:gd name="connsiteY43" fmla="*/ 1891595 h 1960678"/>
              <a:gd name="connsiteX44" fmla="*/ 87086 w 3026229"/>
              <a:gd name="connsiteY44" fmla="*/ 1932417 h 1960678"/>
              <a:gd name="connsiteX45" fmla="*/ 0 w 3026229"/>
              <a:gd name="connsiteY45" fmla="*/ 1932417 h 1960678"/>
              <a:gd name="connsiteX46" fmla="*/ 5444 w 3026229"/>
              <a:gd name="connsiteY46" fmla="*/ 1635782 h 1960678"/>
              <a:gd name="connsiteX0" fmla="*/ 5444 w 3026229"/>
              <a:gd name="connsiteY0" fmla="*/ 1635782 h 1960678"/>
              <a:gd name="connsiteX1" fmla="*/ 315686 w 3026229"/>
              <a:gd name="connsiteY1" fmla="*/ 1554138 h 1960678"/>
              <a:gd name="connsiteX2" fmla="*/ 696686 w 3026229"/>
              <a:gd name="connsiteY2" fmla="*/ 1616731 h 1960678"/>
              <a:gd name="connsiteX3" fmla="*/ 1779815 w 3026229"/>
              <a:gd name="connsiteY3" fmla="*/ 247853 h 1960678"/>
              <a:gd name="connsiteX4" fmla="*/ 2149929 w 3026229"/>
              <a:gd name="connsiteY4" fmla="*/ 375760 h 1960678"/>
              <a:gd name="connsiteX5" fmla="*/ 2441122 w 3026229"/>
              <a:gd name="connsiteY5" fmla="*/ 111781 h 1960678"/>
              <a:gd name="connsiteX6" fmla="*/ 2471058 w 3026229"/>
              <a:gd name="connsiteY6" fmla="*/ 242410 h 1960678"/>
              <a:gd name="connsiteX7" fmla="*/ 2492829 w 3026229"/>
              <a:gd name="connsiteY7" fmla="*/ 353988 h 1960678"/>
              <a:gd name="connsiteX8" fmla="*/ 2503715 w 3026229"/>
              <a:gd name="connsiteY8" fmla="*/ 419303 h 1960678"/>
              <a:gd name="connsiteX9" fmla="*/ 2530929 w 3026229"/>
              <a:gd name="connsiteY9" fmla="*/ 166210 h 1960678"/>
              <a:gd name="connsiteX10" fmla="*/ 2571751 w 3026229"/>
              <a:gd name="connsiteY10" fmla="*/ 326774 h 1960678"/>
              <a:gd name="connsiteX11" fmla="*/ 2628901 w 3026229"/>
              <a:gd name="connsiteY11" fmla="*/ 451960 h 1960678"/>
              <a:gd name="connsiteX12" fmla="*/ 2658836 w 3026229"/>
              <a:gd name="connsiteY12" fmla="*/ 383924 h 1960678"/>
              <a:gd name="connsiteX13" fmla="*/ 2661558 w 3026229"/>
              <a:gd name="connsiteY13" fmla="*/ 223360 h 1960678"/>
              <a:gd name="connsiteX14" fmla="*/ 2691493 w 3026229"/>
              <a:gd name="connsiteY14" fmla="*/ 87288 h 1960678"/>
              <a:gd name="connsiteX15" fmla="*/ 2724151 w 3026229"/>
              <a:gd name="connsiteY15" fmla="*/ 2924 h 1960678"/>
              <a:gd name="connsiteX16" fmla="*/ 2794908 w 3026229"/>
              <a:gd name="connsiteY16" fmla="*/ 185260 h 1960678"/>
              <a:gd name="connsiteX17" fmla="*/ 2854779 w 3026229"/>
              <a:gd name="connsiteY17" fmla="*/ 321331 h 1960678"/>
              <a:gd name="connsiteX18" fmla="*/ 2903765 w 3026229"/>
              <a:gd name="connsiteY18" fmla="*/ 166210 h 1960678"/>
              <a:gd name="connsiteX19" fmla="*/ 2922815 w 3026229"/>
              <a:gd name="connsiteY19" fmla="*/ 119945 h 1960678"/>
              <a:gd name="connsiteX20" fmla="*/ 2974522 w 3026229"/>
              <a:gd name="connsiteY20" fmla="*/ 394810 h 1960678"/>
              <a:gd name="connsiteX21" fmla="*/ 2985408 w 3026229"/>
              <a:gd name="connsiteY21" fmla="*/ 500945 h 1960678"/>
              <a:gd name="connsiteX22" fmla="*/ 3026229 w 3026229"/>
              <a:gd name="connsiteY22" fmla="*/ 617967 h 1960678"/>
              <a:gd name="connsiteX23" fmla="*/ 2906487 w 3026229"/>
              <a:gd name="connsiteY23" fmla="*/ 416582 h 1960678"/>
              <a:gd name="connsiteX24" fmla="*/ 2797629 w 3026229"/>
              <a:gd name="connsiteY24" fmla="*/ 419303 h 1960678"/>
              <a:gd name="connsiteX25" fmla="*/ 2756808 w 3026229"/>
              <a:gd name="connsiteY25" fmla="*/ 601638 h 1960678"/>
              <a:gd name="connsiteX26" fmla="*/ 2699658 w 3026229"/>
              <a:gd name="connsiteY26" fmla="*/ 631574 h 1960678"/>
              <a:gd name="connsiteX27" fmla="*/ 2612572 w 3026229"/>
              <a:gd name="connsiteY27" fmla="*/ 601638 h 1960678"/>
              <a:gd name="connsiteX28" fmla="*/ 2535692 w 3026229"/>
              <a:gd name="connsiteY28" fmla="*/ 472030 h 1960678"/>
              <a:gd name="connsiteX29" fmla="*/ 2428194 w 3026229"/>
              <a:gd name="connsiteY29" fmla="*/ 468629 h 1960678"/>
              <a:gd name="connsiteX30" fmla="*/ 2345871 w 3026229"/>
              <a:gd name="connsiteY30" fmla="*/ 623410 h 1960678"/>
              <a:gd name="connsiteX31" fmla="*/ 2228851 w 3026229"/>
              <a:gd name="connsiteY31" fmla="*/ 666953 h 1960678"/>
              <a:gd name="connsiteX32" fmla="*/ 2130879 w 3026229"/>
              <a:gd name="connsiteY32" fmla="*/ 683281 h 1960678"/>
              <a:gd name="connsiteX33" fmla="*/ 1907722 w 3026229"/>
              <a:gd name="connsiteY33" fmla="*/ 631573 h 1960678"/>
              <a:gd name="connsiteX34" fmla="*/ 1820637 w 3026229"/>
              <a:gd name="connsiteY34" fmla="*/ 721381 h 1960678"/>
              <a:gd name="connsiteX35" fmla="*/ 1687286 w 3026229"/>
              <a:gd name="connsiteY35" fmla="*/ 906438 h 1960678"/>
              <a:gd name="connsiteX36" fmla="*/ 1496786 w 3026229"/>
              <a:gd name="connsiteY36" fmla="*/ 1197631 h 1960678"/>
              <a:gd name="connsiteX37" fmla="*/ 1276351 w 3026229"/>
              <a:gd name="connsiteY37" fmla="*/ 1521481 h 1960678"/>
              <a:gd name="connsiteX38" fmla="*/ 1080407 w 3026229"/>
              <a:gd name="connsiteY38" fmla="*/ 1731030 h 1960678"/>
              <a:gd name="connsiteX39" fmla="*/ 930729 w 3026229"/>
              <a:gd name="connsiteY39" fmla="*/ 1869824 h 1960678"/>
              <a:gd name="connsiteX40" fmla="*/ 764722 w 3026229"/>
              <a:gd name="connsiteY40" fmla="*/ 1940581 h 1960678"/>
              <a:gd name="connsiteX41" fmla="*/ 576943 w 3026229"/>
              <a:gd name="connsiteY41" fmla="*/ 1959631 h 1960678"/>
              <a:gd name="connsiteX42" fmla="*/ 400052 w 3026229"/>
              <a:gd name="connsiteY42" fmla="*/ 1916088 h 1960678"/>
              <a:gd name="connsiteX43" fmla="*/ 231322 w 3026229"/>
              <a:gd name="connsiteY43" fmla="*/ 1891595 h 1960678"/>
              <a:gd name="connsiteX44" fmla="*/ 87086 w 3026229"/>
              <a:gd name="connsiteY44" fmla="*/ 1932417 h 1960678"/>
              <a:gd name="connsiteX45" fmla="*/ 0 w 3026229"/>
              <a:gd name="connsiteY45" fmla="*/ 1932417 h 1960678"/>
              <a:gd name="connsiteX46" fmla="*/ 5444 w 3026229"/>
              <a:gd name="connsiteY46" fmla="*/ 1635782 h 1960678"/>
              <a:gd name="connsiteX0" fmla="*/ 5444 w 3026229"/>
              <a:gd name="connsiteY0" fmla="*/ 1635782 h 1960678"/>
              <a:gd name="connsiteX1" fmla="*/ 315686 w 3026229"/>
              <a:gd name="connsiteY1" fmla="*/ 1554138 h 1960678"/>
              <a:gd name="connsiteX2" fmla="*/ 696686 w 3026229"/>
              <a:gd name="connsiteY2" fmla="*/ 1616731 h 1960678"/>
              <a:gd name="connsiteX3" fmla="*/ 1779815 w 3026229"/>
              <a:gd name="connsiteY3" fmla="*/ 247853 h 1960678"/>
              <a:gd name="connsiteX4" fmla="*/ 2149929 w 3026229"/>
              <a:gd name="connsiteY4" fmla="*/ 375760 h 1960678"/>
              <a:gd name="connsiteX5" fmla="*/ 2441122 w 3026229"/>
              <a:gd name="connsiteY5" fmla="*/ 111781 h 1960678"/>
              <a:gd name="connsiteX6" fmla="*/ 2471058 w 3026229"/>
              <a:gd name="connsiteY6" fmla="*/ 242410 h 1960678"/>
              <a:gd name="connsiteX7" fmla="*/ 2492829 w 3026229"/>
              <a:gd name="connsiteY7" fmla="*/ 353988 h 1960678"/>
              <a:gd name="connsiteX8" fmla="*/ 2503715 w 3026229"/>
              <a:gd name="connsiteY8" fmla="*/ 419303 h 1960678"/>
              <a:gd name="connsiteX9" fmla="*/ 2530929 w 3026229"/>
              <a:gd name="connsiteY9" fmla="*/ 166210 h 1960678"/>
              <a:gd name="connsiteX10" fmla="*/ 2571751 w 3026229"/>
              <a:gd name="connsiteY10" fmla="*/ 326774 h 1960678"/>
              <a:gd name="connsiteX11" fmla="*/ 2628901 w 3026229"/>
              <a:gd name="connsiteY11" fmla="*/ 451960 h 1960678"/>
              <a:gd name="connsiteX12" fmla="*/ 2658836 w 3026229"/>
              <a:gd name="connsiteY12" fmla="*/ 383924 h 1960678"/>
              <a:gd name="connsiteX13" fmla="*/ 2661558 w 3026229"/>
              <a:gd name="connsiteY13" fmla="*/ 223360 h 1960678"/>
              <a:gd name="connsiteX14" fmla="*/ 2691493 w 3026229"/>
              <a:gd name="connsiteY14" fmla="*/ 87288 h 1960678"/>
              <a:gd name="connsiteX15" fmla="*/ 2724151 w 3026229"/>
              <a:gd name="connsiteY15" fmla="*/ 2924 h 1960678"/>
              <a:gd name="connsiteX16" fmla="*/ 2794908 w 3026229"/>
              <a:gd name="connsiteY16" fmla="*/ 185260 h 1960678"/>
              <a:gd name="connsiteX17" fmla="*/ 2854779 w 3026229"/>
              <a:gd name="connsiteY17" fmla="*/ 321331 h 1960678"/>
              <a:gd name="connsiteX18" fmla="*/ 2903765 w 3026229"/>
              <a:gd name="connsiteY18" fmla="*/ 166210 h 1960678"/>
              <a:gd name="connsiteX19" fmla="*/ 2922815 w 3026229"/>
              <a:gd name="connsiteY19" fmla="*/ 119945 h 1960678"/>
              <a:gd name="connsiteX20" fmla="*/ 2974522 w 3026229"/>
              <a:gd name="connsiteY20" fmla="*/ 394810 h 1960678"/>
              <a:gd name="connsiteX21" fmla="*/ 2985408 w 3026229"/>
              <a:gd name="connsiteY21" fmla="*/ 500945 h 1960678"/>
              <a:gd name="connsiteX22" fmla="*/ 3026229 w 3026229"/>
              <a:gd name="connsiteY22" fmla="*/ 617967 h 1960678"/>
              <a:gd name="connsiteX23" fmla="*/ 2906487 w 3026229"/>
              <a:gd name="connsiteY23" fmla="*/ 416582 h 1960678"/>
              <a:gd name="connsiteX24" fmla="*/ 2797629 w 3026229"/>
              <a:gd name="connsiteY24" fmla="*/ 419303 h 1960678"/>
              <a:gd name="connsiteX25" fmla="*/ 2756808 w 3026229"/>
              <a:gd name="connsiteY25" fmla="*/ 601638 h 1960678"/>
              <a:gd name="connsiteX26" fmla="*/ 2699658 w 3026229"/>
              <a:gd name="connsiteY26" fmla="*/ 631574 h 1960678"/>
              <a:gd name="connsiteX27" fmla="*/ 2655434 w 3026229"/>
              <a:gd name="connsiteY27" fmla="*/ 532582 h 1960678"/>
              <a:gd name="connsiteX28" fmla="*/ 2535692 w 3026229"/>
              <a:gd name="connsiteY28" fmla="*/ 472030 h 1960678"/>
              <a:gd name="connsiteX29" fmla="*/ 2428194 w 3026229"/>
              <a:gd name="connsiteY29" fmla="*/ 468629 h 1960678"/>
              <a:gd name="connsiteX30" fmla="*/ 2345871 w 3026229"/>
              <a:gd name="connsiteY30" fmla="*/ 623410 h 1960678"/>
              <a:gd name="connsiteX31" fmla="*/ 2228851 w 3026229"/>
              <a:gd name="connsiteY31" fmla="*/ 666953 h 1960678"/>
              <a:gd name="connsiteX32" fmla="*/ 2130879 w 3026229"/>
              <a:gd name="connsiteY32" fmla="*/ 683281 h 1960678"/>
              <a:gd name="connsiteX33" fmla="*/ 1907722 w 3026229"/>
              <a:gd name="connsiteY33" fmla="*/ 631573 h 1960678"/>
              <a:gd name="connsiteX34" fmla="*/ 1820637 w 3026229"/>
              <a:gd name="connsiteY34" fmla="*/ 721381 h 1960678"/>
              <a:gd name="connsiteX35" fmla="*/ 1687286 w 3026229"/>
              <a:gd name="connsiteY35" fmla="*/ 906438 h 1960678"/>
              <a:gd name="connsiteX36" fmla="*/ 1496786 w 3026229"/>
              <a:gd name="connsiteY36" fmla="*/ 1197631 h 1960678"/>
              <a:gd name="connsiteX37" fmla="*/ 1276351 w 3026229"/>
              <a:gd name="connsiteY37" fmla="*/ 1521481 h 1960678"/>
              <a:gd name="connsiteX38" fmla="*/ 1080407 w 3026229"/>
              <a:gd name="connsiteY38" fmla="*/ 1731030 h 1960678"/>
              <a:gd name="connsiteX39" fmla="*/ 930729 w 3026229"/>
              <a:gd name="connsiteY39" fmla="*/ 1869824 h 1960678"/>
              <a:gd name="connsiteX40" fmla="*/ 764722 w 3026229"/>
              <a:gd name="connsiteY40" fmla="*/ 1940581 h 1960678"/>
              <a:gd name="connsiteX41" fmla="*/ 576943 w 3026229"/>
              <a:gd name="connsiteY41" fmla="*/ 1959631 h 1960678"/>
              <a:gd name="connsiteX42" fmla="*/ 400052 w 3026229"/>
              <a:gd name="connsiteY42" fmla="*/ 1916088 h 1960678"/>
              <a:gd name="connsiteX43" fmla="*/ 231322 w 3026229"/>
              <a:gd name="connsiteY43" fmla="*/ 1891595 h 1960678"/>
              <a:gd name="connsiteX44" fmla="*/ 87086 w 3026229"/>
              <a:gd name="connsiteY44" fmla="*/ 1932417 h 1960678"/>
              <a:gd name="connsiteX45" fmla="*/ 0 w 3026229"/>
              <a:gd name="connsiteY45" fmla="*/ 1932417 h 1960678"/>
              <a:gd name="connsiteX46" fmla="*/ 5444 w 3026229"/>
              <a:gd name="connsiteY46" fmla="*/ 1635782 h 1960678"/>
              <a:gd name="connsiteX0" fmla="*/ 5444 w 3026229"/>
              <a:gd name="connsiteY0" fmla="*/ 1635782 h 1960678"/>
              <a:gd name="connsiteX1" fmla="*/ 315686 w 3026229"/>
              <a:gd name="connsiteY1" fmla="*/ 1554138 h 1960678"/>
              <a:gd name="connsiteX2" fmla="*/ 696686 w 3026229"/>
              <a:gd name="connsiteY2" fmla="*/ 1616731 h 1960678"/>
              <a:gd name="connsiteX3" fmla="*/ 1779815 w 3026229"/>
              <a:gd name="connsiteY3" fmla="*/ 247853 h 1960678"/>
              <a:gd name="connsiteX4" fmla="*/ 2149929 w 3026229"/>
              <a:gd name="connsiteY4" fmla="*/ 375760 h 1960678"/>
              <a:gd name="connsiteX5" fmla="*/ 2441122 w 3026229"/>
              <a:gd name="connsiteY5" fmla="*/ 111781 h 1960678"/>
              <a:gd name="connsiteX6" fmla="*/ 2471058 w 3026229"/>
              <a:gd name="connsiteY6" fmla="*/ 242410 h 1960678"/>
              <a:gd name="connsiteX7" fmla="*/ 2492829 w 3026229"/>
              <a:gd name="connsiteY7" fmla="*/ 353988 h 1960678"/>
              <a:gd name="connsiteX8" fmla="*/ 2503715 w 3026229"/>
              <a:gd name="connsiteY8" fmla="*/ 419303 h 1960678"/>
              <a:gd name="connsiteX9" fmla="*/ 2530929 w 3026229"/>
              <a:gd name="connsiteY9" fmla="*/ 166210 h 1960678"/>
              <a:gd name="connsiteX10" fmla="*/ 2571751 w 3026229"/>
              <a:gd name="connsiteY10" fmla="*/ 326774 h 1960678"/>
              <a:gd name="connsiteX11" fmla="*/ 2628901 w 3026229"/>
              <a:gd name="connsiteY11" fmla="*/ 451960 h 1960678"/>
              <a:gd name="connsiteX12" fmla="*/ 2658836 w 3026229"/>
              <a:gd name="connsiteY12" fmla="*/ 383924 h 1960678"/>
              <a:gd name="connsiteX13" fmla="*/ 2661558 w 3026229"/>
              <a:gd name="connsiteY13" fmla="*/ 223360 h 1960678"/>
              <a:gd name="connsiteX14" fmla="*/ 2691493 w 3026229"/>
              <a:gd name="connsiteY14" fmla="*/ 87288 h 1960678"/>
              <a:gd name="connsiteX15" fmla="*/ 2724151 w 3026229"/>
              <a:gd name="connsiteY15" fmla="*/ 2924 h 1960678"/>
              <a:gd name="connsiteX16" fmla="*/ 2794908 w 3026229"/>
              <a:gd name="connsiteY16" fmla="*/ 185260 h 1960678"/>
              <a:gd name="connsiteX17" fmla="*/ 2854779 w 3026229"/>
              <a:gd name="connsiteY17" fmla="*/ 321331 h 1960678"/>
              <a:gd name="connsiteX18" fmla="*/ 2903765 w 3026229"/>
              <a:gd name="connsiteY18" fmla="*/ 166210 h 1960678"/>
              <a:gd name="connsiteX19" fmla="*/ 2922815 w 3026229"/>
              <a:gd name="connsiteY19" fmla="*/ 119945 h 1960678"/>
              <a:gd name="connsiteX20" fmla="*/ 2974522 w 3026229"/>
              <a:gd name="connsiteY20" fmla="*/ 394810 h 1960678"/>
              <a:gd name="connsiteX21" fmla="*/ 2985408 w 3026229"/>
              <a:gd name="connsiteY21" fmla="*/ 500945 h 1960678"/>
              <a:gd name="connsiteX22" fmla="*/ 3026229 w 3026229"/>
              <a:gd name="connsiteY22" fmla="*/ 617967 h 1960678"/>
              <a:gd name="connsiteX23" fmla="*/ 2906487 w 3026229"/>
              <a:gd name="connsiteY23" fmla="*/ 416582 h 1960678"/>
              <a:gd name="connsiteX24" fmla="*/ 2797629 w 3026229"/>
              <a:gd name="connsiteY24" fmla="*/ 419303 h 1960678"/>
              <a:gd name="connsiteX25" fmla="*/ 2756808 w 3026229"/>
              <a:gd name="connsiteY25" fmla="*/ 601638 h 1960678"/>
              <a:gd name="connsiteX26" fmla="*/ 2655434 w 3026229"/>
              <a:gd name="connsiteY26" fmla="*/ 532582 h 1960678"/>
              <a:gd name="connsiteX27" fmla="*/ 2535692 w 3026229"/>
              <a:gd name="connsiteY27" fmla="*/ 472030 h 1960678"/>
              <a:gd name="connsiteX28" fmla="*/ 2428194 w 3026229"/>
              <a:gd name="connsiteY28" fmla="*/ 468629 h 1960678"/>
              <a:gd name="connsiteX29" fmla="*/ 2345871 w 3026229"/>
              <a:gd name="connsiteY29" fmla="*/ 623410 h 1960678"/>
              <a:gd name="connsiteX30" fmla="*/ 2228851 w 3026229"/>
              <a:gd name="connsiteY30" fmla="*/ 666953 h 1960678"/>
              <a:gd name="connsiteX31" fmla="*/ 2130879 w 3026229"/>
              <a:gd name="connsiteY31" fmla="*/ 683281 h 1960678"/>
              <a:gd name="connsiteX32" fmla="*/ 1907722 w 3026229"/>
              <a:gd name="connsiteY32" fmla="*/ 631573 h 1960678"/>
              <a:gd name="connsiteX33" fmla="*/ 1820637 w 3026229"/>
              <a:gd name="connsiteY33" fmla="*/ 721381 h 1960678"/>
              <a:gd name="connsiteX34" fmla="*/ 1687286 w 3026229"/>
              <a:gd name="connsiteY34" fmla="*/ 906438 h 1960678"/>
              <a:gd name="connsiteX35" fmla="*/ 1496786 w 3026229"/>
              <a:gd name="connsiteY35" fmla="*/ 1197631 h 1960678"/>
              <a:gd name="connsiteX36" fmla="*/ 1276351 w 3026229"/>
              <a:gd name="connsiteY36" fmla="*/ 1521481 h 1960678"/>
              <a:gd name="connsiteX37" fmla="*/ 1080407 w 3026229"/>
              <a:gd name="connsiteY37" fmla="*/ 1731030 h 1960678"/>
              <a:gd name="connsiteX38" fmla="*/ 930729 w 3026229"/>
              <a:gd name="connsiteY38" fmla="*/ 1869824 h 1960678"/>
              <a:gd name="connsiteX39" fmla="*/ 764722 w 3026229"/>
              <a:gd name="connsiteY39" fmla="*/ 1940581 h 1960678"/>
              <a:gd name="connsiteX40" fmla="*/ 576943 w 3026229"/>
              <a:gd name="connsiteY40" fmla="*/ 1959631 h 1960678"/>
              <a:gd name="connsiteX41" fmla="*/ 400052 w 3026229"/>
              <a:gd name="connsiteY41" fmla="*/ 1916088 h 1960678"/>
              <a:gd name="connsiteX42" fmla="*/ 231322 w 3026229"/>
              <a:gd name="connsiteY42" fmla="*/ 1891595 h 1960678"/>
              <a:gd name="connsiteX43" fmla="*/ 87086 w 3026229"/>
              <a:gd name="connsiteY43" fmla="*/ 1932417 h 1960678"/>
              <a:gd name="connsiteX44" fmla="*/ 0 w 3026229"/>
              <a:gd name="connsiteY44" fmla="*/ 1932417 h 1960678"/>
              <a:gd name="connsiteX45" fmla="*/ 5444 w 3026229"/>
              <a:gd name="connsiteY45" fmla="*/ 1635782 h 1960678"/>
              <a:gd name="connsiteX0" fmla="*/ 5444 w 3026229"/>
              <a:gd name="connsiteY0" fmla="*/ 1635782 h 1960678"/>
              <a:gd name="connsiteX1" fmla="*/ 315686 w 3026229"/>
              <a:gd name="connsiteY1" fmla="*/ 1554138 h 1960678"/>
              <a:gd name="connsiteX2" fmla="*/ 696686 w 3026229"/>
              <a:gd name="connsiteY2" fmla="*/ 1616731 h 1960678"/>
              <a:gd name="connsiteX3" fmla="*/ 1779815 w 3026229"/>
              <a:gd name="connsiteY3" fmla="*/ 247853 h 1960678"/>
              <a:gd name="connsiteX4" fmla="*/ 2149929 w 3026229"/>
              <a:gd name="connsiteY4" fmla="*/ 375760 h 1960678"/>
              <a:gd name="connsiteX5" fmla="*/ 2441122 w 3026229"/>
              <a:gd name="connsiteY5" fmla="*/ 111781 h 1960678"/>
              <a:gd name="connsiteX6" fmla="*/ 2471058 w 3026229"/>
              <a:gd name="connsiteY6" fmla="*/ 242410 h 1960678"/>
              <a:gd name="connsiteX7" fmla="*/ 2492829 w 3026229"/>
              <a:gd name="connsiteY7" fmla="*/ 353988 h 1960678"/>
              <a:gd name="connsiteX8" fmla="*/ 2530929 w 3026229"/>
              <a:gd name="connsiteY8" fmla="*/ 166210 h 1960678"/>
              <a:gd name="connsiteX9" fmla="*/ 2571751 w 3026229"/>
              <a:gd name="connsiteY9" fmla="*/ 326774 h 1960678"/>
              <a:gd name="connsiteX10" fmla="*/ 2628901 w 3026229"/>
              <a:gd name="connsiteY10" fmla="*/ 451960 h 1960678"/>
              <a:gd name="connsiteX11" fmla="*/ 2658836 w 3026229"/>
              <a:gd name="connsiteY11" fmla="*/ 383924 h 1960678"/>
              <a:gd name="connsiteX12" fmla="*/ 2661558 w 3026229"/>
              <a:gd name="connsiteY12" fmla="*/ 223360 h 1960678"/>
              <a:gd name="connsiteX13" fmla="*/ 2691493 w 3026229"/>
              <a:gd name="connsiteY13" fmla="*/ 87288 h 1960678"/>
              <a:gd name="connsiteX14" fmla="*/ 2724151 w 3026229"/>
              <a:gd name="connsiteY14" fmla="*/ 2924 h 1960678"/>
              <a:gd name="connsiteX15" fmla="*/ 2794908 w 3026229"/>
              <a:gd name="connsiteY15" fmla="*/ 185260 h 1960678"/>
              <a:gd name="connsiteX16" fmla="*/ 2854779 w 3026229"/>
              <a:gd name="connsiteY16" fmla="*/ 321331 h 1960678"/>
              <a:gd name="connsiteX17" fmla="*/ 2903765 w 3026229"/>
              <a:gd name="connsiteY17" fmla="*/ 166210 h 1960678"/>
              <a:gd name="connsiteX18" fmla="*/ 2922815 w 3026229"/>
              <a:gd name="connsiteY18" fmla="*/ 119945 h 1960678"/>
              <a:gd name="connsiteX19" fmla="*/ 2974522 w 3026229"/>
              <a:gd name="connsiteY19" fmla="*/ 394810 h 1960678"/>
              <a:gd name="connsiteX20" fmla="*/ 2985408 w 3026229"/>
              <a:gd name="connsiteY20" fmla="*/ 500945 h 1960678"/>
              <a:gd name="connsiteX21" fmla="*/ 3026229 w 3026229"/>
              <a:gd name="connsiteY21" fmla="*/ 617967 h 1960678"/>
              <a:gd name="connsiteX22" fmla="*/ 2906487 w 3026229"/>
              <a:gd name="connsiteY22" fmla="*/ 416582 h 1960678"/>
              <a:gd name="connsiteX23" fmla="*/ 2797629 w 3026229"/>
              <a:gd name="connsiteY23" fmla="*/ 419303 h 1960678"/>
              <a:gd name="connsiteX24" fmla="*/ 2756808 w 3026229"/>
              <a:gd name="connsiteY24" fmla="*/ 601638 h 1960678"/>
              <a:gd name="connsiteX25" fmla="*/ 2655434 w 3026229"/>
              <a:gd name="connsiteY25" fmla="*/ 532582 h 1960678"/>
              <a:gd name="connsiteX26" fmla="*/ 2535692 w 3026229"/>
              <a:gd name="connsiteY26" fmla="*/ 472030 h 1960678"/>
              <a:gd name="connsiteX27" fmla="*/ 2428194 w 3026229"/>
              <a:gd name="connsiteY27" fmla="*/ 468629 h 1960678"/>
              <a:gd name="connsiteX28" fmla="*/ 2345871 w 3026229"/>
              <a:gd name="connsiteY28" fmla="*/ 623410 h 1960678"/>
              <a:gd name="connsiteX29" fmla="*/ 2228851 w 3026229"/>
              <a:gd name="connsiteY29" fmla="*/ 666953 h 1960678"/>
              <a:gd name="connsiteX30" fmla="*/ 2130879 w 3026229"/>
              <a:gd name="connsiteY30" fmla="*/ 683281 h 1960678"/>
              <a:gd name="connsiteX31" fmla="*/ 1907722 w 3026229"/>
              <a:gd name="connsiteY31" fmla="*/ 631573 h 1960678"/>
              <a:gd name="connsiteX32" fmla="*/ 1820637 w 3026229"/>
              <a:gd name="connsiteY32" fmla="*/ 721381 h 1960678"/>
              <a:gd name="connsiteX33" fmla="*/ 1687286 w 3026229"/>
              <a:gd name="connsiteY33" fmla="*/ 906438 h 1960678"/>
              <a:gd name="connsiteX34" fmla="*/ 1496786 w 3026229"/>
              <a:gd name="connsiteY34" fmla="*/ 1197631 h 1960678"/>
              <a:gd name="connsiteX35" fmla="*/ 1276351 w 3026229"/>
              <a:gd name="connsiteY35" fmla="*/ 1521481 h 1960678"/>
              <a:gd name="connsiteX36" fmla="*/ 1080407 w 3026229"/>
              <a:gd name="connsiteY36" fmla="*/ 1731030 h 1960678"/>
              <a:gd name="connsiteX37" fmla="*/ 930729 w 3026229"/>
              <a:gd name="connsiteY37" fmla="*/ 1869824 h 1960678"/>
              <a:gd name="connsiteX38" fmla="*/ 764722 w 3026229"/>
              <a:gd name="connsiteY38" fmla="*/ 1940581 h 1960678"/>
              <a:gd name="connsiteX39" fmla="*/ 576943 w 3026229"/>
              <a:gd name="connsiteY39" fmla="*/ 1959631 h 1960678"/>
              <a:gd name="connsiteX40" fmla="*/ 400052 w 3026229"/>
              <a:gd name="connsiteY40" fmla="*/ 1916088 h 1960678"/>
              <a:gd name="connsiteX41" fmla="*/ 231322 w 3026229"/>
              <a:gd name="connsiteY41" fmla="*/ 1891595 h 1960678"/>
              <a:gd name="connsiteX42" fmla="*/ 87086 w 3026229"/>
              <a:gd name="connsiteY42" fmla="*/ 1932417 h 1960678"/>
              <a:gd name="connsiteX43" fmla="*/ 0 w 3026229"/>
              <a:gd name="connsiteY43" fmla="*/ 1932417 h 1960678"/>
              <a:gd name="connsiteX44" fmla="*/ 5444 w 3026229"/>
              <a:gd name="connsiteY44" fmla="*/ 1635782 h 1960678"/>
              <a:gd name="connsiteX0" fmla="*/ 5444 w 3026229"/>
              <a:gd name="connsiteY0" fmla="*/ 1635782 h 1960678"/>
              <a:gd name="connsiteX1" fmla="*/ 315686 w 3026229"/>
              <a:gd name="connsiteY1" fmla="*/ 1554138 h 1960678"/>
              <a:gd name="connsiteX2" fmla="*/ 696686 w 3026229"/>
              <a:gd name="connsiteY2" fmla="*/ 1616731 h 1960678"/>
              <a:gd name="connsiteX3" fmla="*/ 1779815 w 3026229"/>
              <a:gd name="connsiteY3" fmla="*/ 247853 h 1960678"/>
              <a:gd name="connsiteX4" fmla="*/ 2149929 w 3026229"/>
              <a:gd name="connsiteY4" fmla="*/ 375760 h 1960678"/>
              <a:gd name="connsiteX5" fmla="*/ 2441122 w 3026229"/>
              <a:gd name="connsiteY5" fmla="*/ 111781 h 1960678"/>
              <a:gd name="connsiteX6" fmla="*/ 2471058 w 3026229"/>
              <a:gd name="connsiteY6" fmla="*/ 242410 h 1960678"/>
              <a:gd name="connsiteX7" fmla="*/ 2492829 w 3026229"/>
              <a:gd name="connsiteY7" fmla="*/ 353988 h 1960678"/>
              <a:gd name="connsiteX8" fmla="*/ 2530929 w 3026229"/>
              <a:gd name="connsiteY8" fmla="*/ 166210 h 1960678"/>
              <a:gd name="connsiteX9" fmla="*/ 2571751 w 3026229"/>
              <a:gd name="connsiteY9" fmla="*/ 326774 h 1960678"/>
              <a:gd name="connsiteX10" fmla="*/ 2658836 w 3026229"/>
              <a:gd name="connsiteY10" fmla="*/ 383924 h 1960678"/>
              <a:gd name="connsiteX11" fmla="*/ 2661558 w 3026229"/>
              <a:gd name="connsiteY11" fmla="*/ 223360 h 1960678"/>
              <a:gd name="connsiteX12" fmla="*/ 2691493 w 3026229"/>
              <a:gd name="connsiteY12" fmla="*/ 87288 h 1960678"/>
              <a:gd name="connsiteX13" fmla="*/ 2724151 w 3026229"/>
              <a:gd name="connsiteY13" fmla="*/ 2924 h 1960678"/>
              <a:gd name="connsiteX14" fmla="*/ 2794908 w 3026229"/>
              <a:gd name="connsiteY14" fmla="*/ 185260 h 1960678"/>
              <a:gd name="connsiteX15" fmla="*/ 2854779 w 3026229"/>
              <a:gd name="connsiteY15" fmla="*/ 321331 h 1960678"/>
              <a:gd name="connsiteX16" fmla="*/ 2903765 w 3026229"/>
              <a:gd name="connsiteY16" fmla="*/ 166210 h 1960678"/>
              <a:gd name="connsiteX17" fmla="*/ 2922815 w 3026229"/>
              <a:gd name="connsiteY17" fmla="*/ 119945 h 1960678"/>
              <a:gd name="connsiteX18" fmla="*/ 2974522 w 3026229"/>
              <a:gd name="connsiteY18" fmla="*/ 394810 h 1960678"/>
              <a:gd name="connsiteX19" fmla="*/ 2985408 w 3026229"/>
              <a:gd name="connsiteY19" fmla="*/ 500945 h 1960678"/>
              <a:gd name="connsiteX20" fmla="*/ 3026229 w 3026229"/>
              <a:gd name="connsiteY20" fmla="*/ 617967 h 1960678"/>
              <a:gd name="connsiteX21" fmla="*/ 2906487 w 3026229"/>
              <a:gd name="connsiteY21" fmla="*/ 416582 h 1960678"/>
              <a:gd name="connsiteX22" fmla="*/ 2797629 w 3026229"/>
              <a:gd name="connsiteY22" fmla="*/ 419303 h 1960678"/>
              <a:gd name="connsiteX23" fmla="*/ 2756808 w 3026229"/>
              <a:gd name="connsiteY23" fmla="*/ 601638 h 1960678"/>
              <a:gd name="connsiteX24" fmla="*/ 2655434 w 3026229"/>
              <a:gd name="connsiteY24" fmla="*/ 532582 h 1960678"/>
              <a:gd name="connsiteX25" fmla="*/ 2535692 w 3026229"/>
              <a:gd name="connsiteY25" fmla="*/ 472030 h 1960678"/>
              <a:gd name="connsiteX26" fmla="*/ 2428194 w 3026229"/>
              <a:gd name="connsiteY26" fmla="*/ 468629 h 1960678"/>
              <a:gd name="connsiteX27" fmla="*/ 2345871 w 3026229"/>
              <a:gd name="connsiteY27" fmla="*/ 623410 h 1960678"/>
              <a:gd name="connsiteX28" fmla="*/ 2228851 w 3026229"/>
              <a:gd name="connsiteY28" fmla="*/ 666953 h 1960678"/>
              <a:gd name="connsiteX29" fmla="*/ 2130879 w 3026229"/>
              <a:gd name="connsiteY29" fmla="*/ 683281 h 1960678"/>
              <a:gd name="connsiteX30" fmla="*/ 1907722 w 3026229"/>
              <a:gd name="connsiteY30" fmla="*/ 631573 h 1960678"/>
              <a:gd name="connsiteX31" fmla="*/ 1820637 w 3026229"/>
              <a:gd name="connsiteY31" fmla="*/ 721381 h 1960678"/>
              <a:gd name="connsiteX32" fmla="*/ 1687286 w 3026229"/>
              <a:gd name="connsiteY32" fmla="*/ 906438 h 1960678"/>
              <a:gd name="connsiteX33" fmla="*/ 1496786 w 3026229"/>
              <a:gd name="connsiteY33" fmla="*/ 1197631 h 1960678"/>
              <a:gd name="connsiteX34" fmla="*/ 1276351 w 3026229"/>
              <a:gd name="connsiteY34" fmla="*/ 1521481 h 1960678"/>
              <a:gd name="connsiteX35" fmla="*/ 1080407 w 3026229"/>
              <a:gd name="connsiteY35" fmla="*/ 1731030 h 1960678"/>
              <a:gd name="connsiteX36" fmla="*/ 930729 w 3026229"/>
              <a:gd name="connsiteY36" fmla="*/ 1869824 h 1960678"/>
              <a:gd name="connsiteX37" fmla="*/ 764722 w 3026229"/>
              <a:gd name="connsiteY37" fmla="*/ 1940581 h 1960678"/>
              <a:gd name="connsiteX38" fmla="*/ 576943 w 3026229"/>
              <a:gd name="connsiteY38" fmla="*/ 1959631 h 1960678"/>
              <a:gd name="connsiteX39" fmla="*/ 400052 w 3026229"/>
              <a:gd name="connsiteY39" fmla="*/ 1916088 h 1960678"/>
              <a:gd name="connsiteX40" fmla="*/ 231322 w 3026229"/>
              <a:gd name="connsiteY40" fmla="*/ 1891595 h 1960678"/>
              <a:gd name="connsiteX41" fmla="*/ 87086 w 3026229"/>
              <a:gd name="connsiteY41" fmla="*/ 1932417 h 1960678"/>
              <a:gd name="connsiteX42" fmla="*/ 0 w 3026229"/>
              <a:gd name="connsiteY42" fmla="*/ 1932417 h 1960678"/>
              <a:gd name="connsiteX43" fmla="*/ 5444 w 3026229"/>
              <a:gd name="connsiteY43" fmla="*/ 1635782 h 1960678"/>
              <a:gd name="connsiteX0" fmla="*/ 5444 w 3026229"/>
              <a:gd name="connsiteY0" fmla="*/ 1635782 h 1960678"/>
              <a:gd name="connsiteX1" fmla="*/ 315686 w 3026229"/>
              <a:gd name="connsiteY1" fmla="*/ 1554138 h 1960678"/>
              <a:gd name="connsiteX2" fmla="*/ 696686 w 3026229"/>
              <a:gd name="connsiteY2" fmla="*/ 1616731 h 1960678"/>
              <a:gd name="connsiteX3" fmla="*/ 1779815 w 3026229"/>
              <a:gd name="connsiteY3" fmla="*/ 247853 h 1960678"/>
              <a:gd name="connsiteX4" fmla="*/ 2149929 w 3026229"/>
              <a:gd name="connsiteY4" fmla="*/ 375760 h 1960678"/>
              <a:gd name="connsiteX5" fmla="*/ 2441122 w 3026229"/>
              <a:gd name="connsiteY5" fmla="*/ 111781 h 1960678"/>
              <a:gd name="connsiteX6" fmla="*/ 2471058 w 3026229"/>
              <a:gd name="connsiteY6" fmla="*/ 242410 h 1960678"/>
              <a:gd name="connsiteX7" fmla="*/ 2492829 w 3026229"/>
              <a:gd name="connsiteY7" fmla="*/ 353988 h 1960678"/>
              <a:gd name="connsiteX8" fmla="*/ 2530929 w 3026229"/>
              <a:gd name="connsiteY8" fmla="*/ 166210 h 1960678"/>
              <a:gd name="connsiteX9" fmla="*/ 2571751 w 3026229"/>
              <a:gd name="connsiteY9" fmla="*/ 326774 h 1960678"/>
              <a:gd name="connsiteX10" fmla="*/ 2658836 w 3026229"/>
              <a:gd name="connsiteY10" fmla="*/ 383924 h 1960678"/>
              <a:gd name="connsiteX11" fmla="*/ 2661558 w 3026229"/>
              <a:gd name="connsiteY11" fmla="*/ 223360 h 1960678"/>
              <a:gd name="connsiteX12" fmla="*/ 2691493 w 3026229"/>
              <a:gd name="connsiteY12" fmla="*/ 87288 h 1960678"/>
              <a:gd name="connsiteX13" fmla="*/ 2724151 w 3026229"/>
              <a:gd name="connsiteY13" fmla="*/ 2924 h 1960678"/>
              <a:gd name="connsiteX14" fmla="*/ 2794908 w 3026229"/>
              <a:gd name="connsiteY14" fmla="*/ 185260 h 1960678"/>
              <a:gd name="connsiteX15" fmla="*/ 2854779 w 3026229"/>
              <a:gd name="connsiteY15" fmla="*/ 321331 h 1960678"/>
              <a:gd name="connsiteX16" fmla="*/ 2903765 w 3026229"/>
              <a:gd name="connsiteY16" fmla="*/ 166210 h 1960678"/>
              <a:gd name="connsiteX17" fmla="*/ 2922815 w 3026229"/>
              <a:gd name="connsiteY17" fmla="*/ 119945 h 1960678"/>
              <a:gd name="connsiteX18" fmla="*/ 2974522 w 3026229"/>
              <a:gd name="connsiteY18" fmla="*/ 394810 h 1960678"/>
              <a:gd name="connsiteX19" fmla="*/ 2985408 w 3026229"/>
              <a:gd name="connsiteY19" fmla="*/ 500945 h 1960678"/>
              <a:gd name="connsiteX20" fmla="*/ 3026229 w 3026229"/>
              <a:gd name="connsiteY20" fmla="*/ 617967 h 1960678"/>
              <a:gd name="connsiteX21" fmla="*/ 2906487 w 3026229"/>
              <a:gd name="connsiteY21" fmla="*/ 416582 h 1960678"/>
              <a:gd name="connsiteX22" fmla="*/ 2797629 w 3026229"/>
              <a:gd name="connsiteY22" fmla="*/ 419303 h 1960678"/>
              <a:gd name="connsiteX23" fmla="*/ 2756808 w 3026229"/>
              <a:gd name="connsiteY23" fmla="*/ 601638 h 1960678"/>
              <a:gd name="connsiteX24" fmla="*/ 2598284 w 3026229"/>
              <a:gd name="connsiteY24" fmla="*/ 408757 h 1960678"/>
              <a:gd name="connsiteX25" fmla="*/ 2535692 w 3026229"/>
              <a:gd name="connsiteY25" fmla="*/ 472030 h 1960678"/>
              <a:gd name="connsiteX26" fmla="*/ 2428194 w 3026229"/>
              <a:gd name="connsiteY26" fmla="*/ 468629 h 1960678"/>
              <a:gd name="connsiteX27" fmla="*/ 2345871 w 3026229"/>
              <a:gd name="connsiteY27" fmla="*/ 623410 h 1960678"/>
              <a:gd name="connsiteX28" fmla="*/ 2228851 w 3026229"/>
              <a:gd name="connsiteY28" fmla="*/ 666953 h 1960678"/>
              <a:gd name="connsiteX29" fmla="*/ 2130879 w 3026229"/>
              <a:gd name="connsiteY29" fmla="*/ 683281 h 1960678"/>
              <a:gd name="connsiteX30" fmla="*/ 1907722 w 3026229"/>
              <a:gd name="connsiteY30" fmla="*/ 631573 h 1960678"/>
              <a:gd name="connsiteX31" fmla="*/ 1820637 w 3026229"/>
              <a:gd name="connsiteY31" fmla="*/ 721381 h 1960678"/>
              <a:gd name="connsiteX32" fmla="*/ 1687286 w 3026229"/>
              <a:gd name="connsiteY32" fmla="*/ 906438 h 1960678"/>
              <a:gd name="connsiteX33" fmla="*/ 1496786 w 3026229"/>
              <a:gd name="connsiteY33" fmla="*/ 1197631 h 1960678"/>
              <a:gd name="connsiteX34" fmla="*/ 1276351 w 3026229"/>
              <a:gd name="connsiteY34" fmla="*/ 1521481 h 1960678"/>
              <a:gd name="connsiteX35" fmla="*/ 1080407 w 3026229"/>
              <a:gd name="connsiteY35" fmla="*/ 1731030 h 1960678"/>
              <a:gd name="connsiteX36" fmla="*/ 930729 w 3026229"/>
              <a:gd name="connsiteY36" fmla="*/ 1869824 h 1960678"/>
              <a:gd name="connsiteX37" fmla="*/ 764722 w 3026229"/>
              <a:gd name="connsiteY37" fmla="*/ 1940581 h 1960678"/>
              <a:gd name="connsiteX38" fmla="*/ 576943 w 3026229"/>
              <a:gd name="connsiteY38" fmla="*/ 1959631 h 1960678"/>
              <a:gd name="connsiteX39" fmla="*/ 400052 w 3026229"/>
              <a:gd name="connsiteY39" fmla="*/ 1916088 h 1960678"/>
              <a:gd name="connsiteX40" fmla="*/ 231322 w 3026229"/>
              <a:gd name="connsiteY40" fmla="*/ 1891595 h 1960678"/>
              <a:gd name="connsiteX41" fmla="*/ 87086 w 3026229"/>
              <a:gd name="connsiteY41" fmla="*/ 1932417 h 1960678"/>
              <a:gd name="connsiteX42" fmla="*/ 0 w 3026229"/>
              <a:gd name="connsiteY42" fmla="*/ 1932417 h 1960678"/>
              <a:gd name="connsiteX43" fmla="*/ 5444 w 3026229"/>
              <a:gd name="connsiteY43" fmla="*/ 1635782 h 1960678"/>
              <a:gd name="connsiteX0" fmla="*/ 5444 w 3026229"/>
              <a:gd name="connsiteY0" fmla="*/ 1635782 h 1960678"/>
              <a:gd name="connsiteX1" fmla="*/ 315686 w 3026229"/>
              <a:gd name="connsiteY1" fmla="*/ 1554138 h 1960678"/>
              <a:gd name="connsiteX2" fmla="*/ 696686 w 3026229"/>
              <a:gd name="connsiteY2" fmla="*/ 1616731 h 1960678"/>
              <a:gd name="connsiteX3" fmla="*/ 1779815 w 3026229"/>
              <a:gd name="connsiteY3" fmla="*/ 247853 h 1960678"/>
              <a:gd name="connsiteX4" fmla="*/ 2149929 w 3026229"/>
              <a:gd name="connsiteY4" fmla="*/ 375760 h 1960678"/>
              <a:gd name="connsiteX5" fmla="*/ 2441122 w 3026229"/>
              <a:gd name="connsiteY5" fmla="*/ 111781 h 1960678"/>
              <a:gd name="connsiteX6" fmla="*/ 2471058 w 3026229"/>
              <a:gd name="connsiteY6" fmla="*/ 242410 h 1960678"/>
              <a:gd name="connsiteX7" fmla="*/ 2492829 w 3026229"/>
              <a:gd name="connsiteY7" fmla="*/ 353988 h 1960678"/>
              <a:gd name="connsiteX8" fmla="*/ 2530929 w 3026229"/>
              <a:gd name="connsiteY8" fmla="*/ 166210 h 1960678"/>
              <a:gd name="connsiteX9" fmla="*/ 2571751 w 3026229"/>
              <a:gd name="connsiteY9" fmla="*/ 326774 h 1960678"/>
              <a:gd name="connsiteX10" fmla="*/ 2658836 w 3026229"/>
              <a:gd name="connsiteY10" fmla="*/ 383924 h 1960678"/>
              <a:gd name="connsiteX11" fmla="*/ 2661558 w 3026229"/>
              <a:gd name="connsiteY11" fmla="*/ 223360 h 1960678"/>
              <a:gd name="connsiteX12" fmla="*/ 2691493 w 3026229"/>
              <a:gd name="connsiteY12" fmla="*/ 87288 h 1960678"/>
              <a:gd name="connsiteX13" fmla="*/ 2724151 w 3026229"/>
              <a:gd name="connsiteY13" fmla="*/ 2924 h 1960678"/>
              <a:gd name="connsiteX14" fmla="*/ 2794908 w 3026229"/>
              <a:gd name="connsiteY14" fmla="*/ 185260 h 1960678"/>
              <a:gd name="connsiteX15" fmla="*/ 2854779 w 3026229"/>
              <a:gd name="connsiteY15" fmla="*/ 321331 h 1960678"/>
              <a:gd name="connsiteX16" fmla="*/ 2903765 w 3026229"/>
              <a:gd name="connsiteY16" fmla="*/ 166210 h 1960678"/>
              <a:gd name="connsiteX17" fmla="*/ 2922815 w 3026229"/>
              <a:gd name="connsiteY17" fmla="*/ 119945 h 1960678"/>
              <a:gd name="connsiteX18" fmla="*/ 2974522 w 3026229"/>
              <a:gd name="connsiteY18" fmla="*/ 394810 h 1960678"/>
              <a:gd name="connsiteX19" fmla="*/ 2985408 w 3026229"/>
              <a:gd name="connsiteY19" fmla="*/ 500945 h 1960678"/>
              <a:gd name="connsiteX20" fmla="*/ 3026229 w 3026229"/>
              <a:gd name="connsiteY20" fmla="*/ 617967 h 1960678"/>
              <a:gd name="connsiteX21" fmla="*/ 2906487 w 3026229"/>
              <a:gd name="connsiteY21" fmla="*/ 416582 h 1960678"/>
              <a:gd name="connsiteX22" fmla="*/ 2797629 w 3026229"/>
              <a:gd name="connsiteY22" fmla="*/ 419303 h 1960678"/>
              <a:gd name="connsiteX23" fmla="*/ 2756808 w 3026229"/>
              <a:gd name="connsiteY23" fmla="*/ 601638 h 1960678"/>
              <a:gd name="connsiteX24" fmla="*/ 2598284 w 3026229"/>
              <a:gd name="connsiteY24" fmla="*/ 408757 h 1960678"/>
              <a:gd name="connsiteX25" fmla="*/ 2497592 w 3026229"/>
              <a:gd name="connsiteY25" fmla="*/ 407737 h 1960678"/>
              <a:gd name="connsiteX26" fmla="*/ 2428194 w 3026229"/>
              <a:gd name="connsiteY26" fmla="*/ 468629 h 1960678"/>
              <a:gd name="connsiteX27" fmla="*/ 2345871 w 3026229"/>
              <a:gd name="connsiteY27" fmla="*/ 623410 h 1960678"/>
              <a:gd name="connsiteX28" fmla="*/ 2228851 w 3026229"/>
              <a:gd name="connsiteY28" fmla="*/ 666953 h 1960678"/>
              <a:gd name="connsiteX29" fmla="*/ 2130879 w 3026229"/>
              <a:gd name="connsiteY29" fmla="*/ 683281 h 1960678"/>
              <a:gd name="connsiteX30" fmla="*/ 1907722 w 3026229"/>
              <a:gd name="connsiteY30" fmla="*/ 631573 h 1960678"/>
              <a:gd name="connsiteX31" fmla="*/ 1820637 w 3026229"/>
              <a:gd name="connsiteY31" fmla="*/ 721381 h 1960678"/>
              <a:gd name="connsiteX32" fmla="*/ 1687286 w 3026229"/>
              <a:gd name="connsiteY32" fmla="*/ 906438 h 1960678"/>
              <a:gd name="connsiteX33" fmla="*/ 1496786 w 3026229"/>
              <a:gd name="connsiteY33" fmla="*/ 1197631 h 1960678"/>
              <a:gd name="connsiteX34" fmla="*/ 1276351 w 3026229"/>
              <a:gd name="connsiteY34" fmla="*/ 1521481 h 1960678"/>
              <a:gd name="connsiteX35" fmla="*/ 1080407 w 3026229"/>
              <a:gd name="connsiteY35" fmla="*/ 1731030 h 1960678"/>
              <a:gd name="connsiteX36" fmla="*/ 930729 w 3026229"/>
              <a:gd name="connsiteY36" fmla="*/ 1869824 h 1960678"/>
              <a:gd name="connsiteX37" fmla="*/ 764722 w 3026229"/>
              <a:gd name="connsiteY37" fmla="*/ 1940581 h 1960678"/>
              <a:gd name="connsiteX38" fmla="*/ 576943 w 3026229"/>
              <a:gd name="connsiteY38" fmla="*/ 1959631 h 1960678"/>
              <a:gd name="connsiteX39" fmla="*/ 400052 w 3026229"/>
              <a:gd name="connsiteY39" fmla="*/ 1916088 h 1960678"/>
              <a:gd name="connsiteX40" fmla="*/ 231322 w 3026229"/>
              <a:gd name="connsiteY40" fmla="*/ 1891595 h 1960678"/>
              <a:gd name="connsiteX41" fmla="*/ 87086 w 3026229"/>
              <a:gd name="connsiteY41" fmla="*/ 1932417 h 1960678"/>
              <a:gd name="connsiteX42" fmla="*/ 0 w 3026229"/>
              <a:gd name="connsiteY42" fmla="*/ 1932417 h 1960678"/>
              <a:gd name="connsiteX43" fmla="*/ 5444 w 3026229"/>
              <a:gd name="connsiteY43" fmla="*/ 1635782 h 1960678"/>
              <a:gd name="connsiteX0" fmla="*/ 5444 w 3026229"/>
              <a:gd name="connsiteY0" fmla="*/ 1635782 h 1960678"/>
              <a:gd name="connsiteX1" fmla="*/ 315686 w 3026229"/>
              <a:gd name="connsiteY1" fmla="*/ 1554138 h 1960678"/>
              <a:gd name="connsiteX2" fmla="*/ 696686 w 3026229"/>
              <a:gd name="connsiteY2" fmla="*/ 1616731 h 1960678"/>
              <a:gd name="connsiteX3" fmla="*/ 1779815 w 3026229"/>
              <a:gd name="connsiteY3" fmla="*/ 247853 h 1960678"/>
              <a:gd name="connsiteX4" fmla="*/ 2149929 w 3026229"/>
              <a:gd name="connsiteY4" fmla="*/ 375760 h 1960678"/>
              <a:gd name="connsiteX5" fmla="*/ 2441122 w 3026229"/>
              <a:gd name="connsiteY5" fmla="*/ 111781 h 1960678"/>
              <a:gd name="connsiteX6" fmla="*/ 2471058 w 3026229"/>
              <a:gd name="connsiteY6" fmla="*/ 242410 h 1960678"/>
              <a:gd name="connsiteX7" fmla="*/ 2492829 w 3026229"/>
              <a:gd name="connsiteY7" fmla="*/ 353988 h 1960678"/>
              <a:gd name="connsiteX8" fmla="*/ 2530929 w 3026229"/>
              <a:gd name="connsiteY8" fmla="*/ 166210 h 1960678"/>
              <a:gd name="connsiteX9" fmla="*/ 2571751 w 3026229"/>
              <a:gd name="connsiteY9" fmla="*/ 326774 h 1960678"/>
              <a:gd name="connsiteX10" fmla="*/ 2658836 w 3026229"/>
              <a:gd name="connsiteY10" fmla="*/ 383924 h 1960678"/>
              <a:gd name="connsiteX11" fmla="*/ 2661558 w 3026229"/>
              <a:gd name="connsiteY11" fmla="*/ 223360 h 1960678"/>
              <a:gd name="connsiteX12" fmla="*/ 2691493 w 3026229"/>
              <a:gd name="connsiteY12" fmla="*/ 87288 h 1960678"/>
              <a:gd name="connsiteX13" fmla="*/ 2724151 w 3026229"/>
              <a:gd name="connsiteY13" fmla="*/ 2924 h 1960678"/>
              <a:gd name="connsiteX14" fmla="*/ 2794908 w 3026229"/>
              <a:gd name="connsiteY14" fmla="*/ 185260 h 1960678"/>
              <a:gd name="connsiteX15" fmla="*/ 2854779 w 3026229"/>
              <a:gd name="connsiteY15" fmla="*/ 321331 h 1960678"/>
              <a:gd name="connsiteX16" fmla="*/ 2903765 w 3026229"/>
              <a:gd name="connsiteY16" fmla="*/ 166210 h 1960678"/>
              <a:gd name="connsiteX17" fmla="*/ 2922815 w 3026229"/>
              <a:gd name="connsiteY17" fmla="*/ 119945 h 1960678"/>
              <a:gd name="connsiteX18" fmla="*/ 2974522 w 3026229"/>
              <a:gd name="connsiteY18" fmla="*/ 394810 h 1960678"/>
              <a:gd name="connsiteX19" fmla="*/ 2985408 w 3026229"/>
              <a:gd name="connsiteY19" fmla="*/ 500945 h 1960678"/>
              <a:gd name="connsiteX20" fmla="*/ 3026229 w 3026229"/>
              <a:gd name="connsiteY20" fmla="*/ 617967 h 1960678"/>
              <a:gd name="connsiteX21" fmla="*/ 2906487 w 3026229"/>
              <a:gd name="connsiteY21" fmla="*/ 416582 h 1960678"/>
              <a:gd name="connsiteX22" fmla="*/ 2797629 w 3026229"/>
              <a:gd name="connsiteY22" fmla="*/ 419303 h 1960678"/>
              <a:gd name="connsiteX23" fmla="*/ 2723471 w 3026229"/>
              <a:gd name="connsiteY23" fmla="*/ 418282 h 1960678"/>
              <a:gd name="connsiteX24" fmla="*/ 2598284 w 3026229"/>
              <a:gd name="connsiteY24" fmla="*/ 408757 h 1960678"/>
              <a:gd name="connsiteX25" fmla="*/ 2497592 w 3026229"/>
              <a:gd name="connsiteY25" fmla="*/ 407737 h 1960678"/>
              <a:gd name="connsiteX26" fmla="*/ 2428194 w 3026229"/>
              <a:gd name="connsiteY26" fmla="*/ 468629 h 1960678"/>
              <a:gd name="connsiteX27" fmla="*/ 2345871 w 3026229"/>
              <a:gd name="connsiteY27" fmla="*/ 623410 h 1960678"/>
              <a:gd name="connsiteX28" fmla="*/ 2228851 w 3026229"/>
              <a:gd name="connsiteY28" fmla="*/ 666953 h 1960678"/>
              <a:gd name="connsiteX29" fmla="*/ 2130879 w 3026229"/>
              <a:gd name="connsiteY29" fmla="*/ 683281 h 1960678"/>
              <a:gd name="connsiteX30" fmla="*/ 1907722 w 3026229"/>
              <a:gd name="connsiteY30" fmla="*/ 631573 h 1960678"/>
              <a:gd name="connsiteX31" fmla="*/ 1820637 w 3026229"/>
              <a:gd name="connsiteY31" fmla="*/ 721381 h 1960678"/>
              <a:gd name="connsiteX32" fmla="*/ 1687286 w 3026229"/>
              <a:gd name="connsiteY32" fmla="*/ 906438 h 1960678"/>
              <a:gd name="connsiteX33" fmla="*/ 1496786 w 3026229"/>
              <a:gd name="connsiteY33" fmla="*/ 1197631 h 1960678"/>
              <a:gd name="connsiteX34" fmla="*/ 1276351 w 3026229"/>
              <a:gd name="connsiteY34" fmla="*/ 1521481 h 1960678"/>
              <a:gd name="connsiteX35" fmla="*/ 1080407 w 3026229"/>
              <a:gd name="connsiteY35" fmla="*/ 1731030 h 1960678"/>
              <a:gd name="connsiteX36" fmla="*/ 930729 w 3026229"/>
              <a:gd name="connsiteY36" fmla="*/ 1869824 h 1960678"/>
              <a:gd name="connsiteX37" fmla="*/ 764722 w 3026229"/>
              <a:gd name="connsiteY37" fmla="*/ 1940581 h 1960678"/>
              <a:gd name="connsiteX38" fmla="*/ 576943 w 3026229"/>
              <a:gd name="connsiteY38" fmla="*/ 1959631 h 1960678"/>
              <a:gd name="connsiteX39" fmla="*/ 400052 w 3026229"/>
              <a:gd name="connsiteY39" fmla="*/ 1916088 h 1960678"/>
              <a:gd name="connsiteX40" fmla="*/ 231322 w 3026229"/>
              <a:gd name="connsiteY40" fmla="*/ 1891595 h 1960678"/>
              <a:gd name="connsiteX41" fmla="*/ 87086 w 3026229"/>
              <a:gd name="connsiteY41" fmla="*/ 1932417 h 1960678"/>
              <a:gd name="connsiteX42" fmla="*/ 0 w 3026229"/>
              <a:gd name="connsiteY42" fmla="*/ 1932417 h 1960678"/>
              <a:gd name="connsiteX43" fmla="*/ 5444 w 3026229"/>
              <a:gd name="connsiteY43" fmla="*/ 1635782 h 1960678"/>
              <a:gd name="connsiteX0" fmla="*/ 5444 w 3026229"/>
              <a:gd name="connsiteY0" fmla="*/ 1635782 h 1960678"/>
              <a:gd name="connsiteX1" fmla="*/ 315686 w 3026229"/>
              <a:gd name="connsiteY1" fmla="*/ 1554138 h 1960678"/>
              <a:gd name="connsiteX2" fmla="*/ 696686 w 3026229"/>
              <a:gd name="connsiteY2" fmla="*/ 1616731 h 1960678"/>
              <a:gd name="connsiteX3" fmla="*/ 1779815 w 3026229"/>
              <a:gd name="connsiteY3" fmla="*/ 247853 h 1960678"/>
              <a:gd name="connsiteX4" fmla="*/ 2149929 w 3026229"/>
              <a:gd name="connsiteY4" fmla="*/ 375760 h 1960678"/>
              <a:gd name="connsiteX5" fmla="*/ 2441122 w 3026229"/>
              <a:gd name="connsiteY5" fmla="*/ 111781 h 1960678"/>
              <a:gd name="connsiteX6" fmla="*/ 2471058 w 3026229"/>
              <a:gd name="connsiteY6" fmla="*/ 242410 h 1960678"/>
              <a:gd name="connsiteX7" fmla="*/ 2492829 w 3026229"/>
              <a:gd name="connsiteY7" fmla="*/ 353988 h 1960678"/>
              <a:gd name="connsiteX8" fmla="*/ 2530929 w 3026229"/>
              <a:gd name="connsiteY8" fmla="*/ 166210 h 1960678"/>
              <a:gd name="connsiteX9" fmla="*/ 2571751 w 3026229"/>
              <a:gd name="connsiteY9" fmla="*/ 326774 h 1960678"/>
              <a:gd name="connsiteX10" fmla="*/ 2658836 w 3026229"/>
              <a:gd name="connsiteY10" fmla="*/ 383924 h 1960678"/>
              <a:gd name="connsiteX11" fmla="*/ 2661558 w 3026229"/>
              <a:gd name="connsiteY11" fmla="*/ 223360 h 1960678"/>
              <a:gd name="connsiteX12" fmla="*/ 2691493 w 3026229"/>
              <a:gd name="connsiteY12" fmla="*/ 87288 h 1960678"/>
              <a:gd name="connsiteX13" fmla="*/ 2724151 w 3026229"/>
              <a:gd name="connsiteY13" fmla="*/ 2924 h 1960678"/>
              <a:gd name="connsiteX14" fmla="*/ 2794908 w 3026229"/>
              <a:gd name="connsiteY14" fmla="*/ 185260 h 1960678"/>
              <a:gd name="connsiteX15" fmla="*/ 2854779 w 3026229"/>
              <a:gd name="connsiteY15" fmla="*/ 321331 h 1960678"/>
              <a:gd name="connsiteX16" fmla="*/ 2903765 w 3026229"/>
              <a:gd name="connsiteY16" fmla="*/ 166210 h 1960678"/>
              <a:gd name="connsiteX17" fmla="*/ 2922815 w 3026229"/>
              <a:gd name="connsiteY17" fmla="*/ 119945 h 1960678"/>
              <a:gd name="connsiteX18" fmla="*/ 2974522 w 3026229"/>
              <a:gd name="connsiteY18" fmla="*/ 394810 h 1960678"/>
              <a:gd name="connsiteX19" fmla="*/ 2985408 w 3026229"/>
              <a:gd name="connsiteY19" fmla="*/ 500945 h 1960678"/>
              <a:gd name="connsiteX20" fmla="*/ 3026229 w 3026229"/>
              <a:gd name="connsiteY20" fmla="*/ 617967 h 1960678"/>
              <a:gd name="connsiteX21" fmla="*/ 2906487 w 3026229"/>
              <a:gd name="connsiteY21" fmla="*/ 416582 h 1960678"/>
              <a:gd name="connsiteX22" fmla="*/ 2797629 w 3026229"/>
              <a:gd name="connsiteY22" fmla="*/ 419303 h 1960678"/>
              <a:gd name="connsiteX23" fmla="*/ 2723471 w 3026229"/>
              <a:gd name="connsiteY23" fmla="*/ 418282 h 1960678"/>
              <a:gd name="connsiteX24" fmla="*/ 2598284 w 3026229"/>
              <a:gd name="connsiteY24" fmla="*/ 408757 h 1960678"/>
              <a:gd name="connsiteX25" fmla="*/ 2497592 w 3026229"/>
              <a:gd name="connsiteY25" fmla="*/ 407737 h 1960678"/>
              <a:gd name="connsiteX26" fmla="*/ 2471056 w 3026229"/>
              <a:gd name="connsiteY26" fmla="*/ 475773 h 1960678"/>
              <a:gd name="connsiteX27" fmla="*/ 2345871 w 3026229"/>
              <a:gd name="connsiteY27" fmla="*/ 623410 h 1960678"/>
              <a:gd name="connsiteX28" fmla="*/ 2228851 w 3026229"/>
              <a:gd name="connsiteY28" fmla="*/ 666953 h 1960678"/>
              <a:gd name="connsiteX29" fmla="*/ 2130879 w 3026229"/>
              <a:gd name="connsiteY29" fmla="*/ 683281 h 1960678"/>
              <a:gd name="connsiteX30" fmla="*/ 1907722 w 3026229"/>
              <a:gd name="connsiteY30" fmla="*/ 631573 h 1960678"/>
              <a:gd name="connsiteX31" fmla="*/ 1820637 w 3026229"/>
              <a:gd name="connsiteY31" fmla="*/ 721381 h 1960678"/>
              <a:gd name="connsiteX32" fmla="*/ 1687286 w 3026229"/>
              <a:gd name="connsiteY32" fmla="*/ 906438 h 1960678"/>
              <a:gd name="connsiteX33" fmla="*/ 1496786 w 3026229"/>
              <a:gd name="connsiteY33" fmla="*/ 1197631 h 1960678"/>
              <a:gd name="connsiteX34" fmla="*/ 1276351 w 3026229"/>
              <a:gd name="connsiteY34" fmla="*/ 1521481 h 1960678"/>
              <a:gd name="connsiteX35" fmla="*/ 1080407 w 3026229"/>
              <a:gd name="connsiteY35" fmla="*/ 1731030 h 1960678"/>
              <a:gd name="connsiteX36" fmla="*/ 930729 w 3026229"/>
              <a:gd name="connsiteY36" fmla="*/ 1869824 h 1960678"/>
              <a:gd name="connsiteX37" fmla="*/ 764722 w 3026229"/>
              <a:gd name="connsiteY37" fmla="*/ 1940581 h 1960678"/>
              <a:gd name="connsiteX38" fmla="*/ 576943 w 3026229"/>
              <a:gd name="connsiteY38" fmla="*/ 1959631 h 1960678"/>
              <a:gd name="connsiteX39" fmla="*/ 400052 w 3026229"/>
              <a:gd name="connsiteY39" fmla="*/ 1916088 h 1960678"/>
              <a:gd name="connsiteX40" fmla="*/ 231322 w 3026229"/>
              <a:gd name="connsiteY40" fmla="*/ 1891595 h 1960678"/>
              <a:gd name="connsiteX41" fmla="*/ 87086 w 3026229"/>
              <a:gd name="connsiteY41" fmla="*/ 1932417 h 1960678"/>
              <a:gd name="connsiteX42" fmla="*/ 0 w 3026229"/>
              <a:gd name="connsiteY42" fmla="*/ 1932417 h 1960678"/>
              <a:gd name="connsiteX43" fmla="*/ 5444 w 3026229"/>
              <a:gd name="connsiteY43" fmla="*/ 1635782 h 1960678"/>
              <a:gd name="connsiteX0" fmla="*/ 5444 w 3026229"/>
              <a:gd name="connsiteY0" fmla="*/ 1635782 h 1960678"/>
              <a:gd name="connsiteX1" fmla="*/ 315686 w 3026229"/>
              <a:gd name="connsiteY1" fmla="*/ 1554138 h 1960678"/>
              <a:gd name="connsiteX2" fmla="*/ 696686 w 3026229"/>
              <a:gd name="connsiteY2" fmla="*/ 1616731 h 1960678"/>
              <a:gd name="connsiteX3" fmla="*/ 1779815 w 3026229"/>
              <a:gd name="connsiteY3" fmla="*/ 247853 h 1960678"/>
              <a:gd name="connsiteX4" fmla="*/ 2149929 w 3026229"/>
              <a:gd name="connsiteY4" fmla="*/ 375760 h 1960678"/>
              <a:gd name="connsiteX5" fmla="*/ 2441122 w 3026229"/>
              <a:gd name="connsiteY5" fmla="*/ 111781 h 1960678"/>
              <a:gd name="connsiteX6" fmla="*/ 2471058 w 3026229"/>
              <a:gd name="connsiteY6" fmla="*/ 242410 h 1960678"/>
              <a:gd name="connsiteX7" fmla="*/ 2492829 w 3026229"/>
              <a:gd name="connsiteY7" fmla="*/ 353988 h 1960678"/>
              <a:gd name="connsiteX8" fmla="*/ 2530929 w 3026229"/>
              <a:gd name="connsiteY8" fmla="*/ 166210 h 1960678"/>
              <a:gd name="connsiteX9" fmla="*/ 2571751 w 3026229"/>
              <a:gd name="connsiteY9" fmla="*/ 326774 h 1960678"/>
              <a:gd name="connsiteX10" fmla="*/ 2658836 w 3026229"/>
              <a:gd name="connsiteY10" fmla="*/ 383924 h 1960678"/>
              <a:gd name="connsiteX11" fmla="*/ 2661558 w 3026229"/>
              <a:gd name="connsiteY11" fmla="*/ 223360 h 1960678"/>
              <a:gd name="connsiteX12" fmla="*/ 2691493 w 3026229"/>
              <a:gd name="connsiteY12" fmla="*/ 87288 h 1960678"/>
              <a:gd name="connsiteX13" fmla="*/ 2724151 w 3026229"/>
              <a:gd name="connsiteY13" fmla="*/ 2924 h 1960678"/>
              <a:gd name="connsiteX14" fmla="*/ 2794908 w 3026229"/>
              <a:gd name="connsiteY14" fmla="*/ 185260 h 1960678"/>
              <a:gd name="connsiteX15" fmla="*/ 2854779 w 3026229"/>
              <a:gd name="connsiteY15" fmla="*/ 321331 h 1960678"/>
              <a:gd name="connsiteX16" fmla="*/ 2903765 w 3026229"/>
              <a:gd name="connsiteY16" fmla="*/ 166210 h 1960678"/>
              <a:gd name="connsiteX17" fmla="*/ 2922815 w 3026229"/>
              <a:gd name="connsiteY17" fmla="*/ 119945 h 1960678"/>
              <a:gd name="connsiteX18" fmla="*/ 2974522 w 3026229"/>
              <a:gd name="connsiteY18" fmla="*/ 394810 h 1960678"/>
              <a:gd name="connsiteX19" fmla="*/ 2985408 w 3026229"/>
              <a:gd name="connsiteY19" fmla="*/ 500945 h 1960678"/>
              <a:gd name="connsiteX20" fmla="*/ 3026229 w 3026229"/>
              <a:gd name="connsiteY20" fmla="*/ 617967 h 1960678"/>
              <a:gd name="connsiteX21" fmla="*/ 2906487 w 3026229"/>
              <a:gd name="connsiteY21" fmla="*/ 416582 h 1960678"/>
              <a:gd name="connsiteX22" fmla="*/ 2797629 w 3026229"/>
              <a:gd name="connsiteY22" fmla="*/ 419303 h 1960678"/>
              <a:gd name="connsiteX23" fmla="*/ 2723471 w 3026229"/>
              <a:gd name="connsiteY23" fmla="*/ 418282 h 1960678"/>
              <a:gd name="connsiteX24" fmla="*/ 2598284 w 3026229"/>
              <a:gd name="connsiteY24" fmla="*/ 408757 h 1960678"/>
              <a:gd name="connsiteX25" fmla="*/ 2538073 w 3026229"/>
              <a:gd name="connsiteY25" fmla="*/ 433930 h 1960678"/>
              <a:gd name="connsiteX26" fmla="*/ 2471056 w 3026229"/>
              <a:gd name="connsiteY26" fmla="*/ 475773 h 1960678"/>
              <a:gd name="connsiteX27" fmla="*/ 2345871 w 3026229"/>
              <a:gd name="connsiteY27" fmla="*/ 623410 h 1960678"/>
              <a:gd name="connsiteX28" fmla="*/ 2228851 w 3026229"/>
              <a:gd name="connsiteY28" fmla="*/ 666953 h 1960678"/>
              <a:gd name="connsiteX29" fmla="*/ 2130879 w 3026229"/>
              <a:gd name="connsiteY29" fmla="*/ 683281 h 1960678"/>
              <a:gd name="connsiteX30" fmla="*/ 1907722 w 3026229"/>
              <a:gd name="connsiteY30" fmla="*/ 631573 h 1960678"/>
              <a:gd name="connsiteX31" fmla="*/ 1820637 w 3026229"/>
              <a:gd name="connsiteY31" fmla="*/ 721381 h 1960678"/>
              <a:gd name="connsiteX32" fmla="*/ 1687286 w 3026229"/>
              <a:gd name="connsiteY32" fmla="*/ 906438 h 1960678"/>
              <a:gd name="connsiteX33" fmla="*/ 1496786 w 3026229"/>
              <a:gd name="connsiteY33" fmla="*/ 1197631 h 1960678"/>
              <a:gd name="connsiteX34" fmla="*/ 1276351 w 3026229"/>
              <a:gd name="connsiteY34" fmla="*/ 1521481 h 1960678"/>
              <a:gd name="connsiteX35" fmla="*/ 1080407 w 3026229"/>
              <a:gd name="connsiteY35" fmla="*/ 1731030 h 1960678"/>
              <a:gd name="connsiteX36" fmla="*/ 930729 w 3026229"/>
              <a:gd name="connsiteY36" fmla="*/ 1869824 h 1960678"/>
              <a:gd name="connsiteX37" fmla="*/ 764722 w 3026229"/>
              <a:gd name="connsiteY37" fmla="*/ 1940581 h 1960678"/>
              <a:gd name="connsiteX38" fmla="*/ 576943 w 3026229"/>
              <a:gd name="connsiteY38" fmla="*/ 1959631 h 1960678"/>
              <a:gd name="connsiteX39" fmla="*/ 400052 w 3026229"/>
              <a:gd name="connsiteY39" fmla="*/ 1916088 h 1960678"/>
              <a:gd name="connsiteX40" fmla="*/ 231322 w 3026229"/>
              <a:gd name="connsiteY40" fmla="*/ 1891595 h 1960678"/>
              <a:gd name="connsiteX41" fmla="*/ 87086 w 3026229"/>
              <a:gd name="connsiteY41" fmla="*/ 1932417 h 1960678"/>
              <a:gd name="connsiteX42" fmla="*/ 0 w 3026229"/>
              <a:gd name="connsiteY42" fmla="*/ 1932417 h 1960678"/>
              <a:gd name="connsiteX43" fmla="*/ 5444 w 3026229"/>
              <a:gd name="connsiteY43" fmla="*/ 1635782 h 1960678"/>
              <a:gd name="connsiteX0" fmla="*/ 5444 w 3026229"/>
              <a:gd name="connsiteY0" fmla="*/ 1635782 h 1960678"/>
              <a:gd name="connsiteX1" fmla="*/ 315686 w 3026229"/>
              <a:gd name="connsiteY1" fmla="*/ 1554138 h 1960678"/>
              <a:gd name="connsiteX2" fmla="*/ 696686 w 3026229"/>
              <a:gd name="connsiteY2" fmla="*/ 1616731 h 1960678"/>
              <a:gd name="connsiteX3" fmla="*/ 1779815 w 3026229"/>
              <a:gd name="connsiteY3" fmla="*/ 247853 h 1960678"/>
              <a:gd name="connsiteX4" fmla="*/ 2149929 w 3026229"/>
              <a:gd name="connsiteY4" fmla="*/ 375760 h 1960678"/>
              <a:gd name="connsiteX5" fmla="*/ 2441122 w 3026229"/>
              <a:gd name="connsiteY5" fmla="*/ 111781 h 1960678"/>
              <a:gd name="connsiteX6" fmla="*/ 2471058 w 3026229"/>
              <a:gd name="connsiteY6" fmla="*/ 242410 h 1960678"/>
              <a:gd name="connsiteX7" fmla="*/ 2492829 w 3026229"/>
              <a:gd name="connsiteY7" fmla="*/ 353988 h 1960678"/>
              <a:gd name="connsiteX8" fmla="*/ 2530929 w 3026229"/>
              <a:gd name="connsiteY8" fmla="*/ 166210 h 1960678"/>
              <a:gd name="connsiteX9" fmla="*/ 2571751 w 3026229"/>
              <a:gd name="connsiteY9" fmla="*/ 326774 h 1960678"/>
              <a:gd name="connsiteX10" fmla="*/ 2658836 w 3026229"/>
              <a:gd name="connsiteY10" fmla="*/ 383924 h 1960678"/>
              <a:gd name="connsiteX11" fmla="*/ 2661558 w 3026229"/>
              <a:gd name="connsiteY11" fmla="*/ 223360 h 1960678"/>
              <a:gd name="connsiteX12" fmla="*/ 2691493 w 3026229"/>
              <a:gd name="connsiteY12" fmla="*/ 87288 h 1960678"/>
              <a:gd name="connsiteX13" fmla="*/ 2724151 w 3026229"/>
              <a:gd name="connsiteY13" fmla="*/ 2924 h 1960678"/>
              <a:gd name="connsiteX14" fmla="*/ 2794908 w 3026229"/>
              <a:gd name="connsiteY14" fmla="*/ 185260 h 1960678"/>
              <a:gd name="connsiteX15" fmla="*/ 2854779 w 3026229"/>
              <a:gd name="connsiteY15" fmla="*/ 321331 h 1960678"/>
              <a:gd name="connsiteX16" fmla="*/ 2903765 w 3026229"/>
              <a:gd name="connsiteY16" fmla="*/ 166210 h 1960678"/>
              <a:gd name="connsiteX17" fmla="*/ 2922815 w 3026229"/>
              <a:gd name="connsiteY17" fmla="*/ 119945 h 1960678"/>
              <a:gd name="connsiteX18" fmla="*/ 2974522 w 3026229"/>
              <a:gd name="connsiteY18" fmla="*/ 394810 h 1960678"/>
              <a:gd name="connsiteX19" fmla="*/ 2985408 w 3026229"/>
              <a:gd name="connsiteY19" fmla="*/ 500945 h 1960678"/>
              <a:gd name="connsiteX20" fmla="*/ 3026229 w 3026229"/>
              <a:gd name="connsiteY20" fmla="*/ 617967 h 1960678"/>
              <a:gd name="connsiteX21" fmla="*/ 2906487 w 3026229"/>
              <a:gd name="connsiteY21" fmla="*/ 416582 h 1960678"/>
              <a:gd name="connsiteX22" fmla="*/ 2797629 w 3026229"/>
              <a:gd name="connsiteY22" fmla="*/ 419303 h 1960678"/>
              <a:gd name="connsiteX23" fmla="*/ 2742521 w 3026229"/>
              <a:gd name="connsiteY23" fmla="*/ 451620 h 1960678"/>
              <a:gd name="connsiteX24" fmla="*/ 2598284 w 3026229"/>
              <a:gd name="connsiteY24" fmla="*/ 408757 h 1960678"/>
              <a:gd name="connsiteX25" fmla="*/ 2538073 w 3026229"/>
              <a:gd name="connsiteY25" fmla="*/ 433930 h 1960678"/>
              <a:gd name="connsiteX26" fmla="*/ 2471056 w 3026229"/>
              <a:gd name="connsiteY26" fmla="*/ 475773 h 1960678"/>
              <a:gd name="connsiteX27" fmla="*/ 2345871 w 3026229"/>
              <a:gd name="connsiteY27" fmla="*/ 623410 h 1960678"/>
              <a:gd name="connsiteX28" fmla="*/ 2228851 w 3026229"/>
              <a:gd name="connsiteY28" fmla="*/ 666953 h 1960678"/>
              <a:gd name="connsiteX29" fmla="*/ 2130879 w 3026229"/>
              <a:gd name="connsiteY29" fmla="*/ 683281 h 1960678"/>
              <a:gd name="connsiteX30" fmla="*/ 1907722 w 3026229"/>
              <a:gd name="connsiteY30" fmla="*/ 631573 h 1960678"/>
              <a:gd name="connsiteX31" fmla="*/ 1820637 w 3026229"/>
              <a:gd name="connsiteY31" fmla="*/ 721381 h 1960678"/>
              <a:gd name="connsiteX32" fmla="*/ 1687286 w 3026229"/>
              <a:gd name="connsiteY32" fmla="*/ 906438 h 1960678"/>
              <a:gd name="connsiteX33" fmla="*/ 1496786 w 3026229"/>
              <a:gd name="connsiteY33" fmla="*/ 1197631 h 1960678"/>
              <a:gd name="connsiteX34" fmla="*/ 1276351 w 3026229"/>
              <a:gd name="connsiteY34" fmla="*/ 1521481 h 1960678"/>
              <a:gd name="connsiteX35" fmla="*/ 1080407 w 3026229"/>
              <a:gd name="connsiteY35" fmla="*/ 1731030 h 1960678"/>
              <a:gd name="connsiteX36" fmla="*/ 930729 w 3026229"/>
              <a:gd name="connsiteY36" fmla="*/ 1869824 h 1960678"/>
              <a:gd name="connsiteX37" fmla="*/ 764722 w 3026229"/>
              <a:gd name="connsiteY37" fmla="*/ 1940581 h 1960678"/>
              <a:gd name="connsiteX38" fmla="*/ 576943 w 3026229"/>
              <a:gd name="connsiteY38" fmla="*/ 1959631 h 1960678"/>
              <a:gd name="connsiteX39" fmla="*/ 400052 w 3026229"/>
              <a:gd name="connsiteY39" fmla="*/ 1916088 h 1960678"/>
              <a:gd name="connsiteX40" fmla="*/ 231322 w 3026229"/>
              <a:gd name="connsiteY40" fmla="*/ 1891595 h 1960678"/>
              <a:gd name="connsiteX41" fmla="*/ 87086 w 3026229"/>
              <a:gd name="connsiteY41" fmla="*/ 1932417 h 1960678"/>
              <a:gd name="connsiteX42" fmla="*/ 0 w 3026229"/>
              <a:gd name="connsiteY42" fmla="*/ 1932417 h 1960678"/>
              <a:gd name="connsiteX43" fmla="*/ 5444 w 3026229"/>
              <a:gd name="connsiteY43" fmla="*/ 1635782 h 1960678"/>
              <a:gd name="connsiteX0" fmla="*/ 5444 w 3026229"/>
              <a:gd name="connsiteY0" fmla="*/ 1635782 h 1960678"/>
              <a:gd name="connsiteX1" fmla="*/ 315686 w 3026229"/>
              <a:gd name="connsiteY1" fmla="*/ 1554138 h 1960678"/>
              <a:gd name="connsiteX2" fmla="*/ 696686 w 3026229"/>
              <a:gd name="connsiteY2" fmla="*/ 1616731 h 1960678"/>
              <a:gd name="connsiteX3" fmla="*/ 1779815 w 3026229"/>
              <a:gd name="connsiteY3" fmla="*/ 247853 h 1960678"/>
              <a:gd name="connsiteX4" fmla="*/ 2149929 w 3026229"/>
              <a:gd name="connsiteY4" fmla="*/ 375760 h 1960678"/>
              <a:gd name="connsiteX5" fmla="*/ 2441122 w 3026229"/>
              <a:gd name="connsiteY5" fmla="*/ 111781 h 1960678"/>
              <a:gd name="connsiteX6" fmla="*/ 2471058 w 3026229"/>
              <a:gd name="connsiteY6" fmla="*/ 242410 h 1960678"/>
              <a:gd name="connsiteX7" fmla="*/ 2492829 w 3026229"/>
              <a:gd name="connsiteY7" fmla="*/ 353988 h 1960678"/>
              <a:gd name="connsiteX8" fmla="*/ 2530929 w 3026229"/>
              <a:gd name="connsiteY8" fmla="*/ 166210 h 1960678"/>
              <a:gd name="connsiteX9" fmla="*/ 2571751 w 3026229"/>
              <a:gd name="connsiteY9" fmla="*/ 326774 h 1960678"/>
              <a:gd name="connsiteX10" fmla="*/ 2658836 w 3026229"/>
              <a:gd name="connsiteY10" fmla="*/ 383924 h 1960678"/>
              <a:gd name="connsiteX11" fmla="*/ 2661558 w 3026229"/>
              <a:gd name="connsiteY11" fmla="*/ 223360 h 1960678"/>
              <a:gd name="connsiteX12" fmla="*/ 2691493 w 3026229"/>
              <a:gd name="connsiteY12" fmla="*/ 87288 h 1960678"/>
              <a:gd name="connsiteX13" fmla="*/ 2724151 w 3026229"/>
              <a:gd name="connsiteY13" fmla="*/ 2924 h 1960678"/>
              <a:gd name="connsiteX14" fmla="*/ 2794908 w 3026229"/>
              <a:gd name="connsiteY14" fmla="*/ 185260 h 1960678"/>
              <a:gd name="connsiteX15" fmla="*/ 2854779 w 3026229"/>
              <a:gd name="connsiteY15" fmla="*/ 321331 h 1960678"/>
              <a:gd name="connsiteX16" fmla="*/ 2903765 w 3026229"/>
              <a:gd name="connsiteY16" fmla="*/ 166210 h 1960678"/>
              <a:gd name="connsiteX17" fmla="*/ 2922815 w 3026229"/>
              <a:gd name="connsiteY17" fmla="*/ 119945 h 1960678"/>
              <a:gd name="connsiteX18" fmla="*/ 2974522 w 3026229"/>
              <a:gd name="connsiteY18" fmla="*/ 394810 h 1960678"/>
              <a:gd name="connsiteX19" fmla="*/ 2985408 w 3026229"/>
              <a:gd name="connsiteY19" fmla="*/ 500945 h 1960678"/>
              <a:gd name="connsiteX20" fmla="*/ 3026229 w 3026229"/>
              <a:gd name="connsiteY20" fmla="*/ 617967 h 1960678"/>
              <a:gd name="connsiteX21" fmla="*/ 2906487 w 3026229"/>
              <a:gd name="connsiteY21" fmla="*/ 416582 h 1960678"/>
              <a:gd name="connsiteX22" fmla="*/ 2847635 w 3026229"/>
              <a:gd name="connsiteY22" fmla="*/ 564559 h 1960678"/>
              <a:gd name="connsiteX23" fmla="*/ 2742521 w 3026229"/>
              <a:gd name="connsiteY23" fmla="*/ 451620 h 1960678"/>
              <a:gd name="connsiteX24" fmla="*/ 2598284 w 3026229"/>
              <a:gd name="connsiteY24" fmla="*/ 408757 h 1960678"/>
              <a:gd name="connsiteX25" fmla="*/ 2538073 w 3026229"/>
              <a:gd name="connsiteY25" fmla="*/ 433930 h 1960678"/>
              <a:gd name="connsiteX26" fmla="*/ 2471056 w 3026229"/>
              <a:gd name="connsiteY26" fmla="*/ 475773 h 1960678"/>
              <a:gd name="connsiteX27" fmla="*/ 2345871 w 3026229"/>
              <a:gd name="connsiteY27" fmla="*/ 623410 h 1960678"/>
              <a:gd name="connsiteX28" fmla="*/ 2228851 w 3026229"/>
              <a:gd name="connsiteY28" fmla="*/ 666953 h 1960678"/>
              <a:gd name="connsiteX29" fmla="*/ 2130879 w 3026229"/>
              <a:gd name="connsiteY29" fmla="*/ 683281 h 1960678"/>
              <a:gd name="connsiteX30" fmla="*/ 1907722 w 3026229"/>
              <a:gd name="connsiteY30" fmla="*/ 631573 h 1960678"/>
              <a:gd name="connsiteX31" fmla="*/ 1820637 w 3026229"/>
              <a:gd name="connsiteY31" fmla="*/ 721381 h 1960678"/>
              <a:gd name="connsiteX32" fmla="*/ 1687286 w 3026229"/>
              <a:gd name="connsiteY32" fmla="*/ 906438 h 1960678"/>
              <a:gd name="connsiteX33" fmla="*/ 1496786 w 3026229"/>
              <a:gd name="connsiteY33" fmla="*/ 1197631 h 1960678"/>
              <a:gd name="connsiteX34" fmla="*/ 1276351 w 3026229"/>
              <a:gd name="connsiteY34" fmla="*/ 1521481 h 1960678"/>
              <a:gd name="connsiteX35" fmla="*/ 1080407 w 3026229"/>
              <a:gd name="connsiteY35" fmla="*/ 1731030 h 1960678"/>
              <a:gd name="connsiteX36" fmla="*/ 930729 w 3026229"/>
              <a:gd name="connsiteY36" fmla="*/ 1869824 h 1960678"/>
              <a:gd name="connsiteX37" fmla="*/ 764722 w 3026229"/>
              <a:gd name="connsiteY37" fmla="*/ 1940581 h 1960678"/>
              <a:gd name="connsiteX38" fmla="*/ 576943 w 3026229"/>
              <a:gd name="connsiteY38" fmla="*/ 1959631 h 1960678"/>
              <a:gd name="connsiteX39" fmla="*/ 400052 w 3026229"/>
              <a:gd name="connsiteY39" fmla="*/ 1916088 h 1960678"/>
              <a:gd name="connsiteX40" fmla="*/ 231322 w 3026229"/>
              <a:gd name="connsiteY40" fmla="*/ 1891595 h 1960678"/>
              <a:gd name="connsiteX41" fmla="*/ 87086 w 3026229"/>
              <a:gd name="connsiteY41" fmla="*/ 1932417 h 1960678"/>
              <a:gd name="connsiteX42" fmla="*/ 0 w 3026229"/>
              <a:gd name="connsiteY42" fmla="*/ 1932417 h 1960678"/>
              <a:gd name="connsiteX43" fmla="*/ 5444 w 3026229"/>
              <a:gd name="connsiteY43" fmla="*/ 1635782 h 1960678"/>
              <a:gd name="connsiteX0" fmla="*/ 5444 w 3026229"/>
              <a:gd name="connsiteY0" fmla="*/ 1635782 h 1960678"/>
              <a:gd name="connsiteX1" fmla="*/ 315686 w 3026229"/>
              <a:gd name="connsiteY1" fmla="*/ 1554138 h 1960678"/>
              <a:gd name="connsiteX2" fmla="*/ 696686 w 3026229"/>
              <a:gd name="connsiteY2" fmla="*/ 1616731 h 1960678"/>
              <a:gd name="connsiteX3" fmla="*/ 1779815 w 3026229"/>
              <a:gd name="connsiteY3" fmla="*/ 247853 h 1960678"/>
              <a:gd name="connsiteX4" fmla="*/ 2149929 w 3026229"/>
              <a:gd name="connsiteY4" fmla="*/ 375760 h 1960678"/>
              <a:gd name="connsiteX5" fmla="*/ 2441122 w 3026229"/>
              <a:gd name="connsiteY5" fmla="*/ 111781 h 1960678"/>
              <a:gd name="connsiteX6" fmla="*/ 2471058 w 3026229"/>
              <a:gd name="connsiteY6" fmla="*/ 242410 h 1960678"/>
              <a:gd name="connsiteX7" fmla="*/ 2492829 w 3026229"/>
              <a:gd name="connsiteY7" fmla="*/ 353988 h 1960678"/>
              <a:gd name="connsiteX8" fmla="*/ 2530929 w 3026229"/>
              <a:gd name="connsiteY8" fmla="*/ 166210 h 1960678"/>
              <a:gd name="connsiteX9" fmla="*/ 2571751 w 3026229"/>
              <a:gd name="connsiteY9" fmla="*/ 326774 h 1960678"/>
              <a:gd name="connsiteX10" fmla="*/ 2658836 w 3026229"/>
              <a:gd name="connsiteY10" fmla="*/ 383924 h 1960678"/>
              <a:gd name="connsiteX11" fmla="*/ 2661558 w 3026229"/>
              <a:gd name="connsiteY11" fmla="*/ 223360 h 1960678"/>
              <a:gd name="connsiteX12" fmla="*/ 2691493 w 3026229"/>
              <a:gd name="connsiteY12" fmla="*/ 87288 h 1960678"/>
              <a:gd name="connsiteX13" fmla="*/ 2724151 w 3026229"/>
              <a:gd name="connsiteY13" fmla="*/ 2924 h 1960678"/>
              <a:gd name="connsiteX14" fmla="*/ 2794908 w 3026229"/>
              <a:gd name="connsiteY14" fmla="*/ 185260 h 1960678"/>
              <a:gd name="connsiteX15" fmla="*/ 2854779 w 3026229"/>
              <a:gd name="connsiteY15" fmla="*/ 321331 h 1960678"/>
              <a:gd name="connsiteX16" fmla="*/ 2903765 w 3026229"/>
              <a:gd name="connsiteY16" fmla="*/ 166210 h 1960678"/>
              <a:gd name="connsiteX17" fmla="*/ 2922815 w 3026229"/>
              <a:gd name="connsiteY17" fmla="*/ 119945 h 1960678"/>
              <a:gd name="connsiteX18" fmla="*/ 2974522 w 3026229"/>
              <a:gd name="connsiteY18" fmla="*/ 394810 h 1960678"/>
              <a:gd name="connsiteX19" fmla="*/ 2985408 w 3026229"/>
              <a:gd name="connsiteY19" fmla="*/ 500945 h 1960678"/>
              <a:gd name="connsiteX20" fmla="*/ 3026229 w 3026229"/>
              <a:gd name="connsiteY20" fmla="*/ 617967 h 1960678"/>
              <a:gd name="connsiteX21" fmla="*/ 2942205 w 3026229"/>
              <a:gd name="connsiteY21" fmla="*/ 690426 h 1960678"/>
              <a:gd name="connsiteX22" fmla="*/ 2847635 w 3026229"/>
              <a:gd name="connsiteY22" fmla="*/ 564559 h 1960678"/>
              <a:gd name="connsiteX23" fmla="*/ 2742521 w 3026229"/>
              <a:gd name="connsiteY23" fmla="*/ 451620 h 1960678"/>
              <a:gd name="connsiteX24" fmla="*/ 2598284 w 3026229"/>
              <a:gd name="connsiteY24" fmla="*/ 408757 h 1960678"/>
              <a:gd name="connsiteX25" fmla="*/ 2538073 w 3026229"/>
              <a:gd name="connsiteY25" fmla="*/ 433930 h 1960678"/>
              <a:gd name="connsiteX26" fmla="*/ 2471056 w 3026229"/>
              <a:gd name="connsiteY26" fmla="*/ 475773 h 1960678"/>
              <a:gd name="connsiteX27" fmla="*/ 2345871 w 3026229"/>
              <a:gd name="connsiteY27" fmla="*/ 623410 h 1960678"/>
              <a:gd name="connsiteX28" fmla="*/ 2228851 w 3026229"/>
              <a:gd name="connsiteY28" fmla="*/ 666953 h 1960678"/>
              <a:gd name="connsiteX29" fmla="*/ 2130879 w 3026229"/>
              <a:gd name="connsiteY29" fmla="*/ 683281 h 1960678"/>
              <a:gd name="connsiteX30" fmla="*/ 1907722 w 3026229"/>
              <a:gd name="connsiteY30" fmla="*/ 631573 h 1960678"/>
              <a:gd name="connsiteX31" fmla="*/ 1820637 w 3026229"/>
              <a:gd name="connsiteY31" fmla="*/ 721381 h 1960678"/>
              <a:gd name="connsiteX32" fmla="*/ 1687286 w 3026229"/>
              <a:gd name="connsiteY32" fmla="*/ 906438 h 1960678"/>
              <a:gd name="connsiteX33" fmla="*/ 1496786 w 3026229"/>
              <a:gd name="connsiteY33" fmla="*/ 1197631 h 1960678"/>
              <a:gd name="connsiteX34" fmla="*/ 1276351 w 3026229"/>
              <a:gd name="connsiteY34" fmla="*/ 1521481 h 1960678"/>
              <a:gd name="connsiteX35" fmla="*/ 1080407 w 3026229"/>
              <a:gd name="connsiteY35" fmla="*/ 1731030 h 1960678"/>
              <a:gd name="connsiteX36" fmla="*/ 930729 w 3026229"/>
              <a:gd name="connsiteY36" fmla="*/ 1869824 h 1960678"/>
              <a:gd name="connsiteX37" fmla="*/ 764722 w 3026229"/>
              <a:gd name="connsiteY37" fmla="*/ 1940581 h 1960678"/>
              <a:gd name="connsiteX38" fmla="*/ 576943 w 3026229"/>
              <a:gd name="connsiteY38" fmla="*/ 1959631 h 1960678"/>
              <a:gd name="connsiteX39" fmla="*/ 400052 w 3026229"/>
              <a:gd name="connsiteY39" fmla="*/ 1916088 h 1960678"/>
              <a:gd name="connsiteX40" fmla="*/ 231322 w 3026229"/>
              <a:gd name="connsiteY40" fmla="*/ 1891595 h 1960678"/>
              <a:gd name="connsiteX41" fmla="*/ 87086 w 3026229"/>
              <a:gd name="connsiteY41" fmla="*/ 1932417 h 1960678"/>
              <a:gd name="connsiteX42" fmla="*/ 0 w 3026229"/>
              <a:gd name="connsiteY42" fmla="*/ 1932417 h 1960678"/>
              <a:gd name="connsiteX43" fmla="*/ 5444 w 3026229"/>
              <a:gd name="connsiteY43" fmla="*/ 1635782 h 1960678"/>
              <a:gd name="connsiteX0" fmla="*/ 5444 w 3076236"/>
              <a:gd name="connsiteY0" fmla="*/ 1635782 h 1960678"/>
              <a:gd name="connsiteX1" fmla="*/ 315686 w 3076236"/>
              <a:gd name="connsiteY1" fmla="*/ 1554138 h 1960678"/>
              <a:gd name="connsiteX2" fmla="*/ 696686 w 3076236"/>
              <a:gd name="connsiteY2" fmla="*/ 1616731 h 1960678"/>
              <a:gd name="connsiteX3" fmla="*/ 1779815 w 3076236"/>
              <a:gd name="connsiteY3" fmla="*/ 247853 h 1960678"/>
              <a:gd name="connsiteX4" fmla="*/ 2149929 w 3076236"/>
              <a:gd name="connsiteY4" fmla="*/ 375760 h 1960678"/>
              <a:gd name="connsiteX5" fmla="*/ 2441122 w 3076236"/>
              <a:gd name="connsiteY5" fmla="*/ 111781 h 1960678"/>
              <a:gd name="connsiteX6" fmla="*/ 2471058 w 3076236"/>
              <a:gd name="connsiteY6" fmla="*/ 242410 h 1960678"/>
              <a:gd name="connsiteX7" fmla="*/ 2492829 w 3076236"/>
              <a:gd name="connsiteY7" fmla="*/ 353988 h 1960678"/>
              <a:gd name="connsiteX8" fmla="*/ 2530929 w 3076236"/>
              <a:gd name="connsiteY8" fmla="*/ 166210 h 1960678"/>
              <a:gd name="connsiteX9" fmla="*/ 2571751 w 3076236"/>
              <a:gd name="connsiteY9" fmla="*/ 326774 h 1960678"/>
              <a:gd name="connsiteX10" fmla="*/ 2658836 w 3076236"/>
              <a:gd name="connsiteY10" fmla="*/ 383924 h 1960678"/>
              <a:gd name="connsiteX11" fmla="*/ 2661558 w 3076236"/>
              <a:gd name="connsiteY11" fmla="*/ 223360 h 1960678"/>
              <a:gd name="connsiteX12" fmla="*/ 2691493 w 3076236"/>
              <a:gd name="connsiteY12" fmla="*/ 87288 h 1960678"/>
              <a:gd name="connsiteX13" fmla="*/ 2724151 w 3076236"/>
              <a:gd name="connsiteY13" fmla="*/ 2924 h 1960678"/>
              <a:gd name="connsiteX14" fmla="*/ 2794908 w 3076236"/>
              <a:gd name="connsiteY14" fmla="*/ 185260 h 1960678"/>
              <a:gd name="connsiteX15" fmla="*/ 2854779 w 3076236"/>
              <a:gd name="connsiteY15" fmla="*/ 321331 h 1960678"/>
              <a:gd name="connsiteX16" fmla="*/ 2903765 w 3076236"/>
              <a:gd name="connsiteY16" fmla="*/ 166210 h 1960678"/>
              <a:gd name="connsiteX17" fmla="*/ 2922815 w 3076236"/>
              <a:gd name="connsiteY17" fmla="*/ 119945 h 1960678"/>
              <a:gd name="connsiteX18" fmla="*/ 2974522 w 3076236"/>
              <a:gd name="connsiteY18" fmla="*/ 394810 h 1960678"/>
              <a:gd name="connsiteX19" fmla="*/ 2985408 w 3076236"/>
              <a:gd name="connsiteY19" fmla="*/ 500945 h 1960678"/>
              <a:gd name="connsiteX20" fmla="*/ 3076236 w 3076236"/>
              <a:gd name="connsiteY20" fmla="*/ 675117 h 1960678"/>
              <a:gd name="connsiteX21" fmla="*/ 2942205 w 3076236"/>
              <a:gd name="connsiteY21" fmla="*/ 690426 h 1960678"/>
              <a:gd name="connsiteX22" fmla="*/ 2847635 w 3076236"/>
              <a:gd name="connsiteY22" fmla="*/ 564559 h 1960678"/>
              <a:gd name="connsiteX23" fmla="*/ 2742521 w 3076236"/>
              <a:gd name="connsiteY23" fmla="*/ 451620 h 1960678"/>
              <a:gd name="connsiteX24" fmla="*/ 2598284 w 3076236"/>
              <a:gd name="connsiteY24" fmla="*/ 408757 h 1960678"/>
              <a:gd name="connsiteX25" fmla="*/ 2538073 w 3076236"/>
              <a:gd name="connsiteY25" fmla="*/ 433930 h 1960678"/>
              <a:gd name="connsiteX26" fmla="*/ 2471056 w 3076236"/>
              <a:gd name="connsiteY26" fmla="*/ 475773 h 1960678"/>
              <a:gd name="connsiteX27" fmla="*/ 2345871 w 3076236"/>
              <a:gd name="connsiteY27" fmla="*/ 623410 h 1960678"/>
              <a:gd name="connsiteX28" fmla="*/ 2228851 w 3076236"/>
              <a:gd name="connsiteY28" fmla="*/ 666953 h 1960678"/>
              <a:gd name="connsiteX29" fmla="*/ 2130879 w 3076236"/>
              <a:gd name="connsiteY29" fmla="*/ 683281 h 1960678"/>
              <a:gd name="connsiteX30" fmla="*/ 1907722 w 3076236"/>
              <a:gd name="connsiteY30" fmla="*/ 631573 h 1960678"/>
              <a:gd name="connsiteX31" fmla="*/ 1820637 w 3076236"/>
              <a:gd name="connsiteY31" fmla="*/ 721381 h 1960678"/>
              <a:gd name="connsiteX32" fmla="*/ 1687286 w 3076236"/>
              <a:gd name="connsiteY32" fmla="*/ 906438 h 1960678"/>
              <a:gd name="connsiteX33" fmla="*/ 1496786 w 3076236"/>
              <a:gd name="connsiteY33" fmla="*/ 1197631 h 1960678"/>
              <a:gd name="connsiteX34" fmla="*/ 1276351 w 3076236"/>
              <a:gd name="connsiteY34" fmla="*/ 1521481 h 1960678"/>
              <a:gd name="connsiteX35" fmla="*/ 1080407 w 3076236"/>
              <a:gd name="connsiteY35" fmla="*/ 1731030 h 1960678"/>
              <a:gd name="connsiteX36" fmla="*/ 930729 w 3076236"/>
              <a:gd name="connsiteY36" fmla="*/ 1869824 h 1960678"/>
              <a:gd name="connsiteX37" fmla="*/ 764722 w 3076236"/>
              <a:gd name="connsiteY37" fmla="*/ 1940581 h 1960678"/>
              <a:gd name="connsiteX38" fmla="*/ 576943 w 3076236"/>
              <a:gd name="connsiteY38" fmla="*/ 1959631 h 1960678"/>
              <a:gd name="connsiteX39" fmla="*/ 400052 w 3076236"/>
              <a:gd name="connsiteY39" fmla="*/ 1916088 h 1960678"/>
              <a:gd name="connsiteX40" fmla="*/ 231322 w 3076236"/>
              <a:gd name="connsiteY40" fmla="*/ 1891595 h 1960678"/>
              <a:gd name="connsiteX41" fmla="*/ 87086 w 3076236"/>
              <a:gd name="connsiteY41" fmla="*/ 1932417 h 1960678"/>
              <a:gd name="connsiteX42" fmla="*/ 0 w 3076236"/>
              <a:gd name="connsiteY42" fmla="*/ 1932417 h 1960678"/>
              <a:gd name="connsiteX43" fmla="*/ 5444 w 3076236"/>
              <a:gd name="connsiteY43" fmla="*/ 1635782 h 1960678"/>
              <a:gd name="connsiteX0" fmla="*/ 5444 w 3076236"/>
              <a:gd name="connsiteY0" fmla="*/ 1635782 h 1960678"/>
              <a:gd name="connsiteX1" fmla="*/ 315686 w 3076236"/>
              <a:gd name="connsiteY1" fmla="*/ 1554138 h 1960678"/>
              <a:gd name="connsiteX2" fmla="*/ 696686 w 3076236"/>
              <a:gd name="connsiteY2" fmla="*/ 1616731 h 1960678"/>
              <a:gd name="connsiteX3" fmla="*/ 1779815 w 3076236"/>
              <a:gd name="connsiteY3" fmla="*/ 247853 h 1960678"/>
              <a:gd name="connsiteX4" fmla="*/ 2149929 w 3076236"/>
              <a:gd name="connsiteY4" fmla="*/ 375760 h 1960678"/>
              <a:gd name="connsiteX5" fmla="*/ 2441122 w 3076236"/>
              <a:gd name="connsiteY5" fmla="*/ 111781 h 1960678"/>
              <a:gd name="connsiteX6" fmla="*/ 2471058 w 3076236"/>
              <a:gd name="connsiteY6" fmla="*/ 242410 h 1960678"/>
              <a:gd name="connsiteX7" fmla="*/ 2492829 w 3076236"/>
              <a:gd name="connsiteY7" fmla="*/ 353988 h 1960678"/>
              <a:gd name="connsiteX8" fmla="*/ 2530929 w 3076236"/>
              <a:gd name="connsiteY8" fmla="*/ 166210 h 1960678"/>
              <a:gd name="connsiteX9" fmla="*/ 2571751 w 3076236"/>
              <a:gd name="connsiteY9" fmla="*/ 326774 h 1960678"/>
              <a:gd name="connsiteX10" fmla="*/ 2658836 w 3076236"/>
              <a:gd name="connsiteY10" fmla="*/ 383924 h 1960678"/>
              <a:gd name="connsiteX11" fmla="*/ 2661558 w 3076236"/>
              <a:gd name="connsiteY11" fmla="*/ 223360 h 1960678"/>
              <a:gd name="connsiteX12" fmla="*/ 2691493 w 3076236"/>
              <a:gd name="connsiteY12" fmla="*/ 87288 h 1960678"/>
              <a:gd name="connsiteX13" fmla="*/ 2724151 w 3076236"/>
              <a:gd name="connsiteY13" fmla="*/ 2924 h 1960678"/>
              <a:gd name="connsiteX14" fmla="*/ 2794908 w 3076236"/>
              <a:gd name="connsiteY14" fmla="*/ 185260 h 1960678"/>
              <a:gd name="connsiteX15" fmla="*/ 2854779 w 3076236"/>
              <a:gd name="connsiteY15" fmla="*/ 321331 h 1960678"/>
              <a:gd name="connsiteX16" fmla="*/ 2903765 w 3076236"/>
              <a:gd name="connsiteY16" fmla="*/ 166210 h 1960678"/>
              <a:gd name="connsiteX17" fmla="*/ 2922815 w 3076236"/>
              <a:gd name="connsiteY17" fmla="*/ 119945 h 1960678"/>
              <a:gd name="connsiteX18" fmla="*/ 2974522 w 3076236"/>
              <a:gd name="connsiteY18" fmla="*/ 394810 h 1960678"/>
              <a:gd name="connsiteX19" fmla="*/ 2997314 w 3076236"/>
              <a:gd name="connsiteY19" fmla="*/ 512851 h 1960678"/>
              <a:gd name="connsiteX20" fmla="*/ 3076236 w 3076236"/>
              <a:gd name="connsiteY20" fmla="*/ 675117 h 1960678"/>
              <a:gd name="connsiteX21" fmla="*/ 2942205 w 3076236"/>
              <a:gd name="connsiteY21" fmla="*/ 690426 h 1960678"/>
              <a:gd name="connsiteX22" fmla="*/ 2847635 w 3076236"/>
              <a:gd name="connsiteY22" fmla="*/ 564559 h 1960678"/>
              <a:gd name="connsiteX23" fmla="*/ 2742521 w 3076236"/>
              <a:gd name="connsiteY23" fmla="*/ 451620 h 1960678"/>
              <a:gd name="connsiteX24" fmla="*/ 2598284 w 3076236"/>
              <a:gd name="connsiteY24" fmla="*/ 408757 h 1960678"/>
              <a:gd name="connsiteX25" fmla="*/ 2538073 w 3076236"/>
              <a:gd name="connsiteY25" fmla="*/ 433930 h 1960678"/>
              <a:gd name="connsiteX26" fmla="*/ 2471056 w 3076236"/>
              <a:gd name="connsiteY26" fmla="*/ 475773 h 1960678"/>
              <a:gd name="connsiteX27" fmla="*/ 2345871 w 3076236"/>
              <a:gd name="connsiteY27" fmla="*/ 623410 h 1960678"/>
              <a:gd name="connsiteX28" fmla="*/ 2228851 w 3076236"/>
              <a:gd name="connsiteY28" fmla="*/ 666953 h 1960678"/>
              <a:gd name="connsiteX29" fmla="*/ 2130879 w 3076236"/>
              <a:gd name="connsiteY29" fmla="*/ 683281 h 1960678"/>
              <a:gd name="connsiteX30" fmla="*/ 1907722 w 3076236"/>
              <a:gd name="connsiteY30" fmla="*/ 631573 h 1960678"/>
              <a:gd name="connsiteX31" fmla="*/ 1820637 w 3076236"/>
              <a:gd name="connsiteY31" fmla="*/ 721381 h 1960678"/>
              <a:gd name="connsiteX32" fmla="*/ 1687286 w 3076236"/>
              <a:gd name="connsiteY32" fmla="*/ 906438 h 1960678"/>
              <a:gd name="connsiteX33" fmla="*/ 1496786 w 3076236"/>
              <a:gd name="connsiteY33" fmla="*/ 1197631 h 1960678"/>
              <a:gd name="connsiteX34" fmla="*/ 1276351 w 3076236"/>
              <a:gd name="connsiteY34" fmla="*/ 1521481 h 1960678"/>
              <a:gd name="connsiteX35" fmla="*/ 1080407 w 3076236"/>
              <a:gd name="connsiteY35" fmla="*/ 1731030 h 1960678"/>
              <a:gd name="connsiteX36" fmla="*/ 930729 w 3076236"/>
              <a:gd name="connsiteY36" fmla="*/ 1869824 h 1960678"/>
              <a:gd name="connsiteX37" fmla="*/ 764722 w 3076236"/>
              <a:gd name="connsiteY37" fmla="*/ 1940581 h 1960678"/>
              <a:gd name="connsiteX38" fmla="*/ 576943 w 3076236"/>
              <a:gd name="connsiteY38" fmla="*/ 1959631 h 1960678"/>
              <a:gd name="connsiteX39" fmla="*/ 400052 w 3076236"/>
              <a:gd name="connsiteY39" fmla="*/ 1916088 h 1960678"/>
              <a:gd name="connsiteX40" fmla="*/ 231322 w 3076236"/>
              <a:gd name="connsiteY40" fmla="*/ 1891595 h 1960678"/>
              <a:gd name="connsiteX41" fmla="*/ 87086 w 3076236"/>
              <a:gd name="connsiteY41" fmla="*/ 1932417 h 1960678"/>
              <a:gd name="connsiteX42" fmla="*/ 0 w 3076236"/>
              <a:gd name="connsiteY42" fmla="*/ 1932417 h 1960678"/>
              <a:gd name="connsiteX43" fmla="*/ 5444 w 3076236"/>
              <a:gd name="connsiteY43" fmla="*/ 1635782 h 1960678"/>
              <a:gd name="connsiteX0" fmla="*/ 5444 w 3186451"/>
              <a:gd name="connsiteY0" fmla="*/ 1635782 h 1960678"/>
              <a:gd name="connsiteX1" fmla="*/ 315686 w 3186451"/>
              <a:gd name="connsiteY1" fmla="*/ 1554138 h 1960678"/>
              <a:gd name="connsiteX2" fmla="*/ 696686 w 3186451"/>
              <a:gd name="connsiteY2" fmla="*/ 1616731 h 1960678"/>
              <a:gd name="connsiteX3" fmla="*/ 1779815 w 3186451"/>
              <a:gd name="connsiteY3" fmla="*/ 247853 h 1960678"/>
              <a:gd name="connsiteX4" fmla="*/ 2149929 w 3186451"/>
              <a:gd name="connsiteY4" fmla="*/ 375760 h 1960678"/>
              <a:gd name="connsiteX5" fmla="*/ 2441122 w 3186451"/>
              <a:gd name="connsiteY5" fmla="*/ 111781 h 1960678"/>
              <a:gd name="connsiteX6" fmla="*/ 2471058 w 3186451"/>
              <a:gd name="connsiteY6" fmla="*/ 242410 h 1960678"/>
              <a:gd name="connsiteX7" fmla="*/ 2492829 w 3186451"/>
              <a:gd name="connsiteY7" fmla="*/ 353988 h 1960678"/>
              <a:gd name="connsiteX8" fmla="*/ 2530929 w 3186451"/>
              <a:gd name="connsiteY8" fmla="*/ 166210 h 1960678"/>
              <a:gd name="connsiteX9" fmla="*/ 2571751 w 3186451"/>
              <a:gd name="connsiteY9" fmla="*/ 326774 h 1960678"/>
              <a:gd name="connsiteX10" fmla="*/ 2658836 w 3186451"/>
              <a:gd name="connsiteY10" fmla="*/ 383924 h 1960678"/>
              <a:gd name="connsiteX11" fmla="*/ 2661558 w 3186451"/>
              <a:gd name="connsiteY11" fmla="*/ 223360 h 1960678"/>
              <a:gd name="connsiteX12" fmla="*/ 2691493 w 3186451"/>
              <a:gd name="connsiteY12" fmla="*/ 87288 h 1960678"/>
              <a:gd name="connsiteX13" fmla="*/ 2724151 w 3186451"/>
              <a:gd name="connsiteY13" fmla="*/ 2924 h 1960678"/>
              <a:gd name="connsiteX14" fmla="*/ 2794908 w 3186451"/>
              <a:gd name="connsiteY14" fmla="*/ 185260 h 1960678"/>
              <a:gd name="connsiteX15" fmla="*/ 2854779 w 3186451"/>
              <a:gd name="connsiteY15" fmla="*/ 321331 h 1960678"/>
              <a:gd name="connsiteX16" fmla="*/ 2903765 w 3186451"/>
              <a:gd name="connsiteY16" fmla="*/ 166210 h 1960678"/>
              <a:gd name="connsiteX17" fmla="*/ 2922815 w 3186451"/>
              <a:gd name="connsiteY17" fmla="*/ 119945 h 1960678"/>
              <a:gd name="connsiteX18" fmla="*/ 2974522 w 3186451"/>
              <a:gd name="connsiteY18" fmla="*/ 394810 h 1960678"/>
              <a:gd name="connsiteX19" fmla="*/ 2997314 w 3186451"/>
              <a:gd name="connsiteY19" fmla="*/ 512851 h 1960678"/>
              <a:gd name="connsiteX20" fmla="*/ 3076236 w 3186451"/>
              <a:gd name="connsiteY20" fmla="*/ 675117 h 1960678"/>
              <a:gd name="connsiteX21" fmla="*/ 3180330 w 3186451"/>
              <a:gd name="connsiteY21" fmla="*/ 969032 h 1960678"/>
              <a:gd name="connsiteX22" fmla="*/ 2847635 w 3186451"/>
              <a:gd name="connsiteY22" fmla="*/ 564559 h 1960678"/>
              <a:gd name="connsiteX23" fmla="*/ 2742521 w 3186451"/>
              <a:gd name="connsiteY23" fmla="*/ 451620 h 1960678"/>
              <a:gd name="connsiteX24" fmla="*/ 2598284 w 3186451"/>
              <a:gd name="connsiteY24" fmla="*/ 408757 h 1960678"/>
              <a:gd name="connsiteX25" fmla="*/ 2538073 w 3186451"/>
              <a:gd name="connsiteY25" fmla="*/ 433930 h 1960678"/>
              <a:gd name="connsiteX26" fmla="*/ 2471056 w 3186451"/>
              <a:gd name="connsiteY26" fmla="*/ 475773 h 1960678"/>
              <a:gd name="connsiteX27" fmla="*/ 2345871 w 3186451"/>
              <a:gd name="connsiteY27" fmla="*/ 623410 h 1960678"/>
              <a:gd name="connsiteX28" fmla="*/ 2228851 w 3186451"/>
              <a:gd name="connsiteY28" fmla="*/ 666953 h 1960678"/>
              <a:gd name="connsiteX29" fmla="*/ 2130879 w 3186451"/>
              <a:gd name="connsiteY29" fmla="*/ 683281 h 1960678"/>
              <a:gd name="connsiteX30" fmla="*/ 1907722 w 3186451"/>
              <a:gd name="connsiteY30" fmla="*/ 631573 h 1960678"/>
              <a:gd name="connsiteX31" fmla="*/ 1820637 w 3186451"/>
              <a:gd name="connsiteY31" fmla="*/ 721381 h 1960678"/>
              <a:gd name="connsiteX32" fmla="*/ 1687286 w 3186451"/>
              <a:gd name="connsiteY32" fmla="*/ 906438 h 1960678"/>
              <a:gd name="connsiteX33" fmla="*/ 1496786 w 3186451"/>
              <a:gd name="connsiteY33" fmla="*/ 1197631 h 1960678"/>
              <a:gd name="connsiteX34" fmla="*/ 1276351 w 3186451"/>
              <a:gd name="connsiteY34" fmla="*/ 1521481 h 1960678"/>
              <a:gd name="connsiteX35" fmla="*/ 1080407 w 3186451"/>
              <a:gd name="connsiteY35" fmla="*/ 1731030 h 1960678"/>
              <a:gd name="connsiteX36" fmla="*/ 930729 w 3186451"/>
              <a:gd name="connsiteY36" fmla="*/ 1869824 h 1960678"/>
              <a:gd name="connsiteX37" fmla="*/ 764722 w 3186451"/>
              <a:gd name="connsiteY37" fmla="*/ 1940581 h 1960678"/>
              <a:gd name="connsiteX38" fmla="*/ 576943 w 3186451"/>
              <a:gd name="connsiteY38" fmla="*/ 1959631 h 1960678"/>
              <a:gd name="connsiteX39" fmla="*/ 400052 w 3186451"/>
              <a:gd name="connsiteY39" fmla="*/ 1916088 h 1960678"/>
              <a:gd name="connsiteX40" fmla="*/ 231322 w 3186451"/>
              <a:gd name="connsiteY40" fmla="*/ 1891595 h 1960678"/>
              <a:gd name="connsiteX41" fmla="*/ 87086 w 3186451"/>
              <a:gd name="connsiteY41" fmla="*/ 1932417 h 1960678"/>
              <a:gd name="connsiteX42" fmla="*/ 0 w 3186451"/>
              <a:gd name="connsiteY42" fmla="*/ 1932417 h 1960678"/>
              <a:gd name="connsiteX43" fmla="*/ 5444 w 3186451"/>
              <a:gd name="connsiteY43" fmla="*/ 1635782 h 1960678"/>
              <a:gd name="connsiteX0" fmla="*/ 5444 w 3406972"/>
              <a:gd name="connsiteY0" fmla="*/ 1635782 h 1960678"/>
              <a:gd name="connsiteX1" fmla="*/ 315686 w 3406972"/>
              <a:gd name="connsiteY1" fmla="*/ 1554138 h 1960678"/>
              <a:gd name="connsiteX2" fmla="*/ 696686 w 3406972"/>
              <a:gd name="connsiteY2" fmla="*/ 1616731 h 1960678"/>
              <a:gd name="connsiteX3" fmla="*/ 1779815 w 3406972"/>
              <a:gd name="connsiteY3" fmla="*/ 247853 h 1960678"/>
              <a:gd name="connsiteX4" fmla="*/ 2149929 w 3406972"/>
              <a:gd name="connsiteY4" fmla="*/ 375760 h 1960678"/>
              <a:gd name="connsiteX5" fmla="*/ 2441122 w 3406972"/>
              <a:gd name="connsiteY5" fmla="*/ 111781 h 1960678"/>
              <a:gd name="connsiteX6" fmla="*/ 2471058 w 3406972"/>
              <a:gd name="connsiteY6" fmla="*/ 242410 h 1960678"/>
              <a:gd name="connsiteX7" fmla="*/ 2492829 w 3406972"/>
              <a:gd name="connsiteY7" fmla="*/ 353988 h 1960678"/>
              <a:gd name="connsiteX8" fmla="*/ 2530929 w 3406972"/>
              <a:gd name="connsiteY8" fmla="*/ 166210 h 1960678"/>
              <a:gd name="connsiteX9" fmla="*/ 2571751 w 3406972"/>
              <a:gd name="connsiteY9" fmla="*/ 326774 h 1960678"/>
              <a:gd name="connsiteX10" fmla="*/ 2658836 w 3406972"/>
              <a:gd name="connsiteY10" fmla="*/ 383924 h 1960678"/>
              <a:gd name="connsiteX11" fmla="*/ 2661558 w 3406972"/>
              <a:gd name="connsiteY11" fmla="*/ 223360 h 1960678"/>
              <a:gd name="connsiteX12" fmla="*/ 2691493 w 3406972"/>
              <a:gd name="connsiteY12" fmla="*/ 87288 h 1960678"/>
              <a:gd name="connsiteX13" fmla="*/ 2724151 w 3406972"/>
              <a:gd name="connsiteY13" fmla="*/ 2924 h 1960678"/>
              <a:gd name="connsiteX14" fmla="*/ 2794908 w 3406972"/>
              <a:gd name="connsiteY14" fmla="*/ 185260 h 1960678"/>
              <a:gd name="connsiteX15" fmla="*/ 2854779 w 3406972"/>
              <a:gd name="connsiteY15" fmla="*/ 321331 h 1960678"/>
              <a:gd name="connsiteX16" fmla="*/ 2903765 w 3406972"/>
              <a:gd name="connsiteY16" fmla="*/ 166210 h 1960678"/>
              <a:gd name="connsiteX17" fmla="*/ 2922815 w 3406972"/>
              <a:gd name="connsiteY17" fmla="*/ 119945 h 1960678"/>
              <a:gd name="connsiteX18" fmla="*/ 2974522 w 3406972"/>
              <a:gd name="connsiteY18" fmla="*/ 394810 h 1960678"/>
              <a:gd name="connsiteX19" fmla="*/ 2997314 w 3406972"/>
              <a:gd name="connsiteY19" fmla="*/ 512851 h 1960678"/>
              <a:gd name="connsiteX20" fmla="*/ 3076236 w 3406972"/>
              <a:gd name="connsiteY20" fmla="*/ 675117 h 1960678"/>
              <a:gd name="connsiteX21" fmla="*/ 3180330 w 3406972"/>
              <a:gd name="connsiteY21" fmla="*/ 969032 h 1960678"/>
              <a:gd name="connsiteX22" fmla="*/ 3392941 w 3406972"/>
              <a:gd name="connsiteY22" fmla="*/ 1252740 h 1960678"/>
              <a:gd name="connsiteX23" fmla="*/ 2742521 w 3406972"/>
              <a:gd name="connsiteY23" fmla="*/ 451620 h 1960678"/>
              <a:gd name="connsiteX24" fmla="*/ 2598284 w 3406972"/>
              <a:gd name="connsiteY24" fmla="*/ 408757 h 1960678"/>
              <a:gd name="connsiteX25" fmla="*/ 2538073 w 3406972"/>
              <a:gd name="connsiteY25" fmla="*/ 433930 h 1960678"/>
              <a:gd name="connsiteX26" fmla="*/ 2471056 w 3406972"/>
              <a:gd name="connsiteY26" fmla="*/ 475773 h 1960678"/>
              <a:gd name="connsiteX27" fmla="*/ 2345871 w 3406972"/>
              <a:gd name="connsiteY27" fmla="*/ 623410 h 1960678"/>
              <a:gd name="connsiteX28" fmla="*/ 2228851 w 3406972"/>
              <a:gd name="connsiteY28" fmla="*/ 666953 h 1960678"/>
              <a:gd name="connsiteX29" fmla="*/ 2130879 w 3406972"/>
              <a:gd name="connsiteY29" fmla="*/ 683281 h 1960678"/>
              <a:gd name="connsiteX30" fmla="*/ 1907722 w 3406972"/>
              <a:gd name="connsiteY30" fmla="*/ 631573 h 1960678"/>
              <a:gd name="connsiteX31" fmla="*/ 1820637 w 3406972"/>
              <a:gd name="connsiteY31" fmla="*/ 721381 h 1960678"/>
              <a:gd name="connsiteX32" fmla="*/ 1687286 w 3406972"/>
              <a:gd name="connsiteY32" fmla="*/ 906438 h 1960678"/>
              <a:gd name="connsiteX33" fmla="*/ 1496786 w 3406972"/>
              <a:gd name="connsiteY33" fmla="*/ 1197631 h 1960678"/>
              <a:gd name="connsiteX34" fmla="*/ 1276351 w 3406972"/>
              <a:gd name="connsiteY34" fmla="*/ 1521481 h 1960678"/>
              <a:gd name="connsiteX35" fmla="*/ 1080407 w 3406972"/>
              <a:gd name="connsiteY35" fmla="*/ 1731030 h 1960678"/>
              <a:gd name="connsiteX36" fmla="*/ 930729 w 3406972"/>
              <a:gd name="connsiteY36" fmla="*/ 1869824 h 1960678"/>
              <a:gd name="connsiteX37" fmla="*/ 764722 w 3406972"/>
              <a:gd name="connsiteY37" fmla="*/ 1940581 h 1960678"/>
              <a:gd name="connsiteX38" fmla="*/ 576943 w 3406972"/>
              <a:gd name="connsiteY38" fmla="*/ 1959631 h 1960678"/>
              <a:gd name="connsiteX39" fmla="*/ 400052 w 3406972"/>
              <a:gd name="connsiteY39" fmla="*/ 1916088 h 1960678"/>
              <a:gd name="connsiteX40" fmla="*/ 231322 w 3406972"/>
              <a:gd name="connsiteY40" fmla="*/ 1891595 h 1960678"/>
              <a:gd name="connsiteX41" fmla="*/ 87086 w 3406972"/>
              <a:gd name="connsiteY41" fmla="*/ 1932417 h 1960678"/>
              <a:gd name="connsiteX42" fmla="*/ 0 w 3406972"/>
              <a:gd name="connsiteY42" fmla="*/ 1932417 h 1960678"/>
              <a:gd name="connsiteX43" fmla="*/ 5444 w 3406972"/>
              <a:gd name="connsiteY43" fmla="*/ 1635782 h 1960678"/>
              <a:gd name="connsiteX0" fmla="*/ 5444 w 3405444"/>
              <a:gd name="connsiteY0" fmla="*/ 1635782 h 1960678"/>
              <a:gd name="connsiteX1" fmla="*/ 315686 w 3405444"/>
              <a:gd name="connsiteY1" fmla="*/ 1554138 h 1960678"/>
              <a:gd name="connsiteX2" fmla="*/ 696686 w 3405444"/>
              <a:gd name="connsiteY2" fmla="*/ 1616731 h 1960678"/>
              <a:gd name="connsiteX3" fmla="*/ 1779815 w 3405444"/>
              <a:gd name="connsiteY3" fmla="*/ 247853 h 1960678"/>
              <a:gd name="connsiteX4" fmla="*/ 2149929 w 3405444"/>
              <a:gd name="connsiteY4" fmla="*/ 375760 h 1960678"/>
              <a:gd name="connsiteX5" fmla="*/ 2441122 w 3405444"/>
              <a:gd name="connsiteY5" fmla="*/ 111781 h 1960678"/>
              <a:gd name="connsiteX6" fmla="*/ 2471058 w 3405444"/>
              <a:gd name="connsiteY6" fmla="*/ 242410 h 1960678"/>
              <a:gd name="connsiteX7" fmla="*/ 2492829 w 3405444"/>
              <a:gd name="connsiteY7" fmla="*/ 353988 h 1960678"/>
              <a:gd name="connsiteX8" fmla="*/ 2530929 w 3405444"/>
              <a:gd name="connsiteY8" fmla="*/ 166210 h 1960678"/>
              <a:gd name="connsiteX9" fmla="*/ 2571751 w 3405444"/>
              <a:gd name="connsiteY9" fmla="*/ 326774 h 1960678"/>
              <a:gd name="connsiteX10" fmla="*/ 2658836 w 3405444"/>
              <a:gd name="connsiteY10" fmla="*/ 383924 h 1960678"/>
              <a:gd name="connsiteX11" fmla="*/ 2661558 w 3405444"/>
              <a:gd name="connsiteY11" fmla="*/ 223360 h 1960678"/>
              <a:gd name="connsiteX12" fmla="*/ 2691493 w 3405444"/>
              <a:gd name="connsiteY12" fmla="*/ 87288 h 1960678"/>
              <a:gd name="connsiteX13" fmla="*/ 2724151 w 3405444"/>
              <a:gd name="connsiteY13" fmla="*/ 2924 h 1960678"/>
              <a:gd name="connsiteX14" fmla="*/ 2794908 w 3405444"/>
              <a:gd name="connsiteY14" fmla="*/ 185260 h 1960678"/>
              <a:gd name="connsiteX15" fmla="*/ 2854779 w 3405444"/>
              <a:gd name="connsiteY15" fmla="*/ 321331 h 1960678"/>
              <a:gd name="connsiteX16" fmla="*/ 2903765 w 3405444"/>
              <a:gd name="connsiteY16" fmla="*/ 166210 h 1960678"/>
              <a:gd name="connsiteX17" fmla="*/ 2922815 w 3405444"/>
              <a:gd name="connsiteY17" fmla="*/ 119945 h 1960678"/>
              <a:gd name="connsiteX18" fmla="*/ 2974522 w 3405444"/>
              <a:gd name="connsiteY18" fmla="*/ 394810 h 1960678"/>
              <a:gd name="connsiteX19" fmla="*/ 2997314 w 3405444"/>
              <a:gd name="connsiteY19" fmla="*/ 512851 h 1960678"/>
              <a:gd name="connsiteX20" fmla="*/ 3076236 w 3405444"/>
              <a:gd name="connsiteY20" fmla="*/ 675117 h 1960678"/>
              <a:gd name="connsiteX21" fmla="*/ 3180330 w 3405444"/>
              <a:gd name="connsiteY21" fmla="*/ 969032 h 1960678"/>
              <a:gd name="connsiteX22" fmla="*/ 3392941 w 3405444"/>
              <a:gd name="connsiteY22" fmla="*/ 1252740 h 1960678"/>
              <a:gd name="connsiteX23" fmla="*/ 2773478 w 3405444"/>
              <a:gd name="connsiteY23" fmla="*/ 1004070 h 1960678"/>
              <a:gd name="connsiteX24" fmla="*/ 2598284 w 3405444"/>
              <a:gd name="connsiteY24" fmla="*/ 408757 h 1960678"/>
              <a:gd name="connsiteX25" fmla="*/ 2538073 w 3405444"/>
              <a:gd name="connsiteY25" fmla="*/ 433930 h 1960678"/>
              <a:gd name="connsiteX26" fmla="*/ 2471056 w 3405444"/>
              <a:gd name="connsiteY26" fmla="*/ 475773 h 1960678"/>
              <a:gd name="connsiteX27" fmla="*/ 2345871 w 3405444"/>
              <a:gd name="connsiteY27" fmla="*/ 623410 h 1960678"/>
              <a:gd name="connsiteX28" fmla="*/ 2228851 w 3405444"/>
              <a:gd name="connsiteY28" fmla="*/ 666953 h 1960678"/>
              <a:gd name="connsiteX29" fmla="*/ 2130879 w 3405444"/>
              <a:gd name="connsiteY29" fmla="*/ 683281 h 1960678"/>
              <a:gd name="connsiteX30" fmla="*/ 1907722 w 3405444"/>
              <a:gd name="connsiteY30" fmla="*/ 631573 h 1960678"/>
              <a:gd name="connsiteX31" fmla="*/ 1820637 w 3405444"/>
              <a:gd name="connsiteY31" fmla="*/ 721381 h 1960678"/>
              <a:gd name="connsiteX32" fmla="*/ 1687286 w 3405444"/>
              <a:gd name="connsiteY32" fmla="*/ 906438 h 1960678"/>
              <a:gd name="connsiteX33" fmla="*/ 1496786 w 3405444"/>
              <a:gd name="connsiteY33" fmla="*/ 1197631 h 1960678"/>
              <a:gd name="connsiteX34" fmla="*/ 1276351 w 3405444"/>
              <a:gd name="connsiteY34" fmla="*/ 1521481 h 1960678"/>
              <a:gd name="connsiteX35" fmla="*/ 1080407 w 3405444"/>
              <a:gd name="connsiteY35" fmla="*/ 1731030 h 1960678"/>
              <a:gd name="connsiteX36" fmla="*/ 930729 w 3405444"/>
              <a:gd name="connsiteY36" fmla="*/ 1869824 h 1960678"/>
              <a:gd name="connsiteX37" fmla="*/ 764722 w 3405444"/>
              <a:gd name="connsiteY37" fmla="*/ 1940581 h 1960678"/>
              <a:gd name="connsiteX38" fmla="*/ 576943 w 3405444"/>
              <a:gd name="connsiteY38" fmla="*/ 1959631 h 1960678"/>
              <a:gd name="connsiteX39" fmla="*/ 400052 w 3405444"/>
              <a:gd name="connsiteY39" fmla="*/ 1916088 h 1960678"/>
              <a:gd name="connsiteX40" fmla="*/ 231322 w 3405444"/>
              <a:gd name="connsiteY40" fmla="*/ 1891595 h 1960678"/>
              <a:gd name="connsiteX41" fmla="*/ 87086 w 3405444"/>
              <a:gd name="connsiteY41" fmla="*/ 1932417 h 1960678"/>
              <a:gd name="connsiteX42" fmla="*/ 0 w 3405444"/>
              <a:gd name="connsiteY42" fmla="*/ 1932417 h 1960678"/>
              <a:gd name="connsiteX43" fmla="*/ 5444 w 3405444"/>
              <a:gd name="connsiteY43" fmla="*/ 1635782 h 1960678"/>
              <a:gd name="connsiteX0" fmla="*/ 5444 w 3405444"/>
              <a:gd name="connsiteY0" fmla="*/ 1635782 h 1960678"/>
              <a:gd name="connsiteX1" fmla="*/ 315686 w 3405444"/>
              <a:gd name="connsiteY1" fmla="*/ 1554138 h 1960678"/>
              <a:gd name="connsiteX2" fmla="*/ 696686 w 3405444"/>
              <a:gd name="connsiteY2" fmla="*/ 1616731 h 1960678"/>
              <a:gd name="connsiteX3" fmla="*/ 1779815 w 3405444"/>
              <a:gd name="connsiteY3" fmla="*/ 247853 h 1960678"/>
              <a:gd name="connsiteX4" fmla="*/ 2149929 w 3405444"/>
              <a:gd name="connsiteY4" fmla="*/ 375760 h 1960678"/>
              <a:gd name="connsiteX5" fmla="*/ 2441122 w 3405444"/>
              <a:gd name="connsiteY5" fmla="*/ 111781 h 1960678"/>
              <a:gd name="connsiteX6" fmla="*/ 2471058 w 3405444"/>
              <a:gd name="connsiteY6" fmla="*/ 242410 h 1960678"/>
              <a:gd name="connsiteX7" fmla="*/ 2492829 w 3405444"/>
              <a:gd name="connsiteY7" fmla="*/ 353988 h 1960678"/>
              <a:gd name="connsiteX8" fmla="*/ 2530929 w 3405444"/>
              <a:gd name="connsiteY8" fmla="*/ 166210 h 1960678"/>
              <a:gd name="connsiteX9" fmla="*/ 2571751 w 3405444"/>
              <a:gd name="connsiteY9" fmla="*/ 326774 h 1960678"/>
              <a:gd name="connsiteX10" fmla="*/ 2658836 w 3405444"/>
              <a:gd name="connsiteY10" fmla="*/ 383924 h 1960678"/>
              <a:gd name="connsiteX11" fmla="*/ 2661558 w 3405444"/>
              <a:gd name="connsiteY11" fmla="*/ 223360 h 1960678"/>
              <a:gd name="connsiteX12" fmla="*/ 2691493 w 3405444"/>
              <a:gd name="connsiteY12" fmla="*/ 87288 h 1960678"/>
              <a:gd name="connsiteX13" fmla="*/ 2724151 w 3405444"/>
              <a:gd name="connsiteY13" fmla="*/ 2924 h 1960678"/>
              <a:gd name="connsiteX14" fmla="*/ 2794908 w 3405444"/>
              <a:gd name="connsiteY14" fmla="*/ 185260 h 1960678"/>
              <a:gd name="connsiteX15" fmla="*/ 2854779 w 3405444"/>
              <a:gd name="connsiteY15" fmla="*/ 321331 h 1960678"/>
              <a:gd name="connsiteX16" fmla="*/ 2903765 w 3405444"/>
              <a:gd name="connsiteY16" fmla="*/ 166210 h 1960678"/>
              <a:gd name="connsiteX17" fmla="*/ 2922815 w 3405444"/>
              <a:gd name="connsiteY17" fmla="*/ 119945 h 1960678"/>
              <a:gd name="connsiteX18" fmla="*/ 2974522 w 3405444"/>
              <a:gd name="connsiteY18" fmla="*/ 394810 h 1960678"/>
              <a:gd name="connsiteX19" fmla="*/ 2997314 w 3405444"/>
              <a:gd name="connsiteY19" fmla="*/ 512851 h 1960678"/>
              <a:gd name="connsiteX20" fmla="*/ 3076236 w 3405444"/>
              <a:gd name="connsiteY20" fmla="*/ 675117 h 1960678"/>
              <a:gd name="connsiteX21" fmla="*/ 3180330 w 3405444"/>
              <a:gd name="connsiteY21" fmla="*/ 969032 h 1960678"/>
              <a:gd name="connsiteX22" fmla="*/ 3392941 w 3405444"/>
              <a:gd name="connsiteY22" fmla="*/ 1252740 h 1960678"/>
              <a:gd name="connsiteX23" fmla="*/ 2773478 w 3405444"/>
              <a:gd name="connsiteY23" fmla="*/ 1004070 h 1960678"/>
              <a:gd name="connsiteX24" fmla="*/ 2598284 w 3405444"/>
              <a:gd name="connsiteY24" fmla="*/ 408757 h 1960678"/>
              <a:gd name="connsiteX25" fmla="*/ 2499973 w 3405444"/>
              <a:gd name="connsiteY25" fmla="*/ 407737 h 1960678"/>
              <a:gd name="connsiteX26" fmla="*/ 2471056 w 3405444"/>
              <a:gd name="connsiteY26" fmla="*/ 475773 h 1960678"/>
              <a:gd name="connsiteX27" fmla="*/ 2345871 w 3405444"/>
              <a:gd name="connsiteY27" fmla="*/ 623410 h 1960678"/>
              <a:gd name="connsiteX28" fmla="*/ 2228851 w 3405444"/>
              <a:gd name="connsiteY28" fmla="*/ 666953 h 1960678"/>
              <a:gd name="connsiteX29" fmla="*/ 2130879 w 3405444"/>
              <a:gd name="connsiteY29" fmla="*/ 683281 h 1960678"/>
              <a:gd name="connsiteX30" fmla="*/ 1907722 w 3405444"/>
              <a:gd name="connsiteY30" fmla="*/ 631573 h 1960678"/>
              <a:gd name="connsiteX31" fmla="*/ 1820637 w 3405444"/>
              <a:gd name="connsiteY31" fmla="*/ 721381 h 1960678"/>
              <a:gd name="connsiteX32" fmla="*/ 1687286 w 3405444"/>
              <a:gd name="connsiteY32" fmla="*/ 906438 h 1960678"/>
              <a:gd name="connsiteX33" fmla="*/ 1496786 w 3405444"/>
              <a:gd name="connsiteY33" fmla="*/ 1197631 h 1960678"/>
              <a:gd name="connsiteX34" fmla="*/ 1276351 w 3405444"/>
              <a:gd name="connsiteY34" fmla="*/ 1521481 h 1960678"/>
              <a:gd name="connsiteX35" fmla="*/ 1080407 w 3405444"/>
              <a:gd name="connsiteY35" fmla="*/ 1731030 h 1960678"/>
              <a:gd name="connsiteX36" fmla="*/ 930729 w 3405444"/>
              <a:gd name="connsiteY36" fmla="*/ 1869824 h 1960678"/>
              <a:gd name="connsiteX37" fmla="*/ 764722 w 3405444"/>
              <a:gd name="connsiteY37" fmla="*/ 1940581 h 1960678"/>
              <a:gd name="connsiteX38" fmla="*/ 576943 w 3405444"/>
              <a:gd name="connsiteY38" fmla="*/ 1959631 h 1960678"/>
              <a:gd name="connsiteX39" fmla="*/ 400052 w 3405444"/>
              <a:gd name="connsiteY39" fmla="*/ 1916088 h 1960678"/>
              <a:gd name="connsiteX40" fmla="*/ 231322 w 3405444"/>
              <a:gd name="connsiteY40" fmla="*/ 1891595 h 1960678"/>
              <a:gd name="connsiteX41" fmla="*/ 87086 w 3405444"/>
              <a:gd name="connsiteY41" fmla="*/ 1932417 h 1960678"/>
              <a:gd name="connsiteX42" fmla="*/ 0 w 3405444"/>
              <a:gd name="connsiteY42" fmla="*/ 1932417 h 1960678"/>
              <a:gd name="connsiteX43" fmla="*/ 5444 w 3405444"/>
              <a:gd name="connsiteY43" fmla="*/ 1635782 h 1960678"/>
              <a:gd name="connsiteX0" fmla="*/ 5444 w 3393736"/>
              <a:gd name="connsiteY0" fmla="*/ 1635782 h 1960678"/>
              <a:gd name="connsiteX1" fmla="*/ 315686 w 3393736"/>
              <a:gd name="connsiteY1" fmla="*/ 1554138 h 1960678"/>
              <a:gd name="connsiteX2" fmla="*/ 696686 w 3393736"/>
              <a:gd name="connsiteY2" fmla="*/ 1616731 h 1960678"/>
              <a:gd name="connsiteX3" fmla="*/ 1779815 w 3393736"/>
              <a:gd name="connsiteY3" fmla="*/ 247853 h 1960678"/>
              <a:gd name="connsiteX4" fmla="*/ 2149929 w 3393736"/>
              <a:gd name="connsiteY4" fmla="*/ 375760 h 1960678"/>
              <a:gd name="connsiteX5" fmla="*/ 2441122 w 3393736"/>
              <a:gd name="connsiteY5" fmla="*/ 111781 h 1960678"/>
              <a:gd name="connsiteX6" fmla="*/ 2471058 w 3393736"/>
              <a:gd name="connsiteY6" fmla="*/ 242410 h 1960678"/>
              <a:gd name="connsiteX7" fmla="*/ 2492829 w 3393736"/>
              <a:gd name="connsiteY7" fmla="*/ 353988 h 1960678"/>
              <a:gd name="connsiteX8" fmla="*/ 2530929 w 3393736"/>
              <a:gd name="connsiteY8" fmla="*/ 166210 h 1960678"/>
              <a:gd name="connsiteX9" fmla="*/ 2571751 w 3393736"/>
              <a:gd name="connsiteY9" fmla="*/ 326774 h 1960678"/>
              <a:gd name="connsiteX10" fmla="*/ 2658836 w 3393736"/>
              <a:gd name="connsiteY10" fmla="*/ 383924 h 1960678"/>
              <a:gd name="connsiteX11" fmla="*/ 2661558 w 3393736"/>
              <a:gd name="connsiteY11" fmla="*/ 223360 h 1960678"/>
              <a:gd name="connsiteX12" fmla="*/ 2691493 w 3393736"/>
              <a:gd name="connsiteY12" fmla="*/ 87288 h 1960678"/>
              <a:gd name="connsiteX13" fmla="*/ 2724151 w 3393736"/>
              <a:gd name="connsiteY13" fmla="*/ 2924 h 1960678"/>
              <a:gd name="connsiteX14" fmla="*/ 2794908 w 3393736"/>
              <a:gd name="connsiteY14" fmla="*/ 185260 h 1960678"/>
              <a:gd name="connsiteX15" fmla="*/ 2854779 w 3393736"/>
              <a:gd name="connsiteY15" fmla="*/ 321331 h 1960678"/>
              <a:gd name="connsiteX16" fmla="*/ 2903765 w 3393736"/>
              <a:gd name="connsiteY16" fmla="*/ 166210 h 1960678"/>
              <a:gd name="connsiteX17" fmla="*/ 2922815 w 3393736"/>
              <a:gd name="connsiteY17" fmla="*/ 119945 h 1960678"/>
              <a:gd name="connsiteX18" fmla="*/ 2974522 w 3393736"/>
              <a:gd name="connsiteY18" fmla="*/ 394810 h 1960678"/>
              <a:gd name="connsiteX19" fmla="*/ 2997314 w 3393736"/>
              <a:gd name="connsiteY19" fmla="*/ 512851 h 1960678"/>
              <a:gd name="connsiteX20" fmla="*/ 3076236 w 3393736"/>
              <a:gd name="connsiteY20" fmla="*/ 675117 h 1960678"/>
              <a:gd name="connsiteX21" fmla="*/ 3180330 w 3393736"/>
              <a:gd name="connsiteY21" fmla="*/ 969032 h 1960678"/>
              <a:gd name="connsiteX22" fmla="*/ 3392941 w 3393736"/>
              <a:gd name="connsiteY22" fmla="*/ 1252740 h 1960678"/>
              <a:gd name="connsiteX23" fmla="*/ 3233252 w 3393736"/>
              <a:gd name="connsiteY23" fmla="*/ 1222876 h 1960678"/>
              <a:gd name="connsiteX24" fmla="*/ 2773478 w 3393736"/>
              <a:gd name="connsiteY24" fmla="*/ 1004070 h 1960678"/>
              <a:gd name="connsiteX25" fmla="*/ 2598284 w 3393736"/>
              <a:gd name="connsiteY25" fmla="*/ 408757 h 1960678"/>
              <a:gd name="connsiteX26" fmla="*/ 2499973 w 3393736"/>
              <a:gd name="connsiteY26" fmla="*/ 407737 h 1960678"/>
              <a:gd name="connsiteX27" fmla="*/ 2471056 w 3393736"/>
              <a:gd name="connsiteY27" fmla="*/ 475773 h 1960678"/>
              <a:gd name="connsiteX28" fmla="*/ 2345871 w 3393736"/>
              <a:gd name="connsiteY28" fmla="*/ 623410 h 1960678"/>
              <a:gd name="connsiteX29" fmla="*/ 2228851 w 3393736"/>
              <a:gd name="connsiteY29" fmla="*/ 666953 h 1960678"/>
              <a:gd name="connsiteX30" fmla="*/ 2130879 w 3393736"/>
              <a:gd name="connsiteY30" fmla="*/ 683281 h 1960678"/>
              <a:gd name="connsiteX31" fmla="*/ 1907722 w 3393736"/>
              <a:gd name="connsiteY31" fmla="*/ 631573 h 1960678"/>
              <a:gd name="connsiteX32" fmla="*/ 1820637 w 3393736"/>
              <a:gd name="connsiteY32" fmla="*/ 721381 h 1960678"/>
              <a:gd name="connsiteX33" fmla="*/ 1687286 w 3393736"/>
              <a:gd name="connsiteY33" fmla="*/ 906438 h 1960678"/>
              <a:gd name="connsiteX34" fmla="*/ 1496786 w 3393736"/>
              <a:gd name="connsiteY34" fmla="*/ 1197631 h 1960678"/>
              <a:gd name="connsiteX35" fmla="*/ 1276351 w 3393736"/>
              <a:gd name="connsiteY35" fmla="*/ 1521481 h 1960678"/>
              <a:gd name="connsiteX36" fmla="*/ 1080407 w 3393736"/>
              <a:gd name="connsiteY36" fmla="*/ 1731030 h 1960678"/>
              <a:gd name="connsiteX37" fmla="*/ 930729 w 3393736"/>
              <a:gd name="connsiteY37" fmla="*/ 1869824 h 1960678"/>
              <a:gd name="connsiteX38" fmla="*/ 764722 w 3393736"/>
              <a:gd name="connsiteY38" fmla="*/ 1940581 h 1960678"/>
              <a:gd name="connsiteX39" fmla="*/ 576943 w 3393736"/>
              <a:gd name="connsiteY39" fmla="*/ 1959631 h 1960678"/>
              <a:gd name="connsiteX40" fmla="*/ 400052 w 3393736"/>
              <a:gd name="connsiteY40" fmla="*/ 1916088 h 1960678"/>
              <a:gd name="connsiteX41" fmla="*/ 231322 w 3393736"/>
              <a:gd name="connsiteY41" fmla="*/ 1891595 h 1960678"/>
              <a:gd name="connsiteX42" fmla="*/ 87086 w 3393736"/>
              <a:gd name="connsiteY42" fmla="*/ 1932417 h 1960678"/>
              <a:gd name="connsiteX43" fmla="*/ 0 w 3393736"/>
              <a:gd name="connsiteY43" fmla="*/ 1932417 h 1960678"/>
              <a:gd name="connsiteX44" fmla="*/ 5444 w 3393736"/>
              <a:gd name="connsiteY44" fmla="*/ 1635782 h 1960678"/>
              <a:gd name="connsiteX0" fmla="*/ 5444 w 3712178"/>
              <a:gd name="connsiteY0" fmla="*/ 1635782 h 1960678"/>
              <a:gd name="connsiteX1" fmla="*/ 315686 w 3712178"/>
              <a:gd name="connsiteY1" fmla="*/ 1554138 h 1960678"/>
              <a:gd name="connsiteX2" fmla="*/ 696686 w 3712178"/>
              <a:gd name="connsiteY2" fmla="*/ 1616731 h 1960678"/>
              <a:gd name="connsiteX3" fmla="*/ 1779815 w 3712178"/>
              <a:gd name="connsiteY3" fmla="*/ 247853 h 1960678"/>
              <a:gd name="connsiteX4" fmla="*/ 2149929 w 3712178"/>
              <a:gd name="connsiteY4" fmla="*/ 375760 h 1960678"/>
              <a:gd name="connsiteX5" fmla="*/ 2441122 w 3712178"/>
              <a:gd name="connsiteY5" fmla="*/ 111781 h 1960678"/>
              <a:gd name="connsiteX6" fmla="*/ 2471058 w 3712178"/>
              <a:gd name="connsiteY6" fmla="*/ 242410 h 1960678"/>
              <a:gd name="connsiteX7" fmla="*/ 2492829 w 3712178"/>
              <a:gd name="connsiteY7" fmla="*/ 353988 h 1960678"/>
              <a:gd name="connsiteX8" fmla="*/ 2530929 w 3712178"/>
              <a:gd name="connsiteY8" fmla="*/ 166210 h 1960678"/>
              <a:gd name="connsiteX9" fmla="*/ 2571751 w 3712178"/>
              <a:gd name="connsiteY9" fmla="*/ 326774 h 1960678"/>
              <a:gd name="connsiteX10" fmla="*/ 2658836 w 3712178"/>
              <a:gd name="connsiteY10" fmla="*/ 383924 h 1960678"/>
              <a:gd name="connsiteX11" fmla="*/ 2661558 w 3712178"/>
              <a:gd name="connsiteY11" fmla="*/ 223360 h 1960678"/>
              <a:gd name="connsiteX12" fmla="*/ 2691493 w 3712178"/>
              <a:gd name="connsiteY12" fmla="*/ 87288 h 1960678"/>
              <a:gd name="connsiteX13" fmla="*/ 2724151 w 3712178"/>
              <a:gd name="connsiteY13" fmla="*/ 2924 h 1960678"/>
              <a:gd name="connsiteX14" fmla="*/ 2794908 w 3712178"/>
              <a:gd name="connsiteY14" fmla="*/ 185260 h 1960678"/>
              <a:gd name="connsiteX15" fmla="*/ 2854779 w 3712178"/>
              <a:gd name="connsiteY15" fmla="*/ 321331 h 1960678"/>
              <a:gd name="connsiteX16" fmla="*/ 2903765 w 3712178"/>
              <a:gd name="connsiteY16" fmla="*/ 166210 h 1960678"/>
              <a:gd name="connsiteX17" fmla="*/ 2922815 w 3712178"/>
              <a:gd name="connsiteY17" fmla="*/ 119945 h 1960678"/>
              <a:gd name="connsiteX18" fmla="*/ 2974522 w 3712178"/>
              <a:gd name="connsiteY18" fmla="*/ 394810 h 1960678"/>
              <a:gd name="connsiteX19" fmla="*/ 2997314 w 3712178"/>
              <a:gd name="connsiteY19" fmla="*/ 512851 h 1960678"/>
              <a:gd name="connsiteX20" fmla="*/ 3076236 w 3712178"/>
              <a:gd name="connsiteY20" fmla="*/ 675117 h 1960678"/>
              <a:gd name="connsiteX21" fmla="*/ 3180330 w 3712178"/>
              <a:gd name="connsiteY21" fmla="*/ 969032 h 1960678"/>
              <a:gd name="connsiteX22" fmla="*/ 3712029 w 3712178"/>
              <a:gd name="connsiteY22" fmla="*/ 1314653 h 1960678"/>
              <a:gd name="connsiteX23" fmla="*/ 3233252 w 3712178"/>
              <a:gd name="connsiteY23" fmla="*/ 1222876 h 1960678"/>
              <a:gd name="connsiteX24" fmla="*/ 2773478 w 3712178"/>
              <a:gd name="connsiteY24" fmla="*/ 1004070 h 1960678"/>
              <a:gd name="connsiteX25" fmla="*/ 2598284 w 3712178"/>
              <a:gd name="connsiteY25" fmla="*/ 408757 h 1960678"/>
              <a:gd name="connsiteX26" fmla="*/ 2499973 w 3712178"/>
              <a:gd name="connsiteY26" fmla="*/ 407737 h 1960678"/>
              <a:gd name="connsiteX27" fmla="*/ 2471056 w 3712178"/>
              <a:gd name="connsiteY27" fmla="*/ 475773 h 1960678"/>
              <a:gd name="connsiteX28" fmla="*/ 2345871 w 3712178"/>
              <a:gd name="connsiteY28" fmla="*/ 623410 h 1960678"/>
              <a:gd name="connsiteX29" fmla="*/ 2228851 w 3712178"/>
              <a:gd name="connsiteY29" fmla="*/ 666953 h 1960678"/>
              <a:gd name="connsiteX30" fmla="*/ 2130879 w 3712178"/>
              <a:gd name="connsiteY30" fmla="*/ 683281 h 1960678"/>
              <a:gd name="connsiteX31" fmla="*/ 1907722 w 3712178"/>
              <a:gd name="connsiteY31" fmla="*/ 631573 h 1960678"/>
              <a:gd name="connsiteX32" fmla="*/ 1820637 w 3712178"/>
              <a:gd name="connsiteY32" fmla="*/ 721381 h 1960678"/>
              <a:gd name="connsiteX33" fmla="*/ 1687286 w 3712178"/>
              <a:gd name="connsiteY33" fmla="*/ 906438 h 1960678"/>
              <a:gd name="connsiteX34" fmla="*/ 1496786 w 3712178"/>
              <a:gd name="connsiteY34" fmla="*/ 1197631 h 1960678"/>
              <a:gd name="connsiteX35" fmla="*/ 1276351 w 3712178"/>
              <a:gd name="connsiteY35" fmla="*/ 1521481 h 1960678"/>
              <a:gd name="connsiteX36" fmla="*/ 1080407 w 3712178"/>
              <a:gd name="connsiteY36" fmla="*/ 1731030 h 1960678"/>
              <a:gd name="connsiteX37" fmla="*/ 930729 w 3712178"/>
              <a:gd name="connsiteY37" fmla="*/ 1869824 h 1960678"/>
              <a:gd name="connsiteX38" fmla="*/ 764722 w 3712178"/>
              <a:gd name="connsiteY38" fmla="*/ 1940581 h 1960678"/>
              <a:gd name="connsiteX39" fmla="*/ 576943 w 3712178"/>
              <a:gd name="connsiteY39" fmla="*/ 1959631 h 1960678"/>
              <a:gd name="connsiteX40" fmla="*/ 400052 w 3712178"/>
              <a:gd name="connsiteY40" fmla="*/ 1916088 h 1960678"/>
              <a:gd name="connsiteX41" fmla="*/ 231322 w 3712178"/>
              <a:gd name="connsiteY41" fmla="*/ 1891595 h 1960678"/>
              <a:gd name="connsiteX42" fmla="*/ 87086 w 3712178"/>
              <a:gd name="connsiteY42" fmla="*/ 1932417 h 1960678"/>
              <a:gd name="connsiteX43" fmla="*/ 0 w 3712178"/>
              <a:gd name="connsiteY43" fmla="*/ 1932417 h 1960678"/>
              <a:gd name="connsiteX44" fmla="*/ 5444 w 3712178"/>
              <a:gd name="connsiteY44" fmla="*/ 1635782 h 1960678"/>
              <a:gd name="connsiteX0" fmla="*/ 5444 w 3719582"/>
              <a:gd name="connsiteY0" fmla="*/ 1635782 h 1960678"/>
              <a:gd name="connsiteX1" fmla="*/ 315686 w 3719582"/>
              <a:gd name="connsiteY1" fmla="*/ 1554138 h 1960678"/>
              <a:gd name="connsiteX2" fmla="*/ 696686 w 3719582"/>
              <a:gd name="connsiteY2" fmla="*/ 1616731 h 1960678"/>
              <a:gd name="connsiteX3" fmla="*/ 1779815 w 3719582"/>
              <a:gd name="connsiteY3" fmla="*/ 247853 h 1960678"/>
              <a:gd name="connsiteX4" fmla="*/ 2149929 w 3719582"/>
              <a:gd name="connsiteY4" fmla="*/ 375760 h 1960678"/>
              <a:gd name="connsiteX5" fmla="*/ 2441122 w 3719582"/>
              <a:gd name="connsiteY5" fmla="*/ 111781 h 1960678"/>
              <a:gd name="connsiteX6" fmla="*/ 2471058 w 3719582"/>
              <a:gd name="connsiteY6" fmla="*/ 242410 h 1960678"/>
              <a:gd name="connsiteX7" fmla="*/ 2492829 w 3719582"/>
              <a:gd name="connsiteY7" fmla="*/ 353988 h 1960678"/>
              <a:gd name="connsiteX8" fmla="*/ 2530929 w 3719582"/>
              <a:gd name="connsiteY8" fmla="*/ 166210 h 1960678"/>
              <a:gd name="connsiteX9" fmla="*/ 2571751 w 3719582"/>
              <a:gd name="connsiteY9" fmla="*/ 326774 h 1960678"/>
              <a:gd name="connsiteX10" fmla="*/ 2658836 w 3719582"/>
              <a:gd name="connsiteY10" fmla="*/ 383924 h 1960678"/>
              <a:gd name="connsiteX11" fmla="*/ 2661558 w 3719582"/>
              <a:gd name="connsiteY11" fmla="*/ 223360 h 1960678"/>
              <a:gd name="connsiteX12" fmla="*/ 2691493 w 3719582"/>
              <a:gd name="connsiteY12" fmla="*/ 87288 h 1960678"/>
              <a:gd name="connsiteX13" fmla="*/ 2724151 w 3719582"/>
              <a:gd name="connsiteY13" fmla="*/ 2924 h 1960678"/>
              <a:gd name="connsiteX14" fmla="*/ 2794908 w 3719582"/>
              <a:gd name="connsiteY14" fmla="*/ 185260 h 1960678"/>
              <a:gd name="connsiteX15" fmla="*/ 2854779 w 3719582"/>
              <a:gd name="connsiteY15" fmla="*/ 321331 h 1960678"/>
              <a:gd name="connsiteX16" fmla="*/ 2903765 w 3719582"/>
              <a:gd name="connsiteY16" fmla="*/ 166210 h 1960678"/>
              <a:gd name="connsiteX17" fmla="*/ 2922815 w 3719582"/>
              <a:gd name="connsiteY17" fmla="*/ 119945 h 1960678"/>
              <a:gd name="connsiteX18" fmla="*/ 2974522 w 3719582"/>
              <a:gd name="connsiteY18" fmla="*/ 394810 h 1960678"/>
              <a:gd name="connsiteX19" fmla="*/ 2997314 w 3719582"/>
              <a:gd name="connsiteY19" fmla="*/ 512851 h 1960678"/>
              <a:gd name="connsiteX20" fmla="*/ 3076236 w 3719582"/>
              <a:gd name="connsiteY20" fmla="*/ 675117 h 1960678"/>
              <a:gd name="connsiteX21" fmla="*/ 3180330 w 3719582"/>
              <a:gd name="connsiteY21" fmla="*/ 969032 h 1960678"/>
              <a:gd name="connsiteX22" fmla="*/ 3712029 w 3719582"/>
              <a:gd name="connsiteY22" fmla="*/ 1314653 h 1960678"/>
              <a:gd name="connsiteX23" fmla="*/ 3466615 w 3719582"/>
              <a:gd name="connsiteY23" fmla="*/ 1349082 h 1960678"/>
              <a:gd name="connsiteX24" fmla="*/ 2773478 w 3719582"/>
              <a:gd name="connsiteY24" fmla="*/ 1004070 h 1960678"/>
              <a:gd name="connsiteX25" fmla="*/ 2598284 w 3719582"/>
              <a:gd name="connsiteY25" fmla="*/ 408757 h 1960678"/>
              <a:gd name="connsiteX26" fmla="*/ 2499973 w 3719582"/>
              <a:gd name="connsiteY26" fmla="*/ 407737 h 1960678"/>
              <a:gd name="connsiteX27" fmla="*/ 2471056 w 3719582"/>
              <a:gd name="connsiteY27" fmla="*/ 475773 h 1960678"/>
              <a:gd name="connsiteX28" fmla="*/ 2345871 w 3719582"/>
              <a:gd name="connsiteY28" fmla="*/ 623410 h 1960678"/>
              <a:gd name="connsiteX29" fmla="*/ 2228851 w 3719582"/>
              <a:gd name="connsiteY29" fmla="*/ 666953 h 1960678"/>
              <a:gd name="connsiteX30" fmla="*/ 2130879 w 3719582"/>
              <a:gd name="connsiteY30" fmla="*/ 683281 h 1960678"/>
              <a:gd name="connsiteX31" fmla="*/ 1907722 w 3719582"/>
              <a:gd name="connsiteY31" fmla="*/ 631573 h 1960678"/>
              <a:gd name="connsiteX32" fmla="*/ 1820637 w 3719582"/>
              <a:gd name="connsiteY32" fmla="*/ 721381 h 1960678"/>
              <a:gd name="connsiteX33" fmla="*/ 1687286 w 3719582"/>
              <a:gd name="connsiteY33" fmla="*/ 906438 h 1960678"/>
              <a:gd name="connsiteX34" fmla="*/ 1496786 w 3719582"/>
              <a:gd name="connsiteY34" fmla="*/ 1197631 h 1960678"/>
              <a:gd name="connsiteX35" fmla="*/ 1276351 w 3719582"/>
              <a:gd name="connsiteY35" fmla="*/ 1521481 h 1960678"/>
              <a:gd name="connsiteX36" fmla="*/ 1080407 w 3719582"/>
              <a:gd name="connsiteY36" fmla="*/ 1731030 h 1960678"/>
              <a:gd name="connsiteX37" fmla="*/ 930729 w 3719582"/>
              <a:gd name="connsiteY37" fmla="*/ 1869824 h 1960678"/>
              <a:gd name="connsiteX38" fmla="*/ 764722 w 3719582"/>
              <a:gd name="connsiteY38" fmla="*/ 1940581 h 1960678"/>
              <a:gd name="connsiteX39" fmla="*/ 576943 w 3719582"/>
              <a:gd name="connsiteY39" fmla="*/ 1959631 h 1960678"/>
              <a:gd name="connsiteX40" fmla="*/ 400052 w 3719582"/>
              <a:gd name="connsiteY40" fmla="*/ 1916088 h 1960678"/>
              <a:gd name="connsiteX41" fmla="*/ 231322 w 3719582"/>
              <a:gd name="connsiteY41" fmla="*/ 1891595 h 1960678"/>
              <a:gd name="connsiteX42" fmla="*/ 87086 w 3719582"/>
              <a:gd name="connsiteY42" fmla="*/ 1932417 h 1960678"/>
              <a:gd name="connsiteX43" fmla="*/ 0 w 3719582"/>
              <a:gd name="connsiteY43" fmla="*/ 1932417 h 1960678"/>
              <a:gd name="connsiteX44" fmla="*/ 5444 w 3719582"/>
              <a:gd name="connsiteY44" fmla="*/ 1635782 h 1960678"/>
              <a:gd name="connsiteX0" fmla="*/ 5444 w 3715297"/>
              <a:gd name="connsiteY0" fmla="*/ 1635782 h 1960678"/>
              <a:gd name="connsiteX1" fmla="*/ 315686 w 3715297"/>
              <a:gd name="connsiteY1" fmla="*/ 1554138 h 1960678"/>
              <a:gd name="connsiteX2" fmla="*/ 696686 w 3715297"/>
              <a:gd name="connsiteY2" fmla="*/ 1616731 h 1960678"/>
              <a:gd name="connsiteX3" fmla="*/ 1779815 w 3715297"/>
              <a:gd name="connsiteY3" fmla="*/ 247853 h 1960678"/>
              <a:gd name="connsiteX4" fmla="*/ 2149929 w 3715297"/>
              <a:gd name="connsiteY4" fmla="*/ 375760 h 1960678"/>
              <a:gd name="connsiteX5" fmla="*/ 2441122 w 3715297"/>
              <a:gd name="connsiteY5" fmla="*/ 111781 h 1960678"/>
              <a:gd name="connsiteX6" fmla="*/ 2471058 w 3715297"/>
              <a:gd name="connsiteY6" fmla="*/ 242410 h 1960678"/>
              <a:gd name="connsiteX7" fmla="*/ 2492829 w 3715297"/>
              <a:gd name="connsiteY7" fmla="*/ 353988 h 1960678"/>
              <a:gd name="connsiteX8" fmla="*/ 2530929 w 3715297"/>
              <a:gd name="connsiteY8" fmla="*/ 166210 h 1960678"/>
              <a:gd name="connsiteX9" fmla="*/ 2571751 w 3715297"/>
              <a:gd name="connsiteY9" fmla="*/ 326774 h 1960678"/>
              <a:gd name="connsiteX10" fmla="*/ 2658836 w 3715297"/>
              <a:gd name="connsiteY10" fmla="*/ 383924 h 1960678"/>
              <a:gd name="connsiteX11" fmla="*/ 2661558 w 3715297"/>
              <a:gd name="connsiteY11" fmla="*/ 223360 h 1960678"/>
              <a:gd name="connsiteX12" fmla="*/ 2691493 w 3715297"/>
              <a:gd name="connsiteY12" fmla="*/ 87288 h 1960678"/>
              <a:gd name="connsiteX13" fmla="*/ 2724151 w 3715297"/>
              <a:gd name="connsiteY13" fmla="*/ 2924 h 1960678"/>
              <a:gd name="connsiteX14" fmla="*/ 2794908 w 3715297"/>
              <a:gd name="connsiteY14" fmla="*/ 185260 h 1960678"/>
              <a:gd name="connsiteX15" fmla="*/ 2854779 w 3715297"/>
              <a:gd name="connsiteY15" fmla="*/ 321331 h 1960678"/>
              <a:gd name="connsiteX16" fmla="*/ 2903765 w 3715297"/>
              <a:gd name="connsiteY16" fmla="*/ 166210 h 1960678"/>
              <a:gd name="connsiteX17" fmla="*/ 2922815 w 3715297"/>
              <a:gd name="connsiteY17" fmla="*/ 119945 h 1960678"/>
              <a:gd name="connsiteX18" fmla="*/ 2974522 w 3715297"/>
              <a:gd name="connsiteY18" fmla="*/ 394810 h 1960678"/>
              <a:gd name="connsiteX19" fmla="*/ 2997314 w 3715297"/>
              <a:gd name="connsiteY19" fmla="*/ 512851 h 1960678"/>
              <a:gd name="connsiteX20" fmla="*/ 3076236 w 3715297"/>
              <a:gd name="connsiteY20" fmla="*/ 675117 h 1960678"/>
              <a:gd name="connsiteX21" fmla="*/ 3570855 w 3715297"/>
              <a:gd name="connsiteY21" fmla="*/ 969032 h 1960678"/>
              <a:gd name="connsiteX22" fmla="*/ 3712029 w 3715297"/>
              <a:gd name="connsiteY22" fmla="*/ 1314653 h 1960678"/>
              <a:gd name="connsiteX23" fmla="*/ 3466615 w 3715297"/>
              <a:gd name="connsiteY23" fmla="*/ 1349082 h 1960678"/>
              <a:gd name="connsiteX24" fmla="*/ 2773478 w 3715297"/>
              <a:gd name="connsiteY24" fmla="*/ 1004070 h 1960678"/>
              <a:gd name="connsiteX25" fmla="*/ 2598284 w 3715297"/>
              <a:gd name="connsiteY25" fmla="*/ 408757 h 1960678"/>
              <a:gd name="connsiteX26" fmla="*/ 2499973 w 3715297"/>
              <a:gd name="connsiteY26" fmla="*/ 407737 h 1960678"/>
              <a:gd name="connsiteX27" fmla="*/ 2471056 w 3715297"/>
              <a:gd name="connsiteY27" fmla="*/ 475773 h 1960678"/>
              <a:gd name="connsiteX28" fmla="*/ 2345871 w 3715297"/>
              <a:gd name="connsiteY28" fmla="*/ 623410 h 1960678"/>
              <a:gd name="connsiteX29" fmla="*/ 2228851 w 3715297"/>
              <a:gd name="connsiteY29" fmla="*/ 666953 h 1960678"/>
              <a:gd name="connsiteX30" fmla="*/ 2130879 w 3715297"/>
              <a:gd name="connsiteY30" fmla="*/ 683281 h 1960678"/>
              <a:gd name="connsiteX31" fmla="*/ 1907722 w 3715297"/>
              <a:gd name="connsiteY31" fmla="*/ 631573 h 1960678"/>
              <a:gd name="connsiteX32" fmla="*/ 1820637 w 3715297"/>
              <a:gd name="connsiteY32" fmla="*/ 721381 h 1960678"/>
              <a:gd name="connsiteX33" fmla="*/ 1687286 w 3715297"/>
              <a:gd name="connsiteY33" fmla="*/ 906438 h 1960678"/>
              <a:gd name="connsiteX34" fmla="*/ 1496786 w 3715297"/>
              <a:gd name="connsiteY34" fmla="*/ 1197631 h 1960678"/>
              <a:gd name="connsiteX35" fmla="*/ 1276351 w 3715297"/>
              <a:gd name="connsiteY35" fmla="*/ 1521481 h 1960678"/>
              <a:gd name="connsiteX36" fmla="*/ 1080407 w 3715297"/>
              <a:gd name="connsiteY36" fmla="*/ 1731030 h 1960678"/>
              <a:gd name="connsiteX37" fmla="*/ 930729 w 3715297"/>
              <a:gd name="connsiteY37" fmla="*/ 1869824 h 1960678"/>
              <a:gd name="connsiteX38" fmla="*/ 764722 w 3715297"/>
              <a:gd name="connsiteY38" fmla="*/ 1940581 h 1960678"/>
              <a:gd name="connsiteX39" fmla="*/ 576943 w 3715297"/>
              <a:gd name="connsiteY39" fmla="*/ 1959631 h 1960678"/>
              <a:gd name="connsiteX40" fmla="*/ 400052 w 3715297"/>
              <a:gd name="connsiteY40" fmla="*/ 1916088 h 1960678"/>
              <a:gd name="connsiteX41" fmla="*/ 231322 w 3715297"/>
              <a:gd name="connsiteY41" fmla="*/ 1891595 h 1960678"/>
              <a:gd name="connsiteX42" fmla="*/ 87086 w 3715297"/>
              <a:gd name="connsiteY42" fmla="*/ 1932417 h 1960678"/>
              <a:gd name="connsiteX43" fmla="*/ 0 w 3715297"/>
              <a:gd name="connsiteY43" fmla="*/ 1932417 h 1960678"/>
              <a:gd name="connsiteX44" fmla="*/ 5444 w 3715297"/>
              <a:gd name="connsiteY44" fmla="*/ 1635782 h 1960678"/>
              <a:gd name="connsiteX0" fmla="*/ 5444 w 3715297"/>
              <a:gd name="connsiteY0" fmla="*/ 1635782 h 1960678"/>
              <a:gd name="connsiteX1" fmla="*/ 315686 w 3715297"/>
              <a:gd name="connsiteY1" fmla="*/ 1554138 h 1960678"/>
              <a:gd name="connsiteX2" fmla="*/ 696686 w 3715297"/>
              <a:gd name="connsiteY2" fmla="*/ 1616731 h 1960678"/>
              <a:gd name="connsiteX3" fmla="*/ 1779815 w 3715297"/>
              <a:gd name="connsiteY3" fmla="*/ 247853 h 1960678"/>
              <a:gd name="connsiteX4" fmla="*/ 2149929 w 3715297"/>
              <a:gd name="connsiteY4" fmla="*/ 375760 h 1960678"/>
              <a:gd name="connsiteX5" fmla="*/ 2441122 w 3715297"/>
              <a:gd name="connsiteY5" fmla="*/ 111781 h 1960678"/>
              <a:gd name="connsiteX6" fmla="*/ 2471058 w 3715297"/>
              <a:gd name="connsiteY6" fmla="*/ 242410 h 1960678"/>
              <a:gd name="connsiteX7" fmla="*/ 2492829 w 3715297"/>
              <a:gd name="connsiteY7" fmla="*/ 353988 h 1960678"/>
              <a:gd name="connsiteX8" fmla="*/ 2530929 w 3715297"/>
              <a:gd name="connsiteY8" fmla="*/ 166210 h 1960678"/>
              <a:gd name="connsiteX9" fmla="*/ 2571751 w 3715297"/>
              <a:gd name="connsiteY9" fmla="*/ 326774 h 1960678"/>
              <a:gd name="connsiteX10" fmla="*/ 2658836 w 3715297"/>
              <a:gd name="connsiteY10" fmla="*/ 383924 h 1960678"/>
              <a:gd name="connsiteX11" fmla="*/ 2661558 w 3715297"/>
              <a:gd name="connsiteY11" fmla="*/ 223360 h 1960678"/>
              <a:gd name="connsiteX12" fmla="*/ 2691493 w 3715297"/>
              <a:gd name="connsiteY12" fmla="*/ 87288 h 1960678"/>
              <a:gd name="connsiteX13" fmla="*/ 2724151 w 3715297"/>
              <a:gd name="connsiteY13" fmla="*/ 2924 h 1960678"/>
              <a:gd name="connsiteX14" fmla="*/ 2794908 w 3715297"/>
              <a:gd name="connsiteY14" fmla="*/ 185260 h 1960678"/>
              <a:gd name="connsiteX15" fmla="*/ 2854779 w 3715297"/>
              <a:gd name="connsiteY15" fmla="*/ 321331 h 1960678"/>
              <a:gd name="connsiteX16" fmla="*/ 2903765 w 3715297"/>
              <a:gd name="connsiteY16" fmla="*/ 166210 h 1960678"/>
              <a:gd name="connsiteX17" fmla="*/ 2922815 w 3715297"/>
              <a:gd name="connsiteY17" fmla="*/ 119945 h 1960678"/>
              <a:gd name="connsiteX18" fmla="*/ 2974522 w 3715297"/>
              <a:gd name="connsiteY18" fmla="*/ 394810 h 1960678"/>
              <a:gd name="connsiteX19" fmla="*/ 2997314 w 3715297"/>
              <a:gd name="connsiteY19" fmla="*/ 512851 h 1960678"/>
              <a:gd name="connsiteX20" fmla="*/ 3076236 w 3715297"/>
              <a:gd name="connsiteY20" fmla="*/ 675117 h 1960678"/>
              <a:gd name="connsiteX21" fmla="*/ 3570855 w 3715297"/>
              <a:gd name="connsiteY21" fmla="*/ 969032 h 1960678"/>
              <a:gd name="connsiteX22" fmla="*/ 3712029 w 3715297"/>
              <a:gd name="connsiteY22" fmla="*/ 1314653 h 1960678"/>
              <a:gd name="connsiteX23" fmla="*/ 3466615 w 3715297"/>
              <a:gd name="connsiteY23" fmla="*/ 1349082 h 1960678"/>
              <a:gd name="connsiteX24" fmla="*/ 2773478 w 3715297"/>
              <a:gd name="connsiteY24" fmla="*/ 1004070 h 1960678"/>
              <a:gd name="connsiteX25" fmla="*/ 2598284 w 3715297"/>
              <a:gd name="connsiteY25" fmla="*/ 408757 h 1960678"/>
              <a:gd name="connsiteX26" fmla="*/ 2499973 w 3715297"/>
              <a:gd name="connsiteY26" fmla="*/ 407737 h 1960678"/>
              <a:gd name="connsiteX27" fmla="*/ 2471056 w 3715297"/>
              <a:gd name="connsiteY27" fmla="*/ 475773 h 1960678"/>
              <a:gd name="connsiteX28" fmla="*/ 2345871 w 3715297"/>
              <a:gd name="connsiteY28" fmla="*/ 623410 h 1960678"/>
              <a:gd name="connsiteX29" fmla="*/ 2228851 w 3715297"/>
              <a:gd name="connsiteY29" fmla="*/ 666953 h 1960678"/>
              <a:gd name="connsiteX30" fmla="*/ 2130879 w 3715297"/>
              <a:gd name="connsiteY30" fmla="*/ 683281 h 1960678"/>
              <a:gd name="connsiteX31" fmla="*/ 1907722 w 3715297"/>
              <a:gd name="connsiteY31" fmla="*/ 631573 h 1960678"/>
              <a:gd name="connsiteX32" fmla="*/ 1820637 w 3715297"/>
              <a:gd name="connsiteY32" fmla="*/ 721381 h 1960678"/>
              <a:gd name="connsiteX33" fmla="*/ 1687286 w 3715297"/>
              <a:gd name="connsiteY33" fmla="*/ 906438 h 1960678"/>
              <a:gd name="connsiteX34" fmla="*/ 1496786 w 3715297"/>
              <a:gd name="connsiteY34" fmla="*/ 1197631 h 1960678"/>
              <a:gd name="connsiteX35" fmla="*/ 1276351 w 3715297"/>
              <a:gd name="connsiteY35" fmla="*/ 1521481 h 1960678"/>
              <a:gd name="connsiteX36" fmla="*/ 1080407 w 3715297"/>
              <a:gd name="connsiteY36" fmla="*/ 1731030 h 1960678"/>
              <a:gd name="connsiteX37" fmla="*/ 930729 w 3715297"/>
              <a:gd name="connsiteY37" fmla="*/ 1869824 h 1960678"/>
              <a:gd name="connsiteX38" fmla="*/ 764722 w 3715297"/>
              <a:gd name="connsiteY38" fmla="*/ 1940581 h 1960678"/>
              <a:gd name="connsiteX39" fmla="*/ 576943 w 3715297"/>
              <a:gd name="connsiteY39" fmla="*/ 1959631 h 1960678"/>
              <a:gd name="connsiteX40" fmla="*/ 400052 w 3715297"/>
              <a:gd name="connsiteY40" fmla="*/ 1916088 h 1960678"/>
              <a:gd name="connsiteX41" fmla="*/ 231322 w 3715297"/>
              <a:gd name="connsiteY41" fmla="*/ 1891595 h 1960678"/>
              <a:gd name="connsiteX42" fmla="*/ 87086 w 3715297"/>
              <a:gd name="connsiteY42" fmla="*/ 1932417 h 1960678"/>
              <a:gd name="connsiteX43" fmla="*/ 0 w 3715297"/>
              <a:gd name="connsiteY43" fmla="*/ 1932417 h 1960678"/>
              <a:gd name="connsiteX44" fmla="*/ 5444 w 3715297"/>
              <a:gd name="connsiteY44" fmla="*/ 1635782 h 1960678"/>
              <a:gd name="connsiteX0" fmla="*/ 5444 w 3720849"/>
              <a:gd name="connsiteY0" fmla="*/ 1635782 h 1960678"/>
              <a:gd name="connsiteX1" fmla="*/ 315686 w 3720849"/>
              <a:gd name="connsiteY1" fmla="*/ 1554138 h 1960678"/>
              <a:gd name="connsiteX2" fmla="*/ 696686 w 3720849"/>
              <a:gd name="connsiteY2" fmla="*/ 1616731 h 1960678"/>
              <a:gd name="connsiteX3" fmla="*/ 1779815 w 3720849"/>
              <a:gd name="connsiteY3" fmla="*/ 247853 h 1960678"/>
              <a:gd name="connsiteX4" fmla="*/ 2149929 w 3720849"/>
              <a:gd name="connsiteY4" fmla="*/ 375760 h 1960678"/>
              <a:gd name="connsiteX5" fmla="*/ 2441122 w 3720849"/>
              <a:gd name="connsiteY5" fmla="*/ 111781 h 1960678"/>
              <a:gd name="connsiteX6" fmla="*/ 2471058 w 3720849"/>
              <a:gd name="connsiteY6" fmla="*/ 242410 h 1960678"/>
              <a:gd name="connsiteX7" fmla="*/ 2492829 w 3720849"/>
              <a:gd name="connsiteY7" fmla="*/ 353988 h 1960678"/>
              <a:gd name="connsiteX8" fmla="*/ 2530929 w 3720849"/>
              <a:gd name="connsiteY8" fmla="*/ 166210 h 1960678"/>
              <a:gd name="connsiteX9" fmla="*/ 2571751 w 3720849"/>
              <a:gd name="connsiteY9" fmla="*/ 326774 h 1960678"/>
              <a:gd name="connsiteX10" fmla="*/ 2658836 w 3720849"/>
              <a:gd name="connsiteY10" fmla="*/ 383924 h 1960678"/>
              <a:gd name="connsiteX11" fmla="*/ 2661558 w 3720849"/>
              <a:gd name="connsiteY11" fmla="*/ 223360 h 1960678"/>
              <a:gd name="connsiteX12" fmla="*/ 2691493 w 3720849"/>
              <a:gd name="connsiteY12" fmla="*/ 87288 h 1960678"/>
              <a:gd name="connsiteX13" fmla="*/ 2724151 w 3720849"/>
              <a:gd name="connsiteY13" fmla="*/ 2924 h 1960678"/>
              <a:gd name="connsiteX14" fmla="*/ 2794908 w 3720849"/>
              <a:gd name="connsiteY14" fmla="*/ 185260 h 1960678"/>
              <a:gd name="connsiteX15" fmla="*/ 2854779 w 3720849"/>
              <a:gd name="connsiteY15" fmla="*/ 321331 h 1960678"/>
              <a:gd name="connsiteX16" fmla="*/ 2903765 w 3720849"/>
              <a:gd name="connsiteY16" fmla="*/ 166210 h 1960678"/>
              <a:gd name="connsiteX17" fmla="*/ 2922815 w 3720849"/>
              <a:gd name="connsiteY17" fmla="*/ 119945 h 1960678"/>
              <a:gd name="connsiteX18" fmla="*/ 2974522 w 3720849"/>
              <a:gd name="connsiteY18" fmla="*/ 394810 h 1960678"/>
              <a:gd name="connsiteX19" fmla="*/ 2997314 w 3720849"/>
              <a:gd name="connsiteY19" fmla="*/ 512851 h 1960678"/>
              <a:gd name="connsiteX20" fmla="*/ 3076236 w 3720849"/>
              <a:gd name="connsiteY20" fmla="*/ 675117 h 1960678"/>
              <a:gd name="connsiteX21" fmla="*/ 3608955 w 3720849"/>
              <a:gd name="connsiteY21" fmla="*/ 969032 h 1960678"/>
              <a:gd name="connsiteX22" fmla="*/ 3712029 w 3720849"/>
              <a:gd name="connsiteY22" fmla="*/ 1314653 h 1960678"/>
              <a:gd name="connsiteX23" fmla="*/ 3466615 w 3720849"/>
              <a:gd name="connsiteY23" fmla="*/ 1349082 h 1960678"/>
              <a:gd name="connsiteX24" fmla="*/ 2773478 w 3720849"/>
              <a:gd name="connsiteY24" fmla="*/ 1004070 h 1960678"/>
              <a:gd name="connsiteX25" fmla="*/ 2598284 w 3720849"/>
              <a:gd name="connsiteY25" fmla="*/ 408757 h 1960678"/>
              <a:gd name="connsiteX26" fmla="*/ 2499973 w 3720849"/>
              <a:gd name="connsiteY26" fmla="*/ 407737 h 1960678"/>
              <a:gd name="connsiteX27" fmla="*/ 2471056 w 3720849"/>
              <a:gd name="connsiteY27" fmla="*/ 475773 h 1960678"/>
              <a:gd name="connsiteX28" fmla="*/ 2345871 w 3720849"/>
              <a:gd name="connsiteY28" fmla="*/ 623410 h 1960678"/>
              <a:gd name="connsiteX29" fmla="*/ 2228851 w 3720849"/>
              <a:gd name="connsiteY29" fmla="*/ 666953 h 1960678"/>
              <a:gd name="connsiteX30" fmla="*/ 2130879 w 3720849"/>
              <a:gd name="connsiteY30" fmla="*/ 683281 h 1960678"/>
              <a:gd name="connsiteX31" fmla="*/ 1907722 w 3720849"/>
              <a:gd name="connsiteY31" fmla="*/ 631573 h 1960678"/>
              <a:gd name="connsiteX32" fmla="*/ 1820637 w 3720849"/>
              <a:gd name="connsiteY32" fmla="*/ 721381 h 1960678"/>
              <a:gd name="connsiteX33" fmla="*/ 1687286 w 3720849"/>
              <a:gd name="connsiteY33" fmla="*/ 906438 h 1960678"/>
              <a:gd name="connsiteX34" fmla="*/ 1496786 w 3720849"/>
              <a:gd name="connsiteY34" fmla="*/ 1197631 h 1960678"/>
              <a:gd name="connsiteX35" fmla="*/ 1276351 w 3720849"/>
              <a:gd name="connsiteY35" fmla="*/ 1521481 h 1960678"/>
              <a:gd name="connsiteX36" fmla="*/ 1080407 w 3720849"/>
              <a:gd name="connsiteY36" fmla="*/ 1731030 h 1960678"/>
              <a:gd name="connsiteX37" fmla="*/ 930729 w 3720849"/>
              <a:gd name="connsiteY37" fmla="*/ 1869824 h 1960678"/>
              <a:gd name="connsiteX38" fmla="*/ 764722 w 3720849"/>
              <a:gd name="connsiteY38" fmla="*/ 1940581 h 1960678"/>
              <a:gd name="connsiteX39" fmla="*/ 576943 w 3720849"/>
              <a:gd name="connsiteY39" fmla="*/ 1959631 h 1960678"/>
              <a:gd name="connsiteX40" fmla="*/ 400052 w 3720849"/>
              <a:gd name="connsiteY40" fmla="*/ 1916088 h 1960678"/>
              <a:gd name="connsiteX41" fmla="*/ 231322 w 3720849"/>
              <a:gd name="connsiteY41" fmla="*/ 1891595 h 1960678"/>
              <a:gd name="connsiteX42" fmla="*/ 87086 w 3720849"/>
              <a:gd name="connsiteY42" fmla="*/ 1932417 h 1960678"/>
              <a:gd name="connsiteX43" fmla="*/ 0 w 3720849"/>
              <a:gd name="connsiteY43" fmla="*/ 1932417 h 1960678"/>
              <a:gd name="connsiteX44" fmla="*/ 5444 w 3720849"/>
              <a:gd name="connsiteY44" fmla="*/ 1635782 h 1960678"/>
              <a:gd name="connsiteX0" fmla="*/ 5444 w 3720849"/>
              <a:gd name="connsiteY0" fmla="*/ 1635782 h 1960678"/>
              <a:gd name="connsiteX1" fmla="*/ 315686 w 3720849"/>
              <a:gd name="connsiteY1" fmla="*/ 1554138 h 1960678"/>
              <a:gd name="connsiteX2" fmla="*/ 696686 w 3720849"/>
              <a:gd name="connsiteY2" fmla="*/ 1616731 h 1960678"/>
              <a:gd name="connsiteX3" fmla="*/ 1779815 w 3720849"/>
              <a:gd name="connsiteY3" fmla="*/ 247853 h 1960678"/>
              <a:gd name="connsiteX4" fmla="*/ 2149929 w 3720849"/>
              <a:gd name="connsiteY4" fmla="*/ 375760 h 1960678"/>
              <a:gd name="connsiteX5" fmla="*/ 2441122 w 3720849"/>
              <a:gd name="connsiteY5" fmla="*/ 111781 h 1960678"/>
              <a:gd name="connsiteX6" fmla="*/ 2471058 w 3720849"/>
              <a:gd name="connsiteY6" fmla="*/ 242410 h 1960678"/>
              <a:gd name="connsiteX7" fmla="*/ 2492829 w 3720849"/>
              <a:gd name="connsiteY7" fmla="*/ 353988 h 1960678"/>
              <a:gd name="connsiteX8" fmla="*/ 2530929 w 3720849"/>
              <a:gd name="connsiteY8" fmla="*/ 166210 h 1960678"/>
              <a:gd name="connsiteX9" fmla="*/ 2571751 w 3720849"/>
              <a:gd name="connsiteY9" fmla="*/ 326774 h 1960678"/>
              <a:gd name="connsiteX10" fmla="*/ 2658836 w 3720849"/>
              <a:gd name="connsiteY10" fmla="*/ 383924 h 1960678"/>
              <a:gd name="connsiteX11" fmla="*/ 2661558 w 3720849"/>
              <a:gd name="connsiteY11" fmla="*/ 223360 h 1960678"/>
              <a:gd name="connsiteX12" fmla="*/ 2691493 w 3720849"/>
              <a:gd name="connsiteY12" fmla="*/ 87288 h 1960678"/>
              <a:gd name="connsiteX13" fmla="*/ 2724151 w 3720849"/>
              <a:gd name="connsiteY13" fmla="*/ 2924 h 1960678"/>
              <a:gd name="connsiteX14" fmla="*/ 2794908 w 3720849"/>
              <a:gd name="connsiteY14" fmla="*/ 185260 h 1960678"/>
              <a:gd name="connsiteX15" fmla="*/ 2854779 w 3720849"/>
              <a:gd name="connsiteY15" fmla="*/ 321331 h 1960678"/>
              <a:gd name="connsiteX16" fmla="*/ 2903765 w 3720849"/>
              <a:gd name="connsiteY16" fmla="*/ 166210 h 1960678"/>
              <a:gd name="connsiteX17" fmla="*/ 2922815 w 3720849"/>
              <a:gd name="connsiteY17" fmla="*/ 119945 h 1960678"/>
              <a:gd name="connsiteX18" fmla="*/ 2974522 w 3720849"/>
              <a:gd name="connsiteY18" fmla="*/ 394810 h 1960678"/>
              <a:gd name="connsiteX19" fmla="*/ 2997314 w 3720849"/>
              <a:gd name="connsiteY19" fmla="*/ 512851 h 1960678"/>
              <a:gd name="connsiteX20" fmla="*/ 3076236 w 3720849"/>
              <a:gd name="connsiteY20" fmla="*/ 675117 h 1960678"/>
              <a:gd name="connsiteX21" fmla="*/ 3608955 w 3720849"/>
              <a:gd name="connsiteY21" fmla="*/ 969032 h 1960678"/>
              <a:gd name="connsiteX22" fmla="*/ 3712029 w 3720849"/>
              <a:gd name="connsiteY22" fmla="*/ 1314653 h 1960678"/>
              <a:gd name="connsiteX23" fmla="*/ 3466615 w 3720849"/>
              <a:gd name="connsiteY23" fmla="*/ 1349082 h 1960678"/>
              <a:gd name="connsiteX24" fmla="*/ 2773478 w 3720849"/>
              <a:gd name="connsiteY24" fmla="*/ 1004070 h 1960678"/>
              <a:gd name="connsiteX25" fmla="*/ 2598284 w 3720849"/>
              <a:gd name="connsiteY25" fmla="*/ 408757 h 1960678"/>
              <a:gd name="connsiteX26" fmla="*/ 2499973 w 3720849"/>
              <a:gd name="connsiteY26" fmla="*/ 407737 h 1960678"/>
              <a:gd name="connsiteX27" fmla="*/ 2471056 w 3720849"/>
              <a:gd name="connsiteY27" fmla="*/ 475773 h 1960678"/>
              <a:gd name="connsiteX28" fmla="*/ 2345871 w 3720849"/>
              <a:gd name="connsiteY28" fmla="*/ 623410 h 1960678"/>
              <a:gd name="connsiteX29" fmla="*/ 2228851 w 3720849"/>
              <a:gd name="connsiteY29" fmla="*/ 666953 h 1960678"/>
              <a:gd name="connsiteX30" fmla="*/ 2130879 w 3720849"/>
              <a:gd name="connsiteY30" fmla="*/ 683281 h 1960678"/>
              <a:gd name="connsiteX31" fmla="*/ 1907722 w 3720849"/>
              <a:gd name="connsiteY31" fmla="*/ 631573 h 1960678"/>
              <a:gd name="connsiteX32" fmla="*/ 1820637 w 3720849"/>
              <a:gd name="connsiteY32" fmla="*/ 721381 h 1960678"/>
              <a:gd name="connsiteX33" fmla="*/ 1687286 w 3720849"/>
              <a:gd name="connsiteY33" fmla="*/ 906438 h 1960678"/>
              <a:gd name="connsiteX34" fmla="*/ 1496786 w 3720849"/>
              <a:gd name="connsiteY34" fmla="*/ 1197631 h 1960678"/>
              <a:gd name="connsiteX35" fmla="*/ 1276351 w 3720849"/>
              <a:gd name="connsiteY35" fmla="*/ 1521481 h 1960678"/>
              <a:gd name="connsiteX36" fmla="*/ 1080407 w 3720849"/>
              <a:gd name="connsiteY36" fmla="*/ 1731030 h 1960678"/>
              <a:gd name="connsiteX37" fmla="*/ 930729 w 3720849"/>
              <a:gd name="connsiteY37" fmla="*/ 1869824 h 1960678"/>
              <a:gd name="connsiteX38" fmla="*/ 764722 w 3720849"/>
              <a:gd name="connsiteY38" fmla="*/ 1940581 h 1960678"/>
              <a:gd name="connsiteX39" fmla="*/ 576943 w 3720849"/>
              <a:gd name="connsiteY39" fmla="*/ 1959631 h 1960678"/>
              <a:gd name="connsiteX40" fmla="*/ 400052 w 3720849"/>
              <a:gd name="connsiteY40" fmla="*/ 1916088 h 1960678"/>
              <a:gd name="connsiteX41" fmla="*/ 231322 w 3720849"/>
              <a:gd name="connsiteY41" fmla="*/ 1891595 h 1960678"/>
              <a:gd name="connsiteX42" fmla="*/ 87086 w 3720849"/>
              <a:gd name="connsiteY42" fmla="*/ 1932417 h 1960678"/>
              <a:gd name="connsiteX43" fmla="*/ 0 w 3720849"/>
              <a:gd name="connsiteY43" fmla="*/ 1932417 h 1960678"/>
              <a:gd name="connsiteX44" fmla="*/ 5444 w 3720849"/>
              <a:gd name="connsiteY44" fmla="*/ 1635782 h 1960678"/>
              <a:gd name="connsiteX0" fmla="*/ 5444 w 3720849"/>
              <a:gd name="connsiteY0" fmla="*/ 1635782 h 1960678"/>
              <a:gd name="connsiteX1" fmla="*/ 315686 w 3720849"/>
              <a:gd name="connsiteY1" fmla="*/ 1554138 h 1960678"/>
              <a:gd name="connsiteX2" fmla="*/ 696686 w 3720849"/>
              <a:gd name="connsiteY2" fmla="*/ 1616731 h 1960678"/>
              <a:gd name="connsiteX3" fmla="*/ 1779815 w 3720849"/>
              <a:gd name="connsiteY3" fmla="*/ 247853 h 1960678"/>
              <a:gd name="connsiteX4" fmla="*/ 2149929 w 3720849"/>
              <a:gd name="connsiteY4" fmla="*/ 375760 h 1960678"/>
              <a:gd name="connsiteX5" fmla="*/ 2441122 w 3720849"/>
              <a:gd name="connsiteY5" fmla="*/ 111781 h 1960678"/>
              <a:gd name="connsiteX6" fmla="*/ 2471058 w 3720849"/>
              <a:gd name="connsiteY6" fmla="*/ 242410 h 1960678"/>
              <a:gd name="connsiteX7" fmla="*/ 2492829 w 3720849"/>
              <a:gd name="connsiteY7" fmla="*/ 353988 h 1960678"/>
              <a:gd name="connsiteX8" fmla="*/ 2530929 w 3720849"/>
              <a:gd name="connsiteY8" fmla="*/ 166210 h 1960678"/>
              <a:gd name="connsiteX9" fmla="*/ 2571751 w 3720849"/>
              <a:gd name="connsiteY9" fmla="*/ 326774 h 1960678"/>
              <a:gd name="connsiteX10" fmla="*/ 2658836 w 3720849"/>
              <a:gd name="connsiteY10" fmla="*/ 383924 h 1960678"/>
              <a:gd name="connsiteX11" fmla="*/ 2661558 w 3720849"/>
              <a:gd name="connsiteY11" fmla="*/ 223360 h 1960678"/>
              <a:gd name="connsiteX12" fmla="*/ 2691493 w 3720849"/>
              <a:gd name="connsiteY12" fmla="*/ 87288 h 1960678"/>
              <a:gd name="connsiteX13" fmla="*/ 2724151 w 3720849"/>
              <a:gd name="connsiteY13" fmla="*/ 2924 h 1960678"/>
              <a:gd name="connsiteX14" fmla="*/ 2794908 w 3720849"/>
              <a:gd name="connsiteY14" fmla="*/ 185260 h 1960678"/>
              <a:gd name="connsiteX15" fmla="*/ 2854779 w 3720849"/>
              <a:gd name="connsiteY15" fmla="*/ 321331 h 1960678"/>
              <a:gd name="connsiteX16" fmla="*/ 2903765 w 3720849"/>
              <a:gd name="connsiteY16" fmla="*/ 166210 h 1960678"/>
              <a:gd name="connsiteX17" fmla="*/ 2922815 w 3720849"/>
              <a:gd name="connsiteY17" fmla="*/ 119945 h 1960678"/>
              <a:gd name="connsiteX18" fmla="*/ 2974522 w 3720849"/>
              <a:gd name="connsiteY18" fmla="*/ 394810 h 1960678"/>
              <a:gd name="connsiteX19" fmla="*/ 2997314 w 3720849"/>
              <a:gd name="connsiteY19" fmla="*/ 512851 h 1960678"/>
              <a:gd name="connsiteX20" fmla="*/ 3076236 w 3720849"/>
              <a:gd name="connsiteY20" fmla="*/ 675117 h 1960678"/>
              <a:gd name="connsiteX21" fmla="*/ 3608955 w 3720849"/>
              <a:gd name="connsiteY21" fmla="*/ 969032 h 1960678"/>
              <a:gd name="connsiteX22" fmla="*/ 3712029 w 3720849"/>
              <a:gd name="connsiteY22" fmla="*/ 1314653 h 1960678"/>
              <a:gd name="connsiteX23" fmla="*/ 3466615 w 3720849"/>
              <a:gd name="connsiteY23" fmla="*/ 1349082 h 1960678"/>
              <a:gd name="connsiteX24" fmla="*/ 2773478 w 3720849"/>
              <a:gd name="connsiteY24" fmla="*/ 1004070 h 1960678"/>
              <a:gd name="connsiteX25" fmla="*/ 2598284 w 3720849"/>
              <a:gd name="connsiteY25" fmla="*/ 408757 h 1960678"/>
              <a:gd name="connsiteX26" fmla="*/ 2499973 w 3720849"/>
              <a:gd name="connsiteY26" fmla="*/ 407737 h 1960678"/>
              <a:gd name="connsiteX27" fmla="*/ 2471056 w 3720849"/>
              <a:gd name="connsiteY27" fmla="*/ 475773 h 1960678"/>
              <a:gd name="connsiteX28" fmla="*/ 2345871 w 3720849"/>
              <a:gd name="connsiteY28" fmla="*/ 623410 h 1960678"/>
              <a:gd name="connsiteX29" fmla="*/ 2228851 w 3720849"/>
              <a:gd name="connsiteY29" fmla="*/ 666953 h 1960678"/>
              <a:gd name="connsiteX30" fmla="*/ 2130879 w 3720849"/>
              <a:gd name="connsiteY30" fmla="*/ 683281 h 1960678"/>
              <a:gd name="connsiteX31" fmla="*/ 1907722 w 3720849"/>
              <a:gd name="connsiteY31" fmla="*/ 631573 h 1960678"/>
              <a:gd name="connsiteX32" fmla="*/ 1820637 w 3720849"/>
              <a:gd name="connsiteY32" fmla="*/ 721381 h 1960678"/>
              <a:gd name="connsiteX33" fmla="*/ 1687286 w 3720849"/>
              <a:gd name="connsiteY33" fmla="*/ 906438 h 1960678"/>
              <a:gd name="connsiteX34" fmla="*/ 1496786 w 3720849"/>
              <a:gd name="connsiteY34" fmla="*/ 1197631 h 1960678"/>
              <a:gd name="connsiteX35" fmla="*/ 1276351 w 3720849"/>
              <a:gd name="connsiteY35" fmla="*/ 1521481 h 1960678"/>
              <a:gd name="connsiteX36" fmla="*/ 1080407 w 3720849"/>
              <a:gd name="connsiteY36" fmla="*/ 1731030 h 1960678"/>
              <a:gd name="connsiteX37" fmla="*/ 930729 w 3720849"/>
              <a:gd name="connsiteY37" fmla="*/ 1869824 h 1960678"/>
              <a:gd name="connsiteX38" fmla="*/ 764722 w 3720849"/>
              <a:gd name="connsiteY38" fmla="*/ 1940581 h 1960678"/>
              <a:gd name="connsiteX39" fmla="*/ 576943 w 3720849"/>
              <a:gd name="connsiteY39" fmla="*/ 1959631 h 1960678"/>
              <a:gd name="connsiteX40" fmla="*/ 400052 w 3720849"/>
              <a:gd name="connsiteY40" fmla="*/ 1916088 h 1960678"/>
              <a:gd name="connsiteX41" fmla="*/ 231322 w 3720849"/>
              <a:gd name="connsiteY41" fmla="*/ 1891595 h 1960678"/>
              <a:gd name="connsiteX42" fmla="*/ 87086 w 3720849"/>
              <a:gd name="connsiteY42" fmla="*/ 1932417 h 1960678"/>
              <a:gd name="connsiteX43" fmla="*/ 0 w 3720849"/>
              <a:gd name="connsiteY43" fmla="*/ 1932417 h 1960678"/>
              <a:gd name="connsiteX44" fmla="*/ 5444 w 3720849"/>
              <a:gd name="connsiteY44" fmla="*/ 1635782 h 1960678"/>
              <a:gd name="connsiteX0" fmla="*/ 5444 w 3720849"/>
              <a:gd name="connsiteY0" fmla="*/ 1635782 h 1960678"/>
              <a:gd name="connsiteX1" fmla="*/ 315686 w 3720849"/>
              <a:gd name="connsiteY1" fmla="*/ 1554138 h 1960678"/>
              <a:gd name="connsiteX2" fmla="*/ 696686 w 3720849"/>
              <a:gd name="connsiteY2" fmla="*/ 1616731 h 1960678"/>
              <a:gd name="connsiteX3" fmla="*/ 1779815 w 3720849"/>
              <a:gd name="connsiteY3" fmla="*/ 247853 h 1960678"/>
              <a:gd name="connsiteX4" fmla="*/ 2149929 w 3720849"/>
              <a:gd name="connsiteY4" fmla="*/ 375760 h 1960678"/>
              <a:gd name="connsiteX5" fmla="*/ 2441122 w 3720849"/>
              <a:gd name="connsiteY5" fmla="*/ 111781 h 1960678"/>
              <a:gd name="connsiteX6" fmla="*/ 2471058 w 3720849"/>
              <a:gd name="connsiteY6" fmla="*/ 242410 h 1960678"/>
              <a:gd name="connsiteX7" fmla="*/ 2492829 w 3720849"/>
              <a:gd name="connsiteY7" fmla="*/ 353988 h 1960678"/>
              <a:gd name="connsiteX8" fmla="*/ 2530929 w 3720849"/>
              <a:gd name="connsiteY8" fmla="*/ 166210 h 1960678"/>
              <a:gd name="connsiteX9" fmla="*/ 2571751 w 3720849"/>
              <a:gd name="connsiteY9" fmla="*/ 326774 h 1960678"/>
              <a:gd name="connsiteX10" fmla="*/ 2658836 w 3720849"/>
              <a:gd name="connsiteY10" fmla="*/ 383924 h 1960678"/>
              <a:gd name="connsiteX11" fmla="*/ 2661558 w 3720849"/>
              <a:gd name="connsiteY11" fmla="*/ 223360 h 1960678"/>
              <a:gd name="connsiteX12" fmla="*/ 2691493 w 3720849"/>
              <a:gd name="connsiteY12" fmla="*/ 87288 h 1960678"/>
              <a:gd name="connsiteX13" fmla="*/ 2724151 w 3720849"/>
              <a:gd name="connsiteY13" fmla="*/ 2924 h 1960678"/>
              <a:gd name="connsiteX14" fmla="*/ 2794908 w 3720849"/>
              <a:gd name="connsiteY14" fmla="*/ 185260 h 1960678"/>
              <a:gd name="connsiteX15" fmla="*/ 2854779 w 3720849"/>
              <a:gd name="connsiteY15" fmla="*/ 321331 h 1960678"/>
              <a:gd name="connsiteX16" fmla="*/ 2903765 w 3720849"/>
              <a:gd name="connsiteY16" fmla="*/ 166210 h 1960678"/>
              <a:gd name="connsiteX17" fmla="*/ 2922815 w 3720849"/>
              <a:gd name="connsiteY17" fmla="*/ 119945 h 1960678"/>
              <a:gd name="connsiteX18" fmla="*/ 2974522 w 3720849"/>
              <a:gd name="connsiteY18" fmla="*/ 394810 h 1960678"/>
              <a:gd name="connsiteX19" fmla="*/ 2997314 w 3720849"/>
              <a:gd name="connsiteY19" fmla="*/ 512851 h 1960678"/>
              <a:gd name="connsiteX20" fmla="*/ 3076236 w 3720849"/>
              <a:gd name="connsiteY20" fmla="*/ 675117 h 1960678"/>
              <a:gd name="connsiteX21" fmla="*/ 3608955 w 3720849"/>
              <a:gd name="connsiteY21" fmla="*/ 969032 h 1960678"/>
              <a:gd name="connsiteX22" fmla="*/ 3712029 w 3720849"/>
              <a:gd name="connsiteY22" fmla="*/ 1314653 h 1960678"/>
              <a:gd name="connsiteX23" fmla="*/ 3583297 w 3720849"/>
              <a:gd name="connsiteY23" fmla="*/ 1299076 h 1960678"/>
              <a:gd name="connsiteX24" fmla="*/ 2773478 w 3720849"/>
              <a:gd name="connsiteY24" fmla="*/ 1004070 h 1960678"/>
              <a:gd name="connsiteX25" fmla="*/ 2598284 w 3720849"/>
              <a:gd name="connsiteY25" fmla="*/ 408757 h 1960678"/>
              <a:gd name="connsiteX26" fmla="*/ 2499973 w 3720849"/>
              <a:gd name="connsiteY26" fmla="*/ 407737 h 1960678"/>
              <a:gd name="connsiteX27" fmla="*/ 2471056 w 3720849"/>
              <a:gd name="connsiteY27" fmla="*/ 475773 h 1960678"/>
              <a:gd name="connsiteX28" fmla="*/ 2345871 w 3720849"/>
              <a:gd name="connsiteY28" fmla="*/ 623410 h 1960678"/>
              <a:gd name="connsiteX29" fmla="*/ 2228851 w 3720849"/>
              <a:gd name="connsiteY29" fmla="*/ 666953 h 1960678"/>
              <a:gd name="connsiteX30" fmla="*/ 2130879 w 3720849"/>
              <a:gd name="connsiteY30" fmla="*/ 683281 h 1960678"/>
              <a:gd name="connsiteX31" fmla="*/ 1907722 w 3720849"/>
              <a:gd name="connsiteY31" fmla="*/ 631573 h 1960678"/>
              <a:gd name="connsiteX32" fmla="*/ 1820637 w 3720849"/>
              <a:gd name="connsiteY32" fmla="*/ 721381 h 1960678"/>
              <a:gd name="connsiteX33" fmla="*/ 1687286 w 3720849"/>
              <a:gd name="connsiteY33" fmla="*/ 906438 h 1960678"/>
              <a:gd name="connsiteX34" fmla="*/ 1496786 w 3720849"/>
              <a:gd name="connsiteY34" fmla="*/ 1197631 h 1960678"/>
              <a:gd name="connsiteX35" fmla="*/ 1276351 w 3720849"/>
              <a:gd name="connsiteY35" fmla="*/ 1521481 h 1960678"/>
              <a:gd name="connsiteX36" fmla="*/ 1080407 w 3720849"/>
              <a:gd name="connsiteY36" fmla="*/ 1731030 h 1960678"/>
              <a:gd name="connsiteX37" fmla="*/ 930729 w 3720849"/>
              <a:gd name="connsiteY37" fmla="*/ 1869824 h 1960678"/>
              <a:gd name="connsiteX38" fmla="*/ 764722 w 3720849"/>
              <a:gd name="connsiteY38" fmla="*/ 1940581 h 1960678"/>
              <a:gd name="connsiteX39" fmla="*/ 576943 w 3720849"/>
              <a:gd name="connsiteY39" fmla="*/ 1959631 h 1960678"/>
              <a:gd name="connsiteX40" fmla="*/ 400052 w 3720849"/>
              <a:gd name="connsiteY40" fmla="*/ 1916088 h 1960678"/>
              <a:gd name="connsiteX41" fmla="*/ 231322 w 3720849"/>
              <a:gd name="connsiteY41" fmla="*/ 1891595 h 1960678"/>
              <a:gd name="connsiteX42" fmla="*/ 87086 w 3720849"/>
              <a:gd name="connsiteY42" fmla="*/ 1932417 h 1960678"/>
              <a:gd name="connsiteX43" fmla="*/ 0 w 3720849"/>
              <a:gd name="connsiteY43" fmla="*/ 1932417 h 1960678"/>
              <a:gd name="connsiteX44" fmla="*/ 5444 w 3720849"/>
              <a:gd name="connsiteY44" fmla="*/ 1635782 h 1960678"/>
              <a:gd name="connsiteX0" fmla="*/ 5444 w 3720849"/>
              <a:gd name="connsiteY0" fmla="*/ 1635782 h 1960678"/>
              <a:gd name="connsiteX1" fmla="*/ 315686 w 3720849"/>
              <a:gd name="connsiteY1" fmla="*/ 1554138 h 1960678"/>
              <a:gd name="connsiteX2" fmla="*/ 696686 w 3720849"/>
              <a:gd name="connsiteY2" fmla="*/ 1616731 h 1960678"/>
              <a:gd name="connsiteX3" fmla="*/ 1779815 w 3720849"/>
              <a:gd name="connsiteY3" fmla="*/ 247853 h 1960678"/>
              <a:gd name="connsiteX4" fmla="*/ 2149929 w 3720849"/>
              <a:gd name="connsiteY4" fmla="*/ 375760 h 1960678"/>
              <a:gd name="connsiteX5" fmla="*/ 2441122 w 3720849"/>
              <a:gd name="connsiteY5" fmla="*/ 111781 h 1960678"/>
              <a:gd name="connsiteX6" fmla="*/ 2471058 w 3720849"/>
              <a:gd name="connsiteY6" fmla="*/ 242410 h 1960678"/>
              <a:gd name="connsiteX7" fmla="*/ 2492829 w 3720849"/>
              <a:gd name="connsiteY7" fmla="*/ 353988 h 1960678"/>
              <a:gd name="connsiteX8" fmla="*/ 2530929 w 3720849"/>
              <a:gd name="connsiteY8" fmla="*/ 166210 h 1960678"/>
              <a:gd name="connsiteX9" fmla="*/ 2571751 w 3720849"/>
              <a:gd name="connsiteY9" fmla="*/ 326774 h 1960678"/>
              <a:gd name="connsiteX10" fmla="*/ 2658836 w 3720849"/>
              <a:gd name="connsiteY10" fmla="*/ 383924 h 1960678"/>
              <a:gd name="connsiteX11" fmla="*/ 2661558 w 3720849"/>
              <a:gd name="connsiteY11" fmla="*/ 223360 h 1960678"/>
              <a:gd name="connsiteX12" fmla="*/ 2691493 w 3720849"/>
              <a:gd name="connsiteY12" fmla="*/ 87288 h 1960678"/>
              <a:gd name="connsiteX13" fmla="*/ 2724151 w 3720849"/>
              <a:gd name="connsiteY13" fmla="*/ 2924 h 1960678"/>
              <a:gd name="connsiteX14" fmla="*/ 2794908 w 3720849"/>
              <a:gd name="connsiteY14" fmla="*/ 185260 h 1960678"/>
              <a:gd name="connsiteX15" fmla="*/ 2854779 w 3720849"/>
              <a:gd name="connsiteY15" fmla="*/ 321331 h 1960678"/>
              <a:gd name="connsiteX16" fmla="*/ 2903765 w 3720849"/>
              <a:gd name="connsiteY16" fmla="*/ 166210 h 1960678"/>
              <a:gd name="connsiteX17" fmla="*/ 2922815 w 3720849"/>
              <a:gd name="connsiteY17" fmla="*/ 119945 h 1960678"/>
              <a:gd name="connsiteX18" fmla="*/ 2974522 w 3720849"/>
              <a:gd name="connsiteY18" fmla="*/ 394810 h 1960678"/>
              <a:gd name="connsiteX19" fmla="*/ 2997314 w 3720849"/>
              <a:gd name="connsiteY19" fmla="*/ 512851 h 1960678"/>
              <a:gd name="connsiteX20" fmla="*/ 3076236 w 3720849"/>
              <a:gd name="connsiteY20" fmla="*/ 675117 h 1960678"/>
              <a:gd name="connsiteX21" fmla="*/ 3608955 w 3720849"/>
              <a:gd name="connsiteY21" fmla="*/ 969032 h 1960678"/>
              <a:gd name="connsiteX22" fmla="*/ 3712029 w 3720849"/>
              <a:gd name="connsiteY22" fmla="*/ 1314653 h 1960678"/>
              <a:gd name="connsiteX23" fmla="*/ 3583297 w 3720849"/>
              <a:gd name="connsiteY23" fmla="*/ 1299076 h 1960678"/>
              <a:gd name="connsiteX24" fmla="*/ 2773478 w 3720849"/>
              <a:gd name="connsiteY24" fmla="*/ 1004070 h 1960678"/>
              <a:gd name="connsiteX25" fmla="*/ 2598284 w 3720849"/>
              <a:gd name="connsiteY25" fmla="*/ 408757 h 1960678"/>
              <a:gd name="connsiteX26" fmla="*/ 2499973 w 3720849"/>
              <a:gd name="connsiteY26" fmla="*/ 407737 h 1960678"/>
              <a:gd name="connsiteX27" fmla="*/ 2471056 w 3720849"/>
              <a:gd name="connsiteY27" fmla="*/ 475773 h 1960678"/>
              <a:gd name="connsiteX28" fmla="*/ 2345871 w 3720849"/>
              <a:gd name="connsiteY28" fmla="*/ 623410 h 1960678"/>
              <a:gd name="connsiteX29" fmla="*/ 2228851 w 3720849"/>
              <a:gd name="connsiteY29" fmla="*/ 666953 h 1960678"/>
              <a:gd name="connsiteX30" fmla="*/ 2130879 w 3720849"/>
              <a:gd name="connsiteY30" fmla="*/ 683281 h 1960678"/>
              <a:gd name="connsiteX31" fmla="*/ 1907722 w 3720849"/>
              <a:gd name="connsiteY31" fmla="*/ 631573 h 1960678"/>
              <a:gd name="connsiteX32" fmla="*/ 1820637 w 3720849"/>
              <a:gd name="connsiteY32" fmla="*/ 721381 h 1960678"/>
              <a:gd name="connsiteX33" fmla="*/ 1687286 w 3720849"/>
              <a:gd name="connsiteY33" fmla="*/ 906438 h 1960678"/>
              <a:gd name="connsiteX34" fmla="*/ 1496786 w 3720849"/>
              <a:gd name="connsiteY34" fmla="*/ 1197631 h 1960678"/>
              <a:gd name="connsiteX35" fmla="*/ 1276351 w 3720849"/>
              <a:gd name="connsiteY35" fmla="*/ 1521481 h 1960678"/>
              <a:gd name="connsiteX36" fmla="*/ 1080407 w 3720849"/>
              <a:gd name="connsiteY36" fmla="*/ 1731030 h 1960678"/>
              <a:gd name="connsiteX37" fmla="*/ 930729 w 3720849"/>
              <a:gd name="connsiteY37" fmla="*/ 1869824 h 1960678"/>
              <a:gd name="connsiteX38" fmla="*/ 764722 w 3720849"/>
              <a:gd name="connsiteY38" fmla="*/ 1940581 h 1960678"/>
              <a:gd name="connsiteX39" fmla="*/ 576943 w 3720849"/>
              <a:gd name="connsiteY39" fmla="*/ 1959631 h 1960678"/>
              <a:gd name="connsiteX40" fmla="*/ 400052 w 3720849"/>
              <a:gd name="connsiteY40" fmla="*/ 1916088 h 1960678"/>
              <a:gd name="connsiteX41" fmla="*/ 231322 w 3720849"/>
              <a:gd name="connsiteY41" fmla="*/ 1891595 h 1960678"/>
              <a:gd name="connsiteX42" fmla="*/ 87086 w 3720849"/>
              <a:gd name="connsiteY42" fmla="*/ 1932417 h 1960678"/>
              <a:gd name="connsiteX43" fmla="*/ 0 w 3720849"/>
              <a:gd name="connsiteY43" fmla="*/ 1932417 h 1960678"/>
              <a:gd name="connsiteX44" fmla="*/ 5444 w 3720849"/>
              <a:gd name="connsiteY44" fmla="*/ 1635782 h 1960678"/>
              <a:gd name="connsiteX0" fmla="*/ 5444 w 3680039"/>
              <a:gd name="connsiteY0" fmla="*/ 1635782 h 1960678"/>
              <a:gd name="connsiteX1" fmla="*/ 315686 w 3680039"/>
              <a:gd name="connsiteY1" fmla="*/ 1554138 h 1960678"/>
              <a:gd name="connsiteX2" fmla="*/ 696686 w 3680039"/>
              <a:gd name="connsiteY2" fmla="*/ 1616731 h 1960678"/>
              <a:gd name="connsiteX3" fmla="*/ 1779815 w 3680039"/>
              <a:gd name="connsiteY3" fmla="*/ 247853 h 1960678"/>
              <a:gd name="connsiteX4" fmla="*/ 2149929 w 3680039"/>
              <a:gd name="connsiteY4" fmla="*/ 375760 h 1960678"/>
              <a:gd name="connsiteX5" fmla="*/ 2441122 w 3680039"/>
              <a:gd name="connsiteY5" fmla="*/ 111781 h 1960678"/>
              <a:gd name="connsiteX6" fmla="*/ 2471058 w 3680039"/>
              <a:gd name="connsiteY6" fmla="*/ 242410 h 1960678"/>
              <a:gd name="connsiteX7" fmla="*/ 2492829 w 3680039"/>
              <a:gd name="connsiteY7" fmla="*/ 353988 h 1960678"/>
              <a:gd name="connsiteX8" fmla="*/ 2530929 w 3680039"/>
              <a:gd name="connsiteY8" fmla="*/ 166210 h 1960678"/>
              <a:gd name="connsiteX9" fmla="*/ 2571751 w 3680039"/>
              <a:gd name="connsiteY9" fmla="*/ 326774 h 1960678"/>
              <a:gd name="connsiteX10" fmla="*/ 2658836 w 3680039"/>
              <a:gd name="connsiteY10" fmla="*/ 383924 h 1960678"/>
              <a:gd name="connsiteX11" fmla="*/ 2661558 w 3680039"/>
              <a:gd name="connsiteY11" fmla="*/ 223360 h 1960678"/>
              <a:gd name="connsiteX12" fmla="*/ 2691493 w 3680039"/>
              <a:gd name="connsiteY12" fmla="*/ 87288 h 1960678"/>
              <a:gd name="connsiteX13" fmla="*/ 2724151 w 3680039"/>
              <a:gd name="connsiteY13" fmla="*/ 2924 h 1960678"/>
              <a:gd name="connsiteX14" fmla="*/ 2794908 w 3680039"/>
              <a:gd name="connsiteY14" fmla="*/ 185260 h 1960678"/>
              <a:gd name="connsiteX15" fmla="*/ 2854779 w 3680039"/>
              <a:gd name="connsiteY15" fmla="*/ 321331 h 1960678"/>
              <a:gd name="connsiteX16" fmla="*/ 2903765 w 3680039"/>
              <a:gd name="connsiteY16" fmla="*/ 166210 h 1960678"/>
              <a:gd name="connsiteX17" fmla="*/ 2922815 w 3680039"/>
              <a:gd name="connsiteY17" fmla="*/ 119945 h 1960678"/>
              <a:gd name="connsiteX18" fmla="*/ 2974522 w 3680039"/>
              <a:gd name="connsiteY18" fmla="*/ 394810 h 1960678"/>
              <a:gd name="connsiteX19" fmla="*/ 2997314 w 3680039"/>
              <a:gd name="connsiteY19" fmla="*/ 512851 h 1960678"/>
              <a:gd name="connsiteX20" fmla="*/ 3076236 w 3680039"/>
              <a:gd name="connsiteY20" fmla="*/ 675117 h 1960678"/>
              <a:gd name="connsiteX21" fmla="*/ 3608955 w 3680039"/>
              <a:gd name="connsiteY21" fmla="*/ 969032 h 1960678"/>
              <a:gd name="connsiteX22" fmla="*/ 3583297 w 3680039"/>
              <a:gd name="connsiteY22" fmla="*/ 1299076 h 1960678"/>
              <a:gd name="connsiteX23" fmla="*/ 2773478 w 3680039"/>
              <a:gd name="connsiteY23" fmla="*/ 1004070 h 1960678"/>
              <a:gd name="connsiteX24" fmla="*/ 2598284 w 3680039"/>
              <a:gd name="connsiteY24" fmla="*/ 408757 h 1960678"/>
              <a:gd name="connsiteX25" fmla="*/ 2499973 w 3680039"/>
              <a:gd name="connsiteY25" fmla="*/ 407737 h 1960678"/>
              <a:gd name="connsiteX26" fmla="*/ 2471056 w 3680039"/>
              <a:gd name="connsiteY26" fmla="*/ 475773 h 1960678"/>
              <a:gd name="connsiteX27" fmla="*/ 2345871 w 3680039"/>
              <a:gd name="connsiteY27" fmla="*/ 623410 h 1960678"/>
              <a:gd name="connsiteX28" fmla="*/ 2228851 w 3680039"/>
              <a:gd name="connsiteY28" fmla="*/ 666953 h 1960678"/>
              <a:gd name="connsiteX29" fmla="*/ 2130879 w 3680039"/>
              <a:gd name="connsiteY29" fmla="*/ 683281 h 1960678"/>
              <a:gd name="connsiteX30" fmla="*/ 1907722 w 3680039"/>
              <a:gd name="connsiteY30" fmla="*/ 631573 h 1960678"/>
              <a:gd name="connsiteX31" fmla="*/ 1820637 w 3680039"/>
              <a:gd name="connsiteY31" fmla="*/ 721381 h 1960678"/>
              <a:gd name="connsiteX32" fmla="*/ 1687286 w 3680039"/>
              <a:gd name="connsiteY32" fmla="*/ 906438 h 1960678"/>
              <a:gd name="connsiteX33" fmla="*/ 1496786 w 3680039"/>
              <a:gd name="connsiteY33" fmla="*/ 1197631 h 1960678"/>
              <a:gd name="connsiteX34" fmla="*/ 1276351 w 3680039"/>
              <a:gd name="connsiteY34" fmla="*/ 1521481 h 1960678"/>
              <a:gd name="connsiteX35" fmla="*/ 1080407 w 3680039"/>
              <a:gd name="connsiteY35" fmla="*/ 1731030 h 1960678"/>
              <a:gd name="connsiteX36" fmla="*/ 930729 w 3680039"/>
              <a:gd name="connsiteY36" fmla="*/ 1869824 h 1960678"/>
              <a:gd name="connsiteX37" fmla="*/ 764722 w 3680039"/>
              <a:gd name="connsiteY37" fmla="*/ 1940581 h 1960678"/>
              <a:gd name="connsiteX38" fmla="*/ 576943 w 3680039"/>
              <a:gd name="connsiteY38" fmla="*/ 1959631 h 1960678"/>
              <a:gd name="connsiteX39" fmla="*/ 400052 w 3680039"/>
              <a:gd name="connsiteY39" fmla="*/ 1916088 h 1960678"/>
              <a:gd name="connsiteX40" fmla="*/ 231322 w 3680039"/>
              <a:gd name="connsiteY40" fmla="*/ 1891595 h 1960678"/>
              <a:gd name="connsiteX41" fmla="*/ 87086 w 3680039"/>
              <a:gd name="connsiteY41" fmla="*/ 1932417 h 1960678"/>
              <a:gd name="connsiteX42" fmla="*/ 0 w 3680039"/>
              <a:gd name="connsiteY42" fmla="*/ 1932417 h 1960678"/>
              <a:gd name="connsiteX43" fmla="*/ 5444 w 3680039"/>
              <a:gd name="connsiteY43" fmla="*/ 1635782 h 1960678"/>
              <a:gd name="connsiteX0" fmla="*/ 5444 w 3666895"/>
              <a:gd name="connsiteY0" fmla="*/ 1635782 h 1960678"/>
              <a:gd name="connsiteX1" fmla="*/ 315686 w 3666895"/>
              <a:gd name="connsiteY1" fmla="*/ 1554138 h 1960678"/>
              <a:gd name="connsiteX2" fmla="*/ 696686 w 3666895"/>
              <a:gd name="connsiteY2" fmla="*/ 1616731 h 1960678"/>
              <a:gd name="connsiteX3" fmla="*/ 1779815 w 3666895"/>
              <a:gd name="connsiteY3" fmla="*/ 247853 h 1960678"/>
              <a:gd name="connsiteX4" fmla="*/ 2149929 w 3666895"/>
              <a:gd name="connsiteY4" fmla="*/ 375760 h 1960678"/>
              <a:gd name="connsiteX5" fmla="*/ 2441122 w 3666895"/>
              <a:gd name="connsiteY5" fmla="*/ 111781 h 1960678"/>
              <a:gd name="connsiteX6" fmla="*/ 2471058 w 3666895"/>
              <a:gd name="connsiteY6" fmla="*/ 242410 h 1960678"/>
              <a:gd name="connsiteX7" fmla="*/ 2492829 w 3666895"/>
              <a:gd name="connsiteY7" fmla="*/ 353988 h 1960678"/>
              <a:gd name="connsiteX8" fmla="*/ 2530929 w 3666895"/>
              <a:gd name="connsiteY8" fmla="*/ 166210 h 1960678"/>
              <a:gd name="connsiteX9" fmla="*/ 2571751 w 3666895"/>
              <a:gd name="connsiteY9" fmla="*/ 326774 h 1960678"/>
              <a:gd name="connsiteX10" fmla="*/ 2658836 w 3666895"/>
              <a:gd name="connsiteY10" fmla="*/ 383924 h 1960678"/>
              <a:gd name="connsiteX11" fmla="*/ 2661558 w 3666895"/>
              <a:gd name="connsiteY11" fmla="*/ 223360 h 1960678"/>
              <a:gd name="connsiteX12" fmla="*/ 2691493 w 3666895"/>
              <a:gd name="connsiteY12" fmla="*/ 87288 h 1960678"/>
              <a:gd name="connsiteX13" fmla="*/ 2724151 w 3666895"/>
              <a:gd name="connsiteY13" fmla="*/ 2924 h 1960678"/>
              <a:gd name="connsiteX14" fmla="*/ 2794908 w 3666895"/>
              <a:gd name="connsiteY14" fmla="*/ 185260 h 1960678"/>
              <a:gd name="connsiteX15" fmla="*/ 2854779 w 3666895"/>
              <a:gd name="connsiteY15" fmla="*/ 321331 h 1960678"/>
              <a:gd name="connsiteX16" fmla="*/ 2903765 w 3666895"/>
              <a:gd name="connsiteY16" fmla="*/ 166210 h 1960678"/>
              <a:gd name="connsiteX17" fmla="*/ 2922815 w 3666895"/>
              <a:gd name="connsiteY17" fmla="*/ 119945 h 1960678"/>
              <a:gd name="connsiteX18" fmla="*/ 2974522 w 3666895"/>
              <a:gd name="connsiteY18" fmla="*/ 394810 h 1960678"/>
              <a:gd name="connsiteX19" fmla="*/ 2997314 w 3666895"/>
              <a:gd name="connsiteY19" fmla="*/ 512851 h 1960678"/>
              <a:gd name="connsiteX20" fmla="*/ 3076236 w 3666895"/>
              <a:gd name="connsiteY20" fmla="*/ 675117 h 1960678"/>
              <a:gd name="connsiteX21" fmla="*/ 3299176 w 3666895"/>
              <a:gd name="connsiteY21" fmla="*/ 788987 h 1960678"/>
              <a:gd name="connsiteX22" fmla="*/ 3608955 w 3666895"/>
              <a:gd name="connsiteY22" fmla="*/ 969032 h 1960678"/>
              <a:gd name="connsiteX23" fmla="*/ 3583297 w 3666895"/>
              <a:gd name="connsiteY23" fmla="*/ 1299076 h 1960678"/>
              <a:gd name="connsiteX24" fmla="*/ 2773478 w 3666895"/>
              <a:gd name="connsiteY24" fmla="*/ 1004070 h 1960678"/>
              <a:gd name="connsiteX25" fmla="*/ 2598284 w 3666895"/>
              <a:gd name="connsiteY25" fmla="*/ 408757 h 1960678"/>
              <a:gd name="connsiteX26" fmla="*/ 2499973 w 3666895"/>
              <a:gd name="connsiteY26" fmla="*/ 407737 h 1960678"/>
              <a:gd name="connsiteX27" fmla="*/ 2471056 w 3666895"/>
              <a:gd name="connsiteY27" fmla="*/ 475773 h 1960678"/>
              <a:gd name="connsiteX28" fmla="*/ 2345871 w 3666895"/>
              <a:gd name="connsiteY28" fmla="*/ 623410 h 1960678"/>
              <a:gd name="connsiteX29" fmla="*/ 2228851 w 3666895"/>
              <a:gd name="connsiteY29" fmla="*/ 666953 h 1960678"/>
              <a:gd name="connsiteX30" fmla="*/ 2130879 w 3666895"/>
              <a:gd name="connsiteY30" fmla="*/ 683281 h 1960678"/>
              <a:gd name="connsiteX31" fmla="*/ 1907722 w 3666895"/>
              <a:gd name="connsiteY31" fmla="*/ 631573 h 1960678"/>
              <a:gd name="connsiteX32" fmla="*/ 1820637 w 3666895"/>
              <a:gd name="connsiteY32" fmla="*/ 721381 h 1960678"/>
              <a:gd name="connsiteX33" fmla="*/ 1687286 w 3666895"/>
              <a:gd name="connsiteY33" fmla="*/ 906438 h 1960678"/>
              <a:gd name="connsiteX34" fmla="*/ 1496786 w 3666895"/>
              <a:gd name="connsiteY34" fmla="*/ 1197631 h 1960678"/>
              <a:gd name="connsiteX35" fmla="*/ 1276351 w 3666895"/>
              <a:gd name="connsiteY35" fmla="*/ 1521481 h 1960678"/>
              <a:gd name="connsiteX36" fmla="*/ 1080407 w 3666895"/>
              <a:gd name="connsiteY36" fmla="*/ 1731030 h 1960678"/>
              <a:gd name="connsiteX37" fmla="*/ 930729 w 3666895"/>
              <a:gd name="connsiteY37" fmla="*/ 1869824 h 1960678"/>
              <a:gd name="connsiteX38" fmla="*/ 764722 w 3666895"/>
              <a:gd name="connsiteY38" fmla="*/ 1940581 h 1960678"/>
              <a:gd name="connsiteX39" fmla="*/ 576943 w 3666895"/>
              <a:gd name="connsiteY39" fmla="*/ 1959631 h 1960678"/>
              <a:gd name="connsiteX40" fmla="*/ 400052 w 3666895"/>
              <a:gd name="connsiteY40" fmla="*/ 1916088 h 1960678"/>
              <a:gd name="connsiteX41" fmla="*/ 231322 w 3666895"/>
              <a:gd name="connsiteY41" fmla="*/ 1891595 h 1960678"/>
              <a:gd name="connsiteX42" fmla="*/ 87086 w 3666895"/>
              <a:gd name="connsiteY42" fmla="*/ 1932417 h 1960678"/>
              <a:gd name="connsiteX43" fmla="*/ 0 w 3666895"/>
              <a:gd name="connsiteY43" fmla="*/ 1932417 h 1960678"/>
              <a:gd name="connsiteX44" fmla="*/ 5444 w 3666895"/>
              <a:gd name="connsiteY44" fmla="*/ 1635782 h 1960678"/>
              <a:gd name="connsiteX0" fmla="*/ 5444 w 3675726"/>
              <a:gd name="connsiteY0" fmla="*/ 1635782 h 1960678"/>
              <a:gd name="connsiteX1" fmla="*/ 315686 w 3675726"/>
              <a:gd name="connsiteY1" fmla="*/ 1554138 h 1960678"/>
              <a:gd name="connsiteX2" fmla="*/ 696686 w 3675726"/>
              <a:gd name="connsiteY2" fmla="*/ 1616731 h 1960678"/>
              <a:gd name="connsiteX3" fmla="*/ 1779815 w 3675726"/>
              <a:gd name="connsiteY3" fmla="*/ 247853 h 1960678"/>
              <a:gd name="connsiteX4" fmla="*/ 2149929 w 3675726"/>
              <a:gd name="connsiteY4" fmla="*/ 375760 h 1960678"/>
              <a:gd name="connsiteX5" fmla="*/ 2441122 w 3675726"/>
              <a:gd name="connsiteY5" fmla="*/ 111781 h 1960678"/>
              <a:gd name="connsiteX6" fmla="*/ 2471058 w 3675726"/>
              <a:gd name="connsiteY6" fmla="*/ 242410 h 1960678"/>
              <a:gd name="connsiteX7" fmla="*/ 2492829 w 3675726"/>
              <a:gd name="connsiteY7" fmla="*/ 353988 h 1960678"/>
              <a:gd name="connsiteX8" fmla="*/ 2530929 w 3675726"/>
              <a:gd name="connsiteY8" fmla="*/ 166210 h 1960678"/>
              <a:gd name="connsiteX9" fmla="*/ 2571751 w 3675726"/>
              <a:gd name="connsiteY9" fmla="*/ 326774 h 1960678"/>
              <a:gd name="connsiteX10" fmla="*/ 2658836 w 3675726"/>
              <a:gd name="connsiteY10" fmla="*/ 383924 h 1960678"/>
              <a:gd name="connsiteX11" fmla="*/ 2661558 w 3675726"/>
              <a:gd name="connsiteY11" fmla="*/ 223360 h 1960678"/>
              <a:gd name="connsiteX12" fmla="*/ 2691493 w 3675726"/>
              <a:gd name="connsiteY12" fmla="*/ 87288 h 1960678"/>
              <a:gd name="connsiteX13" fmla="*/ 2724151 w 3675726"/>
              <a:gd name="connsiteY13" fmla="*/ 2924 h 1960678"/>
              <a:gd name="connsiteX14" fmla="*/ 2794908 w 3675726"/>
              <a:gd name="connsiteY14" fmla="*/ 185260 h 1960678"/>
              <a:gd name="connsiteX15" fmla="*/ 2854779 w 3675726"/>
              <a:gd name="connsiteY15" fmla="*/ 321331 h 1960678"/>
              <a:gd name="connsiteX16" fmla="*/ 2903765 w 3675726"/>
              <a:gd name="connsiteY16" fmla="*/ 166210 h 1960678"/>
              <a:gd name="connsiteX17" fmla="*/ 2922815 w 3675726"/>
              <a:gd name="connsiteY17" fmla="*/ 119945 h 1960678"/>
              <a:gd name="connsiteX18" fmla="*/ 2974522 w 3675726"/>
              <a:gd name="connsiteY18" fmla="*/ 394810 h 1960678"/>
              <a:gd name="connsiteX19" fmla="*/ 2997314 w 3675726"/>
              <a:gd name="connsiteY19" fmla="*/ 512851 h 1960678"/>
              <a:gd name="connsiteX20" fmla="*/ 3076236 w 3675726"/>
              <a:gd name="connsiteY20" fmla="*/ 675117 h 1960678"/>
              <a:gd name="connsiteX21" fmla="*/ 3146776 w 3675726"/>
              <a:gd name="connsiteY21" fmla="*/ 700755 h 1960678"/>
              <a:gd name="connsiteX22" fmla="*/ 3608955 w 3675726"/>
              <a:gd name="connsiteY22" fmla="*/ 969032 h 1960678"/>
              <a:gd name="connsiteX23" fmla="*/ 3583297 w 3675726"/>
              <a:gd name="connsiteY23" fmla="*/ 1299076 h 1960678"/>
              <a:gd name="connsiteX24" fmla="*/ 2773478 w 3675726"/>
              <a:gd name="connsiteY24" fmla="*/ 1004070 h 1960678"/>
              <a:gd name="connsiteX25" fmla="*/ 2598284 w 3675726"/>
              <a:gd name="connsiteY25" fmla="*/ 408757 h 1960678"/>
              <a:gd name="connsiteX26" fmla="*/ 2499973 w 3675726"/>
              <a:gd name="connsiteY26" fmla="*/ 407737 h 1960678"/>
              <a:gd name="connsiteX27" fmla="*/ 2471056 w 3675726"/>
              <a:gd name="connsiteY27" fmla="*/ 475773 h 1960678"/>
              <a:gd name="connsiteX28" fmla="*/ 2345871 w 3675726"/>
              <a:gd name="connsiteY28" fmla="*/ 623410 h 1960678"/>
              <a:gd name="connsiteX29" fmla="*/ 2228851 w 3675726"/>
              <a:gd name="connsiteY29" fmla="*/ 666953 h 1960678"/>
              <a:gd name="connsiteX30" fmla="*/ 2130879 w 3675726"/>
              <a:gd name="connsiteY30" fmla="*/ 683281 h 1960678"/>
              <a:gd name="connsiteX31" fmla="*/ 1907722 w 3675726"/>
              <a:gd name="connsiteY31" fmla="*/ 631573 h 1960678"/>
              <a:gd name="connsiteX32" fmla="*/ 1820637 w 3675726"/>
              <a:gd name="connsiteY32" fmla="*/ 721381 h 1960678"/>
              <a:gd name="connsiteX33" fmla="*/ 1687286 w 3675726"/>
              <a:gd name="connsiteY33" fmla="*/ 906438 h 1960678"/>
              <a:gd name="connsiteX34" fmla="*/ 1496786 w 3675726"/>
              <a:gd name="connsiteY34" fmla="*/ 1197631 h 1960678"/>
              <a:gd name="connsiteX35" fmla="*/ 1276351 w 3675726"/>
              <a:gd name="connsiteY35" fmla="*/ 1521481 h 1960678"/>
              <a:gd name="connsiteX36" fmla="*/ 1080407 w 3675726"/>
              <a:gd name="connsiteY36" fmla="*/ 1731030 h 1960678"/>
              <a:gd name="connsiteX37" fmla="*/ 930729 w 3675726"/>
              <a:gd name="connsiteY37" fmla="*/ 1869824 h 1960678"/>
              <a:gd name="connsiteX38" fmla="*/ 764722 w 3675726"/>
              <a:gd name="connsiteY38" fmla="*/ 1940581 h 1960678"/>
              <a:gd name="connsiteX39" fmla="*/ 576943 w 3675726"/>
              <a:gd name="connsiteY39" fmla="*/ 1959631 h 1960678"/>
              <a:gd name="connsiteX40" fmla="*/ 400052 w 3675726"/>
              <a:gd name="connsiteY40" fmla="*/ 1916088 h 1960678"/>
              <a:gd name="connsiteX41" fmla="*/ 231322 w 3675726"/>
              <a:gd name="connsiteY41" fmla="*/ 1891595 h 1960678"/>
              <a:gd name="connsiteX42" fmla="*/ 87086 w 3675726"/>
              <a:gd name="connsiteY42" fmla="*/ 1932417 h 1960678"/>
              <a:gd name="connsiteX43" fmla="*/ 0 w 3675726"/>
              <a:gd name="connsiteY43" fmla="*/ 1932417 h 1960678"/>
              <a:gd name="connsiteX44" fmla="*/ 5444 w 3675726"/>
              <a:gd name="connsiteY44" fmla="*/ 1635782 h 1960678"/>
              <a:gd name="connsiteX0" fmla="*/ 5444 w 3660885"/>
              <a:gd name="connsiteY0" fmla="*/ 1635782 h 1960678"/>
              <a:gd name="connsiteX1" fmla="*/ 315686 w 3660885"/>
              <a:gd name="connsiteY1" fmla="*/ 1554138 h 1960678"/>
              <a:gd name="connsiteX2" fmla="*/ 696686 w 3660885"/>
              <a:gd name="connsiteY2" fmla="*/ 1616731 h 1960678"/>
              <a:gd name="connsiteX3" fmla="*/ 1779815 w 3660885"/>
              <a:gd name="connsiteY3" fmla="*/ 247853 h 1960678"/>
              <a:gd name="connsiteX4" fmla="*/ 2149929 w 3660885"/>
              <a:gd name="connsiteY4" fmla="*/ 375760 h 1960678"/>
              <a:gd name="connsiteX5" fmla="*/ 2441122 w 3660885"/>
              <a:gd name="connsiteY5" fmla="*/ 111781 h 1960678"/>
              <a:gd name="connsiteX6" fmla="*/ 2471058 w 3660885"/>
              <a:gd name="connsiteY6" fmla="*/ 242410 h 1960678"/>
              <a:gd name="connsiteX7" fmla="*/ 2492829 w 3660885"/>
              <a:gd name="connsiteY7" fmla="*/ 353988 h 1960678"/>
              <a:gd name="connsiteX8" fmla="*/ 2530929 w 3660885"/>
              <a:gd name="connsiteY8" fmla="*/ 166210 h 1960678"/>
              <a:gd name="connsiteX9" fmla="*/ 2571751 w 3660885"/>
              <a:gd name="connsiteY9" fmla="*/ 326774 h 1960678"/>
              <a:gd name="connsiteX10" fmla="*/ 2658836 w 3660885"/>
              <a:gd name="connsiteY10" fmla="*/ 383924 h 1960678"/>
              <a:gd name="connsiteX11" fmla="*/ 2661558 w 3660885"/>
              <a:gd name="connsiteY11" fmla="*/ 223360 h 1960678"/>
              <a:gd name="connsiteX12" fmla="*/ 2691493 w 3660885"/>
              <a:gd name="connsiteY12" fmla="*/ 87288 h 1960678"/>
              <a:gd name="connsiteX13" fmla="*/ 2724151 w 3660885"/>
              <a:gd name="connsiteY13" fmla="*/ 2924 h 1960678"/>
              <a:gd name="connsiteX14" fmla="*/ 2794908 w 3660885"/>
              <a:gd name="connsiteY14" fmla="*/ 185260 h 1960678"/>
              <a:gd name="connsiteX15" fmla="*/ 2854779 w 3660885"/>
              <a:gd name="connsiteY15" fmla="*/ 321331 h 1960678"/>
              <a:gd name="connsiteX16" fmla="*/ 2903765 w 3660885"/>
              <a:gd name="connsiteY16" fmla="*/ 166210 h 1960678"/>
              <a:gd name="connsiteX17" fmla="*/ 2922815 w 3660885"/>
              <a:gd name="connsiteY17" fmla="*/ 119945 h 1960678"/>
              <a:gd name="connsiteX18" fmla="*/ 2974522 w 3660885"/>
              <a:gd name="connsiteY18" fmla="*/ 394810 h 1960678"/>
              <a:gd name="connsiteX19" fmla="*/ 2997314 w 3660885"/>
              <a:gd name="connsiteY19" fmla="*/ 512851 h 1960678"/>
              <a:gd name="connsiteX20" fmla="*/ 3076236 w 3660885"/>
              <a:gd name="connsiteY20" fmla="*/ 675117 h 1960678"/>
              <a:gd name="connsiteX21" fmla="*/ 3146776 w 3660885"/>
              <a:gd name="connsiteY21" fmla="*/ 700755 h 1960678"/>
              <a:gd name="connsiteX22" fmla="*/ 3411469 w 3660885"/>
              <a:gd name="connsiteY22" fmla="*/ 813050 h 1960678"/>
              <a:gd name="connsiteX23" fmla="*/ 3608955 w 3660885"/>
              <a:gd name="connsiteY23" fmla="*/ 969032 h 1960678"/>
              <a:gd name="connsiteX24" fmla="*/ 3583297 w 3660885"/>
              <a:gd name="connsiteY24" fmla="*/ 1299076 h 1960678"/>
              <a:gd name="connsiteX25" fmla="*/ 2773478 w 3660885"/>
              <a:gd name="connsiteY25" fmla="*/ 1004070 h 1960678"/>
              <a:gd name="connsiteX26" fmla="*/ 2598284 w 3660885"/>
              <a:gd name="connsiteY26" fmla="*/ 408757 h 1960678"/>
              <a:gd name="connsiteX27" fmla="*/ 2499973 w 3660885"/>
              <a:gd name="connsiteY27" fmla="*/ 407737 h 1960678"/>
              <a:gd name="connsiteX28" fmla="*/ 2471056 w 3660885"/>
              <a:gd name="connsiteY28" fmla="*/ 475773 h 1960678"/>
              <a:gd name="connsiteX29" fmla="*/ 2345871 w 3660885"/>
              <a:gd name="connsiteY29" fmla="*/ 623410 h 1960678"/>
              <a:gd name="connsiteX30" fmla="*/ 2228851 w 3660885"/>
              <a:gd name="connsiteY30" fmla="*/ 666953 h 1960678"/>
              <a:gd name="connsiteX31" fmla="*/ 2130879 w 3660885"/>
              <a:gd name="connsiteY31" fmla="*/ 683281 h 1960678"/>
              <a:gd name="connsiteX32" fmla="*/ 1907722 w 3660885"/>
              <a:gd name="connsiteY32" fmla="*/ 631573 h 1960678"/>
              <a:gd name="connsiteX33" fmla="*/ 1820637 w 3660885"/>
              <a:gd name="connsiteY33" fmla="*/ 721381 h 1960678"/>
              <a:gd name="connsiteX34" fmla="*/ 1687286 w 3660885"/>
              <a:gd name="connsiteY34" fmla="*/ 906438 h 1960678"/>
              <a:gd name="connsiteX35" fmla="*/ 1496786 w 3660885"/>
              <a:gd name="connsiteY35" fmla="*/ 1197631 h 1960678"/>
              <a:gd name="connsiteX36" fmla="*/ 1276351 w 3660885"/>
              <a:gd name="connsiteY36" fmla="*/ 1521481 h 1960678"/>
              <a:gd name="connsiteX37" fmla="*/ 1080407 w 3660885"/>
              <a:gd name="connsiteY37" fmla="*/ 1731030 h 1960678"/>
              <a:gd name="connsiteX38" fmla="*/ 930729 w 3660885"/>
              <a:gd name="connsiteY38" fmla="*/ 1869824 h 1960678"/>
              <a:gd name="connsiteX39" fmla="*/ 764722 w 3660885"/>
              <a:gd name="connsiteY39" fmla="*/ 1940581 h 1960678"/>
              <a:gd name="connsiteX40" fmla="*/ 576943 w 3660885"/>
              <a:gd name="connsiteY40" fmla="*/ 1959631 h 1960678"/>
              <a:gd name="connsiteX41" fmla="*/ 400052 w 3660885"/>
              <a:gd name="connsiteY41" fmla="*/ 1916088 h 1960678"/>
              <a:gd name="connsiteX42" fmla="*/ 231322 w 3660885"/>
              <a:gd name="connsiteY42" fmla="*/ 1891595 h 1960678"/>
              <a:gd name="connsiteX43" fmla="*/ 87086 w 3660885"/>
              <a:gd name="connsiteY43" fmla="*/ 1932417 h 1960678"/>
              <a:gd name="connsiteX44" fmla="*/ 0 w 3660885"/>
              <a:gd name="connsiteY44" fmla="*/ 1932417 h 1960678"/>
              <a:gd name="connsiteX45" fmla="*/ 5444 w 3660885"/>
              <a:gd name="connsiteY45" fmla="*/ 1635782 h 1960678"/>
              <a:gd name="connsiteX0" fmla="*/ 5444 w 3660885"/>
              <a:gd name="connsiteY0" fmla="*/ 1635782 h 1960678"/>
              <a:gd name="connsiteX1" fmla="*/ 315686 w 3660885"/>
              <a:gd name="connsiteY1" fmla="*/ 1554138 h 1960678"/>
              <a:gd name="connsiteX2" fmla="*/ 696686 w 3660885"/>
              <a:gd name="connsiteY2" fmla="*/ 1616731 h 1960678"/>
              <a:gd name="connsiteX3" fmla="*/ 1779815 w 3660885"/>
              <a:gd name="connsiteY3" fmla="*/ 247853 h 1960678"/>
              <a:gd name="connsiteX4" fmla="*/ 2149929 w 3660885"/>
              <a:gd name="connsiteY4" fmla="*/ 375760 h 1960678"/>
              <a:gd name="connsiteX5" fmla="*/ 2441122 w 3660885"/>
              <a:gd name="connsiteY5" fmla="*/ 111781 h 1960678"/>
              <a:gd name="connsiteX6" fmla="*/ 2471058 w 3660885"/>
              <a:gd name="connsiteY6" fmla="*/ 242410 h 1960678"/>
              <a:gd name="connsiteX7" fmla="*/ 2492829 w 3660885"/>
              <a:gd name="connsiteY7" fmla="*/ 353988 h 1960678"/>
              <a:gd name="connsiteX8" fmla="*/ 2530929 w 3660885"/>
              <a:gd name="connsiteY8" fmla="*/ 166210 h 1960678"/>
              <a:gd name="connsiteX9" fmla="*/ 2571751 w 3660885"/>
              <a:gd name="connsiteY9" fmla="*/ 326774 h 1960678"/>
              <a:gd name="connsiteX10" fmla="*/ 2658836 w 3660885"/>
              <a:gd name="connsiteY10" fmla="*/ 383924 h 1960678"/>
              <a:gd name="connsiteX11" fmla="*/ 2661558 w 3660885"/>
              <a:gd name="connsiteY11" fmla="*/ 223360 h 1960678"/>
              <a:gd name="connsiteX12" fmla="*/ 2691493 w 3660885"/>
              <a:gd name="connsiteY12" fmla="*/ 87288 h 1960678"/>
              <a:gd name="connsiteX13" fmla="*/ 2724151 w 3660885"/>
              <a:gd name="connsiteY13" fmla="*/ 2924 h 1960678"/>
              <a:gd name="connsiteX14" fmla="*/ 2794908 w 3660885"/>
              <a:gd name="connsiteY14" fmla="*/ 185260 h 1960678"/>
              <a:gd name="connsiteX15" fmla="*/ 2854779 w 3660885"/>
              <a:gd name="connsiteY15" fmla="*/ 321331 h 1960678"/>
              <a:gd name="connsiteX16" fmla="*/ 2903765 w 3660885"/>
              <a:gd name="connsiteY16" fmla="*/ 166210 h 1960678"/>
              <a:gd name="connsiteX17" fmla="*/ 2922815 w 3660885"/>
              <a:gd name="connsiteY17" fmla="*/ 119945 h 1960678"/>
              <a:gd name="connsiteX18" fmla="*/ 2974522 w 3660885"/>
              <a:gd name="connsiteY18" fmla="*/ 394810 h 1960678"/>
              <a:gd name="connsiteX19" fmla="*/ 2997314 w 3660885"/>
              <a:gd name="connsiteY19" fmla="*/ 512851 h 1960678"/>
              <a:gd name="connsiteX20" fmla="*/ 3076236 w 3660885"/>
              <a:gd name="connsiteY20" fmla="*/ 675117 h 1960678"/>
              <a:gd name="connsiteX21" fmla="*/ 3146776 w 3660885"/>
              <a:gd name="connsiteY21" fmla="*/ 700755 h 1960678"/>
              <a:gd name="connsiteX22" fmla="*/ 3283259 w 3660885"/>
              <a:gd name="connsiteY22" fmla="*/ 753769 h 1960678"/>
              <a:gd name="connsiteX23" fmla="*/ 3411469 w 3660885"/>
              <a:gd name="connsiteY23" fmla="*/ 813050 h 1960678"/>
              <a:gd name="connsiteX24" fmla="*/ 3608955 w 3660885"/>
              <a:gd name="connsiteY24" fmla="*/ 969032 h 1960678"/>
              <a:gd name="connsiteX25" fmla="*/ 3583297 w 3660885"/>
              <a:gd name="connsiteY25" fmla="*/ 1299076 h 1960678"/>
              <a:gd name="connsiteX26" fmla="*/ 2773478 w 3660885"/>
              <a:gd name="connsiteY26" fmla="*/ 1004070 h 1960678"/>
              <a:gd name="connsiteX27" fmla="*/ 2598284 w 3660885"/>
              <a:gd name="connsiteY27" fmla="*/ 408757 h 1960678"/>
              <a:gd name="connsiteX28" fmla="*/ 2499973 w 3660885"/>
              <a:gd name="connsiteY28" fmla="*/ 407737 h 1960678"/>
              <a:gd name="connsiteX29" fmla="*/ 2471056 w 3660885"/>
              <a:gd name="connsiteY29" fmla="*/ 475773 h 1960678"/>
              <a:gd name="connsiteX30" fmla="*/ 2345871 w 3660885"/>
              <a:gd name="connsiteY30" fmla="*/ 623410 h 1960678"/>
              <a:gd name="connsiteX31" fmla="*/ 2228851 w 3660885"/>
              <a:gd name="connsiteY31" fmla="*/ 666953 h 1960678"/>
              <a:gd name="connsiteX32" fmla="*/ 2130879 w 3660885"/>
              <a:gd name="connsiteY32" fmla="*/ 683281 h 1960678"/>
              <a:gd name="connsiteX33" fmla="*/ 1907722 w 3660885"/>
              <a:gd name="connsiteY33" fmla="*/ 631573 h 1960678"/>
              <a:gd name="connsiteX34" fmla="*/ 1820637 w 3660885"/>
              <a:gd name="connsiteY34" fmla="*/ 721381 h 1960678"/>
              <a:gd name="connsiteX35" fmla="*/ 1687286 w 3660885"/>
              <a:gd name="connsiteY35" fmla="*/ 906438 h 1960678"/>
              <a:gd name="connsiteX36" fmla="*/ 1496786 w 3660885"/>
              <a:gd name="connsiteY36" fmla="*/ 1197631 h 1960678"/>
              <a:gd name="connsiteX37" fmla="*/ 1276351 w 3660885"/>
              <a:gd name="connsiteY37" fmla="*/ 1521481 h 1960678"/>
              <a:gd name="connsiteX38" fmla="*/ 1080407 w 3660885"/>
              <a:gd name="connsiteY38" fmla="*/ 1731030 h 1960678"/>
              <a:gd name="connsiteX39" fmla="*/ 930729 w 3660885"/>
              <a:gd name="connsiteY39" fmla="*/ 1869824 h 1960678"/>
              <a:gd name="connsiteX40" fmla="*/ 764722 w 3660885"/>
              <a:gd name="connsiteY40" fmla="*/ 1940581 h 1960678"/>
              <a:gd name="connsiteX41" fmla="*/ 576943 w 3660885"/>
              <a:gd name="connsiteY41" fmla="*/ 1959631 h 1960678"/>
              <a:gd name="connsiteX42" fmla="*/ 400052 w 3660885"/>
              <a:gd name="connsiteY42" fmla="*/ 1916088 h 1960678"/>
              <a:gd name="connsiteX43" fmla="*/ 231322 w 3660885"/>
              <a:gd name="connsiteY43" fmla="*/ 1891595 h 1960678"/>
              <a:gd name="connsiteX44" fmla="*/ 87086 w 3660885"/>
              <a:gd name="connsiteY44" fmla="*/ 1932417 h 1960678"/>
              <a:gd name="connsiteX45" fmla="*/ 0 w 3660885"/>
              <a:gd name="connsiteY45" fmla="*/ 1932417 h 1960678"/>
              <a:gd name="connsiteX46" fmla="*/ 5444 w 3660885"/>
              <a:gd name="connsiteY46" fmla="*/ 1635782 h 1960678"/>
              <a:gd name="connsiteX0" fmla="*/ 5444 w 3660885"/>
              <a:gd name="connsiteY0" fmla="*/ 1635782 h 1960678"/>
              <a:gd name="connsiteX1" fmla="*/ 315686 w 3660885"/>
              <a:gd name="connsiteY1" fmla="*/ 1554138 h 1960678"/>
              <a:gd name="connsiteX2" fmla="*/ 696686 w 3660885"/>
              <a:gd name="connsiteY2" fmla="*/ 1616731 h 1960678"/>
              <a:gd name="connsiteX3" fmla="*/ 1779815 w 3660885"/>
              <a:gd name="connsiteY3" fmla="*/ 247853 h 1960678"/>
              <a:gd name="connsiteX4" fmla="*/ 2149929 w 3660885"/>
              <a:gd name="connsiteY4" fmla="*/ 375760 h 1960678"/>
              <a:gd name="connsiteX5" fmla="*/ 2441122 w 3660885"/>
              <a:gd name="connsiteY5" fmla="*/ 111781 h 1960678"/>
              <a:gd name="connsiteX6" fmla="*/ 2471058 w 3660885"/>
              <a:gd name="connsiteY6" fmla="*/ 242410 h 1960678"/>
              <a:gd name="connsiteX7" fmla="*/ 2492829 w 3660885"/>
              <a:gd name="connsiteY7" fmla="*/ 353988 h 1960678"/>
              <a:gd name="connsiteX8" fmla="*/ 2530929 w 3660885"/>
              <a:gd name="connsiteY8" fmla="*/ 166210 h 1960678"/>
              <a:gd name="connsiteX9" fmla="*/ 2571751 w 3660885"/>
              <a:gd name="connsiteY9" fmla="*/ 326774 h 1960678"/>
              <a:gd name="connsiteX10" fmla="*/ 2658836 w 3660885"/>
              <a:gd name="connsiteY10" fmla="*/ 383924 h 1960678"/>
              <a:gd name="connsiteX11" fmla="*/ 2661558 w 3660885"/>
              <a:gd name="connsiteY11" fmla="*/ 223360 h 1960678"/>
              <a:gd name="connsiteX12" fmla="*/ 2691493 w 3660885"/>
              <a:gd name="connsiteY12" fmla="*/ 87288 h 1960678"/>
              <a:gd name="connsiteX13" fmla="*/ 2724151 w 3660885"/>
              <a:gd name="connsiteY13" fmla="*/ 2924 h 1960678"/>
              <a:gd name="connsiteX14" fmla="*/ 2794908 w 3660885"/>
              <a:gd name="connsiteY14" fmla="*/ 185260 h 1960678"/>
              <a:gd name="connsiteX15" fmla="*/ 2854779 w 3660885"/>
              <a:gd name="connsiteY15" fmla="*/ 321331 h 1960678"/>
              <a:gd name="connsiteX16" fmla="*/ 2903765 w 3660885"/>
              <a:gd name="connsiteY16" fmla="*/ 166210 h 1960678"/>
              <a:gd name="connsiteX17" fmla="*/ 2922815 w 3660885"/>
              <a:gd name="connsiteY17" fmla="*/ 119945 h 1960678"/>
              <a:gd name="connsiteX18" fmla="*/ 2974522 w 3660885"/>
              <a:gd name="connsiteY18" fmla="*/ 394810 h 1960678"/>
              <a:gd name="connsiteX19" fmla="*/ 2997314 w 3660885"/>
              <a:gd name="connsiteY19" fmla="*/ 512851 h 1960678"/>
              <a:gd name="connsiteX20" fmla="*/ 3076236 w 3660885"/>
              <a:gd name="connsiteY20" fmla="*/ 675117 h 1960678"/>
              <a:gd name="connsiteX21" fmla="*/ 3146776 w 3660885"/>
              <a:gd name="connsiteY21" fmla="*/ 700755 h 1960678"/>
              <a:gd name="connsiteX22" fmla="*/ 3240397 w 3660885"/>
              <a:gd name="connsiteY22" fmla="*/ 732338 h 1960678"/>
              <a:gd name="connsiteX23" fmla="*/ 3411469 w 3660885"/>
              <a:gd name="connsiteY23" fmla="*/ 813050 h 1960678"/>
              <a:gd name="connsiteX24" fmla="*/ 3608955 w 3660885"/>
              <a:gd name="connsiteY24" fmla="*/ 969032 h 1960678"/>
              <a:gd name="connsiteX25" fmla="*/ 3583297 w 3660885"/>
              <a:gd name="connsiteY25" fmla="*/ 1299076 h 1960678"/>
              <a:gd name="connsiteX26" fmla="*/ 2773478 w 3660885"/>
              <a:gd name="connsiteY26" fmla="*/ 1004070 h 1960678"/>
              <a:gd name="connsiteX27" fmla="*/ 2598284 w 3660885"/>
              <a:gd name="connsiteY27" fmla="*/ 408757 h 1960678"/>
              <a:gd name="connsiteX28" fmla="*/ 2499973 w 3660885"/>
              <a:gd name="connsiteY28" fmla="*/ 407737 h 1960678"/>
              <a:gd name="connsiteX29" fmla="*/ 2471056 w 3660885"/>
              <a:gd name="connsiteY29" fmla="*/ 475773 h 1960678"/>
              <a:gd name="connsiteX30" fmla="*/ 2345871 w 3660885"/>
              <a:gd name="connsiteY30" fmla="*/ 623410 h 1960678"/>
              <a:gd name="connsiteX31" fmla="*/ 2228851 w 3660885"/>
              <a:gd name="connsiteY31" fmla="*/ 666953 h 1960678"/>
              <a:gd name="connsiteX32" fmla="*/ 2130879 w 3660885"/>
              <a:gd name="connsiteY32" fmla="*/ 683281 h 1960678"/>
              <a:gd name="connsiteX33" fmla="*/ 1907722 w 3660885"/>
              <a:gd name="connsiteY33" fmla="*/ 631573 h 1960678"/>
              <a:gd name="connsiteX34" fmla="*/ 1820637 w 3660885"/>
              <a:gd name="connsiteY34" fmla="*/ 721381 h 1960678"/>
              <a:gd name="connsiteX35" fmla="*/ 1687286 w 3660885"/>
              <a:gd name="connsiteY35" fmla="*/ 906438 h 1960678"/>
              <a:gd name="connsiteX36" fmla="*/ 1496786 w 3660885"/>
              <a:gd name="connsiteY36" fmla="*/ 1197631 h 1960678"/>
              <a:gd name="connsiteX37" fmla="*/ 1276351 w 3660885"/>
              <a:gd name="connsiteY37" fmla="*/ 1521481 h 1960678"/>
              <a:gd name="connsiteX38" fmla="*/ 1080407 w 3660885"/>
              <a:gd name="connsiteY38" fmla="*/ 1731030 h 1960678"/>
              <a:gd name="connsiteX39" fmla="*/ 930729 w 3660885"/>
              <a:gd name="connsiteY39" fmla="*/ 1869824 h 1960678"/>
              <a:gd name="connsiteX40" fmla="*/ 764722 w 3660885"/>
              <a:gd name="connsiteY40" fmla="*/ 1940581 h 1960678"/>
              <a:gd name="connsiteX41" fmla="*/ 576943 w 3660885"/>
              <a:gd name="connsiteY41" fmla="*/ 1959631 h 1960678"/>
              <a:gd name="connsiteX42" fmla="*/ 400052 w 3660885"/>
              <a:gd name="connsiteY42" fmla="*/ 1916088 h 1960678"/>
              <a:gd name="connsiteX43" fmla="*/ 231322 w 3660885"/>
              <a:gd name="connsiteY43" fmla="*/ 1891595 h 1960678"/>
              <a:gd name="connsiteX44" fmla="*/ 87086 w 3660885"/>
              <a:gd name="connsiteY44" fmla="*/ 1932417 h 1960678"/>
              <a:gd name="connsiteX45" fmla="*/ 0 w 3660885"/>
              <a:gd name="connsiteY45" fmla="*/ 1932417 h 1960678"/>
              <a:gd name="connsiteX46" fmla="*/ 5444 w 3660885"/>
              <a:gd name="connsiteY46" fmla="*/ 1635782 h 1960678"/>
              <a:gd name="connsiteX0" fmla="*/ 5444 w 3660885"/>
              <a:gd name="connsiteY0" fmla="*/ 1635782 h 1960678"/>
              <a:gd name="connsiteX1" fmla="*/ 315686 w 3660885"/>
              <a:gd name="connsiteY1" fmla="*/ 1554138 h 1960678"/>
              <a:gd name="connsiteX2" fmla="*/ 696686 w 3660885"/>
              <a:gd name="connsiteY2" fmla="*/ 1616731 h 1960678"/>
              <a:gd name="connsiteX3" fmla="*/ 1779815 w 3660885"/>
              <a:gd name="connsiteY3" fmla="*/ 247853 h 1960678"/>
              <a:gd name="connsiteX4" fmla="*/ 2149929 w 3660885"/>
              <a:gd name="connsiteY4" fmla="*/ 375760 h 1960678"/>
              <a:gd name="connsiteX5" fmla="*/ 2441122 w 3660885"/>
              <a:gd name="connsiteY5" fmla="*/ 111781 h 1960678"/>
              <a:gd name="connsiteX6" fmla="*/ 2471058 w 3660885"/>
              <a:gd name="connsiteY6" fmla="*/ 242410 h 1960678"/>
              <a:gd name="connsiteX7" fmla="*/ 2492829 w 3660885"/>
              <a:gd name="connsiteY7" fmla="*/ 353988 h 1960678"/>
              <a:gd name="connsiteX8" fmla="*/ 2530929 w 3660885"/>
              <a:gd name="connsiteY8" fmla="*/ 166210 h 1960678"/>
              <a:gd name="connsiteX9" fmla="*/ 2571751 w 3660885"/>
              <a:gd name="connsiteY9" fmla="*/ 326774 h 1960678"/>
              <a:gd name="connsiteX10" fmla="*/ 2658836 w 3660885"/>
              <a:gd name="connsiteY10" fmla="*/ 383924 h 1960678"/>
              <a:gd name="connsiteX11" fmla="*/ 2661558 w 3660885"/>
              <a:gd name="connsiteY11" fmla="*/ 223360 h 1960678"/>
              <a:gd name="connsiteX12" fmla="*/ 2691493 w 3660885"/>
              <a:gd name="connsiteY12" fmla="*/ 87288 h 1960678"/>
              <a:gd name="connsiteX13" fmla="*/ 2724151 w 3660885"/>
              <a:gd name="connsiteY13" fmla="*/ 2924 h 1960678"/>
              <a:gd name="connsiteX14" fmla="*/ 2794908 w 3660885"/>
              <a:gd name="connsiteY14" fmla="*/ 185260 h 1960678"/>
              <a:gd name="connsiteX15" fmla="*/ 2854779 w 3660885"/>
              <a:gd name="connsiteY15" fmla="*/ 321331 h 1960678"/>
              <a:gd name="connsiteX16" fmla="*/ 2903765 w 3660885"/>
              <a:gd name="connsiteY16" fmla="*/ 166210 h 1960678"/>
              <a:gd name="connsiteX17" fmla="*/ 2922815 w 3660885"/>
              <a:gd name="connsiteY17" fmla="*/ 119945 h 1960678"/>
              <a:gd name="connsiteX18" fmla="*/ 2974522 w 3660885"/>
              <a:gd name="connsiteY18" fmla="*/ 394810 h 1960678"/>
              <a:gd name="connsiteX19" fmla="*/ 2997314 w 3660885"/>
              <a:gd name="connsiteY19" fmla="*/ 512851 h 1960678"/>
              <a:gd name="connsiteX20" fmla="*/ 3076236 w 3660885"/>
              <a:gd name="connsiteY20" fmla="*/ 675117 h 1960678"/>
              <a:gd name="connsiteX21" fmla="*/ 3146776 w 3660885"/>
              <a:gd name="connsiteY21" fmla="*/ 700755 h 1960678"/>
              <a:gd name="connsiteX22" fmla="*/ 3221347 w 3660885"/>
              <a:gd name="connsiteY22" fmla="*/ 725194 h 1960678"/>
              <a:gd name="connsiteX23" fmla="*/ 3411469 w 3660885"/>
              <a:gd name="connsiteY23" fmla="*/ 813050 h 1960678"/>
              <a:gd name="connsiteX24" fmla="*/ 3608955 w 3660885"/>
              <a:gd name="connsiteY24" fmla="*/ 969032 h 1960678"/>
              <a:gd name="connsiteX25" fmla="*/ 3583297 w 3660885"/>
              <a:gd name="connsiteY25" fmla="*/ 1299076 h 1960678"/>
              <a:gd name="connsiteX26" fmla="*/ 2773478 w 3660885"/>
              <a:gd name="connsiteY26" fmla="*/ 1004070 h 1960678"/>
              <a:gd name="connsiteX27" fmla="*/ 2598284 w 3660885"/>
              <a:gd name="connsiteY27" fmla="*/ 408757 h 1960678"/>
              <a:gd name="connsiteX28" fmla="*/ 2499973 w 3660885"/>
              <a:gd name="connsiteY28" fmla="*/ 407737 h 1960678"/>
              <a:gd name="connsiteX29" fmla="*/ 2471056 w 3660885"/>
              <a:gd name="connsiteY29" fmla="*/ 475773 h 1960678"/>
              <a:gd name="connsiteX30" fmla="*/ 2345871 w 3660885"/>
              <a:gd name="connsiteY30" fmla="*/ 623410 h 1960678"/>
              <a:gd name="connsiteX31" fmla="*/ 2228851 w 3660885"/>
              <a:gd name="connsiteY31" fmla="*/ 666953 h 1960678"/>
              <a:gd name="connsiteX32" fmla="*/ 2130879 w 3660885"/>
              <a:gd name="connsiteY32" fmla="*/ 683281 h 1960678"/>
              <a:gd name="connsiteX33" fmla="*/ 1907722 w 3660885"/>
              <a:gd name="connsiteY33" fmla="*/ 631573 h 1960678"/>
              <a:gd name="connsiteX34" fmla="*/ 1820637 w 3660885"/>
              <a:gd name="connsiteY34" fmla="*/ 721381 h 1960678"/>
              <a:gd name="connsiteX35" fmla="*/ 1687286 w 3660885"/>
              <a:gd name="connsiteY35" fmla="*/ 906438 h 1960678"/>
              <a:gd name="connsiteX36" fmla="*/ 1496786 w 3660885"/>
              <a:gd name="connsiteY36" fmla="*/ 1197631 h 1960678"/>
              <a:gd name="connsiteX37" fmla="*/ 1276351 w 3660885"/>
              <a:gd name="connsiteY37" fmla="*/ 1521481 h 1960678"/>
              <a:gd name="connsiteX38" fmla="*/ 1080407 w 3660885"/>
              <a:gd name="connsiteY38" fmla="*/ 1731030 h 1960678"/>
              <a:gd name="connsiteX39" fmla="*/ 930729 w 3660885"/>
              <a:gd name="connsiteY39" fmla="*/ 1869824 h 1960678"/>
              <a:gd name="connsiteX40" fmla="*/ 764722 w 3660885"/>
              <a:gd name="connsiteY40" fmla="*/ 1940581 h 1960678"/>
              <a:gd name="connsiteX41" fmla="*/ 576943 w 3660885"/>
              <a:gd name="connsiteY41" fmla="*/ 1959631 h 1960678"/>
              <a:gd name="connsiteX42" fmla="*/ 400052 w 3660885"/>
              <a:gd name="connsiteY42" fmla="*/ 1916088 h 1960678"/>
              <a:gd name="connsiteX43" fmla="*/ 231322 w 3660885"/>
              <a:gd name="connsiteY43" fmla="*/ 1891595 h 1960678"/>
              <a:gd name="connsiteX44" fmla="*/ 87086 w 3660885"/>
              <a:gd name="connsiteY44" fmla="*/ 1932417 h 1960678"/>
              <a:gd name="connsiteX45" fmla="*/ 0 w 3660885"/>
              <a:gd name="connsiteY45" fmla="*/ 1932417 h 1960678"/>
              <a:gd name="connsiteX46" fmla="*/ 5444 w 3660885"/>
              <a:gd name="connsiteY46" fmla="*/ 1635782 h 1960678"/>
              <a:gd name="connsiteX0" fmla="*/ 5444 w 3660885"/>
              <a:gd name="connsiteY0" fmla="*/ 1635782 h 1960678"/>
              <a:gd name="connsiteX1" fmla="*/ 315686 w 3660885"/>
              <a:gd name="connsiteY1" fmla="*/ 1554138 h 1960678"/>
              <a:gd name="connsiteX2" fmla="*/ 696686 w 3660885"/>
              <a:gd name="connsiteY2" fmla="*/ 1616731 h 1960678"/>
              <a:gd name="connsiteX3" fmla="*/ 1779815 w 3660885"/>
              <a:gd name="connsiteY3" fmla="*/ 247853 h 1960678"/>
              <a:gd name="connsiteX4" fmla="*/ 2149929 w 3660885"/>
              <a:gd name="connsiteY4" fmla="*/ 375760 h 1960678"/>
              <a:gd name="connsiteX5" fmla="*/ 2441122 w 3660885"/>
              <a:gd name="connsiteY5" fmla="*/ 111781 h 1960678"/>
              <a:gd name="connsiteX6" fmla="*/ 2471058 w 3660885"/>
              <a:gd name="connsiteY6" fmla="*/ 242410 h 1960678"/>
              <a:gd name="connsiteX7" fmla="*/ 2492829 w 3660885"/>
              <a:gd name="connsiteY7" fmla="*/ 353988 h 1960678"/>
              <a:gd name="connsiteX8" fmla="*/ 2530929 w 3660885"/>
              <a:gd name="connsiteY8" fmla="*/ 166210 h 1960678"/>
              <a:gd name="connsiteX9" fmla="*/ 2571751 w 3660885"/>
              <a:gd name="connsiteY9" fmla="*/ 326774 h 1960678"/>
              <a:gd name="connsiteX10" fmla="*/ 2658836 w 3660885"/>
              <a:gd name="connsiteY10" fmla="*/ 383924 h 1960678"/>
              <a:gd name="connsiteX11" fmla="*/ 2661558 w 3660885"/>
              <a:gd name="connsiteY11" fmla="*/ 223360 h 1960678"/>
              <a:gd name="connsiteX12" fmla="*/ 2691493 w 3660885"/>
              <a:gd name="connsiteY12" fmla="*/ 87288 h 1960678"/>
              <a:gd name="connsiteX13" fmla="*/ 2724151 w 3660885"/>
              <a:gd name="connsiteY13" fmla="*/ 2924 h 1960678"/>
              <a:gd name="connsiteX14" fmla="*/ 2794908 w 3660885"/>
              <a:gd name="connsiteY14" fmla="*/ 185260 h 1960678"/>
              <a:gd name="connsiteX15" fmla="*/ 2854779 w 3660885"/>
              <a:gd name="connsiteY15" fmla="*/ 321331 h 1960678"/>
              <a:gd name="connsiteX16" fmla="*/ 2903765 w 3660885"/>
              <a:gd name="connsiteY16" fmla="*/ 166210 h 1960678"/>
              <a:gd name="connsiteX17" fmla="*/ 2922815 w 3660885"/>
              <a:gd name="connsiteY17" fmla="*/ 119945 h 1960678"/>
              <a:gd name="connsiteX18" fmla="*/ 2974522 w 3660885"/>
              <a:gd name="connsiteY18" fmla="*/ 394810 h 1960678"/>
              <a:gd name="connsiteX19" fmla="*/ 2997314 w 3660885"/>
              <a:gd name="connsiteY19" fmla="*/ 512851 h 1960678"/>
              <a:gd name="connsiteX20" fmla="*/ 3076236 w 3660885"/>
              <a:gd name="connsiteY20" fmla="*/ 675117 h 1960678"/>
              <a:gd name="connsiteX21" fmla="*/ 3146776 w 3660885"/>
              <a:gd name="connsiteY21" fmla="*/ 700755 h 1960678"/>
              <a:gd name="connsiteX22" fmla="*/ 3221347 w 3660885"/>
              <a:gd name="connsiteY22" fmla="*/ 725194 h 1960678"/>
              <a:gd name="connsiteX23" fmla="*/ 3411469 w 3660885"/>
              <a:gd name="connsiteY23" fmla="*/ 813050 h 1960678"/>
              <a:gd name="connsiteX24" fmla="*/ 3608955 w 3660885"/>
              <a:gd name="connsiteY24" fmla="*/ 969032 h 1960678"/>
              <a:gd name="connsiteX25" fmla="*/ 3583297 w 3660885"/>
              <a:gd name="connsiteY25" fmla="*/ 1299076 h 1960678"/>
              <a:gd name="connsiteX26" fmla="*/ 2773478 w 3660885"/>
              <a:gd name="connsiteY26" fmla="*/ 1004070 h 1960678"/>
              <a:gd name="connsiteX27" fmla="*/ 2598284 w 3660885"/>
              <a:gd name="connsiteY27" fmla="*/ 408757 h 1960678"/>
              <a:gd name="connsiteX28" fmla="*/ 2499973 w 3660885"/>
              <a:gd name="connsiteY28" fmla="*/ 407737 h 1960678"/>
              <a:gd name="connsiteX29" fmla="*/ 2471056 w 3660885"/>
              <a:gd name="connsiteY29" fmla="*/ 475773 h 1960678"/>
              <a:gd name="connsiteX30" fmla="*/ 2345871 w 3660885"/>
              <a:gd name="connsiteY30" fmla="*/ 623410 h 1960678"/>
              <a:gd name="connsiteX31" fmla="*/ 2228851 w 3660885"/>
              <a:gd name="connsiteY31" fmla="*/ 666953 h 1960678"/>
              <a:gd name="connsiteX32" fmla="*/ 2130879 w 3660885"/>
              <a:gd name="connsiteY32" fmla="*/ 683281 h 1960678"/>
              <a:gd name="connsiteX33" fmla="*/ 1907722 w 3660885"/>
              <a:gd name="connsiteY33" fmla="*/ 631573 h 1960678"/>
              <a:gd name="connsiteX34" fmla="*/ 1820637 w 3660885"/>
              <a:gd name="connsiteY34" fmla="*/ 721381 h 1960678"/>
              <a:gd name="connsiteX35" fmla="*/ 1687286 w 3660885"/>
              <a:gd name="connsiteY35" fmla="*/ 906438 h 1960678"/>
              <a:gd name="connsiteX36" fmla="*/ 1496786 w 3660885"/>
              <a:gd name="connsiteY36" fmla="*/ 1197631 h 1960678"/>
              <a:gd name="connsiteX37" fmla="*/ 1276351 w 3660885"/>
              <a:gd name="connsiteY37" fmla="*/ 1521481 h 1960678"/>
              <a:gd name="connsiteX38" fmla="*/ 1080407 w 3660885"/>
              <a:gd name="connsiteY38" fmla="*/ 1731030 h 1960678"/>
              <a:gd name="connsiteX39" fmla="*/ 930729 w 3660885"/>
              <a:gd name="connsiteY39" fmla="*/ 1869824 h 1960678"/>
              <a:gd name="connsiteX40" fmla="*/ 764722 w 3660885"/>
              <a:gd name="connsiteY40" fmla="*/ 1940581 h 1960678"/>
              <a:gd name="connsiteX41" fmla="*/ 576943 w 3660885"/>
              <a:gd name="connsiteY41" fmla="*/ 1959631 h 1960678"/>
              <a:gd name="connsiteX42" fmla="*/ 400052 w 3660885"/>
              <a:gd name="connsiteY42" fmla="*/ 1916088 h 1960678"/>
              <a:gd name="connsiteX43" fmla="*/ 231322 w 3660885"/>
              <a:gd name="connsiteY43" fmla="*/ 1891595 h 1960678"/>
              <a:gd name="connsiteX44" fmla="*/ 87086 w 3660885"/>
              <a:gd name="connsiteY44" fmla="*/ 1932417 h 1960678"/>
              <a:gd name="connsiteX45" fmla="*/ 0 w 3660885"/>
              <a:gd name="connsiteY45" fmla="*/ 1932417 h 1960678"/>
              <a:gd name="connsiteX46" fmla="*/ 5444 w 3660885"/>
              <a:gd name="connsiteY46" fmla="*/ 1635782 h 1960678"/>
              <a:gd name="connsiteX0" fmla="*/ 5444 w 3666742"/>
              <a:gd name="connsiteY0" fmla="*/ 1635782 h 1960678"/>
              <a:gd name="connsiteX1" fmla="*/ 315686 w 3666742"/>
              <a:gd name="connsiteY1" fmla="*/ 1554138 h 1960678"/>
              <a:gd name="connsiteX2" fmla="*/ 696686 w 3666742"/>
              <a:gd name="connsiteY2" fmla="*/ 1616731 h 1960678"/>
              <a:gd name="connsiteX3" fmla="*/ 1779815 w 3666742"/>
              <a:gd name="connsiteY3" fmla="*/ 247853 h 1960678"/>
              <a:gd name="connsiteX4" fmla="*/ 2149929 w 3666742"/>
              <a:gd name="connsiteY4" fmla="*/ 375760 h 1960678"/>
              <a:gd name="connsiteX5" fmla="*/ 2441122 w 3666742"/>
              <a:gd name="connsiteY5" fmla="*/ 111781 h 1960678"/>
              <a:gd name="connsiteX6" fmla="*/ 2471058 w 3666742"/>
              <a:gd name="connsiteY6" fmla="*/ 242410 h 1960678"/>
              <a:gd name="connsiteX7" fmla="*/ 2492829 w 3666742"/>
              <a:gd name="connsiteY7" fmla="*/ 353988 h 1960678"/>
              <a:gd name="connsiteX8" fmla="*/ 2530929 w 3666742"/>
              <a:gd name="connsiteY8" fmla="*/ 166210 h 1960678"/>
              <a:gd name="connsiteX9" fmla="*/ 2571751 w 3666742"/>
              <a:gd name="connsiteY9" fmla="*/ 326774 h 1960678"/>
              <a:gd name="connsiteX10" fmla="*/ 2658836 w 3666742"/>
              <a:gd name="connsiteY10" fmla="*/ 383924 h 1960678"/>
              <a:gd name="connsiteX11" fmla="*/ 2661558 w 3666742"/>
              <a:gd name="connsiteY11" fmla="*/ 223360 h 1960678"/>
              <a:gd name="connsiteX12" fmla="*/ 2691493 w 3666742"/>
              <a:gd name="connsiteY12" fmla="*/ 87288 h 1960678"/>
              <a:gd name="connsiteX13" fmla="*/ 2724151 w 3666742"/>
              <a:gd name="connsiteY13" fmla="*/ 2924 h 1960678"/>
              <a:gd name="connsiteX14" fmla="*/ 2794908 w 3666742"/>
              <a:gd name="connsiteY14" fmla="*/ 185260 h 1960678"/>
              <a:gd name="connsiteX15" fmla="*/ 2854779 w 3666742"/>
              <a:gd name="connsiteY15" fmla="*/ 321331 h 1960678"/>
              <a:gd name="connsiteX16" fmla="*/ 2903765 w 3666742"/>
              <a:gd name="connsiteY16" fmla="*/ 166210 h 1960678"/>
              <a:gd name="connsiteX17" fmla="*/ 2922815 w 3666742"/>
              <a:gd name="connsiteY17" fmla="*/ 119945 h 1960678"/>
              <a:gd name="connsiteX18" fmla="*/ 2974522 w 3666742"/>
              <a:gd name="connsiteY18" fmla="*/ 394810 h 1960678"/>
              <a:gd name="connsiteX19" fmla="*/ 2997314 w 3666742"/>
              <a:gd name="connsiteY19" fmla="*/ 512851 h 1960678"/>
              <a:gd name="connsiteX20" fmla="*/ 3076236 w 3666742"/>
              <a:gd name="connsiteY20" fmla="*/ 675117 h 1960678"/>
              <a:gd name="connsiteX21" fmla="*/ 3146776 w 3666742"/>
              <a:gd name="connsiteY21" fmla="*/ 700755 h 1960678"/>
              <a:gd name="connsiteX22" fmla="*/ 3221347 w 3666742"/>
              <a:gd name="connsiteY22" fmla="*/ 725194 h 1960678"/>
              <a:gd name="connsiteX23" fmla="*/ 3301932 w 3666742"/>
              <a:gd name="connsiteY23" fmla="*/ 710656 h 1960678"/>
              <a:gd name="connsiteX24" fmla="*/ 3608955 w 3666742"/>
              <a:gd name="connsiteY24" fmla="*/ 969032 h 1960678"/>
              <a:gd name="connsiteX25" fmla="*/ 3583297 w 3666742"/>
              <a:gd name="connsiteY25" fmla="*/ 1299076 h 1960678"/>
              <a:gd name="connsiteX26" fmla="*/ 2773478 w 3666742"/>
              <a:gd name="connsiteY26" fmla="*/ 1004070 h 1960678"/>
              <a:gd name="connsiteX27" fmla="*/ 2598284 w 3666742"/>
              <a:gd name="connsiteY27" fmla="*/ 408757 h 1960678"/>
              <a:gd name="connsiteX28" fmla="*/ 2499973 w 3666742"/>
              <a:gd name="connsiteY28" fmla="*/ 407737 h 1960678"/>
              <a:gd name="connsiteX29" fmla="*/ 2471056 w 3666742"/>
              <a:gd name="connsiteY29" fmla="*/ 475773 h 1960678"/>
              <a:gd name="connsiteX30" fmla="*/ 2345871 w 3666742"/>
              <a:gd name="connsiteY30" fmla="*/ 623410 h 1960678"/>
              <a:gd name="connsiteX31" fmla="*/ 2228851 w 3666742"/>
              <a:gd name="connsiteY31" fmla="*/ 666953 h 1960678"/>
              <a:gd name="connsiteX32" fmla="*/ 2130879 w 3666742"/>
              <a:gd name="connsiteY32" fmla="*/ 683281 h 1960678"/>
              <a:gd name="connsiteX33" fmla="*/ 1907722 w 3666742"/>
              <a:gd name="connsiteY33" fmla="*/ 631573 h 1960678"/>
              <a:gd name="connsiteX34" fmla="*/ 1820637 w 3666742"/>
              <a:gd name="connsiteY34" fmla="*/ 721381 h 1960678"/>
              <a:gd name="connsiteX35" fmla="*/ 1687286 w 3666742"/>
              <a:gd name="connsiteY35" fmla="*/ 906438 h 1960678"/>
              <a:gd name="connsiteX36" fmla="*/ 1496786 w 3666742"/>
              <a:gd name="connsiteY36" fmla="*/ 1197631 h 1960678"/>
              <a:gd name="connsiteX37" fmla="*/ 1276351 w 3666742"/>
              <a:gd name="connsiteY37" fmla="*/ 1521481 h 1960678"/>
              <a:gd name="connsiteX38" fmla="*/ 1080407 w 3666742"/>
              <a:gd name="connsiteY38" fmla="*/ 1731030 h 1960678"/>
              <a:gd name="connsiteX39" fmla="*/ 930729 w 3666742"/>
              <a:gd name="connsiteY39" fmla="*/ 1869824 h 1960678"/>
              <a:gd name="connsiteX40" fmla="*/ 764722 w 3666742"/>
              <a:gd name="connsiteY40" fmla="*/ 1940581 h 1960678"/>
              <a:gd name="connsiteX41" fmla="*/ 576943 w 3666742"/>
              <a:gd name="connsiteY41" fmla="*/ 1959631 h 1960678"/>
              <a:gd name="connsiteX42" fmla="*/ 400052 w 3666742"/>
              <a:gd name="connsiteY42" fmla="*/ 1916088 h 1960678"/>
              <a:gd name="connsiteX43" fmla="*/ 231322 w 3666742"/>
              <a:gd name="connsiteY43" fmla="*/ 1891595 h 1960678"/>
              <a:gd name="connsiteX44" fmla="*/ 87086 w 3666742"/>
              <a:gd name="connsiteY44" fmla="*/ 1932417 h 1960678"/>
              <a:gd name="connsiteX45" fmla="*/ 0 w 3666742"/>
              <a:gd name="connsiteY45" fmla="*/ 1932417 h 1960678"/>
              <a:gd name="connsiteX46" fmla="*/ 5444 w 3666742"/>
              <a:gd name="connsiteY46" fmla="*/ 1635782 h 1960678"/>
              <a:gd name="connsiteX0" fmla="*/ 5444 w 3667006"/>
              <a:gd name="connsiteY0" fmla="*/ 1635782 h 1960678"/>
              <a:gd name="connsiteX1" fmla="*/ 315686 w 3667006"/>
              <a:gd name="connsiteY1" fmla="*/ 1554138 h 1960678"/>
              <a:gd name="connsiteX2" fmla="*/ 696686 w 3667006"/>
              <a:gd name="connsiteY2" fmla="*/ 1616731 h 1960678"/>
              <a:gd name="connsiteX3" fmla="*/ 1779815 w 3667006"/>
              <a:gd name="connsiteY3" fmla="*/ 247853 h 1960678"/>
              <a:gd name="connsiteX4" fmla="*/ 2149929 w 3667006"/>
              <a:gd name="connsiteY4" fmla="*/ 375760 h 1960678"/>
              <a:gd name="connsiteX5" fmla="*/ 2441122 w 3667006"/>
              <a:gd name="connsiteY5" fmla="*/ 111781 h 1960678"/>
              <a:gd name="connsiteX6" fmla="*/ 2471058 w 3667006"/>
              <a:gd name="connsiteY6" fmla="*/ 242410 h 1960678"/>
              <a:gd name="connsiteX7" fmla="*/ 2492829 w 3667006"/>
              <a:gd name="connsiteY7" fmla="*/ 353988 h 1960678"/>
              <a:gd name="connsiteX8" fmla="*/ 2530929 w 3667006"/>
              <a:gd name="connsiteY8" fmla="*/ 166210 h 1960678"/>
              <a:gd name="connsiteX9" fmla="*/ 2571751 w 3667006"/>
              <a:gd name="connsiteY9" fmla="*/ 326774 h 1960678"/>
              <a:gd name="connsiteX10" fmla="*/ 2658836 w 3667006"/>
              <a:gd name="connsiteY10" fmla="*/ 383924 h 1960678"/>
              <a:gd name="connsiteX11" fmla="*/ 2661558 w 3667006"/>
              <a:gd name="connsiteY11" fmla="*/ 223360 h 1960678"/>
              <a:gd name="connsiteX12" fmla="*/ 2691493 w 3667006"/>
              <a:gd name="connsiteY12" fmla="*/ 87288 h 1960678"/>
              <a:gd name="connsiteX13" fmla="*/ 2724151 w 3667006"/>
              <a:gd name="connsiteY13" fmla="*/ 2924 h 1960678"/>
              <a:gd name="connsiteX14" fmla="*/ 2794908 w 3667006"/>
              <a:gd name="connsiteY14" fmla="*/ 185260 h 1960678"/>
              <a:gd name="connsiteX15" fmla="*/ 2854779 w 3667006"/>
              <a:gd name="connsiteY15" fmla="*/ 321331 h 1960678"/>
              <a:gd name="connsiteX16" fmla="*/ 2903765 w 3667006"/>
              <a:gd name="connsiteY16" fmla="*/ 166210 h 1960678"/>
              <a:gd name="connsiteX17" fmla="*/ 2922815 w 3667006"/>
              <a:gd name="connsiteY17" fmla="*/ 119945 h 1960678"/>
              <a:gd name="connsiteX18" fmla="*/ 2974522 w 3667006"/>
              <a:gd name="connsiteY18" fmla="*/ 394810 h 1960678"/>
              <a:gd name="connsiteX19" fmla="*/ 2997314 w 3667006"/>
              <a:gd name="connsiteY19" fmla="*/ 512851 h 1960678"/>
              <a:gd name="connsiteX20" fmla="*/ 3076236 w 3667006"/>
              <a:gd name="connsiteY20" fmla="*/ 675117 h 1960678"/>
              <a:gd name="connsiteX21" fmla="*/ 3146776 w 3667006"/>
              <a:gd name="connsiteY21" fmla="*/ 700755 h 1960678"/>
              <a:gd name="connsiteX22" fmla="*/ 3221347 w 3667006"/>
              <a:gd name="connsiteY22" fmla="*/ 725194 h 1960678"/>
              <a:gd name="connsiteX23" fmla="*/ 3297170 w 3667006"/>
              <a:gd name="connsiteY23" fmla="*/ 705894 h 1960678"/>
              <a:gd name="connsiteX24" fmla="*/ 3608955 w 3667006"/>
              <a:gd name="connsiteY24" fmla="*/ 969032 h 1960678"/>
              <a:gd name="connsiteX25" fmla="*/ 3583297 w 3667006"/>
              <a:gd name="connsiteY25" fmla="*/ 1299076 h 1960678"/>
              <a:gd name="connsiteX26" fmla="*/ 2773478 w 3667006"/>
              <a:gd name="connsiteY26" fmla="*/ 1004070 h 1960678"/>
              <a:gd name="connsiteX27" fmla="*/ 2598284 w 3667006"/>
              <a:gd name="connsiteY27" fmla="*/ 408757 h 1960678"/>
              <a:gd name="connsiteX28" fmla="*/ 2499973 w 3667006"/>
              <a:gd name="connsiteY28" fmla="*/ 407737 h 1960678"/>
              <a:gd name="connsiteX29" fmla="*/ 2471056 w 3667006"/>
              <a:gd name="connsiteY29" fmla="*/ 475773 h 1960678"/>
              <a:gd name="connsiteX30" fmla="*/ 2345871 w 3667006"/>
              <a:gd name="connsiteY30" fmla="*/ 623410 h 1960678"/>
              <a:gd name="connsiteX31" fmla="*/ 2228851 w 3667006"/>
              <a:gd name="connsiteY31" fmla="*/ 666953 h 1960678"/>
              <a:gd name="connsiteX32" fmla="*/ 2130879 w 3667006"/>
              <a:gd name="connsiteY32" fmla="*/ 683281 h 1960678"/>
              <a:gd name="connsiteX33" fmla="*/ 1907722 w 3667006"/>
              <a:gd name="connsiteY33" fmla="*/ 631573 h 1960678"/>
              <a:gd name="connsiteX34" fmla="*/ 1820637 w 3667006"/>
              <a:gd name="connsiteY34" fmla="*/ 721381 h 1960678"/>
              <a:gd name="connsiteX35" fmla="*/ 1687286 w 3667006"/>
              <a:gd name="connsiteY35" fmla="*/ 906438 h 1960678"/>
              <a:gd name="connsiteX36" fmla="*/ 1496786 w 3667006"/>
              <a:gd name="connsiteY36" fmla="*/ 1197631 h 1960678"/>
              <a:gd name="connsiteX37" fmla="*/ 1276351 w 3667006"/>
              <a:gd name="connsiteY37" fmla="*/ 1521481 h 1960678"/>
              <a:gd name="connsiteX38" fmla="*/ 1080407 w 3667006"/>
              <a:gd name="connsiteY38" fmla="*/ 1731030 h 1960678"/>
              <a:gd name="connsiteX39" fmla="*/ 930729 w 3667006"/>
              <a:gd name="connsiteY39" fmla="*/ 1869824 h 1960678"/>
              <a:gd name="connsiteX40" fmla="*/ 764722 w 3667006"/>
              <a:gd name="connsiteY40" fmla="*/ 1940581 h 1960678"/>
              <a:gd name="connsiteX41" fmla="*/ 576943 w 3667006"/>
              <a:gd name="connsiteY41" fmla="*/ 1959631 h 1960678"/>
              <a:gd name="connsiteX42" fmla="*/ 400052 w 3667006"/>
              <a:gd name="connsiteY42" fmla="*/ 1916088 h 1960678"/>
              <a:gd name="connsiteX43" fmla="*/ 231322 w 3667006"/>
              <a:gd name="connsiteY43" fmla="*/ 1891595 h 1960678"/>
              <a:gd name="connsiteX44" fmla="*/ 87086 w 3667006"/>
              <a:gd name="connsiteY44" fmla="*/ 1932417 h 1960678"/>
              <a:gd name="connsiteX45" fmla="*/ 0 w 3667006"/>
              <a:gd name="connsiteY45" fmla="*/ 1932417 h 1960678"/>
              <a:gd name="connsiteX46" fmla="*/ 5444 w 3667006"/>
              <a:gd name="connsiteY46" fmla="*/ 1635782 h 1960678"/>
              <a:gd name="connsiteX0" fmla="*/ 5444 w 3667006"/>
              <a:gd name="connsiteY0" fmla="*/ 1635782 h 1960678"/>
              <a:gd name="connsiteX1" fmla="*/ 315686 w 3667006"/>
              <a:gd name="connsiteY1" fmla="*/ 1554138 h 1960678"/>
              <a:gd name="connsiteX2" fmla="*/ 696686 w 3667006"/>
              <a:gd name="connsiteY2" fmla="*/ 1616731 h 1960678"/>
              <a:gd name="connsiteX3" fmla="*/ 1779815 w 3667006"/>
              <a:gd name="connsiteY3" fmla="*/ 247853 h 1960678"/>
              <a:gd name="connsiteX4" fmla="*/ 2149929 w 3667006"/>
              <a:gd name="connsiteY4" fmla="*/ 375760 h 1960678"/>
              <a:gd name="connsiteX5" fmla="*/ 2441122 w 3667006"/>
              <a:gd name="connsiteY5" fmla="*/ 111781 h 1960678"/>
              <a:gd name="connsiteX6" fmla="*/ 2471058 w 3667006"/>
              <a:gd name="connsiteY6" fmla="*/ 242410 h 1960678"/>
              <a:gd name="connsiteX7" fmla="*/ 2492829 w 3667006"/>
              <a:gd name="connsiteY7" fmla="*/ 353988 h 1960678"/>
              <a:gd name="connsiteX8" fmla="*/ 2530929 w 3667006"/>
              <a:gd name="connsiteY8" fmla="*/ 166210 h 1960678"/>
              <a:gd name="connsiteX9" fmla="*/ 2571751 w 3667006"/>
              <a:gd name="connsiteY9" fmla="*/ 326774 h 1960678"/>
              <a:gd name="connsiteX10" fmla="*/ 2658836 w 3667006"/>
              <a:gd name="connsiteY10" fmla="*/ 383924 h 1960678"/>
              <a:gd name="connsiteX11" fmla="*/ 2661558 w 3667006"/>
              <a:gd name="connsiteY11" fmla="*/ 223360 h 1960678"/>
              <a:gd name="connsiteX12" fmla="*/ 2691493 w 3667006"/>
              <a:gd name="connsiteY12" fmla="*/ 87288 h 1960678"/>
              <a:gd name="connsiteX13" fmla="*/ 2724151 w 3667006"/>
              <a:gd name="connsiteY13" fmla="*/ 2924 h 1960678"/>
              <a:gd name="connsiteX14" fmla="*/ 2794908 w 3667006"/>
              <a:gd name="connsiteY14" fmla="*/ 185260 h 1960678"/>
              <a:gd name="connsiteX15" fmla="*/ 2854779 w 3667006"/>
              <a:gd name="connsiteY15" fmla="*/ 321331 h 1960678"/>
              <a:gd name="connsiteX16" fmla="*/ 2903765 w 3667006"/>
              <a:gd name="connsiteY16" fmla="*/ 166210 h 1960678"/>
              <a:gd name="connsiteX17" fmla="*/ 2922815 w 3667006"/>
              <a:gd name="connsiteY17" fmla="*/ 119945 h 1960678"/>
              <a:gd name="connsiteX18" fmla="*/ 2974522 w 3667006"/>
              <a:gd name="connsiteY18" fmla="*/ 394810 h 1960678"/>
              <a:gd name="connsiteX19" fmla="*/ 2997314 w 3667006"/>
              <a:gd name="connsiteY19" fmla="*/ 512851 h 1960678"/>
              <a:gd name="connsiteX20" fmla="*/ 3076236 w 3667006"/>
              <a:gd name="connsiteY20" fmla="*/ 675117 h 1960678"/>
              <a:gd name="connsiteX21" fmla="*/ 3146776 w 3667006"/>
              <a:gd name="connsiteY21" fmla="*/ 700755 h 1960678"/>
              <a:gd name="connsiteX22" fmla="*/ 3221347 w 3667006"/>
              <a:gd name="connsiteY22" fmla="*/ 725194 h 1960678"/>
              <a:gd name="connsiteX23" fmla="*/ 3297170 w 3667006"/>
              <a:gd name="connsiteY23" fmla="*/ 705894 h 1960678"/>
              <a:gd name="connsiteX24" fmla="*/ 3608955 w 3667006"/>
              <a:gd name="connsiteY24" fmla="*/ 969032 h 1960678"/>
              <a:gd name="connsiteX25" fmla="*/ 3583297 w 3667006"/>
              <a:gd name="connsiteY25" fmla="*/ 1299076 h 1960678"/>
              <a:gd name="connsiteX26" fmla="*/ 2773478 w 3667006"/>
              <a:gd name="connsiteY26" fmla="*/ 1004070 h 1960678"/>
              <a:gd name="connsiteX27" fmla="*/ 2598284 w 3667006"/>
              <a:gd name="connsiteY27" fmla="*/ 408757 h 1960678"/>
              <a:gd name="connsiteX28" fmla="*/ 2499973 w 3667006"/>
              <a:gd name="connsiteY28" fmla="*/ 407737 h 1960678"/>
              <a:gd name="connsiteX29" fmla="*/ 2471056 w 3667006"/>
              <a:gd name="connsiteY29" fmla="*/ 475773 h 1960678"/>
              <a:gd name="connsiteX30" fmla="*/ 2345871 w 3667006"/>
              <a:gd name="connsiteY30" fmla="*/ 623410 h 1960678"/>
              <a:gd name="connsiteX31" fmla="*/ 2228851 w 3667006"/>
              <a:gd name="connsiteY31" fmla="*/ 666953 h 1960678"/>
              <a:gd name="connsiteX32" fmla="*/ 2130879 w 3667006"/>
              <a:gd name="connsiteY32" fmla="*/ 683281 h 1960678"/>
              <a:gd name="connsiteX33" fmla="*/ 1907722 w 3667006"/>
              <a:gd name="connsiteY33" fmla="*/ 631573 h 1960678"/>
              <a:gd name="connsiteX34" fmla="*/ 1820637 w 3667006"/>
              <a:gd name="connsiteY34" fmla="*/ 721381 h 1960678"/>
              <a:gd name="connsiteX35" fmla="*/ 1687286 w 3667006"/>
              <a:gd name="connsiteY35" fmla="*/ 906438 h 1960678"/>
              <a:gd name="connsiteX36" fmla="*/ 1496786 w 3667006"/>
              <a:gd name="connsiteY36" fmla="*/ 1197631 h 1960678"/>
              <a:gd name="connsiteX37" fmla="*/ 1276351 w 3667006"/>
              <a:gd name="connsiteY37" fmla="*/ 1521481 h 1960678"/>
              <a:gd name="connsiteX38" fmla="*/ 1080407 w 3667006"/>
              <a:gd name="connsiteY38" fmla="*/ 1731030 h 1960678"/>
              <a:gd name="connsiteX39" fmla="*/ 930729 w 3667006"/>
              <a:gd name="connsiteY39" fmla="*/ 1869824 h 1960678"/>
              <a:gd name="connsiteX40" fmla="*/ 764722 w 3667006"/>
              <a:gd name="connsiteY40" fmla="*/ 1940581 h 1960678"/>
              <a:gd name="connsiteX41" fmla="*/ 576943 w 3667006"/>
              <a:gd name="connsiteY41" fmla="*/ 1959631 h 1960678"/>
              <a:gd name="connsiteX42" fmla="*/ 400052 w 3667006"/>
              <a:gd name="connsiteY42" fmla="*/ 1916088 h 1960678"/>
              <a:gd name="connsiteX43" fmla="*/ 231322 w 3667006"/>
              <a:gd name="connsiteY43" fmla="*/ 1891595 h 1960678"/>
              <a:gd name="connsiteX44" fmla="*/ 87086 w 3667006"/>
              <a:gd name="connsiteY44" fmla="*/ 1932417 h 1960678"/>
              <a:gd name="connsiteX45" fmla="*/ 0 w 3667006"/>
              <a:gd name="connsiteY45" fmla="*/ 1932417 h 1960678"/>
              <a:gd name="connsiteX46" fmla="*/ 5444 w 3667006"/>
              <a:gd name="connsiteY46" fmla="*/ 1635782 h 1960678"/>
              <a:gd name="connsiteX0" fmla="*/ 5444 w 3668071"/>
              <a:gd name="connsiteY0" fmla="*/ 1635782 h 1960678"/>
              <a:gd name="connsiteX1" fmla="*/ 315686 w 3668071"/>
              <a:gd name="connsiteY1" fmla="*/ 1554138 h 1960678"/>
              <a:gd name="connsiteX2" fmla="*/ 696686 w 3668071"/>
              <a:gd name="connsiteY2" fmla="*/ 1616731 h 1960678"/>
              <a:gd name="connsiteX3" fmla="*/ 1779815 w 3668071"/>
              <a:gd name="connsiteY3" fmla="*/ 247853 h 1960678"/>
              <a:gd name="connsiteX4" fmla="*/ 2149929 w 3668071"/>
              <a:gd name="connsiteY4" fmla="*/ 375760 h 1960678"/>
              <a:gd name="connsiteX5" fmla="*/ 2441122 w 3668071"/>
              <a:gd name="connsiteY5" fmla="*/ 111781 h 1960678"/>
              <a:gd name="connsiteX6" fmla="*/ 2471058 w 3668071"/>
              <a:gd name="connsiteY6" fmla="*/ 242410 h 1960678"/>
              <a:gd name="connsiteX7" fmla="*/ 2492829 w 3668071"/>
              <a:gd name="connsiteY7" fmla="*/ 353988 h 1960678"/>
              <a:gd name="connsiteX8" fmla="*/ 2530929 w 3668071"/>
              <a:gd name="connsiteY8" fmla="*/ 166210 h 1960678"/>
              <a:gd name="connsiteX9" fmla="*/ 2571751 w 3668071"/>
              <a:gd name="connsiteY9" fmla="*/ 326774 h 1960678"/>
              <a:gd name="connsiteX10" fmla="*/ 2658836 w 3668071"/>
              <a:gd name="connsiteY10" fmla="*/ 383924 h 1960678"/>
              <a:gd name="connsiteX11" fmla="*/ 2661558 w 3668071"/>
              <a:gd name="connsiteY11" fmla="*/ 223360 h 1960678"/>
              <a:gd name="connsiteX12" fmla="*/ 2691493 w 3668071"/>
              <a:gd name="connsiteY12" fmla="*/ 87288 h 1960678"/>
              <a:gd name="connsiteX13" fmla="*/ 2724151 w 3668071"/>
              <a:gd name="connsiteY13" fmla="*/ 2924 h 1960678"/>
              <a:gd name="connsiteX14" fmla="*/ 2794908 w 3668071"/>
              <a:gd name="connsiteY14" fmla="*/ 185260 h 1960678"/>
              <a:gd name="connsiteX15" fmla="*/ 2854779 w 3668071"/>
              <a:gd name="connsiteY15" fmla="*/ 321331 h 1960678"/>
              <a:gd name="connsiteX16" fmla="*/ 2903765 w 3668071"/>
              <a:gd name="connsiteY16" fmla="*/ 166210 h 1960678"/>
              <a:gd name="connsiteX17" fmla="*/ 2922815 w 3668071"/>
              <a:gd name="connsiteY17" fmla="*/ 119945 h 1960678"/>
              <a:gd name="connsiteX18" fmla="*/ 2974522 w 3668071"/>
              <a:gd name="connsiteY18" fmla="*/ 394810 h 1960678"/>
              <a:gd name="connsiteX19" fmla="*/ 2997314 w 3668071"/>
              <a:gd name="connsiteY19" fmla="*/ 512851 h 1960678"/>
              <a:gd name="connsiteX20" fmla="*/ 3076236 w 3668071"/>
              <a:gd name="connsiteY20" fmla="*/ 675117 h 1960678"/>
              <a:gd name="connsiteX21" fmla="*/ 3146776 w 3668071"/>
              <a:gd name="connsiteY21" fmla="*/ 700755 h 1960678"/>
              <a:gd name="connsiteX22" fmla="*/ 3221347 w 3668071"/>
              <a:gd name="connsiteY22" fmla="*/ 725194 h 1960678"/>
              <a:gd name="connsiteX23" fmla="*/ 3278120 w 3668071"/>
              <a:gd name="connsiteY23" fmla="*/ 686844 h 1960678"/>
              <a:gd name="connsiteX24" fmla="*/ 3608955 w 3668071"/>
              <a:gd name="connsiteY24" fmla="*/ 969032 h 1960678"/>
              <a:gd name="connsiteX25" fmla="*/ 3583297 w 3668071"/>
              <a:gd name="connsiteY25" fmla="*/ 1299076 h 1960678"/>
              <a:gd name="connsiteX26" fmla="*/ 2773478 w 3668071"/>
              <a:gd name="connsiteY26" fmla="*/ 1004070 h 1960678"/>
              <a:gd name="connsiteX27" fmla="*/ 2598284 w 3668071"/>
              <a:gd name="connsiteY27" fmla="*/ 408757 h 1960678"/>
              <a:gd name="connsiteX28" fmla="*/ 2499973 w 3668071"/>
              <a:gd name="connsiteY28" fmla="*/ 407737 h 1960678"/>
              <a:gd name="connsiteX29" fmla="*/ 2471056 w 3668071"/>
              <a:gd name="connsiteY29" fmla="*/ 475773 h 1960678"/>
              <a:gd name="connsiteX30" fmla="*/ 2345871 w 3668071"/>
              <a:gd name="connsiteY30" fmla="*/ 623410 h 1960678"/>
              <a:gd name="connsiteX31" fmla="*/ 2228851 w 3668071"/>
              <a:gd name="connsiteY31" fmla="*/ 666953 h 1960678"/>
              <a:gd name="connsiteX32" fmla="*/ 2130879 w 3668071"/>
              <a:gd name="connsiteY32" fmla="*/ 683281 h 1960678"/>
              <a:gd name="connsiteX33" fmla="*/ 1907722 w 3668071"/>
              <a:gd name="connsiteY33" fmla="*/ 631573 h 1960678"/>
              <a:gd name="connsiteX34" fmla="*/ 1820637 w 3668071"/>
              <a:gd name="connsiteY34" fmla="*/ 721381 h 1960678"/>
              <a:gd name="connsiteX35" fmla="*/ 1687286 w 3668071"/>
              <a:gd name="connsiteY35" fmla="*/ 906438 h 1960678"/>
              <a:gd name="connsiteX36" fmla="*/ 1496786 w 3668071"/>
              <a:gd name="connsiteY36" fmla="*/ 1197631 h 1960678"/>
              <a:gd name="connsiteX37" fmla="*/ 1276351 w 3668071"/>
              <a:gd name="connsiteY37" fmla="*/ 1521481 h 1960678"/>
              <a:gd name="connsiteX38" fmla="*/ 1080407 w 3668071"/>
              <a:gd name="connsiteY38" fmla="*/ 1731030 h 1960678"/>
              <a:gd name="connsiteX39" fmla="*/ 930729 w 3668071"/>
              <a:gd name="connsiteY39" fmla="*/ 1869824 h 1960678"/>
              <a:gd name="connsiteX40" fmla="*/ 764722 w 3668071"/>
              <a:gd name="connsiteY40" fmla="*/ 1940581 h 1960678"/>
              <a:gd name="connsiteX41" fmla="*/ 576943 w 3668071"/>
              <a:gd name="connsiteY41" fmla="*/ 1959631 h 1960678"/>
              <a:gd name="connsiteX42" fmla="*/ 400052 w 3668071"/>
              <a:gd name="connsiteY42" fmla="*/ 1916088 h 1960678"/>
              <a:gd name="connsiteX43" fmla="*/ 231322 w 3668071"/>
              <a:gd name="connsiteY43" fmla="*/ 1891595 h 1960678"/>
              <a:gd name="connsiteX44" fmla="*/ 87086 w 3668071"/>
              <a:gd name="connsiteY44" fmla="*/ 1932417 h 1960678"/>
              <a:gd name="connsiteX45" fmla="*/ 0 w 3668071"/>
              <a:gd name="connsiteY45" fmla="*/ 1932417 h 1960678"/>
              <a:gd name="connsiteX46" fmla="*/ 5444 w 3668071"/>
              <a:gd name="connsiteY46" fmla="*/ 1635782 h 1960678"/>
              <a:gd name="connsiteX0" fmla="*/ 5444 w 3668071"/>
              <a:gd name="connsiteY0" fmla="*/ 1635782 h 1960678"/>
              <a:gd name="connsiteX1" fmla="*/ 315686 w 3668071"/>
              <a:gd name="connsiteY1" fmla="*/ 1554138 h 1960678"/>
              <a:gd name="connsiteX2" fmla="*/ 696686 w 3668071"/>
              <a:gd name="connsiteY2" fmla="*/ 1616731 h 1960678"/>
              <a:gd name="connsiteX3" fmla="*/ 1779815 w 3668071"/>
              <a:gd name="connsiteY3" fmla="*/ 247853 h 1960678"/>
              <a:gd name="connsiteX4" fmla="*/ 2149929 w 3668071"/>
              <a:gd name="connsiteY4" fmla="*/ 375760 h 1960678"/>
              <a:gd name="connsiteX5" fmla="*/ 2441122 w 3668071"/>
              <a:gd name="connsiteY5" fmla="*/ 111781 h 1960678"/>
              <a:gd name="connsiteX6" fmla="*/ 2471058 w 3668071"/>
              <a:gd name="connsiteY6" fmla="*/ 242410 h 1960678"/>
              <a:gd name="connsiteX7" fmla="*/ 2492829 w 3668071"/>
              <a:gd name="connsiteY7" fmla="*/ 353988 h 1960678"/>
              <a:gd name="connsiteX8" fmla="*/ 2530929 w 3668071"/>
              <a:gd name="connsiteY8" fmla="*/ 166210 h 1960678"/>
              <a:gd name="connsiteX9" fmla="*/ 2571751 w 3668071"/>
              <a:gd name="connsiteY9" fmla="*/ 326774 h 1960678"/>
              <a:gd name="connsiteX10" fmla="*/ 2658836 w 3668071"/>
              <a:gd name="connsiteY10" fmla="*/ 383924 h 1960678"/>
              <a:gd name="connsiteX11" fmla="*/ 2661558 w 3668071"/>
              <a:gd name="connsiteY11" fmla="*/ 223360 h 1960678"/>
              <a:gd name="connsiteX12" fmla="*/ 2691493 w 3668071"/>
              <a:gd name="connsiteY12" fmla="*/ 87288 h 1960678"/>
              <a:gd name="connsiteX13" fmla="*/ 2724151 w 3668071"/>
              <a:gd name="connsiteY13" fmla="*/ 2924 h 1960678"/>
              <a:gd name="connsiteX14" fmla="*/ 2794908 w 3668071"/>
              <a:gd name="connsiteY14" fmla="*/ 185260 h 1960678"/>
              <a:gd name="connsiteX15" fmla="*/ 2854779 w 3668071"/>
              <a:gd name="connsiteY15" fmla="*/ 321331 h 1960678"/>
              <a:gd name="connsiteX16" fmla="*/ 2903765 w 3668071"/>
              <a:gd name="connsiteY16" fmla="*/ 166210 h 1960678"/>
              <a:gd name="connsiteX17" fmla="*/ 2922815 w 3668071"/>
              <a:gd name="connsiteY17" fmla="*/ 119945 h 1960678"/>
              <a:gd name="connsiteX18" fmla="*/ 2974522 w 3668071"/>
              <a:gd name="connsiteY18" fmla="*/ 394810 h 1960678"/>
              <a:gd name="connsiteX19" fmla="*/ 2997314 w 3668071"/>
              <a:gd name="connsiteY19" fmla="*/ 512851 h 1960678"/>
              <a:gd name="connsiteX20" fmla="*/ 3076236 w 3668071"/>
              <a:gd name="connsiteY20" fmla="*/ 675117 h 1960678"/>
              <a:gd name="connsiteX21" fmla="*/ 3146776 w 3668071"/>
              <a:gd name="connsiteY21" fmla="*/ 700755 h 1960678"/>
              <a:gd name="connsiteX22" fmla="*/ 3221347 w 3668071"/>
              <a:gd name="connsiteY22" fmla="*/ 725194 h 1960678"/>
              <a:gd name="connsiteX23" fmla="*/ 3278120 w 3668071"/>
              <a:gd name="connsiteY23" fmla="*/ 686844 h 1960678"/>
              <a:gd name="connsiteX24" fmla="*/ 3608955 w 3668071"/>
              <a:gd name="connsiteY24" fmla="*/ 969032 h 1960678"/>
              <a:gd name="connsiteX25" fmla="*/ 3583297 w 3668071"/>
              <a:gd name="connsiteY25" fmla="*/ 1299076 h 1960678"/>
              <a:gd name="connsiteX26" fmla="*/ 2773478 w 3668071"/>
              <a:gd name="connsiteY26" fmla="*/ 1004070 h 1960678"/>
              <a:gd name="connsiteX27" fmla="*/ 2598284 w 3668071"/>
              <a:gd name="connsiteY27" fmla="*/ 408757 h 1960678"/>
              <a:gd name="connsiteX28" fmla="*/ 2499973 w 3668071"/>
              <a:gd name="connsiteY28" fmla="*/ 407737 h 1960678"/>
              <a:gd name="connsiteX29" fmla="*/ 2471056 w 3668071"/>
              <a:gd name="connsiteY29" fmla="*/ 475773 h 1960678"/>
              <a:gd name="connsiteX30" fmla="*/ 2345871 w 3668071"/>
              <a:gd name="connsiteY30" fmla="*/ 623410 h 1960678"/>
              <a:gd name="connsiteX31" fmla="*/ 2228851 w 3668071"/>
              <a:gd name="connsiteY31" fmla="*/ 666953 h 1960678"/>
              <a:gd name="connsiteX32" fmla="*/ 2130879 w 3668071"/>
              <a:gd name="connsiteY32" fmla="*/ 683281 h 1960678"/>
              <a:gd name="connsiteX33" fmla="*/ 1907722 w 3668071"/>
              <a:gd name="connsiteY33" fmla="*/ 631573 h 1960678"/>
              <a:gd name="connsiteX34" fmla="*/ 1820637 w 3668071"/>
              <a:gd name="connsiteY34" fmla="*/ 721381 h 1960678"/>
              <a:gd name="connsiteX35" fmla="*/ 1687286 w 3668071"/>
              <a:gd name="connsiteY35" fmla="*/ 906438 h 1960678"/>
              <a:gd name="connsiteX36" fmla="*/ 1496786 w 3668071"/>
              <a:gd name="connsiteY36" fmla="*/ 1197631 h 1960678"/>
              <a:gd name="connsiteX37" fmla="*/ 1276351 w 3668071"/>
              <a:gd name="connsiteY37" fmla="*/ 1521481 h 1960678"/>
              <a:gd name="connsiteX38" fmla="*/ 1080407 w 3668071"/>
              <a:gd name="connsiteY38" fmla="*/ 1731030 h 1960678"/>
              <a:gd name="connsiteX39" fmla="*/ 930729 w 3668071"/>
              <a:gd name="connsiteY39" fmla="*/ 1869824 h 1960678"/>
              <a:gd name="connsiteX40" fmla="*/ 764722 w 3668071"/>
              <a:gd name="connsiteY40" fmla="*/ 1940581 h 1960678"/>
              <a:gd name="connsiteX41" fmla="*/ 576943 w 3668071"/>
              <a:gd name="connsiteY41" fmla="*/ 1959631 h 1960678"/>
              <a:gd name="connsiteX42" fmla="*/ 400052 w 3668071"/>
              <a:gd name="connsiteY42" fmla="*/ 1916088 h 1960678"/>
              <a:gd name="connsiteX43" fmla="*/ 231322 w 3668071"/>
              <a:gd name="connsiteY43" fmla="*/ 1891595 h 1960678"/>
              <a:gd name="connsiteX44" fmla="*/ 87086 w 3668071"/>
              <a:gd name="connsiteY44" fmla="*/ 1932417 h 1960678"/>
              <a:gd name="connsiteX45" fmla="*/ 0 w 3668071"/>
              <a:gd name="connsiteY45" fmla="*/ 1932417 h 1960678"/>
              <a:gd name="connsiteX46" fmla="*/ 5444 w 3668071"/>
              <a:gd name="connsiteY46" fmla="*/ 1635782 h 1960678"/>
              <a:gd name="connsiteX0" fmla="*/ 5444 w 3668071"/>
              <a:gd name="connsiteY0" fmla="*/ 1635782 h 1960678"/>
              <a:gd name="connsiteX1" fmla="*/ 315686 w 3668071"/>
              <a:gd name="connsiteY1" fmla="*/ 1554138 h 1960678"/>
              <a:gd name="connsiteX2" fmla="*/ 696686 w 3668071"/>
              <a:gd name="connsiteY2" fmla="*/ 1616731 h 1960678"/>
              <a:gd name="connsiteX3" fmla="*/ 1779815 w 3668071"/>
              <a:gd name="connsiteY3" fmla="*/ 247853 h 1960678"/>
              <a:gd name="connsiteX4" fmla="*/ 2149929 w 3668071"/>
              <a:gd name="connsiteY4" fmla="*/ 375760 h 1960678"/>
              <a:gd name="connsiteX5" fmla="*/ 2441122 w 3668071"/>
              <a:gd name="connsiteY5" fmla="*/ 111781 h 1960678"/>
              <a:gd name="connsiteX6" fmla="*/ 2471058 w 3668071"/>
              <a:gd name="connsiteY6" fmla="*/ 242410 h 1960678"/>
              <a:gd name="connsiteX7" fmla="*/ 2492829 w 3668071"/>
              <a:gd name="connsiteY7" fmla="*/ 353988 h 1960678"/>
              <a:gd name="connsiteX8" fmla="*/ 2530929 w 3668071"/>
              <a:gd name="connsiteY8" fmla="*/ 166210 h 1960678"/>
              <a:gd name="connsiteX9" fmla="*/ 2571751 w 3668071"/>
              <a:gd name="connsiteY9" fmla="*/ 326774 h 1960678"/>
              <a:gd name="connsiteX10" fmla="*/ 2658836 w 3668071"/>
              <a:gd name="connsiteY10" fmla="*/ 383924 h 1960678"/>
              <a:gd name="connsiteX11" fmla="*/ 2661558 w 3668071"/>
              <a:gd name="connsiteY11" fmla="*/ 223360 h 1960678"/>
              <a:gd name="connsiteX12" fmla="*/ 2691493 w 3668071"/>
              <a:gd name="connsiteY12" fmla="*/ 87288 h 1960678"/>
              <a:gd name="connsiteX13" fmla="*/ 2724151 w 3668071"/>
              <a:gd name="connsiteY13" fmla="*/ 2924 h 1960678"/>
              <a:gd name="connsiteX14" fmla="*/ 2794908 w 3668071"/>
              <a:gd name="connsiteY14" fmla="*/ 185260 h 1960678"/>
              <a:gd name="connsiteX15" fmla="*/ 2854779 w 3668071"/>
              <a:gd name="connsiteY15" fmla="*/ 321331 h 1960678"/>
              <a:gd name="connsiteX16" fmla="*/ 2903765 w 3668071"/>
              <a:gd name="connsiteY16" fmla="*/ 166210 h 1960678"/>
              <a:gd name="connsiteX17" fmla="*/ 2922815 w 3668071"/>
              <a:gd name="connsiteY17" fmla="*/ 119945 h 1960678"/>
              <a:gd name="connsiteX18" fmla="*/ 2974522 w 3668071"/>
              <a:gd name="connsiteY18" fmla="*/ 394810 h 1960678"/>
              <a:gd name="connsiteX19" fmla="*/ 2997314 w 3668071"/>
              <a:gd name="connsiteY19" fmla="*/ 512851 h 1960678"/>
              <a:gd name="connsiteX20" fmla="*/ 3146776 w 3668071"/>
              <a:gd name="connsiteY20" fmla="*/ 700755 h 1960678"/>
              <a:gd name="connsiteX21" fmla="*/ 3221347 w 3668071"/>
              <a:gd name="connsiteY21" fmla="*/ 725194 h 1960678"/>
              <a:gd name="connsiteX22" fmla="*/ 3278120 w 3668071"/>
              <a:gd name="connsiteY22" fmla="*/ 686844 h 1960678"/>
              <a:gd name="connsiteX23" fmla="*/ 3608955 w 3668071"/>
              <a:gd name="connsiteY23" fmla="*/ 969032 h 1960678"/>
              <a:gd name="connsiteX24" fmla="*/ 3583297 w 3668071"/>
              <a:gd name="connsiteY24" fmla="*/ 1299076 h 1960678"/>
              <a:gd name="connsiteX25" fmla="*/ 2773478 w 3668071"/>
              <a:gd name="connsiteY25" fmla="*/ 1004070 h 1960678"/>
              <a:gd name="connsiteX26" fmla="*/ 2598284 w 3668071"/>
              <a:gd name="connsiteY26" fmla="*/ 408757 h 1960678"/>
              <a:gd name="connsiteX27" fmla="*/ 2499973 w 3668071"/>
              <a:gd name="connsiteY27" fmla="*/ 407737 h 1960678"/>
              <a:gd name="connsiteX28" fmla="*/ 2471056 w 3668071"/>
              <a:gd name="connsiteY28" fmla="*/ 475773 h 1960678"/>
              <a:gd name="connsiteX29" fmla="*/ 2345871 w 3668071"/>
              <a:gd name="connsiteY29" fmla="*/ 623410 h 1960678"/>
              <a:gd name="connsiteX30" fmla="*/ 2228851 w 3668071"/>
              <a:gd name="connsiteY30" fmla="*/ 666953 h 1960678"/>
              <a:gd name="connsiteX31" fmla="*/ 2130879 w 3668071"/>
              <a:gd name="connsiteY31" fmla="*/ 683281 h 1960678"/>
              <a:gd name="connsiteX32" fmla="*/ 1907722 w 3668071"/>
              <a:gd name="connsiteY32" fmla="*/ 631573 h 1960678"/>
              <a:gd name="connsiteX33" fmla="*/ 1820637 w 3668071"/>
              <a:gd name="connsiteY33" fmla="*/ 721381 h 1960678"/>
              <a:gd name="connsiteX34" fmla="*/ 1687286 w 3668071"/>
              <a:gd name="connsiteY34" fmla="*/ 906438 h 1960678"/>
              <a:gd name="connsiteX35" fmla="*/ 1496786 w 3668071"/>
              <a:gd name="connsiteY35" fmla="*/ 1197631 h 1960678"/>
              <a:gd name="connsiteX36" fmla="*/ 1276351 w 3668071"/>
              <a:gd name="connsiteY36" fmla="*/ 1521481 h 1960678"/>
              <a:gd name="connsiteX37" fmla="*/ 1080407 w 3668071"/>
              <a:gd name="connsiteY37" fmla="*/ 1731030 h 1960678"/>
              <a:gd name="connsiteX38" fmla="*/ 930729 w 3668071"/>
              <a:gd name="connsiteY38" fmla="*/ 1869824 h 1960678"/>
              <a:gd name="connsiteX39" fmla="*/ 764722 w 3668071"/>
              <a:gd name="connsiteY39" fmla="*/ 1940581 h 1960678"/>
              <a:gd name="connsiteX40" fmla="*/ 576943 w 3668071"/>
              <a:gd name="connsiteY40" fmla="*/ 1959631 h 1960678"/>
              <a:gd name="connsiteX41" fmla="*/ 400052 w 3668071"/>
              <a:gd name="connsiteY41" fmla="*/ 1916088 h 1960678"/>
              <a:gd name="connsiteX42" fmla="*/ 231322 w 3668071"/>
              <a:gd name="connsiteY42" fmla="*/ 1891595 h 1960678"/>
              <a:gd name="connsiteX43" fmla="*/ 87086 w 3668071"/>
              <a:gd name="connsiteY43" fmla="*/ 1932417 h 1960678"/>
              <a:gd name="connsiteX44" fmla="*/ 0 w 3668071"/>
              <a:gd name="connsiteY44" fmla="*/ 1932417 h 1960678"/>
              <a:gd name="connsiteX45" fmla="*/ 5444 w 3668071"/>
              <a:gd name="connsiteY45" fmla="*/ 1635782 h 1960678"/>
              <a:gd name="connsiteX0" fmla="*/ 5444 w 3668071"/>
              <a:gd name="connsiteY0" fmla="*/ 1635782 h 1960678"/>
              <a:gd name="connsiteX1" fmla="*/ 315686 w 3668071"/>
              <a:gd name="connsiteY1" fmla="*/ 1554138 h 1960678"/>
              <a:gd name="connsiteX2" fmla="*/ 696686 w 3668071"/>
              <a:gd name="connsiteY2" fmla="*/ 1616731 h 1960678"/>
              <a:gd name="connsiteX3" fmla="*/ 1779815 w 3668071"/>
              <a:gd name="connsiteY3" fmla="*/ 247853 h 1960678"/>
              <a:gd name="connsiteX4" fmla="*/ 2149929 w 3668071"/>
              <a:gd name="connsiteY4" fmla="*/ 375760 h 1960678"/>
              <a:gd name="connsiteX5" fmla="*/ 2441122 w 3668071"/>
              <a:gd name="connsiteY5" fmla="*/ 111781 h 1960678"/>
              <a:gd name="connsiteX6" fmla="*/ 2471058 w 3668071"/>
              <a:gd name="connsiteY6" fmla="*/ 242410 h 1960678"/>
              <a:gd name="connsiteX7" fmla="*/ 2492829 w 3668071"/>
              <a:gd name="connsiteY7" fmla="*/ 353988 h 1960678"/>
              <a:gd name="connsiteX8" fmla="*/ 2530929 w 3668071"/>
              <a:gd name="connsiteY8" fmla="*/ 166210 h 1960678"/>
              <a:gd name="connsiteX9" fmla="*/ 2571751 w 3668071"/>
              <a:gd name="connsiteY9" fmla="*/ 326774 h 1960678"/>
              <a:gd name="connsiteX10" fmla="*/ 2658836 w 3668071"/>
              <a:gd name="connsiteY10" fmla="*/ 383924 h 1960678"/>
              <a:gd name="connsiteX11" fmla="*/ 2661558 w 3668071"/>
              <a:gd name="connsiteY11" fmla="*/ 223360 h 1960678"/>
              <a:gd name="connsiteX12" fmla="*/ 2691493 w 3668071"/>
              <a:gd name="connsiteY12" fmla="*/ 87288 h 1960678"/>
              <a:gd name="connsiteX13" fmla="*/ 2724151 w 3668071"/>
              <a:gd name="connsiteY13" fmla="*/ 2924 h 1960678"/>
              <a:gd name="connsiteX14" fmla="*/ 2794908 w 3668071"/>
              <a:gd name="connsiteY14" fmla="*/ 185260 h 1960678"/>
              <a:gd name="connsiteX15" fmla="*/ 2854779 w 3668071"/>
              <a:gd name="connsiteY15" fmla="*/ 321331 h 1960678"/>
              <a:gd name="connsiteX16" fmla="*/ 2903765 w 3668071"/>
              <a:gd name="connsiteY16" fmla="*/ 166210 h 1960678"/>
              <a:gd name="connsiteX17" fmla="*/ 2922815 w 3668071"/>
              <a:gd name="connsiteY17" fmla="*/ 119945 h 1960678"/>
              <a:gd name="connsiteX18" fmla="*/ 2974522 w 3668071"/>
              <a:gd name="connsiteY18" fmla="*/ 394810 h 1960678"/>
              <a:gd name="connsiteX19" fmla="*/ 2997314 w 3668071"/>
              <a:gd name="connsiteY19" fmla="*/ 512851 h 1960678"/>
              <a:gd name="connsiteX20" fmla="*/ 3146776 w 3668071"/>
              <a:gd name="connsiteY20" fmla="*/ 700755 h 1960678"/>
              <a:gd name="connsiteX21" fmla="*/ 3221347 w 3668071"/>
              <a:gd name="connsiteY21" fmla="*/ 725194 h 1960678"/>
              <a:gd name="connsiteX22" fmla="*/ 3278120 w 3668071"/>
              <a:gd name="connsiteY22" fmla="*/ 686844 h 1960678"/>
              <a:gd name="connsiteX23" fmla="*/ 3608955 w 3668071"/>
              <a:gd name="connsiteY23" fmla="*/ 969032 h 1960678"/>
              <a:gd name="connsiteX24" fmla="*/ 3583297 w 3668071"/>
              <a:gd name="connsiteY24" fmla="*/ 1299076 h 1960678"/>
              <a:gd name="connsiteX25" fmla="*/ 2773478 w 3668071"/>
              <a:gd name="connsiteY25" fmla="*/ 1004070 h 1960678"/>
              <a:gd name="connsiteX26" fmla="*/ 2598284 w 3668071"/>
              <a:gd name="connsiteY26" fmla="*/ 408757 h 1960678"/>
              <a:gd name="connsiteX27" fmla="*/ 2499973 w 3668071"/>
              <a:gd name="connsiteY27" fmla="*/ 407737 h 1960678"/>
              <a:gd name="connsiteX28" fmla="*/ 2471056 w 3668071"/>
              <a:gd name="connsiteY28" fmla="*/ 475773 h 1960678"/>
              <a:gd name="connsiteX29" fmla="*/ 2345871 w 3668071"/>
              <a:gd name="connsiteY29" fmla="*/ 623410 h 1960678"/>
              <a:gd name="connsiteX30" fmla="*/ 2228851 w 3668071"/>
              <a:gd name="connsiteY30" fmla="*/ 666953 h 1960678"/>
              <a:gd name="connsiteX31" fmla="*/ 2130879 w 3668071"/>
              <a:gd name="connsiteY31" fmla="*/ 683281 h 1960678"/>
              <a:gd name="connsiteX32" fmla="*/ 1907722 w 3668071"/>
              <a:gd name="connsiteY32" fmla="*/ 631573 h 1960678"/>
              <a:gd name="connsiteX33" fmla="*/ 1820637 w 3668071"/>
              <a:gd name="connsiteY33" fmla="*/ 721381 h 1960678"/>
              <a:gd name="connsiteX34" fmla="*/ 1687286 w 3668071"/>
              <a:gd name="connsiteY34" fmla="*/ 906438 h 1960678"/>
              <a:gd name="connsiteX35" fmla="*/ 1496786 w 3668071"/>
              <a:gd name="connsiteY35" fmla="*/ 1197631 h 1960678"/>
              <a:gd name="connsiteX36" fmla="*/ 1276351 w 3668071"/>
              <a:gd name="connsiteY36" fmla="*/ 1521481 h 1960678"/>
              <a:gd name="connsiteX37" fmla="*/ 1080407 w 3668071"/>
              <a:gd name="connsiteY37" fmla="*/ 1731030 h 1960678"/>
              <a:gd name="connsiteX38" fmla="*/ 930729 w 3668071"/>
              <a:gd name="connsiteY38" fmla="*/ 1869824 h 1960678"/>
              <a:gd name="connsiteX39" fmla="*/ 764722 w 3668071"/>
              <a:gd name="connsiteY39" fmla="*/ 1940581 h 1960678"/>
              <a:gd name="connsiteX40" fmla="*/ 576943 w 3668071"/>
              <a:gd name="connsiteY40" fmla="*/ 1959631 h 1960678"/>
              <a:gd name="connsiteX41" fmla="*/ 400052 w 3668071"/>
              <a:gd name="connsiteY41" fmla="*/ 1916088 h 1960678"/>
              <a:gd name="connsiteX42" fmla="*/ 231322 w 3668071"/>
              <a:gd name="connsiteY42" fmla="*/ 1891595 h 1960678"/>
              <a:gd name="connsiteX43" fmla="*/ 87086 w 3668071"/>
              <a:gd name="connsiteY43" fmla="*/ 1932417 h 1960678"/>
              <a:gd name="connsiteX44" fmla="*/ 0 w 3668071"/>
              <a:gd name="connsiteY44" fmla="*/ 1932417 h 1960678"/>
              <a:gd name="connsiteX45" fmla="*/ 5444 w 3668071"/>
              <a:gd name="connsiteY45" fmla="*/ 1635782 h 1960678"/>
              <a:gd name="connsiteX0" fmla="*/ 5444 w 3668071"/>
              <a:gd name="connsiteY0" fmla="*/ 1635782 h 1960678"/>
              <a:gd name="connsiteX1" fmla="*/ 315686 w 3668071"/>
              <a:gd name="connsiteY1" fmla="*/ 1554138 h 1960678"/>
              <a:gd name="connsiteX2" fmla="*/ 696686 w 3668071"/>
              <a:gd name="connsiteY2" fmla="*/ 1616731 h 1960678"/>
              <a:gd name="connsiteX3" fmla="*/ 1779815 w 3668071"/>
              <a:gd name="connsiteY3" fmla="*/ 247853 h 1960678"/>
              <a:gd name="connsiteX4" fmla="*/ 2149929 w 3668071"/>
              <a:gd name="connsiteY4" fmla="*/ 375760 h 1960678"/>
              <a:gd name="connsiteX5" fmla="*/ 2441122 w 3668071"/>
              <a:gd name="connsiteY5" fmla="*/ 111781 h 1960678"/>
              <a:gd name="connsiteX6" fmla="*/ 2471058 w 3668071"/>
              <a:gd name="connsiteY6" fmla="*/ 242410 h 1960678"/>
              <a:gd name="connsiteX7" fmla="*/ 2492829 w 3668071"/>
              <a:gd name="connsiteY7" fmla="*/ 353988 h 1960678"/>
              <a:gd name="connsiteX8" fmla="*/ 2530929 w 3668071"/>
              <a:gd name="connsiteY8" fmla="*/ 166210 h 1960678"/>
              <a:gd name="connsiteX9" fmla="*/ 2571751 w 3668071"/>
              <a:gd name="connsiteY9" fmla="*/ 326774 h 1960678"/>
              <a:gd name="connsiteX10" fmla="*/ 2658836 w 3668071"/>
              <a:gd name="connsiteY10" fmla="*/ 383924 h 1960678"/>
              <a:gd name="connsiteX11" fmla="*/ 2661558 w 3668071"/>
              <a:gd name="connsiteY11" fmla="*/ 223360 h 1960678"/>
              <a:gd name="connsiteX12" fmla="*/ 2691493 w 3668071"/>
              <a:gd name="connsiteY12" fmla="*/ 87288 h 1960678"/>
              <a:gd name="connsiteX13" fmla="*/ 2724151 w 3668071"/>
              <a:gd name="connsiteY13" fmla="*/ 2924 h 1960678"/>
              <a:gd name="connsiteX14" fmla="*/ 2794908 w 3668071"/>
              <a:gd name="connsiteY14" fmla="*/ 185260 h 1960678"/>
              <a:gd name="connsiteX15" fmla="*/ 2854779 w 3668071"/>
              <a:gd name="connsiteY15" fmla="*/ 321331 h 1960678"/>
              <a:gd name="connsiteX16" fmla="*/ 2903765 w 3668071"/>
              <a:gd name="connsiteY16" fmla="*/ 166210 h 1960678"/>
              <a:gd name="connsiteX17" fmla="*/ 2922815 w 3668071"/>
              <a:gd name="connsiteY17" fmla="*/ 119945 h 1960678"/>
              <a:gd name="connsiteX18" fmla="*/ 2974522 w 3668071"/>
              <a:gd name="connsiteY18" fmla="*/ 394810 h 1960678"/>
              <a:gd name="connsiteX19" fmla="*/ 2997314 w 3668071"/>
              <a:gd name="connsiteY19" fmla="*/ 512851 h 1960678"/>
              <a:gd name="connsiteX20" fmla="*/ 3146776 w 3668071"/>
              <a:gd name="connsiteY20" fmla="*/ 700755 h 1960678"/>
              <a:gd name="connsiteX21" fmla="*/ 3221347 w 3668071"/>
              <a:gd name="connsiteY21" fmla="*/ 725194 h 1960678"/>
              <a:gd name="connsiteX22" fmla="*/ 3278120 w 3668071"/>
              <a:gd name="connsiteY22" fmla="*/ 686844 h 1960678"/>
              <a:gd name="connsiteX23" fmla="*/ 3608955 w 3668071"/>
              <a:gd name="connsiteY23" fmla="*/ 969032 h 1960678"/>
              <a:gd name="connsiteX24" fmla="*/ 3583297 w 3668071"/>
              <a:gd name="connsiteY24" fmla="*/ 1299076 h 1960678"/>
              <a:gd name="connsiteX25" fmla="*/ 2773478 w 3668071"/>
              <a:gd name="connsiteY25" fmla="*/ 1004070 h 1960678"/>
              <a:gd name="connsiteX26" fmla="*/ 2598284 w 3668071"/>
              <a:gd name="connsiteY26" fmla="*/ 408757 h 1960678"/>
              <a:gd name="connsiteX27" fmla="*/ 2499973 w 3668071"/>
              <a:gd name="connsiteY27" fmla="*/ 407737 h 1960678"/>
              <a:gd name="connsiteX28" fmla="*/ 2471056 w 3668071"/>
              <a:gd name="connsiteY28" fmla="*/ 475773 h 1960678"/>
              <a:gd name="connsiteX29" fmla="*/ 2345871 w 3668071"/>
              <a:gd name="connsiteY29" fmla="*/ 623410 h 1960678"/>
              <a:gd name="connsiteX30" fmla="*/ 2228851 w 3668071"/>
              <a:gd name="connsiteY30" fmla="*/ 666953 h 1960678"/>
              <a:gd name="connsiteX31" fmla="*/ 2130879 w 3668071"/>
              <a:gd name="connsiteY31" fmla="*/ 683281 h 1960678"/>
              <a:gd name="connsiteX32" fmla="*/ 1907722 w 3668071"/>
              <a:gd name="connsiteY32" fmla="*/ 631573 h 1960678"/>
              <a:gd name="connsiteX33" fmla="*/ 1820637 w 3668071"/>
              <a:gd name="connsiteY33" fmla="*/ 721381 h 1960678"/>
              <a:gd name="connsiteX34" fmla="*/ 1687286 w 3668071"/>
              <a:gd name="connsiteY34" fmla="*/ 906438 h 1960678"/>
              <a:gd name="connsiteX35" fmla="*/ 1496786 w 3668071"/>
              <a:gd name="connsiteY35" fmla="*/ 1197631 h 1960678"/>
              <a:gd name="connsiteX36" fmla="*/ 1276351 w 3668071"/>
              <a:gd name="connsiteY36" fmla="*/ 1521481 h 1960678"/>
              <a:gd name="connsiteX37" fmla="*/ 1080407 w 3668071"/>
              <a:gd name="connsiteY37" fmla="*/ 1731030 h 1960678"/>
              <a:gd name="connsiteX38" fmla="*/ 930729 w 3668071"/>
              <a:gd name="connsiteY38" fmla="*/ 1869824 h 1960678"/>
              <a:gd name="connsiteX39" fmla="*/ 764722 w 3668071"/>
              <a:gd name="connsiteY39" fmla="*/ 1940581 h 1960678"/>
              <a:gd name="connsiteX40" fmla="*/ 576943 w 3668071"/>
              <a:gd name="connsiteY40" fmla="*/ 1959631 h 1960678"/>
              <a:gd name="connsiteX41" fmla="*/ 400052 w 3668071"/>
              <a:gd name="connsiteY41" fmla="*/ 1916088 h 1960678"/>
              <a:gd name="connsiteX42" fmla="*/ 231322 w 3668071"/>
              <a:gd name="connsiteY42" fmla="*/ 1891595 h 1960678"/>
              <a:gd name="connsiteX43" fmla="*/ 87086 w 3668071"/>
              <a:gd name="connsiteY43" fmla="*/ 1932417 h 1960678"/>
              <a:gd name="connsiteX44" fmla="*/ 0 w 3668071"/>
              <a:gd name="connsiteY44" fmla="*/ 1932417 h 1960678"/>
              <a:gd name="connsiteX45" fmla="*/ 5444 w 3668071"/>
              <a:gd name="connsiteY45" fmla="*/ 1635782 h 1960678"/>
              <a:gd name="connsiteX0" fmla="*/ 5444 w 3668071"/>
              <a:gd name="connsiteY0" fmla="*/ 1635782 h 1960678"/>
              <a:gd name="connsiteX1" fmla="*/ 315686 w 3668071"/>
              <a:gd name="connsiteY1" fmla="*/ 1554138 h 1960678"/>
              <a:gd name="connsiteX2" fmla="*/ 696686 w 3668071"/>
              <a:gd name="connsiteY2" fmla="*/ 1616731 h 1960678"/>
              <a:gd name="connsiteX3" fmla="*/ 1779815 w 3668071"/>
              <a:gd name="connsiteY3" fmla="*/ 247853 h 1960678"/>
              <a:gd name="connsiteX4" fmla="*/ 2149929 w 3668071"/>
              <a:gd name="connsiteY4" fmla="*/ 375760 h 1960678"/>
              <a:gd name="connsiteX5" fmla="*/ 2441122 w 3668071"/>
              <a:gd name="connsiteY5" fmla="*/ 111781 h 1960678"/>
              <a:gd name="connsiteX6" fmla="*/ 2471058 w 3668071"/>
              <a:gd name="connsiteY6" fmla="*/ 242410 h 1960678"/>
              <a:gd name="connsiteX7" fmla="*/ 2492829 w 3668071"/>
              <a:gd name="connsiteY7" fmla="*/ 353988 h 1960678"/>
              <a:gd name="connsiteX8" fmla="*/ 2530929 w 3668071"/>
              <a:gd name="connsiteY8" fmla="*/ 166210 h 1960678"/>
              <a:gd name="connsiteX9" fmla="*/ 2571751 w 3668071"/>
              <a:gd name="connsiteY9" fmla="*/ 326774 h 1960678"/>
              <a:gd name="connsiteX10" fmla="*/ 2658836 w 3668071"/>
              <a:gd name="connsiteY10" fmla="*/ 383924 h 1960678"/>
              <a:gd name="connsiteX11" fmla="*/ 2661558 w 3668071"/>
              <a:gd name="connsiteY11" fmla="*/ 223360 h 1960678"/>
              <a:gd name="connsiteX12" fmla="*/ 2691493 w 3668071"/>
              <a:gd name="connsiteY12" fmla="*/ 87288 h 1960678"/>
              <a:gd name="connsiteX13" fmla="*/ 2724151 w 3668071"/>
              <a:gd name="connsiteY13" fmla="*/ 2924 h 1960678"/>
              <a:gd name="connsiteX14" fmla="*/ 2794908 w 3668071"/>
              <a:gd name="connsiteY14" fmla="*/ 185260 h 1960678"/>
              <a:gd name="connsiteX15" fmla="*/ 2845254 w 3668071"/>
              <a:gd name="connsiteY15" fmla="*/ 307044 h 1960678"/>
              <a:gd name="connsiteX16" fmla="*/ 2903765 w 3668071"/>
              <a:gd name="connsiteY16" fmla="*/ 166210 h 1960678"/>
              <a:gd name="connsiteX17" fmla="*/ 2922815 w 3668071"/>
              <a:gd name="connsiteY17" fmla="*/ 119945 h 1960678"/>
              <a:gd name="connsiteX18" fmla="*/ 2974522 w 3668071"/>
              <a:gd name="connsiteY18" fmla="*/ 394810 h 1960678"/>
              <a:gd name="connsiteX19" fmla="*/ 2997314 w 3668071"/>
              <a:gd name="connsiteY19" fmla="*/ 512851 h 1960678"/>
              <a:gd name="connsiteX20" fmla="*/ 3146776 w 3668071"/>
              <a:gd name="connsiteY20" fmla="*/ 700755 h 1960678"/>
              <a:gd name="connsiteX21" fmla="*/ 3221347 w 3668071"/>
              <a:gd name="connsiteY21" fmla="*/ 725194 h 1960678"/>
              <a:gd name="connsiteX22" fmla="*/ 3278120 w 3668071"/>
              <a:gd name="connsiteY22" fmla="*/ 686844 h 1960678"/>
              <a:gd name="connsiteX23" fmla="*/ 3608955 w 3668071"/>
              <a:gd name="connsiteY23" fmla="*/ 969032 h 1960678"/>
              <a:gd name="connsiteX24" fmla="*/ 3583297 w 3668071"/>
              <a:gd name="connsiteY24" fmla="*/ 1299076 h 1960678"/>
              <a:gd name="connsiteX25" fmla="*/ 2773478 w 3668071"/>
              <a:gd name="connsiteY25" fmla="*/ 1004070 h 1960678"/>
              <a:gd name="connsiteX26" fmla="*/ 2598284 w 3668071"/>
              <a:gd name="connsiteY26" fmla="*/ 408757 h 1960678"/>
              <a:gd name="connsiteX27" fmla="*/ 2499973 w 3668071"/>
              <a:gd name="connsiteY27" fmla="*/ 407737 h 1960678"/>
              <a:gd name="connsiteX28" fmla="*/ 2471056 w 3668071"/>
              <a:gd name="connsiteY28" fmla="*/ 475773 h 1960678"/>
              <a:gd name="connsiteX29" fmla="*/ 2345871 w 3668071"/>
              <a:gd name="connsiteY29" fmla="*/ 623410 h 1960678"/>
              <a:gd name="connsiteX30" fmla="*/ 2228851 w 3668071"/>
              <a:gd name="connsiteY30" fmla="*/ 666953 h 1960678"/>
              <a:gd name="connsiteX31" fmla="*/ 2130879 w 3668071"/>
              <a:gd name="connsiteY31" fmla="*/ 683281 h 1960678"/>
              <a:gd name="connsiteX32" fmla="*/ 1907722 w 3668071"/>
              <a:gd name="connsiteY32" fmla="*/ 631573 h 1960678"/>
              <a:gd name="connsiteX33" fmla="*/ 1820637 w 3668071"/>
              <a:gd name="connsiteY33" fmla="*/ 721381 h 1960678"/>
              <a:gd name="connsiteX34" fmla="*/ 1687286 w 3668071"/>
              <a:gd name="connsiteY34" fmla="*/ 906438 h 1960678"/>
              <a:gd name="connsiteX35" fmla="*/ 1496786 w 3668071"/>
              <a:gd name="connsiteY35" fmla="*/ 1197631 h 1960678"/>
              <a:gd name="connsiteX36" fmla="*/ 1276351 w 3668071"/>
              <a:gd name="connsiteY36" fmla="*/ 1521481 h 1960678"/>
              <a:gd name="connsiteX37" fmla="*/ 1080407 w 3668071"/>
              <a:gd name="connsiteY37" fmla="*/ 1731030 h 1960678"/>
              <a:gd name="connsiteX38" fmla="*/ 930729 w 3668071"/>
              <a:gd name="connsiteY38" fmla="*/ 1869824 h 1960678"/>
              <a:gd name="connsiteX39" fmla="*/ 764722 w 3668071"/>
              <a:gd name="connsiteY39" fmla="*/ 1940581 h 1960678"/>
              <a:gd name="connsiteX40" fmla="*/ 576943 w 3668071"/>
              <a:gd name="connsiteY40" fmla="*/ 1959631 h 1960678"/>
              <a:gd name="connsiteX41" fmla="*/ 400052 w 3668071"/>
              <a:gd name="connsiteY41" fmla="*/ 1916088 h 1960678"/>
              <a:gd name="connsiteX42" fmla="*/ 231322 w 3668071"/>
              <a:gd name="connsiteY42" fmla="*/ 1891595 h 1960678"/>
              <a:gd name="connsiteX43" fmla="*/ 87086 w 3668071"/>
              <a:gd name="connsiteY43" fmla="*/ 1932417 h 1960678"/>
              <a:gd name="connsiteX44" fmla="*/ 0 w 3668071"/>
              <a:gd name="connsiteY44" fmla="*/ 1932417 h 1960678"/>
              <a:gd name="connsiteX45" fmla="*/ 5444 w 3668071"/>
              <a:gd name="connsiteY45" fmla="*/ 1635782 h 1960678"/>
              <a:gd name="connsiteX0" fmla="*/ 5444 w 3668071"/>
              <a:gd name="connsiteY0" fmla="*/ 1635782 h 1960678"/>
              <a:gd name="connsiteX1" fmla="*/ 315686 w 3668071"/>
              <a:gd name="connsiteY1" fmla="*/ 1554138 h 1960678"/>
              <a:gd name="connsiteX2" fmla="*/ 696686 w 3668071"/>
              <a:gd name="connsiteY2" fmla="*/ 1616731 h 1960678"/>
              <a:gd name="connsiteX3" fmla="*/ 1779815 w 3668071"/>
              <a:gd name="connsiteY3" fmla="*/ 247853 h 1960678"/>
              <a:gd name="connsiteX4" fmla="*/ 2149929 w 3668071"/>
              <a:gd name="connsiteY4" fmla="*/ 375760 h 1960678"/>
              <a:gd name="connsiteX5" fmla="*/ 2441122 w 3668071"/>
              <a:gd name="connsiteY5" fmla="*/ 111781 h 1960678"/>
              <a:gd name="connsiteX6" fmla="*/ 2471058 w 3668071"/>
              <a:gd name="connsiteY6" fmla="*/ 242410 h 1960678"/>
              <a:gd name="connsiteX7" fmla="*/ 2492829 w 3668071"/>
              <a:gd name="connsiteY7" fmla="*/ 353988 h 1960678"/>
              <a:gd name="connsiteX8" fmla="*/ 2530929 w 3668071"/>
              <a:gd name="connsiteY8" fmla="*/ 166210 h 1960678"/>
              <a:gd name="connsiteX9" fmla="*/ 2571751 w 3668071"/>
              <a:gd name="connsiteY9" fmla="*/ 326774 h 1960678"/>
              <a:gd name="connsiteX10" fmla="*/ 2673124 w 3668071"/>
              <a:gd name="connsiteY10" fmla="*/ 381542 h 1960678"/>
              <a:gd name="connsiteX11" fmla="*/ 2661558 w 3668071"/>
              <a:gd name="connsiteY11" fmla="*/ 223360 h 1960678"/>
              <a:gd name="connsiteX12" fmla="*/ 2691493 w 3668071"/>
              <a:gd name="connsiteY12" fmla="*/ 87288 h 1960678"/>
              <a:gd name="connsiteX13" fmla="*/ 2724151 w 3668071"/>
              <a:gd name="connsiteY13" fmla="*/ 2924 h 1960678"/>
              <a:gd name="connsiteX14" fmla="*/ 2794908 w 3668071"/>
              <a:gd name="connsiteY14" fmla="*/ 185260 h 1960678"/>
              <a:gd name="connsiteX15" fmla="*/ 2845254 w 3668071"/>
              <a:gd name="connsiteY15" fmla="*/ 307044 h 1960678"/>
              <a:gd name="connsiteX16" fmla="*/ 2903765 w 3668071"/>
              <a:gd name="connsiteY16" fmla="*/ 166210 h 1960678"/>
              <a:gd name="connsiteX17" fmla="*/ 2922815 w 3668071"/>
              <a:gd name="connsiteY17" fmla="*/ 119945 h 1960678"/>
              <a:gd name="connsiteX18" fmla="*/ 2974522 w 3668071"/>
              <a:gd name="connsiteY18" fmla="*/ 394810 h 1960678"/>
              <a:gd name="connsiteX19" fmla="*/ 2997314 w 3668071"/>
              <a:gd name="connsiteY19" fmla="*/ 512851 h 1960678"/>
              <a:gd name="connsiteX20" fmla="*/ 3146776 w 3668071"/>
              <a:gd name="connsiteY20" fmla="*/ 700755 h 1960678"/>
              <a:gd name="connsiteX21" fmla="*/ 3221347 w 3668071"/>
              <a:gd name="connsiteY21" fmla="*/ 725194 h 1960678"/>
              <a:gd name="connsiteX22" fmla="*/ 3278120 w 3668071"/>
              <a:gd name="connsiteY22" fmla="*/ 686844 h 1960678"/>
              <a:gd name="connsiteX23" fmla="*/ 3608955 w 3668071"/>
              <a:gd name="connsiteY23" fmla="*/ 969032 h 1960678"/>
              <a:gd name="connsiteX24" fmla="*/ 3583297 w 3668071"/>
              <a:gd name="connsiteY24" fmla="*/ 1299076 h 1960678"/>
              <a:gd name="connsiteX25" fmla="*/ 2773478 w 3668071"/>
              <a:gd name="connsiteY25" fmla="*/ 1004070 h 1960678"/>
              <a:gd name="connsiteX26" fmla="*/ 2598284 w 3668071"/>
              <a:gd name="connsiteY26" fmla="*/ 408757 h 1960678"/>
              <a:gd name="connsiteX27" fmla="*/ 2499973 w 3668071"/>
              <a:gd name="connsiteY27" fmla="*/ 407737 h 1960678"/>
              <a:gd name="connsiteX28" fmla="*/ 2471056 w 3668071"/>
              <a:gd name="connsiteY28" fmla="*/ 475773 h 1960678"/>
              <a:gd name="connsiteX29" fmla="*/ 2345871 w 3668071"/>
              <a:gd name="connsiteY29" fmla="*/ 623410 h 1960678"/>
              <a:gd name="connsiteX30" fmla="*/ 2228851 w 3668071"/>
              <a:gd name="connsiteY30" fmla="*/ 666953 h 1960678"/>
              <a:gd name="connsiteX31" fmla="*/ 2130879 w 3668071"/>
              <a:gd name="connsiteY31" fmla="*/ 683281 h 1960678"/>
              <a:gd name="connsiteX32" fmla="*/ 1907722 w 3668071"/>
              <a:gd name="connsiteY32" fmla="*/ 631573 h 1960678"/>
              <a:gd name="connsiteX33" fmla="*/ 1820637 w 3668071"/>
              <a:gd name="connsiteY33" fmla="*/ 721381 h 1960678"/>
              <a:gd name="connsiteX34" fmla="*/ 1687286 w 3668071"/>
              <a:gd name="connsiteY34" fmla="*/ 906438 h 1960678"/>
              <a:gd name="connsiteX35" fmla="*/ 1496786 w 3668071"/>
              <a:gd name="connsiteY35" fmla="*/ 1197631 h 1960678"/>
              <a:gd name="connsiteX36" fmla="*/ 1276351 w 3668071"/>
              <a:gd name="connsiteY36" fmla="*/ 1521481 h 1960678"/>
              <a:gd name="connsiteX37" fmla="*/ 1080407 w 3668071"/>
              <a:gd name="connsiteY37" fmla="*/ 1731030 h 1960678"/>
              <a:gd name="connsiteX38" fmla="*/ 930729 w 3668071"/>
              <a:gd name="connsiteY38" fmla="*/ 1869824 h 1960678"/>
              <a:gd name="connsiteX39" fmla="*/ 764722 w 3668071"/>
              <a:gd name="connsiteY39" fmla="*/ 1940581 h 1960678"/>
              <a:gd name="connsiteX40" fmla="*/ 576943 w 3668071"/>
              <a:gd name="connsiteY40" fmla="*/ 1959631 h 1960678"/>
              <a:gd name="connsiteX41" fmla="*/ 400052 w 3668071"/>
              <a:gd name="connsiteY41" fmla="*/ 1916088 h 1960678"/>
              <a:gd name="connsiteX42" fmla="*/ 231322 w 3668071"/>
              <a:gd name="connsiteY42" fmla="*/ 1891595 h 1960678"/>
              <a:gd name="connsiteX43" fmla="*/ 87086 w 3668071"/>
              <a:gd name="connsiteY43" fmla="*/ 1932417 h 1960678"/>
              <a:gd name="connsiteX44" fmla="*/ 0 w 3668071"/>
              <a:gd name="connsiteY44" fmla="*/ 1932417 h 1960678"/>
              <a:gd name="connsiteX45" fmla="*/ 5444 w 3668071"/>
              <a:gd name="connsiteY45" fmla="*/ 1635782 h 1960678"/>
              <a:gd name="connsiteX0" fmla="*/ 5444 w 3661073"/>
              <a:gd name="connsiteY0" fmla="*/ 1635782 h 1960678"/>
              <a:gd name="connsiteX1" fmla="*/ 315686 w 3661073"/>
              <a:gd name="connsiteY1" fmla="*/ 1554138 h 1960678"/>
              <a:gd name="connsiteX2" fmla="*/ 696686 w 3661073"/>
              <a:gd name="connsiteY2" fmla="*/ 1616731 h 1960678"/>
              <a:gd name="connsiteX3" fmla="*/ 1779815 w 3661073"/>
              <a:gd name="connsiteY3" fmla="*/ 247853 h 1960678"/>
              <a:gd name="connsiteX4" fmla="*/ 2149929 w 3661073"/>
              <a:gd name="connsiteY4" fmla="*/ 375760 h 1960678"/>
              <a:gd name="connsiteX5" fmla="*/ 2441122 w 3661073"/>
              <a:gd name="connsiteY5" fmla="*/ 111781 h 1960678"/>
              <a:gd name="connsiteX6" fmla="*/ 2471058 w 3661073"/>
              <a:gd name="connsiteY6" fmla="*/ 242410 h 1960678"/>
              <a:gd name="connsiteX7" fmla="*/ 2492829 w 3661073"/>
              <a:gd name="connsiteY7" fmla="*/ 353988 h 1960678"/>
              <a:gd name="connsiteX8" fmla="*/ 2530929 w 3661073"/>
              <a:gd name="connsiteY8" fmla="*/ 166210 h 1960678"/>
              <a:gd name="connsiteX9" fmla="*/ 2571751 w 3661073"/>
              <a:gd name="connsiteY9" fmla="*/ 326774 h 1960678"/>
              <a:gd name="connsiteX10" fmla="*/ 2673124 w 3661073"/>
              <a:gd name="connsiteY10" fmla="*/ 381542 h 1960678"/>
              <a:gd name="connsiteX11" fmla="*/ 2661558 w 3661073"/>
              <a:gd name="connsiteY11" fmla="*/ 223360 h 1960678"/>
              <a:gd name="connsiteX12" fmla="*/ 2691493 w 3661073"/>
              <a:gd name="connsiteY12" fmla="*/ 87288 h 1960678"/>
              <a:gd name="connsiteX13" fmla="*/ 2724151 w 3661073"/>
              <a:gd name="connsiteY13" fmla="*/ 2924 h 1960678"/>
              <a:gd name="connsiteX14" fmla="*/ 2794908 w 3661073"/>
              <a:gd name="connsiteY14" fmla="*/ 185260 h 1960678"/>
              <a:gd name="connsiteX15" fmla="*/ 2845254 w 3661073"/>
              <a:gd name="connsiteY15" fmla="*/ 307044 h 1960678"/>
              <a:gd name="connsiteX16" fmla="*/ 2903765 w 3661073"/>
              <a:gd name="connsiteY16" fmla="*/ 166210 h 1960678"/>
              <a:gd name="connsiteX17" fmla="*/ 2922815 w 3661073"/>
              <a:gd name="connsiteY17" fmla="*/ 119945 h 1960678"/>
              <a:gd name="connsiteX18" fmla="*/ 2974522 w 3661073"/>
              <a:gd name="connsiteY18" fmla="*/ 394810 h 1960678"/>
              <a:gd name="connsiteX19" fmla="*/ 2997314 w 3661073"/>
              <a:gd name="connsiteY19" fmla="*/ 512851 h 1960678"/>
              <a:gd name="connsiteX20" fmla="*/ 3146776 w 3661073"/>
              <a:gd name="connsiteY20" fmla="*/ 700755 h 1960678"/>
              <a:gd name="connsiteX21" fmla="*/ 3221347 w 3661073"/>
              <a:gd name="connsiteY21" fmla="*/ 725194 h 1960678"/>
              <a:gd name="connsiteX22" fmla="*/ 3278120 w 3661073"/>
              <a:gd name="connsiteY22" fmla="*/ 686844 h 1960678"/>
              <a:gd name="connsiteX23" fmla="*/ 3608955 w 3661073"/>
              <a:gd name="connsiteY23" fmla="*/ 969032 h 1960678"/>
              <a:gd name="connsiteX24" fmla="*/ 3583297 w 3661073"/>
              <a:gd name="connsiteY24" fmla="*/ 1299076 h 1960678"/>
              <a:gd name="connsiteX25" fmla="*/ 2878253 w 3661073"/>
              <a:gd name="connsiteY25" fmla="*/ 996926 h 1960678"/>
              <a:gd name="connsiteX26" fmla="*/ 2598284 w 3661073"/>
              <a:gd name="connsiteY26" fmla="*/ 408757 h 1960678"/>
              <a:gd name="connsiteX27" fmla="*/ 2499973 w 3661073"/>
              <a:gd name="connsiteY27" fmla="*/ 407737 h 1960678"/>
              <a:gd name="connsiteX28" fmla="*/ 2471056 w 3661073"/>
              <a:gd name="connsiteY28" fmla="*/ 475773 h 1960678"/>
              <a:gd name="connsiteX29" fmla="*/ 2345871 w 3661073"/>
              <a:gd name="connsiteY29" fmla="*/ 623410 h 1960678"/>
              <a:gd name="connsiteX30" fmla="*/ 2228851 w 3661073"/>
              <a:gd name="connsiteY30" fmla="*/ 666953 h 1960678"/>
              <a:gd name="connsiteX31" fmla="*/ 2130879 w 3661073"/>
              <a:gd name="connsiteY31" fmla="*/ 683281 h 1960678"/>
              <a:gd name="connsiteX32" fmla="*/ 1907722 w 3661073"/>
              <a:gd name="connsiteY32" fmla="*/ 631573 h 1960678"/>
              <a:gd name="connsiteX33" fmla="*/ 1820637 w 3661073"/>
              <a:gd name="connsiteY33" fmla="*/ 721381 h 1960678"/>
              <a:gd name="connsiteX34" fmla="*/ 1687286 w 3661073"/>
              <a:gd name="connsiteY34" fmla="*/ 906438 h 1960678"/>
              <a:gd name="connsiteX35" fmla="*/ 1496786 w 3661073"/>
              <a:gd name="connsiteY35" fmla="*/ 1197631 h 1960678"/>
              <a:gd name="connsiteX36" fmla="*/ 1276351 w 3661073"/>
              <a:gd name="connsiteY36" fmla="*/ 1521481 h 1960678"/>
              <a:gd name="connsiteX37" fmla="*/ 1080407 w 3661073"/>
              <a:gd name="connsiteY37" fmla="*/ 1731030 h 1960678"/>
              <a:gd name="connsiteX38" fmla="*/ 930729 w 3661073"/>
              <a:gd name="connsiteY38" fmla="*/ 1869824 h 1960678"/>
              <a:gd name="connsiteX39" fmla="*/ 764722 w 3661073"/>
              <a:gd name="connsiteY39" fmla="*/ 1940581 h 1960678"/>
              <a:gd name="connsiteX40" fmla="*/ 576943 w 3661073"/>
              <a:gd name="connsiteY40" fmla="*/ 1959631 h 1960678"/>
              <a:gd name="connsiteX41" fmla="*/ 400052 w 3661073"/>
              <a:gd name="connsiteY41" fmla="*/ 1916088 h 1960678"/>
              <a:gd name="connsiteX42" fmla="*/ 231322 w 3661073"/>
              <a:gd name="connsiteY42" fmla="*/ 1891595 h 1960678"/>
              <a:gd name="connsiteX43" fmla="*/ 87086 w 3661073"/>
              <a:gd name="connsiteY43" fmla="*/ 1932417 h 1960678"/>
              <a:gd name="connsiteX44" fmla="*/ 0 w 3661073"/>
              <a:gd name="connsiteY44" fmla="*/ 1932417 h 1960678"/>
              <a:gd name="connsiteX45" fmla="*/ 5444 w 3661073"/>
              <a:gd name="connsiteY45" fmla="*/ 1635782 h 1960678"/>
              <a:gd name="connsiteX0" fmla="*/ 5444 w 3661073"/>
              <a:gd name="connsiteY0" fmla="*/ 1635782 h 1960678"/>
              <a:gd name="connsiteX1" fmla="*/ 315686 w 3661073"/>
              <a:gd name="connsiteY1" fmla="*/ 1554138 h 1960678"/>
              <a:gd name="connsiteX2" fmla="*/ 696686 w 3661073"/>
              <a:gd name="connsiteY2" fmla="*/ 1616731 h 1960678"/>
              <a:gd name="connsiteX3" fmla="*/ 1779815 w 3661073"/>
              <a:gd name="connsiteY3" fmla="*/ 247853 h 1960678"/>
              <a:gd name="connsiteX4" fmla="*/ 2149929 w 3661073"/>
              <a:gd name="connsiteY4" fmla="*/ 375760 h 1960678"/>
              <a:gd name="connsiteX5" fmla="*/ 2441122 w 3661073"/>
              <a:gd name="connsiteY5" fmla="*/ 111781 h 1960678"/>
              <a:gd name="connsiteX6" fmla="*/ 2471058 w 3661073"/>
              <a:gd name="connsiteY6" fmla="*/ 242410 h 1960678"/>
              <a:gd name="connsiteX7" fmla="*/ 2492829 w 3661073"/>
              <a:gd name="connsiteY7" fmla="*/ 353988 h 1960678"/>
              <a:gd name="connsiteX8" fmla="*/ 2530929 w 3661073"/>
              <a:gd name="connsiteY8" fmla="*/ 166210 h 1960678"/>
              <a:gd name="connsiteX9" fmla="*/ 2571751 w 3661073"/>
              <a:gd name="connsiteY9" fmla="*/ 326774 h 1960678"/>
              <a:gd name="connsiteX10" fmla="*/ 2673124 w 3661073"/>
              <a:gd name="connsiteY10" fmla="*/ 381542 h 1960678"/>
              <a:gd name="connsiteX11" fmla="*/ 2661558 w 3661073"/>
              <a:gd name="connsiteY11" fmla="*/ 223360 h 1960678"/>
              <a:gd name="connsiteX12" fmla="*/ 2691493 w 3661073"/>
              <a:gd name="connsiteY12" fmla="*/ 87288 h 1960678"/>
              <a:gd name="connsiteX13" fmla="*/ 2724151 w 3661073"/>
              <a:gd name="connsiteY13" fmla="*/ 2924 h 1960678"/>
              <a:gd name="connsiteX14" fmla="*/ 2794908 w 3661073"/>
              <a:gd name="connsiteY14" fmla="*/ 185260 h 1960678"/>
              <a:gd name="connsiteX15" fmla="*/ 2845254 w 3661073"/>
              <a:gd name="connsiteY15" fmla="*/ 307044 h 1960678"/>
              <a:gd name="connsiteX16" fmla="*/ 2903765 w 3661073"/>
              <a:gd name="connsiteY16" fmla="*/ 166210 h 1960678"/>
              <a:gd name="connsiteX17" fmla="*/ 2922815 w 3661073"/>
              <a:gd name="connsiteY17" fmla="*/ 119945 h 1960678"/>
              <a:gd name="connsiteX18" fmla="*/ 2974522 w 3661073"/>
              <a:gd name="connsiteY18" fmla="*/ 394810 h 1960678"/>
              <a:gd name="connsiteX19" fmla="*/ 2997314 w 3661073"/>
              <a:gd name="connsiteY19" fmla="*/ 512851 h 1960678"/>
              <a:gd name="connsiteX20" fmla="*/ 3146776 w 3661073"/>
              <a:gd name="connsiteY20" fmla="*/ 700755 h 1960678"/>
              <a:gd name="connsiteX21" fmla="*/ 3221347 w 3661073"/>
              <a:gd name="connsiteY21" fmla="*/ 725194 h 1960678"/>
              <a:gd name="connsiteX22" fmla="*/ 3278120 w 3661073"/>
              <a:gd name="connsiteY22" fmla="*/ 686844 h 1960678"/>
              <a:gd name="connsiteX23" fmla="*/ 3608955 w 3661073"/>
              <a:gd name="connsiteY23" fmla="*/ 969032 h 1960678"/>
              <a:gd name="connsiteX24" fmla="*/ 3583297 w 3661073"/>
              <a:gd name="connsiteY24" fmla="*/ 1299076 h 1960678"/>
              <a:gd name="connsiteX25" fmla="*/ 2878253 w 3661073"/>
              <a:gd name="connsiteY25" fmla="*/ 996926 h 1960678"/>
              <a:gd name="connsiteX26" fmla="*/ 2714139 w 3661073"/>
              <a:gd name="connsiteY26" fmla="*/ 729957 h 1960678"/>
              <a:gd name="connsiteX27" fmla="*/ 2598284 w 3661073"/>
              <a:gd name="connsiteY27" fmla="*/ 408757 h 1960678"/>
              <a:gd name="connsiteX28" fmla="*/ 2499973 w 3661073"/>
              <a:gd name="connsiteY28" fmla="*/ 407737 h 1960678"/>
              <a:gd name="connsiteX29" fmla="*/ 2471056 w 3661073"/>
              <a:gd name="connsiteY29" fmla="*/ 475773 h 1960678"/>
              <a:gd name="connsiteX30" fmla="*/ 2345871 w 3661073"/>
              <a:gd name="connsiteY30" fmla="*/ 623410 h 1960678"/>
              <a:gd name="connsiteX31" fmla="*/ 2228851 w 3661073"/>
              <a:gd name="connsiteY31" fmla="*/ 666953 h 1960678"/>
              <a:gd name="connsiteX32" fmla="*/ 2130879 w 3661073"/>
              <a:gd name="connsiteY32" fmla="*/ 683281 h 1960678"/>
              <a:gd name="connsiteX33" fmla="*/ 1907722 w 3661073"/>
              <a:gd name="connsiteY33" fmla="*/ 631573 h 1960678"/>
              <a:gd name="connsiteX34" fmla="*/ 1820637 w 3661073"/>
              <a:gd name="connsiteY34" fmla="*/ 721381 h 1960678"/>
              <a:gd name="connsiteX35" fmla="*/ 1687286 w 3661073"/>
              <a:gd name="connsiteY35" fmla="*/ 906438 h 1960678"/>
              <a:gd name="connsiteX36" fmla="*/ 1496786 w 3661073"/>
              <a:gd name="connsiteY36" fmla="*/ 1197631 h 1960678"/>
              <a:gd name="connsiteX37" fmla="*/ 1276351 w 3661073"/>
              <a:gd name="connsiteY37" fmla="*/ 1521481 h 1960678"/>
              <a:gd name="connsiteX38" fmla="*/ 1080407 w 3661073"/>
              <a:gd name="connsiteY38" fmla="*/ 1731030 h 1960678"/>
              <a:gd name="connsiteX39" fmla="*/ 930729 w 3661073"/>
              <a:gd name="connsiteY39" fmla="*/ 1869824 h 1960678"/>
              <a:gd name="connsiteX40" fmla="*/ 764722 w 3661073"/>
              <a:gd name="connsiteY40" fmla="*/ 1940581 h 1960678"/>
              <a:gd name="connsiteX41" fmla="*/ 576943 w 3661073"/>
              <a:gd name="connsiteY41" fmla="*/ 1959631 h 1960678"/>
              <a:gd name="connsiteX42" fmla="*/ 400052 w 3661073"/>
              <a:gd name="connsiteY42" fmla="*/ 1916088 h 1960678"/>
              <a:gd name="connsiteX43" fmla="*/ 231322 w 3661073"/>
              <a:gd name="connsiteY43" fmla="*/ 1891595 h 1960678"/>
              <a:gd name="connsiteX44" fmla="*/ 87086 w 3661073"/>
              <a:gd name="connsiteY44" fmla="*/ 1932417 h 1960678"/>
              <a:gd name="connsiteX45" fmla="*/ 0 w 3661073"/>
              <a:gd name="connsiteY45" fmla="*/ 1932417 h 1960678"/>
              <a:gd name="connsiteX46" fmla="*/ 5444 w 3661073"/>
              <a:gd name="connsiteY46" fmla="*/ 1635782 h 1960678"/>
              <a:gd name="connsiteX0" fmla="*/ 5444 w 3661073"/>
              <a:gd name="connsiteY0" fmla="*/ 1635782 h 1960678"/>
              <a:gd name="connsiteX1" fmla="*/ 315686 w 3661073"/>
              <a:gd name="connsiteY1" fmla="*/ 1554138 h 1960678"/>
              <a:gd name="connsiteX2" fmla="*/ 696686 w 3661073"/>
              <a:gd name="connsiteY2" fmla="*/ 1616731 h 1960678"/>
              <a:gd name="connsiteX3" fmla="*/ 1779815 w 3661073"/>
              <a:gd name="connsiteY3" fmla="*/ 247853 h 1960678"/>
              <a:gd name="connsiteX4" fmla="*/ 2149929 w 3661073"/>
              <a:gd name="connsiteY4" fmla="*/ 375760 h 1960678"/>
              <a:gd name="connsiteX5" fmla="*/ 2441122 w 3661073"/>
              <a:gd name="connsiteY5" fmla="*/ 111781 h 1960678"/>
              <a:gd name="connsiteX6" fmla="*/ 2471058 w 3661073"/>
              <a:gd name="connsiteY6" fmla="*/ 242410 h 1960678"/>
              <a:gd name="connsiteX7" fmla="*/ 2492829 w 3661073"/>
              <a:gd name="connsiteY7" fmla="*/ 353988 h 1960678"/>
              <a:gd name="connsiteX8" fmla="*/ 2530929 w 3661073"/>
              <a:gd name="connsiteY8" fmla="*/ 166210 h 1960678"/>
              <a:gd name="connsiteX9" fmla="*/ 2571751 w 3661073"/>
              <a:gd name="connsiteY9" fmla="*/ 326774 h 1960678"/>
              <a:gd name="connsiteX10" fmla="*/ 2673124 w 3661073"/>
              <a:gd name="connsiteY10" fmla="*/ 381542 h 1960678"/>
              <a:gd name="connsiteX11" fmla="*/ 2661558 w 3661073"/>
              <a:gd name="connsiteY11" fmla="*/ 223360 h 1960678"/>
              <a:gd name="connsiteX12" fmla="*/ 2691493 w 3661073"/>
              <a:gd name="connsiteY12" fmla="*/ 87288 h 1960678"/>
              <a:gd name="connsiteX13" fmla="*/ 2724151 w 3661073"/>
              <a:gd name="connsiteY13" fmla="*/ 2924 h 1960678"/>
              <a:gd name="connsiteX14" fmla="*/ 2794908 w 3661073"/>
              <a:gd name="connsiteY14" fmla="*/ 185260 h 1960678"/>
              <a:gd name="connsiteX15" fmla="*/ 2845254 w 3661073"/>
              <a:gd name="connsiteY15" fmla="*/ 307044 h 1960678"/>
              <a:gd name="connsiteX16" fmla="*/ 2903765 w 3661073"/>
              <a:gd name="connsiteY16" fmla="*/ 166210 h 1960678"/>
              <a:gd name="connsiteX17" fmla="*/ 2922815 w 3661073"/>
              <a:gd name="connsiteY17" fmla="*/ 119945 h 1960678"/>
              <a:gd name="connsiteX18" fmla="*/ 2974522 w 3661073"/>
              <a:gd name="connsiteY18" fmla="*/ 394810 h 1960678"/>
              <a:gd name="connsiteX19" fmla="*/ 2997314 w 3661073"/>
              <a:gd name="connsiteY19" fmla="*/ 512851 h 1960678"/>
              <a:gd name="connsiteX20" fmla="*/ 3146776 w 3661073"/>
              <a:gd name="connsiteY20" fmla="*/ 700755 h 1960678"/>
              <a:gd name="connsiteX21" fmla="*/ 3221347 w 3661073"/>
              <a:gd name="connsiteY21" fmla="*/ 725194 h 1960678"/>
              <a:gd name="connsiteX22" fmla="*/ 3278120 w 3661073"/>
              <a:gd name="connsiteY22" fmla="*/ 686844 h 1960678"/>
              <a:gd name="connsiteX23" fmla="*/ 3608955 w 3661073"/>
              <a:gd name="connsiteY23" fmla="*/ 969032 h 1960678"/>
              <a:gd name="connsiteX24" fmla="*/ 3583297 w 3661073"/>
              <a:gd name="connsiteY24" fmla="*/ 1299076 h 1960678"/>
              <a:gd name="connsiteX25" fmla="*/ 2878253 w 3661073"/>
              <a:gd name="connsiteY25" fmla="*/ 996926 h 1960678"/>
              <a:gd name="connsiteX26" fmla="*/ 2692708 w 3661073"/>
              <a:gd name="connsiteY26" fmla="*/ 703763 h 1960678"/>
              <a:gd name="connsiteX27" fmla="*/ 2598284 w 3661073"/>
              <a:gd name="connsiteY27" fmla="*/ 408757 h 1960678"/>
              <a:gd name="connsiteX28" fmla="*/ 2499973 w 3661073"/>
              <a:gd name="connsiteY28" fmla="*/ 407737 h 1960678"/>
              <a:gd name="connsiteX29" fmla="*/ 2471056 w 3661073"/>
              <a:gd name="connsiteY29" fmla="*/ 475773 h 1960678"/>
              <a:gd name="connsiteX30" fmla="*/ 2345871 w 3661073"/>
              <a:gd name="connsiteY30" fmla="*/ 623410 h 1960678"/>
              <a:gd name="connsiteX31" fmla="*/ 2228851 w 3661073"/>
              <a:gd name="connsiteY31" fmla="*/ 666953 h 1960678"/>
              <a:gd name="connsiteX32" fmla="*/ 2130879 w 3661073"/>
              <a:gd name="connsiteY32" fmla="*/ 683281 h 1960678"/>
              <a:gd name="connsiteX33" fmla="*/ 1907722 w 3661073"/>
              <a:gd name="connsiteY33" fmla="*/ 631573 h 1960678"/>
              <a:gd name="connsiteX34" fmla="*/ 1820637 w 3661073"/>
              <a:gd name="connsiteY34" fmla="*/ 721381 h 1960678"/>
              <a:gd name="connsiteX35" fmla="*/ 1687286 w 3661073"/>
              <a:gd name="connsiteY35" fmla="*/ 906438 h 1960678"/>
              <a:gd name="connsiteX36" fmla="*/ 1496786 w 3661073"/>
              <a:gd name="connsiteY36" fmla="*/ 1197631 h 1960678"/>
              <a:gd name="connsiteX37" fmla="*/ 1276351 w 3661073"/>
              <a:gd name="connsiteY37" fmla="*/ 1521481 h 1960678"/>
              <a:gd name="connsiteX38" fmla="*/ 1080407 w 3661073"/>
              <a:gd name="connsiteY38" fmla="*/ 1731030 h 1960678"/>
              <a:gd name="connsiteX39" fmla="*/ 930729 w 3661073"/>
              <a:gd name="connsiteY39" fmla="*/ 1869824 h 1960678"/>
              <a:gd name="connsiteX40" fmla="*/ 764722 w 3661073"/>
              <a:gd name="connsiteY40" fmla="*/ 1940581 h 1960678"/>
              <a:gd name="connsiteX41" fmla="*/ 576943 w 3661073"/>
              <a:gd name="connsiteY41" fmla="*/ 1959631 h 1960678"/>
              <a:gd name="connsiteX42" fmla="*/ 400052 w 3661073"/>
              <a:gd name="connsiteY42" fmla="*/ 1916088 h 1960678"/>
              <a:gd name="connsiteX43" fmla="*/ 231322 w 3661073"/>
              <a:gd name="connsiteY43" fmla="*/ 1891595 h 1960678"/>
              <a:gd name="connsiteX44" fmla="*/ 87086 w 3661073"/>
              <a:gd name="connsiteY44" fmla="*/ 1932417 h 1960678"/>
              <a:gd name="connsiteX45" fmla="*/ 0 w 3661073"/>
              <a:gd name="connsiteY45" fmla="*/ 1932417 h 1960678"/>
              <a:gd name="connsiteX46" fmla="*/ 5444 w 3661073"/>
              <a:gd name="connsiteY46" fmla="*/ 1635782 h 1960678"/>
              <a:gd name="connsiteX0" fmla="*/ 5444 w 3648061"/>
              <a:gd name="connsiteY0" fmla="*/ 1635782 h 1960678"/>
              <a:gd name="connsiteX1" fmla="*/ 315686 w 3648061"/>
              <a:gd name="connsiteY1" fmla="*/ 1554138 h 1960678"/>
              <a:gd name="connsiteX2" fmla="*/ 696686 w 3648061"/>
              <a:gd name="connsiteY2" fmla="*/ 1616731 h 1960678"/>
              <a:gd name="connsiteX3" fmla="*/ 1779815 w 3648061"/>
              <a:gd name="connsiteY3" fmla="*/ 247853 h 1960678"/>
              <a:gd name="connsiteX4" fmla="*/ 2149929 w 3648061"/>
              <a:gd name="connsiteY4" fmla="*/ 375760 h 1960678"/>
              <a:gd name="connsiteX5" fmla="*/ 2441122 w 3648061"/>
              <a:gd name="connsiteY5" fmla="*/ 111781 h 1960678"/>
              <a:gd name="connsiteX6" fmla="*/ 2471058 w 3648061"/>
              <a:gd name="connsiteY6" fmla="*/ 242410 h 1960678"/>
              <a:gd name="connsiteX7" fmla="*/ 2492829 w 3648061"/>
              <a:gd name="connsiteY7" fmla="*/ 353988 h 1960678"/>
              <a:gd name="connsiteX8" fmla="*/ 2530929 w 3648061"/>
              <a:gd name="connsiteY8" fmla="*/ 166210 h 1960678"/>
              <a:gd name="connsiteX9" fmla="*/ 2571751 w 3648061"/>
              <a:gd name="connsiteY9" fmla="*/ 326774 h 1960678"/>
              <a:gd name="connsiteX10" fmla="*/ 2673124 w 3648061"/>
              <a:gd name="connsiteY10" fmla="*/ 381542 h 1960678"/>
              <a:gd name="connsiteX11" fmla="*/ 2661558 w 3648061"/>
              <a:gd name="connsiteY11" fmla="*/ 223360 h 1960678"/>
              <a:gd name="connsiteX12" fmla="*/ 2691493 w 3648061"/>
              <a:gd name="connsiteY12" fmla="*/ 87288 h 1960678"/>
              <a:gd name="connsiteX13" fmla="*/ 2724151 w 3648061"/>
              <a:gd name="connsiteY13" fmla="*/ 2924 h 1960678"/>
              <a:gd name="connsiteX14" fmla="*/ 2794908 w 3648061"/>
              <a:gd name="connsiteY14" fmla="*/ 185260 h 1960678"/>
              <a:gd name="connsiteX15" fmla="*/ 2845254 w 3648061"/>
              <a:gd name="connsiteY15" fmla="*/ 307044 h 1960678"/>
              <a:gd name="connsiteX16" fmla="*/ 2903765 w 3648061"/>
              <a:gd name="connsiteY16" fmla="*/ 166210 h 1960678"/>
              <a:gd name="connsiteX17" fmla="*/ 2922815 w 3648061"/>
              <a:gd name="connsiteY17" fmla="*/ 119945 h 1960678"/>
              <a:gd name="connsiteX18" fmla="*/ 2974522 w 3648061"/>
              <a:gd name="connsiteY18" fmla="*/ 394810 h 1960678"/>
              <a:gd name="connsiteX19" fmla="*/ 2997314 w 3648061"/>
              <a:gd name="connsiteY19" fmla="*/ 512851 h 1960678"/>
              <a:gd name="connsiteX20" fmla="*/ 3146776 w 3648061"/>
              <a:gd name="connsiteY20" fmla="*/ 700755 h 1960678"/>
              <a:gd name="connsiteX21" fmla="*/ 3221347 w 3648061"/>
              <a:gd name="connsiteY21" fmla="*/ 725194 h 1960678"/>
              <a:gd name="connsiteX22" fmla="*/ 3278120 w 3648061"/>
              <a:gd name="connsiteY22" fmla="*/ 686844 h 1960678"/>
              <a:gd name="connsiteX23" fmla="*/ 3608955 w 3648061"/>
              <a:gd name="connsiteY23" fmla="*/ 969032 h 1960678"/>
              <a:gd name="connsiteX24" fmla="*/ 3583297 w 3648061"/>
              <a:gd name="connsiteY24" fmla="*/ 1299076 h 1960678"/>
              <a:gd name="connsiteX25" fmla="*/ 3085614 w 3648061"/>
              <a:gd name="connsiteY25" fmla="*/ 1106194 h 1960678"/>
              <a:gd name="connsiteX26" fmla="*/ 2878253 w 3648061"/>
              <a:gd name="connsiteY26" fmla="*/ 996926 h 1960678"/>
              <a:gd name="connsiteX27" fmla="*/ 2692708 w 3648061"/>
              <a:gd name="connsiteY27" fmla="*/ 703763 h 1960678"/>
              <a:gd name="connsiteX28" fmla="*/ 2598284 w 3648061"/>
              <a:gd name="connsiteY28" fmla="*/ 408757 h 1960678"/>
              <a:gd name="connsiteX29" fmla="*/ 2499973 w 3648061"/>
              <a:gd name="connsiteY29" fmla="*/ 407737 h 1960678"/>
              <a:gd name="connsiteX30" fmla="*/ 2471056 w 3648061"/>
              <a:gd name="connsiteY30" fmla="*/ 475773 h 1960678"/>
              <a:gd name="connsiteX31" fmla="*/ 2345871 w 3648061"/>
              <a:gd name="connsiteY31" fmla="*/ 623410 h 1960678"/>
              <a:gd name="connsiteX32" fmla="*/ 2228851 w 3648061"/>
              <a:gd name="connsiteY32" fmla="*/ 666953 h 1960678"/>
              <a:gd name="connsiteX33" fmla="*/ 2130879 w 3648061"/>
              <a:gd name="connsiteY33" fmla="*/ 683281 h 1960678"/>
              <a:gd name="connsiteX34" fmla="*/ 1907722 w 3648061"/>
              <a:gd name="connsiteY34" fmla="*/ 631573 h 1960678"/>
              <a:gd name="connsiteX35" fmla="*/ 1820637 w 3648061"/>
              <a:gd name="connsiteY35" fmla="*/ 721381 h 1960678"/>
              <a:gd name="connsiteX36" fmla="*/ 1687286 w 3648061"/>
              <a:gd name="connsiteY36" fmla="*/ 906438 h 1960678"/>
              <a:gd name="connsiteX37" fmla="*/ 1496786 w 3648061"/>
              <a:gd name="connsiteY37" fmla="*/ 1197631 h 1960678"/>
              <a:gd name="connsiteX38" fmla="*/ 1276351 w 3648061"/>
              <a:gd name="connsiteY38" fmla="*/ 1521481 h 1960678"/>
              <a:gd name="connsiteX39" fmla="*/ 1080407 w 3648061"/>
              <a:gd name="connsiteY39" fmla="*/ 1731030 h 1960678"/>
              <a:gd name="connsiteX40" fmla="*/ 930729 w 3648061"/>
              <a:gd name="connsiteY40" fmla="*/ 1869824 h 1960678"/>
              <a:gd name="connsiteX41" fmla="*/ 764722 w 3648061"/>
              <a:gd name="connsiteY41" fmla="*/ 1940581 h 1960678"/>
              <a:gd name="connsiteX42" fmla="*/ 576943 w 3648061"/>
              <a:gd name="connsiteY42" fmla="*/ 1959631 h 1960678"/>
              <a:gd name="connsiteX43" fmla="*/ 400052 w 3648061"/>
              <a:gd name="connsiteY43" fmla="*/ 1916088 h 1960678"/>
              <a:gd name="connsiteX44" fmla="*/ 231322 w 3648061"/>
              <a:gd name="connsiteY44" fmla="*/ 1891595 h 1960678"/>
              <a:gd name="connsiteX45" fmla="*/ 87086 w 3648061"/>
              <a:gd name="connsiteY45" fmla="*/ 1932417 h 1960678"/>
              <a:gd name="connsiteX46" fmla="*/ 0 w 3648061"/>
              <a:gd name="connsiteY46" fmla="*/ 1932417 h 1960678"/>
              <a:gd name="connsiteX47" fmla="*/ 5444 w 3648061"/>
              <a:gd name="connsiteY47" fmla="*/ 1635782 h 1960678"/>
              <a:gd name="connsiteX0" fmla="*/ 5444 w 3645582"/>
              <a:gd name="connsiteY0" fmla="*/ 1635782 h 1960678"/>
              <a:gd name="connsiteX1" fmla="*/ 315686 w 3645582"/>
              <a:gd name="connsiteY1" fmla="*/ 1554138 h 1960678"/>
              <a:gd name="connsiteX2" fmla="*/ 696686 w 3645582"/>
              <a:gd name="connsiteY2" fmla="*/ 1616731 h 1960678"/>
              <a:gd name="connsiteX3" fmla="*/ 1779815 w 3645582"/>
              <a:gd name="connsiteY3" fmla="*/ 247853 h 1960678"/>
              <a:gd name="connsiteX4" fmla="*/ 2149929 w 3645582"/>
              <a:gd name="connsiteY4" fmla="*/ 375760 h 1960678"/>
              <a:gd name="connsiteX5" fmla="*/ 2441122 w 3645582"/>
              <a:gd name="connsiteY5" fmla="*/ 111781 h 1960678"/>
              <a:gd name="connsiteX6" fmla="*/ 2471058 w 3645582"/>
              <a:gd name="connsiteY6" fmla="*/ 242410 h 1960678"/>
              <a:gd name="connsiteX7" fmla="*/ 2492829 w 3645582"/>
              <a:gd name="connsiteY7" fmla="*/ 353988 h 1960678"/>
              <a:gd name="connsiteX8" fmla="*/ 2530929 w 3645582"/>
              <a:gd name="connsiteY8" fmla="*/ 166210 h 1960678"/>
              <a:gd name="connsiteX9" fmla="*/ 2571751 w 3645582"/>
              <a:gd name="connsiteY9" fmla="*/ 326774 h 1960678"/>
              <a:gd name="connsiteX10" fmla="*/ 2673124 w 3645582"/>
              <a:gd name="connsiteY10" fmla="*/ 381542 h 1960678"/>
              <a:gd name="connsiteX11" fmla="*/ 2661558 w 3645582"/>
              <a:gd name="connsiteY11" fmla="*/ 223360 h 1960678"/>
              <a:gd name="connsiteX12" fmla="*/ 2691493 w 3645582"/>
              <a:gd name="connsiteY12" fmla="*/ 87288 h 1960678"/>
              <a:gd name="connsiteX13" fmla="*/ 2724151 w 3645582"/>
              <a:gd name="connsiteY13" fmla="*/ 2924 h 1960678"/>
              <a:gd name="connsiteX14" fmla="*/ 2794908 w 3645582"/>
              <a:gd name="connsiteY14" fmla="*/ 185260 h 1960678"/>
              <a:gd name="connsiteX15" fmla="*/ 2845254 w 3645582"/>
              <a:gd name="connsiteY15" fmla="*/ 307044 h 1960678"/>
              <a:gd name="connsiteX16" fmla="*/ 2903765 w 3645582"/>
              <a:gd name="connsiteY16" fmla="*/ 166210 h 1960678"/>
              <a:gd name="connsiteX17" fmla="*/ 2922815 w 3645582"/>
              <a:gd name="connsiteY17" fmla="*/ 119945 h 1960678"/>
              <a:gd name="connsiteX18" fmla="*/ 2974522 w 3645582"/>
              <a:gd name="connsiteY18" fmla="*/ 394810 h 1960678"/>
              <a:gd name="connsiteX19" fmla="*/ 2997314 w 3645582"/>
              <a:gd name="connsiteY19" fmla="*/ 512851 h 1960678"/>
              <a:gd name="connsiteX20" fmla="*/ 3146776 w 3645582"/>
              <a:gd name="connsiteY20" fmla="*/ 700755 h 1960678"/>
              <a:gd name="connsiteX21" fmla="*/ 3221347 w 3645582"/>
              <a:gd name="connsiteY21" fmla="*/ 725194 h 1960678"/>
              <a:gd name="connsiteX22" fmla="*/ 3278120 w 3645582"/>
              <a:gd name="connsiteY22" fmla="*/ 686844 h 1960678"/>
              <a:gd name="connsiteX23" fmla="*/ 3608955 w 3645582"/>
              <a:gd name="connsiteY23" fmla="*/ 969032 h 1960678"/>
              <a:gd name="connsiteX24" fmla="*/ 3583297 w 3645582"/>
              <a:gd name="connsiteY24" fmla="*/ 1299076 h 1960678"/>
              <a:gd name="connsiteX25" fmla="*/ 3128477 w 3645582"/>
              <a:gd name="connsiteY25" fmla="*/ 1130007 h 1960678"/>
              <a:gd name="connsiteX26" fmla="*/ 2878253 w 3645582"/>
              <a:gd name="connsiteY26" fmla="*/ 996926 h 1960678"/>
              <a:gd name="connsiteX27" fmla="*/ 2692708 w 3645582"/>
              <a:gd name="connsiteY27" fmla="*/ 703763 h 1960678"/>
              <a:gd name="connsiteX28" fmla="*/ 2598284 w 3645582"/>
              <a:gd name="connsiteY28" fmla="*/ 408757 h 1960678"/>
              <a:gd name="connsiteX29" fmla="*/ 2499973 w 3645582"/>
              <a:gd name="connsiteY29" fmla="*/ 407737 h 1960678"/>
              <a:gd name="connsiteX30" fmla="*/ 2471056 w 3645582"/>
              <a:gd name="connsiteY30" fmla="*/ 475773 h 1960678"/>
              <a:gd name="connsiteX31" fmla="*/ 2345871 w 3645582"/>
              <a:gd name="connsiteY31" fmla="*/ 623410 h 1960678"/>
              <a:gd name="connsiteX32" fmla="*/ 2228851 w 3645582"/>
              <a:gd name="connsiteY32" fmla="*/ 666953 h 1960678"/>
              <a:gd name="connsiteX33" fmla="*/ 2130879 w 3645582"/>
              <a:gd name="connsiteY33" fmla="*/ 683281 h 1960678"/>
              <a:gd name="connsiteX34" fmla="*/ 1907722 w 3645582"/>
              <a:gd name="connsiteY34" fmla="*/ 631573 h 1960678"/>
              <a:gd name="connsiteX35" fmla="*/ 1820637 w 3645582"/>
              <a:gd name="connsiteY35" fmla="*/ 721381 h 1960678"/>
              <a:gd name="connsiteX36" fmla="*/ 1687286 w 3645582"/>
              <a:gd name="connsiteY36" fmla="*/ 906438 h 1960678"/>
              <a:gd name="connsiteX37" fmla="*/ 1496786 w 3645582"/>
              <a:gd name="connsiteY37" fmla="*/ 1197631 h 1960678"/>
              <a:gd name="connsiteX38" fmla="*/ 1276351 w 3645582"/>
              <a:gd name="connsiteY38" fmla="*/ 1521481 h 1960678"/>
              <a:gd name="connsiteX39" fmla="*/ 1080407 w 3645582"/>
              <a:gd name="connsiteY39" fmla="*/ 1731030 h 1960678"/>
              <a:gd name="connsiteX40" fmla="*/ 930729 w 3645582"/>
              <a:gd name="connsiteY40" fmla="*/ 1869824 h 1960678"/>
              <a:gd name="connsiteX41" fmla="*/ 764722 w 3645582"/>
              <a:gd name="connsiteY41" fmla="*/ 1940581 h 1960678"/>
              <a:gd name="connsiteX42" fmla="*/ 576943 w 3645582"/>
              <a:gd name="connsiteY42" fmla="*/ 1959631 h 1960678"/>
              <a:gd name="connsiteX43" fmla="*/ 400052 w 3645582"/>
              <a:gd name="connsiteY43" fmla="*/ 1916088 h 1960678"/>
              <a:gd name="connsiteX44" fmla="*/ 231322 w 3645582"/>
              <a:gd name="connsiteY44" fmla="*/ 1891595 h 1960678"/>
              <a:gd name="connsiteX45" fmla="*/ 87086 w 3645582"/>
              <a:gd name="connsiteY45" fmla="*/ 1932417 h 1960678"/>
              <a:gd name="connsiteX46" fmla="*/ 0 w 3645582"/>
              <a:gd name="connsiteY46" fmla="*/ 1932417 h 1960678"/>
              <a:gd name="connsiteX47" fmla="*/ 5444 w 3645582"/>
              <a:gd name="connsiteY47" fmla="*/ 1635782 h 1960678"/>
              <a:gd name="connsiteX0" fmla="*/ 5444 w 3645582"/>
              <a:gd name="connsiteY0" fmla="*/ 1635782 h 1960678"/>
              <a:gd name="connsiteX1" fmla="*/ 315686 w 3645582"/>
              <a:gd name="connsiteY1" fmla="*/ 1554138 h 1960678"/>
              <a:gd name="connsiteX2" fmla="*/ 696686 w 3645582"/>
              <a:gd name="connsiteY2" fmla="*/ 1616731 h 1960678"/>
              <a:gd name="connsiteX3" fmla="*/ 1779815 w 3645582"/>
              <a:gd name="connsiteY3" fmla="*/ 247853 h 1960678"/>
              <a:gd name="connsiteX4" fmla="*/ 2149929 w 3645582"/>
              <a:gd name="connsiteY4" fmla="*/ 375760 h 1960678"/>
              <a:gd name="connsiteX5" fmla="*/ 2441122 w 3645582"/>
              <a:gd name="connsiteY5" fmla="*/ 111781 h 1960678"/>
              <a:gd name="connsiteX6" fmla="*/ 2471058 w 3645582"/>
              <a:gd name="connsiteY6" fmla="*/ 242410 h 1960678"/>
              <a:gd name="connsiteX7" fmla="*/ 2492829 w 3645582"/>
              <a:gd name="connsiteY7" fmla="*/ 353988 h 1960678"/>
              <a:gd name="connsiteX8" fmla="*/ 2530929 w 3645582"/>
              <a:gd name="connsiteY8" fmla="*/ 166210 h 1960678"/>
              <a:gd name="connsiteX9" fmla="*/ 2571751 w 3645582"/>
              <a:gd name="connsiteY9" fmla="*/ 326774 h 1960678"/>
              <a:gd name="connsiteX10" fmla="*/ 2673124 w 3645582"/>
              <a:gd name="connsiteY10" fmla="*/ 381542 h 1960678"/>
              <a:gd name="connsiteX11" fmla="*/ 2661558 w 3645582"/>
              <a:gd name="connsiteY11" fmla="*/ 223360 h 1960678"/>
              <a:gd name="connsiteX12" fmla="*/ 2691493 w 3645582"/>
              <a:gd name="connsiteY12" fmla="*/ 87288 h 1960678"/>
              <a:gd name="connsiteX13" fmla="*/ 2724151 w 3645582"/>
              <a:gd name="connsiteY13" fmla="*/ 2924 h 1960678"/>
              <a:gd name="connsiteX14" fmla="*/ 2794908 w 3645582"/>
              <a:gd name="connsiteY14" fmla="*/ 185260 h 1960678"/>
              <a:gd name="connsiteX15" fmla="*/ 2845254 w 3645582"/>
              <a:gd name="connsiteY15" fmla="*/ 307044 h 1960678"/>
              <a:gd name="connsiteX16" fmla="*/ 2903765 w 3645582"/>
              <a:gd name="connsiteY16" fmla="*/ 166210 h 1960678"/>
              <a:gd name="connsiteX17" fmla="*/ 2922815 w 3645582"/>
              <a:gd name="connsiteY17" fmla="*/ 119945 h 1960678"/>
              <a:gd name="connsiteX18" fmla="*/ 2974522 w 3645582"/>
              <a:gd name="connsiteY18" fmla="*/ 394810 h 1960678"/>
              <a:gd name="connsiteX19" fmla="*/ 2997314 w 3645582"/>
              <a:gd name="connsiteY19" fmla="*/ 512851 h 1960678"/>
              <a:gd name="connsiteX20" fmla="*/ 3146776 w 3645582"/>
              <a:gd name="connsiteY20" fmla="*/ 700755 h 1960678"/>
              <a:gd name="connsiteX21" fmla="*/ 3221347 w 3645582"/>
              <a:gd name="connsiteY21" fmla="*/ 725194 h 1960678"/>
              <a:gd name="connsiteX22" fmla="*/ 3278120 w 3645582"/>
              <a:gd name="connsiteY22" fmla="*/ 686844 h 1960678"/>
              <a:gd name="connsiteX23" fmla="*/ 3608955 w 3645582"/>
              <a:gd name="connsiteY23" fmla="*/ 969032 h 1960678"/>
              <a:gd name="connsiteX24" fmla="*/ 3583297 w 3645582"/>
              <a:gd name="connsiteY24" fmla="*/ 1299076 h 1960678"/>
              <a:gd name="connsiteX25" fmla="*/ 3128477 w 3645582"/>
              <a:gd name="connsiteY25" fmla="*/ 1130007 h 1960678"/>
              <a:gd name="connsiteX26" fmla="*/ 2916353 w 3645582"/>
              <a:gd name="connsiteY26" fmla="*/ 975495 h 1960678"/>
              <a:gd name="connsiteX27" fmla="*/ 2692708 w 3645582"/>
              <a:gd name="connsiteY27" fmla="*/ 703763 h 1960678"/>
              <a:gd name="connsiteX28" fmla="*/ 2598284 w 3645582"/>
              <a:gd name="connsiteY28" fmla="*/ 408757 h 1960678"/>
              <a:gd name="connsiteX29" fmla="*/ 2499973 w 3645582"/>
              <a:gd name="connsiteY29" fmla="*/ 407737 h 1960678"/>
              <a:gd name="connsiteX30" fmla="*/ 2471056 w 3645582"/>
              <a:gd name="connsiteY30" fmla="*/ 475773 h 1960678"/>
              <a:gd name="connsiteX31" fmla="*/ 2345871 w 3645582"/>
              <a:gd name="connsiteY31" fmla="*/ 623410 h 1960678"/>
              <a:gd name="connsiteX32" fmla="*/ 2228851 w 3645582"/>
              <a:gd name="connsiteY32" fmla="*/ 666953 h 1960678"/>
              <a:gd name="connsiteX33" fmla="*/ 2130879 w 3645582"/>
              <a:gd name="connsiteY33" fmla="*/ 683281 h 1960678"/>
              <a:gd name="connsiteX34" fmla="*/ 1907722 w 3645582"/>
              <a:gd name="connsiteY34" fmla="*/ 631573 h 1960678"/>
              <a:gd name="connsiteX35" fmla="*/ 1820637 w 3645582"/>
              <a:gd name="connsiteY35" fmla="*/ 721381 h 1960678"/>
              <a:gd name="connsiteX36" fmla="*/ 1687286 w 3645582"/>
              <a:gd name="connsiteY36" fmla="*/ 906438 h 1960678"/>
              <a:gd name="connsiteX37" fmla="*/ 1496786 w 3645582"/>
              <a:gd name="connsiteY37" fmla="*/ 1197631 h 1960678"/>
              <a:gd name="connsiteX38" fmla="*/ 1276351 w 3645582"/>
              <a:gd name="connsiteY38" fmla="*/ 1521481 h 1960678"/>
              <a:gd name="connsiteX39" fmla="*/ 1080407 w 3645582"/>
              <a:gd name="connsiteY39" fmla="*/ 1731030 h 1960678"/>
              <a:gd name="connsiteX40" fmla="*/ 930729 w 3645582"/>
              <a:gd name="connsiteY40" fmla="*/ 1869824 h 1960678"/>
              <a:gd name="connsiteX41" fmla="*/ 764722 w 3645582"/>
              <a:gd name="connsiteY41" fmla="*/ 1940581 h 1960678"/>
              <a:gd name="connsiteX42" fmla="*/ 576943 w 3645582"/>
              <a:gd name="connsiteY42" fmla="*/ 1959631 h 1960678"/>
              <a:gd name="connsiteX43" fmla="*/ 400052 w 3645582"/>
              <a:gd name="connsiteY43" fmla="*/ 1916088 h 1960678"/>
              <a:gd name="connsiteX44" fmla="*/ 231322 w 3645582"/>
              <a:gd name="connsiteY44" fmla="*/ 1891595 h 1960678"/>
              <a:gd name="connsiteX45" fmla="*/ 87086 w 3645582"/>
              <a:gd name="connsiteY45" fmla="*/ 1932417 h 1960678"/>
              <a:gd name="connsiteX46" fmla="*/ 0 w 3645582"/>
              <a:gd name="connsiteY46" fmla="*/ 1932417 h 1960678"/>
              <a:gd name="connsiteX47" fmla="*/ 5444 w 3645582"/>
              <a:gd name="connsiteY47" fmla="*/ 1635782 h 1960678"/>
              <a:gd name="connsiteX0" fmla="*/ 5444 w 3645582"/>
              <a:gd name="connsiteY0" fmla="*/ 1635782 h 1960678"/>
              <a:gd name="connsiteX1" fmla="*/ 315686 w 3645582"/>
              <a:gd name="connsiteY1" fmla="*/ 1554138 h 1960678"/>
              <a:gd name="connsiteX2" fmla="*/ 696686 w 3645582"/>
              <a:gd name="connsiteY2" fmla="*/ 1616731 h 1960678"/>
              <a:gd name="connsiteX3" fmla="*/ 1779815 w 3645582"/>
              <a:gd name="connsiteY3" fmla="*/ 247853 h 1960678"/>
              <a:gd name="connsiteX4" fmla="*/ 2149929 w 3645582"/>
              <a:gd name="connsiteY4" fmla="*/ 375760 h 1960678"/>
              <a:gd name="connsiteX5" fmla="*/ 2441122 w 3645582"/>
              <a:gd name="connsiteY5" fmla="*/ 111781 h 1960678"/>
              <a:gd name="connsiteX6" fmla="*/ 2471058 w 3645582"/>
              <a:gd name="connsiteY6" fmla="*/ 242410 h 1960678"/>
              <a:gd name="connsiteX7" fmla="*/ 2492829 w 3645582"/>
              <a:gd name="connsiteY7" fmla="*/ 353988 h 1960678"/>
              <a:gd name="connsiteX8" fmla="*/ 2530929 w 3645582"/>
              <a:gd name="connsiteY8" fmla="*/ 166210 h 1960678"/>
              <a:gd name="connsiteX9" fmla="*/ 2571751 w 3645582"/>
              <a:gd name="connsiteY9" fmla="*/ 326774 h 1960678"/>
              <a:gd name="connsiteX10" fmla="*/ 2673124 w 3645582"/>
              <a:gd name="connsiteY10" fmla="*/ 381542 h 1960678"/>
              <a:gd name="connsiteX11" fmla="*/ 2661558 w 3645582"/>
              <a:gd name="connsiteY11" fmla="*/ 223360 h 1960678"/>
              <a:gd name="connsiteX12" fmla="*/ 2691493 w 3645582"/>
              <a:gd name="connsiteY12" fmla="*/ 87288 h 1960678"/>
              <a:gd name="connsiteX13" fmla="*/ 2724151 w 3645582"/>
              <a:gd name="connsiteY13" fmla="*/ 2924 h 1960678"/>
              <a:gd name="connsiteX14" fmla="*/ 2794908 w 3645582"/>
              <a:gd name="connsiteY14" fmla="*/ 185260 h 1960678"/>
              <a:gd name="connsiteX15" fmla="*/ 2845254 w 3645582"/>
              <a:gd name="connsiteY15" fmla="*/ 307044 h 1960678"/>
              <a:gd name="connsiteX16" fmla="*/ 2903765 w 3645582"/>
              <a:gd name="connsiteY16" fmla="*/ 166210 h 1960678"/>
              <a:gd name="connsiteX17" fmla="*/ 2922815 w 3645582"/>
              <a:gd name="connsiteY17" fmla="*/ 119945 h 1960678"/>
              <a:gd name="connsiteX18" fmla="*/ 2974522 w 3645582"/>
              <a:gd name="connsiteY18" fmla="*/ 394810 h 1960678"/>
              <a:gd name="connsiteX19" fmla="*/ 2997314 w 3645582"/>
              <a:gd name="connsiteY19" fmla="*/ 512851 h 1960678"/>
              <a:gd name="connsiteX20" fmla="*/ 3146776 w 3645582"/>
              <a:gd name="connsiteY20" fmla="*/ 700755 h 1960678"/>
              <a:gd name="connsiteX21" fmla="*/ 3221347 w 3645582"/>
              <a:gd name="connsiteY21" fmla="*/ 725194 h 1960678"/>
              <a:gd name="connsiteX22" fmla="*/ 3278120 w 3645582"/>
              <a:gd name="connsiteY22" fmla="*/ 686844 h 1960678"/>
              <a:gd name="connsiteX23" fmla="*/ 3608955 w 3645582"/>
              <a:gd name="connsiteY23" fmla="*/ 969032 h 1960678"/>
              <a:gd name="connsiteX24" fmla="*/ 3583297 w 3645582"/>
              <a:gd name="connsiteY24" fmla="*/ 1299076 h 1960678"/>
              <a:gd name="connsiteX25" fmla="*/ 3128477 w 3645582"/>
              <a:gd name="connsiteY25" fmla="*/ 1130007 h 1960678"/>
              <a:gd name="connsiteX26" fmla="*/ 2916353 w 3645582"/>
              <a:gd name="connsiteY26" fmla="*/ 975495 h 1960678"/>
              <a:gd name="connsiteX27" fmla="*/ 2692708 w 3645582"/>
              <a:gd name="connsiteY27" fmla="*/ 703763 h 1960678"/>
              <a:gd name="connsiteX28" fmla="*/ 2598284 w 3645582"/>
              <a:gd name="connsiteY28" fmla="*/ 408757 h 1960678"/>
              <a:gd name="connsiteX29" fmla="*/ 2499973 w 3645582"/>
              <a:gd name="connsiteY29" fmla="*/ 407737 h 1960678"/>
              <a:gd name="connsiteX30" fmla="*/ 2442481 w 3645582"/>
              <a:gd name="connsiteY30" fmla="*/ 511492 h 1960678"/>
              <a:gd name="connsiteX31" fmla="*/ 2345871 w 3645582"/>
              <a:gd name="connsiteY31" fmla="*/ 623410 h 1960678"/>
              <a:gd name="connsiteX32" fmla="*/ 2228851 w 3645582"/>
              <a:gd name="connsiteY32" fmla="*/ 666953 h 1960678"/>
              <a:gd name="connsiteX33" fmla="*/ 2130879 w 3645582"/>
              <a:gd name="connsiteY33" fmla="*/ 683281 h 1960678"/>
              <a:gd name="connsiteX34" fmla="*/ 1907722 w 3645582"/>
              <a:gd name="connsiteY34" fmla="*/ 631573 h 1960678"/>
              <a:gd name="connsiteX35" fmla="*/ 1820637 w 3645582"/>
              <a:gd name="connsiteY35" fmla="*/ 721381 h 1960678"/>
              <a:gd name="connsiteX36" fmla="*/ 1687286 w 3645582"/>
              <a:gd name="connsiteY36" fmla="*/ 906438 h 1960678"/>
              <a:gd name="connsiteX37" fmla="*/ 1496786 w 3645582"/>
              <a:gd name="connsiteY37" fmla="*/ 1197631 h 1960678"/>
              <a:gd name="connsiteX38" fmla="*/ 1276351 w 3645582"/>
              <a:gd name="connsiteY38" fmla="*/ 1521481 h 1960678"/>
              <a:gd name="connsiteX39" fmla="*/ 1080407 w 3645582"/>
              <a:gd name="connsiteY39" fmla="*/ 1731030 h 1960678"/>
              <a:gd name="connsiteX40" fmla="*/ 930729 w 3645582"/>
              <a:gd name="connsiteY40" fmla="*/ 1869824 h 1960678"/>
              <a:gd name="connsiteX41" fmla="*/ 764722 w 3645582"/>
              <a:gd name="connsiteY41" fmla="*/ 1940581 h 1960678"/>
              <a:gd name="connsiteX42" fmla="*/ 576943 w 3645582"/>
              <a:gd name="connsiteY42" fmla="*/ 1959631 h 1960678"/>
              <a:gd name="connsiteX43" fmla="*/ 400052 w 3645582"/>
              <a:gd name="connsiteY43" fmla="*/ 1916088 h 1960678"/>
              <a:gd name="connsiteX44" fmla="*/ 231322 w 3645582"/>
              <a:gd name="connsiteY44" fmla="*/ 1891595 h 1960678"/>
              <a:gd name="connsiteX45" fmla="*/ 87086 w 3645582"/>
              <a:gd name="connsiteY45" fmla="*/ 1932417 h 1960678"/>
              <a:gd name="connsiteX46" fmla="*/ 0 w 3645582"/>
              <a:gd name="connsiteY46" fmla="*/ 1932417 h 1960678"/>
              <a:gd name="connsiteX47" fmla="*/ 5444 w 3645582"/>
              <a:gd name="connsiteY47" fmla="*/ 1635782 h 1960678"/>
              <a:gd name="connsiteX0" fmla="*/ 5444 w 3645582"/>
              <a:gd name="connsiteY0" fmla="*/ 1635782 h 1960678"/>
              <a:gd name="connsiteX1" fmla="*/ 315686 w 3645582"/>
              <a:gd name="connsiteY1" fmla="*/ 1554138 h 1960678"/>
              <a:gd name="connsiteX2" fmla="*/ 696686 w 3645582"/>
              <a:gd name="connsiteY2" fmla="*/ 1616731 h 1960678"/>
              <a:gd name="connsiteX3" fmla="*/ 1779815 w 3645582"/>
              <a:gd name="connsiteY3" fmla="*/ 247853 h 1960678"/>
              <a:gd name="connsiteX4" fmla="*/ 2149929 w 3645582"/>
              <a:gd name="connsiteY4" fmla="*/ 375760 h 1960678"/>
              <a:gd name="connsiteX5" fmla="*/ 2441122 w 3645582"/>
              <a:gd name="connsiteY5" fmla="*/ 111781 h 1960678"/>
              <a:gd name="connsiteX6" fmla="*/ 2471058 w 3645582"/>
              <a:gd name="connsiteY6" fmla="*/ 242410 h 1960678"/>
              <a:gd name="connsiteX7" fmla="*/ 2492829 w 3645582"/>
              <a:gd name="connsiteY7" fmla="*/ 353988 h 1960678"/>
              <a:gd name="connsiteX8" fmla="*/ 2530929 w 3645582"/>
              <a:gd name="connsiteY8" fmla="*/ 166210 h 1960678"/>
              <a:gd name="connsiteX9" fmla="*/ 2571751 w 3645582"/>
              <a:gd name="connsiteY9" fmla="*/ 326774 h 1960678"/>
              <a:gd name="connsiteX10" fmla="*/ 2673124 w 3645582"/>
              <a:gd name="connsiteY10" fmla="*/ 381542 h 1960678"/>
              <a:gd name="connsiteX11" fmla="*/ 2661558 w 3645582"/>
              <a:gd name="connsiteY11" fmla="*/ 223360 h 1960678"/>
              <a:gd name="connsiteX12" fmla="*/ 2691493 w 3645582"/>
              <a:gd name="connsiteY12" fmla="*/ 87288 h 1960678"/>
              <a:gd name="connsiteX13" fmla="*/ 2724151 w 3645582"/>
              <a:gd name="connsiteY13" fmla="*/ 2924 h 1960678"/>
              <a:gd name="connsiteX14" fmla="*/ 2794908 w 3645582"/>
              <a:gd name="connsiteY14" fmla="*/ 185260 h 1960678"/>
              <a:gd name="connsiteX15" fmla="*/ 2845254 w 3645582"/>
              <a:gd name="connsiteY15" fmla="*/ 307044 h 1960678"/>
              <a:gd name="connsiteX16" fmla="*/ 2903765 w 3645582"/>
              <a:gd name="connsiteY16" fmla="*/ 166210 h 1960678"/>
              <a:gd name="connsiteX17" fmla="*/ 2922815 w 3645582"/>
              <a:gd name="connsiteY17" fmla="*/ 119945 h 1960678"/>
              <a:gd name="connsiteX18" fmla="*/ 2974522 w 3645582"/>
              <a:gd name="connsiteY18" fmla="*/ 394810 h 1960678"/>
              <a:gd name="connsiteX19" fmla="*/ 2997314 w 3645582"/>
              <a:gd name="connsiteY19" fmla="*/ 512851 h 1960678"/>
              <a:gd name="connsiteX20" fmla="*/ 3146776 w 3645582"/>
              <a:gd name="connsiteY20" fmla="*/ 700755 h 1960678"/>
              <a:gd name="connsiteX21" fmla="*/ 3221347 w 3645582"/>
              <a:gd name="connsiteY21" fmla="*/ 725194 h 1960678"/>
              <a:gd name="connsiteX22" fmla="*/ 3278120 w 3645582"/>
              <a:gd name="connsiteY22" fmla="*/ 686844 h 1960678"/>
              <a:gd name="connsiteX23" fmla="*/ 3608955 w 3645582"/>
              <a:gd name="connsiteY23" fmla="*/ 969032 h 1960678"/>
              <a:gd name="connsiteX24" fmla="*/ 3583297 w 3645582"/>
              <a:gd name="connsiteY24" fmla="*/ 1299076 h 1960678"/>
              <a:gd name="connsiteX25" fmla="*/ 3128477 w 3645582"/>
              <a:gd name="connsiteY25" fmla="*/ 1130007 h 1960678"/>
              <a:gd name="connsiteX26" fmla="*/ 2916353 w 3645582"/>
              <a:gd name="connsiteY26" fmla="*/ 975495 h 1960678"/>
              <a:gd name="connsiteX27" fmla="*/ 2692708 w 3645582"/>
              <a:gd name="connsiteY27" fmla="*/ 703763 h 1960678"/>
              <a:gd name="connsiteX28" fmla="*/ 2595902 w 3645582"/>
              <a:gd name="connsiteY28" fmla="*/ 451620 h 1960678"/>
              <a:gd name="connsiteX29" fmla="*/ 2499973 w 3645582"/>
              <a:gd name="connsiteY29" fmla="*/ 407737 h 1960678"/>
              <a:gd name="connsiteX30" fmla="*/ 2442481 w 3645582"/>
              <a:gd name="connsiteY30" fmla="*/ 511492 h 1960678"/>
              <a:gd name="connsiteX31" fmla="*/ 2345871 w 3645582"/>
              <a:gd name="connsiteY31" fmla="*/ 623410 h 1960678"/>
              <a:gd name="connsiteX32" fmla="*/ 2228851 w 3645582"/>
              <a:gd name="connsiteY32" fmla="*/ 666953 h 1960678"/>
              <a:gd name="connsiteX33" fmla="*/ 2130879 w 3645582"/>
              <a:gd name="connsiteY33" fmla="*/ 683281 h 1960678"/>
              <a:gd name="connsiteX34" fmla="*/ 1907722 w 3645582"/>
              <a:gd name="connsiteY34" fmla="*/ 631573 h 1960678"/>
              <a:gd name="connsiteX35" fmla="*/ 1820637 w 3645582"/>
              <a:gd name="connsiteY35" fmla="*/ 721381 h 1960678"/>
              <a:gd name="connsiteX36" fmla="*/ 1687286 w 3645582"/>
              <a:gd name="connsiteY36" fmla="*/ 906438 h 1960678"/>
              <a:gd name="connsiteX37" fmla="*/ 1496786 w 3645582"/>
              <a:gd name="connsiteY37" fmla="*/ 1197631 h 1960678"/>
              <a:gd name="connsiteX38" fmla="*/ 1276351 w 3645582"/>
              <a:gd name="connsiteY38" fmla="*/ 1521481 h 1960678"/>
              <a:gd name="connsiteX39" fmla="*/ 1080407 w 3645582"/>
              <a:gd name="connsiteY39" fmla="*/ 1731030 h 1960678"/>
              <a:gd name="connsiteX40" fmla="*/ 930729 w 3645582"/>
              <a:gd name="connsiteY40" fmla="*/ 1869824 h 1960678"/>
              <a:gd name="connsiteX41" fmla="*/ 764722 w 3645582"/>
              <a:gd name="connsiteY41" fmla="*/ 1940581 h 1960678"/>
              <a:gd name="connsiteX42" fmla="*/ 576943 w 3645582"/>
              <a:gd name="connsiteY42" fmla="*/ 1959631 h 1960678"/>
              <a:gd name="connsiteX43" fmla="*/ 400052 w 3645582"/>
              <a:gd name="connsiteY43" fmla="*/ 1916088 h 1960678"/>
              <a:gd name="connsiteX44" fmla="*/ 231322 w 3645582"/>
              <a:gd name="connsiteY44" fmla="*/ 1891595 h 1960678"/>
              <a:gd name="connsiteX45" fmla="*/ 87086 w 3645582"/>
              <a:gd name="connsiteY45" fmla="*/ 1932417 h 1960678"/>
              <a:gd name="connsiteX46" fmla="*/ 0 w 3645582"/>
              <a:gd name="connsiteY46" fmla="*/ 1932417 h 1960678"/>
              <a:gd name="connsiteX47" fmla="*/ 5444 w 3645582"/>
              <a:gd name="connsiteY47" fmla="*/ 1635782 h 1960678"/>
              <a:gd name="connsiteX0" fmla="*/ 5444 w 3645582"/>
              <a:gd name="connsiteY0" fmla="*/ 1635782 h 1960678"/>
              <a:gd name="connsiteX1" fmla="*/ 315686 w 3645582"/>
              <a:gd name="connsiteY1" fmla="*/ 1554138 h 1960678"/>
              <a:gd name="connsiteX2" fmla="*/ 696686 w 3645582"/>
              <a:gd name="connsiteY2" fmla="*/ 1616731 h 1960678"/>
              <a:gd name="connsiteX3" fmla="*/ 1779815 w 3645582"/>
              <a:gd name="connsiteY3" fmla="*/ 247853 h 1960678"/>
              <a:gd name="connsiteX4" fmla="*/ 2149929 w 3645582"/>
              <a:gd name="connsiteY4" fmla="*/ 375760 h 1960678"/>
              <a:gd name="connsiteX5" fmla="*/ 2441122 w 3645582"/>
              <a:gd name="connsiteY5" fmla="*/ 111781 h 1960678"/>
              <a:gd name="connsiteX6" fmla="*/ 2471058 w 3645582"/>
              <a:gd name="connsiteY6" fmla="*/ 242410 h 1960678"/>
              <a:gd name="connsiteX7" fmla="*/ 2492829 w 3645582"/>
              <a:gd name="connsiteY7" fmla="*/ 353988 h 1960678"/>
              <a:gd name="connsiteX8" fmla="*/ 2530929 w 3645582"/>
              <a:gd name="connsiteY8" fmla="*/ 166210 h 1960678"/>
              <a:gd name="connsiteX9" fmla="*/ 2571751 w 3645582"/>
              <a:gd name="connsiteY9" fmla="*/ 326774 h 1960678"/>
              <a:gd name="connsiteX10" fmla="*/ 2673124 w 3645582"/>
              <a:gd name="connsiteY10" fmla="*/ 381542 h 1960678"/>
              <a:gd name="connsiteX11" fmla="*/ 2661558 w 3645582"/>
              <a:gd name="connsiteY11" fmla="*/ 223360 h 1960678"/>
              <a:gd name="connsiteX12" fmla="*/ 2691493 w 3645582"/>
              <a:gd name="connsiteY12" fmla="*/ 87288 h 1960678"/>
              <a:gd name="connsiteX13" fmla="*/ 2724151 w 3645582"/>
              <a:gd name="connsiteY13" fmla="*/ 2924 h 1960678"/>
              <a:gd name="connsiteX14" fmla="*/ 2794908 w 3645582"/>
              <a:gd name="connsiteY14" fmla="*/ 185260 h 1960678"/>
              <a:gd name="connsiteX15" fmla="*/ 2845254 w 3645582"/>
              <a:gd name="connsiteY15" fmla="*/ 307044 h 1960678"/>
              <a:gd name="connsiteX16" fmla="*/ 2903765 w 3645582"/>
              <a:gd name="connsiteY16" fmla="*/ 166210 h 1960678"/>
              <a:gd name="connsiteX17" fmla="*/ 2922815 w 3645582"/>
              <a:gd name="connsiteY17" fmla="*/ 119945 h 1960678"/>
              <a:gd name="connsiteX18" fmla="*/ 2974522 w 3645582"/>
              <a:gd name="connsiteY18" fmla="*/ 394810 h 1960678"/>
              <a:gd name="connsiteX19" fmla="*/ 2997314 w 3645582"/>
              <a:gd name="connsiteY19" fmla="*/ 512851 h 1960678"/>
              <a:gd name="connsiteX20" fmla="*/ 3146776 w 3645582"/>
              <a:gd name="connsiteY20" fmla="*/ 700755 h 1960678"/>
              <a:gd name="connsiteX21" fmla="*/ 3221347 w 3645582"/>
              <a:gd name="connsiteY21" fmla="*/ 725194 h 1960678"/>
              <a:gd name="connsiteX22" fmla="*/ 3278120 w 3645582"/>
              <a:gd name="connsiteY22" fmla="*/ 686844 h 1960678"/>
              <a:gd name="connsiteX23" fmla="*/ 3608955 w 3645582"/>
              <a:gd name="connsiteY23" fmla="*/ 969032 h 1960678"/>
              <a:gd name="connsiteX24" fmla="*/ 3583297 w 3645582"/>
              <a:gd name="connsiteY24" fmla="*/ 1299076 h 1960678"/>
              <a:gd name="connsiteX25" fmla="*/ 3128477 w 3645582"/>
              <a:gd name="connsiteY25" fmla="*/ 1130007 h 1960678"/>
              <a:gd name="connsiteX26" fmla="*/ 2916353 w 3645582"/>
              <a:gd name="connsiteY26" fmla="*/ 975495 h 1960678"/>
              <a:gd name="connsiteX27" fmla="*/ 2695089 w 3645582"/>
              <a:gd name="connsiteY27" fmla="*/ 744244 h 1960678"/>
              <a:gd name="connsiteX28" fmla="*/ 2595902 w 3645582"/>
              <a:gd name="connsiteY28" fmla="*/ 451620 h 1960678"/>
              <a:gd name="connsiteX29" fmla="*/ 2499973 w 3645582"/>
              <a:gd name="connsiteY29" fmla="*/ 407737 h 1960678"/>
              <a:gd name="connsiteX30" fmla="*/ 2442481 w 3645582"/>
              <a:gd name="connsiteY30" fmla="*/ 511492 h 1960678"/>
              <a:gd name="connsiteX31" fmla="*/ 2345871 w 3645582"/>
              <a:gd name="connsiteY31" fmla="*/ 623410 h 1960678"/>
              <a:gd name="connsiteX32" fmla="*/ 2228851 w 3645582"/>
              <a:gd name="connsiteY32" fmla="*/ 666953 h 1960678"/>
              <a:gd name="connsiteX33" fmla="*/ 2130879 w 3645582"/>
              <a:gd name="connsiteY33" fmla="*/ 683281 h 1960678"/>
              <a:gd name="connsiteX34" fmla="*/ 1907722 w 3645582"/>
              <a:gd name="connsiteY34" fmla="*/ 631573 h 1960678"/>
              <a:gd name="connsiteX35" fmla="*/ 1820637 w 3645582"/>
              <a:gd name="connsiteY35" fmla="*/ 721381 h 1960678"/>
              <a:gd name="connsiteX36" fmla="*/ 1687286 w 3645582"/>
              <a:gd name="connsiteY36" fmla="*/ 906438 h 1960678"/>
              <a:gd name="connsiteX37" fmla="*/ 1496786 w 3645582"/>
              <a:gd name="connsiteY37" fmla="*/ 1197631 h 1960678"/>
              <a:gd name="connsiteX38" fmla="*/ 1276351 w 3645582"/>
              <a:gd name="connsiteY38" fmla="*/ 1521481 h 1960678"/>
              <a:gd name="connsiteX39" fmla="*/ 1080407 w 3645582"/>
              <a:gd name="connsiteY39" fmla="*/ 1731030 h 1960678"/>
              <a:gd name="connsiteX40" fmla="*/ 930729 w 3645582"/>
              <a:gd name="connsiteY40" fmla="*/ 1869824 h 1960678"/>
              <a:gd name="connsiteX41" fmla="*/ 764722 w 3645582"/>
              <a:gd name="connsiteY41" fmla="*/ 1940581 h 1960678"/>
              <a:gd name="connsiteX42" fmla="*/ 576943 w 3645582"/>
              <a:gd name="connsiteY42" fmla="*/ 1959631 h 1960678"/>
              <a:gd name="connsiteX43" fmla="*/ 400052 w 3645582"/>
              <a:gd name="connsiteY43" fmla="*/ 1916088 h 1960678"/>
              <a:gd name="connsiteX44" fmla="*/ 231322 w 3645582"/>
              <a:gd name="connsiteY44" fmla="*/ 1891595 h 1960678"/>
              <a:gd name="connsiteX45" fmla="*/ 87086 w 3645582"/>
              <a:gd name="connsiteY45" fmla="*/ 1932417 h 1960678"/>
              <a:gd name="connsiteX46" fmla="*/ 0 w 3645582"/>
              <a:gd name="connsiteY46" fmla="*/ 1932417 h 1960678"/>
              <a:gd name="connsiteX47" fmla="*/ 5444 w 3645582"/>
              <a:gd name="connsiteY47" fmla="*/ 1635782 h 1960678"/>
              <a:gd name="connsiteX0" fmla="*/ 5444 w 3645582"/>
              <a:gd name="connsiteY0" fmla="*/ 1635782 h 1960678"/>
              <a:gd name="connsiteX1" fmla="*/ 315686 w 3645582"/>
              <a:gd name="connsiteY1" fmla="*/ 1554138 h 1960678"/>
              <a:gd name="connsiteX2" fmla="*/ 696686 w 3645582"/>
              <a:gd name="connsiteY2" fmla="*/ 1616731 h 1960678"/>
              <a:gd name="connsiteX3" fmla="*/ 1779815 w 3645582"/>
              <a:gd name="connsiteY3" fmla="*/ 247853 h 1960678"/>
              <a:gd name="connsiteX4" fmla="*/ 2149929 w 3645582"/>
              <a:gd name="connsiteY4" fmla="*/ 375760 h 1960678"/>
              <a:gd name="connsiteX5" fmla="*/ 2441122 w 3645582"/>
              <a:gd name="connsiteY5" fmla="*/ 111781 h 1960678"/>
              <a:gd name="connsiteX6" fmla="*/ 2471058 w 3645582"/>
              <a:gd name="connsiteY6" fmla="*/ 242410 h 1960678"/>
              <a:gd name="connsiteX7" fmla="*/ 2492829 w 3645582"/>
              <a:gd name="connsiteY7" fmla="*/ 353988 h 1960678"/>
              <a:gd name="connsiteX8" fmla="*/ 2530929 w 3645582"/>
              <a:gd name="connsiteY8" fmla="*/ 166210 h 1960678"/>
              <a:gd name="connsiteX9" fmla="*/ 2571751 w 3645582"/>
              <a:gd name="connsiteY9" fmla="*/ 326774 h 1960678"/>
              <a:gd name="connsiteX10" fmla="*/ 2673124 w 3645582"/>
              <a:gd name="connsiteY10" fmla="*/ 381542 h 1960678"/>
              <a:gd name="connsiteX11" fmla="*/ 2661558 w 3645582"/>
              <a:gd name="connsiteY11" fmla="*/ 223360 h 1960678"/>
              <a:gd name="connsiteX12" fmla="*/ 2691493 w 3645582"/>
              <a:gd name="connsiteY12" fmla="*/ 87288 h 1960678"/>
              <a:gd name="connsiteX13" fmla="*/ 2724151 w 3645582"/>
              <a:gd name="connsiteY13" fmla="*/ 2924 h 1960678"/>
              <a:gd name="connsiteX14" fmla="*/ 2794908 w 3645582"/>
              <a:gd name="connsiteY14" fmla="*/ 185260 h 1960678"/>
              <a:gd name="connsiteX15" fmla="*/ 2845254 w 3645582"/>
              <a:gd name="connsiteY15" fmla="*/ 307044 h 1960678"/>
              <a:gd name="connsiteX16" fmla="*/ 2903765 w 3645582"/>
              <a:gd name="connsiteY16" fmla="*/ 166210 h 1960678"/>
              <a:gd name="connsiteX17" fmla="*/ 2922815 w 3645582"/>
              <a:gd name="connsiteY17" fmla="*/ 119945 h 1960678"/>
              <a:gd name="connsiteX18" fmla="*/ 2974522 w 3645582"/>
              <a:gd name="connsiteY18" fmla="*/ 394810 h 1960678"/>
              <a:gd name="connsiteX19" fmla="*/ 2997314 w 3645582"/>
              <a:gd name="connsiteY19" fmla="*/ 512851 h 1960678"/>
              <a:gd name="connsiteX20" fmla="*/ 3146776 w 3645582"/>
              <a:gd name="connsiteY20" fmla="*/ 700755 h 1960678"/>
              <a:gd name="connsiteX21" fmla="*/ 3221347 w 3645582"/>
              <a:gd name="connsiteY21" fmla="*/ 725194 h 1960678"/>
              <a:gd name="connsiteX22" fmla="*/ 3278120 w 3645582"/>
              <a:gd name="connsiteY22" fmla="*/ 686844 h 1960678"/>
              <a:gd name="connsiteX23" fmla="*/ 3608955 w 3645582"/>
              <a:gd name="connsiteY23" fmla="*/ 969032 h 1960678"/>
              <a:gd name="connsiteX24" fmla="*/ 3583297 w 3645582"/>
              <a:gd name="connsiteY24" fmla="*/ 1299076 h 1960678"/>
              <a:gd name="connsiteX25" fmla="*/ 3128477 w 3645582"/>
              <a:gd name="connsiteY25" fmla="*/ 1130007 h 1960678"/>
              <a:gd name="connsiteX26" fmla="*/ 2904447 w 3645582"/>
              <a:gd name="connsiteY26" fmla="*/ 1008833 h 1960678"/>
              <a:gd name="connsiteX27" fmla="*/ 2695089 w 3645582"/>
              <a:gd name="connsiteY27" fmla="*/ 744244 h 1960678"/>
              <a:gd name="connsiteX28" fmla="*/ 2595902 w 3645582"/>
              <a:gd name="connsiteY28" fmla="*/ 451620 h 1960678"/>
              <a:gd name="connsiteX29" fmla="*/ 2499973 w 3645582"/>
              <a:gd name="connsiteY29" fmla="*/ 407737 h 1960678"/>
              <a:gd name="connsiteX30" fmla="*/ 2442481 w 3645582"/>
              <a:gd name="connsiteY30" fmla="*/ 511492 h 1960678"/>
              <a:gd name="connsiteX31" fmla="*/ 2345871 w 3645582"/>
              <a:gd name="connsiteY31" fmla="*/ 623410 h 1960678"/>
              <a:gd name="connsiteX32" fmla="*/ 2228851 w 3645582"/>
              <a:gd name="connsiteY32" fmla="*/ 666953 h 1960678"/>
              <a:gd name="connsiteX33" fmla="*/ 2130879 w 3645582"/>
              <a:gd name="connsiteY33" fmla="*/ 683281 h 1960678"/>
              <a:gd name="connsiteX34" fmla="*/ 1907722 w 3645582"/>
              <a:gd name="connsiteY34" fmla="*/ 631573 h 1960678"/>
              <a:gd name="connsiteX35" fmla="*/ 1820637 w 3645582"/>
              <a:gd name="connsiteY35" fmla="*/ 721381 h 1960678"/>
              <a:gd name="connsiteX36" fmla="*/ 1687286 w 3645582"/>
              <a:gd name="connsiteY36" fmla="*/ 906438 h 1960678"/>
              <a:gd name="connsiteX37" fmla="*/ 1496786 w 3645582"/>
              <a:gd name="connsiteY37" fmla="*/ 1197631 h 1960678"/>
              <a:gd name="connsiteX38" fmla="*/ 1276351 w 3645582"/>
              <a:gd name="connsiteY38" fmla="*/ 1521481 h 1960678"/>
              <a:gd name="connsiteX39" fmla="*/ 1080407 w 3645582"/>
              <a:gd name="connsiteY39" fmla="*/ 1731030 h 1960678"/>
              <a:gd name="connsiteX40" fmla="*/ 930729 w 3645582"/>
              <a:gd name="connsiteY40" fmla="*/ 1869824 h 1960678"/>
              <a:gd name="connsiteX41" fmla="*/ 764722 w 3645582"/>
              <a:gd name="connsiteY41" fmla="*/ 1940581 h 1960678"/>
              <a:gd name="connsiteX42" fmla="*/ 576943 w 3645582"/>
              <a:gd name="connsiteY42" fmla="*/ 1959631 h 1960678"/>
              <a:gd name="connsiteX43" fmla="*/ 400052 w 3645582"/>
              <a:gd name="connsiteY43" fmla="*/ 1916088 h 1960678"/>
              <a:gd name="connsiteX44" fmla="*/ 231322 w 3645582"/>
              <a:gd name="connsiteY44" fmla="*/ 1891595 h 1960678"/>
              <a:gd name="connsiteX45" fmla="*/ 87086 w 3645582"/>
              <a:gd name="connsiteY45" fmla="*/ 1932417 h 1960678"/>
              <a:gd name="connsiteX46" fmla="*/ 0 w 3645582"/>
              <a:gd name="connsiteY46" fmla="*/ 1932417 h 1960678"/>
              <a:gd name="connsiteX47" fmla="*/ 5444 w 3645582"/>
              <a:gd name="connsiteY47" fmla="*/ 1635782 h 1960678"/>
              <a:gd name="connsiteX0" fmla="*/ 5444 w 3645177"/>
              <a:gd name="connsiteY0" fmla="*/ 1635782 h 1960678"/>
              <a:gd name="connsiteX1" fmla="*/ 315686 w 3645177"/>
              <a:gd name="connsiteY1" fmla="*/ 1554138 h 1960678"/>
              <a:gd name="connsiteX2" fmla="*/ 696686 w 3645177"/>
              <a:gd name="connsiteY2" fmla="*/ 1616731 h 1960678"/>
              <a:gd name="connsiteX3" fmla="*/ 1779815 w 3645177"/>
              <a:gd name="connsiteY3" fmla="*/ 247853 h 1960678"/>
              <a:gd name="connsiteX4" fmla="*/ 2149929 w 3645177"/>
              <a:gd name="connsiteY4" fmla="*/ 375760 h 1960678"/>
              <a:gd name="connsiteX5" fmla="*/ 2441122 w 3645177"/>
              <a:gd name="connsiteY5" fmla="*/ 111781 h 1960678"/>
              <a:gd name="connsiteX6" fmla="*/ 2471058 w 3645177"/>
              <a:gd name="connsiteY6" fmla="*/ 242410 h 1960678"/>
              <a:gd name="connsiteX7" fmla="*/ 2492829 w 3645177"/>
              <a:gd name="connsiteY7" fmla="*/ 353988 h 1960678"/>
              <a:gd name="connsiteX8" fmla="*/ 2530929 w 3645177"/>
              <a:gd name="connsiteY8" fmla="*/ 166210 h 1960678"/>
              <a:gd name="connsiteX9" fmla="*/ 2571751 w 3645177"/>
              <a:gd name="connsiteY9" fmla="*/ 326774 h 1960678"/>
              <a:gd name="connsiteX10" fmla="*/ 2673124 w 3645177"/>
              <a:gd name="connsiteY10" fmla="*/ 381542 h 1960678"/>
              <a:gd name="connsiteX11" fmla="*/ 2661558 w 3645177"/>
              <a:gd name="connsiteY11" fmla="*/ 223360 h 1960678"/>
              <a:gd name="connsiteX12" fmla="*/ 2691493 w 3645177"/>
              <a:gd name="connsiteY12" fmla="*/ 87288 h 1960678"/>
              <a:gd name="connsiteX13" fmla="*/ 2724151 w 3645177"/>
              <a:gd name="connsiteY13" fmla="*/ 2924 h 1960678"/>
              <a:gd name="connsiteX14" fmla="*/ 2794908 w 3645177"/>
              <a:gd name="connsiteY14" fmla="*/ 185260 h 1960678"/>
              <a:gd name="connsiteX15" fmla="*/ 2845254 w 3645177"/>
              <a:gd name="connsiteY15" fmla="*/ 307044 h 1960678"/>
              <a:gd name="connsiteX16" fmla="*/ 2903765 w 3645177"/>
              <a:gd name="connsiteY16" fmla="*/ 166210 h 1960678"/>
              <a:gd name="connsiteX17" fmla="*/ 2922815 w 3645177"/>
              <a:gd name="connsiteY17" fmla="*/ 119945 h 1960678"/>
              <a:gd name="connsiteX18" fmla="*/ 2974522 w 3645177"/>
              <a:gd name="connsiteY18" fmla="*/ 394810 h 1960678"/>
              <a:gd name="connsiteX19" fmla="*/ 2997314 w 3645177"/>
              <a:gd name="connsiteY19" fmla="*/ 512851 h 1960678"/>
              <a:gd name="connsiteX20" fmla="*/ 3146776 w 3645177"/>
              <a:gd name="connsiteY20" fmla="*/ 700755 h 1960678"/>
              <a:gd name="connsiteX21" fmla="*/ 3221347 w 3645177"/>
              <a:gd name="connsiteY21" fmla="*/ 725194 h 1960678"/>
              <a:gd name="connsiteX22" fmla="*/ 3278120 w 3645177"/>
              <a:gd name="connsiteY22" fmla="*/ 686844 h 1960678"/>
              <a:gd name="connsiteX23" fmla="*/ 3608955 w 3645177"/>
              <a:gd name="connsiteY23" fmla="*/ 969032 h 1960678"/>
              <a:gd name="connsiteX24" fmla="*/ 3583297 w 3645177"/>
              <a:gd name="connsiteY24" fmla="*/ 1299076 h 1960678"/>
              <a:gd name="connsiteX25" fmla="*/ 3135620 w 3645177"/>
              <a:gd name="connsiteY25" fmla="*/ 1180013 h 1960678"/>
              <a:gd name="connsiteX26" fmla="*/ 2904447 w 3645177"/>
              <a:gd name="connsiteY26" fmla="*/ 1008833 h 1960678"/>
              <a:gd name="connsiteX27" fmla="*/ 2695089 w 3645177"/>
              <a:gd name="connsiteY27" fmla="*/ 744244 h 1960678"/>
              <a:gd name="connsiteX28" fmla="*/ 2595902 w 3645177"/>
              <a:gd name="connsiteY28" fmla="*/ 451620 h 1960678"/>
              <a:gd name="connsiteX29" fmla="*/ 2499973 w 3645177"/>
              <a:gd name="connsiteY29" fmla="*/ 407737 h 1960678"/>
              <a:gd name="connsiteX30" fmla="*/ 2442481 w 3645177"/>
              <a:gd name="connsiteY30" fmla="*/ 511492 h 1960678"/>
              <a:gd name="connsiteX31" fmla="*/ 2345871 w 3645177"/>
              <a:gd name="connsiteY31" fmla="*/ 623410 h 1960678"/>
              <a:gd name="connsiteX32" fmla="*/ 2228851 w 3645177"/>
              <a:gd name="connsiteY32" fmla="*/ 666953 h 1960678"/>
              <a:gd name="connsiteX33" fmla="*/ 2130879 w 3645177"/>
              <a:gd name="connsiteY33" fmla="*/ 683281 h 1960678"/>
              <a:gd name="connsiteX34" fmla="*/ 1907722 w 3645177"/>
              <a:gd name="connsiteY34" fmla="*/ 631573 h 1960678"/>
              <a:gd name="connsiteX35" fmla="*/ 1820637 w 3645177"/>
              <a:gd name="connsiteY35" fmla="*/ 721381 h 1960678"/>
              <a:gd name="connsiteX36" fmla="*/ 1687286 w 3645177"/>
              <a:gd name="connsiteY36" fmla="*/ 906438 h 1960678"/>
              <a:gd name="connsiteX37" fmla="*/ 1496786 w 3645177"/>
              <a:gd name="connsiteY37" fmla="*/ 1197631 h 1960678"/>
              <a:gd name="connsiteX38" fmla="*/ 1276351 w 3645177"/>
              <a:gd name="connsiteY38" fmla="*/ 1521481 h 1960678"/>
              <a:gd name="connsiteX39" fmla="*/ 1080407 w 3645177"/>
              <a:gd name="connsiteY39" fmla="*/ 1731030 h 1960678"/>
              <a:gd name="connsiteX40" fmla="*/ 930729 w 3645177"/>
              <a:gd name="connsiteY40" fmla="*/ 1869824 h 1960678"/>
              <a:gd name="connsiteX41" fmla="*/ 764722 w 3645177"/>
              <a:gd name="connsiteY41" fmla="*/ 1940581 h 1960678"/>
              <a:gd name="connsiteX42" fmla="*/ 576943 w 3645177"/>
              <a:gd name="connsiteY42" fmla="*/ 1959631 h 1960678"/>
              <a:gd name="connsiteX43" fmla="*/ 400052 w 3645177"/>
              <a:gd name="connsiteY43" fmla="*/ 1916088 h 1960678"/>
              <a:gd name="connsiteX44" fmla="*/ 231322 w 3645177"/>
              <a:gd name="connsiteY44" fmla="*/ 1891595 h 1960678"/>
              <a:gd name="connsiteX45" fmla="*/ 87086 w 3645177"/>
              <a:gd name="connsiteY45" fmla="*/ 1932417 h 1960678"/>
              <a:gd name="connsiteX46" fmla="*/ 0 w 3645177"/>
              <a:gd name="connsiteY46" fmla="*/ 1932417 h 1960678"/>
              <a:gd name="connsiteX47" fmla="*/ 5444 w 3645177"/>
              <a:gd name="connsiteY47" fmla="*/ 1635782 h 1960678"/>
              <a:gd name="connsiteX0" fmla="*/ 5444 w 3627648"/>
              <a:gd name="connsiteY0" fmla="*/ 1635782 h 1960678"/>
              <a:gd name="connsiteX1" fmla="*/ 315686 w 3627648"/>
              <a:gd name="connsiteY1" fmla="*/ 1554138 h 1960678"/>
              <a:gd name="connsiteX2" fmla="*/ 696686 w 3627648"/>
              <a:gd name="connsiteY2" fmla="*/ 1616731 h 1960678"/>
              <a:gd name="connsiteX3" fmla="*/ 1779815 w 3627648"/>
              <a:gd name="connsiteY3" fmla="*/ 247853 h 1960678"/>
              <a:gd name="connsiteX4" fmla="*/ 2149929 w 3627648"/>
              <a:gd name="connsiteY4" fmla="*/ 375760 h 1960678"/>
              <a:gd name="connsiteX5" fmla="*/ 2441122 w 3627648"/>
              <a:gd name="connsiteY5" fmla="*/ 111781 h 1960678"/>
              <a:gd name="connsiteX6" fmla="*/ 2471058 w 3627648"/>
              <a:gd name="connsiteY6" fmla="*/ 242410 h 1960678"/>
              <a:gd name="connsiteX7" fmla="*/ 2492829 w 3627648"/>
              <a:gd name="connsiteY7" fmla="*/ 353988 h 1960678"/>
              <a:gd name="connsiteX8" fmla="*/ 2530929 w 3627648"/>
              <a:gd name="connsiteY8" fmla="*/ 166210 h 1960678"/>
              <a:gd name="connsiteX9" fmla="*/ 2571751 w 3627648"/>
              <a:gd name="connsiteY9" fmla="*/ 326774 h 1960678"/>
              <a:gd name="connsiteX10" fmla="*/ 2673124 w 3627648"/>
              <a:gd name="connsiteY10" fmla="*/ 381542 h 1960678"/>
              <a:gd name="connsiteX11" fmla="*/ 2661558 w 3627648"/>
              <a:gd name="connsiteY11" fmla="*/ 223360 h 1960678"/>
              <a:gd name="connsiteX12" fmla="*/ 2691493 w 3627648"/>
              <a:gd name="connsiteY12" fmla="*/ 87288 h 1960678"/>
              <a:gd name="connsiteX13" fmla="*/ 2724151 w 3627648"/>
              <a:gd name="connsiteY13" fmla="*/ 2924 h 1960678"/>
              <a:gd name="connsiteX14" fmla="*/ 2794908 w 3627648"/>
              <a:gd name="connsiteY14" fmla="*/ 185260 h 1960678"/>
              <a:gd name="connsiteX15" fmla="*/ 2845254 w 3627648"/>
              <a:gd name="connsiteY15" fmla="*/ 307044 h 1960678"/>
              <a:gd name="connsiteX16" fmla="*/ 2903765 w 3627648"/>
              <a:gd name="connsiteY16" fmla="*/ 166210 h 1960678"/>
              <a:gd name="connsiteX17" fmla="*/ 2922815 w 3627648"/>
              <a:gd name="connsiteY17" fmla="*/ 119945 h 1960678"/>
              <a:gd name="connsiteX18" fmla="*/ 2974522 w 3627648"/>
              <a:gd name="connsiteY18" fmla="*/ 394810 h 1960678"/>
              <a:gd name="connsiteX19" fmla="*/ 2997314 w 3627648"/>
              <a:gd name="connsiteY19" fmla="*/ 512851 h 1960678"/>
              <a:gd name="connsiteX20" fmla="*/ 3146776 w 3627648"/>
              <a:gd name="connsiteY20" fmla="*/ 700755 h 1960678"/>
              <a:gd name="connsiteX21" fmla="*/ 3221347 w 3627648"/>
              <a:gd name="connsiteY21" fmla="*/ 725194 h 1960678"/>
              <a:gd name="connsiteX22" fmla="*/ 3278120 w 3627648"/>
              <a:gd name="connsiteY22" fmla="*/ 686844 h 1960678"/>
              <a:gd name="connsiteX23" fmla="*/ 3561865 w 3627648"/>
              <a:gd name="connsiteY23" fmla="*/ 903788 h 1960678"/>
              <a:gd name="connsiteX24" fmla="*/ 3608955 w 3627648"/>
              <a:gd name="connsiteY24" fmla="*/ 969032 h 1960678"/>
              <a:gd name="connsiteX25" fmla="*/ 3583297 w 3627648"/>
              <a:gd name="connsiteY25" fmla="*/ 1299076 h 1960678"/>
              <a:gd name="connsiteX26" fmla="*/ 3135620 w 3627648"/>
              <a:gd name="connsiteY26" fmla="*/ 1180013 h 1960678"/>
              <a:gd name="connsiteX27" fmla="*/ 2904447 w 3627648"/>
              <a:gd name="connsiteY27" fmla="*/ 1008833 h 1960678"/>
              <a:gd name="connsiteX28" fmla="*/ 2695089 w 3627648"/>
              <a:gd name="connsiteY28" fmla="*/ 744244 h 1960678"/>
              <a:gd name="connsiteX29" fmla="*/ 2595902 w 3627648"/>
              <a:gd name="connsiteY29" fmla="*/ 451620 h 1960678"/>
              <a:gd name="connsiteX30" fmla="*/ 2499973 w 3627648"/>
              <a:gd name="connsiteY30" fmla="*/ 407737 h 1960678"/>
              <a:gd name="connsiteX31" fmla="*/ 2442481 w 3627648"/>
              <a:gd name="connsiteY31" fmla="*/ 511492 h 1960678"/>
              <a:gd name="connsiteX32" fmla="*/ 2345871 w 3627648"/>
              <a:gd name="connsiteY32" fmla="*/ 623410 h 1960678"/>
              <a:gd name="connsiteX33" fmla="*/ 2228851 w 3627648"/>
              <a:gd name="connsiteY33" fmla="*/ 666953 h 1960678"/>
              <a:gd name="connsiteX34" fmla="*/ 2130879 w 3627648"/>
              <a:gd name="connsiteY34" fmla="*/ 683281 h 1960678"/>
              <a:gd name="connsiteX35" fmla="*/ 1907722 w 3627648"/>
              <a:gd name="connsiteY35" fmla="*/ 631573 h 1960678"/>
              <a:gd name="connsiteX36" fmla="*/ 1820637 w 3627648"/>
              <a:gd name="connsiteY36" fmla="*/ 721381 h 1960678"/>
              <a:gd name="connsiteX37" fmla="*/ 1687286 w 3627648"/>
              <a:gd name="connsiteY37" fmla="*/ 906438 h 1960678"/>
              <a:gd name="connsiteX38" fmla="*/ 1496786 w 3627648"/>
              <a:gd name="connsiteY38" fmla="*/ 1197631 h 1960678"/>
              <a:gd name="connsiteX39" fmla="*/ 1276351 w 3627648"/>
              <a:gd name="connsiteY39" fmla="*/ 1521481 h 1960678"/>
              <a:gd name="connsiteX40" fmla="*/ 1080407 w 3627648"/>
              <a:gd name="connsiteY40" fmla="*/ 1731030 h 1960678"/>
              <a:gd name="connsiteX41" fmla="*/ 930729 w 3627648"/>
              <a:gd name="connsiteY41" fmla="*/ 1869824 h 1960678"/>
              <a:gd name="connsiteX42" fmla="*/ 764722 w 3627648"/>
              <a:gd name="connsiteY42" fmla="*/ 1940581 h 1960678"/>
              <a:gd name="connsiteX43" fmla="*/ 576943 w 3627648"/>
              <a:gd name="connsiteY43" fmla="*/ 1959631 h 1960678"/>
              <a:gd name="connsiteX44" fmla="*/ 400052 w 3627648"/>
              <a:gd name="connsiteY44" fmla="*/ 1916088 h 1960678"/>
              <a:gd name="connsiteX45" fmla="*/ 231322 w 3627648"/>
              <a:gd name="connsiteY45" fmla="*/ 1891595 h 1960678"/>
              <a:gd name="connsiteX46" fmla="*/ 87086 w 3627648"/>
              <a:gd name="connsiteY46" fmla="*/ 1932417 h 1960678"/>
              <a:gd name="connsiteX47" fmla="*/ 0 w 3627648"/>
              <a:gd name="connsiteY47" fmla="*/ 1932417 h 1960678"/>
              <a:gd name="connsiteX48" fmla="*/ 5444 w 3627648"/>
              <a:gd name="connsiteY48" fmla="*/ 1635782 h 1960678"/>
              <a:gd name="connsiteX0" fmla="*/ 5444 w 3627648"/>
              <a:gd name="connsiteY0" fmla="*/ 1635782 h 1960678"/>
              <a:gd name="connsiteX1" fmla="*/ 315686 w 3627648"/>
              <a:gd name="connsiteY1" fmla="*/ 1554138 h 1960678"/>
              <a:gd name="connsiteX2" fmla="*/ 696686 w 3627648"/>
              <a:gd name="connsiteY2" fmla="*/ 1616731 h 1960678"/>
              <a:gd name="connsiteX3" fmla="*/ 1779815 w 3627648"/>
              <a:gd name="connsiteY3" fmla="*/ 247853 h 1960678"/>
              <a:gd name="connsiteX4" fmla="*/ 2149929 w 3627648"/>
              <a:gd name="connsiteY4" fmla="*/ 375760 h 1960678"/>
              <a:gd name="connsiteX5" fmla="*/ 2441122 w 3627648"/>
              <a:gd name="connsiteY5" fmla="*/ 111781 h 1960678"/>
              <a:gd name="connsiteX6" fmla="*/ 2471058 w 3627648"/>
              <a:gd name="connsiteY6" fmla="*/ 242410 h 1960678"/>
              <a:gd name="connsiteX7" fmla="*/ 2492829 w 3627648"/>
              <a:gd name="connsiteY7" fmla="*/ 353988 h 1960678"/>
              <a:gd name="connsiteX8" fmla="*/ 2530929 w 3627648"/>
              <a:gd name="connsiteY8" fmla="*/ 166210 h 1960678"/>
              <a:gd name="connsiteX9" fmla="*/ 2571751 w 3627648"/>
              <a:gd name="connsiteY9" fmla="*/ 326774 h 1960678"/>
              <a:gd name="connsiteX10" fmla="*/ 2673124 w 3627648"/>
              <a:gd name="connsiteY10" fmla="*/ 381542 h 1960678"/>
              <a:gd name="connsiteX11" fmla="*/ 2661558 w 3627648"/>
              <a:gd name="connsiteY11" fmla="*/ 223360 h 1960678"/>
              <a:gd name="connsiteX12" fmla="*/ 2691493 w 3627648"/>
              <a:gd name="connsiteY12" fmla="*/ 87288 h 1960678"/>
              <a:gd name="connsiteX13" fmla="*/ 2724151 w 3627648"/>
              <a:gd name="connsiteY13" fmla="*/ 2924 h 1960678"/>
              <a:gd name="connsiteX14" fmla="*/ 2794908 w 3627648"/>
              <a:gd name="connsiteY14" fmla="*/ 185260 h 1960678"/>
              <a:gd name="connsiteX15" fmla="*/ 2845254 w 3627648"/>
              <a:gd name="connsiteY15" fmla="*/ 307044 h 1960678"/>
              <a:gd name="connsiteX16" fmla="*/ 2903765 w 3627648"/>
              <a:gd name="connsiteY16" fmla="*/ 166210 h 1960678"/>
              <a:gd name="connsiteX17" fmla="*/ 2922815 w 3627648"/>
              <a:gd name="connsiteY17" fmla="*/ 119945 h 1960678"/>
              <a:gd name="connsiteX18" fmla="*/ 2974522 w 3627648"/>
              <a:gd name="connsiteY18" fmla="*/ 394810 h 1960678"/>
              <a:gd name="connsiteX19" fmla="*/ 2997314 w 3627648"/>
              <a:gd name="connsiteY19" fmla="*/ 512851 h 1960678"/>
              <a:gd name="connsiteX20" fmla="*/ 3146776 w 3627648"/>
              <a:gd name="connsiteY20" fmla="*/ 700755 h 1960678"/>
              <a:gd name="connsiteX21" fmla="*/ 3221347 w 3627648"/>
              <a:gd name="connsiteY21" fmla="*/ 725194 h 1960678"/>
              <a:gd name="connsiteX22" fmla="*/ 3278120 w 3627648"/>
              <a:gd name="connsiteY22" fmla="*/ 686844 h 1960678"/>
              <a:gd name="connsiteX23" fmla="*/ 3561865 w 3627648"/>
              <a:gd name="connsiteY23" fmla="*/ 903788 h 1960678"/>
              <a:gd name="connsiteX24" fmla="*/ 3561865 w 3627648"/>
              <a:gd name="connsiteY24" fmla="*/ 903788 h 1960678"/>
              <a:gd name="connsiteX25" fmla="*/ 3608955 w 3627648"/>
              <a:gd name="connsiteY25" fmla="*/ 969032 h 1960678"/>
              <a:gd name="connsiteX26" fmla="*/ 3583297 w 3627648"/>
              <a:gd name="connsiteY26" fmla="*/ 1299076 h 1960678"/>
              <a:gd name="connsiteX27" fmla="*/ 3135620 w 3627648"/>
              <a:gd name="connsiteY27" fmla="*/ 1180013 h 1960678"/>
              <a:gd name="connsiteX28" fmla="*/ 2904447 w 3627648"/>
              <a:gd name="connsiteY28" fmla="*/ 1008833 h 1960678"/>
              <a:gd name="connsiteX29" fmla="*/ 2695089 w 3627648"/>
              <a:gd name="connsiteY29" fmla="*/ 744244 h 1960678"/>
              <a:gd name="connsiteX30" fmla="*/ 2595902 w 3627648"/>
              <a:gd name="connsiteY30" fmla="*/ 451620 h 1960678"/>
              <a:gd name="connsiteX31" fmla="*/ 2499973 w 3627648"/>
              <a:gd name="connsiteY31" fmla="*/ 407737 h 1960678"/>
              <a:gd name="connsiteX32" fmla="*/ 2442481 w 3627648"/>
              <a:gd name="connsiteY32" fmla="*/ 511492 h 1960678"/>
              <a:gd name="connsiteX33" fmla="*/ 2345871 w 3627648"/>
              <a:gd name="connsiteY33" fmla="*/ 623410 h 1960678"/>
              <a:gd name="connsiteX34" fmla="*/ 2228851 w 3627648"/>
              <a:gd name="connsiteY34" fmla="*/ 666953 h 1960678"/>
              <a:gd name="connsiteX35" fmla="*/ 2130879 w 3627648"/>
              <a:gd name="connsiteY35" fmla="*/ 683281 h 1960678"/>
              <a:gd name="connsiteX36" fmla="*/ 1907722 w 3627648"/>
              <a:gd name="connsiteY36" fmla="*/ 631573 h 1960678"/>
              <a:gd name="connsiteX37" fmla="*/ 1820637 w 3627648"/>
              <a:gd name="connsiteY37" fmla="*/ 721381 h 1960678"/>
              <a:gd name="connsiteX38" fmla="*/ 1687286 w 3627648"/>
              <a:gd name="connsiteY38" fmla="*/ 906438 h 1960678"/>
              <a:gd name="connsiteX39" fmla="*/ 1496786 w 3627648"/>
              <a:gd name="connsiteY39" fmla="*/ 1197631 h 1960678"/>
              <a:gd name="connsiteX40" fmla="*/ 1276351 w 3627648"/>
              <a:gd name="connsiteY40" fmla="*/ 1521481 h 1960678"/>
              <a:gd name="connsiteX41" fmla="*/ 1080407 w 3627648"/>
              <a:gd name="connsiteY41" fmla="*/ 1731030 h 1960678"/>
              <a:gd name="connsiteX42" fmla="*/ 930729 w 3627648"/>
              <a:gd name="connsiteY42" fmla="*/ 1869824 h 1960678"/>
              <a:gd name="connsiteX43" fmla="*/ 764722 w 3627648"/>
              <a:gd name="connsiteY43" fmla="*/ 1940581 h 1960678"/>
              <a:gd name="connsiteX44" fmla="*/ 576943 w 3627648"/>
              <a:gd name="connsiteY44" fmla="*/ 1959631 h 1960678"/>
              <a:gd name="connsiteX45" fmla="*/ 400052 w 3627648"/>
              <a:gd name="connsiteY45" fmla="*/ 1916088 h 1960678"/>
              <a:gd name="connsiteX46" fmla="*/ 231322 w 3627648"/>
              <a:gd name="connsiteY46" fmla="*/ 1891595 h 1960678"/>
              <a:gd name="connsiteX47" fmla="*/ 87086 w 3627648"/>
              <a:gd name="connsiteY47" fmla="*/ 1932417 h 1960678"/>
              <a:gd name="connsiteX48" fmla="*/ 0 w 3627648"/>
              <a:gd name="connsiteY48" fmla="*/ 1932417 h 1960678"/>
              <a:gd name="connsiteX49" fmla="*/ 5444 w 3627648"/>
              <a:gd name="connsiteY49" fmla="*/ 1635782 h 1960678"/>
              <a:gd name="connsiteX0" fmla="*/ 5444 w 3627393"/>
              <a:gd name="connsiteY0" fmla="*/ 1635782 h 1960678"/>
              <a:gd name="connsiteX1" fmla="*/ 315686 w 3627393"/>
              <a:gd name="connsiteY1" fmla="*/ 1554138 h 1960678"/>
              <a:gd name="connsiteX2" fmla="*/ 696686 w 3627393"/>
              <a:gd name="connsiteY2" fmla="*/ 1616731 h 1960678"/>
              <a:gd name="connsiteX3" fmla="*/ 1779815 w 3627393"/>
              <a:gd name="connsiteY3" fmla="*/ 247853 h 1960678"/>
              <a:gd name="connsiteX4" fmla="*/ 2149929 w 3627393"/>
              <a:gd name="connsiteY4" fmla="*/ 375760 h 1960678"/>
              <a:gd name="connsiteX5" fmla="*/ 2441122 w 3627393"/>
              <a:gd name="connsiteY5" fmla="*/ 111781 h 1960678"/>
              <a:gd name="connsiteX6" fmla="*/ 2471058 w 3627393"/>
              <a:gd name="connsiteY6" fmla="*/ 242410 h 1960678"/>
              <a:gd name="connsiteX7" fmla="*/ 2492829 w 3627393"/>
              <a:gd name="connsiteY7" fmla="*/ 353988 h 1960678"/>
              <a:gd name="connsiteX8" fmla="*/ 2530929 w 3627393"/>
              <a:gd name="connsiteY8" fmla="*/ 166210 h 1960678"/>
              <a:gd name="connsiteX9" fmla="*/ 2571751 w 3627393"/>
              <a:gd name="connsiteY9" fmla="*/ 326774 h 1960678"/>
              <a:gd name="connsiteX10" fmla="*/ 2673124 w 3627393"/>
              <a:gd name="connsiteY10" fmla="*/ 381542 h 1960678"/>
              <a:gd name="connsiteX11" fmla="*/ 2661558 w 3627393"/>
              <a:gd name="connsiteY11" fmla="*/ 223360 h 1960678"/>
              <a:gd name="connsiteX12" fmla="*/ 2691493 w 3627393"/>
              <a:gd name="connsiteY12" fmla="*/ 87288 h 1960678"/>
              <a:gd name="connsiteX13" fmla="*/ 2724151 w 3627393"/>
              <a:gd name="connsiteY13" fmla="*/ 2924 h 1960678"/>
              <a:gd name="connsiteX14" fmla="*/ 2794908 w 3627393"/>
              <a:gd name="connsiteY14" fmla="*/ 185260 h 1960678"/>
              <a:gd name="connsiteX15" fmla="*/ 2845254 w 3627393"/>
              <a:gd name="connsiteY15" fmla="*/ 307044 h 1960678"/>
              <a:gd name="connsiteX16" fmla="*/ 2903765 w 3627393"/>
              <a:gd name="connsiteY16" fmla="*/ 166210 h 1960678"/>
              <a:gd name="connsiteX17" fmla="*/ 2922815 w 3627393"/>
              <a:gd name="connsiteY17" fmla="*/ 119945 h 1960678"/>
              <a:gd name="connsiteX18" fmla="*/ 2974522 w 3627393"/>
              <a:gd name="connsiteY18" fmla="*/ 394810 h 1960678"/>
              <a:gd name="connsiteX19" fmla="*/ 2997314 w 3627393"/>
              <a:gd name="connsiteY19" fmla="*/ 512851 h 1960678"/>
              <a:gd name="connsiteX20" fmla="*/ 3146776 w 3627393"/>
              <a:gd name="connsiteY20" fmla="*/ 700755 h 1960678"/>
              <a:gd name="connsiteX21" fmla="*/ 3221347 w 3627393"/>
              <a:gd name="connsiteY21" fmla="*/ 725194 h 1960678"/>
              <a:gd name="connsiteX22" fmla="*/ 3278120 w 3627393"/>
              <a:gd name="connsiteY22" fmla="*/ 686844 h 1960678"/>
              <a:gd name="connsiteX23" fmla="*/ 3561865 w 3627393"/>
              <a:gd name="connsiteY23" fmla="*/ 903788 h 1960678"/>
              <a:gd name="connsiteX24" fmla="*/ 3566627 w 3627393"/>
              <a:gd name="connsiteY24" fmla="*/ 829969 h 1960678"/>
              <a:gd name="connsiteX25" fmla="*/ 3608955 w 3627393"/>
              <a:gd name="connsiteY25" fmla="*/ 969032 h 1960678"/>
              <a:gd name="connsiteX26" fmla="*/ 3583297 w 3627393"/>
              <a:gd name="connsiteY26" fmla="*/ 1299076 h 1960678"/>
              <a:gd name="connsiteX27" fmla="*/ 3135620 w 3627393"/>
              <a:gd name="connsiteY27" fmla="*/ 1180013 h 1960678"/>
              <a:gd name="connsiteX28" fmla="*/ 2904447 w 3627393"/>
              <a:gd name="connsiteY28" fmla="*/ 1008833 h 1960678"/>
              <a:gd name="connsiteX29" fmla="*/ 2695089 w 3627393"/>
              <a:gd name="connsiteY29" fmla="*/ 744244 h 1960678"/>
              <a:gd name="connsiteX30" fmla="*/ 2595902 w 3627393"/>
              <a:gd name="connsiteY30" fmla="*/ 451620 h 1960678"/>
              <a:gd name="connsiteX31" fmla="*/ 2499973 w 3627393"/>
              <a:gd name="connsiteY31" fmla="*/ 407737 h 1960678"/>
              <a:gd name="connsiteX32" fmla="*/ 2442481 w 3627393"/>
              <a:gd name="connsiteY32" fmla="*/ 511492 h 1960678"/>
              <a:gd name="connsiteX33" fmla="*/ 2345871 w 3627393"/>
              <a:gd name="connsiteY33" fmla="*/ 623410 h 1960678"/>
              <a:gd name="connsiteX34" fmla="*/ 2228851 w 3627393"/>
              <a:gd name="connsiteY34" fmla="*/ 666953 h 1960678"/>
              <a:gd name="connsiteX35" fmla="*/ 2130879 w 3627393"/>
              <a:gd name="connsiteY35" fmla="*/ 683281 h 1960678"/>
              <a:gd name="connsiteX36" fmla="*/ 1907722 w 3627393"/>
              <a:gd name="connsiteY36" fmla="*/ 631573 h 1960678"/>
              <a:gd name="connsiteX37" fmla="*/ 1820637 w 3627393"/>
              <a:gd name="connsiteY37" fmla="*/ 721381 h 1960678"/>
              <a:gd name="connsiteX38" fmla="*/ 1687286 w 3627393"/>
              <a:gd name="connsiteY38" fmla="*/ 906438 h 1960678"/>
              <a:gd name="connsiteX39" fmla="*/ 1496786 w 3627393"/>
              <a:gd name="connsiteY39" fmla="*/ 1197631 h 1960678"/>
              <a:gd name="connsiteX40" fmla="*/ 1276351 w 3627393"/>
              <a:gd name="connsiteY40" fmla="*/ 1521481 h 1960678"/>
              <a:gd name="connsiteX41" fmla="*/ 1080407 w 3627393"/>
              <a:gd name="connsiteY41" fmla="*/ 1731030 h 1960678"/>
              <a:gd name="connsiteX42" fmla="*/ 930729 w 3627393"/>
              <a:gd name="connsiteY42" fmla="*/ 1869824 h 1960678"/>
              <a:gd name="connsiteX43" fmla="*/ 764722 w 3627393"/>
              <a:gd name="connsiteY43" fmla="*/ 1940581 h 1960678"/>
              <a:gd name="connsiteX44" fmla="*/ 576943 w 3627393"/>
              <a:gd name="connsiteY44" fmla="*/ 1959631 h 1960678"/>
              <a:gd name="connsiteX45" fmla="*/ 400052 w 3627393"/>
              <a:gd name="connsiteY45" fmla="*/ 1916088 h 1960678"/>
              <a:gd name="connsiteX46" fmla="*/ 231322 w 3627393"/>
              <a:gd name="connsiteY46" fmla="*/ 1891595 h 1960678"/>
              <a:gd name="connsiteX47" fmla="*/ 87086 w 3627393"/>
              <a:gd name="connsiteY47" fmla="*/ 1932417 h 1960678"/>
              <a:gd name="connsiteX48" fmla="*/ 0 w 3627393"/>
              <a:gd name="connsiteY48" fmla="*/ 1932417 h 1960678"/>
              <a:gd name="connsiteX49" fmla="*/ 5444 w 3627393"/>
              <a:gd name="connsiteY49" fmla="*/ 1635782 h 1960678"/>
              <a:gd name="connsiteX0" fmla="*/ 5444 w 3627393"/>
              <a:gd name="connsiteY0" fmla="*/ 1635782 h 1960678"/>
              <a:gd name="connsiteX1" fmla="*/ 315686 w 3627393"/>
              <a:gd name="connsiteY1" fmla="*/ 1554138 h 1960678"/>
              <a:gd name="connsiteX2" fmla="*/ 696686 w 3627393"/>
              <a:gd name="connsiteY2" fmla="*/ 1616731 h 1960678"/>
              <a:gd name="connsiteX3" fmla="*/ 1779815 w 3627393"/>
              <a:gd name="connsiteY3" fmla="*/ 247853 h 1960678"/>
              <a:gd name="connsiteX4" fmla="*/ 2149929 w 3627393"/>
              <a:gd name="connsiteY4" fmla="*/ 375760 h 1960678"/>
              <a:gd name="connsiteX5" fmla="*/ 2441122 w 3627393"/>
              <a:gd name="connsiteY5" fmla="*/ 111781 h 1960678"/>
              <a:gd name="connsiteX6" fmla="*/ 2471058 w 3627393"/>
              <a:gd name="connsiteY6" fmla="*/ 242410 h 1960678"/>
              <a:gd name="connsiteX7" fmla="*/ 2492829 w 3627393"/>
              <a:gd name="connsiteY7" fmla="*/ 353988 h 1960678"/>
              <a:gd name="connsiteX8" fmla="*/ 2530929 w 3627393"/>
              <a:gd name="connsiteY8" fmla="*/ 166210 h 1960678"/>
              <a:gd name="connsiteX9" fmla="*/ 2571751 w 3627393"/>
              <a:gd name="connsiteY9" fmla="*/ 326774 h 1960678"/>
              <a:gd name="connsiteX10" fmla="*/ 2673124 w 3627393"/>
              <a:gd name="connsiteY10" fmla="*/ 381542 h 1960678"/>
              <a:gd name="connsiteX11" fmla="*/ 2661558 w 3627393"/>
              <a:gd name="connsiteY11" fmla="*/ 223360 h 1960678"/>
              <a:gd name="connsiteX12" fmla="*/ 2691493 w 3627393"/>
              <a:gd name="connsiteY12" fmla="*/ 87288 h 1960678"/>
              <a:gd name="connsiteX13" fmla="*/ 2724151 w 3627393"/>
              <a:gd name="connsiteY13" fmla="*/ 2924 h 1960678"/>
              <a:gd name="connsiteX14" fmla="*/ 2794908 w 3627393"/>
              <a:gd name="connsiteY14" fmla="*/ 185260 h 1960678"/>
              <a:gd name="connsiteX15" fmla="*/ 2845254 w 3627393"/>
              <a:gd name="connsiteY15" fmla="*/ 307044 h 1960678"/>
              <a:gd name="connsiteX16" fmla="*/ 2903765 w 3627393"/>
              <a:gd name="connsiteY16" fmla="*/ 166210 h 1960678"/>
              <a:gd name="connsiteX17" fmla="*/ 2922815 w 3627393"/>
              <a:gd name="connsiteY17" fmla="*/ 119945 h 1960678"/>
              <a:gd name="connsiteX18" fmla="*/ 2974522 w 3627393"/>
              <a:gd name="connsiteY18" fmla="*/ 394810 h 1960678"/>
              <a:gd name="connsiteX19" fmla="*/ 2997314 w 3627393"/>
              <a:gd name="connsiteY19" fmla="*/ 512851 h 1960678"/>
              <a:gd name="connsiteX20" fmla="*/ 3146776 w 3627393"/>
              <a:gd name="connsiteY20" fmla="*/ 700755 h 1960678"/>
              <a:gd name="connsiteX21" fmla="*/ 3221347 w 3627393"/>
              <a:gd name="connsiteY21" fmla="*/ 725194 h 1960678"/>
              <a:gd name="connsiteX22" fmla="*/ 3278120 w 3627393"/>
              <a:gd name="connsiteY22" fmla="*/ 686844 h 1960678"/>
              <a:gd name="connsiteX23" fmla="*/ 3378510 w 3627393"/>
              <a:gd name="connsiteY23" fmla="*/ 756151 h 1960678"/>
              <a:gd name="connsiteX24" fmla="*/ 3561865 w 3627393"/>
              <a:gd name="connsiteY24" fmla="*/ 903788 h 1960678"/>
              <a:gd name="connsiteX25" fmla="*/ 3566627 w 3627393"/>
              <a:gd name="connsiteY25" fmla="*/ 829969 h 1960678"/>
              <a:gd name="connsiteX26" fmla="*/ 3608955 w 3627393"/>
              <a:gd name="connsiteY26" fmla="*/ 969032 h 1960678"/>
              <a:gd name="connsiteX27" fmla="*/ 3583297 w 3627393"/>
              <a:gd name="connsiteY27" fmla="*/ 1299076 h 1960678"/>
              <a:gd name="connsiteX28" fmla="*/ 3135620 w 3627393"/>
              <a:gd name="connsiteY28" fmla="*/ 1180013 h 1960678"/>
              <a:gd name="connsiteX29" fmla="*/ 2904447 w 3627393"/>
              <a:gd name="connsiteY29" fmla="*/ 1008833 h 1960678"/>
              <a:gd name="connsiteX30" fmla="*/ 2695089 w 3627393"/>
              <a:gd name="connsiteY30" fmla="*/ 744244 h 1960678"/>
              <a:gd name="connsiteX31" fmla="*/ 2595902 w 3627393"/>
              <a:gd name="connsiteY31" fmla="*/ 451620 h 1960678"/>
              <a:gd name="connsiteX32" fmla="*/ 2499973 w 3627393"/>
              <a:gd name="connsiteY32" fmla="*/ 407737 h 1960678"/>
              <a:gd name="connsiteX33" fmla="*/ 2442481 w 3627393"/>
              <a:gd name="connsiteY33" fmla="*/ 511492 h 1960678"/>
              <a:gd name="connsiteX34" fmla="*/ 2345871 w 3627393"/>
              <a:gd name="connsiteY34" fmla="*/ 623410 h 1960678"/>
              <a:gd name="connsiteX35" fmla="*/ 2228851 w 3627393"/>
              <a:gd name="connsiteY35" fmla="*/ 666953 h 1960678"/>
              <a:gd name="connsiteX36" fmla="*/ 2130879 w 3627393"/>
              <a:gd name="connsiteY36" fmla="*/ 683281 h 1960678"/>
              <a:gd name="connsiteX37" fmla="*/ 1907722 w 3627393"/>
              <a:gd name="connsiteY37" fmla="*/ 631573 h 1960678"/>
              <a:gd name="connsiteX38" fmla="*/ 1820637 w 3627393"/>
              <a:gd name="connsiteY38" fmla="*/ 721381 h 1960678"/>
              <a:gd name="connsiteX39" fmla="*/ 1687286 w 3627393"/>
              <a:gd name="connsiteY39" fmla="*/ 906438 h 1960678"/>
              <a:gd name="connsiteX40" fmla="*/ 1496786 w 3627393"/>
              <a:gd name="connsiteY40" fmla="*/ 1197631 h 1960678"/>
              <a:gd name="connsiteX41" fmla="*/ 1276351 w 3627393"/>
              <a:gd name="connsiteY41" fmla="*/ 1521481 h 1960678"/>
              <a:gd name="connsiteX42" fmla="*/ 1080407 w 3627393"/>
              <a:gd name="connsiteY42" fmla="*/ 1731030 h 1960678"/>
              <a:gd name="connsiteX43" fmla="*/ 930729 w 3627393"/>
              <a:gd name="connsiteY43" fmla="*/ 1869824 h 1960678"/>
              <a:gd name="connsiteX44" fmla="*/ 764722 w 3627393"/>
              <a:gd name="connsiteY44" fmla="*/ 1940581 h 1960678"/>
              <a:gd name="connsiteX45" fmla="*/ 576943 w 3627393"/>
              <a:gd name="connsiteY45" fmla="*/ 1959631 h 1960678"/>
              <a:gd name="connsiteX46" fmla="*/ 400052 w 3627393"/>
              <a:gd name="connsiteY46" fmla="*/ 1916088 h 1960678"/>
              <a:gd name="connsiteX47" fmla="*/ 231322 w 3627393"/>
              <a:gd name="connsiteY47" fmla="*/ 1891595 h 1960678"/>
              <a:gd name="connsiteX48" fmla="*/ 87086 w 3627393"/>
              <a:gd name="connsiteY48" fmla="*/ 1932417 h 1960678"/>
              <a:gd name="connsiteX49" fmla="*/ 0 w 3627393"/>
              <a:gd name="connsiteY49" fmla="*/ 1932417 h 1960678"/>
              <a:gd name="connsiteX50" fmla="*/ 5444 w 3627393"/>
              <a:gd name="connsiteY50" fmla="*/ 1635782 h 1960678"/>
              <a:gd name="connsiteX0" fmla="*/ 5444 w 3627393"/>
              <a:gd name="connsiteY0" fmla="*/ 1635782 h 1960678"/>
              <a:gd name="connsiteX1" fmla="*/ 315686 w 3627393"/>
              <a:gd name="connsiteY1" fmla="*/ 1554138 h 1960678"/>
              <a:gd name="connsiteX2" fmla="*/ 696686 w 3627393"/>
              <a:gd name="connsiteY2" fmla="*/ 1616731 h 1960678"/>
              <a:gd name="connsiteX3" fmla="*/ 1779815 w 3627393"/>
              <a:gd name="connsiteY3" fmla="*/ 247853 h 1960678"/>
              <a:gd name="connsiteX4" fmla="*/ 2149929 w 3627393"/>
              <a:gd name="connsiteY4" fmla="*/ 375760 h 1960678"/>
              <a:gd name="connsiteX5" fmla="*/ 2441122 w 3627393"/>
              <a:gd name="connsiteY5" fmla="*/ 111781 h 1960678"/>
              <a:gd name="connsiteX6" fmla="*/ 2471058 w 3627393"/>
              <a:gd name="connsiteY6" fmla="*/ 242410 h 1960678"/>
              <a:gd name="connsiteX7" fmla="*/ 2492829 w 3627393"/>
              <a:gd name="connsiteY7" fmla="*/ 353988 h 1960678"/>
              <a:gd name="connsiteX8" fmla="*/ 2530929 w 3627393"/>
              <a:gd name="connsiteY8" fmla="*/ 166210 h 1960678"/>
              <a:gd name="connsiteX9" fmla="*/ 2571751 w 3627393"/>
              <a:gd name="connsiteY9" fmla="*/ 326774 h 1960678"/>
              <a:gd name="connsiteX10" fmla="*/ 2673124 w 3627393"/>
              <a:gd name="connsiteY10" fmla="*/ 381542 h 1960678"/>
              <a:gd name="connsiteX11" fmla="*/ 2661558 w 3627393"/>
              <a:gd name="connsiteY11" fmla="*/ 223360 h 1960678"/>
              <a:gd name="connsiteX12" fmla="*/ 2691493 w 3627393"/>
              <a:gd name="connsiteY12" fmla="*/ 87288 h 1960678"/>
              <a:gd name="connsiteX13" fmla="*/ 2724151 w 3627393"/>
              <a:gd name="connsiteY13" fmla="*/ 2924 h 1960678"/>
              <a:gd name="connsiteX14" fmla="*/ 2794908 w 3627393"/>
              <a:gd name="connsiteY14" fmla="*/ 185260 h 1960678"/>
              <a:gd name="connsiteX15" fmla="*/ 2845254 w 3627393"/>
              <a:gd name="connsiteY15" fmla="*/ 307044 h 1960678"/>
              <a:gd name="connsiteX16" fmla="*/ 2903765 w 3627393"/>
              <a:gd name="connsiteY16" fmla="*/ 166210 h 1960678"/>
              <a:gd name="connsiteX17" fmla="*/ 2922815 w 3627393"/>
              <a:gd name="connsiteY17" fmla="*/ 119945 h 1960678"/>
              <a:gd name="connsiteX18" fmla="*/ 2974522 w 3627393"/>
              <a:gd name="connsiteY18" fmla="*/ 394810 h 1960678"/>
              <a:gd name="connsiteX19" fmla="*/ 2997314 w 3627393"/>
              <a:gd name="connsiteY19" fmla="*/ 512851 h 1960678"/>
              <a:gd name="connsiteX20" fmla="*/ 3146776 w 3627393"/>
              <a:gd name="connsiteY20" fmla="*/ 700755 h 1960678"/>
              <a:gd name="connsiteX21" fmla="*/ 3221347 w 3627393"/>
              <a:gd name="connsiteY21" fmla="*/ 725194 h 1960678"/>
              <a:gd name="connsiteX22" fmla="*/ 3278120 w 3627393"/>
              <a:gd name="connsiteY22" fmla="*/ 686844 h 1960678"/>
              <a:gd name="connsiteX23" fmla="*/ 3418992 w 3627393"/>
              <a:gd name="connsiteY23" fmla="*/ 822826 h 1960678"/>
              <a:gd name="connsiteX24" fmla="*/ 3561865 w 3627393"/>
              <a:gd name="connsiteY24" fmla="*/ 903788 h 1960678"/>
              <a:gd name="connsiteX25" fmla="*/ 3566627 w 3627393"/>
              <a:gd name="connsiteY25" fmla="*/ 829969 h 1960678"/>
              <a:gd name="connsiteX26" fmla="*/ 3608955 w 3627393"/>
              <a:gd name="connsiteY26" fmla="*/ 969032 h 1960678"/>
              <a:gd name="connsiteX27" fmla="*/ 3583297 w 3627393"/>
              <a:gd name="connsiteY27" fmla="*/ 1299076 h 1960678"/>
              <a:gd name="connsiteX28" fmla="*/ 3135620 w 3627393"/>
              <a:gd name="connsiteY28" fmla="*/ 1180013 h 1960678"/>
              <a:gd name="connsiteX29" fmla="*/ 2904447 w 3627393"/>
              <a:gd name="connsiteY29" fmla="*/ 1008833 h 1960678"/>
              <a:gd name="connsiteX30" fmla="*/ 2695089 w 3627393"/>
              <a:gd name="connsiteY30" fmla="*/ 744244 h 1960678"/>
              <a:gd name="connsiteX31" fmla="*/ 2595902 w 3627393"/>
              <a:gd name="connsiteY31" fmla="*/ 451620 h 1960678"/>
              <a:gd name="connsiteX32" fmla="*/ 2499973 w 3627393"/>
              <a:gd name="connsiteY32" fmla="*/ 407737 h 1960678"/>
              <a:gd name="connsiteX33" fmla="*/ 2442481 w 3627393"/>
              <a:gd name="connsiteY33" fmla="*/ 511492 h 1960678"/>
              <a:gd name="connsiteX34" fmla="*/ 2345871 w 3627393"/>
              <a:gd name="connsiteY34" fmla="*/ 623410 h 1960678"/>
              <a:gd name="connsiteX35" fmla="*/ 2228851 w 3627393"/>
              <a:gd name="connsiteY35" fmla="*/ 666953 h 1960678"/>
              <a:gd name="connsiteX36" fmla="*/ 2130879 w 3627393"/>
              <a:gd name="connsiteY36" fmla="*/ 683281 h 1960678"/>
              <a:gd name="connsiteX37" fmla="*/ 1907722 w 3627393"/>
              <a:gd name="connsiteY37" fmla="*/ 631573 h 1960678"/>
              <a:gd name="connsiteX38" fmla="*/ 1820637 w 3627393"/>
              <a:gd name="connsiteY38" fmla="*/ 721381 h 1960678"/>
              <a:gd name="connsiteX39" fmla="*/ 1687286 w 3627393"/>
              <a:gd name="connsiteY39" fmla="*/ 906438 h 1960678"/>
              <a:gd name="connsiteX40" fmla="*/ 1496786 w 3627393"/>
              <a:gd name="connsiteY40" fmla="*/ 1197631 h 1960678"/>
              <a:gd name="connsiteX41" fmla="*/ 1276351 w 3627393"/>
              <a:gd name="connsiteY41" fmla="*/ 1521481 h 1960678"/>
              <a:gd name="connsiteX42" fmla="*/ 1080407 w 3627393"/>
              <a:gd name="connsiteY42" fmla="*/ 1731030 h 1960678"/>
              <a:gd name="connsiteX43" fmla="*/ 930729 w 3627393"/>
              <a:gd name="connsiteY43" fmla="*/ 1869824 h 1960678"/>
              <a:gd name="connsiteX44" fmla="*/ 764722 w 3627393"/>
              <a:gd name="connsiteY44" fmla="*/ 1940581 h 1960678"/>
              <a:gd name="connsiteX45" fmla="*/ 576943 w 3627393"/>
              <a:gd name="connsiteY45" fmla="*/ 1959631 h 1960678"/>
              <a:gd name="connsiteX46" fmla="*/ 400052 w 3627393"/>
              <a:gd name="connsiteY46" fmla="*/ 1916088 h 1960678"/>
              <a:gd name="connsiteX47" fmla="*/ 231322 w 3627393"/>
              <a:gd name="connsiteY47" fmla="*/ 1891595 h 1960678"/>
              <a:gd name="connsiteX48" fmla="*/ 87086 w 3627393"/>
              <a:gd name="connsiteY48" fmla="*/ 1932417 h 1960678"/>
              <a:gd name="connsiteX49" fmla="*/ 0 w 3627393"/>
              <a:gd name="connsiteY49" fmla="*/ 1932417 h 1960678"/>
              <a:gd name="connsiteX50" fmla="*/ 5444 w 3627393"/>
              <a:gd name="connsiteY50" fmla="*/ 1635782 h 1960678"/>
              <a:gd name="connsiteX0" fmla="*/ 5444 w 3627393"/>
              <a:gd name="connsiteY0" fmla="*/ 1635782 h 1960678"/>
              <a:gd name="connsiteX1" fmla="*/ 315686 w 3627393"/>
              <a:gd name="connsiteY1" fmla="*/ 1554138 h 1960678"/>
              <a:gd name="connsiteX2" fmla="*/ 696686 w 3627393"/>
              <a:gd name="connsiteY2" fmla="*/ 1616731 h 1960678"/>
              <a:gd name="connsiteX3" fmla="*/ 1779815 w 3627393"/>
              <a:gd name="connsiteY3" fmla="*/ 247853 h 1960678"/>
              <a:gd name="connsiteX4" fmla="*/ 2149929 w 3627393"/>
              <a:gd name="connsiteY4" fmla="*/ 375760 h 1960678"/>
              <a:gd name="connsiteX5" fmla="*/ 2441122 w 3627393"/>
              <a:gd name="connsiteY5" fmla="*/ 111781 h 1960678"/>
              <a:gd name="connsiteX6" fmla="*/ 2471058 w 3627393"/>
              <a:gd name="connsiteY6" fmla="*/ 242410 h 1960678"/>
              <a:gd name="connsiteX7" fmla="*/ 2492829 w 3627393"/>
              <a:gd name="connsiteY7" fmla="*/ 353988 h 1960678"/>
              <a:gd name="connsiteX8" fmla="*/ 2530929 w 3627393"/>
              <a:gd name="connsiteY8" fmla="*/ 166210 h 1960678"/>
              <a:gd name="connsiteX9" fmla="*/ 2571751 w 3627393"/>
              <a:gd name="connsiteY9" fmla="*/ 326774 h 1960678"/>
              <a:gd name="connsiteX10" fmla="*/ 2673124 w 3627393"/>
              <a:gd name="connsiteY10" fmla="*/ 381542 h 1960678"/>
              <a:gd name="connsiteX11" fmla="*/ 2661558 w 3627393"/>
              <a:gd name="connsiteY11" fmla="*/ 223360 h 1960678"/>
              <a:gd name="connsiteX12" fmla="*/ 2691493 w 3627393"/>
              <a:gd name="connsiteY12" fmla="*/ 87288 h 1960678"/>
              <a:gd name="connsiteX13" fmla="*/ 2724151 w 3627393"/>
              <a:gd name="connsiteY13" fmla="*/ 2924 h 1960678"/>
              <a:gd name="connsiteX14" fmla="*/ 2794908 w 3627393"/>
              <a:gd name="connsiteY14" fmla="*/ 185260 h 1960678"/>
              <a:gd name="connsiteX15" fmla="*/ 2845254 w 3627393"/>
              <a:gd name="connsiteY15" fmla="*/ 307044 h 1960678"/>
              <a:gd name="connsiteX16" fmla="*/ 2903765 w 3627393"/>
              <a:gd name="connsiteY16" fmla="*/ 166210 h 1960678"/>
              <a:gd name="connsiteX17" fmla="*/ 2922815 w 3627393"/>
              <a:gd name="connsiteY17" fmla="*/ 119945 h 1960678"/>
              <a:gd name="connsiteX18" fmla="*/ 2974522 w 3627393"/>
              <a:gd name="connsiteY18" fmla="*/ 394810 h 1960678"/>
              <a:gd name="connsiteX19" fmla="*/ 2997314 w 3627393"/>
              <a:gd name="connsiteY19" fmla="*/ 512851 h 1960678"/>
              <a:gd name="connsiteX20" fmla="*/ 3146776 w 3627393"/>
              <a:gd name="connsiteY20" fmla="*/ 700755 h 1960678"/>
              <a:gd name="connsiteX21" fmla="*/ 3221347 w 3627393"/>
              <a:gd name="connsiteY21" fmla="*/ 725194 h 1960678"/>
              <a:gd name="connsiteX22" fmla="*/ 3278120 w 3627393"/>
              <a:gd name="connsiteY22" fmla="*/ 686844 h 1960678"/>
              <a:gd name="connsiteX23" fmla="*/ 3418992 w 3627393"/>
              <a:gd name="connsiteY23" fmla="*/ 822826 h 1960678"/>
              <a:gd name="connsiteX24" fmla="*/ 3535671 w 3627393"/>
              <a:gd name="connsiteY24" fmla="*/ 856163 h 1960678"/>
              <a:gd name="connsiteX25" fmla="*/ 3566627 w 3627393"/>
              <a:gd name="connsiteY25" fmla="*/ 829969 h 1960678"/>
              <a:gd name="connsiteX26" fmla="*/ 3608955 w 3627393"/>
              <a:gd name="connsiteY26" fmla="*/ 969032 h 1960678"/>
              <a:gd name="connsiteX27" fmla="*/ 3583297 w 3627393"/>
              <a:gd name="connsiteY27" fmla="*/ 1299076 h 1960678"/>
              <a:gd name="connsiteX28" fmla="*/ 3135620 w 3627393"/>
              <a:gd name="connsiteY28" fmla="*/ 1180013 h 1960678"/>
              <a:gd name="connsiteX29" fmla="*/ 2904447 w 3627393"/>
              <a:gd name="connsiteY29" fmla="*/ 1008833 h 1960678"/>
              <a:gd name="connsiteX30" fmla="*/ 2695089 w 3627393"/>
              <a:gd name="connsiteY30" fmla="*/ 744244 h 1960678"/>
              <a:gd name="connsiteX31" fmla="*/ 2595902 w 3627393"/>
              <a:gd name="connsiteY31" fmla="*/ 451620 h 1960678"/>
              <a:gd name="connsiteX32" fmla="*/ 2499973 w 3627393"/>
              <a:gd name="connsiteY32" fmla="*/ 407737 h 1960678"/>
              <a:gd name="connsiteX33" fmla="*/ 2442481 w 3627393"/>
              <a:gd name="connsiteY33" fmla="*/ 511492 h 1960678"/>
              <a:gd name="connsiteX34" fmla="*/ 2345871 w 3627393"/>
              <a:gd name="connsiteY34" fmla="*/ 623410 h 1960678"/>
              <a:gd name="connsiteX35" fmla="*/ 2228851 w 3627393"/>
              <a:gd name="connsiteY35" fmla="*/ 666953 h 1960678"/>
              <a:gd name="connsiteX36" fmla="*/ 2130879 w 3627393"/>
              <a:gd name="connsiteY36" fmla="*/ 683281 h 1960678"/>
              <a:gd name="connsiteX37" fmla="*/ 1907722 w 3627393"/>
              <a:gd name="connsiteY37" fmla="*/ 631573 h 1960678"/>
              <a:gd name="connsiteX38" fmla="*/ 1820637 w 3627393"/>
              <a:gd name="connsiteY38" fmla="*/ 721381 h 1960678"/>
              <a:gd name="connsiteX39" fmla="*/ 1687286 w 3627393"/>
              <a:gd name="connsiteY39" fmla="*/ 906438 h 1960678"/>
              <a:gd name="connsiteX40" fmla="*/ 1496786 w 3627393"/>
              <a:gd name="connsiteY40" fmla="*/ 1197631 h 1960678"/>
              <a:gd name="connsiteX41" fmla="*/ 1276351 w 3627393"/>
              <a:gd name="connsiteY41" fmla="*/ 1521481 h 1960678"/>
              <a:gd name="connsiteX42" fmla="*/ 1080407 w 3627393"/>
              <a:gd name="connsiteY42" fmla="*/ 1731030 h 1960678"/>
              <a:gd name="connsiteX43" fmla="*/ 930729 w 3627393"/>
              <a:gd name="connsiteY43" fmla="*/ 1869824 h 1960678"/>
              <a:gd name="connsiteX44" fmla="*/ 764722 w 3627393"/>
              <a:gd name="connsiteY44" fmla="*/ 1940581 h 1960678"/>
              <a:gd name="connsiteX45" fmla="*/ 576943 w 3627393"/>
              <a:gd name="connsiteY45" fmla="*/ 1959631 h 1960678"/>
              <a:gd name="connsiteX46" fmla="*/ 400052 w 3627393"/>
              <a:gd name="connsiteY46" fmla="*/ 1916088 h 1960678"/>
              <a:gd name="connsiteX47" fmla="*/ 231322 w 3627393"/>
              <a:gd name="connsiteY47" fmla="*/ 1891595 h 1960678"/>
              <a:gd name="connsiteX48" fmla="*/ 87086 w 3627393"/>
              <a:gd name="connsiteY48" fmla="*/ 1932417 h 1960678"/>
              <a:gd name="connsiteX49" fmla="*/ 0 w 3627393"/>
              <a:gd name="connsiteY49" fmla="*/ 1932417 h 1960678"/>
              <a:gd name="connsiteX50" fmla="*/ 5444 w 3627393"/>
              <a:gd name="connsiteY50" fmla="*/ 1635782 h 1960678"/>
              <a:gd name="connsiteX0" fmla="*/ 5444 w 3635143"/>
              <a:gd name="connsiteY0" fmla="*/ 1635782 h 1960678"/>
              <a:gd name="connsiteX1" fmla="*/ 315686 w 3635143"/>
              <a:gd name="connsiteY1" fmla="*/ 1554138 h 1960678"/>
              <a:gd name="connsiteX2" fmla="*/ 696686 w 3635143"/>
              <a:gd name="connsiteY2" fmla="*/ 1616731 h 1960678"/>
              <a:gd name="connsiteX3" fmla="*/ 1779815 w 3635143"/>
              <a:gd name="connsiteY3" fmla="*/ 247853 h 1960678"/>
              <a:gd name="connsiteX4" fmla="*/ 2149929 w 3635143"/>
              <a:gd name="connsiteY4" fmla="*/ 375760 h 1960678"/>
              <a:gd name="connsiteX5" fmla="*/ 2441122 w 3635143"/>
              <a:gd name="connsiteY5" fmla="*/ 111781 h 1960678"/>
              <a:gd name="connsiteX6" fmla="*/ 2471058 w 3635143"/>
              <a:gd name="connsiteY6" fmla="*/ 242410 h 1960678"/>
              <a:gd name="connsiteX7" fmla="*/ 2492829 w 3635143"/>
              <a:gd name="connsiteY7" fmla="*/ 353988 h 1960678"/>
              <a:gd name="connsiteX8" fmla="*/ 2530929 w 3635143"/>
              <a:gd name="connsiteY8" fmla="*/ 166210 h 1960678"/>
              <a:gd name="connsiteX9" fmla="*/ 2571751 w 3635143"/>
              <a:gd name="connsiteY9" fmla="*/ 326774 h 1960678"/>
              <a:gd name="connsiteX10" fmla="*/ 2673124 w 3635143"/>
              <a:gd name="connsiteY10" fmla="*/ 381542 h 1960678"/>
              <a:gd name="connsiteX11" fmla="*/ 2661558 w 3635143"/>
              <a:gd name="connsiteY11" fmla="*/ 223360 h 1960678"/>
              <a:gd name="connsiteX12" fmla="*/ 2691493 w 3635143"/>
              <a:gd name="connsiteY12" fmla="*/ 87288 h 1960678"/>
              <a:gd name="connsiteX13" fmla="*/ 2724151 w 3635143"/>
              <a:gd name="connsiteY13" fmla="*/ 2924 h 1960678"/>
              <a:gd name="connsiteX14" fmla="*/ 2794908 w 3635143"/>
              <a:gd name="connsiteY14" fmla="*/ 185260 h 1960678"/>
              <a:gd name="connsiteX15" fmla="*/ 2845254 w 3635143"/>
              <a:gd name="connsiteY15" fmla="*/ 307044 h 1960678"/>
              <a:gd name="connsiteX16" fmla="*/ 2903765 w 3635143"/>
              <a:gd name="connsiteY16" fmla="*/ 166210 h 1960678"/>
              <a:gd name="connsiteX17" fmla="*/ 2922815 w 3635143"/>
              <a:gd name="connsiteY17" fmla="*/ 119945 h 1960678"/>
              <a:gd name="connsiteX18" fmla="*/ 2974522 w 3635143"/>
              <a:gd name="connsiteY18" fmla="*/ 394810 h 1960678"/>
              <a:gd name="connsiteX19" fmla="*/ 2997314 w 3635143"/>
              <a:gd name="connsiteY19" fmla="*/ 512851 h 1960678"/>
              <a:gd name="connsiteX20" fmla="*/ 3146776 w 3635143"/>
              <a:gd name="connsiteY20" fmla="*/ 700755 h 1960678"/>
              <a:gd name="connsiteX21" fmla="*/ 3221347 w 3635143"/>
              <a:gd name="connsiteY21" fmla="*/ 725194 h 1960678"/>
              <a:gd name="connsiteX22" fmla="*/ 3278120 w 3635143"/>
              <a:gd name="connsiteY22" fmla="*/ 686844 h 1960678"/>
              <a:gd name="connsiteX23" fmla="*/ 3418992 w 3635143"/>
              <a:gd name="connsiteY23" fmla="*/ 822826 h 1960678"/>
              <a:gd name="connsiteX24" fmla="*/ 3535671 w 3635143"/>
              <a:gd name="connsiteY24" fmla="*/ 856163 h 1960678"/>
              <a:gd name="connsiteX25" fmla="*/ 3566627 w 3635143"/>
              <a:gd name="connsiteY25" fmla="*/ 829969 h 1960678"/>
              <a:gd name="connsiteX26" fmla="*/ 3608955 w 3635143"/>
              <a:gd name="connsiteY26" fmla="*/ 969032 h 1960678"/>
              <a:gd name="connsiteX27" fmla="*/ 3628541 w 3635143"/>
              <a:gd name="connsiteY27" fmla="*/ 1156201 h 1960678"/>
              <a:gd name="connsiteX28" fmla="*/ 3583297 w 3635143"/>
              <a:gd name="connsiteY28" fmla="*/ 1299076 h 1960678"/>
              <a:gd name="connsiteX29" fmla="*/ 3135620 w 3635143"/>
              <a:gd name="connsiteY29" fmla="*/ 1180013 h 1960678"/>
              <a:gd name="connsiteX30" fmla="*/ 2904447 w 3635143"/>
              <a:gd name="connsiteY30" fmla="*/ 1008833 h 1960678"/>
              <a:gd name="connsiteX31" fmla="*/ 2695089 w 3635143"/>
              <a:gd name="connsiteY31" fmla="*/ 744244 h 1960678"/>
              <a:gd name="connsiteX32" fmla="*/ 2595902 w 3635143"/>
              <a:gd name="connsiteY32" fmla="*/ 451620 h 1960678"/>
              <a:gd name="connsiteX33" fmla="*/ 2499973 w 3635143"/>
              <a:gd name="connsiteY33" fmla="*/ 407737 h 1960678"/>
              <a:gd name="connsiteX34" fmla="*/ 2442481 w 3635143"/>
              <a:gd name="connsiteY34" fmla="*/ 511492 h 1960678"/>
              <a:gd name="connsiteX35" fmla="*/ 2345871 w 3635143"/>
              <a:gd name="connsiteY35" fmla="*/ 623410 h 1960678"/>
              <a:gd name="connsiteX36" fmla="*/ 2228851 w 3635143"/>
              <a:gd name="connsiteY36" fmla="*/ 666953 h 1960678"/>
              <a:gd name="connsiteX37" fmla="*/ 2130879 w 3635143"/>
              <a:gd name="connsiteY37" fmla="*/ 683281 h 1960678"/>
              <a:gd name="connsiteX38" fmla="*/ 1907722 w 3635143"/>
              <a:gd name="connsiteY38" fmla="*/ 631573 h 1960678"/>
              <a:gd name="connsiteX39" fmla="*/ 1820637 w 3635143"/>
              <a:gd name="connsiteY39" fmla="*/ 721381 h 1960678"/>
              <a:gd name="connsiteX40" fmla="*/ 1687286 w 3635143"/>
              <a:gd name="connsiteY40" fmla="*/ 906438 h 1960678"/>
              <a:gd name="connsiteX41" fmla="*/ 1496786 w 3635143"/>
              <a:gd name="connsiteY41" fmla="*/ 1197631 h 1960678"/>
              <a:gd name="connsiteX42" fmla="*/ 1276351 w 3635143"/>
              <a:gd name="connsiteY42" fmla="*/ 1521481 h 1960678"/>
              <a:gd name="connsiteX43" fmla="*/ 1080407 w 3635143"/>
              <a:gd name="connsiteY43" fmla="*/ 1731030 h 1960678"/>
              <a:gd name="connsiteX44" fmla="*/ 930729 w 3635143"/>
              <a:gd name="connsiteY44" fmla="*/ 1869824 h 1960678"/>
              <a:gd name="connsiteX45" fmla="*/ 764722 w 3635143"/>
              <a:gd name="connsiteY45" fmla="*/ 1940581 h 1960678"/>
              <a:gd name="connsiteX46" fmla="*/ 576943 w 3635143"/>
              <a:gd name="connsiteY46" fmla="*/ 1959631 h 1960678"/>
              <a:gd name="connsiteX47" fmla="*/ 400052 w 3635143"/>
              <a:gd name="connsiteY47" fmla="*/ 1916088 h 1960678"/>
              <a:gd name="connsiteX48" fmla="*/ 231322 w 3635143"/>
              <a:gd name="connsiteY48" fmla="*/ 1891595 h 1960678"/>
              <a:gd name="connsiteX49" fmla="*/ 87086 w 3635143"/>
              <a:gd name="connsiteY49" fmla="*/ 1932417 h 1960678"/>
              <a:gd name="connsiteX50" fmla="*/ 0 w 3635143"/>
              <a:gd name="connsiteY50" fmla="*/ 1932417 h 1960678"/>
              <a:gd name="connsiteX51" fmla="*/ 5444 w 3635143"/>
              <a:gd name="connsiteY51" fmla="*/ 1635782 h 1960678"/>
              <a:gd name="connsiteX0" fmla="*/ 5444 w 3685904"/>
              <a:gd name="connsiteY0" fmla="*/ 1635782 h 1960678"/>
              <a:gd name="connsiteX1" fmla="*/ 315686 w 3685904"/>
              <a:gd name="connsiteY1" fmla="*/ 1554138 h 1960678"/>
              <a:gd name="connsiteX2" fmla="*/ 696686 w 3685904"/>
              <a:gd name="connsiteY2" fmla="*/ 1616731 h 1960678"/>
              <a:gd name="connsiteX3" fmla="*/ 1779815 w 3685904"/>
              <a:gd name="connsiteY3" fmla="*/ 247853 h 1960678"/>
              <a:gd name="connsiteX4" fmla="*/ 2149929 w 3685904"/>
              <a:gd name="connsiteY4" fmla="*/ 375760 h 1960678"/>
              <a:gd name="connsiteX5" fmla="*/ 2441122 w 3685904"/>
              <a:gd name="connsiteY5" fmla="*/ 111781 h 1960678"/>
              <a:gd name="connsiteX6" fmla="*/ 2471058 w 3685904"/>
              <a:gd name="connsiteY6" fmla="*/ 242410 h 1960678"/>
              <a:gd name="connsiteX7" fmla="*/ 2492829 w 3685904"/>
              <a:gd name="connsiteY7" fmla="*/ 353988 h 1960678"/>
              <a:gd name="connsiteX8" fmla="*/ 2530929 w 3685904"/>
              <a:gd name="connsiteY8" fmla="*/ 166210 h 1960678"/>
              <a:gd name="connsiteX9" fmla="*/ 2571751 w 3685904"/>
              <a:gd name="connsiteY9" fmla="*/ 326774 h 1960678"/>
              <a:gd name="connsiteX10" fmla="*/ 2673124 w 3685904"/>
              <a:gd name="connsiteY10" fmla="*/ 381542 h 1960678"/>
              <a:gd name="connsiteX11" fmla="*/ 2661558 w 3685904"/>
              <a:gd name="connsiteY11" fmla="*/ 223360 h 1960678"/>
              <a:gd name="connsiteX12" fmla="*/ 2691493 w 3685904"/>
              <a:gd name="connsiteY12" fmla="*/ 87288 h 1960678"/>
              <a:gd name="connsiteX13" fmla="*/ 2724151 w 3685904"/>
              <a:gd name="connsiteY13" fmla="*/ 2924 h 1960678"/>
              <a:gd name="connsiteX14" fmla="*/ 2794908 w 3685904"/>
              <a:gd name="connsiteY14" fmla="*/ 185260 h 1960678"/>
              <a:gd name="connsiteX15" fmla="*/ 2845254 w 3685904"/>
              <a:gd name="connsiteY15" fmla="*/ 307044 h 1960678"/>
              <a:gd name="connsiteX16" fmla="*/ 2903765 w 3685904"/>
              <a:gd name="connsiteY16" fmla="*/ 166210 h 1960678"/>
              <a:gd name="connsiteX17" fmla="*/ 2922815 w 3685904"/>
              <a:gd name="connsiteY17" fmla="*/ 119945 h 1960678"/>
              <a:gd name="connsiteX18" fmla="*/ 2974522 w 3685904"/>
              <a:gd name="connsiteY18" fmla="*/ 394810 h 1960678"/>
              <a:gd name="connsiteX19" fmla="*/ 2997314 w 3685904"/>
              <a:gd name="connsiteY19" fmla="*/ 512851 h 1960678"/>
              <a:gd name="connsiteX20" fmla="*/ 3146776 w 3685904"/>
              <a:gd name="connsiteY20" fmla="*/ 700755 h 1960678"/>
              <a:gd name="connsiteX21" fmla="*/ 3221347 w 3685904"/>
              <a:gd name="connsiteY21" fmla="*/ 725194 h 1960678"/>
              <a:gd name="connsiteX22" fmla="*/ 3278120 w 3685904"/>
              <a:gd name="connsiteY22" fmla="*/ 686844 h 1960678"/>
              <a:gd name="connsiteX23" fmla="*/ 3418992 w 3685904"/>
              <a:gd name="connsiteY23" fmla="*/ 822826 h 1960678"/>
              <a:gd name="connsiteX24" fmla="*/ 3535671 w 3685904"/>
              <a:gd name="connsiteY24" fmla="*/ 856163 h 1960678"/>
              <a:gd name="connsiteX25" fmla="*/ 3566627 w 3685904"/>
              <a:gd name="connsiteY25" fmla="*/ 829969 h 1960678"/>
              <a:gd name="connsiteX26" fmla="*/ 3608955 w 3685904"/>
              <a:gd name="connsiteY26" fmla="*/ 969032 h 1960678"/>
              <a:gd name="connsiteX27" fmla="*/ 3685691 w 3685904"/>
              <a:gd name="connsiteY27" fmla="*/ 1227639 h 1960678"/>
              <a:gd name="connsiteX28" fmla="*/ 3583297 w 3685904"/>
              <a:gd name="connsiteY28" fmla="*/ 1299076 h 1960678"/>
              <a:gd name="connsiteX29" fmla="*/ 3135620 w 3685904"/>
              <a:gd name="connsiteY29" fmla="*/ 1180013 h 1960678"/>
              <a:gd name="connsiteX30" fmla="*/ 2904447 w 3685904"/>
              <a:gd name="connsiteY30" fmla="*/ 1008833 h 1960678"/>
              <a:gd name="connsiteX31" fmla="*/ 2695089 w 3685904"/>
              <a:gd name="connsiteY31" fmla="*/ 744244 h 1960678"/>
              <a:gd name="connsiteX32" fmla="*/ 2595902 w 3685904"/>
              <a:gd name="connsiteY32" fmla="*/ 451620 h 1960678"/>
              <a:gd name="connsiteX33" fmla="*/ 2499973 w 3685904"/>
              <a:gd name="connsiteY33" fmla="*/ 407737 h 1960678"/>
              <a:gd name="connsiteX34" fmla="*/ 2442481 w 3685904"/>
              <a:gd name="connsiteY34" fmla="*/ 511492 h 1960678"/>
              <a:gd name="connsiteX35" fmla="*/ 2345871 w 3685904"/>
              <a:gd name="connsiteY35" fmla="*/ 623410 h 1960678"/>
              <a:gd name="connsiteX36" fmla="*/ 2228851 w 3685904"/>
              <a:gd name="connsiteY36" fmla="*/ 666953 h 1960678"/>
              <a:gd name="connsiteX37" fmla="*/ 2130879 w 3685904"/>
              <a:gd name="connsiteY37" fmla="*/ 683281 h 1960678"/>
              <a:gd name="connsiteX38" fmla="*/ 1907722 w 3685904"/>
              <a:gd name="connsiteY38" fmla="*/ 631573 h 1960678"/>
              <a:gd name="connsiteX39" fmla="*/ 1820637 w 3685904"/>
              <a:gd name="connsiteY39" fmla="*/ 721381 h 1960678"/>
              <a:gd name="connsiteX40" fmla="*/ 1687286 w 3685904"/>
              <a:gd name="connsiteY40" fmla="*/ 906438 h 1960678"/>
              <a:gd name="connsiteX41" fmla="*/ 1496786 w 3685904"/>
              <a:gd name="connsiteY41" fmla="*/ 1197631 h 1960678"/>
              <a:gd name="connsiteX42" fmla="*/ 1276351 w 3685904"/>
              <a:gd name="connsiteY42" fmla="*/ 1521481 h 1960678"/>
              <a:gd name="connsiteX43" fmla="*/ 1080407 w 3685904"/>
              <a:gd name="connsiteY43" fmla="*/ 1731030 h 1960678"/>
              <a:gd name="connsiteX44" fmla="*/ 930729 w 3685904"/>
              <a:gd name="connsiteY44" fmla="*/ 1869824 h 1960678"/>
              <a:gd name="connsiteX45" fmla="*/ 764722 w 3685904"/>
              <a:gd name="connsiteY45" fmla="*/ 1940581 h 1960678"/>
              <a:gd name="connsiteX46" fmla="*/ 576943 w 3685904"/>
              <a:gd name="connsiteY46" fmla="*/ 1959631 h 1960678"/>
              <a:gd name="connsiteX47" fmla="*/ 400052 w 3685904"/>
              <a:gd name="connsiteY47" fmla="*/ 1916088 h 1960678"/>
              <a:gd name="connsiteX48" fmla="*/ 231322 w 3685904"/>
              <a:gd name="connsiteY48" fmla="*/ 1891595 h 1960678"/>
              <a:gd name="connsiteX49" fmla="*/ 87086 w 3685904"/>
              <a:gd name="connsiteY49" fmla="*/ 1932417 h 1960678"/>
              <a:gd name="connsiteX50" fmla="*/ 0 w 3685904"/>
              <a:gd name="connsiteY50" fmla="*/ 1932417 h 1960678"/>
              <a:gd name="connsiteX51" fmla="*/ 5444 w 3685904"/>
              <a:gd name="connsiteY51" fmla="*/ 1635782 h 1960678"/>
              <a:gd name="connsiteX0" fmla="*/ 5444 w 3685904"/>
              <a:gd name="connsiteY0" fmla="*/ 1635782 h 1960678"/>
              <a:gd name="connsiteX1" fmla="*/ 315686 w 3685904"/>
              <a:gd name="connsiteY1" fmla="*/ 1554138 h 1960678"/>
              <a:gd name="connsiteX2" fmla="*/ 696686 w 3685904"/>
              <a:gd name="connsiteY2" fmla="*/ 1616731 h 1960678"/>
              <a:gd name="connsiteX3" fmla="*/ 1779815 w 3685904"/>
              <a:gd name="connsiteY3" fmla="*/ 247853 h 1960678"/>
              <a:gd name="connsiteX4" fmla="*/ 2149929 w 3685904"/>
              <a:gd name="connsiteY4" fmla="*/ 375760 h 1960678"/>
              <a:gd name="connsiteX5" fmla="*/ 2441122 w 3685904"/>
              <a:gd name="connsiteY5" fmla="*/ 111781 h 1960678"/>
              <a:gd name="connsiteX6" fmla="*/ 2471058 w 3685904"/>
              <a:gd name="connsiteY6" fmla="*/ 242410 h 1960678"/>
              <a:gd name="connsiteX7" fmla="*/ 2492829 w 3685904"/>
              <a:gd name="connsiteY7" fmla="*/ 353988 h 1960678"/>
              <a:gd name="connsiteX8" fmla="*/ 2530929 w 3685904"/>
              <a:gd name="connsiteY8" fmla="*/ 166210 h 1960678"/>
              <a:gd name="connsiteX9" fmla="*/ 2571751 w 3685904"/>
              <a:gd name="connsiteY9" fmla="*/ 326774 h 1960678"/>
              <a:gd name="connsiteX10" fmla="*/ 2673124 w 3685904"/>
              <a:gd name="connsiteY10" fmla="*/ 381542 h 1960678"/>
              <a:gd name="connsiteX11" fmla="*/ 2661558 w 3685904"/>
              <a:gd name="connsiteY11" fmla="*/ 223360 h 1960678"/>
              <a:gd name="connsiteX12" fmla="*/ 2691493 w 3685904"/>
              <a:gd name="connsiteY12" fmla="*/ 87288 h 1960678"/>
              <a:gd name="connsiteX13" fmla="*/ 2724151 w 3685904"/>
              <a:gd name="connsiteY13" fmla="*/ 2924 h 1960678"/>
              <a:gd name="connsiteX14" fmla="*/ 2794908 w 3685904"/>
              <a:gd name="connsiteY14" fmla="*/ 185260 h 1960678"/>
              <a:gd name="connsiteX15" fmla="*/ 2845254 w 3685904"/>
              <a:gd name="connsiteY15" fmla="*/ 307044 h 1960678"/>
              <a:gd name="connsiteX16" fmla="*/ 2903765 w 3685904"/>
              <a:gd name="connsiteY16" fmla="*/ 166210 h 1960678"/>
              <a:gd name="connsiteX17" fmla="*/ 2922815 w 3685904"/>
              <a:gd name="connsiteY17" fmla="*/ 119945 h 1960678"/>
              <a:gd name="connsiteX18" fmla="*/ 2974522 w 3685904"/>
              <a:gd name="connsiteY18" fmla="*/ 394810 h 1960678"/>
              <a:gd name="connsiteX19" fmla="*/ 2997314 w 3685904"/>
              <a:gd name="connsiteY19" fmla="*/ 512851 h 1960678"/>
              <a:gd name="connsiteX20" fmla="*/ 3146776 w 3685904"/>
              <a:gd name="connsiteY20" fmla="*/ 700755 h 1960678"/>
              <a:gd name="connsiteX21" fmla="*/ 3221347 w 3685904"/>
              <a:gd name="connsiteY21" fmla="*/ 725194 h 1960678"/>
              <a:gd name="connsiteX22" fmla="*/ 3278120 w 3685904"/>
              <a:gd name="connsiteY22" fmla="*/ 686844 h 1960678"/>
              <a:gd name="connsiteX23" fmla="*/ 3418992 w 3685904"/>
              <a:gd name="connsiteY23" fmla="*/ 822826 h 1960678"/>
              <a:gd name="connsiteX24" fmla="*/ 3535671 w 3685904"/>
              <a:gd name="connsiteY24" fmla="*/ 856163 h 1960678"/>
              <a:gd name="connsiteX25" fmla="*/ 3566627 w 3685904"/>
              <a:gd name="connsiteY25" fmla="*/ 829969 h 1960678"/>
              <a:gd name="connsiteX26" fmla="*/ 3608955 w 3685904"/>
              <a:gd name="connsiteY26" fmla="*/ 969032 h 1960678"/>
              <a:gd name="connsiteX27" fmla="*/ 3685691 w 3685904"/>
              <a:gd name="connsiteY27" fmla="*/ 1227639 h 1960678"/>
              <a:gd name="connsiteX28" fmla="*/ 3583297 w 3685904"/>
              <a:gd name="connsiteY28" fmla="*/ 1299076 h 1960678"/>
              <a:gd name="connsiteX29" fmla="*/ 3135620 w 3685904"/>
              <a:gd name="connsiteY29" fmla="*/ 1180013 h 1960678"/>
              <a:gd name="connsiteX30" fmla="*/ 2904447 w 3685904"/>
              <a:gd name="connsiteY30" fmla="*/ 1008833 h 1960678"/>
              <a:gd name="connsiteX31" fmla="*/ 2695089 w 3685904"/>
              <a:gd name="connsiteY31" fmla="*/ 744244 h 1960678"/>
              <a:gd name="connsiteX32" fmla="*/ 2595902 w 3685904"/>
              <a:gd name="connsiteY32" fmla="*/ 451620 h 1960678"/>
              <a:gd name="connsiteX33" fmla="*/ 2499973 w 3685904"/>
              <a:gd name="connsiteY33" fmla="*/ 407737 h 1960678"/>
              <a:gd name="connsiteX34" fmla="*/ 2442481 w 3685904"/>
              <a:gd name="connsiteY34" fmla="*/ 511492 h 1960678"/>
              <a:gd name="connsiteX35" fmla="*/ 2345871 w 3685904"/>
              <a:gd name="connsiteY35" fmla="*/ 623410 h 1960678"/>
              <a:gd name="connsiteX36" fmla="*/ 2228851 w 3685904"/>
              <a:gd name="connsiteY36" fmla="*/ 666953 h 1960678"/>
              <a:gd name="connsiteX37" fmla="*/ 2130879 w 3685904"/>
              <a:gd name="connsiteY37" fmla="*/ 683281 h 1960678"/>
              <a:gd name="connsiteX38" fmla="*/ 1907722 w 3685904"/>
              <a:gd name="connsiteY38" fmla="*/ 631573 h 1960678"/>
              <a:gd name="connsiteX39" fmla="*/ 1820637 w 3685904"/>
              <a:gd name="connsiteY39" fmla="*/ 721381 h 1960678"/>
              <a:gd name="connsiteX40" fmla="*/ 1687286 w 3685904"/>
              <a:gd name="connsiteY40" fmla="*/ 906438 h 1960678"/>
              <a:gd name="connsiteX41" fmla="*/ 1496786 w 3685904"/>
              <a:gd name="connsiteY41" fmla="*/ 1197631 h 1960678"/>
              <a:gd name="connsiteX42" fmla="*/ 1276351 w 3685904"/>
              <a:gd name="connsiteY42" fmla="*/ 1521481 h 1960678"/>
              <a:gd name="connsiteX43" fmla="*/ 1080407 w 3685904"/>
              <a:gd name="connsiteY43" fmla="*/ 1731030 h 1960678"/>
              <a:gd name="connsiteX44" fmla="*/ 930729 w 3685904"/>
              <a:gd name="connsiteY44" fmla="*/ 1869824 h 1960678"/>
              <a:gd name="connsiteX45" fmla="*/ 764722 w 3685904"/>
              <a:gd name="connsiteY45" fmla="*/ 1940581 h 1960678"/>
              <a:gd name="connsiteX46" fmla="*/ 576943 w 3685904"/>
              <a:gd name="connsiteY46" fmla="*/ 1959631 h 1960678"/>
              <a:gd name="connsiteX47" fmla="*/ 400052 w 3685904"/>
              <a:gd name="connsiteY47" fmla="*/ 1916088 h 1960678"/>
              <a:gd name="connsiteX48" fmla="*/ 231322 w 3685904"/>
              <a:gd name="connsiteY48" fmla="*/ 1891595 h 1960678"/>
              <a:gd name="connsiteX49" fmla="*/ 87086 w 3685904"/>
              <a:gd name="connsiteY49" fmla="*/ 1932417 h 1960678"/>
              <a:gd name="connsiteX50" fmla="*/ 0 w 3685904"/>
              <a:gd name="connsiteY50" fmla="*/ 1932417 h 1960678"/>
              <a:gd name="connsiteX51" fmla="*/ 5444 w 3685904"/>
              <a:gd name="connsiteY51" fmla="*/ 1635782 h 1960678"/>
              <a:gd name="connsiteX0" fmla="*/ 5444 w 3685904"/>
              <a:gd name="connsiteY0" fmla="*/ 1635782 h 1960678"/>
              <a:gd name="connsiteX1" fmla="*/ 315686 w 3685904"/>
              <a:gd name="connsiteY1" fmla="*/ 1554138 h 1960678"/>
              <a:gd name="connsiteX2" fmla="*/ 696686 w 3685904"/>
              <a:gd name="connsiteY2" fmla="*/ 1616731 h 1960678"/>
              <a:gd name="connsiteX3" fmla="*/ 1779815 w 3685904"/>
              <a:gd name="connsiteY3" fmla="*/ 247853 h 1960678"/>
              <a:gd name="connsiteX4" fmla="*/ 2149929 w 3685904"/>
              <a:gd name="connsiteY4" fmla="*/ 375760 h 1960678"/>
              <a:gd name="connsiteX5" fmla="*/ 2441122 w 3685904"/>
              <a:gd name="connsiteY5" fmla="*/ 111781 h 1960678"/>
              <a:gd name="connsiteX6" fmla="*/ 2471058 w 3685904"/>
              <a:gd name="connsiteY6" fmla="*/ 242410 h 1960678"/>
              <a:gd name="connsiteX7" fmla="*/ 2492829 w 3685904"/>
              <a:gd name="connsiteY7" fmla="*/ 353988 h 1960678"/>
              <a:gd name="connsiteX8" fmla="*/ 2530929 w 3685904"/>
              <a:gd name="connsiteY8" fmla="*/ 166210 h 1960678"/>
              <a:gd name="connsiteX9" fmla="*/ 2571751 w 3685904"/>
              <a:gd name="connsiteY9" fmla="*/ 326774 h 1960678"/>
              <a:gd name="connsiteX10" fmla="*/ 2673124 w 3685904"/>
              <a:gd name="connsiteY10" fmla="*/ 381542 h 1960678"/>
              <a:gd name="connsiteX11" fmla="*/ 2661558 w 3685904"/>
              <a:gd name="connsiteY11" fmla="*/ 223360 h 1960678"/>
              <a:gd name="connsiteX12" fmla="*/ 2691493 w 3685904"/>
              <a:gd name="connsiteY12" fmla="*/ 87288 h 1960678"/>
              <a:gd name="connsiteX13" fmla="*/ 2724151 w 3685904"/>
              <a:gd name="connsiteY13" fmla="*/ 2924 h 1960678"/>
              <a:gd name="connsiteX14" fmla="*/ 2794908 w 3685904"/>
              <a:gd name="connsiteY14" fmla="*/ 185260 h 1960678"/>
              <a:gd name="connsiteX15" fmla="*/ 2845254 w 3685904"/>
              <a:gd name="connsiteY15" fmla="*/ 307044 h 1960678"/>
              <a:gd name="connsiteX16" fmla="*/ 2903765 w 3685904"/>
              <a:gd name="connsiteY16" fmla="*/ 166210 h 1960678"/>
              <a:gd name="connsiteX17" fmla="*/ 2922815 w 3685904"/>
              <a:gd name="connsiteY17" fmla="*/ 119945 h 1960678"/>
              <a:gd name="connsiteX18" fmla="*/ 2974522 w 3685904"/>
              <a:gd name="connsiteY18" fmla="*/ 394810 h 1960678"/>
              <a:gd name="connsiteX19" fmla="*/ 2997314 w 3685904"/>
              <a:gd name="connsiteY19" fmla="*/ 512851 h 1960678"/>
              <a:gd name="connsiteX20" fmla="*/ 3146776 w 3685904"/>
              <a:gd name="connsiteY20" fmla="*/ 700755 h 1960678"/>
              <a:gd name="connsiteX21" fmla="*/ 3221347 w 3685904"/>
              <a:gd name="connsiteY21" fmla="*/ 725194 h 1960678"/>
              <a:gd name="connsiteX22" fmla="*/ 3278120 w 3685904"/>
              <a:gd name="connsiteY22" fmla="*/ 686844 h 1960678"/>
              <a:gd name="connsiteX23" fmla="*/ 3418992 w 3685904"/>
              <a:gd name="connsiteY23" fmla="*/ 822826 h 1960678"/>
              <a:gd name="connsiteX24" fmla="*/ 3535671 w 3685904"/>
              <a:gd name="connsiteY24" fmla="*/ 856163 h 1960678"/>
              <a:gd name="connsiteX25" fmla="*/ 3566627 w 3685904"/>
              <a:gd name="connsiteY25" fmla="*/ 829969 h 1960678"/>
              <a:gd name="connsiteX26" fmla="*/ 3608955 w 3685904"/>
              <a:gd name="connsiteY26" fmla="*/ 969032 h 1960678"/>
              <a:gd name="connsiteX27" fmla="*/ 3685691 w 3685904"/>
              <a:gd name="connsiteY27" fmla="*/ 1227639 h 1960678"/>
              <a:gd name="connsiteX28" fmla="*/ 3583297 w 3685904"/>
              <a:gd name="connsiteY28" fmla="*/ 1299076 h 1960678"/>
              <a:gd name="connsiteX29" fmla="*/ 3135620 w 3685904"/>
              <a:gd name="connsiteY29" fmla="*/ 1180013 h 1960678"/>
              <a:gd name="connsiteX30" fmla="*/ 2904447 w 3685904"/>
              <a:gd name="connsiteY30" fmla="*/ 1008833 h 1960678"/>
              <a:gd name="connsiteX31" fmla="*/ 2695089 w 3685904"/>
              <a:gd name="connsiteY31" fmla="*/ 744244 h 1960678"/>
              <a:gd name="connsiteX32" fmla="*/ 2595902 w 3685904"/>
              <a:gd name="connsiteY32" fmla="*/ 451620 h 1960678"/>
              <a:gd name="connsiteX33" fmla="*/ 2499973 w 3685904"/>
              <a:gd name="connsiteY33" fmla="*/ 407737 h 1960678"/>
              <a:gd name="connsiteX34" fmla="*/ 2442481 w 3685904"/>
              <a:gd name="connsiteY34" fmla="*/ 511492 h 1960678"/>
              <a:gd name="connsiteX35" fmla="*/ 2345871 w 3685904"/>
              <a:gd name="connsiteY35" fmla="*/ 623410 h 1960678"/>
              <a:gd name="connsiteX36" fmla="*/ 2228851 w 3685904"/>
              <a:gd name="connsiteY36" fmla="*/ 666953 h 1960678"/>
              <a:gd name="connsiteX37" fmla="*/ 2130879 w 3685904"/>
              <a:gd name="connsiteY37" fmla="*/ 683281 h 1960678"/>
              <a:gd name="connsiteX38" fmla="*/ 1907722 w 3685904"/>
              <a:gd name="connsiteY38" fmla="*/ 631573 h 1960678"/>
              <a:gd name="connsiteX39" fmla="*/ 1820637 w 3685904"/>
              <a:gd name="connsiteY39" fmla="*/ 721381 h 1960678"/>
              <a:gd name="connsiteX40" fmla="*/ 1687286 w 3685904"/>
              <a:gd name="connsiteY40" fmla="*/ 906438 h 1960678"/>
              <a:gd name="connsiteX41" fmla="*/ 1496786 w 3685904"/>
              <a:gd name="connsiteY41" fmla="*/ 1197631 h 1960678"/>
              <a:gd name="connsiteX42" fmla="*/ 1276351 w 3685904"/>
              <a:gd name="connsiteY42" fmla="*/ 1521481 h 1960678"/>
              <a:gd name="connsiteX43" fmla="*/ 1080407 w 3685904"/>
              <a:gd name="connsiteY43" fmla="*/ 1731030 h 1960678"/>
              <a:gd name="connsiteX44" fmla="*/ 930729 w 3685904"/>
              <a:gd name="connsiteY44" fmla="*/ 1869824 h 1960678"/>
              <a:gd name="connsiteX45" fmla="*/ 764722 w 3685904"/>
              <a:gd name="connsiteY45" fmla="*/ 1940581 h 1960678"/>
              <a:gd name="connsiteX46" fmla="*/ 576943 w 3685904"/>
              <a:gd name="connsiteY46" fmla="*/ 1959631 h 1960678"/>
              <a:gd name="connsiteX47" fmla="*/ 400052 w 3685904"/>
              <a:gd name="connsiteY47" fmla="*/ 1916088 h 1960678"/>
              <a:gd name="connsiteX48" fmla="*/ 231322 w 3685904"/>
              <a:gd name="connsiteY48" fmla="*/ 1891595 h 1960678"/>
              <a:gd name="connsiteX49" fmla="*/ 87086 w 3685904"/>
              <a:gd name="connsiteY49" fmla="*/ 1932417 h 1960678"/>
              <a:gd name="connsiteX50" fmla="*/ 0 w 3685904"/>
              <a:gd name="connsiteY50" fmla="*/ 1932417 h 1960678"/>
              <a:gd name="connsiteX51" fmla="*/ 5444 w 3685904"/>
              <a:gd name="connsiteY51" fmla="*/ 1635782 h 1960678"/>
              <a:gd name="connsiteX0" fmla="*/ 5444 w 3685904"/>
              <a:gd name="connsiteY0" fmla="*/ 1635782 h 1960678"/>
              <a:gd name="connsiteX1" fmla="*/ 315686 w 3685904"/>
              <a:gd name="connsiteY1" fmla="*/ 1554138 h 1960678"/>
              <a:gd name="connsiteX2" fmla="*/ 696686 w 3685904"/>
              <a:gd name="connsiteY2" fmla="*/ 1616731 h 1960678"/>
              <a:gd name="connsiteX3" fmla="*/ 1779815 w 3685904"/>
              <a:gd name="connsiteY3" fmla="*/ 247853 h 1960678"/>
              <a:gd name="connsiteX4" fmla="*/ 2149929 w 3685904"/>
              <a:gd name="connsiteY4" fmla="*/ 375760 h 1960678"/>
              <a:gd name="connsiteX5" fmla="*/ 2441122 w 3685904"/>
              <a:gd name="connsiteY5" fmla="*/ 111781 h 1960678"/>
              <a:gd name="connsiteX6" fmla="*/ 2471058 w 3685904"/>
              <a:gd name="connsiteY6" fmla="*/ 242410 h 1960678"/>
              <a:gd name="connsiteX7" fmla="*/ 2492829 w 3685904"/>
              <a:gd name="connsiteY7" fmla="*/ 353988 h 1960678"/>
              <a:gd name="connsiteX8" fmla="*/ 2530929 w 3685904"/>
              <a:gd name="connsiteY8" fmla="*/ 166210 h 1960678"/>
              <a:gd name="connsiteX9" fmla="*/ 2571751 w 3685904"/>
              <a:gd name="connsiteY9" fmla="*/ 326774 h 1960678"/>
              <a:gd name="connsiteX10" fmla="*/ 2673124 w 3685904"/>
              <a:gd name="connsiteY10" fmla="*/ 381542 h 1960678"/>
              <a:gd name="connsiteX11" fmla="*/ 2661558 w 3685904"/>
              <a:gd name="connsiteY11" fmla="*/ 223360 h 1960678"/>
              <a:gd name="connsiteX12" fmla="*/ 2691493 w 3685904"/>
              <a:gd name="connsiteY12" fmla="*/ 87288 h 1960678"/>
              <a:gd name="connsiteX13" fmla="*/ 2724151 w 3685904"/>
              <a:gd name="connsiteY13" fmla="*/ 2924 h 1960678"/>
              <a:gd name="connsiteX14" fmla="*/ 2794908 w 3685904"/>
              <a:gd name="connsiteY14" fmla="*/ 185260 h 1960678"/>
              <a:gd name="connsiteX15" fmla="*/ 2845254 w 3685904"/>
              <a:gd name="connsiteY15" fmla="*/ 307044 h 1960678"/>
              <a:gd name="connsiteX16" fmla="*/ 2903765 w 3685904"/>
              <a:gd name="connsiteY16" fmla="*/ 166210 h 1960678"/>
              <a:gd name="connsiteX17" fmla="*/ 2922815 w 3685904"/>
              <a:gd name="connsiteY17" fmla="*/ 119945 h 1960678"/>
              <a:gd name="connsiteX18" fmla="*/ 2974522 w 3685904"/>
              <a:gd name="connsiteY18" fmla="*/ 394810 h 1960678"/>
              <a:gd name="connsiteX19" fmla="*/ 2997314 w 3685904"/>
              <a:gd name="connsiteY19" fmla="*/ 512851 h 1960678"/>
              <a:gd name="connsiteX20" fmla="*/ 3146776 w 3685904"/>
              <a:gd name="connsiteY20" fmla="*/ 700755 h 1960678"/>
              <a:gd name="connsiteX21" fmla="*/ 3221347 w 3685904"/>
              <a:gd name="connsiteY21" fmla="*/ 725194 h 1960678"/>
              <a:gd name="connsiteX22" fmla="*/ 3278120 w 3685904"/>
              <a:gd name="connsiteY22" fmla="*/ 686844 h 1960678"/>
              <a:gd name="connsiteX23" fmla="*/ 3418992 w 3685904"/>
              <a:gd name="connsiteY23" fmla="*/ 822826 h 1960678"/>
              <a:gd name="connsiteX24" fmla="*/ 3535671 w 3685904"/>
              <a:gd name="connsiteY24" fmla="*/ 856163 h 1960678"/>
              <a:gd name="connsiteX25" fmla="*/ 3566627 w 3685904"/>
              <a:gd name="connsiteY25" fmla="*/ 829969 h 1960678"/>
              <a:gd name="connsiteX26" fmla="*/ 3608955 w 3685904"/>
              <a:gd name="connsiteY26" fmla="*/ 969032 h 1960678"/>
              <a:gd name="connsiteX27" fmla="*/ 3685691 w 3685904"/>
              <a:gd name="connsiteY27" fmla="*/ 1227639 h 1960678"/>
              <a:gd name="connsiteX28" fmla="*/ 3583297 w 3685904"/>
              <a:gd name="connsiteY28" fmla="*/ 1299076 h 1960678"/>
              <a:gd name="connsiteX29" fmla="*/ 3135620 w 3685904"/>
              <a:gd name="connsiteY29" fmla="*/ 1180013 h 1960678"/>
              <a:gd name="connsiteX30" fmla="*/ 2904447 w 3685904"/>
              <a:gd name="connsiteY30" fmla="*/ 1008833 h 1960678"/>
              <a:gd name="connsiteX31" fmla="*/ 2695089 w 3685904"/>
              <a:gd name="connsiteY31" fmla="*/ 744244 h 1960678"/>
              <a:gd name="connsiteX32" fmla="*/ 2595902 w 3685904"/>
              <a:gd name="connsiteY32" fmla="*/ 451620 h 1960678"/>
              <a:gd name="connsiteX33" fmla="*/ 2499973 w 3685904"/>
              <a:gd name="connsiteY33" fmla="*/ 407737 h 1960678"/>
              <a:gd name="connsiteX34" fmla="*/ 2442481 w 3685904"/>
              <a:gd name="connsiteY34" fmla="*/ 511492 h 1960678"/>
              <a:gd name="connsiteX35" fmla="*/ 2345871 w 3685904"/>
              <a:gd name="connsiteY35" fmla="*/ 623410 h 1960678"/>
              <a:gd name="connsiteX36" fmla="*/ 2228851 w 3685904"/>
              <a:gd name="connsiteY36" fmla="*/ 666953 h 1960678"/>
              <a:gd name="connsiteX37" fmla="*/ 2130879 w 3685904"/>
              <a:gd name="connsiteY37" fmla="*/ 683281 h 1960678"/>
              <a:gd name="connsiteX38" fmla="*/ 1907722 w 3685904"/>
              <a:gd name="connsiteY38" fmla="*/ 631573 h 1960678"/>
              <a:gd name="connsiteX39" fmla="*/ 1820637 w 3685904"/>
              <a:gd name="connsiteY39" fmla="*/ 721381 h 1960678"/>
              <a:gd name="connsiteX40" fmla="*/ 1687286 w 3685904"/>
              <a:gd name="connsiteY40" fmla="*/ 906438 h 1960678"/>
              <a:gd name="connsiteX41" fmla="*/ 1496786 w 3685904"/>
              <a:gd name="connsiteY41" fmla="*/ 1197631 h 1960678"/>
              <a:gd name="connsiteX42" fmla="*/ 1276351 w 3685904"/>
              <a:gd name="connsiteY42" fmla="*/ 1521481 h 1960678"/>
              <a:gd name="connsiteX43" fmla="*/ 1080407 w 3685904"/>
              <a:gd name="connsiteY43" fmla="*/ 1731030 h 1960678"/>
              <a:gd name="connsiteX44" fmla="*/ 930729 w 3685904"/>
              <a:gd name="connsiteY44" fmla="*/ 1869824 h 1960678"/>
              <a:gd name="connsiteX45" fmla="*/ 764722 w 3685904"/>
              <a:gd name="connsiteY45" fmla="*/ 1940581 h 1960678"/>
              <a:gd name="connsiteX46" fmla="*/ 576943 w 3685904"/>
              <a:gd name="connsiteY46" fmla="*/ 1959631 h 1960678"/>
              <a:gd name="connsiteX47" fmla="*/ 400052 w 3685904"/>
              <a:gd name="connsiteY47" fmla="*/ 1916088 h 1960678"/>
              <a:gd name="connsiteX48" fmla="*/ 231322 w 3685904"/>
              <a:gd name="connsiteY48" fmla="*/ 1891595 h 1960678"/>
              <a:gd name="connsiteX49" fmla="*/ 87086 w 3685904"/>
              <a:gd name="connsiteY49" fmla="*/ 1932417 h 1960678"/>
              <a:gd name="connsiteX50" fmla="*/ 0 w 3685904"/>
              <a:gd name="connsiteY50" fmla="*/ 1932417 h 1960678"/>
              <a:gd name="connsiteX51" fmla="*/ 5444 w 3685904"/>
              <a:gd name="connsiteY51" fmla="*/ 1635782 h 1960678"/>
              <a:gd name="connsiteX0" fmla="*/ 5444 w 3685904"/>
              <a:gd name="connsiteY0" fmla="*/ 1635782 h 1960678"/>
              <a:gd name="connsiteX1" fmla="*/ 315686 w 3685904"/>
              <a:gd name="connsiteY1" fmla="*/ 1554138 h 1960678"/>
              <a:gd name="connsiteX2" fmla="*/ 696686 w 3685904"/>
              <a:gd name="connsiteY2" fmla="*/ 1616731 h 1960678"/>
              <a:gd name="connsiteX3" fmla="*/ 1779815 w 3685904"/>
              <a:gd name="connsiteY3" fmla="*/ 247853 h 1960678"/>
              <a:gd name="connsiteX4" fmla="*/ 2149929 w 3685904"/>
              <a:gd name="connsiteY4" fmla="*/ 375760 h 1960678"/>
              <a:gd name="connsiteX5" fmla="*/ 2441122 w 3685904"/>
              <a:gd name="connsiteY5" fmla="*/ 111781 h 1960678"/>
              <a:gd name="connsiteX6" fmla="*/ 2471058 w 3685904"/>
              <a:gd name="connsiteY6" fmla="*/ 242410 h 1960678"/>
              <a:gd name="connsiteX7" fmla="*/ 2492829 w 3685904"/>
              <a:gd name="connsiteY7" fmla="*/ 353988 h 1960678"/>
              <a:gd name="connsiteX8" fmla="*/ 2530929 w 3685904"/>
              <a:gd name="connsiteY8" fmla="*/ 166210 h 1960678"/>
              <a:gd name="connsiteX9" fmla="*/ 2571751 w 3685904"/>
              <a:gd name="connsiteY9" fmla="*/ 326774 h 1960678"/>
              <a:gd name="connsiteX10" fmla="*/ 2673124 w 3685904"/>
              <a:gd name="connsiteY10" fmla="*/ 381542 h 1960678"/>
              <a:gd name="connsiteX11" fmla="*/ 2661558 w 3685904"/>
              <a:gd name="connsiteY11" fmla="*/ 223360 h 1960678"/>
              <a:gd name="connsiteX12" fmla="*/ 2691493 w 3685904"/>
              <a:gd name="connsiteY12" fmla="*/ 87288 h 1960678"/>
              <a:gd name="connsiteX13" fmla="*/ 2724151 w 3685904"/>
              <a:gd name="connsiteY13" fmla="*/ 2924 h 1960678"/>
              <a:gd name="connsiteX14" fmla="*/ 2794908 w 3685904"/>
              <a:gd name="connsiteY14" fmla="*/ 185260 h 1960678"/>
              <a:gd name="connsiteX15" fmla="*/ 2845254 w 3685904"/>
              <a:gd name="connsiteY15" fmla="*/ 307044 h 1960678"/>
              <a:gd name="connsiteX16" fmla="*/ 2903765 w 3685904"/>
              <a:gd name="connsiteY16" fmla="*/ 166210 h 1960678"/>
              <a:gd name="connsiteX17" fmla="*/ 2922815 w 3685904"/>
              <a:gd name="connsiteY17" fmla="*/ 119945 h 1960678"/>
              <a:gd name="connsiteX18" fmla="*/ 2974522 w 3685904"/>
              <a:gd name="connsiteY18" fmla="*/ 394810 h 1960678"/>
              <a:gd name="connsiteX19" fmla="*/ 2997314 w 3685904"/>
              <a:gd name="connsiteY19" fmla="*/ 512851 h 1960678"/>
              <a:gd name="connsiteX20" fmla="*/ 3146776 w 3685904"/>
              <a:gd name="connsiteY20" fmla="*/ 700755 h 1960678"/>
              <a:gd name="connsiteX21" fmla="*/ 3221347 w 3685904"/>
              <a:gd name="connsiteY21" fmla="*/ 725194 h 1960678"/>
              <a:gd name="connsiteX22" fmla="*/ 3278120 w 3685904"/>
              <a:gd name="connsiteY22" fmla="*/ 686844 h 1960678"/>
              <a:gd name="connsiteX23" fmla="*/ 3418992 w 3685904"/>
              <a:gd name="connsiteY23" fmla="*/ 822826 h 1960678"/>
              <a:gd name="connsiteX24" fmla="*/ 3535671 w 3685904"/>
              <a:gd name="connsiteY24" fmla="*/ 856163 h 1960678"/>
              <a:gd name="connsiteX25" fmla="*/ 3566627 w 3685904"/>
              <a:gd name="connsiteY25" fmla="*/ 829969 h 1960678"/>
              <a:gd name="connsiteX26" fmla="*/ 3608955 w 3685904"/>
              <a:gd name="connsiteY26" fmla="*/ 969032 h 1960678"/>
              <a:gd name="connsiteX27" fmla="*/ 3685691 w 3685904"/>
              <a:gd name="connsiteY27" fmla="*/ 1220496 h 1960678"/>
              <a:gd name="connsiteX28" fmla="*/ 3583297 w 3685904"/>
              <a:gd name="connsiteY28" fmla="*/ 1299076 h 1960678"/>
              <a:gd name="connsiteX29" fmla="*/ 3135620 w 3685904"/>
              <a:gd name="connsiteY29" fmla="*/ 1180013 h 1960678"/>
              <a:gd name="connsiteX30" fmla="*/ 2904447 w 3685904"/>
              <a:gd name="connsiteY30" fmla="*/ 1008833 h 1960678"/>
              <a:gd name="connsiteX31" fmla="*/ 2695089 w 3685904"/>
              <a:gd name="connsiteY31" fmla="*/ 744244 h 1960678"/>
              <a:gd name="connsiteX32" fmla="*/ 2595902 w 3685904"/>
              <a:gd name="connsiteY32" fmla="*/ 451620 h 1960678"/>
              <a:gd name="connsiteX33" fmla="*/ 2499973 w 3685904"/>
              <a:gd name="connsiteY33" fmla="*/ 407737 h 1960678"/>
              <a:gd name="connsiteX34" fmla="*/ 2442481 w 3685904"/>
              <a:gd name="connsiteY34" fmla="*/ 511492 h 1960678"/>
              <a:gd name="connsiteX35" fmla="*/ 2345871 w 3685904"/>
              <a:gd name="connsiteY35" fmla="*/ 623410 h 1960678"/>
              <a:gd name="connsiteX36" fmla="*/ 2228851 w 3685904"/>
              <a:gd name="connsiteY36" fmla="*/ 666953 h 1960678"/>
              <a:gd name="connsiteX37" fmla="*/ 2130879 w 3685904"/>
              <a:gd name="connsiteY37" fmla="*/ 683281 h 1960678"/>
              <a:gd name="connsiteX38" fmla="*/ 1907722 w 3685904"/>
              <a:gd name="connsiteY38" fmla="*/ 631573 h 1960678"/>
              <a:gd name="connsiteX39" fmla="*/ 1820637 w 3685904"/>
              <a:gd name="connsiteY39" fmla="*/ 721381 h 1960678"/>
              <a:gd name="connsiteX40" fmla="*/ 1687286 w 3685904"/>
              <a:gd name="connsiteY40" fmla="*/ 906438 h 1960678"/>
              <a:gd name="connsiteX41" fmla="*/ 1496786 w 3685904"/>
              <a:gd name="connsiteY41" fmla="*/ 1197631 h 1960678"/>
              <a:gd name="connsiteX42" fmla="*/ 1276351 w 3685904"/>
              <a:gd name="connsiteY42" fmla="*/ 1521481 h 1960678"/>
              <a:gd name="connsiteX43" fmla="*/ 1080407 w 3685904"/>
              <a:gd name="connsiteY43" fmla="*/ 1731030 h 1960678"/>
              <a:gd name="connsiteX44" fmla="*/ 930729 w 3685904"/>
              <a:gd name="connsiteY44" fmla="*/ 1869824 h 1960678"/>
              <a:gd name="connsiteX45" fmla="*/ 764722 w 3685904"/>
              <a:gd name="connsiteY45" fmla="*/ 1940581 h 1960678"/>
              <a:gd name="connsiteX46" fmla="*/ 576943 w 3685904"/>
              <a:gd name="connsiteY46" fmla="*/ 1959631 h 1960678"/>
              <a:gd name="connsiteX47" fmla="*/ 400052 w 3685904"/>
              <a:gd name="connsiteY47" fmla="*/ 1916088 h 1960678"/>
              <a:gd name="connsiteX48" fmla="*/ 231322 w 3685904"/>
              <a:gd name="connsiteY48" fmla="*/ 1891595 h 1960678"/>
              <a:gd name="connsiteX49" fmla="*/ 87086 w 3685904"/>
              <a:gd name="connsiteY49" fmla="*/ 1932417 h 1960678"/>
              <a:gd name="connsiteX50" fmla="*/ 0 w 3685904"/>
              <a:gd name="connsiteY50" fmla="*/ 1932417 h 1960678"/>
              <a:gd name="connsiteX51" fmla="*/ 5444 w 3685904"/>
              <a:gd name="connsiteY51" fmla="*/ 1635782 h 1960678"/>
              <a:gd name="connsiteX0" fmla="*/ 5444 w 3685904"/>
              <a:gd name="connsiteY0" fmla="*/ 1635782 h 1960678"/>
              <a:gd name="connsiteX1" fmla="*/ 315686 w 3685904"/>
              <a:gd name="connsiteY1" fmla="*/ 1554138 h 1960678"/>
              <a:gd name="connsiteX2" fmla="*/ 696686 w 3685904"/>
              <a:gd name="connsiteY2" fmla="*/ 1616731 h 1960678"/>
              <a:gd name="connsiteX3" fmla="*/ 1779815 w 3685904"/>
              <a:gd name="connsiteY3" fmla="*/ 247853 h 1960678"/>
              <a:gd name="connsiteX4" fmla="*/ 2149929 w 3685904"/>
              <a:gd name="connsiteY4" fmla="*/ 375760 h 1960678"/>
              <a:gd name="connsiteX5" fmla="*/ 2441122 w 3685904"/>
              <a:gd name="connsiteY5" fmla="*/ 111781 h 1960678"/>
              <a:gd name="connsiteX6" fmla="*/ 2471058 w 3685904"/>
              <a:gd name="connsiteY6" fmla="*/ 242410 h 1960678"/>
              <a:gd name="connsiteX7" fmla="*/ 2492829 w 3685904"/>
              <a:gd name="connsiteY7" fmla="*/ 353988 h 1960678"/>
              <a:gd name="connsiteX8" fmla="*/ 2530929 w 3685904"/>
              <a:gd name="connsiteY8" fmla="*/ 166210 h 1960678"/>
              <a:gd name="connsiteX9" fmla="*/ 2571751 w 3685904"/>
              <a:gd name="connsiteY9" fmla="*/ 326774 h 1960678"/>
              <a:gd name="connsiteX10" fmla="*/ 2673124 w 3685904"/>
              <a:gd name="connsiteY10" fmla="*/ 381542 h 1960678"/>
              <a:gd name="connsiteX11" fmla="*/ 2661558 w 3685904"/>
              <a:gd name="connsiteY11" fmla="*/ 223360 h 1960678"/>
              <a:gd name="connsiteX12" fmla="*/ 2691493 w 3685904"/>
              <a:gd name="connsiteY12" fmla="*/ 87288 h 1960678"/>
              <a:gd name="connsiteX13" fmla="*/ 2724151 w 3685904"/>
              <a:gd name="connsiteY13" fmla="*/ 2924 h 1960678"/>
              <a:gd name="connsiteX14" fmla="*/ 2794908 w 3685904"/>
              <a:gd name="connsiteY14" fmla="*/ 185260 h 1960678"/>
              <a:gd name="connsiteX15" fmla="*/ 2845254 w 3685904"/>
              <a:gd name="connsiteY15" fmla="*/ 307044 h 1960678"/>
              <a:gd name="connsiteX16" fmla="*/ 2903765 w 3685904"/>
              <a:gd name="connsiteY16" fmla="*/ 166210 h 1960678"/>
              <a:gd name="connsiteX17" fmla="*/ 2922815 w 3685904"/>
              <a:gd name="connsiteY17" fmla="*/ 119945 h 1960678"/>
              <a:gd name="connsiteX18" fmla="*/ 2974522 w 3685904"/>
              <a:gd name="connsiteY18" fmla="*/ 394810 h 1960678"/>
              <a:gd name="connsiteX19" fmla="*/ 2997314 w 3685904"/>
              <a:gd name="connsiteY19" fmla="*/ 512851 h 1960678"/>
              <a:gd name="connsiteX20" fmla="*/ 3146776 w 3685904"/>
              <a:gd name="connsiteY20" fmla="*/ 700755 h 1960678"/>
              <a:gd name="connsiteX21" fmla="*/ 3221347 w 3685904"/>
              <a:gd name="connsiteY21" fmla="*/ 725194 h 1960678"/>
              <a:gd name="connsiteX22" fmla="*/ 3278120 w 3685904"/>
              <a:gd name="connsiteY22" fmla="*/ 686844 h 1960678"/>
              <a:gd name="connsiteX23" fmla="*/ 3418992 w 3685904"/>
              <a:gd name="connsiteY23" fmla="*/ 822826 h 1960678"/>
              <a:gd name="connsiteX24" fmla="*/ 3535671 w 3685904"/>
              <a:gd name="connsiteY24" fmla="*/ 856163 h 1960678"/>
              <a:gd name="connsiteX25" fmla="*/ 3566627 w 3685904"/>
              <a:gd name="connsiteY25" fmla="*/ 829969 h 1960678"/>
              <a:gd name="connsiteX26" fmla="*/ 3608955 w 3685904"/>
              <a:gd name="connsiteY26" fmla="*/ 969032 h 1960678"/>
              <a:gd name="connsiteX27" fmla="*/ 3685691 w 3685904"/>
              <a:gd name="connsiteY27" fmla="*/ 1220496 h 1960678"/>
              <a:gd name="connsiteX28" fmla="*/ 3583297 w 3685904"/>
              <a:gd name="connsiteY28" fmla="*/ 1299076 h 1960678"/>
              <a:gd name="connsiteX29" fmla="*/ 3135620 w 3685904"/>
              <a:gd name="connsiteY29" fmla="*/ 1180013 h 1960678"/>
              <a:gd name="connsiteX30" fmla="*/ 2904447 w 3685904"/>
              <a:gd name="connsiteY30" fmla="*/ 1008833 h 1960678"/>
              <a:gd name="connsiteX31" fmla="*/ 2695089 w 3685904"/>
              <a:gd name="connsiteY31" fmla="*/ 744244 h 1960678"/>
              <a:gd name="connsiteX32" fmla="*/ 2595902 w 3685904"/>
              <a:gd name="connsiteY32" fmla="*/ 451620 h 1960678"/>
              <a:gd name="connsiteX33" fmla="*/ 2499973 w 3685904"/>
              <a:gd name="connsiteY33" fmla="*/ 407737 h 1960678"/>
              <a:gd name="connsiteX34" fmla="*/ 2428193 w 3685904"/>
              <a:gd name="connsiteY34" fmla="*/ 475773 h 1960678"/>
              <a:gd name="connsiteX35" fmla="*/ 2345871 w 3685904"/>
              <a:gd name="connsiteY35" fmla="*/ 623410 h 1960678"/>
              <a:gd name="connsiteX36" fmla="*/ 2228851 w 3685904"/>
              <a:gd name="connsiteY36" fmla="*/ 666953 h 1960678"/>
              <a:gd name="connsiteX37" fmla="*/ 2130879 w 3685904"/>
              <a:gd name="connsiteY37" fmla="*/ 683281 h 1960678"/>
              <a:gd name="connsiteX38" fmla="*/ 1907722 w 3685904"/>
              <a:gd name="connsiteY38" fmla="*/ 631573 h 1960678"/>
              <a:gd name="connsiteX39" fmla="*/ 1820637 w 3685904"/>
              <a:gd name="connsiteY39" fmla="*/ 721381 h 1960678"/>
              <a:gd name="connsiteX40" fmla="*/ 1687286 w 3685904"/>
              <a:gd name="connsiteY40" fmla="*/ 906438 h 1960678"/>
              <a:gd name="connsiteX41" fmla="*/ 1496786 w 3685904"/>
              <a:gd name="connsiteY41" fmla="*/ 1197631 h 1960678"/>
              <a:gd name="connsiteX42" fmla="*/ 1276351 w 3685904"/>
              <a:gd name="connsiteY42" fmla="*/ 1521481 h 1960678"/>
              <a:gd name="connsiteX43" fmla="*/ 1080407 w 3685904"/>
              <a:gd name="connsiteY43" fmla="*/ 1731030 h 1960678"/>
              <a:gd name="connsiteX44" fmla="*/ 930729 w 3685904"/>
              <a:gd name="connsiteY44" fmla="*/ 1869824 h 1960678"/>
              <a:gd name="connsiteX45" fmla="*/ 764722 w 3685904"/>
              <a:gd name="connsiteY45" fmla="*/ 1940581 h 1960678"/>
              <a:gd name="connsiteX46" fmla="*/ 576943 w 3685904"/>
              <a:gd name="connsiteY46" fmla="*/ 1959631 h 1960678"/>
              <a:gd name="connsiteX47" fmla="*/ 400052 w 3685904"/>
              <a:gd name="connsiteY47" fmla="*/ 1916088 h 1960678"/>
              <a:gd name="connsiteX48" fmla="*/ 231322 w 3685904"/>
              <a:gd name="connsiteY48" fmla="*/ 1891595 h 1960678"/>
              <a:gd name="connsiteX49" fmla="*/ 87086 w 3685904"/>
              <a:gd name="connsiteY49" fmla="*/ 1932417 h 1960678"/>
              <a:gd name="connsiteX50" fmla="*/ 0 w 3685904"/>
              <a:gd name="connsiteY50" fmla="*/ 1932417 h 1960678"/>
              <a:gd name="connsiteX51" fmla="*/ 5444 w 3685904"/>
              <a:gd name="connsiteY51" fmla="*/ 1635782 h 1960678"/>
              <a:gd name="connsiteX0" fmla="*/ 5444 w 3685904"/>
              <a:gd name="connsiteY0" fmla="*/ 1635782 h 1960678"/>
              <a:gd name="connsiteX1" fmla="*/ 315686 w 3685904"/>
              <a:gd name="connsiteY1" fmla="*/ 1554138 h 1960678"/>
              <a:gd name="connsiteX2" fmla="*/ 696686 w 3685904"/>
              <a:gd name="connsiteY2" fmla="*/ 1616731 h 1960678"/>
              <a:gd name="connsiteX3" fmla="*/ 1779815 w 3685904"/>
              <a:gd name="connsiteY3" fmla="*/ 247853 h 1960678"/>
              <a:gd name="connsiteX4" fmla="*/ 2149929 w 3685904"/>
              <a:gd name="connsiteY4" fmla="*/ 375760 h 1960678"/>
              <a:gd name="connsiteX5" fmla="*/ 2441122 w 3685904"/>
              <a:gd name="connsiteY5" fmla="*/ 111781 h 1960678"/>
              <a:gd name="connsiteX6" fmla="*/ 2471058 w 3685904"/>
              <a:gd name="connsiteY6" fmla="*/ 242410 h 1960678"/>
              <a:gd name="connsiteX7" fmla="*/ 2492829 w 3685904"/>
              <a:gd name="connsiteY7" fmla="*/ 353988 h 1960678"/>
              <a:gd name="connsiteX8" fmla="*/ 2530929 w 3685904"/>
              <a:gd name="connsiteY8" fmla="*/ 166210 h 1960678"/>
              <a:gd name="connsiteX9" fmla="*/ 2571751 w 3685904"/>
              <a:gd name="connsiteY9" fmla="*/ 326774 h 1960678"/>
              <a:gd name="connsiteX10" fmla="*/ 2673124 w 3685904"/>
              <a:gd name="connsiteY10" fmla="*/ 381542 h 1960678"/>
              <a:gd name="connsiteX11" fmla="*/ 2661558 w 3685904"/>
              <a:gd name="connsiteY11" fmla="*/ 223360 h 1960678"/>
              <a:gd name="connsiteX12" fmla="*/ 2691493 w 3685904"/>
              <a:gd name="connsiteY12" fmla="*/ 87288 h 1960678"/>
              <a:gd name="connsiteX13" fmla="*/ 2724151 w 3685904"/>
              <a:gd name="connsiteY13" fmla="*/ 2924 h 1960678"/>
              <a:gd name="connsiteX14" fmla="*/ 2794908 w 3685904"/>
              <a:gd name="connsiteY14" fmla="*/ 185260 h 1960678"/>
              <a:gd name="connsiteX15" fmla="*/ 2845254 w 3685904"/>
              <a:gd name="connsiteY15" fmla="*/ 307044 h 1960678"/>
              <a:gd name="connsiteX16" fmla="*/ 2903765 w 3685904"/>
              <a:gd name="connsiteY16" fmla="*/ 166210 h 1960678"/>
              <a:gd name="connsiteX17" fmla="*/ 2922815 w 3685904"/>
              <a:gd name="connsiteY17" fmla="*/ 119945 h 1960678"/>
              <a:gd name="connsiteX18" fmla="*/ 2974522 w 3685904"/>
              <a:gd name="connsiteY18" fmla="*/ 394810 h 1960678"/>
              <a:gd name="connsiteX19" fmla="*/ 2997314 w 3685904"/>
              <a:gd name="connsiteY19" fmla="*/ 512851 h 1960678"/>
              <a:gd name="connsiteX20" fmla="*/ 3146776 w 3685904"/>
              <a:gd name="connsiteY20" fmla="*/ 700755 h 1960678"/>
              <a:gd name="connsiteX21" fmla="*/ 3221347 w 3685904"/>
              <a:gd name="connsiteY21" fmla="*/ 725194 h 1960678"/>
              <a:gd name="connsiteX22" fmla="*/ 3278120 w 3685904"/>
              <a:gd name="connsiteY22" fmla="*/ 686844 h 1960678"/>
              <a:gd name="connsiteX23" fmla="*/ 3418992 w 3685904"/>
              <a:gd name="connsiteY23" fmla="*/ 822826 h 1960678"/>
              <a:gd name="connsiteX24" fmla="*/ 3535671 w 3685904"/>
              <a:gd name="connsiteY24" fmla="*/ 856163 h 1960678"/>
              <a:gd name="connsiteX25" fmla="*/ 3566627 w 3685904"/>
              <a:gd name="connsiteY25" fmla="*/ 829969 h 1960678"/>
              <a:gd name="connsiteX26" fmla="*/ 3608955 w 3685904"/>
              <a:gd name="connsiteY26" fmla="*/ 969032 h 1960678"/>
              <a:gd name="connsiteX27" fmla="*/ 3685691 w 3685904"/>
              <a:gd name="connsiteY27" fmla="*/ 1220496 h 1960678"/>
              <a:gd name="connsiteX28" fmla="*/ 3583297 w 3685904"/>
              <a:gd name="connsiteY28" fmla="*/ 1299076 h 1960678"/>
              <a:gd name="connsiteX29" fmla="*/ 3135620 w 3685904"/>
              <a:gd name="connsiteY29" fmla="*/ 1180013 h 1960678"/>
              <a:gd name="connsiteX30" fmla="*/ 2904447 w 3685904"/>
              <a:gd name="connsiteY30" fmla="*/ 1008833 h 1960678"/>
              <a:gd name="connsiteX31" fmla="*/ 2695089 w 3685904"/>
              <a:gd name="connsiteY31" fmla="*/ 744244 h 1960678"/>
              <a:gd name="connsiteX32" fmla="*/ 2595902 w 3685904"/>
              <a:gd name="connsiteY32" fmla="*/ 451620 h 1960678"/>
              <a:gd name="connsiteX33" fmla="*/ 2476161 w 3685904"/>
              <a:gd name="connsiteY33" fmla="*/ 410118 h 1960678"/>
              <a:gd name="connsiteX34" fmla="*/ 2428193 w 3685904"/>
              <a:gd name="connsiteY34" fmla="*/ 475773 h 1960678"/>
              <a:gd name="connsiteX35" fmla="*/ 2345871 w 3685904"/>
              <a:gd name="connsiteY35" fmla="*/ 623410 h 1960678"/>
              <a:gd name="connsiteX36" fmla="*/ 2228851 w 3685904"/>
              <a:gd name="connsiteY36" fmla="*/ 666953 h 1960678"/>
              <a:gd name="connsiteX37" fmla="*/ 2130879 w 3685904"/>
              <a:gd name="connsiteY37" fmla="*/ 683281 h 1960678"/>
              <a:gd name="connsiteX38" fmla="*/ 1907722 w 3685904"/>
              <a:gd name="connsiteY38" fmla="*/ 631573 h 1960678"/>
              <a:gd name="connsiteX39" fmla="*/ 1820637 w 3685904"/>
              <a:gd name="connsiteY39" fmla="*/ 721381 h 1960678"/>
              <a:gd name="connsiteX40" fmla="*/ 1687286 w 3685904"/>
              <a:gd name="connsiteY40" fmla="*/ 906438 h 1960678"/>
              <a:gd name="connsiteX41" fmla="*/ 1496786 w 3685904"/>
              <a:gd name="connsiteY41" fmla="*/ 1197631 h 1960678"/>
              <a:gd name="connsiteX42" fmla="*/ 1276351 w 3685904"/>
              <a:gd name="connsiteY42" fmla="*/ 1521481 h 1960678"/>
              <a:gd name="connsiteX43" fmla="*/ 1080407 w 3685904"/>
              <a:gd name="connsiteY43" fmla="*/ 1731030 h 1960678"/>
              <a:gd name="connsiteX44" fmla="*/ 930729 w 3685904"/>
              <a:gd name="connsiteY44" fmla="*/ 1869824 h 1960678"/>
              <a:gd name="connsiteX45" fmla="*/ 764722 w 3685904"/>
              <a:gd name="connsiteY45" fmla="*/ 1940581 h 1960678"/>
              <a:gd name="connsiteX46" fmla="*/ 576943 w 3685904"/>
              <a:gd name="connsiteY46" fmla="*/ 1959631 h 1960678"/>
              <a:gd name="connsiteX47" fmla="*/ 400052 w 3685904"/>
              <a:gd name="connsiteY47" fmla="*/ 1916088 h 1960678"/>
              <a:gd name="connsiteX48" fmla="*/ 231322 w 3685904"/>
              <a:gd name="connsiteY48" fmla="*/ 1891595 h 1960678"/>
              <a:gd name="connsiteX49" fmla="*/ 87086 w 3685904"/>
              <a:gd name="connsiteY49" fmla="*/ 1932417 h 1960678"/>
              <a:gd name="connsiteX50" fmla="*/ 0 w 3685904"/>
              <a:gd name="connsiteY50" fmla="*/ 1932417 h 1960678"/>
              <a:gd name="connsiteX51" fmla="*/ 5444 w 3685904"/>
              <a:gd name="connsiteY51" fmla="*/ 1635782 h 1960678"/>
              <a:gd name="connsiteX0" fmla="*/ 5444 w 3685904"/>
              <a:gd name="connsiteY0" fmla="*/ 1635782 h 1960678"/>
              <a:gd name="connsiteX1" fmla="*/ 315686 w 3685904"/>
              <a:gd name="connsiteY1" fmla="*/ 1554138 h 1960678"/>
              <a:gd name="connsiteX2" fmla="*/ 696686 w 3685904"/>
              <a:gd name="connsiteY2" fmla="*/ 1616731 h 1960678"/>
              <a:gd name="connsiteX3" fmla="*/ 1779815 w 3685904"/>
              <a:gd name="connsiteY3" fmla="*/ 247853 h 1960678"/>
              <a:gd name="connsiteX4" fmla="*/ 2149929 w 3685904"/>
              <a:gd name="connsiteY4" fmla="*/ 375760 h 1960678"/>
              <a:gd name="connsiteX5" fmla="*/ 2441122 w 3685904"/>
              <a:gd name="connsiteY5" fmla="*/ 111781 h 1960678"/>
              <a:gd name="connsiteX6" fmla="*/ 2471058 w 3685904"/>
              <a:gd name="connsiteY6" fmla="*/ 242410 h 1960678"/>
              <a:gd name="connsiteX7" fmla="*/ 2492829 w 3685904"/>
              <a:gd name="connsiteY7" fmla="*/ 353988 h 1960678"/>
              <a:gd name="connsiteX8" fmla="*/ 2530929 w 3685904"/>
              <a:gd name="connsiteY8" fmla="*/ 166210 h 1960678"/>
              <a:gd name="connsiteX9" fmla="*/ 2571751 w 3685904"/>
              <a:gd name="connsiteY9" fmla="*/ 326774 h 1960678"/>
              <a:gd name="connsiteX10" fmla="*/ 2673124 w 3685904"/>
              <a:gd name="connsiteY10" fmla="*/ 381542 h 1960678"/>
              <a:gd name="connsiteX11" fmla="*/ 2661558 w 3685904"/>
              <a:gd name="connsiteY11" fmla="*/ 223360 h 1960678"/>
              <a:gd name="connsiteX12" fmla="*/ 2691493 w 3685904"/>
              <a:gd name="connsiteY12" fmla="*/ 87288 h 1960678"/>
              <a:gd name="connsiteX13" fmla="*/ 2724151 w 3685904"/>
              <a:gd name="connsiteY13" fmla="*/ 2924 h 1960678"/>
              <a:gd name="connsiteX14" fmla="*/ 2794908 w 3685904"/>
              <a:gd name="connsiteY14" fmla="*/ 185260 h 1960678"/>
              <a:gd name="connsiteX15" fmla="*/ 2845254 w 3685904"/>
              <a:gd name="connsiteY15" fmla="*/ 307044 h 1960678"/>
              <a:gd name="connsiteX16" fmla="*/ 2903765 w 3685904"/>
              <a:gd name="connsiteY16" fmla="*/ 166210 h 1960678"/>
              <a:gd name="connsiteX17" fmla="*/ 2922815 w 3685904"/>
              <a:gd name="connsiteY17" fmla="*/ 119945 h 1960678"/>
              <a:gd name="connsiteX18" fmla="*/ 2974522 w 3685904"/>
              <a:gd name="connsiteY18" fmla="*/ 394810 h 1960678"/>
              <a:gd name="connsiteX19" fmla="*/ 2997314 w 3685904"/>
              <a:gd name="connsiteY19" fmla="*/ 512851 h 1960678"/>
              <a:gd name="connsiteX20" fmla="*/ 3146776 w 3685904"/>
              <a:gd name="connsiteY20" fmla="*/ 700755 h 1960678"/>
              <a:gd name="connsiteX21" fmla="*/ 3221347 w 3685904"/>
              <a:gd name="connsiteY21" fmla="*/ 725194 h 1960678"/>
              <a:gd name="connsiteX22" fmla="*/ 3278120 w 3685904"/>
              <a:gd name="connsiteY22" fmla="*/ 686844 h 1960678"/>
              <a:gd name="connsiteX23" fmla="*/ 3418992 w 3685904"/>
              <a:gd name="connsiteY23" fmla="*/ 822826 h 1960678"/>
              <a:gd name="connsiteX24" fmla="*/ 3535671 w 3685904"/>
              <a:gd name="connsiteY24" fmla="*/ 856163 h 1960678"/>
              <a:gd name="connsiteX25" fmla="*/ 3566627 w 3685904"/>
              <a:gd name="connsiteY25" fmla="*/ 829969 h 1960678"/>
              <a:gd name="connsiteX26" fmla="*/ 3608955 w 3685904"/>
              <a:gd name="connsiteY26" fmla="*/ 969032 h 1960678"/>
              <a:gd name="connsiteX27" fmla="*/ 3685691 w 3685904"/>
              <a:gd name="connsiteY27" fmla="*/ 1220496 h 1960678"/>
              <a:gd name="connsiteX28" fmla="*/ 3583297 w 3685904"/>
              <a:gd name="connsiteY28" fmla="*/ 1299076 h 1960678"/>
              <a:gd name="connsiteX29" fmla="*/ 3135620 w 3685904"/>
              <a:gd name="connsiteY29" fmla="*/ 1180013 h 1960678"/>
              <a:gd name="connsiteX30" fmla="*/ 2904447 w 3685904"/>
              <a:gd name="connsiteY30" fmla="*/ 1008833 h 1960678"/>
              <a:gd name="connsiteX31" fmla="*/ 2695089 w 3685904"/>
              <a:gd name="connsiteY31" fmla="*/ 744244 h 1960678"/>
              <a:gd name="connsiteX32" fmla="*/ 2674483 w 3685904"/>
              <a:gd name="connsiteY32" fmla="*/ 484957 h 1960678"/>
              <a:gd name="connsiteX33" fmla="*/ 2476161 w 3685904"/>
              <a:gd name="connsiteY33" fmla="*/ 410118 h 1960678"/>
              <a:gd name="connsiteX34" fmla="*/ 2428193 w 3685904"/>
              <a:gd name="connsiteY34" fmla="*/ 475773 h 1960678"/>
              <a:gd name="connsiteX35" fmla="*/ 2345871 w 3685904"/>
              <a:gd name="connsiteY35" fmla="*/ 623410 h 1960678"/>
              <a:gd name="connsiteX36" fmla="*/ 2228851 w 3685904"/>
              <a:gd name="connsiteY36" fmla="*/ 666953 h 1960678"/>
              <a:gd name="connsiteX37" fmla="*/ 2130879 w 3685904"/>
              <a:gd name="connsiteY37" fmla="*/ 683281 h 1960678"/>
              <a:gd name="connsiteX38" fmla="*/ 1907722 w 3685904"/>
              <a:gd name="connsiteY38" fmla="*/ 631573 h 1960678"/>
              <a:gd name="connsiteX39" fmla="*/ 1820637 w 3685904"/>
              <a:gd name="connsiteY39" fmla="*/ 721381 h 1960678"/>
              <a:gd name="connsiteX40" fmla="*/ 1687286 w 3685904"/>
              <a:gd name="connsiteY40" fmla="*/ 906438 h 1960678"/>
              <a:gd name="connsiteX41" fmla="*/ 1496786 w 3685904"/>
              <a:gd name="connsiteY41" fmla="*/ 1197631 h 1960678"/>
              <a:gd name="connsiteX42" fmla="*/ 1276351 w 3685904"/>
              <a:gd name="connsiteY42" fmla="*/ 1521481 h 1960678"/>
              <a:gd name="connsiteX43" fmla="*/ 1080407 w 3685904"/>
              <a:gd name="connsiteY43" fmla="*/ 1731030 h 1960678"/>
              <a:gd name="connsiteX44" fmla="*/ 930729 w 3685904"/>
              <a:gd name="connsiteY44" fmla="*/ 1869824 h 1960678"/>
              <a:gd name="connsiteX45" fmla="*/ 764722 w 3685904"/>
              <a:gd name="connsiteY45" fmla="*/ 1940581 h 1960678"/>
              <a:gd name="connsiteX46" fmla="*/ 576943 w 3685904"/>
              <a:gd name="connsiteY46" fmla="*/ 1959631 h 1960678"/>
              <a:gd name="connsiteX47" fmla="*/ 400052 w 3685904"/>
              <a:gd name="connsiteY47" fmla="*/ 1916088 h 1960678"/>
              <a:gd name="connsiteX48" fmla="*/ 231322 w 3685904"/>
              <a:gd name="connsiteY48" fmla="*/ 1891595 h 1960678"/>
              <a:gd name="connsiteX49" fmla="*/ 87086 w 3685904"/>
              <a:gd name="connsiteY49" fmla="*/ 1932417 h 1960678"/>
              <a:gd name="connsiteX50" fmla="*/ 0 w 3685904"/>
              <a:gd name="connsiteY50" fmla="*/ 1932417 h 1960678"/>
              <a:gd name="connsiteX51" fmla="*/ 5444 w 3685904"/>
              <a:gd name="connsiteY51" fmla="*/ 1635782 h 1960678"/>
              <a:gd name="connsiteX0" fmla="*/ 5444 w 3685904"/>
              <a:gd name="connsiteY0" fmla="*/ 1635782 h 1960678"/>
              <a:gd name="connsiteX1" fmla="*/ 315686 w 3685904"/>
              <a:gd name="connsiteY1" fmla="*/ 1554138 h 1960678"/>
              <a:gd name="connsiteX2" fmla="*/ 696686 w 3685904"/>
              <a:gd name="connsiteY2" fmla="*/ 1616731 h 1960678"/>
              <a:gd name="connsiteX3" fmla="*/ 1779815 w 3685904"/>
              <a:gd name="connsiteY3" fmla="*/ 247853 h 1960678"/>
              <a:gd name="connsiteX4" fmla="*/ 2149929 w 3685904"/>
              <a:gd name="connsiteY4" fmla="*/ 375760 h 1960678"/>
              <a:gd name="connsiteX5" fmla="*/ 2441122 w 3685904"/>
              <a:gd name="connsiteY5" fmla="*/ 111781 h 1960678"/>
              <a:gd name="connsiteX6" fmla="*/ 2471058 w 3685904"/>
              <a:gd name="connsiteY6" fmla="*/ 242410 h 1960678"/>
              <a:gd name="connsiteX7" fmla="*/ 2492829 w 3685904"/>
              <a:gd name="connsiteY7" fmla="*/ 353988 h 1960678"/>
              <a:gd name="connsiteX8" fmla="*/ 2530929 w 3685904"/>
              <a:gd name="connsiteY8" fmla="*/ 166210 h 1960678"/>
              <a:gd name="connsiteX9" fmla="*/ 2571751 w 3685904"/>
              <a:gd name="connsiteY9" fmla="*/ 326774 h 1960678"/>
              <a:gd name="connsiteX10" fmla="*/ 2673124 w 3685904"/>
              <a:gd name="connsiteY10" fmla="*/ 381542 h 1960678"/>
              <a:gd name="connsiteX11" fmla="*/ 2661558 w 3685904"/>
              <a:gd name="connsiteY11" fmla="*/ 223360 h 1960678"/>
              <a:gd name="connsiteX12" fmla="*/ 2691493 w 3685904"/>
              <a:gd name="connsiteY12" fmla="*/ 87288 h 1960678"/>
              <a:gd name="connsiteX13" fmla="*/ 2724151 w 3685904"/>
              <a:gd name="connsiteY13" fmla="*/ 2924 h 1960678"/>
              <a:gd name="connsiteX14" fmla="*/ 2794908 w 3685904"/>
              <a:gd name="connsiteY14" fmla="*/ 185260 h 1960678"/>
              <a:gd name="connsiteX15" fmla="*/ 2845254 w 3685904"/>
              <a:gd name="connsiteY15" fmla="*/ 307044 h 1960678"/>
              <a:gd name="connsiteX16" fmla="*/ 2903765 w 3685904"/>
              <a:gd name="connsiteY16" fmla="*/ 166210 h 1960678"/>
              <a:gd name="connsiteX17" fmla="*/ 2922815 w 3685904"/>
              <a:gd name="connsiteY17" fmla="*/ 119945 h 1960678"/>
              <a:gd name="connsiteX18" fmla="*/ 2974522 w 3685904"/>
              <a:gd name="connsiteY18" fmla="*/ 394810 h 1960678"/>
              <a:gd name="connsiteX19" fmla="*/ 2997314 w 3685904"/>
              <a:gd name="connsiteY19" fmla="*/ 512851 h 1960678"/>
              <a:gd name="connsiteX20" fmla="*/ 3146776 w 3685904"/>
              <a:gd name="connsiteY20" fmla="*/ 700755 h 1960678"/>
              <a:gd name="connsiteX21" fmla="*/ 3221347 w 3685904"/>
              <a:gd name="connsiteY21" fmla="*/ 725194 h 1960678"/>
              <a:gd name="connsiteX22" fmla="*/ 3278120 w 3685904"/>
              <a:gd name="connsiteY22" fmla="*/ 686844 h 1960678"/>
              <a:gd name="connsiteX23" fmla="*/ 3418992 w 3685904"/>
              <a:gd name="connsiteY23" fmla="*/ 822826 h 1960678"/>
              <a:gd name="connsiteX24" fmla="*/ 3535671 w 3685904"/>
              <a:gd name="connsiteY24" fmla="*/ 856163 h 1960678"/>
              <a:gd name="connsiteX25" fmla="*/ 3566627 w 3685904"/>
              <a:gd name="connsiteY25" fmla="*/ 829969 h 1960678"/>
              <a:gd name="connsiteX26" fmla="*/ 3608955 w 3685904"/>
              <a:gd name="connsiteY26" fmla="*/ 969032 h 1960678"/>
              <a:gd name="connsiteX27" fmla="*/ 3685691 w 3685904"/>
              <a:gd name="connsiteY27" fmla="*/ 1220496 h 1960678"/>
              <a:gd name="connsiteX28" fmla="*/ 3583297 w 3685904"/>
              <a:gd name="connsiteY28" fmla="*/ 1299076 h 1960678"/>
              <a:gd name="connsiteX29" fmla="*/ 3135620 w 3685904"/>
              <a:gd name="connsiteY29" fmla="*/ 1180013 h 1960678"/>
              <a:gd name="connsiteX30" fmla="*/ 2904447 w 3685904"/>
              <a:gd name="connsiteY30" fmla="*/ 1008833 h 1960678"/>
              <a:gd name="connsiteX31" fmla="*/ 2704614 w 3685904"/>
              <a:gd name="connsiteY31" fmla="*/ 737100 h 1960678"/>
              <a:gd name="connsiteX32" fmla="*/ 2674483 w 3685904"/>
              <a:gd name="connsiteY32" fmla="*/ 484957 h 1960678"/>
              <a:gd name="connsiteX33" fmla="*/ 2476161 w 3685904"/>
              <a:gd name="connsiteY33" fmla="*/ 410118 h 1960678"/>
              <a:gd name="connsiteX34" fmla="*/ 2428193 w 3685904"/>
              <a:gd name="connsiteY34" fmla="*/ 475773 h 1960678"/>
              <a:gd name="connsiteX35" fmla="*/ 2345871 w 3685904"/>
              <a:gd name="connsiteY35" fmla="*/ 623410 h 1960678"/>
              <a:gd name="connsiteX36" fmla="*/ 2228851 w 3685904"/>
              <a:gd name="connsiteY36" fmla="*/ 666953 h 1960678"/>
              <a:gd name="connsiteX37" fmla="*/ 2130879 w 3685904"/>
              <a:gd name="connsiteY37" fmla="*/ 683281 h 1960678"/>
              <a:gd name="connsiteX38" fmla="*/ 1907722 w 3685904"/>
              <a:gd name="connsiteY38" fmla="*/ 631573 h 1960678"/>
              <a:gd name="connsiteX39" fmla="*/ 1820637 w 3685904"/>
              <a:gd name="connsiteY39" fmla="*/ 721381 h 1960678"/>
              <a:gd name="connsiteX40" fmla="*/ 1687286 w 3685904"/>
              <a:gd name="connsiteY40" fmla="*/ 906438 h 1960678"/>
              <a:gd name="connsiteX41" fmla="*/ 1496786 w 3685904"/>
              <a:gd name="connsiteY41" fmla="*/ 1197631 h 1960678"/>
              <a:gd name="connsiteX42" fmla="*/ 1276351 w 3685904"/>
              <a:gd name="connsiteY42" fmla="*/ 1521481 h 1960678"/>
              <a:gd name="connsiteX43" fmla="*/ 1080407 w 3685904"/>
              <a:gd name="connsiteY43" fmla="*/ 1731030 h 1960678"/>
              <a:gd name="connsiteX44" fmla="*/ 930729 w 3685904"/>
              <a:gd name="connsiteY44" fmla="*/ 1869824 h 1960678"/>
              <a:gd name="connsiteX45" fmla="*/ 764722 w 3685904"/>
              <a:gd name="connsiteY45" fmla="*/ 1940581 h 1960678"/>
              <a:gd name="connsiteX46" fmla="*/ 576943 w 3685904"/>
              <a:gd name="connsiteY46" fmla="*/ 1959631 h 1960678"/>
              <a:gd name="connsiteX47" fmla="*/ 400052 w 3685904"/>
              <a:gd name="connsiteY47" fmla="*/ 1916088 h 1960678"/>
              <a:gd name="connsiteX48" fmla="*/ 231322 w 3685904"/>
              <a:gd name="connsiteY48" fmla="*/ 1891595 h 1960678"/>
              <a:gd name="connsiteX49" fmla="*/ 87086 w 3685904"/>
              <a:gd name="connsiteY49" fmla="*/ 1932417 h 1960678"/>
              <a:gd name="connsiteX50" fmla="*/ 0 w 3685904"/>
              <a:gd name="connsiteY50" fmla="*/ 1932417 h 1960678"/>
              <a:gd name="connsiteX51" fmla="*/ 5444 w 3685904"/>
              <a:gd name="connsiteY51" fmla="*/ 1635782 h 1960678"/>
              <a:gd name="connsiteX0" fmla="*/ 5444 w 3685904"/>
              <a:gd name="connsiteY0" fmla="*/ 1635782 h 1960678"/>
              <a:gd name="connsiteX1" fmla="*/ 315686 w 3685904"/>
              <a:gd name="connsiteY1" fmla="*/ 1554138 h 1960678"/>
              <a:gd name="connsiteX2" fmla="*/ 696686 w 3685904"/>
              <a:gd name="connsiteY2" fmla="*/ 1616731 h 1960678"/>
              <a:gd name="connsiteX3" fmla="*/ 1779815 w 3685904"/>
              <a:gd name="connsiteY3" fmla="*/ 247853 h 1960678"/>
              <a:gd name="connsiteX4" fmla="*/ 2149929 w 3685904"/>
              <a:gd name="connsiteY4" fmla="*/ 375760 h 1960678"/>
              <a:gd name="connsiteX5" fmla="*/ 2441122 w 3685904"/>
              <a:gd name="connsiteY5" fmla="*/ 111781 h 1960678"/>
              <a:gd name="connsiteX6" fmla="*/ 2471058 w 3685904"/>
              <a:gd name="connsiteY6" fmla="*/ 242410 h 1960678"/>
              <a:gd name="connsiteX7" fmla="*/ 2492829 w 3685904"/>
              <a:gd name="connsiteY7" fmla="*/ 353988 h 1960678"/>
              <a:gd name="connsiteX8" fmla="*/ 2530929 w 3685904"/>
              <a:gd name="connsiteY8" fmla="*/ 166210 h 1960678"/>
              <a:gd name="connsiteX9" fmla="*/ 2571751 w 3685904"/>
              <a:gd name="connsiteY9" fmla="*/ 326774 h 1960678"/>
              <a:gd name="connsiteX10" fmla="*/ 2673124 w 3685904"/>
              <a:gd name="connsiteY10" fmla="*/ 381542 h 1960678"/>
              <a:gd name="connsiteX11" fmla="*/ 2661558 w 3685904"/>
              <a:gd name="connsiteY11" fmla="*/ 223360 h 1960678"/>
              <a:gd name="connsiteX12" fmla="*/ 2691493 w 3685904"/>
              <a:gd name="connsiteY12" fmla="*/ 87288 h 1960678"/>
              <a:gd name="connsiteX13" fmla="*/ 2724151 w 3685904"/>
              <a:gd name="connsiteY13" fmla="*/ 2924 h 1960678"/>
              <a:gd name="connsiteX14" fmla="*/ 2794908 w 3685904"/>
              <a:gd name="connsiteY14" fmla="*/ 185260 h 1960678"/>
              <a:gd name="connsiteX15" fmla="*/ 2845254 w 3685904"/>
              <a:gd name="connsiteY15" fmla="*/ 307044 h 1960678"/>
              <a:gd name="connsiteX16" fmla="*/ 2903765 w 3685904"/>
              <a:gd name="connsiteY16" fmla="*/ 166210 h 1960678"/>
              <a:gd name="connsiteX17" fmla="*/ 2922815 w 3685904"/>
              <a:gd name="connsiteY17" fmla="*/ 119945 h 1960678"/>
              <a:gd name="connsiteX18" fmla="*/ 2974522 w 3685904"/>
              <a:gd name="connsiteY18" fmla="*/ 394810 h 1960678"/>
              <a:gd name="connsiteX19" fmla="*/ 2997314 w 3685904"/>
              <a:gd name="connsiteY19" fmla="*/ 512851 h 1960678"/>
              <a:gd name="connsiteX20" fmla="*/ 3146776 w 3685904"/>
              <a:gd name="connsiteY20" fmla="*/ 700755 h 1960678"/>
              <a:gd name="connsiteX21" fmla="*/ 3221347 w 3685904"/>
              <a:gd name="connsiteY21" fmla="*/ 725194 h 1960678"/>
              <a:gd name="connsiteX22" fmla="*/ 3278120 w 3685904"/>
              <a:gd name="connsiteY22" fmla="*/ 686844 h 1960678"/>
              <a:gd name="connsiteX23" fmla="*/ 3418992 w 3685904"/>
              <a:gd name="connsiteY23" fmla="*/ 822826 h 1960678"/>
              <a:gd name="connsiteX24" fmla="*/ 3535671 w 3685904"/>
              <a:gd name="connsiteY24" fmla="*/ 856163 h 1960678"/>
              <a:gd name="connsiteX25" fmla="*/ 3566627 w 3685904"/>
              <a:gd name="connsiteY25" fmla="*/ 829969 h 1960678"/>
              <a:gd name="connsiteX26" fmla="*/ 3608955 w 3685904"/>
              <a:gd name="connsiteY26" fmla="*/ 969032 h 1960678"/>
              <a:gd name="connsiteX27" fmla="*/ 3685691 w 3685904"/>
              <a:gd name="connsiteY27" fmla="*/ 1220496 h 1960678"/>
              <a:gd name="connsiteX28" fmla="*/ 3583297 w 3685904"/>
              <a:gd name="connsiteY28" fmla="*/ 1299076 h 1960678"/>
              <a:gd name="connsiteX29" fmla="*/ 3135620 w 3685904"/>
              <a:gd name="connsiteY29" fmla="*/ 1180013 h 1960678"/>
              <a:gd name="connsiteX30" fmla="*/ 2904447 w 3685904"/>
              <a:gd name="connsiteY30" fmla="*/ 1008833 h 1960678"/>
              <a:gd name="connsiteX31" fmla="*/ 2704614 w 3685904"/>
              <a:gd name="connsiteY31" fmla="*/ 737100 h 1960678"/>
              <a:gd name="connsiteX32" fmla="*/ 2636383 w 3685904"/>
              <a:gd name="connsiteY32" fmla="*/ 523057 h 1960678"/>
              <a:gd name="connsiteX33" fmla="*/ 2476161 w 3685904"/>
              <a:gd name="connsiteY33" fmla="*/ 410118 h 1960678"/>
              <a:gd name="connsiteX34" fmla="*/ 2428193 w 3685904"/>
              <a:gd name="connsiteY34" fmla="*/ 475773 h 1960678"/>
              <a:gd name="connsiteX35" fmla="*/ 2345871 w 3685904"/>
              <a:gd name="connsiteY35" fmla="*/ 623410 h 1960678"/>
              <a:gd name="connsiteX36" fmla="*/ 2228851 w 3685904"/>
              <a:gd name="connsiteY36" fmla="*/ 666953 h 1960678"/>
              <a:gd name="connsiteX37" fmla="*/ 2130879 w 3685904"/>
              <a:gd name="connsiteY37" fmla="*/ 683281 h 1960678"/>
              <a:gd name="connsiteX38" fmla="*/ 1907722 w 3685904"/>
              <a:gd name="connsiteY38" fmla="*/ 631573 h 1960678"/>
              <a:gd name="connsiteX39" fmla="*/ 1820637 w 3685904"/>
              <a:gd name="connsiteY39" fmla="*/ 721381 h 1960678"/>
              <a:gd name="connsiteX40" fmla="*/ 1687286 w 3685904"/>
              <a:gd name="connsiteY40" fmla="*/ 906438 h 1960678"/>
              <a:gd name="connsiteX41" fmla="*/ 1496786 w 3685904"/>
              <a:gd name="connsiteY41" fmla="*/ 1197631 h 1960678"/>
              <a:gd name="connsiteX42" fmla="*/ 1276351 w 3685904"/>
              <a:gd name="connsiteY42" fmla="*/ 1521481 h 1960678"/>
              <a:gd name="connsiteX43" fmla="*/ 1080407 w 3685904"/>
              <a:gd name="connsiteY43" fmla="*/ 1731030 h 1960678"/>
              <a:gd name="connsiteX44" fmla="*/ 930729 w 3685904"/>
              <a:gd name="connsiteY44" fmla="*/ 1869824 h 1960678"/>
              <a:gd name="connsiteX45" fmla="*/ 764722 w 3685904"/>
              <a:gd name="connsiteY45" fmla="*/ 1940581 h 1960678"/>
              <a:gd name="connsiteX46" fmla="*/ 576943 w 3685904"/>
              <a:gd name="connsiteY46" fmla="*/ 1959631 h 1960678"/>
              <a:gd name="connsiteX47" fmla="*/ 400052 w 3685904"/>
              <a:gd name="connsiteY47" fmla="*/ 1916088 h 1960678"/>
              <a:gd name="connsiteX48" fmla="*/ 231322 w 3685904"/>
              <a:gd name="connsiteY48" fmla="*/ 1891595 h 1960678"/>
              <a:gd name="connsiteX49" fmla="*/ 87086 w 3685904"/>
              <a:gd name="connsiteY49" fmla="*/ 1932417 h 1960678"/>
              <a:gd name="connsiteX50" fmla="*/ 0 w 3685904"/>
              <a:gd name="connsiteY50" fmla="*/ 1932417 h 1960678"/>
              <a:gd name="connsiteX51" fmla="*/ 5444 w 3685904"/>
              <a:gd name="connsiteY51" fmla="*/ 1635782 h 1960678"/>
              <a:gd name="connsiteX0" fmla="*/ 5444 w 3685904"/>
              <a:gd name="connsiteY0" fmla="*/ 1635782 h 1960678"/>
              <a:gd name="connsiteX1" fmla="*/ 315686 w 3685904"/>
              <a:gd name="connsiteY1" fmla="*/ 1554138 h 1960678"/>
              <a:gd name="connsiteX2" fmla="*/ 696686 w 3685904"/>
              <a:gd name="connsiteY2" fmla="*/ 1616731 h 1960678"/>
              <a:gd name="connsiteX3" fmla="*/ 1779815 w 3685904"/>
              <a:gd name="connsiteY3" fmla="*/ 247853 h 1960678"/>
              <a:gd name="connsiteX4" fmla="*/ 2149929 w 3685904"/>
              <a:gd name="connsiteY4" fmla="*/ 375760 h 1960678"/>
              <a:gd name="connsiteX5" fmla="*/ 2441122 w 3685904"/>
              <a:gd name="connsiteY5" fmla="*/ 111781 h 1960678"/>
              <a:gd name="connsiteX6" fmla="*/ 2471058 w 3685904"/>
              <a:gd name="connsiteY6" fmla="*/ 242410 h 1960678"/>
              <a:gd name="connsiteX7" fmla="*/ 2492829 w 3685904"/>
              <a:gd name="connsiteY7" fmla="*/ 353988 h 1960678"/>
              <a:gd name="connsiteX8" fmla="*/ 2530929 w 3685904"/>
              <a:gd name="connsiteY8" fmla="*/ 166210 h 1960678"/>
              <a:gd name="connsiteX9" fmla="*/ 2571751 w 3685904"/>
              <a:gd name="connsiteY9" fmla="*/ 326774 h 1960678"/>
              <a:gd name="connsiteX10" fmla="*/ 2673124 w 3685904"/>
              <a:gd name="connsiteY10" fmla="*/ 381542 h 1960678"/>
              <a:gd name="connsiteX11" fmla="*/ 2661558 w 3685904"/>
              <a:gd name="connsiteY11" fmla="*/ 223360 h 1960678"/>
              <a:gd name="connsiteX12" fmla="*/ 2691493 w 3685904"/>
              <a:gd name="connsiteY12" fmla="*/ 87288 h 1960678"/>
              <a:gd name="connsiteX13" fmla="*/ 2724151 w 3685904"/>
              <a:gd name="connsiteY13" fmla="*/ 2924 h 1960678"/>
              <a:gd name="connsiteX14" fmla="*/ 2794908 w 3685904"/>
              <a:gd name="connsiteY14" fmla="*/ 185260 h 1960678"/>
              <a:gd name="connsiteX15" fmla="*/ 2845254 w 3685904"/>
              <a:gd name="connsiteY15" fmla="*/ 307044 h 1960678"/>
              <a:gd name="connsiteX16" fmla="*/ 2903765 w 3685904"/>
              <a:gd name="connsiteY16" fmla="*/ 166210 h 1960678"/>
              <a:gd name="connsiteX17" fmla="*/ 2922815 w 3685904"/>
              <a:gd name="connsiteY17" fmla="*/ 119945 h 1960678"/>
              <a:gd name="connsiteX18" fmla="*/ 2974522 w 3685904"/>
              <a:gd name="connsiteY18" fmla="*/ 394810 h 1960678"/>
              <a:gd name="connsiteX19" fmla="*/ 2997314 w 3685904"/>
              <a:gd name="connsiteY19" fmla="*/ 512851 h 1960678"/>
              <a:gd name="connsiteX20" fmla="*/ 3146776 w 3685904"/>
              <a:gd name="connsiteY20" fmla="*/ 700755 h 1960678"/>
              <a:gd name="connsiteX21" fmla="*/ 3221347 w 3685904"/>
              <a:gd name="connsiteY21" fmla="*/ 725194 h 1960678"/>
              <a:gd name="connsiteX22" fmla="*/ 3278120 w 3685904"/>
              <a:gd name="connsiteY22" fmla="*/ 686844 h 1960678"/>
              <a:gd name="connsiteX23" fmla="*/ 3418992 w 3685904"/>
              <a:gd name="connsiteY23" fmla="*/ 822826 h 1960678"/>
              <a:gd name="connsiteX24" fmla="*/ 3535671 w 3685904"/>
              <a:gd name="connsiteY24" fmla="*/ 856163 h 1960678"/>
              <a:gd name="connsiteX25" fmla="*/ 3566627 w 3685904"/>
              <a:gd name="connsiteY25" fmla="*/ 829969 h 1960678"/>
              <a:gd name="connsiteX26" fmla="*/ 3608955 w 3685904"/>
              <a:gd name="connsiteY26" fmla="*/ 969032 h 1960678"/>
              <a:gd name="connsiteX27" fmla="*/ 3685691 w 3685904"/>
              <a:gd name="connsiteY27" fmla="*/ 1220496 h 1960678"/>
              <a:gd name="connsiteX28" fmla="*/ 3583297 w 3685904"/>
              <a:gd name="connsiteY28" fmla="*/ 1299076 h 1960678"/>
              <a:gd name="connsiteX29" fmla="*/ 3140382 w 3685904"/>
              <a:gd name="connsiteY29" fmla="*/ 1191919 h 1960678"/>
              <a:gd name="connsiteX30" fmla="*/ 2904447 w 3685904"/>
              <a:gd name="connsiteY30" fmla="*/ 1008833 h 1960678"/>
              <a:gd name="connsiteX31" fmla="*/ 2704614 w 3685904"/>
              <a:gd name="connsiteY31" fmla="*/ 737100 h 1960678"/>
              <a:gd name="connsiteX32" fmla="*/ 2636383 w 3685904"/>
              <a:gd name="connsiteY32" fmla="*/ 523057 h 1960678"/>
              <a:gd name="connsiteX33" fmla="*/ 2476161 w 3685904"/>
              <a:gd name="connsiteY33" fmla="*/ 410118 h 1960678"/>
              <a:gd name="connsiteX34" fmla="*/ 2428193 w 3685904"/>
              <a:gd name="connsiteY34" fmla="*/ 475773 h 1960678"/>
              <a:gd name="connsiteX35" fmla="*/ 2345871 w 3685904"/>
              <a:gd name="connsiteY35" fmla="*/ 623410 h 1960678"/>
              <a:gd name="connsiteX36" fmla="*/ 2228851 w 3685904"/>
              <a:gd name="connsiteY36" fmla="*/ 666953 h 1960678"/>
              <a:gd name="connsiteX37" fmla="*/ 2130879 w 3685904"/>
              <a:gd name="connsiteY37" fmla="*/ 683281 h 1960678"/>
              <a:gd name="connsiteX38" fmla="*/ 1907722 w 3685904"/>
              <a:gd name="connsiteY38" fmla="*/ 631573 h 1960678"/>
              <a:gd name="connsiteX39" fmla="*/ 1820637 w 3685904"/>
              <a:gd name="connsiteY39" fmla="*/ 721381 h 1960678"/>
              <a:gd name="connsiteX40" fmla="*/ 1687286 w 3685904"/>
              <a:gd name="connsiteY40" fmla="*/ 906438 h 1960678"/>
              <a:gd name="connsiteX41" fmla="*/ 1496786 w 3685904"/>
              <a:gd name="connsiteY41" fmla="*/ 1197631 h 1960678"/>
              <a:gd name="connsiteX42" fmla="*/ 1276351 w 3685904"/>
              <a:gd name="connsiteY42" fmla="*/ 1521481 h 1960678"/>
              <a:gd name="connsiteX43" fmla="*/ 1080407 w 3685904"/>
              <a:gd name="connsiteY43" fmla="*/ 1731030 h 1960678"/>
              <a:gd name="connsiteX44" fmla="*/ 930729 w 3685904"/>
              <a:gd name="connsiteY44" fmla="*/ 1869824 h 1960678"/>
              <a:gd name="connsiteX45" fmla="*/ 764722 w 3685904"/>
              <a:gd name="connsiteY45" fmla="*/ 1940581 h 1960678"/>
              <a:gd name="connsiteX46" fmla="*/ 576943 w 3685904"/>
              <a:gd name="connsiteY46" fmla="*/ 1959631 h 1960678"/>
              <a:gd name="connsiteX47" fmla="*/ 400052 w 3685904"/>
              <a:gd name="connsiteY47" fmla="*/ 1916088 h 1960678"/>
              <a:gd name="connsiteX48" fmla="*/ 231322 w 3685904"/>
              <a:gd name="connsiteY48" fmla="*/ 1891595 h 1960678"/>
              <a:gd name="connsiteX49" fmla="*/ 87086 w 3685904"/>
              <a:gd name="connsiteY49" fmla="*/ 1932417 h 1960678"/>
              <a:gd name="connsiteX50" fmla="*/ 0 w 3685904"/>
              <a:gd name="connsiteY50" fmla="*/ 1932417 h 1960678"/>
              <a:gd name="connsiteX51" fmla="*/ 5444 w 3685904"/>
              <a:gd name="connsiteY51" fmla="*/ 1635782 h 1960678"/>
              <a:gd name="connsiteX0" fmla="*/ 5444 w 3685904"/>
              <a:gd name="connsiteY0" fmla="*/ 1635782 h 1960678"/>
              <a:gd name="connsiteX1" fmla="*/ 315686 w 3685904"/>
              <a:gd name="connsiteY1" fmla="*/ 1554138 h 1960678"/>
              <a:gd name="connsiteX2" fmla="*/ 696686 w 3685904"/>
              <a:gd name="connsiteY2" fmla="*/ 1616731 h 1960678"/>
              <a:gd name="connsiteX3" fmla="*/ 1779815 w 3685904"/>
              <a:gd name="connsiteY3" fmla="*/ 247853 h 1960678"/>
              <a:gd name="connsiteX4" fmla="*/ 2149929 w 3685904"/>
              <a:gd name="connsiteY4" fmla="*/ 375760 h 1960678"/>
              <a:gd name="connsiteX5" fmla="*/ 2441122 w 3685904"/>
              <a:gd name="connsiteY5" fmla="*/ 111781 h 1960678"/>
              <a:gd name="connsiteX6" fmla="*/ 2471058 w 3685904"/>
              <a:gd name="connsiteY6" fmla="*/ 242410 h 1960678"/>
              <a:gd name="connsiteX7" fmla="*/ 2492829 w 3685904"/>
              <a:gd name="connsiteY7" fmla="*/ 353988 h 1960678"/>
              <a:gd name="connsiteX8" fmla="*/ 2530929 w 3685904"/>
              <a:gd name="connsiteY8" fmla="*/ 166210 h 1960678"/>
              <a:gd name="connsiteX9" fmla="*/ 2571751 w 3685904"/>
              <a:gd name="connsiteY9" fmla="*/ 326774 h 1960678"/>
              <a:gd name="connsiteX10" fmla="*/ 2673124 w 3685904"/>
              <a:gd name="connsiteY10" fmla="*/ 381542 h 1960678"/>
              <a:gd name="connsiteX11" fmla="*/ 2661558 w 3685904"/>
              <a:gd name="connsiteY11" fmla="*/ 223360 h 1960678"/>
              <a:gd name="connsiteX12" fmla="*/ 2691493 w 3685904"/>
              <a:gd name="connsiteY12" fmla="*/ 87288 h 1960678"/>
              <a:gd name="connsiteX13" fmla="*/ 2724151 w 3685904"/>
              <a:gd name="connsiteY13" fmla="*/ 2924 h 1960678"/>
              <a:gd name="connsiteX14" fmla="*/ 2794908 w 3685904"/>
              <a:gd name="connsiteY14" fmla="*/ 185260 h 1960678"/>
              <a:gd name="connsiteX15" fmla="*/ 2845254 w 3685904"/>
              <a:gd name="connsiteY15" fmla="*/ 307044 h 1960678"/>
              <a:gd name="connsiteX16" fmla="*/ 2903765 w 3685904"/>
              <a:gd name="connsiteY16" fmla="*/ 166210 h 1960678"/>
              <a:gd name="connsiteX17" fmla="*/ 2922815 w 3685904"/>
              <a:gd name="connsiteY17" fmla="*/ 119945 h 1960678"/>
              <a:gd name="connsiteX18" fmla="*/ 2974522 w 3685904"/>
              <a:gd name="connsiteY18" fmla="*/ 394810 h 1960678"/>
              <a:gd name="connsiteX19" fmla="*/ 2997314 w 3685904"/>
              <a:gd name="connsiteY19" fmla="*/ 512851 h 1960678"/>
              <a:gd name="connsiteX20" fmla="*/ 3146776 w 3685904"/>
              <a:gd name="connsiteY20" fmla="*/ 700755 h 1960678"/>
              <a:gd name="connsiteX21" fmla="*/ 3221347 w 3685904"/>
              <a:gd name="connsiteY21" fmla="*/ 725194 h 1960678"/>
              <a:gd name="connsiteX22" fmla="*/ 3278120 w 3685904"/>
              <a:gd name="connsiteY22" fmla="*/ 686844 h 1960678"/>
              <a:gd name="connsiteX23" fmla="*/ 3418992 w 3685904"/>
              <a:gd name="connsiteY23" fmla="*/ 822826 h 1960678"/>
              <a:gd name="connsiteX24" fmla="*/ 3535671 w 3685904"/>
              <a:gd name="connsiteY24" fmla="*/ 856163 h 1960678"/>
              <a:gd name="connsiteX25" fmla="*/ 3566627 w 3685904"/>
              <a:gd name="connsiteY25" fmla="*/ 829969 h 1960678"/>
              <a:gd name="connsiteX26" fmla="*/ 3608955 w 3685904"/>
              <a:gd name="connsiteY26" fmla="*/ 969032 h 1960678"/>
              <a:gd name="connsiteX27" fmla="*/ 3685691 w 3685904"/>
              <a:gd name="connsiteY27" fmla="*/ 1220496 h 1960678"/>
              <a:gd name="connsiteX28" fmla="*/ 3583297 w 3685904"/>
              <a:gd name="connsiteY28" fmla="*/ 1299076 h 1960678"/>
              <a:gd name="connsiteX29" fmla="*/ 3147525 w 3685904"/>
              <a:gd name="connsiteY29" fmla="*/ 1180013 h 1960678"/>
              <a:gd name="connsiteX30" fmla="*/ 2904447 w 3685904"/>
              <a:gd name="connsiteY30" fmla="*/ 1008833 h 1960678"/>
              <a:gd name="connsiteX31" fmla="*/ 2704614 w 3685904"/>
              <a:gd name="connsiteY31" fmla="*/ 737100 h 1960678"/>
              <a:gd name="connsiteX32" fmla="*/ 2636383 w 3685904"/>
              <a:gd name="connsiteY32" fmla="*/ 523057 h 1960678"/>
              <a:gd name="connsiteX33" fmla="*/ 2476161 w 3685904"/>
              <a:gd name="connsiteY33" fmla="*/ 410118 h 1960678"/>
              <a:gd name="connsiteX34" fmla="*/ 2428193 w 3685904"/>
              <a:gd name="connsiteY34" fmla="*/ 475773 h 1960678"/>
              <a:gd name="connsiteX35" fmla="*/ 2345871 w 3685904"/>
              <a:gd name="connsiteY35" fmla="*/ 623410 h 1960678"/>
              <a:gd name="connsiteX36" fmla="*/ 2228851 w 3685904"/>
              <a:gd name="connsiteY36" fmla="*/ 666953 h 1960678"/>
              <a:gd name="connsiteX37" fmla="*/ 2130879 w 3685904"/>
              <a:gd name="connsiteY37" fmla="*/ 683281 h 1960678"/>
              <a:gd name="connsiteX38" fmla="*/ 1907722 w 3685904"/>
              <a:gd name="connsiteY38" fmla="*/ 631573 h 1960678"/>
              <a:gd name="connsiteX39" fmla="*/ 1820637 w 3685904"/>
              <a:gd name="connsiteY39" fmla="*/ 721381 h 1960678"/>
              <a:gd name="connsiteX40" fmla="*/ 1687286 w 3685904"/>
              <a:gd name="connsiteY40" fmla="*/ 906438 h 1960678"/>
              <a:gd name="connsiteX41" fmla="*/ 1496786 w 3685904"/>
              <a:gd name="connsiteY41" fmla="*/ 1197631 h 1960678"/>
              <a:gd name="connsiteX42" fmla="*/ 1276351 w 3685904"/>
              <a:gd name="connsiteY42" fmla="*/ 1521481 h 1960678"/>
              <a:gd name="connsiteX43" fmla="*/ 1080407 w 3685904"/>
              <a:gd name="connsiteY43" fmla="*/ 1731030 h 1960678"/>
              <a:gd name="connsiteX44" fmla="*/ 930729 w 3685904"/>
              <a:gd name="connsiteY44" fmla="*/ 1869824 h 1960678"/>
              <a:gd name="connsiteX45" fmla="*/ 764722 w 3685904"/>
              <a:gd name="connsiteY45" fmla="*/ 1940581 h 1960678"/>
              <a:gd name="connsiteX46" fmla="*/ 576943 w 3685904"/>
              <a:gd name="connsiteY46" fmla="*/ 1959631 h 1960678"/>
              <a:gd name="connsiteX47" fmla="*/ 400052 w 3685904"/>
              <a:gd name="connsiteY47" fmla="*/ 1916088 h 1960678"/>
              <a:gd name="connsiteX48" fmla="*/ 231322 w 3685904"/>
              <a:gd name="connsiteY48" fmla="*/ 1891595 h 1960678"/>
              <a:gd name="connsiteX49" fmla="*/ 87086 w 3685904"/>
              <a:gd name="connsiteY49" fmla="*/ 1932417 h 1960678"/>
              <a:gd name="connsiteX50" fmla="*/ 0 w 3685904"/>
              <a:gd name="connsiteY50" fmla="*/ 1932417 h 1960678"/>
              <a:gd name="connsiteX51" fmla="*/ 5444 w 3685904"/>
              <a:gd name="connsiteY51" fmla="*/ 1635782 h 1960678"/>
              <a:gd name="connsiteX0" fmla="*/ 5444 w 3685904"/>
              <a:gd name="connsiteY0" fmla="*/ 1635782 h 1960678"/>
              <a:gd name="connsiteX1" fmla="*/ 315686 w 3685904"/>
              <a:gd name="connsiteY1" fmla="*/ 1554138 h 1960678"/>
              <a:gd name="connsiteX2" fmla="*/ 696686 w 3685904"/>
              <a:gd name="connsiteY2" fmla="*/ 1616731 h 1960678"/>
              <a:gd name="connsiteX3" fmla="*/ 1779815 w 3685904"/>
              <a:gd name="connsiteY3" fmla="*/ 247853 h 1960678"/>
              <a:gd name="connsiteX4" fmla="*/ 2149929 w 3685904"/>
              <a:gd name="connsiteY4" fmla="*/ 375760 h 1960678"/>
              <a:gd name="connsiteX5" fmla="*/ 2441122 w 3685904"/>
              <a:gd name="connsiteY5" fmla="*/ 111781 h 1960678"/>
              <a:gd name="connsiteX6" fmla="*/ 2471058 w 3685904"/>
              <a:gd name="connsiteY6" fmla="*/ 242410 h 1960678"/>
              <a:gd name="connsiteX7" fmla="*/ 2492829 w 3685904"/>
              <a:gd name="connsiteY7" fmla="*/ 353988 h 1960678"/>
              <a:gd name="connsiteX8" fmla="*/ 2530929 w 3685904"/>
              <a:gd name="connsiteY8" fmla="*/ 166210 h 1960678"/>
              <a:gd name="connsiteX9" fmla="*/ 2571751 w 3685904"/>
              <a:gd name="connsiteY9" fmla="*/ 326774 h 1960678"/>
              <a:gd name="connsiteX10" fmla="*/ 2673124 w 3685904"/>
              <a:gd name="connsiteY10" fmla="*/ 381542 h 1960678"/>
              <a:gd name="connsiteX11" fmla="*/ 2661558 w 3685904"/>
              <a:gd name="connsiteY11" fmla="*/ 223360 h 1960678"/>
              <a:gd name="connsiteX12" fmla="*/ 2691493 w 3685904"/>
              <a:gd name="connsiteY12" fmla="*/ 87288 h 1960678"/>
              <a:gd name="connsiteX13" fmla="*/ 2724151 w 3685904"/>
              <a:gd name="connsiteY13" fmla="*/ 2924 h 1960678"/>
              <a:gd name="connsiteX14" fmla="*/ 2794908 w 3685904"/>
              <a:gd name="connsiteY14" fmla="*/ 185260 h 1960678"/>
              <a:gd name="connsiteX15" fmla="*/ 2845254 w 3685904"/>
              <a:gd name="connsiteY15" fmla="*/ 307044 h 1960678"/>
              <a:gd name="connsiteX16" fmla="*/ 2903765 w 3685904"/>
              <a:gd name="connsiteY16" fmla="*/ 166210 h 1960678"/>
              <a:gd name="connsiteX17" fmla="*/ 2922815 w 3685904"/>
              <a:gd name="connsiteY17" fmla="*/ 119945 h 1960678"/>
              <a:gd name="connsiteX18" fmla="*/ 2974522 w 3685904"/>
              <a:gd name="connsiteY18" fmla="*/ 394810 h 1960678"/>
              <a:gd name="connsiteX19" fmla="*/ 2997314 w 3685904"/>
              <a:gd name="connsiteY19" fmla="*/ 512851 h 1960678"/>
              <a:gd name="connsiteX20" fmla="*/ 3146776 w 3685904"/>
              <a:gd name="connsiteY20" fmla="*/ 700755 h 1960678"/>
              <a:gd name="connsiteX21" fmla="*/ 3221347 w 3685904"/>
              <a:gd name="connsiteY21" fmla="*/ 725194 h 1960678"/>
              <a:gd name="connsiteX22" fmla="*/ 3278120 w 3685904"/>
              <a:gd name="connsiteY22" fmla="*/ 686844 h 1960678"/>
              <a:gd name="connsiteX23" fmla="*/ 3418992 w 3685904"/>
              <a:gd name="connsiteY23" fmla="*/ 822826 h 1960678"/>
              <a:gd name="connsiteX24" fmla="*/ 3535671 w 3685904"/>
              <a:gd name="connsiteY24" fmla="*/ 856163 h 1960678"/>
              <a:gd name="connsiteX25" fmla="*/ 3566627 w 3685904"/>
              <a:gd name="connsiteY25" fmla="*/ 829969 h 1960678"/>
              <a:gd name="connsiteX26" fmla="*/ 3608955 w 3685904"/>
              <a:gd name="connsiteY26" fmla="*/ 969032 h 1960678"/>
              <a:gd name="connsiteX27" fmla="*/ 3685691 w 3685904"/>
              <a:gd name="connsiteY27" fmla="*/ 1220496 h 1960678"/>
              <a:gd name="connsiteX28" fmla="*/ 3583297 w 3685904"/>
              <a:gd name="connsiteY28" fmla="*/ 1299076 h 1960678"/>
              <a:gd name="connsiteX29" fmla="*/ 3147525 w 3685904"/>
              <a:gd name="connsiteY29" fmla="*/ 1180013 h 1960678"/>
              <a:gd name="connsiteX30" fmla="*/ 2935403 w 3685904"/>
              <a:gd name="connsiteY30" fmla="*/ 999308 h 1960678"/>
              <a:gd name="connsiteX31" fmla="*/ 2704614 w 3685904"/>
              <a:gd name="connsiteY31" fmla="*/ 737100 h 1960678"/>
              <a:gd name="connsiteX32" fmla="*/ 2636383 w 3685904"/>
              <a:gd name="connsiteY32" fmla="*/ 523057 h 1960678"/>
              <a:gd name="connsiteX33" fmla="*/ 2476161 w 3685904"/>
              <a:gd name="connsiteY33" fmla="*/ 410118 h 1960678"/>
              <a:gd name="connsiteX34" fmla="*/ 2428193 w 3685904"/>
              <a:gd name="connsiteY34" fmla="*/ 475773 h 1960678"/>
              <a:gd name="connsiteX35" fmla="*/ 2345871 w 3685904"/>
              <a:gd name="connsiteY35" fmla="*/ 623410 h 1960678"/>
              <a:gd name="connsiteX36" fmla="*/ 2228851 w 3685904"/>
              <a:gd name="connsiteY36" fmla="*/ 666953 h 1960678"/>
              <a:gd name="connsiteX37" fmla="*/ 2130879 w 3685904"/>
              <a:gd name="connsiteY37" fmla="*/ 683281 h 1960678"/>
              <a:gd name="connsiteX38" fmla="*/ 1907722 w 3685904"/>
              <a:gd name="connsiteY38" fmla="*/ 631573 h 1960678"/>
              <a:gd name="connsiteX39" fmla="*/ 1820637 w 3685904"/>
              <a:gd name="connsiteY39" fmla="*/ 721381 h 1960678"/>
              <a:gd name="connsiteX40" fmla="*/ 1687286 w 3685904"/>
              <a:gd name="connsiteY40" fmla="*/ 906438 h 1960678"/>
              <a:gd name="connsiteX41" fmla="*/ 1496786 w 3685904"/>
              <a:gd name="connsiteY41" fmla="*/ 1197631 h 1960678"/>
              <a:gd name="connsiteX42" fmla="*/ 1276351 w 3685904"/>
              <a:gd name="connsiteY42" fmla="*/ 1521481 h 1960678"/>
              <a:gd name="connsiteX43" fmla="*/ 1080407 w 3685904"/>
              <a:gd name="connsiteY43" fmla="*/ 1731030 h 1960678"/>
              <a:gd name="connsiteX44" fmla="*/ 930729 w 3685904"/>
              <a:gd name="connsiteY44" fmla="*/ 1869824 h 1960678"/>
              <a:gd name="connsiteX45" fmla="*/ 764722 w 3685904"/>
              <a:gd name="connsiteY45" fmla="*/ 1940581 h 1960678"/>
              <a:gd name="connsiteX46" fmla="*/ 576943 w 3685904"/>
              <a:gd name="connsiteY46" fmla="*/ 1959631 h 1960678"/>
              <a:gd name="connsiteX47" fmla="*/ 400052 w 3685904"/>
              <a:gd name="connsiteY47" fmla="*/ 1916088 h 1960678"/>
              <a:gd name="connsiteX48" fmla="*/ 231322 w 3685904"/>
              <a:gd name="connsiteY48" fmla="*/ 1891595 h 1960678"/>
              <a:gd name="connsiteX49" fmla="*/ 87086 w 3685904"/>
              <a:gd name="connsiteY49" fmla="*/ 1932417 h 1960678"/>
              <a:gd name="connsiteX50" fmla="*/ 0 w 3685904"/>
              <a:gd name="connsiteY50" fmla="*/ 1932417 h 1960678"/>
              <a:gd name="connsiteX51" fmla="*/ 5444 w 3685904"/>
              <a:gd name="connsiteY51" fmla="*/ 1635782 h 1960678"/>
              <a:gd name="connsiteX0" fmla="*/ 5444 w 3685904"/>
              <a:gd name="connsiteY0" fmla="*/ 1635782 h 1960678"/>
              <a:gd name="connsiteX1" fmla="*/ 315686 w 3685904"/>
              <a:gd name="connsiteY1" fmla="*/ 1554138 h 1960678"/>
              <a:gd name="connsiteX2" fmla="*/ 696686 w 3685904"/>
              <a:gd name="connsiteY2" fmla="*/ 1616731 h 1960678"/>
              <a:gd name="connsiteX3" fmla="*/ 1779815 w 3685904"/>
              <a:gd name="connsiteY3" fmla="*/ 247853 h 1960678"/>
              <a:gd name="connsiteX4" fmla="*/ 2149929 w 3685904"/>
              <a:gd name="connsiteY4" fmla="*/ 375760 h 1960678"/>
              <a:gd name="connsiteX5" fmla="*/ 2441122 w 3685904"/>
              <a:gd name="connsiteY5" fmla="*/ 111781 h 1960678"/>
              <a:gd name="connsiteX6" fmla="*/ 2471058 w 3685904"/>
              <a:gd name="connsiteY6" fmla="*/ 242410 h 1960678"/>
              <a:gd name="connsiteX7" fmla="*/ 2492829 w 3685904"/>
              <a:gd name="connsiteY7" fmla="*/ 353988 h 1960678"/>
              <a:gd name="connsiteX8" fmla="*/ 2530929 w 3685904"/>
              <a:gd name="connsiteY8" fmla="*/ 166210 h 1960678"/>
              <a:gd name="connsiteX9" fmla="*/ 2571751 w 3685904"/>
              <a:gd name="connsiteY9" fmla="*/ 326774 h 1960678"/>
              <a:gd name="connsiteX10" fmla="*/ 2673124 w 3685904"/>
              <a:gd name="connsiteY10" fmla="*/ 381542 h 1960678"/>
              <a:gd name="connsiteX11" fmla="*/ 2661558 w 3685904"/>
              <a:gd name="connsiteY11" fmla="*/ 223360 h 1960678"/>
              <a:gd name="connsiteX12" fmla="*/ 2691493 w 3685904"/>
              <a:gd name="connsiteY12" fmla="*/ 87288 h 1960678"/>
              <a:gd name="connsiteX13" fmla="*/ 2724151 w 3685904"/>
              <a:gd name="connsiteY13" fmla="*/ 2924 h 1960678"/>
              <a:gd name="connsiteX14" fmla="*/ 2794908 w 3685904"/>
              <a:gd name="connsiteY14" fmla="*/ 185260 h 1960678"/>
              <a:gd name="connsiteX15" fmla="*/ 2845254 w 3685904"/>
              <a:gd name="connsiteY15" fmla="*/ 307044 h 1960678"/>
              <a:gd name="connsiteX16" fmla="*/ 2903765 w 3685904"/>
              <a:gd name="connsiteY16" fmla="*/ 166210 h 1960678"/>
              <a:gd name="connsiteX17" fmla="*/ 2922815 w 3685904"/>
              <a:gd name="connsiteY17" fmla="*/ 119945 h 1960678"/>
              <a:gd name="connsiteX18" fmla="*/ 2974522 w 3685904"/>
              <a:gd name="connsiteY18" fmla="*/ 394810 h 1960678"/>
              <a:gd name="connsiteX19" fmla="*/ 2997314 w 3685904"/>
              <a:gd name="connsiteY19" fmla="*/ 512851 h 1960678"/>
              <a:gd name="connsiteX20" fmla="*/ 3146776 w 3685904"/>
              <a:gd name="connsiteY20" fmla="*/ 700755 h 1960678"/>
              <a:gd name="connsiteX21" fmla="*/ 3221347 w 3685904"/>
              <a:gd name="connsiteY21" fmla="*/ 725194 h 1960678"/>
              <a:gd name="connsiteX22" fmla="*/ 3278120 w 3685904"/>
              <a:gd name="connsiteY22" fmla="*/ 686844 h 1960678"/>
              <a:gd name="connsiteX23" fmla="*/ 3418992 w 3685904"/>
              <a:gd name="connsiteY23" fmla="*/ 822826 h 1960678"/>
              <a:gd name="connsiteX24" fmla="*/ 3535671 w 3685904"/>
              <a:gd name="connsiteY24" fmla="*/ 856163 h 1960678"/>
              <a:gd name="connsiteX25" fmla="*/ 3566627 w 3685904"/>
              <a:gd name="connsiteY25" fmla="*/ 829969 h 1960678"/>
              <a:gd name="connsiteX26" fmla="*/ 3608955 w 3685904"/>
              <a:gd name="connsiteY26" fmla="*/ 969032 h 1960678"/>
              <a:gd name="connsiteX27" fmla="*/ 3685691 w 3685904"/>
              <a:gd name="connsiteY27" fmla="*/ 1220496 h 1960678"/>
              <a:gd name="connsiteX28" fmla="*/ 3583297 w 3685904"/>
              <a:gd name="connsiteY28" fmla="*/ 1299076 h 1960678"/>
              <a:gd name="connsiteX29" fmla="*/ 3147525 w 3685904"/>
              <a:gd name="connsiteY29" fmla="*/ 1180013 h 1960678"/>
              <a:gd name="connsiteX30" fmla="*/ 2935403 w 3685904"/>
              <a:gd name="connsiteY30" fmla="*/ 999308 h 1960678"/>
              <a:gd name="connsiteX31" fmla="*/ 2704614 w 3685904"/>
              <a:gd name="connsiteY31" fmla="*/ 737100 h 1960678"/>
              <a:gd name="connsiteX32" fmla="*/ 2612571 w 3685904"/>
              <a:gd name="connsiteY32" fmla="*/ 563538 h 1960678"/>
              <a:gd name="connsiteX33" fmla="*/ 2476161 w 3685904"/>
              <a:gd name="connsiteY33" fmla="*/ 410118 h 1960678"/>
              <a:gd name="connsiteX34" fmla="*/ 2428193 w 3685904"/>
              <a:gd name="connsiteY34" fmla="*/ 475773 h 1960678"/>
              <a:gd name="connsiteX35" fmla="*/ 2345871 w 3685904"/>
              <a:gd name="connsiteY35" fmla="*/ 623410 h 1960678"/>
              <a:gd name="connsiteX36" fmla="*/ 2228851 w 3685904"/>
              <a:gd name="connsiteY36" fmla="*/ 666953 h 1960678"/>
              <a:gd name="connsiteX37" fmla="*/ 2130879 w 3685904"/>
              <a:gd name="connsiteY37" fmla="*/ 683281 h 1960678"/>
              <a:gd name="connsiteX38" fmla="*/ 1907722 w 3685904"/>
              <a:gd name="connsiteY38" fmla="*/ 631573 h 1960678"/>
              <a:gd name="connsiteX39" fmla="*/ 1820637 w 3685904"/>
              <a:gd name="connsiteY39" fmla="*/ 721381 h 1960678"/>
              <a:gd name="connsiteX40" fmla="*/ 1687286 w 3685904"/>
              <a:gd name="connsiteY40" fmla="*/ 906438 h 1960678"/>
              <a:gd name="connsiteX41" fmla="*/ 1496786 w 3685904"/>
              <a:gd name="connsiteY41" fmla="*/ 1197631 h 1960678"/>
              <a:gd name="connsiteX42" fmla="*/ 1276351 w 3685904"/>
              <a:gd name="connsiteY42" fmla="*/ 1521481 h 1960678"/>
              <a:gd name="connsiteX43" fmla="*/ 1080407 w 3685904"/>
              <a:gd name="connsiteY43" fmla="*/ 1731030 h 1960678"/>
              <a:gd name="connsiteX44" fmla="*/ 930729 w 3685904"/>
              <a:gd name="connsiteY44" fmla="*/ 1869824 h 1960678"/>
              <a:gd name="connsiteX45" fmla="*/ 764722 w 3685904"/>
              <a:gd name="connsiteY45" fmla="*/ 1940581 h 1960678"/>
              <a:gd name="connsiteX46" fmla="*/ 576943 w 3685904"/>
              <a:gd name="connsiteY46" fmla="*/ 1959631 h 1960678"/>
              <a:gd name="connsiteX47" fmla="*/ 400052 w 3685904"/>
              <a:gd name="connsiteY47" fmla="*/ 1916088 h 1960678"/>
              <a:gd name="connsiteX48" fmla="*/ 231322 w 3685904"/>
              <a:gd name="connsiteY48" fmla="*/ 1891595 h 1960678"/>
              <a:gd name="connsiteX49" fmla="*/ 87086 w 3685904"/>
              <a:gd name="connsiteY49" fmla="*/ 1932417 h 1960678"/>
              <a:gd name="connsiteX50" fmla="*/ 0 w 3685904"/>
              <a:gd name="connsiteY50" fmla="*/ 1932417 h 1960678"/>
              <a:gd name="connsiteX51" fmla="*/ 5444 w 3685904"/>
              <a:gd name="connsiteY51" fmla="*/ 1635782 h 1960678"/>
              <a:gd name="connsiteX0" fmla="*/ 5444 w 3685904"/>
              <a:gd name="connsiteY0" fmla="*/ 1635782 h 1960678"/>
              <a:gd name="connsiteX1" fmla="*/ 315686 w 3685904"/>
              <a:gd name="connsiteY1" fmla="*/ 1554138 h 1960678"/>
              <a:gd name="connsiteX2" fmla="*/ 696686 w 3685904"/>
              <a:gd name="connsiteY2" fmla="*/ 1616731 h 1960678"/>
              <a:gd name="connsiteX3" fmla="*/ 1779815 w 3685904"/>
              <a:gd name="connsiteY3" fmla="*/ 247853 h 1960678"/>
              <a:gd name="connsiteX4" fmla="*/ 2149929 w 3685904"/>
              <a:gd name="connsiteY4" fmla="*/ 375760 h 1960678"/>
              <a:gd name="connsiteX5" fmla="*/ 2441122 w 3685904"/>
              <a:gd name="connsiteY5" fmla="*/ 111781 h 1960678"/>
              <a:gd name="connsiteX6" fmla="*/ 2471058 w 3685904"/>
              <a:gd name="connsiteY6" fmla="*/ 242410 h 1960678"/>
              <a:gd name="connsiteX7" fmla="*/ 2492829 w 3685904"/>
              <a:gd name="connsiteY7" fmla="*/ 353988 h 1960678"/>
              <a:gd name="connsiteX8" fmla="*/ 2530929 w 3685904"/>
              <a:gd name="connsiteY8" fmla="*/ 166210 h 1960678"/>
              <a:gd name="connsiteX9" fmla="*/ 2571751 w 3685904"/>
              <a:gd name="connsiteY9" fmla="*/ 326774 h 1960678"/>
              <a:gd name="connsiteX10" fmla="*/ 2673124 w 3685904"/>
              <a:gd name="connsiteY10" fmla="*/ 381542 h 1960678"/>
              <a:gd name="connsiteX11" fmla="*/ 2661558 w 3685904"/>
              <a:gd name="connsiteY11" fmla="*/ 223360 h 1960678"/>
              <a:gd name="connsiteX12" fmla="*/ 2691493 w 3685904"/>
              <a:gd name="connsiteY12" fmla="*/ 87288 h 1960678"/>
              <a:gd name="connsiteX13" fmla="*/ 2724151 w 3685904"/>
              <a:gd name="connsiteY13" fmla="*/ 2924 h 1960678"/>
              <a:gd name="connsiteX14" fmla="*/ 2794908 w 3685904"/>
              <a:gd name="connsiteY14" fmla="*/ 185260 h 1960678"/>
              <a:gd name="connsiteX15" fmla="*/ 2845254 w 3685904"/>
              <a:gd name="connsiteY15" fmla="*/ 307044 h 1960678"/>
              <a:gd name="connsiteX16" fmla="*/ 2903765 w 3685904"/>
              <a:gd name="connsiteY16" fmla="*/ 166210 h 1960678"/>
              <a:gd name="connsiteX17" fmla="*/ 2922815 w 3685904"/>
              <a:gd name="connsiteY17" fmla="*/ 119945 h 1960678"/>
              <a:gd name="connsiteX18" fmla="*/ 2974522 w 3685904"/>
              <a:gd name="connsiteY18" fmla="*/ 394810 h 1960678"/>
              <a:gd name="connsiteX19" fmla="*/ 2997314 w 3685904"/>
              <a:gd name="connsiteY19" fmla="*/ 512851 h 1960678"/>
              <a:gd name="connsiteX20" fmla="*/ 3146776 w 3685904"/>
              <a:gd name="connsiteY20" fmla="*/ 700755 h 1960678"/>
              <a:gd name="connsiteX21" fmla="*/ 3221347 w 3685904"/>
              <a:gd name="connsiteY21" fmla="*/ 725194 h 1960678"/>
              <a:gd name="connsiteX22" fmla="*/ 3278120 w 3685904"/>
              <a:gd name="connsiteY22" fmla="*/ 686844 h 1960678"/>
              <a:gd name="connsiteX23" fmla="*/ 3418992 w 3685904"/>
              <a:gd name="connsiteY23" fmla="*/ 822826 h 1960678"/>
              <a:gd name="connsiteX24" fmla="*/ 3535671 w 3685904"/>
              <a:gd name="connsiteY24" fmla="*/ 856163 h 1960678"/>
              <a:gd name="connsiteX25" fmla="*/ 3566627 w 3685904"/>
              <a:gd name="connsiteY25" fmla="*/ 829969 h 1960678"/>
              <a:gd name="connsiteX26" fmla="*/ 3608955 w 3685904"/>
              <a:gd name="connsiteY26" fmla="*/ 969032 h 1960678"/>
              <a:gd name="connsiteX27" fmla="*/ 3685691 w 3685904"/>
              <a:gd name="connsiteY27" fmla="*/ 1220496 h 1960678"/>
              <a:gd name="connsiteX28" fmla="*/ 3583297 w 3685904"/>
              <a:gd name="connsiteY28" fmla="*/ 1299076 h 1960678"/>
              <a:gd name="connsiteX29" fmla="*/ 3147525 w 3685904"/>
              <a:gd name="connsiteY29" fmla="*/ 1180013 h 1960678"/>
              <a:gd name="connsiteX30" fmla="*/ 2897303 w 3685904"/>
              <a:gd name="connsiteY30" fmla="*/ 1032646 h 1960678"/>
              <a:gd name="connsiteX31" fmla="*/ 2704614 w 3685904"/>
              <a:gd name="connsiteY31" fmla="*/ 737100 h 1960678"/>
              <a:gd name="connsiteX32" fmla="*/ 2612571 w 3685904"/>
              <a:gd name="connsiteY32" fmla="*/ 563538 h 1960678"/>
              <a:gd name="connsiteX33" fmla="*/ 2476161 w 3685904"/>
              <a:gd name="connsiteY33" fmla="*/ 410118 h 1960678"/>
              <a:gd name="connsiteX34" fmla="*/ 2428193 w 3685904"/>
              <a:gd name="connsiteY34" fmla="*/ 475773 h 1960678"/>
              <a:gd name="connsiteX35" fmla="*/ 2345871 w 3685904"/>
              <a:gd name="connsiteY35" fmla="*/ 623410 h 1960678"/>
              <a:gd name="connsiteX36" fmla="*/ 2228851 w 3685904"/>
              <a:gd name="connsiteY36" fmla="*/ 666953 h 1960678"/>
              <a:gd name="connsiteX37" fmla="*/ 2130879 w 3685904"/>
              <a:gd name="connsiteY37" fmla="*/ 683281 h 1960678"/>
              <a:gd name="connsiteX38" fmla="*/ 1907722 w 3685904"/>
              <a:gd name="connsiteY38" fmla="*/ 631573 h 1960678"/>
              <a:gd name="connsiteX39" fmla="*/ 1820637 w 3685904"/>
              <a:gd name="connsiteY39" fmla="*/ 721381 h 1960678"/>
              <a:gd name="connsiteX40" fmla="*/ 1687286 w 3685904"/>
              <a:gd name="connsiteY40" fmla="*/ 906438 h 1960678"/>
              <a:gd name="connsiteX41" fmla="*/ 1496786 w 3685904"/>
              <a:gd name="connsiteY41" fmla="*/ 1197631 h 1960678"/>
              <a:gd name="connsiteX42" fmla="*/ 1276351 w 3685904"/>
              <a:gd name="connsiteY42" fmla="*/ 1521481 h 1960678"/>
              <a:gd name="connsiteX43" fmla="*/ 1080407 w 3685904"/>
              <a:gd name="connsiteY43" fmla="*/ 1731030 h 1960678"/>
              <a:gd name="connsiteX44" fmla="*/ 930729 w 3685904"/>
              <a:gd name="connsiteY44" fmla="*/ 1869824 h 1960678"/>
              <a:gd name="connsiteX45" fmla="*/ 764722 w 3685904"/>
              <a:gd name="connsiteY45" fmla="*/ 1940581 h 1960678"/>
              <a:gd name="connsiteX46" fmla="*/ 576943 w 3685904"/>
              <a:gd name="connsiteY46" fmla="*/ 1959631 h 1960678"/>
              <a:gd name="connsiteX47" fmla="*/ 400052 w 3685904"/>
              <a:gd name="connsiteY47" fmla="*/ 1916088 h 1960678"/>
              <a:gd name="connsiteX48" fmla="*/ 231322 w 3685904"/>
              <a:gd name="connsiteY48" fmla="*/ 1891595 h 1960678"/>
              <a:gd name="connsiteX49" fmla="*/ 87086 w 3685904"/>
              <a:gd name="connsiteY49" fmla="*/ 1932417 h 1960678"/>
              <a:gd name="connsiteX50" fmla="*/ 0 w 3685904"/>
              <a:gd name="connsiteY50" fmla="*/ 1932417 h 1960678"/>
              <a:gd name="connsiteX51" fmla="*/ 5444 w 3685904"/>
              <a:gd name="connsiteY51" fmla="*/ 1635782 h 1960678"/>
              <a:gd name="connsiteX0" fmla="*/ 5444 w 3685904"/>
              <a:gd name="connsiteY0" fmla="*/ 1635782 h 1960678"/>
              <a:gd name="connsiteX1" fmla="*/ 315686 w 3685904"/>
              <a:gd name="connsiteY1" fmla="*/ 1554138 h 1960678"/>
              <a:gd name="connsiteX2" fmla="*/ 696686 w 3685904"/>
              <a:gd name="connsiteY2" fmla="*/ 1616731 h 1960678"/>
              <a:gd name="connsiteX3" fmla="*/ 1779815 w 3685904"/>
              <a:gd name="connsiteY3" fmla="*/ 247853 h 1960678"/>
              <a:gd name="connsiteX4" fmla="*/ 2149929 w 3685904"/>
              <a:gd name="connsiteY4" fmla="*/ 375760 h 1960678"/>
              <a:gd name="connsiteX5" fmla="*/ 2441122 w 3685904"/>
              <a:gd name="connsiteY5" fmla="*/ 111781 h 1960678"/>
              <a:gd name="connsiteX6" fmla="*/ 2471058 w 3685904"/>
              <a:gd name="connsiteY6" fmla="*/ 242410 h 1960678"/>
              <a:gd name="connsiteX7" fmla="*/ 2492829 w 3685904"/>
              <a:gd name="connsiteY7" fmla="*/ 353988 h 1960678"/>
              <a:gd name="connsiteX8" fmla="*/ 2530929 w 3685904"/>
              <a:gd name="connsiteY8" fmla="*/ 166210 h 1960678"/>
              <a:gd name="connsiteX9" fmla="*/ 2571751 w 3685904"/>
              <a:gd name="connsiteY9" fmla="*/ 326774 h 1960678"/>
              <a:gd name="connsiteX10" fmla="*/ 2673124 w 3685904"/>
              <a:gd name="connsiteY10" fmla="*/ 381542 h 1960678"/>
              <a:gd name="connsiteX11" fmla="*/ 2661558 w 3685904"/>
              <a:gd name="connsiteY11" fmla="*/ 223360 h 1960678"/>
              <a:gd name="connsiteX12" fmla="*/ 2691493 w 3685904"/>
              <a:gd name="connsiteY12" fmla="*/ 87288 h 1960678"/>
              <a:gd name="connsiteX13" fmla="*/ 2724151 w 3685904"/>
              <a:gd name="connsiteY13" fmla="*/ 2924 h 1960678"/>
              <a:gd name="connsiteX14" fmla="*/ 2794908 w 3685904"/>
              <a:gd name="connsiteY14" fmla="*/ 185260 h 1960678"/>
              <a:gd name="connsiteX15" fmla="*/ 2845254 w 3685904"/>
              <a:gd name="connsiteY15" fmla="*/ 307044 h 1960678"/>
              <a:gd name="connsiteX16" fmla="*/ 2903765 w 3685904"/>
              <a:gd name="connsiteY16" fmla="*/ 166210 h 1960678"/>
              <a:gd name="connsiteX17" fmla="*/ 2922815 w 3685904"/>
              <a:gd name="connsiteY17" fmla="*/ 119945 h 1960678"/>
              <a:gd name="connsiteX18" fmla="*/ 2974522 w 3685904"/>
              <a:gd name="connsiteY18" fmla="*/ 394810 h 1960678"/>
              <a:gd name="connsiteX19" fmla="*/ 2997314 w 3685904"/>
              <a:gd name="connsiteY19" fmla="*/ 512851 h 1960678"/>
              <a:gd name="connsiteX20" fmla="*/ 3146776 w 3685904"/>
              <a:gd name="connsiteY20" fmla="*/ 700755 h 1960678"/>
              <a:gd name="connsiteX21" fmla="*/ 3221347 w 3685904"/>
              <a:gd name="connsiteY21" fmla="*/ 725194 h 1960678"/>
              <a:gd name="connsiteX22" fmla="*/ 3278120 w 3685904"/>
              <a:gd name="connsiteY22" fmla="*/ 686844 h 1960678"/>
              <a:gd name="connsiteX23" fmla="*/ 3418992 w 3685904"/>
              <a:gd name="connsiteY23" fmla="*/ 822826 h 1960678"/>
              <a:gd name="connsiteX24" fmla="*/ 3535671 w 3685904"/>
              <a:gd name="connsiteY24" fmla="*/ 856163 h 1960678"/>
              <a:gd name="connsiteX25" fmla="*/ 3566627 w 3685904"/>
              <a:gd name="connsiteY25" fmla="*/ 829969 h 1960678"/>
              <a:gd name="connsiteX26" fmla="*/ 3608955 w 3685904"/>
              <a:gd name="connsiteY26" fmla="*/ 969032 h 1960678"/>
              <a:gd name="connsiteX27" fmla="*/ 3685691 w 3685904"/>
              <a:gd name="connsiteY27" fmla="*/ 1220496 h 1960678"/>
              <a:gd name="connsiteX28" fmla="*/ 3583297 w 3685904"/>
              <a:gd name="connsiteY28" fmla="*/ 1299076 h 1960678"/>
              <a:gd name="connsiteX29" fmla="*/ 3147525 w 3685904"/>
              <a:gd name="connsiteY29" fmla="*/ 1180013 h 1960678"/>
              <a:gd name="connsiteX30" fmla="*/ 2897303 w 3685904"/>
              <a:gd name="connsiteY30" fmla="*/ 1032646 h 1960678"/>
              <a:gd name="connsiteX31" fmla="*/ 2704614 w 3685904"/>
              <a:gd name="connsiteY31" fmla="*/ 737100 h 1960678"/>
              <a:gd name="connsiteX32" fmla="*/ 2598283 w 3685904"/>
              <a:gd name="connsiteY32" fmla="*/ 589731 h 1960678"/>
              <a:gd name="connsiteX33" fmla="*/ 2476161 w 3685904"/>
              <a:gd name="connsiteY33" fmla="*/ 410118 h 1960678"/>
              <a:gd name="connsiteX34" fmla="*/ 2428193 w 3685904"/>
              <a:gd name="connsiteY34" fmla="*/ 475773 h 1960678"/>
              <a:gd name="connsiteX35" fmla="*/ 2345871 w 3685904"/>
              <a:gd name="connsiteY35" fmla="*/ 623410 h 1960678"/>
              <a:gd name="connsiteX36" fmla="*/ 2228851 w 3685904"/>
              <a:gd name="connsiteY36" fmla="*/ 666953 h 1960678"/>
              <a:gd name="connsiteX37" fmla="*/ 2130879 w 3685904"/>
              <a:gd name="connsiteY37" fmla="*/ 683281 h 1960678"/>
              <a:gd name="connsiteX38" fmla="*/ 1907722 w 3685904"/>
              <a:gd name="connsiteY38" fmla="*/ 631573 h 1960678"/>
              <a:gd name="connsiteX39" fmla="*/ 1820637 w 3685904"/>
              <a:gd name="connsiteY39" fmla="*/ 721381 h 1960678"/>
              <a:gd name="connsiteX40" fmla="*/ 1687286 w 3685904"/>
              <a:gd name="connsiteY40" fmla="*/ 906438 h 1960678"/>
              <a:gd name="connsiteX41" fmla="*/ 1496786 w 3685904"/>
              <a:gd name="connsiteY41" fmla="*/ 1197631 h 1960678"/>
              <a:gd name="connsiteX42" fmla="*/ 1276351 w 3685904"/>
              <a:gd name="connsiteY42" fmla="*/ 1521481 h 1960678"/>
              <a:gd name="connsiteX43" fmla="*/ 1080407 w 3685904"/>
              <a:gd name="connsiteY43" fmla="*/ 1731030 h 1960678"/>
              <a:gd name="connsiteX44" fmla="*/ 930729 w 3685904"/>
              <a:gd name="connsiteY44" fmla="*/ 1869824 h 1960678"/>
              <a:gd name="connsiteX45" fmla="*/ 764722 w 3685904"/>
              <a:gd name="connsiteY45" fmla="*/ 1940581 h 1960678"/>
              <a:gd name="connsiteX46" fmla="*/ 576943 w 3685904"/>
              <a:gd name="connsiteY46" fmla="*/ 1959631 h 1960678"/>
              <a:gd name="connsiteX47" fmla="*/ 400052 w 3685904"/>
              <a:gd name="connsiteY47" fmla="*/ 1916088 h 1960678"/>
              <a:gd name="connsiteX48" fmla="*/ 231322 w 3685904"/>
              <a:gd name="connsiteY48" fmla="*/ 1891595 h 1960678"/>
              <a:gd name="connsiteX49" fmla="*/ 87086 w 3685904"/>
              <a:gd name="connsiteY49" fmla="*/ 1932417 h 1960678"/>
              <a:gd name="connsiteX50" fmla="*/ 0 w 3685904"/>
              <a:gd name="connsiteY50" fmla="*/ 1932417 h 1960678"/>
              <a:gd name="connsiteX51" fmla="*/ 5444 w 3685904"/>
              <a:gd name="connsiteY51" fmla="*/ 1635782 h 1960678"/>
              <a:gd name="connsiteX0" fmla="*/ 5444 w 3685904"/>
              <a:gd name="connsiteY0" fmla="*/ 1635782 h 1960678"/>
              <a:gd name="connsiteX1" fmla="*/ 315686 w 3685904"/>
              <a:gd name="connsiteY1" fmla="*/ 1554138 h 1960678"/>
              <a:gd name="connsiteX2" fmla="*/ 696686 w 3685904"/>
              <a:gd name="connsiteY2" fmla="*/ 1616731 h 1960678"/>
              <a:gd name="connsiteX3" fmla="*/ 1779815 w 3685904"/>
              <a:gd name="connsiteY3" fmla="*/ 247853 h 1960678"/>
              <a:gd name="connsiteX4" fmla="*/ 2149929 w 3685904"/>
              <a:gd name="connsiteY4" fmla="*/ 375760 h 1960678"/>
              <a:gd name="connsiteX5" fmla="*/ 2441122 w 3685904"/>
              <a:gd name="connsiteY5" fmla="*/ 111781 h 1960678"/>
              <a:gd name="connsiteX6" fmla="*/ 2471058 w 3685904"/>
              <a:gd name="connsiteY6" fmla="*/ 242410 h 1960678"/>
              <a:gd name="connsiteX7" fmla="*/ 2492829 w 3685904"/>
              <a:gd name="connsiteY7" fmla="*/ 353988 h 1960678"/>
              <a:gd name="connsiteX8" fmla="*/ 2530929 w 3685904"/>
              <a:gd name="connsiteY8" fmla="*/ 166210 h 1960678"/>
              <a:gd name="connsiteX9" fmla="*/ 2571751 w 3685904"/>
              <a:gd name="connsiteY9" fmla="*/ 326774 h 1960678"/>
              <a:gd name="connsiteX10" fmla="*/ 2673124 w 3685904"/>
              <a:gd name="connsiteY10" fmla="*/ 381542 h 1960678"/>
              <a:gd name="connsiteX11" fmla="*/ 2661558 w 3685904"/>
              <a:gd name="connsiteY11" fmla="*/ 223360 h 1960678"/>
              <a:gd name="connsiteX12" fmla="*/ 2691493 w 3685904"/>
              <a:gd name="connsiteY12" fmla="*/ 87288 h 1960678"/>
              <a:gd name="connsiteX13" fmla="*/ 2724151 w 3685904"/>
              <a:gd name="connsiteY13" fmla="*/ 2924 h 1960678"/>
              <a:gd name="connsiteX14" fmla="*/ 2794908 w 3685904"/>
              <a:gd name="connsiteY14" fmla="*/ 185260 h 1960678"/>
              <a:gd name="connsiteX15" fmla="*/ 2845254 w 3685904"/>
              <a:gd name="connsiteY15" fmla="*/ 307044 h 1960678"/>
              <a:gd name="connsiteX16" fmla="*/ 2903765 w 3685904"/>
              <a:gd name="connsiteY16" fmla="*/ 166210 h 1960678"/>
              <a:gd name="connsiteX17" fmla="*/ 2922815 w 3685904"/>
              <a:gd name="connsiteY17" fmla="*/ 119945 h 1960678"/>
              <a:gd name="connsiteX18" fmla="*/ 2974522 w 3685904"/>
              <a:gd name="connsiteY18" fmla="*/ 394810 h 1960678"/>
              <a:gd name="connsiteX19" fmla="*/ 2997314 w 3685904"/>
              <a:gd name="connsiteY19" fmla="*/ 512851 h 1960678"/>
              <a:gd name="connsiteX20" fmla="*/ 3146776 w 3685904"/>
              <a:gd name="connsiteY20" fmla="*/ 700755 h 1960678"/>
              <a:gd name="connsiteX21" fmla="*/ 3221347 w 3685904"/>
              <a:gd name="connsiteY21" fmla="*/ 725194 h 1960678"/>
              <a:gd name="connsiteX22" fmla="*/ 3278120 w 3685904"/>
              <a:gd name="connsiteY22" fmla="*/ 686844 h 1960678"/>
              <a:gd name="connsiteX23" fmla="*/ 3418992 w 3685904"/>
              <a:gd name="connsiteY23" fmla="*/ 822826 h 1960678"/>
              <a:gd name="connsiteX24" fmla="*/ 3535671 w 3685904"/>
              <a:gd name="connsiteY24" fmla="*/ 856163 h 1960678"/>
              <a:gd name="connsiteX25" fmla="*/ 3566627 w 3685904"/>
              <a:gd name="connsiteY25" fmla="*/ 829969 h 1960678"/>
              <a:gd name="connsiteX26" fmla="*/ 3608955 w 3685904"/>
              <a:gd name="connsiteY26" fmla="*/ 969032 h 1960678"/>
              <a:gd name="connsiteX27" fmla="*/ 3685691 w 3685904"/>
              <a:gd name="connsiteY27" fmla="*/ 1220496 h 1960678"/>
              <a:gd name="connsiteX28" fmla="*/ 3583297 w 3685904"/>
              <a:gd name="connsiteY28" fmla="*/ 1299076 h 1960678"/>
              <a:gd name="connsiteX29" fmla="*/ 3147525 w 3685904"/>
              <a:gd name="connsiteY29" fmla="*/ 1180013 h 1960678"/>
              <a:gd name="connsiteX30" fmla="*/ 2897303 w 3685904"/>
              <a:gd name="connsiteY30" fmla="*/ 1032646 h 1960678"/>
              <a:gd name="connsiteX31" fmla="*/ 2680801 w 3685904"/>
              <a:gd name="connsiteY31" fmla="*/ 765675 h 1960678"/>
              <a:gd name="connsiteX32" fmla="*/ 2598283 w 3685904"/>
              <a:gd name="connsiteY32" fmla="*/ 589731 h 1960678"/>
              <a:gd name="connsiteX33" fmla="*/ 2476161 w 3685904"/>
              <a:gd name="connsiteY33" fmla="*/ 410118 h 1960678"/>
              <a:gd name="connsiteX34" fmla="*/ 2428193 w 3685904"/>
              <a:gd name="connsiteY34" fmla="*/ 475773 h 1960678"/>
              <a:gd name="connsiteX35" fmla="*/ 2345871 w 3685904"/>
              <a:gd name="connsiteY35" fmla="*/ 623410 h 1960678"/>
              <a:gd name="connsiteX36" fmla="*/ 2228851 w 3685904"/>
              <a:gd name="connsiteY36" fmla="*/ 666953 h 1960678"/>
              <a:gd name="connsiteX37" fmla="*/ 2130879 w 3685904"/>
              <a:gd name="connsiteY37" fmla="*/ 683281 h 1960678"/>
              <a:gd name="connsiteX38" fmla="*/ 1907722 w 3685904"/>
              <a:gd name="connsiteY38" fmla="*/ 631573 h 1960678"/>
              <a:gd name="connsiteX39" fmla="*/ 1820637 w 3685904"/>
              <a:gd name="connsiteY39" fmla="*/ 721381 h 1960678"/>
              <a:gd name="connsiteX40" fmla="*/ 1687286 w 3685904"/>
              <a:gd name="connsiteY40" fmla="*/ 906438 h 1960678"/>
              <a:gd name="connsiteX41" fmla="*/ 1496786 w 3685904"/>
              <a:gd name="connsiteY41" fmla="*/ 1197631 h 1960678"/>
              <a:gd name="connsiteX42" fmla="*/ 1276351 w 3685904"/>
              <a:gd name="connsiteY42" fmla="*/ 1521481 h 1960678"/>
              <a:gd name="connsiteX43" fmla="*/ 1080407 w 3685904"/>
              <a:gd name="connsiteY43" fmla="*/ 1731030 h 1960678"/>
              <a:gd name="connsiteX44" fmla="*/ 930729 w 3685904"/>
              <a:gd name="connsiteY44" fmla="*/ 1869824 h 1960678"/>
              <a:gd name="connsiteX45" fmla="*/ 764722 w 3685904"/>
              <a:gd name="connsiteY45" fmla="*/ 1940581 h 1960678"/>
              <a:gd name="connsiteX46" fmla="*/ 576943 w 3685904"/>
              <a:gd name="connsiteY46" fmla="*/ 1959631 h 1960678"/>
              <a:gd name="connsiteX47" fmla="*/ 400052 w 3685904"/>
              <a:gd name="connsiteY47" fmla="*/ 1916088 h 1960678"/>
              <a:gd name="connsiteX48" fmla="*/ 231322 w 3685904"/>
              <a:gd name="connsiteY48" fmla="*/ 1891595 h 1960678"/>
              <a:gd name="connsiteX49" fmla="*/ 87086 w 3685904"/>
              <a:gd name="connsiteY49" fmla="*/ 1932417 h 1960678"/>
              <a:gd name="connsiteX50" fmla="*/ 0 w 3685904"/>
              <a:gd name="connsiteY50" fmla="*/ 1932417 h 1960678"/>
              <a:gd name="connsiteX51" fmla="*/ 5444 w 3685904"/>
              <a:gd name="connsiteY51" fmla="*/ 1635782 h 1960678"/>
              <a:gd name="connsiteX0" fmla="*/ 5444 w 3688441"/>
              <a:gd name="connsiteY0" fmla="*/ 1635782 h 1960678"/>
              <a:gd name="connsiteX1" fmla="*/ 315686 w 3688441"/>
              <a:gd name="connsiteY1" fmla="*/ 1554138 h 1960678"/>
              <a:gd name="connsiteX2" fmla="*/ 696686 w 3688441"/>
              <a:gd name="connsiteY2" fmla="*/ 1616731 h 1960678"/>
              <a:gd name="connsiteX3" fmla="*/ 1779815 w 3688441"/>
              <a:gd name="connsiteY3" fmla="*/ 247853 h 1960678"/>
              <a:gd name="connsiteX4" fmla="*/ 2149929 w 3688441"/>
              <a:gd name="connsiteY4" fmla="*/ 375760 h 1960678"/>
              <a:gd name="connsiteX5" fmla="*/ 2441122 w 3688441"/>
              <a:gd name="connsiteY5" fmla="*/ 111781 h 1960678"/>
              <a:gd name="connsiteX6" fmla="*/ 2471058 w 3688441"/>
              <a:gd name="connsiteY6" fmla="*/ 242410 h 1960678"/>
              <a:gd name="connsiteX7" fmla="*/ 2492829 w 3688441"/>
              <a:gd name="connsiteY7" fmla="*/ 353988 h 1960678"/>
              <a:gd name="connsiteX8" fmla="*/ 2530929 w 3688441"/>
              <a:gd name="connsiteY8" fmla="*/ 166210 h 1960678"/>
              <a:gd name="connsiteX9" fmla="*/ 2571751 w 3688441"/>
              <a:gd name="connsiteY9" fmla="*/ 326774 h 1960678"/>
              <a:gd name="connsiteX10" fmla="*/ 2673124 w 3688441"/>
              <a:gd name="connsiteY10" fmla="*/ 381542 h 1960678"/>
              <a:gd name="connsiteX11" fmla="*/ 2661558 w 3688441"/>
              <a:gd name="connsiteY11" fmla="*/ 223360 h 1960678"/>
              <a:gd name="connsiteX12" fmla="*/ 2691493 w 3688441"/>
              <a:gd name="connsiteY12" fmla="*/ 87288 h 1960678"/>
              <a:gd name="connsiteX13" fmla="*/ 2724151 w 3688441"/>
              <a:gd name="connsiteY13" fmla="*/ 2924 h 1960678"/>
              <a:gd name="connsiteX14" fmla="*/ 2794908 w 3688441"/>
              <a:gd name="connsiteY14" fmla="*/ 185260 h 1960678"/>
              <a:gd name="connsiteX15" fmla="*/ 2845254 w 3688441"/>
              <a:gd name="connsiteY15" fmla="*/ 307044 h 1960678"/>
              <a:gd name="connsiteX16" fmla="*/ 2903765 w 3688441"/>
              <a:gd name="connsiteY16" fmla="*/ 166210 h 1960678"/>
              <a:gd name="connsiteX17" fmla="*/ 2922815 w 3688441"/>
              <a:gd name="connsiteY17" fmla="*/ 119945 h 1960678"/>
              <a:gd name="connsiteX18" fmla="*/ 2974522 w 3688441"/>
              <a:gd name="connsiteY18" fmla="*/ 394810 h 1960678"/>
              <a:gd name="connsiteX19" fmla="*/ 2997314 w 3688441"/>
              <a:gd name="connsiteY19" fmla="*/ 512851 h 1960678"/>
              <a:gd name="connsiteX20" fmla="*/ 3146776 w 3688441"/>
              <a:gd name="connsiteY20" fmla="*/ 700755 h 1960678"/>
              <a:gd name="connsiteX21" fmla="*/ 3221347 w 3688441"/>
              <a:gd name="connsiteY21" fmla="*/ 725194 h 1960678"/>
              <a:gd name="connsiteX22" fmla="*/ 3278120 w 3688441"/>
              <a:gd name="connsiteY22" fmla="*/ 686844 h 1960678"/>
              <a:gd name="connsiteX23" fmla="*/ 3418992 w 3688441"/>
              <a:gd name="connsiteY23" fmla="*/ 822826 h 1960678"/>
              <a:gd name="connsiteX24" fmla="*/ 3535671 w 3688441"/>
              <a:gd name="connsiteY24" fmla="*/ 856163 h 1960678"/>
              <a:gd name="connsiteX25" fmla="*/ 3566627 w 3688441"/>
              <a:gd name="connsiteY25" fmla="*/ 829969 h 1960678"/>
              <a:gd name="connsiteX26" fmla="*/ 3608955 w 3688441"/>
              <a:gd name="connsiteY26" fmla="*/ 969032 h 1960678"/>
              <a:gd name="connsiteX27" fmla="*/ 3685691 w 3688441"/>
              <a:gd name="connsiteY27" fmla="*/ 1220496 h 1960678"/>
              <a:gd name="connsiteX28" fmla="*/ 3645209 w 3688441"/>
              <a:gd name="connsiteY28" fmla="*/ 1303839 h 1960678"/>
              <a:gd name="connsiteX29" fmla="*/ 3147525 w 3688441"/>
              <a:gd name="connsiteY29" fmla="*/ 1180013 h 1960678"/>
              <a:gd name="connsiteX30" fmla="*/ 2897303 w 3688441"/>
              <a:gd name="connsiteY30" fmla="*/ 1032646 h 1960678"/>
              <a:gd name="connsiteX31" fmla="*/ 2680801 w 3688441"/>
              <a:gd name="connsiteY31" fmla="*/ 765675 h 1960678"/>
              <a:gd name="connsiteX32" fmla="*/ 2598283 w 3688441"/>
              <a:gd name="connsiteY32" fmla="*/ 589731 h 1960678"/>
              <a:gd name="connsiteX33" fmla="*/ 2476161 w 3688441"/>
              <a:gd name="connsiteY33" fmla="*/ 410118 h 1960678"/>
              <a:gd name="connsiteX34" fmla="*/ 2428193 w 3688441"/>
              <a:gd name="connsiteY34" fmla="*/ 475773 h 1960678"/>
              <a:gd name="connsiteX35" fmla="*/ 2345871 w 3688441"/>
              <a:gd name="connsiteY35" fmla="*/ 623410 h 1960678"/>
              <a:gd name="connsiteX36" fmla="*/ 2228851 w 3688441"/>
              <a:gd name="connsiteY36" fmla="*/ 666953 h 1960678"/>
              <a:gd name="connsiteX37" fmla="*/ 2130879 w 3688441"/>
              <a:gd name="connsiteY37" fmla="*/ 683281 h 1960678"/>
              <a:gd name="connsiteX38" fmla="*/ 1907722 w 3688441"/>
              <a:gd name="connsiteY38" fmla="*/ 631573 h 1960678"/>
              <a:gd name="connsiteX39" fmla="*/ 1820637 w 3688441"/>
              <a:gd name="connsiteY39" fmla="*/ 721381 h 1960678"/>
              <a:gd name="connsiteX40" fmla="*/ 1687286 w 3688441"/>
              <a:gd name="connsiteY40" fmla="*/ 906438 h 1960678"/>
              <a:gd name="connsiteX41" fmla="*/ 1496786 w 3688441"/>
              <a:gd name="connsiteY41" fmla="*/ 1197631 h 1960678"/>
              <a:gd name="connsiteX42" fmla="*/ 1276351 w 3688441"/>
              <a:gd name="connsiteY42" fmla="*/ 1521481 h 1960678"/>
              <a:gd name="connsiteX43" fmla="*/ 1080407 w 3688441"/>
              <a:gd name="connsiteY43" fmla="*/ 1731030 h 1960678"/>
              <a:gd name="connsiteX44" fmla="*/ 930729 w 3688441"/>
              <a:gd name="connsiteY44" fmla="*/ 1869824 h 1960678"/>
              <a:gd name="connsiteX45" fmla="*/ 764722 w 3688441"/>
              <a:gd name="connsiteY45" fmla="*/ 1940581 h 1960678"/>
              <a:gd name="connsiteX46" fmla="*/ 576943 w 3688441"/>
              <a:gd name="connsiteY46" fmla="*/ 1959631 h 1960678"/>
              <a:gd name="connsiteX47" fmla="*/ 400052 w 3688441"/>
              <a:gd name="connsiteY47" fmla="*/ 1916088 h 1960678"/>
              <a:gd name="connsiteX48" fmla="*/ 231322 w 3688441"/>
              <a:gd name="connsiteY48" fmla="*/ 1891595 h 1960678"/>
              <a:gd name="connsiteX49" fmla="*/ 87086 w 3688441"/>
              <a:gd name="connsiteY49" fmla="*/ 1932417 h 1960678"/>
              <a:gd name="connsiteX50" fmla="*/ 0 w 3688441"/>
              <a:gd name="connsiteY50" fmla="*/ 1932417 h 1960678"/>
              <a:gd name="connsiteX51" fmla="*/ 5444 w 3688441"/>
              <a:gd name="connsiteY51" fmla="*/ 1635782 h 1960678"/>
              <a:gd name="connsiteX0" fmla="*/ 5444 w 3685904"/>
              <a:gd name="connsiteY0" fmla="*/ 1635782 h 1960678"/>
              <a:gd name="connsiteX1" fmla="*/ 315686 w 3685904"/>
              <a:gd name="connsiteY1" fmla="*/ 1554138 h 1960678"/>
              <a:gd name="connsiteX2" fmla="*/ 696686 w 3685904"/>
              <a:gd name="connsiteY2" fmla="*/ 1616731 h 1960678"/>
              <a:gd name="connsiteX3" fmla="*/ 1779815 w 3685904"/>
              <a:gd name="connsiteY3" fmla="*/ 247853 h 1960678"/>
              <a:gd name="connsiteX4" fmla="*/ 2149929 w 3685904"/>
              <a:gd name="connsiteY4" fmla="*/ 375760 h 1960678"/>
              <a:gd name="connsiteX5" fmla="*/ 2441122 w 3685904"/>
              <a:gd name="connsiteY5" fmla="*/ 111781 h 1960678"/>
              <a:gd name="connsiteX6" fmla="*/ 2471058 w 3685904"/>
              <a:gd name="connsiteY6" fmla="*/ 242410 h 1960678"/>
              <a:gd name="connsiteX7" fmla="*/ 2492829 w 3685904"/>
              <a:gd name="connsiteY7" fmla="*/ 353988 h 1960678"/>
              <a:gd name="connsiteX8" fmla="*/ 2530929 w 3685904"/>
              <a:gd name="connsiteY8" fmla="*/ 166210 h 1960678"/>
              <a:gd name="connsiteX9" fmla="*/ 2571751 w 3685904"/>
              <a:gd name="connsiteY9" fmla="*/ 326774 h 1960678"/>
              <a:gd name="connsiteX10" fmla="*/ 2673124 w 3685904"/>
              <a:gd name="connsiteY10" fmla="*/ 381542 h 1960678"/>
              <a:gd name="connsiteX11" fmla="*/ 2661558 w 3685904"/>
              <a:gd name="connsiteY11" fmla="*/ 223360 h 1960678"/>
              <a:gd name="connsiteX12" fmla="*/ 2691493 w 3685904"/>
              <a:gd name="connsiteY12" fmla="*/ 87288 h 1960678"/>
              <a:gd name="connsiteX13" fmla="*/ 2724151 w 3685904"/>
              <a:gd name="connsiteY13" fmla="*/ 2924 h 1960678"/>
              <a:gd name="connsiteX14" fmla="*/ 2794908 w 3685904"/>
              <a:gd name="connsiteY14" fmla="*/ 185260 h 1960678"/>
              <a:gd name="connsiteX15" fmla="*/ 2845254 w 3685904"/>
              <a:gd name="connsiteY15" fmla="*/ 307044 h 1960678"/>
              <a:gd name="connsiteX16" fmla="*/ 2903765 w 3685904"/>
              <a:gd name="connsiteY16" fmla="*/ 166210 h 1960678"/>
              <a:gd name="connsiteX17" fmla="*/ 2922815 w 3685904"/>
              <a:gd name="connsiteY17" fmla="*/ 119945 h 1960678"/>
              <a:gd name="connsiteX18" fmla="*/ 2974522 w 3685904"/>
              <a:gd name="connsiteY18" fmla="*/ 394810 h 1960678"/>
              <a:gd name="connsiteX19" fmla="*/ 2997314 w 3685904"/>
              <a:gd name="connsiteY19" fmla="*/ 512851 h 1960678"/>
              <a:gd name="connsiteX20" fmla="*/ 3146776 w 3685904"/>
              <a:gd name="connsiteY20" fmla="*/ 700755 h 1960678"/>
              <a:gd name="connsiteX21" fmla="*/ 3221347 w 3685904"/>
              <a:gd name="connsiteY21" fmla="*/ 725194 h 1960678"/>
              <a:gd name="connsiteX22" fmla="*/ 3278120 w 3685904"/>
              <a:gd name="connsiteY22" fmla="*/ 686844 h 1960678"/>
              <a:gd name="connsiteX23" fmla="*/ 3418992 w 3685904"/>
              <a:gd name="connsiteY23" fmla="*/ 822826 h 1960678"/>
              <a:gd name="connsiteX24" fmla="*/ 3535671 w 3685904"/>
              <a:gd name="connsiteY24" fmla="*/ 856163 h 1960678"/>
              <a:gd name="connsiteX25" fmla="*/ 3566627 w 3685904"/>
              <a:gd name="connsiteY25" fmla="*/ 829969 h 1960678"/>
              <a:gd name="connsiteX26" fmla="*/ 3608955 w 3685904"/>
              <a:gd name="connsiteY26" fmla="*/ 969032 h 1960678"/>
              <a:gd name="connsiteX27" fmla="*/ 3685691 w 3685904"/>
              <a:gd name="connsiteY27" fmla="*/ 1220496 h 1960678"/>
              <a:gd name="connsiteX28" fmla="*/ 3640447 w 3685904"/>
              <a:gd name="connsiteY28" fmla="*/ 1289551 h 1960678"/>
              <a:gd name="connsiteX29" fmla="*/ 3147525 w 3685904"/>
              <a:gd name="connsiteY29" fmla="*/ 1180013 h 1960678"/>
              <a:gd name="connsiteX30" fmla="*/ 2897303 w 3685904"/>
              <a:gd name="connsiteY30" fmla="*/ 1032646 h 1960678"/>
              <a:gd name="connsiteX31" fmla="*/ 2680801 w 3685904"/>
              <a:gd name="connsiteY31" fmla="*/ 765675 h 1960678"/>
              <a:gd name="connsiteX32" fmla="*/ 2598283 w 3685904"/>
              <a:gd name="connsiteY32" fmla="*/ 589731 h 1960678"/>
              <a:gd name="connsiteX33" fmla="*/ 2476161 w 3685904"/>
              <a:gd name="connsiteY33" fmla="*/ 410118 h 1960678"/>
              <a:gd name="connsiteX34" fmla="*/ 2428193 w 3685904"/>
              <a:gd name="connsiteY34" fmla="*/ 475773 h 1960678"/>
              <a:gd name="connsiteX35" fmla="*/ 2345871 w 3685904"/>
              <a:gd name="connsiteY35" fmla="*/ 623410 h 1960678"/>
              <a:gd name="connsiteX36" fmla="*/ 2228851 w 3685904"/>
              <a:gd name="connsiteY36" fmla="*/ 666953 h 1960678"/>
              <a:gd name="connsiteX37" fmla="*/ 2130879 w 3685904"/>
              <a:gd name="connsiteY37" fmla="*/ 683281 h 1960678"/>
              <a:gd name="connsiteX38" fmla="*/ 1907722 w 3685904"/>
              <a:gd name="connsiteY38" fmla="*/ 631573 h 1960678"/>
              <a:gd name="connsiteX39" fmla="*/ 1820637 w 3685904"/>
              <a:gd name="connsiteY39" fmla="*/ 721381 h 1960678"/>
              <a:gd name="connsiteX40" fmla="*/ 1687286 w 3685904"/>
              <a:gd name="connsiteY40" fmla="*/ 906438 h 1960678"/>
              <a:gd name="connsiteX41" fmla="*/ 1496786 w 3685904"/>
              <a:gd name="connsiteY41" fmla="*/ 1197631 h 1960678"/>
              <a:gd name="connsiteX42" fmla="*/ 1276351 w 3685904"/>
              <a:gd name="connsiteY42" fmla="*/ 1521481 h 1960678"/>
              <a:gd name="connsiteX43" fmla="*/ 1080407 w 3685904"/>
              <a:gd name="connsiteY43" fmla="*/ 1731030 h 1960678"/>
              <a:gd name="connsiteX44" fmla="*/ 930729 w 3685904"/>
              <a:gd name="connsiteY44" fmla="*/ 1869824 h 1960678"/>
              <a:gd name="connsiteX45" fmla="*/ 764722 w 3685904"/>
              <a:gd name="connsiteY45" fmla="*/ 1940581 h 1960678"/>
              <a:gd name="connsiteX46" fmla="*/ 576943 w 3685904"/>
              <a:gd name="connsiteY46" fmla="*/ 1959631 h 1960678"/>
              <a:gd name="connsiteX47" fmla="*/ 400052 w 3685904"/>
              <a:gd name="connsiteY47" fmla="*/ 1916088 h 1960678"/>
              <a:gd name="connsiteX48" fmla="*/ 231322 w 3685904"/>
              <a:gd name="connsiteY48" fmla="*/ 1891595 h 1960678"/>
              <a:gd name="connsiteX49" fmla="*/ 87086 w 3685904"/>
              <a:gd name="connsiteY49" fmla="*/ 1932417 h 1960678"/>
              <a:gd name="connsiteX50" fmla="*/ 0 w 3685904"/>
              <a:gd name="connsiteY50" fmla="*/ 1932417 h 1960678"/>
              <a:gd name="connsiteX51" fmla="*/ 5444 w 3685904"/>
              <a:gd name="connsiteY51" fmla="*/ 1635782 h 1960678"/>
              <a:gd name="connsiteX0" fmla="*/ 5444 w 3685904"/>
              <a:gd name="connsiteY0" fmla="*/ 1635782 h 1960678"/>
              <a:gd name="connsiteX1" fmla="*/ 315686 w 3685904"/>
              <a:gd name="connsiteY1" fmla="*/ 1554138 h 1960678"/>
              <a:gd name="connsiteX2" fmla="*/ 696686 w 3685904"/>
              <a:gd name="connsiteY2" fmla="*/ 1616731 h 1960678"/>
              <a:gd name="connsiteX3" fmla="*/ 1779815 w 3685904"/>
              <a:gd name="connsiteY3" fmla="*/ 247853 h 1960678"/>
              <a:gd name="connsiteX4" fmla="*/ 2149929 w 3685904"/>
              <a:gd name="connsiteY4" fmla="*/ 375760 h 1960678"/>
              <a:gd name="connsiteX5" fmla="*/ 2441122 w 3685904"/>
              <a:gd name="connsiteY5" fmla="*/ 111781 h 1960678"/>
              <a:gd name="connsiteX6" fmla="*/ 2471058 w 3685904"/>
              <a:gd name="connsiteY6" fmla="*/ 242410 h 1960678"/>
              <a:gd name="connsiteX7" fmla="*/ 2492829 w 3685904"/>
              <a:gd name="connsiteY7" fmla="*/ 353988 h 1960678"/>
              <a:gd name="connsiteX8" fmla="*/ 2530929 w 3685904"/>
              <a:gd name="connsiteY8" fmla="*/ 166210 h 1960678"/>
              <a:gd name="connsiteX9" fmla="*/ 2571751 w 3685904"/>
              <a:gd name="connsiteY9" fmla="*/ 326774 h 1960678"/>
              <a:gd name="connsiteX10" fmla="*/ 2673124 w 3685904"/>
              <a:gd name="connsiteY10" fmla="*/ 381542 h 1960678"/>
              <a:gd name="connsiteX11" fmla="*/ 2661558 w 3685904"/>
              <a:gd name="connsiteY11" fmla="*/ 223360 h 1960678"/>
              <a:gd name="connsiteX12" fmla="*/ 2691493 w 3685904"/>
              <a:gd name="connsiteY12" fmla="*/ 87288 h 1960678"/>
              <a:gd name="connsiteX13" fmla="*/ 2724151 w 3685904"/>
              <a:gd name="connsiteY13" fmla="*/ 2924 h 1960678"/>
              <a:gd name="connsiteX14" fmla="*/ 2794908 w 3685904"/>
              <a:gd name="connsiteY14" fmla="*/ 185260 h 1960678"/>
              <a:gd name="connsiteX15" fmla="*/ 2845254 w 3685904"/>
              <a:gd name="connsiteY15" fmla="*/ 307044 h 1960678"/>
              <a:gd name="connsiteX16" fmla="*/ 2903765 w 3685904"/>
              <a:gd name="connsiteY16" fmla="*/ 166210 h 1960678"/>
              <a:gd name="connsiteX17" fmla="*/ 2922815 w 3685904"/>
              <a:gd name="connsiteY17" fmla="*/ 119945 h 1960678"/>
              <a:gd name="connsiteX18" fmla="*/ 2974522 w 3685904"/>
              <a:gd name="connsiteY18" fmla="*/ 394810 h 1960678"/>
              <a:gd name="connsiteX19" fmla="*/ 2997314 w 3685904"/>
              <a:gd name="connsiteY19" fmla="*/ 512851 h 1960678"/>
              <a:gd name="connsiteX20" fmla="*/ 3146776 w 3685904"/>
              <a:gd name="connsiteY20" fmla="*/ 700755 h 1960678"/>
              <a:gd name="connsiteX21" fmla="*/ 3221347 w 3685904"/>
              <a:gd name="connsiteY21" fmla="*/ 725194 h 1960678"/>
              <a:gd name="connsiteX22" fmla="*/ 3278120 w 3685904"/>
              <a:gd name="connsiteY22" fmla="*/ 686844 h 1960678"/>
              <a:gd name="connsiteX23" fmla="*/ 3418992 w 3685904"/>
              <a:gd name="connsiteY23" fmla="*/ 822826 h 1960678"/>
              <a:gd name="connsiteX24" fmla="*/ 3535671 w 3685904"/>
              <a:gd name="connsiteY24" fmla="*/ 856163 h 1960678"/>
              <a:gd name="connsiteX25" fmla="*/ 3566627 w 3685904"/>
              <a:gd name="connsiteY25" fmla="*/ 829969 h 1960678"/>
              <a:gd name="connsiteX26" fmla="*/ 3608955 w 3685904"/>
              <a:gd name="connsiteY26" fmla="*/ 969032 h 1960678"/>
              <a:gd name="connsiteX27" fmla="*/ 3685691 w 3685904"/>
              <a:gd name="connsiteY27" fmla="*/ 1258596 h 1960678"/>
              <a:gd name="connsiteX28" fmla="*/ 3640447 w 3685904"/>
              <a:gd name="connsiteY28" fmla="*/ 1289551 h 1960678"/>
              <a:gd name="connsiteX29" fmla="*/ 3147525 w 3685904"/>
              <a:gd name="connsiteY29" fmla="*/ 1180013 h 1960678"/>
              <a:gd name="connsiteX30" fmla="*/ 2897303 w 3685904"/>
              <a:gd name="connsiteY30" fmla="*/ 1032646 h 1960678"/>
              <a:gd name="connsiteX31" fmla="*/ 2680801 w 3685904"/>
              <a:gd name="connsiteY31" fmla="*/ 765675 h 1960678"/>
              <a:gd name="connsiteX32" fmla="*/ 2598283 w 3685904"/>
              <a:gd name="connsiteY32" fmla="*/ 589731 h 1960678"/>
              <a:gd name="connsiteX33" fmla="*/ 2476161 w 3685904"/>
              <a:gd name="connsiteY33" fmla="*/ 410118 h 1960678"/>
              <a:gd name="connsiteX34" fmla="*/ 2428193 w 3685904"/>
              <a:gd name="connsiteY34" fmla="*/ 475773 h 1960678"/>
              <a:gd name="connsiteX35" fmla="*/ 2345871 w 3685904"/>
              <a:gd name="connsiteY35" fmla="*/ 623410 h 1960678"/>
              <a:gd name="connsiteX36" fmla="*/ 2228851 w 3685904"/>
              <a:gd name="connsiteY36" fmla="*/ 666953 h 1960678"/>
              <a:gd name="connsiteX37" fmla="*/ 2130879 w 3685904"/>
              <a:gd name="connsiteY37" fmla="*/ 683281 h 1960678"/>
              <a:gd name="connsiteX38" fmla="*/ 1907722 w 3685904"/>
              <a:gd name="connsiteY38" fmla="*/ 631573 h 1960678"/>
              <a:gd name="connsiteX39" fmla="*/ 1820637 w 3685904"/>
              <a:gd name="connsiteY39" fmla="*/ 721381 h 1960678"/>
              <a:gd name="connsiteX40" fmla="*/ 1687286 w 3685904"/>
              <a:gd name="connsiteY40" fmla="*/ 906438 h 1960678"/>
              <a:gd name="connsiteX41" fmla="*/ 1496786 w 3685904"/>
              <a:gd name="connsiteY41" fmla="*/ 1197631 h 1960678"/>
              <a:gd name="connsiteX42" fmla="*/ 1276351 w 3685904"/>
              <a:gd name="connsiteY42" fmla="*/ 1521481 h 1960678"/>
              <a:gd name="connsiteX43" fmla="*/ 1080407 w 3685904"/>
              <a:gd name="connsiteY43" fmla="*/ 1731030 h 1960678"/>
              <a:gd name="connsiteX44" fmla="*/ 930729 w 3685904"/>
              <a:gd name="connsiteY44" fmla="*/ 1869824 h 1960678"/>
              <a:gd name="connsiteX45" fmla="*/ 764722 w 3685904"/>
              <a:gd name="connsiteY45" fmla="*/ 1940581 h 1960678"/>
              <a:gd name="connsiteX46" fmla="*/ 576943 w 3685904"/>
              <a:gd name="connsiteY46" fmla="*/ 1959631 h 1960678"/>
              <a:gd name="connsiteX47" fmla="*/ 400052 w 3685904"/>
              <a:gd name="connsiteY47" fmla="*/ 1916088 h 1960678"/>
              <a:gd name="connsiteX48" fmla="*/ 231322 w 3685904"/>
              <a:gd name="connsiteY48" fmla="*/ 1891595 h 1960678"/>
              <a:gd name="connsiteX49" fmla="*/ 87086 w 3685904"/>
              <a:gd name="connsiteY49" fmla="*/ 1932417 h 1960678"/>
              <a:gd name="connsiteX50" fmla="*/ 0 w 3685904"/>
              <a:gd name="connsiteY50" fmla="*/ 1932417 h 1960678"/>
              <a:gd name="connsiteX51" fmla="*/ 5444 w 3685904"/>
              <a:gd name="connsiteY51" fmla="*/ 1635782 h 1960678"/>
              <a:gd name="connsiteX0" fmla="*/ 5444 w 3685904"/>
              <a:gd name="connsiteY0" fmla="*/ 1635782 h 1960678"/>
              <a:gd name="connsiteX1" fmla="*/ 315686 w 3685904"/>
              <a:gd name="connsiteY1" fmla="*/ 1554138 h 1960678"/>
              <a:gd name="connsiteX2" fmla="*/ 696686 w 3685904"/>
              <a:gd name="connsiteY2" fmla="*/ 1616731 h 1960678"/>
              <a:gd name="connsiteX3" fmla="*/ 1779815 w 3685904"/>
              <a:gd name="connsiteY3" fmla="*/ 247853 h 1960678"/>
              <a:gd name="connsiteX4" fmla="*/ 2149929 w 3685904"/>
              <a:gd name="connsiteY4" fmla="*/ 375760 h 1960678"/>
              <a:gd name="connsiteX5" fmla="*/ 2441122 w 3685904"/>
              <a:gd name="connsiteY5" fmla="*/ 111781 h 1960678"/>
              <a:gd name="connsiteX6" fmla="*/ 2471058 w 3685904"/>
              <a:gd name="connsiteY6" fmla="*/ 242410 h 1960678"/>
              <a:gd name="connsiteX7" fmla="*/ 2492829 w 3685904"/>
              <a:gd name="connsiteY7" fmla="*/ 353988 h 1960678"/>
              <a:gd name="connsiteX8" fmla="*/ 2530929 w 3685904"/>
              <a:gd name="connsiteY8" fmla="*/ 166210 h 1960678"/>
              <a:gd name="connsiteX9" fmla="*/ 2571751 w 3685904"/>
              <a:gd name="connsiteY9" fmla="*/ 326774 h 1960678"/>
              <a:gd name="connsiteX10" fmla="*/ 2673124 w 3685904"/>
              <a:gd name="connsiteY10" fmla="*/ 381542 h 1960678"/>
              <a:gd name="connsiteX11" fmla="*/ 2661558 w 3685904"/>
              <a:gd name="connsiteY11" fmla="*/ 223360 h 1960678"/>
              <a:gd name="connsiteX12" fmla="*/ 2691493 w 3685904"/>
              <a:gd name="connsiteY12" fmla="*/ 87288 h 1960678"/>
              <a:gd name="connsiteX13" fmla="*/ 2724151 w 3685904"/>
              <a:gd name="connsiteY13" fmla="*/ 2924 h 1960678"/>
              <a:gd name="connsiteX14" fmla="*/ 2794908 w 3685904"/>
              <a:gd name="connsiteY14" fmla="*/ 185260 h 1960678"/>
              <a:gd name="connsiteX15" fmla="*/ 2845254 w 3685904"/>
              <a:gd name="connsiteY15" fmla="*/ 307044 h 1960678"/>
              <a:gd name="connsiteX16" fmla="*/ 2903765 w 3685904"/>
              <a:gd name="connsiteY16" fmla="*/ 166210 h 1960678"/>
              <a:gd name="connsiteX17" fmla="*/ 2922815 w 3685904"/>
              <a:gd name="connsiteY17" fmla="*/ 119945 h 1960678"/>
              <a:gd name="connsiteX18" fmla="*/ 2974522 w 3685904"/>
              <a:gd name="connsiteY18" fmla="*/ 394810 h 1960678"/>
              <a:gd name="connsiteX19" fmla="*/ 2997314 w 3685904"/>
              <a:gd name="connsiteY19" fmla="*/ 512851 h 1960678"/>
              <a:gd name="connsiteX20" fmla="*/ 3146776 w 3685904"/>
              <a:gd name="connsiteY20" fmla="*/ 700755 h 1960678"/>
              <a:gd name="connsiteX21" fmla="*/ 3221347 w 3685904"/>
              <a:gd name="connsiteY21" fmla="*/ 725194 h 1960678"/>
              <a:gd name="connsiteX22" fmla="*/ 3278120 w 3685904"/>
              <a:gd name="connsiteY22" fmla="*/ 686844 h 1960678"/>
              <a:gd name="connsiteX23" fmla="*/ 3418992 w 3685904"/>
              <a:gd name="connsiteY23" fmla="*/ 822826 h 1960678"/>
              <a:gd name="connsiteX24" fmla="*/ 3535671 w 3685904"/>
              <a:gd name="connsiteY24" fmla="*/ 856163 h 1960678"/>
              <a:gd name="connsiteX25" fmla="*/ 3566627 w 3685904"/>
              <a:gd name="connsiteY25" fmla="*/ 829969 h 1960678"/>
              <a:gd name="connsiteX26" fmla="*/ 3608955 w 3685904"/>
              <a:gd name="connsiteY26" fmla="*/ 969032 h 1960678"/>
              <a:gd name="connsiteX27" fmla="*/ 3685691 w 3685904"/>
              <a:gd name="connsiteY27" fmla="*/ 1258596 h 1960678"/>
              <a:gd name="connsiteX28" fmla="*/ 3147525 w 3685904"/>
              <a:gd name="connsiteY28" fmla="*/ 1180013 h 1960678"/>
              <a:gd name="connsiteX29" fmla="*/ 2897303 w 3685904"/>
              <a:gd name="connsiteY29" fmla="*/ 1032646 h 1960678"/>
              <a:gd name="connsiteX30" fmla="*/ 2680801 w 3685904"/>
              <a:gd name="connsiteY30" fmla="*/ 765675 h 1960678"/>
              <a:gd name="connsiteX31" fmla="*/ 2598283 w 3685904"/>
              <a:gd name="connsiteY31" fmla="*/ 589731 h 1960678"/>
              <a:gd name="connsiteX32" fmla="*/ 2476161 w 3685904"/>
              <a:gd name="connsiteY32" fmla="*/ 410118 h 1960678"/>
              <a:gd name="connsiteX33" fmla="*/ 2428193 w 3685904"/>
              <a:gd name="connsiteY33" fmla="*/ 475773 h 1960678"/>
              <a:gd name="connsiteX34" fmla="*/ 2345871 w 3685904"/>
              <a:gd name="connsiteY34" fmla="*/ 623410 h 1960678"/>
              <a:gd name="connsiteX35" fmla="*/ 2228851 w 3685904"/>
              <a:gd name="connsiteY35" fmla="*/ 666953 h 1960678"/>
              <a:gd name="connsiteX36" fmla="*/ 2130879 w 3685904"/>
              <a:gd name="connsiteY36" fmla="*/ 683281 h 1960678"/>
              <a:gd name="connsiteX37" fmla="*/ 1907722 w 3685904"/>
              <a:gd name="connsiteY37" fmla="*/ 631573 h 1960678"/>
              <a:gd name="connsiteX38" fmla="*/ 1820637 w 3685904"/>
              <a:gd name="connsiteY38" fmla="*/ 721381 h 1960678"/>
              <a:gd name="connsiteX39" fmla="*/ 1687286 w 3685904"/>
              <a:gd name="connsiteY39" fmla="*/ 906438 h 1960678"/>
              <a:gd name="connsiteX40" fmla="*/ 1496786 w 3685904"/>
              <a:gd name="connsiteY40" fmla="*/ 1197631 h 1960678"/>
              <a:gd name="connsiteX41" fmla="*/ 1276351 w 3685904"/>
              <a:gd name="connsiteY41" fmla="*/ 1521481 h 1960678"/>
              <a:gd name="connsiteX42" fmla="*/ 1080407 w 3685904"/>
              <a:gd name="connsiteY42" fmla="*/ 1731030 h 1960678"/>
              <a:gd name="connsiteX43" fmla="*/ 930729 w 3685904"/>
              <a:gd name="connsiteY43" fmla="*/ 1869824 h 1960678"/>
              <a:gd name="connsiteX44" fmla="*/ 764722 w 3685904"/>
              <a:gd name="connsiteY44" fmla="*/ 1940581 h 1960678"/>
              <a:gd name="connsiteX45" fmla="*/ 576943 w 3685904"/>
              <a:gd name="connsiteY45" fmla="*/ 1959631 h 1960678"/>
              <a:gd name="connsiteX46" fmla="*/ 400052 w 3685904"/>
              <a:gd name="connsiteY46" fmla="*/ 1916088 h 1960678"/>
              <a:gd name="connsiteX47" fmla="*/ 231322 w 3685904"/>
              <a:gd name="connsiteY47" fmla="*/ 1891595 h 1960678"/>
              <a:gd name="connsiteX48" fmla="*/ 87086 w 3685904"/>
              <a:gd name="connsiteY48" fmla="*/ 1932417 h 1960678"/>
              <a:gd name="connsiteX49" fmla="*/ 0 w 3685904"/>
              <a:gd name="connsiteY49" fmla="*/ 1932417 h 1960678"/>
              <a:gd name="connsiteX50" fmla="*/ 5444 w 3685904"/>
              <a:gd name="connsiteY50" fmla="*/ 1635782 h 1960678"/>
              <a:gd name="connsiteX0" fmla="*/ 5444 w 3685904"/>
              <a:gd name="connsiteY0" fmla="*/ 1635782 h 1960678"/>
              <a:gd name="connsiteX1" fmla="*/ 315686 w 3685904"/>
              <a:gd name="connsiteY1" fmla="*/ 1554138 h 1960678"/>
              <a:gd name="connsiteX2" fmla="*/ 696686 w 3685904"/>
              <a:gd name="connsiteY2" fmla="*/ 1616731 h 1960678"/>
              <a:gd name="connsiteX3" fmla="*/ 1779815 w 3685904"/>
              <a:gd name="connsiteY3" fmla="*/ 247853 h 1960678"/>
              <a:gd name="connsiteX4" fmla="*/ 2149929 w 3685904"/>
              <a:gd name="connsiteY4" fmla="*/ 375760 h 1960678"/>
              <a:gd name="connsiteX5" fmla="*/ 2441122 w 3685904"/>
              <a:gd name="connsiteY5" fmla="*/ 111781 h 1960678"/>
              <a:gd name="connsiteX6" fmla="*/ 2471058 w 3685904"/>
              <a:gd name="connsiteY6" fmla="*/ 242410 h 1960678"/>
              <a:gd name="connsiteX7" fmla="*/ 2492829 w 3685904"/>
              <a:gd name="connsiteY7" fmla="*/ 353988 h 1960678"/>
              <a:gd name="connsiteX8" fmla="*/ 2530929 w 3685904"/>
              <a:gd name="connsiteY8" fmla="*/ 166210 h 1960678"/>
              <a:gd name="connsiteX9" fmla="*/ 2571751 w 3685904"/>
              <a:gd name="connsiteY9" fmla="*/ 326774 h 1960678"/>
              <a:gd name="connsiteX10" fmla="*/ 2673124 w 3685904"/>
              <a:gd name="connsiteY10" fmla="*/ 381542 h 1960678"/>
              <a:gd name="connsiteX11" fmla="*/ 2661558 w 3685904"/>
              <a:gd name="connsiteY11" fmla="*/ 223360 h 1960678"/>
              <a:gd name="connsiteX12" fmla="*/ 2691493 w 3685904"/>
              <a:gd name="connsiteY12" fmla="*/ 87288 h 1960678"/>
              <a:gd name="connsiteX13" fmla="*/ 2724151 w 3685904"/>
              <a:gd name="connsiteY13" fmla="*/ 2924 h 1960678"/>
              <a:gd name="connsiteX14" fmla="*/ 2794908 w 3685904"/>
              <a:gd name="connsiteY14" fmla="*/ 185260 h 1960678"/>
              <a:gd name="connsiteX15" fmla="*/ 2845254 w 3685904"/>
              <a:gd name="connsiteY15" fmla="*/ 307044 h 1960678"/>
              <a:gd name="connsiteX16" fmla="*/ 2903765 w 3685904"/>
              <a:gd name="connsiteY16" fmla="*/ 166210 h 1960678"/>
              <a:gd name="connsiteX17" fmla="*/ 2922815 w 3685904"/>
              <a:gd name="connsiteY17" fmla="*/ 119945 h 1960678"/>
              <a:gd name="connsiteX18" fmla="*/ 2974522 w 3685904"/>
              <a:gd name="connsiteY18" fmla="*/ 394810 h 1960678"/>
              <a:gd name="connsiteX19" fmla="*/ 2997314 w 3685904"/>
              <a:gd name="connsiteY19" fmla="*/ 512851 h 1960678"/>
              <a:gd name="connsiteX20" fmla="*/ 3146776 w 3685904"/>
              <a:gd name="connsiteY20" fmla="*/ 700755 h 1960678"/>
              <a:gd name="connsiteX21" fmla="*/ 3221347 w 3685904"/>
              <a:gd name="connsiteY21" fmla="*/ 725194 h 1960678"/>
              <a:gd name="connsiteX22" fmla="*/ 3278120 w 3685904"/>
              <a:gd name="connsiteY22" fmla="*/ 686844 h 1960678"/>
              <a:gd name="connsiteX23" fmla="*/ 3418992 w 3685904"/>
              <a:gd name="connsiteY23" fmla="*/ 822826 h 1960678"/>
              <a:gd name="connsiteX24" fmla="*/ 3535671 w 3685904"/>
              <a:gd name="connsiteY24" fmla="*/ 856163 h 1960678"/>
              <a:gd name="connsiteX25" fmla="*/ 3566627 w 3685904"/>
              <a:gd name="connsiteY25" fmla="*/ 829969 h 1960678"/>
              <a:gd name="connsiteX26" fmla="*/ 3608955 w 3685904"/>
              <a:gd name="connsiteY26" fmla="*/ 969032 h 1960678"/>
              <a:gd name="connsiteX27" fmla="*/ 3685691 w 3685904"/>
              <a:gd name="connsiteY27" fmla="*/ 1258596 h 1960678"/>
              <a:gd name="connsiteX28" fmla="*/ 3178481 w 3685904"/>
              <a:gd name="connsiteY28" fmla="*/ 1199063 h 1960678"/>
              <a:gd name="connsiteX29" fmla="*/ 2897303 w 3685904"/>
              <a:gd name="connsiteY29" fmla="*/ 1032646 h 1960678"/>
              <a:gd name="connsiteX30" fmla="*/ 2680801 w 3685904"/>
              <a:gd name="connsiteY30" fmla="*/ 765675 h 1960678"/>
              <a:gd name="connsiteX31" fmla="*/ 2598283 w 3685904"/>
              <a:gd name="connsiteY31" fmla="*/ 589731 h 1960678"/>
              <a:gd name="connsiteX32" fmla="*/ 2476161 w 3685904"/>
              <a:gd name="connsiteY32" fmla="*/ 410118 h 1960678"/>
              <a:gd name="connsiteX33" fmla="*/ 2428193 w 3685904"/>
              <a:gd name="connsiteY33" fmla="*/ 475773 h 1960678"/>
              <a:gd name="connsiteX34" fmla="*/ 2345871 w 3685904"/>
              <a:gd name="connsiteY34" fmla="*/ 623410 h 1960678"/>
              <a:gd name="connsiteX35" fmla="*/ 2228851 w 3685904"/>
              <a:gd name="connsiteY35" fmla="*/ 666953 h 1960678"/>
              <a:gd name="connsiteX36" fmla="*/ 2130879 w 3685904"/>
              <a:gd name="connsiteY36" fmla="*/ 683281 h 1960678"/>
              <a:gd name="connsiteX37" fmla="*/ 1907722 w 3685904"/>
              <a:gd name="connsiteY37" fmla="*/ 631573 h 1960678"/>
              <a:gd name="connsiteX38" fmla="*/ 1820637 w 3685904"/>
              <a:gd name="connsiteY38" fmla="*/ 721381 h 1960678"/>
              <a:gd name="connsiteX39" fmla="*/ 1687286 w 3685904"/>
              <a:gd name="connsiteY39" fmla="*/ 906438 h 1960678"/>
              <a:gd name="connsiteX40" fmla="*/ 1496786 w 3685904"/>
              <a:gd name="connsiteY40" fmla="*/ 1197631 h 1960678"/>
              <a:gd name="connsiteX41" fmla="*/ 1276351 w 3685904"/>
              <a:gd name="connsiteY41" fmla="*/ 1521481 h 1960678"/>
              <a:gd name="connsiteX42" fmla="*/ 1080407 w 3685904"/>
              <a:gd name="connsiteY42" fmla="*/ 1731030 h 1960678"/>
              <a:gd name="connsiteX43" fmla="*/ 930729 w 3685904"/>
              <a:gd name="connsiteY43" fmla="*/ 1869824 h 1960678"/>
              <a:gd name="connsiteX44" fmla="*/ 764722 w 3685904"/>
              <a:gd name="connsiteY44" fmla="*/ 1940581 h 1960678"/>
              <a:gd name="connsiteX45" fmla="*/ 576943 w 3685904"/>
              <a:gd name="connsiteY45" fmla="*/ 1959631 h 1960678"/>
              <a:gd name="connsiteX46" fmla="*/ 400052 w 3685904"/>
              <a:gd name="connsiteY46" fmla="*/ 1916088 h 1960678"/>
              <a:gd name="connsiteX47" fmla="*/ 231322 w 3685904"/>
              <a:gd name="connsiteY47" fmla="*/ 1891595 h 1960678"/>
              <a:gd name="connsiteX48" fmla="*/ 87086 w 3685904"/>
              <a:gd name="connsiteY48" fmla="*/ 1932417 h 1960678"/>
              <a:gd name="connsiteX49" fmla="*/ 0 w 3685904"/>
              <a:gd name="connsiteY49" fmla="*/ 1932417 h 1960678"/>
              <a:gd name="connsiteX50" fmla="*/ 5444 w 3685904"/>
              <a:gd name="connsiteY50" fmla="*/ 1635782 h 1960678"/>
              <a:gd name="connsiteX0" fmla="*/ 5444 w 3685904"/>
              <a:gd name="connsiteY0" fmla="*/ 1635782 h 1960678"/>
              <a:gd name="connsiteX1" fmla="*/ 315686 w 3685904"/>
              <a:gd name="connsiteY1" fmla="*/ 1554138 h 1960678"/>
              <a:gd name="connsiteX2" fmla="*/ 696686 w 3685904"/>
              <a:gd name="connsiteY2" fmla="*/ 1616731 h 1960678"/>
              <a:gd name="connsiteX3" fmla="*/ 1779815 w 3685904"/>
              <a:gd name="connsiteY3" fmla="*/ 247853 h 1960678"/>
              <a:gd name="connsiteX4" fmla="*/ 2149929 w 3685904"/>
              <a:gd name="connsiteY4" fmla="*/ 375760 h 1960678"/>
              <a:gd name="connsiteX5" fmla="*/ 2441122 w 3685904"/>
              <a:gd name="connsiteY5" fmla="*/ 111781 h 1960678"/>
              <a:gd name="connsiteX6" fmla="*/ 2471058 w 3685904"/>
              <a:gd name="connsiteY6" fmla="*/ 242410 h 1960678"/>
              <a:gd name="connsiteX7" fmla="*/ 2492829 w 3685904"/>
              <a:gd name="connsiteY7" fmla="*/ 353988 h 1960678"/>
              <a:gd name="connsiteX8" fmla="*/ 2530929 w 3685904"/>
              <a:gd name="connsiteY8" fmla="*/ 166210 h 1960678"/>
              <a:gd name="connsiteX9" fmla="*/ 2571751 w 3685904"/>
              <a:gd name="connsiteY9" fmla="*/ 326774 h 1960678"/>
              <a:gd name="connsiteX10" fmla="*/ 2673124 w 3685904"/>
              <a:gd name="connsiteY10" fmla="*/ 381542 h 1960678"/>
              <a:gd name="connsiteX11" fmla="*/ 2661558 w 3685904"/>
              <a:gd name="connsiteY11" fmla="*/ 223360 h 1960678"/>
              <a:gd name="connsiteX12" fmla="*/ 2691493 w 3685904"/>
              <a:gd name="connsiteY12" fmla="*/ 87288 h 1960678"/>
              <a:gd name="connsiteX13" fmla="*/ 2724151 w 3685904"/>
              <a:gd name="connsiteY13" fmla="*/ 2924 h 1960678"/>
              <a:gd name="connsiteX14" fmla="*/ 2794908 w 3685904"/>
              <a:gd name="connsiteY14" fmla="*/ 185260 h 1960678"/>
              <a:gd name="connsiteX15" fmla="*/ 2845254 w 3685904"/>
              <a:gd name="connsiteY15" fmla="*/ 307044 h 1960678"/>
              <a:gd name="connsiteX16" fmla="*/ 2903765 w 3685904"/>
              <a:gd name="connsiteY16" fmla="*/ 166210 h 1960678"/>
              <a:gd name="connsiteX17" fmla="*/ 2922815 w 3685904"/>
              <a:gd name="connsiteY17" fmla="*/ 119945 h 1960678"/>
              <a:gd name="connsiteX18" fmla="*/ 2974522 w 3685904"/>
              <a:gd name="connsiteY18" fmla="*/ 394810 h 1960678"/>
              <a:gd name="connsiteX19" fmla="*/ 2997314 w 3685904"/>
              <a:gd name="connsiteY19" fmla="*/ 512851 h 1960678"/>
              <a:gd name="connsiteX20" fmla="*/ 3146776 w 3685904"/>
              <a:gd name="connsiteY20" fmla="*/ 700755 h 1960678"/>
              <a:gd name="connsiteX21" fmla="*/ 3221347 w 3685904"/>
              <a:gd name="connsiteY21" fmla="*/ 725194 h 1960678"/>
              <a:gd name="connsiteX22" fmla="*/ 3278120 w 3685904"/>
              <a:gd name="connsiteY22" fmla="*/ 686844 h 1960678"/>
              <a:gd name="connsiteX23" fmla="*/ 3418992 w 3685904"/>
              <a:gd name="connsiteY23" fmla="*/ 822826 h 1960678"/>
              <a:gd name="connsiteX24" fmla="*/ 3535671 w 3685904"/>
              <a:gd name="connsiteY24" fmla="*/ 856163 h 1960678"/>
              <a:gd name="connsiteX25" fmla="*/ 3566627 w 3685904"/>
              <a:gd name="connsiteY25" fmla="*/ 829969 h 1960678"/>
              <a:gd name="connsiteX26" fmla="*/ 3608955 w 3685904"/>
              <a:gd name="connsiteY26" fmla="*/ 969032 h 1960678"/>
              <a:gd name="connsiteX27" fmla="*/ 3685691 w 3685904"/>
              <a:gd name="connsiteY27" fmla="*/ 1258596 h 1960678"/>
              <a:gd name="connsiteX28" fmla="*/ 3178481 w 3685904"/>
              <a:gd name="connsiteY28" fmla="*/ 1199063 h 1960678"/>
              <a:gd name="connsiteX29" fmla="*/ 2897303 w 3685904"/>
              <a:gd name="connsiteY29" fmla="*/ 1032646 h 1960678"/>
              <a:gd name="connsiteX30" fmla="*/ 2699851 w 3685904"/>
              <a:gd name="connsiteY30" fmla="*/ 770437 h 1960678"/>
              <a:gd name="connsiteX31" fmla="*/ 2598283 w 3685904"/>
              <a:gd name="connsiteY31" fmla="*/ 589731 h 1960678"/>
              <a:gd name="connsiteX32" fmla="*/ 2476161 w 3685904"/>
              <a:gd name="connsiteY32" fmla="*/ 410118 h 1960678"/>
              <a:gd name="connsiteX33" fmla="*/ 2428193 w 3685904"/>
              <a:gd name="connsiteY33" fmla="*/ 475773 h 1960678"/>
              <a:gd name="connsiteX34" fmla="*/ 2345871 w 3685904"/>
              <a:gd name="connsiteY34" fmla="*/ 623410 h 1960678"/>
              <a:gd name="connsiteX35" fmla="*/ 2228851 w 3685904"/>
              <a:gd name="connsiteY35" fmla="*/ 666953 h 1960678"/>
              <a:gd name="connsiteX36" fmla="*/ 2130879 w 3685904"/>
              <a:gd name="connsiteY36" fmla="*/ 683281 h 1960678"/>
              <a:gd name="connsiteX37" fmla="*/ 1907722 w 3685904"/>
              <a:gd name="connsiteY37" fmla="*/ 631573 h 1960678"/>
              <a:gd name="connsiteX38" fmla="*/ 1820637 w 3685904"/>
              <a:gd name="connsiteY38" fmla="*/ 721381 h 1960678"/>
              <a:gd name="connsiteX39" fmla="*/ 1687286 w 3685904"/>
              <a:gd name="connsiteY39" fmla="*/ 906438 h 1960678"/>
              <a:gd name="connsiteX40" fmla="*/ 1496786 w 3685904"/>
              <a:gd name="connsiteY40" fmla="*/ 1197631 h 1960678"/>
              <a:gd name="connsiteX41" fmla="*/ 1276351 w 3685904"/>
              <a:gd name="connsiteY41" fmla="*/ 1521481 h 1960678"/>
              <a:gd name="connsiteX42" fmla="*/ 1080407 w 3685904"/>
              <a:gd name="connsiteY42" fmla="*/ 1731030 h 1960678"/>
              <a:gd name="connsiteX43" fmla="*/ 930729 w 3685904"/>
              <a:gd name="connsiteY43" fmla="*/ 1869824 h 1960678"/>
              <a:gd name="connsiteX44" fmla="*/ 764722 w 3685904"/>
              <a:gd name="connsiteY44" fmla="*/ 1940581 h 1960678"/>
              <a:gd name="connsiteX45" fmla="*/ 576943 w 3685904"/>
              <a:gd name="connsiteY45" fmla="*/ 1959631 h 1960678"/>
              <a:gd name="connsiteX46" fmla="*/ 400052 w 3685904"/>
              <a:gd name="connsiteY46" fmla="*/ 1916088 h 1960678"/>
              <a:gd name="connsiteX47" fmla="*/ 231322 w 3685904"/>
              <a:gd name="connsiteY47" fmla="*/ 1891595 h 1960678"/>
              <a:gd name="connsiteX48" fmla="*/ 87086 w 3685904"/>
              <a:gd name="connsiteY48" fmla="*/ 1932417 h 1960678"/>
              <a:gd name="connsiteX49" fmla="*/ 0 w 3685904"/>
              <a:gd name="connsiteY49" fmla="*/ 1932417 h 1960678"/>
              <a:gd name="connsiteX50" fmla="*/ 5444 w 3685904"/>
              <a:gd name="connsiteY50" fmla="*/ 1635782 h 1960678"/>
              <a:gd name="connsiteX0" fmla="*/ 5444 w 3685904"/>
              <a:gd name="connsiteY0" fmla="*/ 1635782 h 1960678"/>
              <a:gd name="connsiteX1" fmla="*/ 315686 w 3685904"/>
              <a:gd name="connsiteY1" fmla="*/ 1554138 h 1960678"/>
              <a:gd name="connsiteX2" fmla="*/ 696686 w 3685904"/>
              <a:gd name="connsiteY2" fmla="*/ 1616731 h 1960678"/>
              <a:gd name="connsiteX3" fmla="*/ 1779815 w 3685904"/>
              <a:gd name="connsiteY3" fmla="*/ 247853 h 1960678"/>
              <a:gd name="connsiteX4" fmla="*/ 2149929 w 3685904"/>
              <a:gd name="connsiteY4" fmla="*/ 375760 h 1960678"/>
              <a:gd name="connsiteX5" fmla="*/ 2441122 w 3685904"/>
              <a:gd name="connsiteY5" fmla="*/ 111781 h 1960678"/>
              <a:gd name="connsiteX6" fmla="*/ 2471058 w 3685904"/>
              <a:gd name="connsiteY6" fmla="*/ 242410 h 1960678"/>
              <a:gd name="connsiteX7" fmla="*/ 2492829 w 3685904"/>
              <a:gd name="connsiteY7" fmla="*/ 353988 h 1960678"/>
              <a:gd name="connsiteX8" fmla="*/ 2530929 w 3685904"/>
              <a:gd name="connsiteY8" fmla="*/ 166210 h 1960678"/>
              <a:gd name="connsiteX9" fmla="*/ 2571751 w 3685904"/>
              <a:gd name="connsiteY9" fmla="*/ 326774 h 1960678"/>
              <a:gd name="connsiteX10" fmla="*/ 2673124 w 3685904"/>
              <a:gd name="connsiteY10" fmla="*/ 381542 h 1960678"/>
              <a:gd name="connsiteX11" fmla="*/ 2661558 w 3685904"/>
              <a:gd name="connsiteY11" fmla="*/ 223360 h 1960678"/>
              <a:gd name="connsiteX12" fmla="*/ 2691493 w 3685904"/>
              <a:gd name="connsiteY12" fmla="*/ 87288 h 1960678"/>
              <a:gd name="connsiteX13" fmla="*/ 2724151 w 3685904"/>
              <a:gd name="connsiteY13" fmla="*/ 2924 h 1960678"/>
              <a:gd name="connsiteX14" fmla="*/ 2794908 w 3685904"/>
              <a:gd name="connsiteY14" fmla="*/ 185260 h 1960678"/>
              <a:gd name="connsiteX15" fmla="*/ 2845254 w 3685904"/>
              <a:gd name="connsiteY15" fmla="*/ 307044 h 1960678"/>
              <a:gd name="connsiteX16" fmla="*/ 2903765 w 3685904"/>
              <a:gd name="connsiteY16" fmla="*/ 166210 h 1960678"/>
              <a:gd name="connsiteX17" fmla="*/ 2922815 w 3685904"/>
              <a:gd name="connsiteY17" fmla="*/ 119945 h 1960678"/>
              <a:gd name="connsiteX18" fmla="*/ 2974522 w 3685904"/>
              <a:gd name="connsiteY18" fmla="*/ 394810 h 1960678"/>
              <a:gd name="connsiteX19" fmla="*/ 2997314 w 3685904"/>
              <a:gd name="connsiteY19" fmla="*/ 512851 h 1960678"/>
              <a:gd name="connsiteX20" fmla="*/ 3146776 w 3685904"/>
              <a:gd name="connsiteY20" fmla="*/ 700755 h 1960678"/>
              <a:gd name="connsiteX21" fmla="*/ 3221347 w 3685904"/>
              <a:gd name="connsiteY21" fmla="*/ 725194 h 1960678"/>
              <a:gd name="connsiteX22" fmla="*/ 3278120 w 3685904"/>
              <a:gd name="connsiteY22" fmla="*/ 686844 h 1960678"/>
              <a:gd name="connsiteX23" fmla="*/ 3418992 w 3685904"/>
              <a:gd name="connsiteY23" fmla="*/ 822826 h 1960678"/>
              <a:gd name="connsiteX24" fmla="*/ 3535671 w 3685904"/>
              <a:gd name="connsiteY24" fmla="*/ 856163 h 1960678"/>
              <a:gd name="connsiteX25" fmla="*/ 3566627 w 3685904"/>
              <a:gd name="connsiteY25" fmla="*/ 829969 h 1960678"/>
              <a:gd name="connsiteX26" fmla="*/ 3608955 w 3685904"/>
              <a:gd name="connsiteY26" fmla="*/ 969032 h 1960678"/>
              <a:gd name="connsiteX27" fmla="*/ 3685691 w 3685904"/>
              <a:gd name="connsiteY27" fmla="*/ 1258596 h 1960678"/>
              <a:gd name="connsiteX28" fmla="*/ 3178481 w 3685904"/>
              <a:gd name="connsiteY28" fmla="*/ 1199063 h 1960678"/>
              <a:gd name="connsiteX29" fmla="*/ 2923497 w 3685904"/>
              <a:gd name="connsiteY29" fmla="*/ 1015977 h 1960678"/>
              <a:gd name="connsiteX30" fmla="*/ 2699851 w 3685904"/>
              <a:gd name="connsiteY30" fmla="*/ 770437 h 1960678"/>
              <a:gd name="connsiteX31" fmla="*/ 2598283 w 3685904"/>
              <a:gd name="connsiteY31" fmla="*/ 589731 h 1960678"/>
              <a:gd name="connsiteX32" fmla="*/ 2476161 w 3685904"/>
              <a:gd name="connsiteY32" fmla="*/ 410118 h 1960678"/>
              <a:gd name="connsiteX33" fmla="*/ 2428193 w 3685904"/>
              <a:gd name="connsiteY33" fmla="*/ 475773 h 1960678"/>
              <a:gd name="connsiteX34" fmla="*/ 2345871 w 3685904"/>
              <a:gd name="connsiteY34" fmla="*/ 623410 h 1960678"/>
              <a:gd name="connsiteX35" fmla="*/ 2228851 w 3685904"/>
              <a:gd name="connsiteY35" fmla="*/ 666953 h 1960678"/>
              <a:gd name="connsiteX36" fmla="*/ 2130879 w 3685904"/>
              <a:gd name="connsiteY36" fmla="*/ 683281 h 1960678"/>
              <a:gd name="connsiteX37" fmla="*/ 1907722 w 3685904"/>
              <a:gd name="connsiteY37" fmla="*/ 631573 h 1960678"/>
              <a:gd name="connsiteX38" fmla="*/ 1820637 w 3685904"/>
              <a:gd name="connsiteY38" fmla="*/ 721381 h 1960678"/>
              <a:gd name="connsiteX39" fmla="*/ 1687286 w 3685904"/>
              <a:gd name="connsiteY39" fmla="*/ 906438 h 1960678"/>
              <a:gd name="connsiteX40" fmla="*/ 1496786 w 3685904"/>
              <a:gd name="connsiteY40" fmla="*/ 1197631 h 1960678"/>
              <a:gd name="connsiteX41" fmla="*/ 1276351 w 3685904"/>
              <a:gd name="connsiteY41" fmla="*/ 1521481 h 1960678"/>
              <a:gd name="connsiteX42" fmla="*/ 1080407 w 3685904"/>
              <a:gd name="connsiteY42" fmla="*/ 1731030 h 1960678"/>
              <a:gd name="connsiteX43" fmla="*/ 930729 w 3685904"/>
              <a:gd name="connsiteY43" fmla="*/ 1869824 h 1960678"/>
              <a:gd name="connsiteX44" fmla="*/ 764722 w 3685904"/>
              <a:gd name="connsiteY44" fmla="*/ 1940581 h 1960678"/>
              <a:gd name="connsiteX45" fmla="*/ 576943 w 3685904"/>
              <a:gd name="connsiteY45" fmla="*/ 1959631 h 1960678"/>
              <a:gd name="connsiteX46" fmla="*/ 400052 w 3685904"/>
              <a:gd name="connsiteY46" fmla="*/ 1916088 h 1960678"/>
              <a:gd name="connsiteX47" fmla="*/ 231322 w 3685904"/>
              <a:gd name="connsiteY47" fmla="*/ 1891595 h 1960678"/>
              <a:gd name="connsiteX48" fmla="*/ 87086 w 3685904"/>
              <a:gd name="connsiteY48" fmla="*/ 1932417 h 1960678"/>
              <a:gd name="connsiteX49" fmla="*/ 0 w 3685904"/>
              <a:gd name="connsiteY49" fmla="*/ 1932417 h 1960678"/>
              <a:gd name="connsiteX50" fmla="*/ 5444 w 3685904"/>
              <a:gd name="connsiteY50" fmla="*/ 1635782 h 1960678"/>
              <a:gd name="connsiteX0" fmla="*/ 5444 w 3685904"/>
              <a:gd name="connsiteY0" fmla="*/ 1635782 h 1960678"/>
              <a:gd name="connsiteX1" fmla="*/ 315686 w 3685904"/>
              <a:gd name="connsiteY1" fmla="*/ 1554138 h 1960678"/>
              <a:gd name="connsiteX2" fmla="*/ 696686 w 3685904"/>
              <a:gd name="connsiteY2" fmla="*/ 1616731 h 1960678"/>
              <a:gd name="connsiteX3" fmla="*/ 1779815 w 3685904"/>
              <a:gd name="connsiteY3" fmla="*/ 247853 h 1960678"/>
              <a:gd name="connsiteX4" fmla="*/ 2149929 w 3685904"/>
              <a:gd name="connsiteY4" fmla="*/ 375760 h 1960678"/>
              <a:gd name="connsiteX5" fmla="*/ 2441122 w 3685904"/>
              <a:gd name="connsiteY5" fmla="*/ 111781 h 1960678"/>
              <a:gd name="connsiteX6" fmla="*/ 2471058 w 3685904"/>
              <a:gd name="connsiteY6" fmla="*/ 242410 h 1960678"/>
              <a:gd name="connsiteX7" fmla="*/ 2492829 w 3685904"/>
              <a:gd name="connsiteY7" fmla="*/ 353988 h 1960678"/>
              <a:gd name="connsiteX8" fmla="*/ 2530929 w 3685904"/>
              <a:gd name="connsiteY8" fmla="*/ 166210 h 1960678"/>
              <a:gd name="connsiteX9" fmla="*/ 2571751 w 3685904"/>
              <a:gd name="connsiteY9" fmla="*/ 326774 h 1960678"/>
              <a:gd name="connsiteX10" fmla="*/ 2673124 w 3685904"/>
              <a:gd name="connsiteY10" fmla="*/ 381542 h 1960678"/>
              <a:gd name="connsiteX11" fmla="*/ 2661558 w 3685904"/>
              <a:gd name="connsiteY11" fmla="*/ 223360 h 1960678"/>
              <a:gd name="connsiteX12" fmla="*/ 2691493 w 3685904"/>
              <a:gd name="connsiteY12" fmla="*/ 87288 h 1960678"/>
              <a:gd name="connsiteX13" fmla="*/ 2724151 w 3685904"/>
              <a:gd name="connsiteY13" fmla="*/ 2924 h 1960678"/>
              <a:gd name="connsiteX14" fmla="*/ 2794908 w 3685904"/>
              <a:gd name="connsiteY14" fmla="*/ 185260 h 1960678"/>
              <a:gd name="connsiteX15" fmla="*/ 2845254 w 3685904"/>
              <a:gd name="connsiteY15" fmla="*/ 307044 h 1960678"/>
              <a:gd name="connsiteX16" fmla="*/ 2903765 w 3685904"/>
              <a:gd name="connsiteY16" fmla="*/ 166210 h 1960678"/>
              <a:gd name="connsiteX17" fmla="*/ 2922815 w 3685904"/>
              <a:gd name="connsiteY17" fmla="*/ 119945 h 1960678"/>
              <a:gd name="connsiteX18" fmla="*/ 2974522 w 3685904"/>
              <a:gd name="connsiteY18" fmla="*/ 394810 h 1960678"/>
              <a:gd name="connsiteX19" fmla="*/ 2997314 w 3685904"/>
              <a:gd name="connsiteY19" fmla="*/ 512851 h 1960678"/>
              <a:gd name="connsiteX20" fmla="*/ 3146776 w 3685904"/>
              <a:gd name="connsiteY20" fmla="*/ 700755 h 1960678"/>
              <a:gd name="connsiteX21" fmla="*/ 3221347 w 3685904"/>
              <a:gd name="connsiteY21" fmla="*/ 725194 h 1960678"/>
              <a:gd name="connsiteX22" fmla="*/ 3278120 w 3685904"/>
              <a:gd name="connsiteY22" fmla="*/ 686844 h 1960678"/>
              <a:gd name="connsiteX23" fmla="*/ 3418992 w 3685904"/>
              <a:gd name="connsiteY23" fmla="*/ 822826 h 1960678"/>
              <a:gd name="connsiteX24" fmla="*/ 3535671 w 3685904"/>
              <a:gd name="connsiteY24" fmla="*/ 856163 h 1960678"/>
              <a:gd name="connsiteX25" fmla="*/ 3566627 w 3685904"/>
              <a:gd name="connsiteY25" fmla="*/ 829969 h 1960678"/>
              <a:gd name="connsiteX26" fmla="*/ 3608955 w 3685904"/>
              <a:gd name="connsiteY26" fmla="*/ 969032 h 1960678"/>
              <a:gd name="connsiteX27" fmla="*/ 3685691 w 3685904"/>
              <a:gd name="connsiteY27" fmla="*/ 1258596 h 1960678"/>
              <a:gd name="connsiteX28" fmla="*/ 3168956 w 3685904"/>
              <a:gd name="connsiteY28" fmla="*/ 1206207 h 1960678"/>
              <a:gd name="connsiteX29" fmla="*/ 2923497 w 3685904"/>
              <a:gd name="connsiteY29" fmla="*/ 1015977 h 1960678"/>
              <a:gd name="connsiteX30" fmla="*/ 2699851 w 3685904"/>
              <a:gd name="connsiteY30" fmla="*/ 770437 h 1960678"/>
              <a:gd name="connsiteX31" fmla="*/ 2598283 w 3685904"/>
              <a:gd name="connsiteY31" fmla="*/ 589731 h 1960678"/>
              <a:gd name="connsiteX32" fmla="*/ 2476161 w 3685904"/>
              <a:gd name="connsiteY32" fmla="*/ 410118 h 1960678"/>
              <a:gd name="connsiteX33" fmla="*/ 2428193 w 3685904"/>
              <a:gd name="connsiteY33" fmla="*/ 475773 h 1960678"/>
              <a:gd name="connsiteX34" fmla="*/ 2345871 w 3685904"/>
              <a:gd name="connsiteY34" fmla="*/ 623410 h 1960678"/>
              <a:gd name="connsiteX35" fmla="*/ 2228851 w 3685904"/>
              <a:gd name="connsiteY35" fmla="*/ 666953 h 1960678"/>
              <a:gd name="connsiteX36" fmla="*/ 2130879 w 3685904"/>
              <a:gd name="connsiteY36" fmla="*/ 683281 h 1960678"/>
              <a:gd name="connsiteX37" fmla="*/ 1907722 w 3685904"/>
              <a:gd name="connsiteY37" fmla="*/ 631573 h 1960678"/>
              <a:gd name="connsiteX38" fmla="*/ 1820637 w 3685904"/>
              <a:gd name="connsiteY38" fmla="*/ 721381 h 1960678"/>
              <a:gd name="connsiteX39" fmla="*/ 1687286 w 3685904"/>
              <a:gd name="connsiteY39" fmla="*/ 906438 h 1960678"/>
              <a:gd name="connsiteX40" fmla="*/ 1496786 w 3685904"/>
              <a:gd name="connsiteY40" fmla="*/ 1197631 h 1960678"/>
              <a:gd name="connsiteX41" fmla="*/ 1276351 w 3685904"/>
              <a:gd name="connsiteY41" fmla="*/ 1521481 h 1960678"/>
              <a:gd name="connsiteX42" fmla="*/ 1080407 w 3685904"/>
              <a:gd name="connsiteY42" fmla="*/ 1731030 h 1960678"/>
              <a:gd name="connsiteX43" fmla="*/ 930729 w 3685904"/>
              <a:gd name="connsiteY43" fmla="*/ 1869824 h 1960678"/>
              <a:gd name="connsiteX44" fmla="*/ 764722 w 3685904"/>
              <a:gd name="connsiteY44" fmla="*/ 1940581 h 1960678"/>
              <a:gd name="connsiteX45" fmla="*/ 576943 w 3685904"/>
              <a:gd name="connsiteY45" fmla="*/ 1959631 h 1960678"/>
              <a:gd name="connsiteX46" fmla="*/ 400052 w 3685904"/>
              <a:gd name="connsiteY46" fmla="*/ 1916088 h 1960678"/>
              <a:gd name="connsiteX47" fmla="*/ 231322 w 3685904"/>
              <a:gd name="connsiteY47" fmla="*/ 1891595 h 1960678"/>
              <a:gd name="connsiteX48" fmla="*/ 87086 w 3685904"/>
              <a:gd name="connsiteY48" fmla="*/ 1932417 h 1960678"/>
              <a:gd name="connsiteX49" fmla="*/ 0 w 3685904"/>
              <a:gd name="connsiteY49" fmla="*/ 1932417 h 1960678"/>
              <a:gd name="connsiteX50" fmla="*/ 5444 w 3685904"/>
              <a:gd name="connsiteY50" fmla="*/ 1635782 h 1960678"/>
              <a:gd name="connsiteX0" fmla="*/ 5444 w 3692720"/>
              <a:gd name="connsiteY0" fmla="*/ 1635782 h 1960678"/>
              <a:gd name="connsiteX1" fmla="*/ 315686 w 3692720"/>
              <a:gd name="connsiteY1" fmla="*/ 1554138 h 1960678"/>
              <a:gd name="connsiteX2" fmla="*/ 696686 w 3692720"/>
              <a:gd name="connsiteY2" fmla="*/ 1616731 h 1960678"/>
              <a:gd name="connsiteX3" fmla="*/ 1779815 w 3692720"/>
              <a:gd name="connsiteY3" fmla="*/ 247853 h 1960678"/>
              <a:gd name="connsiteX4" fmla="*/ 2149929 w 3692720"/>
              <a:gd name="connsiteY4" fmla="*/ 375760 h 1960678"/>
              <a:gd name="connsiteX5" fmla="*/ 2441122 w 3692720"/>
              <a:gd name="connsiteY5" fmla="*/ 111781 h 1960678"/>
              <a:gd name="connsiteX6" fmla="*/ 2471058 w 3692720"/>
              <a:gd name="connsiteY6" fmla="*/ 242410 h 1960678"/>
              <a:gd name="connsiteX7" fmla="*/ 2492829 w 3692720"/>
              <a:gd name="connsiteY7" fmla="*/ 353988 h 1960678"/>
              <a:gd name="connsiteX8" fmla="*/ 2530929 w 3692720"/>
              <a:gd name="connsiteY8" fmla="*/ 166210 h 1960678"/>
              <a:gd name="connsiteX9" fmla="*/ 2571751 w 3692720"/>
              <a:gd name="connsiteY9" fmla="*/ 326774 h 1960678"/>
              <a:gd name="connsiteX10" fmla="*/ 2673124 w 3692720"/>
              <a:gd name="connsiteY10" fmla="*/ 381542 h 1960678"/>
              <a:gd name="connsiteX11" fmla="*/ 2661558 w 3692720"/>
              <a:gd name="connsiteY11" fmla="*/ 223360 h 1960678"/>
              <a:gd name="connsiteX12" fmla="*/ 2691493 w 3692720"/>
              <a:gd name="connsiteY12" fmla="*/ 87288 h 1960678"/>
              <a:gd name="connsiteX13" fmla="*/ 2724151 w 3692720"/>
              <a:gd name="connsiteY13" fmla="*/ 2924 h 1960678"/>
              <a:gd name="connsiteX14" fmla="*/ 2794908 w 3692720"/>
              <a:gd name="connsiteY14" fmla="*/ 185260 h 1960678"/>
              <a:gd name="connsiteX15" fmla="*/ 2845254 w 3692720"/>
              <a:gd name="connsiteY15" fmla="*/ 307044 h 1960678"/>
              <a:gd name="connsiteX16" fmla="*/ 2903765 w 3692720"/>
              <a:gd name="connsiteY16" fmla="*/ 166210 h 1960678"/>
              <a:gd name="connsiteX17" fmla="*/ 2922815 w 3692720"/>
              <a:gd name="connsiteY17" fmla="*/ 119945 h 1960678"/>
              <a:gd name="connsiteX18" fmla="*/ 2974522 w 3692720"/>
              <a:gd name="connsiteY18" fmla="*/ 394810 h 1960678"/>
              <a:gd name="connsiteX19" fmla="*/ 2997314 w 3692720"/>
              <a:gd name="connsiteY19" fmla="*/ 512851 h 1960678"/>
              <a:gd name="connsiteX20" fmla="*/ 3146776 w 3692720"/>
              <a:gd name="connsiteY20" fmla="*/ 700755 h 1960678"/>
              <a:gd name="connsiteX21" fmla="*/ 3221347 w 3692720"/>
              <a:gd name="connsiteY21" fmla="*/ 725194 h 1960678"/>
              <a:gd name="connsiteX22" fmla="*/ 3278120 w 3692720"/>
              <a:gd name="connsiteY22" fmla="*/ 686844 h 1960678"/>
              <a:gd name="connsiteX23" fmla="*/ 3418992 w 3692720"/>
              <a:gd name="connsiteY23" fmla="*/ 822826 h 1960678"/>
              <a:gd name="connsiteX24" fmla="*/ 3535671 w 3692720"/>
              <a:gd name="connsiteY24" fmla="*/ 856163 h 1960678"/>
              <a:gd name="connsiteX25" fmla="*/ 3566627 w 3692720"/>
              <a:gd name="connsiteY25" fmla="*/ 829969 h 1960678"/>
              <a:gd name="connsiteX26" fmla="*/ 3608955 w 3692720"/>
              <a:gd name="connsiteY26" fmla="*/ 969032 h 1960678"/>
              <a:gd name="connsiteX27" fmla="*/ 3685691 w 3692720"/>
              <a:gd name="connsiteY27" fmla="*/ 1258596 h 1960678"/>
              <a:gd name="connsiteX28" fmla="*/ 3414228 w 3692720"/>
              <a:gd name="connsiteY28" fmla="*/ 1253832 h 1960678"/>
              <a:gd name="connsiteX29" fmla="*/ 3168956 w 3692720"/>
              <a:gd name="connsiteY29" fmla="*/ 1206207 h 1960678"/>
              <a:gd name="connsiteX30" fmla="*/ 2923497 w 3692720"/>
              <a:gd name="connsiteY30" fmla="*/ 1015977 h 1960678"/>
              <a:gd name="connsiteX31" fmla="*/ 2699851 w 3692720"/>
              <a:gd name="connsiteY31" fmla="*/ 770437 h 1960678"/>
              <a:gd name="connsiteX32" fmla="*/ 2598283 w 3692720"/>
              <a:gd name="connsiteY32" fmla="*/ 589731 h 1960678"/>
              <a:gd name="connsiteX33" fmla="*/ 2476161 w 3692720"/>
              <a:gd name="connsiteY33" fmla="*/ 410118 h 1960678"/>
              <a:gd name="connsiteX34" fmla="*/ 2428193 w 3692720"/>
              <a:gd name="connsiteY34" fmla="*/ 475773 h 1960678"/>
              <a:gd name="connsiteX35" fmla="*/ 2345871 w 3692720"/>
              <a:gd name="connsiteY35" fmla="*/ 623410 h 1960678"/>
              <a:gd name="connsiteX36" fmla="*/ 2228851 w 3692720"/>
              <a:gd name="connsiteY36" fmla="*/ 666953 h 1960678"/>
              <a:gd name="connsiteX37" fmla="*/ 2130879 w 3692720"/>
              <a:gd name="connsiteY37" fmla="*/ 683281 h 1960678"/>
              <a:gd name="connsiteX38" fmla="*/ 1907722 w 3692720"/>
              <a:gd name="connsiteY38" fmla="*/ 631573 h 1960678"/>
              <a:gd name="connsiteX39" fmla="*/ 1820637 w 3692720"/>
              <a:gd name="connsiteY39" fmla="*/ 721381 h 1960678"/>
              <a:gd name="connsiteX40" fmla="*/ 1687286 w 3692720"/>
              <a:gd name="connsiteY40" fmla="*/ 906438 h 1960678"/>
              <a:gd name="connsiteX41" fmla="*/ 1496786 w 3692720"/>
              <a:gd name="connsiteY41" fmla="*/ 1197631 h 1960678"/>
              <a:gd name="connsiteX42" fmla="*/ 1276351 w 3692720"/>
              <a:gd name="connsiteY42" fmla="*/ 1521481 h 1960678"/>
              <a:gd name="connsiteX43" fmla="*/ 1080407 w 3692720"/>
              <a:gd name="connsiteY43" fmla="*/ 1731030 h 1960678"/>
              <a:gd name="connsiteX44" fmla="*/ 930729 w 3692720"/>
              <a:gd name="connsiteY44" fmla="*/ 1869824 h 1960678"/>
              <a:gd name="connsiteX45" fmla="*/ 764722 w 3692720"/>
              <a:gd name="connsiteY45" fmla="*/ 1940581 h 1960678"/>
              <a:gd name="connsiteX46" fmla="*/ 576943 w 3692720"/>
              <a:gd name="connsiteY46" fmla="*/ 1959631 h 1960678"/>
              <a:gd name="connsiteX47" fmla="*/ 400052 w 3692720"/>
              <a:gd name="connsiteY47" fmla="*/ 1916088 h 1960678"/>
              <a:gd name="connsiteX48" fmla="*/ 231322 w 3692720"/>
              <a:gd name="connsiteY48" fmla="*/ 1891595 h 1960678"/>
              <a:gd name="connsiteX49" fmla="*/ 87086 w 3692720"/>
              <a:gd name="connsiteY49" fmla="*/ 1932417 h 1960678"/>
              <a:gd name="connsiteX50" fmla="*/ 0 w 3692720"/>
              <a:gd name="connsiteY50" fmla="*/ 1932417 h 1960678"/>
              <a:gd name="connsiteX51" fmla="*/ 5444 w 3692720"/>
              <a:gd name="connsiteY51" fmla="*/ 1635782 h 1960678"/>
              <a:gd name="connsiteX0" fmla="*/ 5444 w 3692720"/>
              <a:gd name="connsiteY0" fmla="*/ 1635782 h 1960678"/>
              <a:gd name="connsiteX1" fmla="*/ 315686 w 3692720"/>
              <a:gd name="connsiteY1" fmla="*/ 1554138 h 1960678"/>
              <a:gd name="connsiteX2" fmla="*/ 696686 w 3692720"/>
              <a:gd name="connsiteY2" fmla="*/ 1616731 h 1960678"/>
              <a:gd name="connsiteX3" fmla="*/ 1779815 w 3692720"/>
              <a:gd name="connsiteY3" fmla="*/ 247853 h 1960678"/>
              <a:gd name="connsiteX4" fmla="*/ 2149929 w 3692720"/>
              <a:gd name="connsiteY4" fmla="*/ 375760 h 1960678"/>
              <a:gd name="connsiteX5" fmla="*/ 2441122 w 3692720"/>
              <a:gd name="connsiteY5" fmla="*/ 111781 h 1960678"/>
              <a:gd name="connsiteX6" fmla="*/ 2471058 w 3692720"/>
              <a:gd name="connsiteY6" fmla="*/ 242410 h 1960678"/>
              <a:gd name="connsiteX7" fmla="*/ 2492829 w 3692720"/>
              <a:gd name="connsiteY7" fmla="*/ 353988 h 1960678"/>
              <a:gd name="connsiteX8" fmla="*/ 2530929 w 3692720"/>
              <a:gd name="connsiteY8" fmla="*/ 166210 h 1960678"/>
              <a:gd name="connsiteX9" fmla="*/ 2571751 w 3692720"/>
              <a:gd name="connsiteY9" fmla="*/ 326774 h 1960678"/>
              <a:gd name="connsiteX10" fmla="*/ 2673124 w 3692720"/>
              <a:gd name="connsiteY10" fmla="*/ 381542 h 1960678"/>
              <a:gd name="connsiteX11" fmla="*/ 2661558 w 3692720"/>
              <a:gd name="connsiteY11" fmla="*/ 223360 h 1960678"/>
              <a:gd name="connsiteX12" fmla="*/ 2691493 w 3692720"/>
              <a:gd name="connsiteY12" fmla="*/ 87288 h 1960678"/>
              <a:gd name="connsiteX13" fmla="*/ 2724151 w 3692720"/>
              <a:gd name="connsiteY13" fmla="*/ 2924 h 1960678"/>
              <a:gd name="connsiteX14" fmla="*/ 2794908 w 3692720"/>
              <a:gd name="connsiteY14" fmla="*/ 185260 h 1960678"/>
              <a:gd name="connsiteX15" fmla="*/ 2845254 w 3692720"/>
              <a:gd name="connsiteY15" fmla="*/ 307044 h 1960678"/>
              <a:gd name="connsiteX16" fmla="*/ 2903765 w 3692720"/>
              <a:gd name="connsiteY16" fmla="*/ 166210 h 1960678"/>
              <a:gd name="connsiteX17" fmla="*/ 2922815 w 3692720"/>
              <a:gd name="connsiteY17" fmla="*/ 119945 h 1960678"/>
              <a:gd name="connsiteX18" fmla="*/ 2974522 w 3692720"/>
              <a:gd name="connsiteY18" fmla="*/ 394810 h 1960678"/>
              <a:gd name="connsiteX19" fmla="*/ 2997314 w 3692720"/>
              <a:gd name="connsiteY19" fmla="*/ 512851 h 1960678"/>
              <a:gd name="connsiteX20" fmla="*/ 3146776 w 3692720"/>
              <a:gd name="connsiteY20" fmla="*/ 700755 h 1960678"/>
              <a:gd name="connsiteX21" fmla="*/ 3221347 w 3692720"/>
              <a:gd name="connsiteY21" fmla="*/ 725194 h 1960678"/>
              <a:gd name="connsiteX22" fmla="*/ 3278120 w 3692720"/>
              <a:gd name="connsiteY22" fmla="*/ 686844 h 1960678"/>
              <a:gd name="connsiteX23" fmla="*/ 3418992 w 3692720"/>
              <a:gd name="connsiteY23" fmla="*/ 822826 h 1960678"/>
              <a:gd name="connsiteX24" fmla="*/ 3535671 w 3692720"/>
              <a:gd name="connsiteY24" fmla="*/ 856163 h 1960678"/>
              <a:gd name="connsiteX25" fmla="*/ 3566627 w 3692720"/>
              <a:gd name="connsiteY25" fmla="*/ 829969 h 1960678"/>
              <a:gd name="connsiteX26" fmla="*/ 3608955 w 3692720"/>
              <a:gd name="connsiteY26" fmla="*/ 969032 h 1960678"/>
              <a:gd name="connsiteX27" fmla="*/ 3685691 w 3692720"/>
              <a:gd name="connsiteY27" fmla="*/ 1258596 h 1960678"/>
              <a:gd name="connsiteX28" fmla="*/ 3428515 w 3692720"/>
              <a:gd name="connsiteY28" fmla="*/ 1282407 h 1960678"/>
              <a:gd name="connsiteX29" fmla="*/ 3168956 w 3692720"/>
              <a:gd name="connsiteY29" fmla="*/ 1206207 h 1960678"/>
              <a:gd name="connsiteX30" fmla="*/ 2923497 w 3692720"/>
              <a:gd name="connsiteY30" fmla="*/ 1015977 h 1960678"/>
              <a:gd name="connsiteX31" fmla="*/ 2699851 w 3692720"/>
              <a:gd name="connsiteY31" fmla="*/ 770437 h 1960678"/>
              <a:gd name="connsiteX32" fmla="*/ 2598283 w 3692720"/>
              <a:gd name="connsiteY32" fmla="*/ 589731 h 1960678"/>
              <a:gd name="connsiteX33" fmla="*/ 2476161 w 3692720"/>
              <a:gd name="connsiteY33" fmla="*/ 410118 h 1960678"/>
              <a:gd name="connsiteX34" fmla="*/ 2428193 w 3692720"/>
              <a:gd name="connsiteY34" fmla="*/ 475773 h 1960678"/>
              <a:gd name="connsiteX35" fmla="*/ 2345871 w 3692720"/>
              <a:gd name="connsiteY35" fmla="*/ 623410 h 1960678"/>
              <a:gd name="connsiteX36" fmla="*/ 2228851 w 3692720"/>
              <a:gd name="connsiteY36" fmla="*/ 666953 h 1960678"/>
              <a:gd name="connsiteX37" fmla="*/ 2130879 w 3692720"/>
              <a:gd name="connsiteY37" fmla="*/ 683281 h 1960678"/>
              <a:gd name="connsiteX38" fmla="*/ 1907722 w 3692720"/>
              <a:gd name="connsiteY38" fmla="*/ 631573 h 1960678"/>
              <a:gd name="connsiteX39" fmla="*/ 1820637 w 3692720"/>
              <a:gd name="connsiteY39" fmla="*/ 721381 h 1960678"/>
              <a:gd name="connsiteX40" fmla="*/ 1687286 w 3692720"/>
              <a:gd name="connsiteY40" fmla="*/ 906438 h 1960678"/>
              <a:gd name="connsiteX41" fmla="*/ 1496786 w 3692720"/>
              <a:gd name="connsiteY41" fmla="*/ 1197631 h 1960678"/>
              <a:gd name="connsiteX42" fmla="*/ 1276351 w 3692720"/>
              <a:gd name="connsiteY42" fmla="*/ 1521481 h 1960678"/>
              <a:gd name="connsiteX43" fmla="*/ 1080407 w 3692720"/>
              <a:gd name="connsiteY43" fmla="*/ 1731030 h 1960678"/>
              <a:gd name="connsiteX44" fmla="*/ 930729 w 3692720"/>
              <a:gd name="connsiteY44" fmla="*/ 1869824 h 1960678"/>
              <a:gd name="connsiteX45" fmla="*/ 764722 w 3692720"/>
              <a:gd name="connsiteY45" fmla="*/ 1940581 h 1960678"/>
              <a:gd name="connsiteX46" fmla="*/ 576943 w 3692720"/>
              <a:gd name="connsiteY46" fmla="*/ 1959631 h 1960678"/>
              <a:gd name="connsiteX47" fmla="*/ 400052 w 3692720"/>
              <a:gd name="connsiteY47" fmla="*/ 1916088 h 1960678"/>
              <a:gd name="connsiteX48" fmla="*/ 231322 w 3692720"/>
              <a:gd name="connsiteY48" fmla="*/ 1891595 h 1960678"/>
              <a:gd name="connsiteX49" fmla="*/ 87086 w 3692720"/>
              <a:gd name="connsiteY49" fmla="*/ 1932417 h 1960678"/>
              <a:gd name="connsiteX50" fmla="*/ 0 w 3692720"/>
              <a:gd name="connsiteY50" fmla="*/ 1932417 h 1960678"/>
              <a:gd name="connsiteX51" fmla="*/ 5444 w 3692720"/>
              <a:gd name="connsiteY51" fmla="*/ 1635782 h 1960678"/>
              <a:gd name="connsiteX0" fmla="*/ 5444 w 3687516"/>
              <a:gd name="connsiteY0" fmla="*/ 1635782 h 1960678"/>
              <a:gd name="connsiteX1" fmla="*/ 315686 w 3687516"/>
              <a:gd name="connsiteY1" fmla="*/ 1554138 h 1960678"/>
              <a:gd name="connsiteX2" fmla="*/ 696686 w 3687516"/>
              <a:gd name="connsiteY2" fmla="*/ 1616731 h 1960678"/>
              <a:gd name="connsiteX3" fmla="*/ 1779815 w 3687516"/>
              <a:gd name="connsiteY3" fmla="*/ 247853 h 1960678"/>
              <a:gd name="connsiteX4" fmla="*/ 2149929 w 3687516"/>
              <a:gd name="connsiteY4" fmla="*/ 375760 h 1960678"/>
              <a:gd name="connsiteX5" fmla="*/ 2441122 w 3687516"/>
              <a:gd name="connsiteY5" fmla="*/ 111781 h 1960678"/>
              <a:gd name="connsiteX6" fmla="*/ 2471058 w 3687516"/>
              <a:gd name="connsiteY6" fmla="*/ 242410 h 1960678"/>
              <a:gd name="connsiteX7" fmla="*/ 2492829 w 3687516"/>
              <a:gd name="connsiteY7" fmla="*/ 353988 h 1960678"/>
              <a:gd name="connsiteX8" fmla="*/ 2530929 w 3687516"/>
              <a:gd name="connsiteY8" fmla="*/ 166210 h 1960678"/>
              <a:gd name="connsiteX9" fmla="*/ 2571751 w 3687516"/>
              <a:gd name="connsiteY9" fmla="*/ 326774 h 1960678"/>
              <a:gd name="connsiteX10" fmla="*/ 2673124 w 3687516"/>
              <a:gd name="connsiteY10" fmla="*/ 381542 h 1960678"/>
              <a:gd name="connsiteX11" fmla="*/ 2661558 w 3687516"/>
              <a:gd name="connsiteY11" fmla="*/ 223360 h 1960678"/>
              <a:gd name="connsiteX12" fmla="*/ 2691493 w 3687516"/>
              <a:gd name="connsiteY12" fmla="*/ 87288 h 1960678"/>
              <a:gd name="connsiteX13" fmla="*/ 2724151 w 3687516"/>
              <a:gd name="connsiteY13" fmla="*/ 2924 h 1960678"/>
              <a:gd name="connsiteX14" fmla="*/ 2794908 w 3687516"/>
              <a:gd name="connsiteY14" fmla="*/ 185260 h 1960678"/>
              <a:gd name="connsiteX15" fmla="*/ 2845254 w 3687516"/>
              <a:gd name="connsiteY15" fmla="*/ 307044 h 1960678"/>
              <a:gd name="connsiteX16" fmla="*/ 2903765 w 3687516"/>
              <a:gd name="connsiteY16" fmla="*/ 166210 h 1960678"/>
              <a:gd name="connsiteX17" fmla="*/ 2922815 w 3687516"/>
              <a:gd name="connsiteY17" fmla="*/ 119945 h 1960678"/>
              <a:gd name="connsiteX18" fmla="*/ 2974522 w 3687516"/>
              <a:gd name="connsiteY18" fmla="*/ 394810 h 1960678"/>
              <a:gd name="connsiteX19" fmla="*/ 2997314 w 3687516"/>
              <a:gd name="connsiteY19" fmla="*/ 512851 h 1960678"/>
              <a:gd name="connsiteX20" fmla="*/ 3146776 w 3687516"/>
              <a:gd name="connsiteY20" fmla="*/ 700755 h 1960678"/>
              <a:gd name="connsiteX21" fmla="*/ 3221347 w 3687516"/>
              <a:gd name="connsiteY21" fmla="*/ 725194 h 1960678"/>
              <a:gd name="connsiteX22" fmla="*/ 3278120 w 3687516"/>
              <a:gd name="connsiteY22" fmla="*/ 686844 h 1960678"/>
              <a:gd name="connsiteX23" fmla="*/ 3418992 w 3687516"/>
              <a:gd name="connsiteY23" fmla="*/ 822826 h 1960678"/>
              <a:gd name="connsiteX24" fmla="*/ 3535671 w 3687516"/>
              <a:gd name="connsiteY24" fmla="*/ 856163 h 1960678"/>
              <a:gd name="connsiteX25" fmla="*/ 3566627 w 3687516"/>
              <a:gd name="connsiteY25" fmla="*/ 829969 h 1960678"/>
              <a:gd name="connsiteX26" fmla="*/ 3608955 w 3687516"/>
              <a:gd name="connsiteY26" fmla="*/ 969032 h 1960678"/>
              <a:gd name="connsiteX27" fmla="*/ 3685691 w 3687516"/>
              <a:gd name="connsiteY27" fmla="*/ 1258596 h 1960678"/>
              <a:gd name="connsiteX28" fmla="*/ 3642828 w 3687516"/>
              <a:gd name="connsiteY28" fmla="*/ 1280026 h 1960678"/>
              <a:gd name="connsiteX29" fmla="*/ 3428515 w 3687516"/>
              <a:gd name="connsiteY29" fmla="*/ 1282407 h 1960678"/>
              <a:gd name="connsiteX30" fmla="*/ 3168956 w 3687516"/>
              <a:gd name="connsiteY30" fmla="*/ 1206207 h 1960678"/>
              <a:gd name="connsiteX31" fmla="*/ 2923497 w 3687516"/>
              <a:gd name="connsiteY31" fmla="*/ 1015977 h 1960678"/>
              <a:gd name="connsiteX32" fmla="*/ 2699851 w 3687516"/>
              <a:gd name="connsiteY32" fmla="*/ 770437 h 1960678"/>
              <a:gd name="connsiteX33" fmla="*/ 2598283 w 3687516"/>
              <a:gd name="connsiteY33" fmla="*/ 589731 h 1960678"/>
              <a:gd name="connsiteX34" fmla="*/ 2476161 w 3687516"/>
              <a:gd name="connsiteY34" fmla="*/ 410118 h 1960678"/>
              <a:gd name="connsiteX35" fmla="*/ 2428193 w 3687516"/>
              <a:gd name="connsiteY35" fmla="*/ 475773 h 1960678"/>
              <a:gd name="connsiteX36" fmla="*/ 2345871 w 3687516"/>
              <a:gd name="connsiteY36" fmla="*/ 623410 h 1960678"/>
              <a:gd name="connsiteX37" fmla="*/ 2228851 w 3687516"/>
              <a:gd name="connsiteY37" fmla="*/ 666953 h 1960678"/>
              <a:gd name="connsiteX38" fmla="*/ 2130879 w 3687516"/>
              <a:gd name="connsiteY38" fmla="*/ 683281 h 1960678"/>
              <a:gd name="connsiteX39" fmla="*/ 1907722 w 3687516"/>
              <a:gd name="connsiteY39" fmla="*/ 631573 h 1960678"/>
              <a:gd name="connsiteX40" fmla="*/ 1820637 w 3687516"/>
              <a:gd name="connsiteY40" fmla="*/ 721381 h 1960678"/>
              <a:gd name="connsiteX41" fmla="*/ 1687286 w 3687516"/>
              <a:gd name="connsiteY41" fmla="*/ 906438 h 1960678"/>
              <a:gd name="connsiteX42" fmla="*/ 1496786 w 3687516"/>
              <a:gd name="connsiteY42" fmla="*/ 1197631 h 1960678"/>
              <a:gd name="connsiteX43" fmla="*/ 1276351 w 3687516"/>
              <a:gd name="connsiteY43" fmla="*/ 1521481 h 1960678"/>
              <a:gd name="connsiteX44" fmla="*/ 1080407 w 3687516"/>
              <a:gd name="connsiteY44" fmla="*/ 1731030 h 1960678"/>
              <a:gd name="connsiteX45" fmla="*/ 930729 w 3687516"/>
              <a:gd name="connsiteY45" fmla="*/ 1869824 h 1960678"/>
              <a:gd name="connsiteX46" fmla="*/ 764722 w 3687516"/>
              <a:gd name="connsiteY46" fmla="*/ 1940581 h 1960678"/>
              <a:gd name="connsiteX47" fmla="*/ 576943 w 3687516"/>
              <a:gd name="connsiteY47" fmla="*/ 1959631 h 1960678"/>
              <a:gd name="connsiteX48" fmla="*/ 400052 w 3687516"/>
              <a:gd name="connsiteY48" fmla="*/ 1916088 h 1960678"/>
              <a:gd name="connsiteX49" fmla="*/ 231322 w 3687516"/>
              <a:gd name="connsiteY49" fmla="*/ 1891595 h 1960678"/>
              <a:gd name="connsiteX50" fmla="*/ 87086 w 3687516"/>
              <a:gd name="connsiteY50" fmla="*/ 1932417 h 1960678"/>
              <a:gd name="connsiteX51" fmla="*/ 0 w 3687516"/>
              <a:gd name="connsiteY51" fmla="*/ 1932417 h 1960678"/>
              <a:gd name="connsiteX52" fmla="*/ 5444 w 3687516"/>
              <a:gd name="connsiteY52" fmla="*/ 1635782 h 1960678"/>
              <a:gd name="connsiteX0" fmla="*/ 5444 w 3687516"/>
              <a:gd name="connsiteY0" fmla="*/ 1635782 h 1960678"/>
              <a:gd name="connsiteX1" fmla="*/ 315686 w 3687516"/>
              <a:gd name="connsiteY1" fmla="*/ 1554138 h 1960678"/>
              <a:gd name="connsiteX2" fmla="*/ 696686 w 3687516"/>
              <a:gd name="connsiteY2" fmla="*/ 1616731 h 1960678"/>
              <a:gd name="connsiteX3" fmla="*/ 1779815 w 3687516"/>
              <a:gd name="connsiteY3" fmla="*/ 247853 h 1960678"/>
              <a:gd name="connsiteX4" fmla="*/ 2149929 w 3687516"/>
              <a:gd name="connsiteY4" fmla="*/ 375760 h 1960678"/>
              <a:gd name="connsiteX5" fmla="*/ 2441122 w 3687516"/>
              <a:gd name="connsiteY5" fmla="*/ 111781 h 1960678"/>
              <a:gd name="connsiteX6" fmla="*/ 2471058 w 3687516"/>
              <a:gd name="connsiteY6" fmla="*/ 242410 h 1960678"/>
              <a:gd name="connsiteX7" fmla="*/ 2492829 w 3687516"/>
              <a:gd name="connsiteY7" fmla="*/ 353988 h 1960678"/>
              <a:gd name="connsiteX8" fmla="*/ 2530929 w 3687516"/>
              <a:gd name="connsiteY8" fmla="*/ 166210 h 1960678"/>
              <a:gd name="connsiteX9" fmla="*/ 2571751 w 3687516"/>
              <a:gd name="connsiteY9" fmla="*/ 326774 h 1960678"/>
              <a:gd name="connsiteX10" fmla="*/ 2673124 w 3687516"/>
              <a:gd name="connsiteY10" fmla="*/ 381542 h 1960678"/>
              <a:gd name="connsiteX11" fmla="*/ 2661558 w 3687516"/>
              <a:gd name="connsiteY11" fmla="*/ 223360 h 1960678"/>
              <a:gd name="connsiteX12" fmla="*/ 2691493 w 3687516"/>
              <a:gd name="connsiteY12" fmla="*/ 87288 h 1960678"/>
              <a:gd name="connsiteX13" fmla="*/ 2724151 w 3687516"/>
              <a:gd name="connsiteY13" fmla="*/ 2924 h 1960678"/>
              <a:gd name="connsiteX14" fmla="*/ 2794908 w 3687516"/>
              <a:gd name="connsiteY14" fmla="*/ 185260 h 1960678"/>
              <a:gd name="connsiteX15" fmla="*/ 2845254 w 3687516"/>
              <a:gd name="connsiteY15" fmla="*/ 307044 h 1960678"/>
              <a:gd name="connsiteX16" fmla="*/ 2903765 w 3687516"/>
              <a:gd name="connsiteY16" fmla="*/ 166210 h 1960678"/>
              <a:gd name="connsiteX17" fmla="*/ 2922815 w 3687516"/>
              <a:gd name="connsiteY17" fmla="*/ 119945 h 1960678"/>
              <a:gd name="connsiteX18" fmla="*/ 2974522 w 3687516"/>
              <a:gd name="connsiteY18" fmla="*/ 394810 h 1960678"/>
              <a:gd name="connsiteX19" fmla="*/ 2997314 w 3687516"/>
              <a:gd name="connsiteY19" fmla="*/ 512851 h 1960678"/>
              <a:gd name="connsiteX20" fmla="*/ 3146776 w 3687516"/>
              <a:gd name="connsiteY20" fmla="*/ 700755 h 1960678"/>
              <a:gd name="connsiteX21" fmla="*/ 3221347 w 3687516"/>
              <a:gd name="connsiteY21" fmla="*/ 725194 h 1960678"/>
              <a:gd name="connsiteX22" fmla="*/ 3278120 w 3687516"/>
              <a:gd name="connsiteY22" fmla="*/ 686844 h 1960678"/>
              <a:gd name="connsiteX23" fmla="*/ 3418992 w 3687516"/>
              <a:gd name="connsiteY23" fmla="*/ 822826 h 1960678"/>
              <a:gd name="connsiteX24" fmla="*/ 3535671 w 3687516"/>
              <a:gd name="connsiteY24" fmla="*/ 856163 h 1960678"/>
              <a:gd name="connsiteX25" fmla="*/ 3566627 w 3687516"/>
              <a:gd name="connsiteY25" fmla="*/ 829969 h 1960678"/>
              <a:gd name="connsiteX26" fmla="*/ 3608955 w 3687516"/>
              <a:gd name="connsiteY26" fmla="*/ 969032 h 1960678"/>
              <a:gd name="connsiteX27" fmla="*/ 3685691 w 3687516"/>
              <a:gd name="connsiteY27" fmla="*/ 1258596 h 1960678"/>
              <a:gd name="connsiteX28" fmla="*/ 3642828 w 3687516"/>
              <a:gd name="connsiteY28" fmla="*/ 1258594 h 1960678"/>
              <a:gd name="connsiteX29" fmla="*/ 3428515 w 3687516"/>
              <a:gd name="connsiteY29" fmla="*/ 1282407 h 1960678"/>
              <a:gd name="connsiteX30" fmla="*/ 3168956 w 3687516"/>
              <a:gd name="connsiteY30" fmla="*/ 1206207 h 1960678"/>
              <a:gd name="connsiteX31" fmla="*/ 2923497 w 3687516"/>
              <a:gd name="connsiteY31" fmla="*/ 1015977 h 1960678"/>
              <a:gd name="connsiteX32" fmla="*/ 2699851 w 3687516"/>
              <a:gd name="connsiteY32" fmla="*/ 770437 h 1960678"/>
              <a:gd name="connsiteX33" fmla="*/ 2598283 w 3687516"/>
              <a:gd name="connsiteY33" fmla="*/ 589731 h 1960678"/>
              <a:gd name="connsiteX34" fmla="*/ 2476161 w 3687516"/>
              <a:gd name="connsiteY34" fmla="*/ 410118 h 1960678"/>
              <a:gd name="connsiteX35" fmla="*/ 2428193 w 3687516"/>
              <a:gd name="connsiteY35" fmla="*/ 475773 h 1960678"/>
              <a:gd name="connsiteX36" fmla="*/ 2345871 w 3687516"/>
              <a:gd name="connsiteY36" fmla="*/ 623410 h 1960678"/>
              <a:gd name="connsiteX37" fmla="*/ 2228851 w 3687516"/>
              <a:gd name="connsiteY37" fmla="*/ 666953 h 1960678"/>
              <a:gd name="connsiteX38" fmla="*/ 2130879 w 3687516"/>
              <a:gd name="connsiteY38" fmla="*/ 683281 h 1960678"/>
              <a:gd name="connsiteX39" fmla="*/ 1907722 w 3687516"/>
              <a:gd name="connsiteY39" fmla="*/ 631573 h 1960678"/>
              <a:gd name="connsiteX40" fmla="*/ 1820637 w 3687516"/>
              <a:gd name="connsiteY40" fmla="*/ 721381 h 1960678"/>
              <a:gd name="connsiteX41" fmla="*/ 1687286 w 3687516"/>
              <a:gd name="connsiteY41" fmla="*/ 906438 h 1960678"/>
              <a:gd name="connsiteX42" fmla="*/ 1496786 w 3687516"/>
              <a:gd name="connsiteY42" fmla="*/ 1197631 h 1960678"/>
              <a:gd name="connsiteX43" fmla="*/ 1276351 w 3687516"/>
              <a:gd name="connsiteY43" fmla="*/ 1521481 h 1960678"/>
              <a:gd name="connsiteX44" fmla="*/ 1080407 w 3687516"/>
              <a:gd name="connsiteY44" fmla="*/ 1731030 h 1960678"/>
              <a:gd name="connsiteX45" fmla="*/ 930729 w 3687516"/>
              <a:gd name="connsiteY45" fmla="*/ 1869824 h 1960678"/>
              <a:gd name="connsiteX46" fmla="*/ 764722 w 3687516"/>
              <a:gd name="connsiteY46" fmla="*/ 1940581 h 1960678"/>
              <a:gd name="connsiteX47" fmla="*/ 576943 w 3687516"/>
              <a:gd name="connsiteY47" fmla="*/ 1959631 h 1960678"/>
              <a:gd name="connsiteX48" fmla="*/ 400052 w 3687516"/>
              <a:gd name="connsiteY48" fmla="*/ 1916088 h 1960678"/>
              <a:gd name="connsiteX49" fmla="*/ 231322 w 3687516"/>
              <a:gd name="connsiteY49" fmla="*/ 1891595 h 1960678"/>
              <a:gd name="connsiteX50" fmla="*/ 87086 w 3687516"/>
              <a:gd name="connsiteY50" fmla="*/ 1932417 h 1960678"/>
              <a:gd name="connsiteX51" fmla="*/ 0 w 3687516"/>
              <a:gd name="connsiteY51" fmla="*/ 1932417 h 1960678"/>
              <a:gd name="connsiteX52" fmla="*/ 5444 w 3687516"/>
              <a:gd name="connsiteY52" fmla="*/ 1635782 h 1960678"/>
              <a:gd name="connsiteX0" fmla="*/ 5444 w 3681432"/>
              <a:gd name="connsiteY0" fmla="*/ 1635782 h 1960678"/>
              <a:gd name="connsiteX1" fmla="*/ 315686 w 3681432"/>
              <a:gd name="connsiteY1" fmla="*/ 1554138 h 1960678"/>
              <a:gd name="connsiteX2" fmla="*/ 696686 w 3681432"/>
              <a:gd name="connsiteY2" fmla="*/ 1616731 h 1960678"/>
              <a:gd name="connsiteX3" fmla="*/ 1779815 w 3681432"/>
              <a:gd name="connsiteY3" fmla="*/ 247853 h 1960678"/>
              <a:gd name="connsiteX4" fmla="*/ 2149929 w 3681432"/>
              <a:gd name="connsiteY4" fmla="*/ 375760 h 1960678"/>
              <a:gd name="connsiteX5" fmla="*/ 2441122 w 3681432"/>
              <a:gd name="connsiteY5" fmla="*/ 111781 h 1960678"/>
              <a:gd name="connsiteX6" fmla="*/ 2471058 w 3681432"/>
              <a:gd name="connsiteY6" fmla="*/ 242410 h 1960678"/>
              <a:gd name="connsiteX7" fmla="*/ 2492829 w 3681432"/>
              <a:gd name="connsiteY7" fmla="*/ 353988 h 1960678"/>
              <a:gd name="connsiteX8" fmla="*/ 2530929 w 3681432"/>
              <a:gd name="connsiteY8" fmla="*/ 166210 h 1960678"/>
              <a:gd name="connsiteX9" fmla="*/ 2571751 w 3681432"/>
              <a:gd name="connsiteY9" fmla="*/ 326774 h 1960678"/>
              <a:gd name="connsiteX10" fmla="*/ 2673124 w 3681432"/>
              <a:gd name="connsiteY10" fmla="*/ 381542 h 1960678"/>
              <a:gd name="connsiteX11" fmla="*/ 2661558 w 3681432"/>
              <a:gd name="connsiteY11" fmla="*/ 223360 h 1960678"/>
              <a:gd name="connsiteX12" fmla="*/ 2691493 w 3681432"/>
              <a:gd name="connsiteY12" fmla="*/ 87288 h 1960678"/>
              <a:gd name="connsiteX13" fmla="*/ 2724151 w 3681432"/>
              <a:gd name="connsiteY13" fmla="*/ 2924 h 1960678"/>
              <a:gd name="connsiteX14" fmla="*/ 2794908 w 3681432"/>
              <a:gd name="connsiteY14" fmla="*/ 185260 h 1960678"/>
              <a:gd name="connsiteX15" fmla="*/ 2845254 w 3681432"/>
              <a:gd name="connsiteY15" fmla="*/ 307044 h 1960678"/>
              <a:gd name="connsiteX16" fmla="*/ 2903765 w 3681432"/>
              <a:gd name="connsiteY16" fmla="*/ 166210 h 1960678"/>
              <a:gd name="connsiteX17" fmla="*/ 2922815 w 3681432"/>
              <a:gd name="connsiteY17" fmla="*/ 119945 h 1960678"/>
              <a:gd name="connsiteX18" fmla="*/ 2974522 w 3681432"/>
              <a:gd name="connsiteY18" fmla="*/ 394810 h 1960678"/>
              <a:gd name="connsiteX19" fmla="*/ 2997314 w 3681432"/>
              <a:gd name="connsiteY19" fmla="*/ 512851 h 1960678"/>
              <a:gd name="connsiteX20" fmla="*/ 3146776 w 3681432"/>
              <a:gd name="connsiteY20" fmla="*/ 700755 h 1960678"/>
              <a:gd name="connsiteX21" fmla="*/ 3221347 w 3681432"/>
              <a:gd name="connsiteY21" fmla="*/ 725194 h 1960678"/>
              <a:gd name="connsiteX22" fmla="*/ 3278120 w 3681432"/>
              <a:gd name="connsiteY22" fmla="*/ 686844 h 1960678"/>
              <a:gd name="connsiteX23" fmla="*/ 3418992 w 3681432"/>
              <a:gd name="connsiteY23" fmla="*/ 822826 h 1960678"/>
              <a:gd name="connsiteX24" fmla="*/ 3535671 w 3681432"/>
              <a:gd name="connsiteY24" fmla="*/ 856163 h 1960678"/>
              <a:gd name="connsiteX25" fmla="*/ 3566627 w 3681432"/>
              <a:gd name="connsiteY25" fmla="*/ 829969 h 1960678"/>
              <a:gd name="connsiteX26" fmla="*/ 3608955 w 3681432"/>
              <a:gd name="connsiteY26" fmla="*/ 969032 h 1960678"/>
              <a:gd name="connsiteX27" fmla="*/ 3678547 w 3681432"/>
              <a:gd name="connsiteY27" fmla="*/ 1225259 h 1960678"/>
              <a:gd name="connsiteX28" fmla="*/ 3642828 w 3681432"/>
              <a:gd name="connsiteY28" fmla="*/ 1258594 h 1960678"/>
              <a:gd name="connsiteX29" fmla="*/ 3428515 w 3681432"/>
              <a:gd name="connsiteY29" fmla="*/ 1282407 h 1960678"/>
              <a:gd name="connsiteX30" fmla="*/ 3168956 w 3681432"/>
              <a:gd name="connsiteY30" fmla="*/ 1206207 h 1960678"/>
              <a:gd name="connsiteX31" fmla="*/ 2923497 w 3681432"/>
              <a:gd name="connsiteY31" fmla="*/ 1015977 h 1960678"/>
              <a:gd name="connsiteX32" fmla="*/ 2699851 w 3681432"/>
              <a:gd name="connsiteY32" fmla="*/ 770437 h 1960678"/>
              <a:gd name="connsiteX33" fmla="*/ 2598283 w 3681432"/>
              <a:gd name="connsiteY33" fmla="*/ 589731 h 1960678"/>
              <a:gd name="connsiteX34" fmla="*/ 2476161 w 3681432"/>
              <a:gd name="connsiteY34" fmla="*/ 410118 h 1960678"/>
              <a:gd name="connsiteX35" fmla="*/ 2428193 w 3681432"/>
              <a:gd name="connsiteY35" fmla="*/ 475773 h 1960678"/>
              <a:gd name="connsiteX36" fmla="*/ 2345871 w 3681432"/>
              <a:gd name="connsiteY36" fmla="*/ 623410 h 1960678"/>
              <a:gd name="connsiteX37" fmla="*/ 2228851 w 3681432"/>
              <a:gd name="connsiteY37" fmla="*/ 666953 h 1960678"/>
              <a:gd name="connsiteX38" fmla="*/ 2130879 w 3681432"/>
              <a:gd name="connsiteY38" fmla="*/ 683281 h 1960678"/>
              <a:gd name="connsiteX39" fmla="*/ 1907722 w 3681432"/>
              <a:gd name="connsiteY39" fmla="*/ 631573 h 1960678"/>
              <a:gd name="connsiteX40" fmla="*/ 1820637 w 3681432"/>
              <a:gd name="connsiteY40" fmla="*/ 721381 h 1960678"/>
              <a:gd name="connsiteX41" fmla="*/ 1687286 w 3681432"/>
              <a:gd name="connsiteY41" fmla="*/ 906438 h 1960678"/>
              <a:gd name="connsiteX42" fmla="*/ 1496786 w 3681432"/>
              <a:gd name="connsiteY42" fmla="*/ 1197631 h 1960678"/>
              <a:gd name="connsiteX43" fmla="*/ 1276351 w 3681432"/>
              <a:gd name="connsiteY43" fmla="*/ 1521481 h 1960678"/>
              <a:gd name="connsiteX44" fmla="*/ 1080407 w 3681432"/>
              <a:gd name="connsiteY44" fmla="*/ 1731030 h 1960678"/>
              <a:gd name="connsiteX45" fmla="*/ 930729 w 3681432"/>
              <a:gd name="connsiteY45" fmla="*/ 1869824 h 1960678"/>
              <a:gd name="connsiteX46" fmla="*/ 764722 w 3681432"/>
              <a:gd name="connsiteY46" fmla="*/ 1940581 h 1960678"/>
              <a:gd name="connsiteX47" fmla="*/ 576943 w 3681432"/>
              <a:gd name="connsiteY47" fmla="*/ 1959631 h 1960678"/>
              <a:gd name="connsiteX48" fmla="*/ 400052 w 3681432"/>
              <a:gd name="connsiteY48" fmla="*/ 1916088 h 1960678"/>
              <a:gd name="connsiteX49" fmla="*/ 231322 w 3681432"/>
              <a:gd name="connsiteY49" fmla="*/ 1891595 h 1960678"/>
              <a:gd name="connsiteX50" fmla="*/ 87086 w 3681432"/>
              <a:gd name="connsiteY50" fmla="*/ 1932417 h 1960678"/>
              <a:gd name="connsiteX51" fmla="*/ 0 w 3681432"/>
              <a:gd name="connsiteY51" fmla="*/ 1932417 h 1960678"/>
              <a:gd name="connsiteX52" fmla="*/ 5444 w 3681432"/>
              <a:gd name="connsiteY52" fmla="*/ 1635782 h 1960678"/>
              <a:gd name="connsiteX0" fmla="*/ 5444 w 3686085"/>
              <a:gd name="connsiteY0" fmla="*/ 1635782 h 1960678"/>
              <a:gd name="connsiteX1" fmla="*/ 315686 w 3686085"/>
              <a:gd name="connsiteY1" fmla="*/ 1554138 h 1960678"/>
              <a:gd name="connsiteX2" fmla="*/ 696686 w 3686085"/>
              <a:gd name="connsiteY2" fmla="*/ 1616731 h 1960678"/>
              <a:gd name="connsiteX3" fmla="*/ 1779815 w 3686085"/>
              <a:gd name="connsiteY3" fmla="*/ 247853 h 1960678"/>
              <a:gd name="connsiteX4" fmla="*/ 2149929 w 3686085"/>
              <a:gd name="connsiteY4" fmla="*/ 375760 h 1960678"/>
              <a:gd name="connsiteX5" fmla="*/ 2441122 w 3686085"/>
              <a:gd name="connsiteY5" fmla="*/ 111781 h 1960678"/>
              <a:gd name="connsiteX6" fmla="*/ 2471058 w 3686085"/>
              <a:gd name="connsiteY6" fmla="*/ 242410 h 1960678"/>
              <a:gd name="connsiteX7" fmla="*/ 2492829 w 3686085"/>
              <a:gd name="connsiteY7" fmla="*/ 353988 h 1960678"/>
              <a:gd name="connsiteX8" fmla="*/ 2530929 w 3686085"/>
              <a:gd name="connsiteY8" fmla="*/ 166210 h 1960678"/>
              <a:gd name="connsiteX9" fmla="*/ 2571751 w 3686085"/>
              <a:gd name="connsiteY9" fmla="*/ 326774 h 1960678"/>
              <a:gd name="connsiteX10" fmla="*/ 2673124 w 3686085"/>
              <a:gd name="connsiteY10" fmla="*/ 381542 h 1960678"/>
              <a:gd name="connsiteX11" fmla="*/ 2661558 w 3686085"/>
              <a:gd name="connsiteY11" fmla="*/ 223360 h 1960678"/>
              <a:gd name="connsiteX12" fmla="*/ 2691493 w 3686085"/>
              <a:gd name="connsiteY12" fmla="*/ 87288 h 1960678"/>
              <a:gd name="connsiteX13" fmla="*/ 2724151 w 3686085"/>
              <a:gd name="connsiteY13" fmla="*/ 2924 h 1960678"/>
              <a:gd name="connsiteX14" fmla="*/ 2794908 w 3686085"/>
              <a:gd name="connsiteY14" fmla="*/ 185260 h 1960678"/>
              <a:gd name="connsiteX15" fmla="*/ 2845254 w 3686085"/>
              <a:gd name="connsiteY15" fmla="*/ 307044 h 1960678"/>
              <a:gd name="connsiteX16" fmla="*/ 2903765 w 3686085"/>
              <a:gd name="connsiteY16" fmla="*/ 166210 h 1960678"/>
              <a:gd name="connsiteX17" fmla="*/ 2922815 w 3686085"/>
              <a:gd name="connsiteY17" fmla="*/ 119945 h 1960678"/>
              <a:gd name="connsiteX18" fmla="*/ 2974522 w 3686085"/>
              <a:gd name="connsiteY18" fmla="*/ 394810 h 1960678"/>
              <a:gd name="connsiteX19" fmla="*/ 2997314 w 3686085"/>
              <a:gd name="connsiteY19" fmla="*/ 512851 h 1960678"/>
              <a:gd name="connsiteX20" fmla="*/ 3146776 w 3686085"/>
              <a:gd name="connsiteY20" fmla="*/ 700755 h 1960678"/>
              <a:gd name="connsiteX21" fmla="*/ 3221347 w 3686085"/>
              <a:gd name="connsiteY21" fmla="*/ 725194 h 1960678"/>
              <a:gd name="connsiteX22" fmla="*/ 3278120 w 3686085"/>
              <a:gd name="connsiteY22" fmla="*/ 686844 h 1960678"/>
              <a:gd name="connsiteX23" fmla="*/ 3418992 w 3686085"/>
              <a:gd name="connsiteY23" fmla="*/ 822826 h 1960678"/>
              <a:gd name="connsiteX24" fmla="*/ 3535671 w 3686085"/>
              <a:gd name="connsiteY24" fmla="*/ 856163 h 1960678"/>
              <a:gd name="connsiteX25" fmla="*/ 3566627 w 3686085"/>
              <a:gd name="connsiteY25" fmla="*/ 829969 h 1960678"/>
              <a:gd name="connsiteX26" fmla="*/ 3608955 w 3686085"/>
              <a:gd name="connsiteY26" fmla="*/ 969032 h 1960678"/>
              <a:gd name="connsiteX27" fmla="*/ 3678547 w 3686085"/>
              <a:gd name="connsiteY27" fmla="*/ 1225259 h 1960678"/>
              <a:gd name="connsiteX28" fmla="*/ 3657115 w 3686085"/>
              <a:gd name="connsiteY28" fmla="*/ 1237162 h 1960678"/>
              <a:gd name="connsiteX29" fmla="*/ 3428515 w 3686085"/>
              <a:gd name="connsiteY29" fmla="*/ 1282407 h 1960678"/>
              <a:gd name="connsiteX30" fmla="*/ 3168956 w 3686085"/>
              <a:gd name="connsiteY30" fmla="*/ 1206207 h 1960678"/>
              <a:gd name="connsiteX31" fmla="*/ 2923497 w 3686085"/>
              <a:gd name="connsiteY31" fmla="*/ 1015977 h 1960678"/>
              <a:gd name="connsiteX32" fmla="*/ 2699851 w 3686085"/>
              <a:gd name="connsiteY32" fmla="*/ 770437 h 1960678"/>
              <a:gd name="connsiteX33" fmla="*/ 2598283 w 3686085"/>
              <a:gd name="connsiteY33" fmla="*/ 589731 h 1960678"/>
              <a:gd name="connsiteX34" fmla="*/ 2476161 w 3686085"/>
              <a:gd name="connsiteY34" fmla="*/ 410118 h 1960678"/>
              <a:gd name="connsiteX35" fmla="*/ 2428193 w 3686085"/>
              <a:gd name="connsiteY35" fmla="*/ 475773 h 1960678"/>
              <a:gd name="connsiteX36" fmla="*/ 2345871 w 3686085"/>
              <a:gd name="connsiteY36" fmla="*/ 623410 h 1960678"/>
              <a:gd name="connsiteX37" fmla="*/ 2228851 w 3686085"/>
              <a:gd name="connsiteY37" fmla="*/ 666953 h 1960678"/>
              <a:gd name="connsiteX38" fmla="*/ 2130879 w 3686085"/>
              <a:gd name="connsiteY38" fmla="*/ 683281 h 1960678"/>
              <a:gd name="connsiteX39" fmla="*/ 1907722 w 3686085"/>
              <a:gd name="connsiteY39" fmla="*/ 631573 h 1960678"/>
              <a:gd name="connsiteX40" fmla="*/ 1820637 w 3686085"/>
              <a:gd name="connsiteY40" fmla="*/ 721381 h 1960678"/>
              <a:gd name="connsiteX41" fmla="*/ 1687286 w 3686085"/>
              <a:gd name="connsiteY41" fmla="*/ 906438 h 1960678"/>
              <a:gd name="connsiteX42" fmla="*/ 1496786 w 3686085"/>
              <a:gd name="connsiteY42" fmla="*/ 1197631 h 1960678"/>
              <a:gd name="connsiteX43" fmla="*/ 1276351 w 3686085"/>
              <a:gd name="connsiteY43" fmla="*/ 1521481 h 1960678"/>
              <a:gd name="connsiteX44" fmla="*/ 1080407 w 3686085"/>
              <a:gd name="connsiteY44" fmla="*/ 1731030 h 1960678"/>
              <a:gd name="connsiteX45" fmla="*/ 930729 w 3686085"/>
              <a:gd name="connsiteY45" fmla="*/ 1869824 h 1960678"/>
              <a:gd name="connsiteX46" fmla="*/ 764722 w 3686085"/>
              <a:gd name="connsiteY46" fmla="*/ 1940581 h 1960678"/>
              <a:gd name="connsiteX47" fmla="*/ 576943 w 3686085"/>
              <a:gd name="connsiteY47" fmla="*/ 1959631 h 1960678"/>
              <a:gd name="connsiteX48" fmla="*/ 400052 w 3686085"/>
              <a:gd name="connsiteY48" fmla="*/ 1916088 h 1960678"/>
              <a:gd name="connsiteX49" fmla="*/ 231322 w 3686085"/>
              <a:gd name="connsiteY49" fmla="*/ 1891595 h 1960678"/>
              <a:gd name="connsiteX50" fmla="*/ 87086 w 3686085"/>
              <a:gd name="connsiteY50" fmla="*/ 1932417 h 1960678"/>
              <a:gd name="connsiteX51" fmla="*/ 0 w 3686085"/>
              <a:gd name="connsiteY51" fmla="*/ 1932417 h 1960678"/>
              <a:gd name="connsiteX52" fmla="*/ 5444 w 3686085"/>
              <a:gd name="connsiteY52" fmla="*/ 1635782 h 1960678"/>
              <a:gd name="connsiteX0" fmla="*/ 5444 w 3682588"/>
              <a:gd name="connsiteY0" fmla="*/ 1635782 h 1960678"/>
              <a:gd name="connsiteX1" fmla="*/ 315686 w 3682588"/>
              <a:gd name="connsiteY1" fmla="*/ 1554138 h 1960678"/>
              <a:gd name="connsiteX2" fmla="*/ 696686 w 3682588"/>
              <a:gd name="connsiteY2" fmla="*/ 1616731 h 1960678"/>
              <a:gd name="connsiteX3" fmla="*/ 1779815 w 3682588"/>
              <a:gd name="connsiteY3" fmla="*/ 247853 h 1960678"/>
              <a:gd name="connsiteX4" fmla="*/ 2149929 w 3682588"/>
              <a:gd name="connsiteY4" fmla="*/ 375760 h 1960678"/>
              <a:gd name="connsiteX5" fmla="*/ 2441122 w 3682588"/>
              <a:gd name="connsiteY5" fmla="*/ 111781 h 1960678"/>
              <a:gd name="connsiteX6" fmla="*/ 2471058 w 3682588"/>
              <a:gd name="connsiteY6" fmla="*/ 242410 h 1960678"/>
              <a:gd name="connsiteX7" fmla="*/ 2492829 w 3682588"/>
              <a:gd name="connsiteY7" fmla="*/ 353988 h 1960678"/>
              <a:gd name="connsiteX8" fmla="*/ 2530929 w 3682588"/>
              <a:gd name="connsiteY8" fmla="*/ 166210 h 1960678"/>
              <a:gd name="connsiteX9" fmla="*/ 2571751 w 3682588"/>
              <a:gd name="connsiteY9" fmla="*/ 326774 h 1960678"/>
              <a:gd name="connsiteX10" fmla="*/ 2673124 w 3682588"/>
              <a:gd name="connsiteY10" fmla="*/ 381542 h 1960678"/>
              <a:gd name="connsiteX11" fmla="*/ 2661558 w 3682588"/>
              <a:gd name="connsiteY11" fmla="*/ 223360 h 1960678"/>
              <a:gd name="connsiteX12" fmla="*/ 2691493 w 3682588"/>
              <a:gd name="connsiteY12" fmla="*/ 87288 h 1960678"/>
              <a:gd name="connsiteX13" fmla="*/ 2724151 w 3682588"/>
              <a:gd name="connsiteY13" fmla="*/ 2924 h 1960678"/>
              <a:gd name="connsiteX14" fmla="*/ 2794908 w 3682588"/>
              <a:gd name="connsiteY14" fmla="*/ 185260 h 1960678"/>
              <a:gd name="connsiteX15" fmla="*/ 2845254 w 3682588"/>
              <a:gd name="connsiteY15" fmla="*/ 307044 h 1960678"/>
              <a:gd name="connsiteX16" fmla="*/ 2903765 w 3682588"/>
              <a:gd name="connsiteY16" fmla="*/ 166210 h 1960678"/>
              <a:gd name="connsiteX17" fmla="*/ 2922815 w 3682588"/>
              <a:gd name="connsiteY17" fmla="*/ 119945 h 1960678"/>
              <a:gd name="connsiteX18" fmla="*/ 2974522 w 3682588"/>
              <a:gd name="connsiteY18" fmla="*/ 394810 h 1960678"/>
              <a:gd name="connsiteX19" fmla="*/ 2997314 w 3682588"/>
              <a:gd name="connsiteY19" fmla="*/ 512851 h 1960678"/>
              <a:gd name="connsiteX20" fmla="*/ 3146776 w 3682588"/>
              <a:gd name="connsiteY20" fmla="*/ 700755 h 1960678"/>
              <a:gd name="connsiteX21" fmla="*/ 3221347 w 3682588"/>
              <a:gd name="connsiteY21" fmla="*/ 725194 h 1960678"/>
              <a:gd name="connsiteX22" fmla="*/ 3278120 w 3682588"/>
              <a:gd name="connsiteY22" fmla="*/ 686844 h 1960678"/>
              <a:gd name="connsiteX23" fmla="*/ 3418992 w 3682588"/>
              <a:gd name="connsiteY23" fmla="*/ 822826 h 1960678"/>
              <a:gd name="connsiteX24" fmla="*/ 3535671 w 3682588"/>
              <a:gd name="connsiteY24" fmla="*/ 856163 h 1960678"/>
              <a:gd name="connsiteX25" fmla="*/ 3566627 w 3682588"/>
              <a:gd name="connsiteY25" fmla="*/ 829969 h 1960678"/>
              <a:gd name="connsiteX26" fmla="*/ 3608955 w 3682588"/>
              <a:gd name="connsiteY26" fmla="*/ 969032 h 1960678"/>
              <a:gd name="connsiteX27" fmla="*/ 3671404 w 3682588"/>
              <a:gd name="connsiteY27" fmla="*/ 1196684 h 1960678"/>
              <a:gd name="connsiteX28" fmla="*/ 3657115 w 3682588"/>
              <a:gd name="connsiteY28" fmla="*/ 1237162 h 1960678"/>
              <a:gd name="connsiteX29" fmla="*/ 3428515 w 3682588"/>
              <a:gd name="connsiteY29" fmla="*/ 1282407 h 1960678"/>
              <a:gd name="connsiteX30" fmla="*/ 3168956 w 3682588"/>
              <a:gd name="connsiteY30" fmla="*/ 1206207 h 1960678"/>
              <a:gd name="connsiteX31" fmla="*/ 2923497 w 3682588"/>
              <a:gd name="connsiteY31" fmla="*/ 1015977 h 1960678"/>
              <a:gd name="connsiteX32" fmla="*/ 2699851 w 3682588"/>
              <a:gd name="connsiteY32" fmla="*/ 770437 h 1960678"/>
              <a:gd name="connsiteX33" fmla="*/ 2598283 w 3682588"/>
              <a:gd name="connsiteY33" fmla="*/ 589731 h 1960678"/>
              <a:gd name="connsiteX34" fmla="*/ 2476161 w 3682588"/>
              <a:gd name="connsiteY34" fmla="*/ 410118 h 1960678"/>
              <a:gd name="connsiteX35" fmla="*/ 2428193 w 3682588"/>
              <a:gd name="connsiteY35" fmla="*/ 475773 h 1960678"/>
              <a:gd name="connsiteX36" fmla="*/ 2345871 w 3682588"/>
              <a:gd name="connsiteY36" fmla="*/ 623410 h 1960678"/>
              <a:gd name="connsiteX37" fmla="*/ 2228851 w 3682588"/>
              <a:gd name="connsiteY37" fmla="*/ 666953 h 1960678"/>
              <a:gd name="connsiteX38" fmla="*/ 2130879 w 3682588"/>
              <a:gd name="connsiteY38" fmla="*/ 683281 h 1960678"/>
              <a:gd name="connsiteX39" fmla="*/ 1907722 w 3682588"/>
              <a:gd name="connsiteY39" fmla="*/ 631573 h 1960678"/>
              <a:gd name="connsiteX40" fmla="*/ 1820637 w 3682588"/>
              <a:gd name="connsiteY40" fmla="*/ 721381 h 1960678"/>
              <a:gd name="connsiteX41" fmla="*/ 1687286 w 3682588"/>
              <a:gd name="connsiteY41" fmla="*/ 906438 h 1960678"/>
              <a:gd name="connsiteX42" fmla="*/ 1496786 w 3682588"/>
              <a:gd name="connsiteY42" fmla="*/ 1197631 h 1960678"/>
              <a:gd name="connsiteX43" fmla="*/ 1276351 w 3682588"/>
              <a:gd name="connsiteY43" fmla="*/ 1521481 h 1960678"/>
              <a:gd name="connsiteX44" fmla="*/ 1080407 w 3682588"/>
              <a:gd name="connsiteY44" fmla="*/ 1731030 h 1960678"/>
              <a:gd name="connsiteX45" fmla="*/ 930729 w 3682588"/>
              <a:gd name="connsiteY45" fmla="*/ 1869824 h 1960678"/>
              <a:gd name="connsiteX46" fmla="*/ 764722 w 3682588"/>
              <a:gd name="connsiteY46" fmla="*/ 1940581 h 1960678"/>
              <a:gd name="connsiteX47" fmla="*/ 576943 w 3682588"/>
              <a:gd name="connsiteY47" fmla="*/ 1959631 h 1960678"/>
              <a:gd name="connsiteX48" fmla="*/ 400052 w 3682588"/>
              <a:gd name="connsiteY48" fmla="*/ 1916088 h 1960678"/>
              <a:gd name="connsiteX49" fmla="*/ 231322 w 3682588"/>
              <a:gd name="connsiteY49" fmla="*/ 1891595 h 1960678"/>
              <a:gd name="connsiteX50" fmla="*/ 87086 w 3682588"/>
              <a:gd name="connsiteY50" fmla="*/ 1932417 h 1960678"/>
              <a:gd name="connsiteX51" fmla="*/ 0 w 3682588"/>
              <a:gd name="connsiteY51" fmla="*/ 1932417 h 1960678"/>
              <a:gd name="connsiteX52" fmla="*/ 5444 w 3682588"/>
              <a:gd name="connsiteY52" fmla="*/ 1635782 h 1960678"/>
              <a:gd name="connsiteX0" fmla="*/ 14969 w 3682588"/>
              <a:gd name="connsiteY0" fmla="*/ 1438138 h 1960678"/>
              <a:gd name="connsiteX1" fmla="*/ 315686 w 3682588"/>
              <a:gd name="connsiteY1" fmla="*/ 1554138 h 1960678"/>
              <a:gd name="connsiteX2" fmla="*/ 696686 w 3682588"/>
              <a:gd name="connsiteY2" fmla="*/ 1616731 h 1960678"/>
              <a:gd name="connsiteX3" fmla="*/ 1779815 w 3682588"/>
              <a:gd name="connsiteY3" fmla="*/ 247853 h 1960678"/>
              <a:gd name="connsiteX4" fmla="*/ 2149929 w 3682588"/>
              <a:gd name="connsiteY4" fmla="*/ 375760 h 1960678"/>
              <a:gd name="connsiteX5" fmla="*/ 2441122 w 3682588"/>
              <a:gd name="connsiteY5" fmla="*/ 111781 h 1960678"/>
              <a:gd name="connsiteX6" fmla="*/ 2471058 w 3682588"/>
              <a:gd name="connsiteY6" fmla="*/ 242410 h 1960678"/>
              <a:gd name="connsiteX7" fmla="*/ 2492829 w 3682588"/>
              <a:gd name="connsiteY7" fmla="*/ 353988 h 1960678"/>
              <a:gd name="connsiteX8" fmla="*/ 2530929 w 3682588"/>
              <a:gd name="connsiteY8" fmla="*/ 166210 h 1960678"/>
              <a:gd name="connsiteX9" fmla="*/ 2571751 w 3682588"/>
              <a:gd name="connsiteY9" fmla="*/ 326774 h 1960678"/>
              <a:gd name="connsiteX10" fmla="*/ 2673124 w 3682588"/>
              <a:gd name="connsiteY10" fmla="*/ 381542 h 1960678"/>
              <a:gd name="connsiteX11" fmla="*/ 2661558 w 3682588"/>
              <a:gd name="connsiteY11" fmla="*/ 223360 h 1960678"/>
              <a:gd name="connsiteX12" fmla="*/ 2691493 w 3682588"/>
              <a:gd name="connsiteY12" fmla="*/ 87288 h 1960678"/>
              <a:gd name="connsiteX13" fmla="*/ 2724151 w 3682588"/>
              <a:gd name="connsiteY13" fmla="*/ 2924 h 1960678"/>
              <a:gd name="connsiteX14" fmla="*/ 2794908 w 3682588"/>
              <a:gd name="connsiteY14" fmla="*/ 185260 h 1960678"/>
              <a:gd name="connsiteX15" fmla="*/ 2845254 w 3682588"/>
              <a:gd name="connsiteY15" fmla="*/ 307044 h 1960678"/>
              <a:gd name="connsiteX16" fmla="*/ 2903765 w 3682588"/>
              <a:gd name="connsiteY16" fmla="*/ 166210 h 1960678"/>
              <a:gd name="connsiteX17" fmla="*/ 2922815 w 3682588"/>
              <a:gd name="connsiteY17" fmla="*/ 119945 h 1960678"/>
              <a:gd name="connsiteX18" fmla="*/ 2974522 w 3682588"/>
              <a:gd name="connsiteY18" fmla="*/ 394810 h 1960678"/>
              <a:gd name="connsiteX19" fmla="*/ 2997314 w 3682588"/>
              <a:gd name="connsiteY19" fmla="*/ 512851 h 1960678"/>
              <a:gd name="connsiteX20" fmla="*/ 3146776 w 3682588"/>
              <a:gd name="connsiteY20" fmla="*/ 700755 h 1960678"/>
              <a:gd name="connsiteX21" fmla="*/ 3221347 w 3682588"/>
              <a:gd name="connsiteY21" fmla="*/ 725194 h 1960678"/>
              <a:gd name="connsiteX22" fmla="*/ 3278120 w 3682588"/>
              <a:gd name="connsiteY22" fmla="*/ 686844 h 1960678"/>
              <a:gd name="connsiteX23" fmla="*/ 3418992 w 3682588"/>
              <a:gd name="connsiteY23" fmla="*/ 822826 h 1960678"/>
              <a:gd name="connsiteX24" fmla="*/ 3535671 w 3682588"/>
              <a:gd name="connsiteY24" fmla="*/ 856163 h 1960678"/>
              <a:gd name="connsiteX25" fmla="*/ 3566627 w 3682588"/>
              <a:gd name="connsiteY25" fmla="*/ 829969 h 1960678"/>
              <a:gd name="connsiteX26" fmla="*/ 3608955 w 3682588"/>
              <a:gd name="connsiteY26" fmla="*/ 969032 h 1960678"/>
              <a:gd name="connsiteX27" fmla="*/ 3671404 w 3682588"/>
              <a:gd name="connsiteY27" fmla="*/ 1196684 h 1960678"/>
              <a:gd name="connsiteX28" fmla="*/ 3657115 w 3682588"/>
              <a:gd name="connsiteY28" fmla="*/ 1237162 h 1960678"/>
              <a:gd name="connsiteX29" fmla="*/ 3428515 w 3682588"/>
              <a:gd name="connsiteY29" fmla="*/ 1282407 h 1960678"/>
              <a:gd name="connsiteX30" fmla="*/ 3168956 w 3682588"/>
              <a:gd name="connsiteY30" fmla="*/ 1206207 h 1960678"/>
              <a:gd name="connsiteX31" fmla="*/ 2923497 w 3682588"/>
              <a:gd name="connsiteY31" fmla="*/ 1015977 h 1960678"/>
              <a:gd name="connsiteX32" fmla="*/ 2699851 w 3682588"/>
              <a:gd name="connsiteY32" fmla="*/ 770437 h 1960678"/>
              <a:gd name="connsiteX33" fmla="*/ 2598283 w 3682588"/>
              <a:gd name="connsiteY33" fmla="*/ 589731 h 1960678"/>
              <a:gd name="connsiteX34" fmla="*/ 2476161 w 3682588"/>
              <a:gd name="connsiteY34" fmla="*/ 410118 h 1960678"/>
              <a:gd name="connsiteX35" fmla="*/ 2428193 w 3682588"/>
              <a:gd name="connsiteY35" fmla="*/ 475773 h 1960678"/>
              <a:gd name="connsiteX36" fmla="*/ 2345871 w 3682588"/>
              <a:gd name="connsiteY36" fmla="*/ 623410 h 1960678"/>
              <a:gd name="connsiteX37" fmla="*/ 2228851 w 3682588"/>
              <a:gd name="connsiteY37" fmla="*/ 666953 h 1960678"/>
              <a:gd name="connsiteX38" fmla="*/ 2130879 w 3682588"/>
              <a:gd name="connsiteY38" fmla="*/ 683281 h 1960678"/>
              <a:gd name="connsiteX39" fmla="*/ 1907722 w 3682588"/>
              <a:gd name="connsiteY39" fmla="*/ 631573 h 1960678"/>
              <a:gd name="connsiteX40" fmla="*/ 1820637 w 3682588"/>
              <a:gd name="connsiteY40" fmla="*/ 721381 h 1960678"/>
              <a:gd name="connsiteX41" fmla="*/ 1687286 w 3682588"/>
              <a:gd name="connsiteY41" fmla="*/ 906438 h 1960678"/>
              <a:gd name="connsiteX42" fmla="*/ 1496786 w 3682588"/>
              <a:gd name="connsiteY42" fmla="*/ 1197631 h 1960678"/>
              <a:gd name="connsiteX43" fmla="*/ 1276351 w 3682588"/>
              <a:gd name="connsiteY43" fmla="*/ 1521481 h 1960678"/>
              <a:gd name="connsiteX44" fmla="*/ 1080407 w 3682588"/>
              <a:gd name="connsiteY44" fmla="*/ 1731030 h 1960678"/>
              <a:gd name="connsiteX45" fmla="*/ 930729 w 3682588"/>
              <a:gd name="connsiteY45" fmla="*/ 1869824 h 1960678"/>
              <a:gd name="connsiteX46" fmla="*/ 764722 w 3682588"/>
              <a:gd name="connsiteY46" fmla="*/ 1940581 h 1960678"/>
              <a:gd name="connsiteX47" fmla="*/ 576943 w 3682588"/>
              <a:gd name="connsiteY47" fmla="*/ 1959631 h 1960678"/>
              <a:gd name="connsiteX48" fmla="*/ 400052 w 3682588"/>
              <a:gd name="connsiteY48" fmla="*/ 1916088 h 1960678"/>
              <a:gd name="connsiteX49" fmla="*/ 231322 w 3682588"/>
              <a:gd name="connsiteY49" fmla="*/ 1891595 h 1960678"/>
              <a:gd name="connsiteX50" fmla="*/ 87086 w 3682588"/>
              <a:gd name="connsiteY50" fmla="*/ 1932417 h 1960678"/>
              <a:gd name="connsiteX51" fmla="*/ 0 w 3682588"/>
              <a:gd name="connsiteY51" fmla="*/ 1932417 h 1960678"/>
              <a:gd name="connsiteX52" fmla="*/ 14969 w 3682588"/>
              <a:gd name="connsiteY52" fmla="*/ 1438138 h 1960678"/>
              <a:gd name="connsiteX0" fmla="*/ 14969 w 3682588"/>
              <a:gd name="connsiteY0" fmla="*/ 1438138 h 1960678"/>
              <a:gd name="connsiteX1" fmla="*/ 303779 w 3682588"/>
              <a:gd name="connsiteY1" fmla="*/ 1235050 h 1960678"/>
              <a:gd name="connsiteX2" fmla="*/ 696686 w 3682588"/>
              <a:gd name="connsiteY2" fmla="*/ 1616731 h 1960678"/>
              <a:gd name="connsiteX3" fmla="*/ 1779815 w 3682588"/>
              <a:gd name="connsiteY3" fmla="*/ 247853 h 1960678"/>
              <a:gd name="connsiteX4" fmla="*/ 2149929 w 3682588"/>
              <a:gd name="connsiteY4" fmla="*/ 375760 h 1960678"/>
              <a:gd name="connsiteX5" fmla="*/ 2441122 w 3682588"/>
              <a:gd name="connsiteY5" fmla="*/ 111781 h 1960678"/>
              <a:gd name="connsiteX6" fmla="*/ 2471058 w 3682588"/>
              <a:gd name="connsiteY6" fmla="*/ 242410 h 1960678"/>
              <a:gd name="connsiteX7" fmla="*/ 2492829 w 3682588"/>
              <a:gd name="connsiteY7" fmla="*/ 353988 h 1960678"/>
              <a:gd name="connsiteX8" fmla="*/ 2530929 w 3682588"/>
              <a:gd name="connsiteY8" fmla="*/ 166210 h 1960678"/>
              <a:gd name="connsiteX9" fmla="*/ 2571751 w 3682588"/>
              <a:gd name="connsiteY9" fmla="*/ 326774 h 1960678"/>
              <a:gd name="connsiteX10" fmla="*/ 2673124 w 3682588"/>
              <a:gd name="connsiteY10" fmla="*/ 381542 h 1960678"/>
              <a:gd name="connsiteX11" fmla="*/ 2661558 w 3682588"/>
              <a:gd name="connsiteY11" fmla="*/ 223360 h 1960678"/>
              <a:gd name="connsiteX12" fmla="*/ 2691493 w 3682588"/>
              <a:gd name="connsiteY12" fmla="*/ 87288 h 1960678"/>
              <a:gd name="connsiteX13" fmla="*/ 2724151 w 3682588"/>
              <a:gd name="connsiteY13" fmla="*/ 2924 h 1960678"/>
              <a:gd name="connsiteX14" fmla="*/ 2794908 w 3682588"/>
              <a:gd name="connsiteY14" fmla="*/ 185260 h 1960678"/>
              <a:gd name="connsiteX15" fmla="*/ 2845254 w 3682588"/>
              <a:gd name="connsiteY15" fmla="*/ 307044 h 1960678"/>
              <a:gd name="connsiteX16" fmla="*/ 2903765 w 3682588"/>
              <a:gd name="connsiteY16" fmla="*/ 166210 h 1960678"/>
              <a:gd name="connsiteX17" fmla="*/ 2922815 w 3682588"/>
              <a:gd name="connsiteY17" fmla="*/ 119945 h 1960678"/>
              <a:gd name="connsiteX18" fmla="*/ 2974522 w 3682588"/>
              <a:gd name="connsiteY18" fmla="*/ 394810 h 1960678"/>
              <a:gd name="connsiteX19" fmla="*/ 2997314 w 3682588"/>
              <a:gd name="connsiteY19" fmla="*/ 512851 h 1960678"/>
              <a:gd name="connsiteX20" fmla="*/ 3146776 w 3682588"/>
              <a:gd name="connsiteY20" fmla="*/ 700755 h 1960678"/>
              <a:gd name="connsiteX21" fmla="*/ 3221347 w 3682588"/>
              <a:gd name="connsiteY21" fmla="*/ 725194 h 1960678"/>
              <a:gd name="connsiteX22" fmla="*/ 3278120 w 3682588"/>
              <a:gd name="connsiteY22" fmla="*/ 686844 h 1960678"/>
              <a:gd name="connsiteX23" fmla="*/ 3418992 w 3682588"/>
              <a:gd name="connsiteY23" fmla="*/ 822826 h 1960678"/>
              <a:gd name="connsiteX24" fmla="*/ 3535671 w 3682588"/>
              <a:gd name="connsiteY24" fmla="*/ 856163 h 1960678"/>
              <a:gd name="connsiteX25" fmla="*/ 3566627 w 3682588"/>
              <a:gd name="connsiteY25" fmla="*/ 829969 h 1960678"/>
              <a:gd name="connsiteX26" fmla="*/ 3608955 w 3682588"/>
              <a:gd name="connsiteY26" fmla="*/ 969032 h 1960678"/>
              <a:gd name="connsiteX27" fmla="*/ 3671404 w 3682588"/>
              <a:gd name="connsiteY27" fmla="*/ 1196684 h 1960678"/>
              <a:gd name="connsiteX28" fmla="*/ 3657115 w 3682588"/>
              <a:gd name="connsiteY28" fmla="*/ 1237162 h 1960678"/>
              <a:gd name="connsiteX29" fmla="*/ 3428515 w 3682588"/>
              <a:gd name="connsiteY29" fmla="*/ 1282407 h 1960678"/>
              <a:gd name="connsiteX30" fmla="*/ 3168956 w 3682588"/>
              <a:gd name="connsiteY30" fmla="*/ 1206207 h 1960678"/>
              <a:gd name="connsiteX31" fmla="*/ 2923497 w 3682588"/>
              <a:gd name="connsiteY31" fmla="*/ 1015977 h 1960678"/>
              <a:gd name="connsiteX32" fmla="*/ 2699851 w 3682588"/>
              <a:gd name="connsiteY32" fmla="*/ 770437 h 1960678"/>
              <a:gd name="connsiteX33" fmla="*/ 2598283 w 3682588"/>
              <a:gd name="connsiteY33" fmla="*/ 589731 h 1960678"/>
              <a:gd name="connsiteX34" fmla="*/ 2476161 w 3682588"/>
              <a:gd name="connsiteY34" fmla="*/ 410118 h 1960678"/>
              <a:gd name="connsiteX35" fmla="*/ 2428193 w 3682588"/>
              <a:gd name="connsiteY35" fmla="*/ 475773 h 1960678"/>
              <a:gd name="connsiteX36" fmla="*/ 2345871 w 3682588"/>
              <a:gd name="connsiteY36" fmla="*/ 623410 h 1960678"/>
              <a:gd name="connsiteX37" fmla="*/ 2228851 w 3682588"/>
              <a:gd name="connsiteY37" fmla="*/ 666953 h 1960678"/>
              <a:gd name="connsiteX38" fmla="*/ 2130879 w 3682588"/>
              <a:gd name="connsiteY38" fmla="*/ 683281 h 1960678"/>
              <a:gd name="connsiteX39" fmla="*/ 1907722 w 3682588"/>
              <a:gd name="connsiteY39" fmla="*/ 631573 h 1960678"/>
              <a:gd name="connsiteX40" fmla="*/ 1820637 w 3682588"/>
              <a:gd name="connsiteY40" fmla="*/ 721381 h 1960678"/>
              <a:gd name="connsiteX41" fmla="*/ 1687286 w 3682588"/>
              <a:gd name="connsiteY41" fmla="*/ 906438 h 1960678"/>
              <a:gd name="connsiteX42" fmla="*/ 1496786 w 3682588"/>
              <a:gd name="connsiteY42" fmla="*/ 1197631 h 1960678"/>
              <a:gd name="connsiteX43" fmla="*/ 1276351 w 3682588"/>
              <a:gd name="connsiteY43" fmla="*/ 1521481 h 1960678"/>
              <a:gd name="connsiteX44" fmla="*/ 1080407 w 3682588"/>
              <a:gd name="connsiteY44" fmla="*/ 1731030 h 1960678"/>
              <a:gd name="connsiteX45" fmla="*/ 930729 w 3682588"/>
              <a:gd name="connsiteY45" fmla="*/ 1869824 h 1960678"/>
              <a:gd name="connsiteX46" fmla="*/ 764722 w 3682588"/>
              <a:gd name="connsiteY46" fmla="*/ 1940581 h 1960678"/>
              <a:gd name="connsiteX47" fmla="*/ 576943 w 3682588"/>
              <a:gd name="connsiteY47" fmla="*/ 1959631 h 1960678"/>
              <a:gd name="connsiteX48" fmla="*/ 400052 w 3682588"/>
              <a:gd name="connsiteY48" fmla="*/ 1916088 h 1960678"/>
              <a:gd name="connsiteX49" fmla="*/ 231322 w 3682588"/>
              <a:gd name="connsiteY49" fmla="*/ 1891595 h 1960678"/>
              <a:gd name="connsiteX50" fmla="*/ 87086 w 3682588"/>
              <a:gd name="connsiteY50" fmla="*/ 1932417 h 1960678"/>
              <a:gd name="connsiteX51" fmla="*/ 0 w 3682588"/>
              <a:gd name="connsiteY51" fmla="*/ 1932417 h 1960678"/>
              <a:gd name="connsiteX52" fmla="*/ 14969 w 3682588"/>
              <a:gd name="connsiteY52" fmla="*/ 1438138 h 1960678"/>
              <a:gd name="connsiteX0" fmla="*/ 14969 w 3682588"/>
              <a:gd name="connsiteY0" fmla="*/ 1438138 h 1960678"/>
              <a:gd name="connsiteX1" fmla="*/ 303779 w 3682588"/>
              <a:gd name="connsiteY1" fmla="*/ 1235050 h 1960678"/>
              <a:gd name="connsiteX2" fmla="*/ 718117 w 3682588"/>
              <a:gd name="connsiteY2" fmla="*/ 1023800 h 1960678"/>
              <a:gd name="connsiteX3" fmla="*/ 1779815 w 3682588"/>
              <a:gd name="connsiteY3" fmla="*/ 247853 h 1960678"/>
              <a:gd name="connsiteX4" fmla="*/ 2149929 w 3682588"/>
              <a:gd name="connsiteY4" fmla="*/ 375760 h 1960678"/>
              <a:gd name="connsiteX5" fmla="*/ 2441122 w 3682588"/>
              <a:gd name="connsiteY5" fmla="*/ 111781 h 1960678"/>
              <a:gd name="connsiteX6" fmla="*/ 2471058 w 3682588"/>
              <a:gd name="connsiteY6" fmla="*/ 242410 h 1960678"/>
              <a:gd name="connsiteX7" fmla="*/ 2492829 w 3682588"/>
              <a:gd name="connsiteY7" fmla="*/ 353988 h 1960678"/>
              <a:gd name="connsiteX8" fmla="*/ 2530929 w 3682588"/>
              <a:gd name="connsiteY8" fmla="*/ 166210 h 1960678"/>
              <a:gd name="connsiteX9" fmla="*/ 2571751 w 3682588"/>
              <a:gd name="connsiteY9" fmla="*/ 326774 h 1960678"/>
              <a:gd name="connsiteX10" fmla="*/ 2673124 w 3682588"/>
              <a:gd name="connsiteY10" fmla="*/ 381542 h 1960678"/>
              <a:gd name="connsiteX11" fmla="*/ 2661558 w 3682588"/>
              <a:gd name="connsiteY11" fmla="*/ 223360 h 1960678"/>
              <a:gd name="connsiteX12" fmla="*/ 2691493 w 3682588"/>
              <a:gd name="connsiteY12" fmla="*/ 87288 h 1960678"/>
              <a:gd name="connsiteX13" fmla="*/ 2724151 w 3682588"/>
              <a:gd name="connsiteY13" fmla="*/ 2924 h 1960678"/>
              <a:gd name="connsiteX14" fmla="*/ 2794908 w 3682588"/>
              <a:gd name="connsiteY14" fmla="*/ 185260 h 1960678"/>
              <a:gd name="connsiteX15" fmla="*/ 2845254 w 3682588"/>
              <a:gd name="connsiteY15" fmla="*/ 307044 h 1960678"/>
              <a:gd name="connsiteX16" fmla="*/ 2903765 w 3682588"/>
              <a:gd name="connsiteY16" fmla="*/ 166210 h 1960678"/>
              <a:gd name="connsiteX17" fmla="*/ 2922815 w 3682588"/>
              <a:gd name="connsiteY17" fmla="*/ 119945 h 1960678"/>
              <a:gd name="connsiteX18" fmla="*/ 2974522 w 3682588"/>
              <a:gd name="connsiteY18" fmla="*/ 394810 h 1960678"/>
              <a:gd name="connsiteX19" fmla="*/ 2997314 w 3682588"/>
              <a:gd name="connsiteY19" fmla="*/ 512851 h 1960678"/>
              <a:gd name="connsiteX20" fmla="*/ 3146776 w 3682588"/>
              <a:gd name="connsiteY20" fmla="*/ 700755 h 1960678"/>
              <a:gd name="connsiteX21" fmla="*/ 3221347 w 3682588"/>
              <a:gd name="connsiteY21" fmla="*/ 725194 h 1960678"/>
              <a:gd name="connsiteX22" fmla="*/ 3278120 w 3682588"/>
              <a:gd name="connsiteY22" fmla="*/ 686844 h 1960678"/>
              <a:gd name="connsiteX23" fmla="*/ 3418992 w 3682588"/>
              <a:gd name="connsiteY23" fmla="*/ 822826 h 1960678"/>
              <a:gd name="connsiteX24" fmla="*/ 3535671 w 3682588"/>
              <a:gd name="connsiteY24" fmla="*/ 856163 h 1960678"/>
              <a:gd name="connsiteX25" fmla="*/ 3566627 w 3682588"/>
              <a:gd name="connsiteY25" fmla="*/ 829969 h 1960678"/>
              <a:gd name="connsiteX26" fmla="*/ 3608955 w 3682588"/>
              <a:gd name="connsiteY26" fmla="*/ 969032 h 1960678"/>
              <a:gd name="connsiteX27" fmla="*/ 3671404 w 3682588"/>
              <a:gd name="connsiteY27" fmla="*/ 1196684 h 1960678"/>
              <a:gd name="connsiteX28" fmla="*/ 3657115 w 3682588"/>
              <a:gd name="connsiteY28" fmla="*/ 1237162 h 1960678"/>
              <a:gd name="connsiteX29" fmla="*/ 3428515 w 3682588"/>
              <a:gd name="connsiteY29" fmla="*/ 1282407 h 1960678"/>
              <a:gd name="connsiteX30" fmla="*/ 3168956 w 3682588"/>
              <a:gd name="connsiteY30" fmla="*/ 1206207 h 1960678"/>
              <a:gd name="connsiteX31" fmla="*/ 2923497 w 3682588"/>
              <a:gd name="connsiteY31" fmla="*/ 1015977 h 1960678"/>
              <a:gd name="connsiteX32" fmla="*/ 2699851 w 3682588"/>
              <a:gd name="connsiteY32" fmla="*/ 770437 h 1960678"/>
              <a:gd name="connsiteX33" fmla="*/ 2598283 w 3682588"/>
              <a:gd name="connsiteY33" fmla="*/ 589731 h 1960678"/>
              <a:gd name="connsiteX34" fmla="*/ 2476161 w 3682588"/>
              <a:gd name="connsiteY34" fmla="*/ 410118 h 1960678"/>
              <a:gd name="connsiteX35" fmla="*/ 2428193 w 3682588"/>
              <a:gd name="connsiteY35" fmla="*/ 475773 h 1960678"/>
              <a:gd name="connsiteX36" fmla="*/ 2345871 w 3682588"/>
              <a:gd name="connsiteY36" fmla="*/ 623410 h 1960678"/>
              <a:gd name="connsiteX37" fmla="*/ 2228851 w 3682588"/>
              <a:gd name="connsiteY37" fmla="*/ 666953 h 1960678"/>
              <a:gd name="connsiteX38" fmla="*/ 2130879 w 3682588"/>
              <a:gd name="connsiteY38" fmla="*/ 683281 h 1960678"/>
              <a:gd name="connsiteX39" fmla="*/ 1907722 w 3682588"/>
              <a:gd name="connsiteY39" fmla="*/ 631573 h 1960678"/>
              <a:gd name="connsiteX40" fmla="*/ 1820637 w 3682588"/>
              <a:gd name="connsiteY40" fmla="*/ 721381 h 1960678"/>
              <a:gd name="connsiteX41" fmla="*/ 1687286 w 3682588"/>
              <a:gd name="connsiteY41" fmla="*/ 906438 h 1960678"/>
              <a:gd name="connsiteX42" fmla="*/ 1496786 w 3682588"/>
              <a:gd name="connsiteY42" fmla="*/ 1197631 h 1960678"/>
              <a:gd name="connsiteX43" fmla="*/ 1276351 w 3682588"/>
              <a:gd name="connsiteY43" fmla="*/ 1521481 h 1960678"/>
              <a:gd name="connsiteX44" fmla="*/ 1080407 w 3682588"/>
              <a:gd name="connsiteY44" fmla="*/ 1731030 h 1960678"/>
              <a:gd name="connsiteX45" fmla="*/ 930729 w 3682588"/>
              <a:gd name="connsiteY45" fmla="*/ 1869824 h 1960678"/>
              <a:gd name="connsiteX46" fmla="*/ 764722 w 3682588"/>
              <a:gd name="connsiteY46" fmla="*/ 1940581 h 1960678"/>
              <a:gd name="connsiteX47" fmla="*/ 576943 w 3682588"/>
              <a:gd name="connsiteY47" fmla="*/ 1959631 h 1960678"/>
              <a:gd name="connsiteX48" fmla="*/ 400052 w 3682588"/>
              <a:gd name="connsiteY48" fmla="*/ 1916088 h 1960678"/>
              <a:gd name="connsiteX49" fmla="*/ 231322 w 3682588"/>
              <a:gd name="connsiteY49" fmla="*/ 1891595 h 1960678"/>
              <a:gd name="connsiteX50" fmla="*/ 87086 w 3682588"/>
              <a:gd name="connsiteY50" fmla="*/ 1932417 h 1960678"/>
              <a:gd name="connsiteX51" fmla="*/ 0 w 3682588"/>
              <a:gd name="connsiteY51" fmla="*/ 1932417 h 1960678"/>
              <a:gd name="connsiteX52" fmla="*/ 14969 w 3682588"/>
              <a:gd name="connsiteY52" fmla="*/ 1438138 h 1960678"/>
              <a:gd name="connsiteX0" fmla="*/ 14969 w 3682588"/>
              <a:gd name="connsiteY0" fmla="*/ 1438138 h 1960678"/>
              <a:gd name="connsiteX1" fmla="*/ 303779 w 3682588"/>
              <a:gd name="connsiteY1" fmla="*/ 1235050 h 1960678"/>
              <a:gd name="connsiteX2" fmla="*/ 718117 w 3682588"/>
              <a:gd name="connsiteY2" fmla="*/ 1023800 h 1960678"/>
              <a:gd name="connsiteX3" fmla="*/ 1560740 w 3682588"/>
              <a:gd name="connsiteY3" fmla="*/ 231184 h 1960678"/>
              <a:gd name="connsiteX4" fmla="*/ 2149929 w 3682588"/>
              <a:gd name="connsiteY4" fmla="*/ 375760 h 1960678"/>
              <a:gd name="connsiteX5" fmla="*/ 2441122 w 3682588"/>
              <a:gd name="connsiteY5" fmla="*/ 111781 h 1960678"/>
              <a:gd name="connsiteX6" fmla="*/ 2471058 w 3682588"/>
              <a:gd name="connsiteY6" fmla="*/ 242410 h 1960678"/>
              <a:gd name="connsiteX7" fmla="*/ 2492829 w 3682588"/>
              <a:gd name="connsiteY7" fmla="*/ 353988 h 1960678"/>
              <a:gd name="connsiteX8" fmla="*/ 2530929 w 3682588"/>
              <a:gd name="connsiteY8" fmla="*/ 166210 h 1960678"/>
              <a:gd name="connsiteX9" fmla="*/ 2571751 w 3682588"/>
              <a:gd name="connsiteY9" fmla="*/ 326774 h 1960678"/>
              <a:gd name="connsiteX10" fmla="*/ 2673124 w 3682588"/>
              <a:gd name="connsiteY10" fmla="*/ 381542 h 1960678"/>
              <a:gd name="connsiteX11" fmla="*/ 2661558 w 3682588"/>
              <a:gd name="connsiteY11" fmla="*/ 223360 h 1960678"/>
              <a:gd name="connsiteX12" fmla="*/ 2691493 w 3682588"/>
              <a:gd name="connsiteY12" fmla="*/ 87288 h 1960678"/>
              <a:gd name="connsiteX13" fmla="*/ 2724151 w 3682588"/>
              <a:gd name="connsiteY13" fmla="*/ 2924 h 1960678"/>
              <a:gd name="connsiteX14" fmla="*/ 2794908 w 3682588"/>
              <a:gd name="connsiteY14" fmla="*/ 185260 h 1960678"/>
              <a:gd name="connsiteX15" fmla="*/ 2845254 w 3682588"/>
              <a:gd name="connsiteY15" fmla="*/ 307044 h 1960678"/>
              <a:gd name="connsiteX16" fmla="*/ 2903765 w 3682588"/>
              <a:gd name="connsiteY16" fmla="*/ 166210 h 1960678"/>
              <a:gd name="connsiteX17" fmla="*/ 2922815 w 3682588"/>
              <a:gd name="connsiteY17" fmla="*/ 119945 h 1960678"/>
              <a:gd name="connsiteX18" fmla="*/ 2974522 w 3682588"/>
              <a:gd name="connsiteY18" fmla="*/ 394810 h 1960678"/>
              <a:gd name="connsiteX19" fmla="*/ 2997314 w 3682588"/>
              <a:gd name="connsiteY19" fmla="*/ 512851 h 1960678"/>
              <a:gd name="connsiteX20" fmla="*/ 3146776 w 3682588"/>
              <a:gd name="connsiteY20" fmla="*/ 700755 h 1960678"/>
              <a:gd name="connsiteX21" fmla="*/ 3221347 w 3682588"/>
              <a:gd name="connsiteY21" fmla="*/ 725194 h 1960678"/>
              <a:gd name="connsiteX22" fmla="*/ 3278120 w 3682588"/>
              <a:gd name="connsiteY22" fmla="*/ 686844 h 1960678"/>
              <a:gd name="connsiteX23" fmla="*/ 3418992 w 3682588"/>
              <a:gd name="connsiteY23" fmla="*/ 822826 h 1960678"/>
              <a:gd name="connsiteX24" fmla="*/ 3535671 w 3682588"/>
              <a:gd name="connsiteY24" fmla="*/ 856163 h 1960678"/>
              <a:gd name="connsiteX25" fmla="*/ 3566627 w 3682588"/>
              <a:gd name="connsiteY25" fmla="*/ 829969 h 1960678"/>
              <a:gd name="connsiteX26" fmla="*/ 3608955 w 3682588"/>
              <a:gd name="connsiteY26" fmla="*/ 969032 h 1960678"/>
              <a:gd name="connsiteX27" fmla="*/ 3671404 w 3682588"/>
              <a:gd name="connsiteY27" fmla="*/ 1196684 h 1960678"/>
              <a:gd name="connsiteX28" fmla="*/ 3657115 w 3682588"/>
              <a:gd name="connsiteY28" fmla="*/ 1237162 h 1960678"/>
              <a:gd name="connsiteX29" fmla="*/ 3428515 w 3682588"/>
              <a:gd name="connsiteY29" fmla="*/ 1282407 h 1960678"/>
              <a:gd name="connsiteX30" fmla="*/ 3168956 w 3682588"/>
              <a:gd name="connsiteY30" fmla="*/ 1206207 h 1960678"/>
              <a:gd name="connsiteX31" fmla="*/ 2923497 w 3682588"/>
              <a:gd name="connsiteY31" fmla="*/ 1015977 h 1960678"/>
              <a:gd name="connsiteX32" fmla="*/ 2699851 w 3682588"/>
              <a:gd name="connsiteY32" fmla="*/ 770437 h 1960678"/>
              <a:gd name="connsiteX33" fmla="*/ 2598283 w 3682588"/>
              <a:gd name="connsiteY33" fmla="*/ 589731 h 1960678"/>
              <a:gd name="connsiteX34" fmla="*/ 2476161 w 3682588"/>
              <a:gd name="connsiteY34" fmla="*/ 410118 h 1960678"/>
              <a:gd name="connsiteX35" fmla="*/ 2428193 w 3682588"/>
              <a:gd name="connsiteY35" fmla="*/ 475773 h 1960678"/>
              <a:gd name="connsiteX36" fmla="*/ 2345871 w 3682588"/>
              <a:gd name="connsiteY36" fmla="*/ 623410 h 1960678"/>
              <a:gd name="connsiteX37" fmla="*/ 2228851 w 3682588"/>
              <a:gd name="connsiteY37" fmla="*/ 666953 h 1960678"/>
              <a:gd name="connsiteX38" fmla="*/ 2130879 w 3682588"/>
              <a:gd name="connsiteY38" fmla="*/ 683281 h 1960678"/>
              <a:gd name="connsiteX39" fmla="*/ 1907722 w 3682588"/>
              <a:gd name="connsiteY39" fmla="*/ 631573 h 1960678"/>
              <a:gd name="connsiteX40" fmla="*/ 1820637 w 3682588"/>
              <a:gd name="connsiteY40" fmla="*/ 721381 h 1960678"/>
              <a:gd name="connsiteX41" fmla="*/ 1687286 w 3682588"/>
              <a:gd name="connsiteY41" fmla="*/ 906438 h 1960678"/>
              <a:gd name="connsiteX42" fmla="*/ 1496786 w 3682588"/>
              <a:gd name="connsiteY42" fmla="*/ 1197631 h 1960678"/>
              <a:gd name="connsiteX43" fmla="*/ 1276351 w 3682588"/>
              <a:gd name="connsiteY43" fmla="*/ 1521481 h 1960678"/>
              <a:gd name="connsiteX44" fmla="*/ 1080407 w 3682588"/>
              <a:gd name="connsiteY44" fmla="*/ 1731030 h 1960678"/>
              <a:gd name="connsiteX45" fmla="*/ 930729 w 3682588"/>
              <a:gd name="connsiteY45" fmla="*/ 1869824 h 1960678"/>
              <a:gd name="connsiteX46" fmla="*/ 764722 w 3682588"/>
              <a:gd name="connsiteY46" fmla="*/ 1940581 h 1960678"/>
              <a:gd name="connsiteX47" fmla="*/ 576943 w 3682588"/>
              <a:gd name="connsiteY47" fmla="*/ 1959631 h 1960678"/>
              <a:gd name="connsiteX48" fmla="*/ 400052 w 3682588"/>
              <a:gd name="connsiteY48" fmla="*/ 1916088 h 1960678"/>
              <a:gd name="connsiteX49" fmla="*/ 231322 w 3682588"/>
              <a:gd name="connsiteY49" fmla="*/ 1891595 h 1960678"/>
              <a:gd name="connsiteX50" fmla="*/ 87086 w 3682588"/>
              <a:gd name="connsiteY50" fmla="*/ 1932417 h 1960678"/>
              <a:gd name="connsiteX51" fmla="*/ 0 w 3682588"/>
              <a:gd name="connsiteY51" fmla="*/ 1932417 h 1960678"/>
              <a:gd name="connsiteX52" fmla="*/ 14969 w 3682588"/>
              <a:gd name="connsiteY52" fmla="*/ 1438138 h 1960678"/>
              <a:gd name="connsiteX0" fmla="*/ 14969 w 3682588"/>
              <a:gd name="connsiteY0" fmla="*/ 1438138 h 1960678"/>
              <a:gd name="connsiteX1" fmla="*/ 303779 w 3682588"/>
              <a:gd name="connsiteY1" fmla="*/ 1235050 h 1960678"/>
              <a:gd name="connsiteX2" fmla="*/ 718117 w 3682588"/>
              <a:gd name="connsiteY2" fmla="*/ 1023800 h 1960678"/>
              <a:gd name="connsiteX3" fmla="*/ 1560740 w 3682588"/>
              <a:gd name="connsiteY3" fmla="*/ 231184 h 1960678"/>
              <a:gd name="connsiteX4" fmla="*/ 1854509 w 3682588"/>
              <a:gd name="connsiteY4" fmla="*/ 298951 h 1960678"/>
              <a:gd name="connsiteX5" fmla="*/ 2149929 w 3682588"/>
              <a:gd name="connsiteY5" fmla="*/ 375760 h 1960678"/>
              <a:gd name="connsiteX6" fmla="*/ 2441122 w 3682588"/>
              <a:gd name="connsiteY6" fmla="*/ 111781 h 1960678"/>
              <a:gd name="connsiteX7" fmla="*/ 2471058 w 3682588"/>
              <a:gd name="connsiteY7" fmla="*/ 242410 h 1960678"/>
              <a:gd name="connsiteX8" fmla="*/ 2492829 w 3682588"/>
              <a:gd name="connsiteY8" fmla="*/ 353988 h 1960678"/>
              <a:gd name="connsiteX9" fmla="*/ 2530929 w 3682588"/>
              <a:gd name="connsiteY9" fmla="*/ 166210 h 1960678"/>
              <a:gd name="connsiteX10" fmla="*/ 2571751 w 3682588"/>
              <a:gd name="connsiteY10" fmla="*/ 326774 h 1960678"/>
              <a:gd name="connsiteX11" fmla="*/ 2673124 w 3682588"/>
              <a:gd name="connsiteY11" fmla="*/ 381542 h 1960678"/>
              <a:gd name="connsiteX12" fmla="*/ 2661558 w 3682588"/>
              <a:gd name="connsiteY12" fmla="*/ 223360 h 1960678"/>
              <a:gd name="connsiteX13" fmla="*/ 2691493 w 3682588"/>
              <a:gd name="connsiteY13" fmla="*/ 87288 h 1960678"/>
              <a:gd name="connsiteX14" fmla="*/ 2724151 w 3682588"/>
              <a:gd name="connsiteY14" fmla="*/ 2924 h 1960678"/>
              <a:gd name="connsiteX15" fmla="*/ 2794908 w 3682588"/>
              <a:gd name="connsiteY15" fmla="*/ 185260 h 1960678"/>
              <a:gd name="connsiteX16" fmla="*/ 2845254 w 3682588"/>
              <a:gd name="connsiteY16" fmla="*/ 307044 h 1960678"/>
              <a:gd name="connsiteX17" fmla="*/ 2903765 w 3682588"/>
              <a:gd name="connsiteY17" fmla="*/ 166210 h 1960678"/>
              <a:gd name="connsiteX18" fmla="*/ 2922815 w 3682588"/>
              <a:gd name="connsiteY18" fmla="*/ 119945 h 1960678"/>
              <a:gd name="connsiteX19" fmla="*/ 2974522 w 3682588"/>
              <a:gd name="connsiteY19" fmla="*/ 394810 h 1960678"/>
              <a:gd name="connsiteX20" fmla="*/ 2997314 w 3682588"/>
              <a:gd name="connsiteY20" fmla="*/ 512851 h 1960678"/>
              <a:gd name="connsiteX21" fmla="*/ 3146776 w 3682588"/>
              <a:gd name="connsiteY21" fmla="*/ 700755 h 1960678"/>
              <a:gd name="connsiteX22" fmla="*/ 3221347 w 3682588"/>
              <a:gd name="connsiteY22" fmla="*/ 725194 h 1960678"/>
              <a:gd name="connsiteX23" fmla="*/ 3278120 w 3682588"/>
              <a:gd name="connsiteY23" fmla="*/ 686844 h 1960678"/>
              <a:gd name="connsiteX24" fmla="*/ 3418992 w 3682588"/>
              <a:gd name="connsiteY24" fmla="*/ 822826 h 1960678"/>
              <a:gd name="connsiteX25" fmla="*/ 3535671 w 3682588"/>
              <a:gd name="connsiteY25" fmla="*/ 856163 h 1960678"/>
              <a:gd name="connsiteX26" fmla="*/ 3566627 w 3682588"/>
              <a:gd name="connsiteY26" fmla="*/ 829969 h 1960678"/>
              <a:gd name="connsiteX27" fmla="*/ 3608955 w 3682588"/>
              <a:gd name="connsiteY27" fmla="*/ 969032 h 1960678"/>
              <a:gd name="connsiteX28" fmla="*/ 3671404 w 3682588"/>
              <a:gd name="connsiteY28" fmla="*/ 1196684 h 1960678"/>
              <a:gd name="connsiteX29" fmla="*/ 3657115 w 3682588"/>
              <a:gd name="connsiteY29" fmla="*/ 1237162 h 1960678"/>
              <a:gd name="connsiteX30" fmla="*/ 3428515 w 3682588"/>
              <a:gd name="connsiteY30" fmla="*/ 1282407 h 1960678"/>
              <a:gd name="connsiteX31" fmla="*/ 3168956 w 3682588"/>
              <a:gd name="connsiteY31" fmla="*/ 1206207 h 1960678"/>
              <a:gd name="connsiteX32" fmla="*/ 2923497 w 3682588"/>
              <a:gd name="connsiteY32" fmla="*/ 1015977 h 1960678"/>
              <a:gd name="connsiteX33" fmla="*/ 2699851 w 3682588"/>
              <a:gd name="connsiteY33" fmla="*/ 770437 h 1960678"/>
              <a:gd name="connsiteX34" fmla="*/ 2598283 w 3682588"/>
              <a:gd name="connsiteY34" fmla="*/ 589731 h 1960678"/>
              <a:gd name="connsiteX35" fmla="*/ 2476161 w 3682588"/>
              <a:gd name="connsiteY35" fmla="*/ 410118 h 1960678"/>
              <a:gd name="connsiteX36" fmla="*/ 2428193 w 3682588"/>
              <a:gd name="connsiteY36" fmla="*/ 475773 h 1960678"/>
              <a:gd name="connsiteX37" fmla="*/ 2345871 w 3682588"/>
              <a:gd name="connsiteY37" fmla="*/ 623410 h 1960678"/>
              <a:gd name="connsiteX38" fmla="*/ 2228851 w 3682588"/>
              <a:gd name="connsiteY38" fmla="*/ 666953 h 1960678"/>
              <a:gd name="connsiteX39" fmla="*/ 2130879 w 3682588"/>
              <a:gd name="connsiteY39" fmla="*/ 683281 h 1960678"/>
              <a:gd name="connsiteX40" fmla="*/ 1907722 w 3682588"/>
              <a:gd name="connsiteY40" fmla="*/ 631573 h 1960678"/>
              <a:gd name="connsiteX41" fmla="*/ 1820637 w 3682588"/>
              <a:gd name="connsiteY41" fmla="*/ 721381 h 1960678"/>
              <a:gd name="connsiteX42" fmla="*/ 1687286 w 3682588"/>
              <a:gd name="connsiteY42" fmla="*/ 906438 h 1960678"/>
              <a:gd name="connsiteX43" fmla="*/ 1496786 w 3682588"/>
              <a:gd name="connsiteY43" fmla="*/ 1197631 h 1960678"/>
              <a:gd name="connsiteX44" fmla="*/ 1276351 w 3682588"/>
              <a:gd name="connsiteY44" fmla="*/ 1521481 h 1960678"/>
              <a:gd name="connsiteX45" fmla="*/ 1080407 w 3682588"/>
              <a:gd name="connsiteY45" fmla="*/ 1731030 h 1960678"/>
              <a:gd name="connsiteX46" fmla="*/ 930729 w 3682588"/>
              <a:gd name="connsiteY46" fmla="*/ 1869824 h 1960678"/>
              <a:gd name="connsiteX47" fmla="*/ 764722 w 3682588"/>
              <a:gd name="connsiteY47" fmla="*/ 1940581 h 1960678"/>
              <a:gd name="connsiteX48" fmla="*/ 576943 w 3682588"/>
              <a:gd name="connsiteY48" fmla="*/ 1959631 h 1960678"/>
              <a:gd name="connsiteX49" fmla="*/ 400052 w 3682588"/>
              <a:gd name="connsiteY49" fmla="*/ 1916088 h 1960678"/>
              <a:gd name="connsiteX50" fmla="*/ 231322 w 3682588"/>
              <a:gd name="connsiteY50" fmla="*/ 1891595 h 1960678"/>
              <a:gd name="connsiteX51" fmla="*/ 87086 w 3682588"/>
              <a:gd name="connsiteY51" fmla="*/ 1932417 h 1960678"/>
              <a:gd name="connsiteX52" fmla="*/ 0 w 3682588"/>
              <a:gd name="connsiteY52" fmla="*/ 1932417 h 1960678"/>
              <a:gd name="connsiteX53" fmla="*/ 14969 w 3682588"/>
              <a:gd name="connsiteY53" fmla="*/ 1438138 h 1960678"/>
              <a:gd name="connsiteX0" fmla="*/ 14969 w 3682588"/>
              <a:gd name="connsiteY0" fmla="*/ 1438138 h 1960678"/>
              <a:gd name="connsiteX1" fmla="*/ 303779 w 3682588"/>
              <a:gd name="connsiteY1" fmla="*/ 1235050 h 1960678"/>
              <a:gd name="connsiteX2" fmla="*/ 718117 w 3682588"/>
              <a:gd name="connsiteY2" fmla="*/ 1023800 h 1960678"/>
              <a:gd name="connsiteX3" fmla="*/ 1560740 w 3682588"/>
              <a:gd name="connsiteY3" fmla="*/ 231184 h 1960678"/>
              <a:gd name="connsiteX4" fmla="*/ 1754496 w 3682588"/>
              <a:gd name="connsiteY4" fmla="*/ 187032 h 1960678"/>
              <a:gd name="connsiteX5" fmla="*/ 2149929 w 3682588"/>
              <a:gd name="connsiteY5" fmla="*/ 375760 h 1960678"/>
              <a:gd name="connsiteX6" fmla="*/ 2441122 w 3682588"/>
              <a:gd name="connsiteY6" fmla="*/ 111781 h 1960678"/>
              <a:gd name="connsiteX7" fmla="*/ 2471058 w 3682588"/>
              <a:gd name="connsiteY7" fmla="*/ 242410 h 1960678"/>
              <a:gd name="connsiteX8" fmla="*/ 2492829 w 3682588"/>
              <a:gd name="connsiteY8" fmla="*/ 353988 h 1960678"/>
              <a:gd name="connsiteX9" fmla="*/ 2530929 w 3682588"/>
              <a:gd name="connsiteY9" fmla="*/ 166210 h 1960678"/>
              <a:gd name="connsiteX10" fmla="*/ 2571751 w 3682588"/>
              <a:gd name="connsiteY10" fmla="*/ 326774 h 1960678"/>
              <a:gd name="connsiteX11" fmla="*/ 2673124 w 3682588"/>
              <a:gd name="connsiteY11" fmla="*/ 381542 h 1960678"/>
              <a:gd name="connsiteX12" fmla="*/ 2661558 w 3682588"/>
              <a:gd name="connsiteY12" fmla="*/ 223360 h 1960678"/>
              <a:gd name="connsiteX13" fmla="*/ 2691493 w 3682588"/>
              <a:gd name="connsiteY13" fmla="*/ 87288 h 1960678"/>
              <a:gd name="connsiteX14" fmla="*/ 2724151 w 3682588"/>
              <a:gd name="connsiteY14" fmla="*/ 2924 h 1960678"/>
              <a:gd name="connsiteX15" fmla="*/ 2794908 w 3682588"/>
              <a:gd name="connsiteY15" fmla="*/ 185260 h 1960678"/>
              <a:gd name="connsiteX16" fmla="*/ 2845254 w 3682588"/>
              <a:gd name="connsiteY16" fmla="*/ 307044 h 1960678"/>
              <a:gd name="connsiteX17" fmla="*/ 2903765 w 3682588"/>
              <a:gd name="connsiteY17" fmla="*/ 166210 h 1960678"/>
              <a:gd name="connsiteX18" fmla="*/ 2922815 w 3682588"/>
              <a:gd name="connsiteY18" fmla="*/ 119945 h 1960678"/>
              <a:gd name="connsiteX19" fmla="*/ 2974522 w 3682588"/>
              <a:gd name="connsiteY19" fmla="*/ 394810 h 1960678"/>
              <a:gd name="connsiteX20" fmla="*/ 2997314 w 3682588"/>
              <a:gd name="connsiteY20" fmla="*/ 512851 h 1960678"/>
              <a:gd name="connsiteX21" fmla="*/ 3146776 w 3682588"/>
              <a:gd name="connsiteY21" fmla="*/ 700755 h 1960678"/>
              <a:gd name="connsiteX22" fmla="*/ 3221347 w 3682588"/>
              <a:gd name="connsiteY22" fmla="*/ 725194 h 1960678"/>
              <a:gd name="connsiteX23" fmla="*/ 3278120 w 3682588"/>
              <a:gd name="connsiteY23" fmla="*/ 686844 h 1960678"/>
              <a:gd name="connsiteX24" fmla="*/ 3418992 w 3682588"/>
              <a:gd name="connsiteY24" fmla="*/ 822826 h 1960678"/>
              <a:gd name="connsiteX25" fmla="*/ 3535671 w 3682588"/>
              <a:gd name="connsiteY25" fmla="*/ 856163 h 1960678"/>
              <a:gd name="connsiteX26" fmla="*/ 3566627 w 3682588"/>
              <a:gd name="connsiteY26" fmla="*/ 829969 h 1960678"/>
              <a:gd name="connsiteX27" fmla="*/ 3608955 w 3682588"/>
              <a:gd name="connsiteY27" fmla="*/ 969032 h 1960678"/>
              <a:gd name="connsiteX28" fmla="*/ 3671404 w 3682588"/>
              <a:gd name="connsiteY28" fmla="*/ 1196684 h 1960678"/>
              <a:gd name="connsiteX29" fmla="*/ 3657115 w 3682588"/>
              <a:gd name="connsiteY29" fmla="*/ 1237162 h 1960678"/>
              <a:gd name="connsiteX30" fmla="*/ 3428515 w 3682588"/>
              <a:gd name="connsiteY30" fmla="*/ 1282407 h 1960678"/>
              <a:gd name="connsiteX31" fmla="*/ 3168956 w 3682588"/>
              <a:gd name="connsiteY31" fmla="*/ 1206207 h 1960678"/>
              <a:gd name="connsiteX32" fmla="*/ 2923497 w 3682588"/>
              <a:gd name="connsiteY32" fmla="*/ 1015977 h 1960678"/>
              <a:gd name="connsiteX33" fmla="*/ 2699851 w 3682588"/>
              <a:gd name="connsiteY33" fmla="*/ 770437 h 1960678"/>
              <a:gd name="connsiteX34" fmla="*/ 2598283 w 3682588"/>
              <a:gd name="connsiteY34" fmla="*/ 589731 h 1960678"/>
              <a:gd name="connsiteX35" fmla="*/ 2476161 w 3682588"/>
              <a:gd name="connsiteY35" fmla="*/ 410118 h 1960678"/>
              <a:gd name="connsiteX36" fmla="*/ 2428193 w 3682588"/>
              <a:gd name="connsiteY36" fmla="*/ 475773 h 1960678"/>
              <a:gd name="connsiteX37" fmla="*/ 2345871 w 3682588"/>
              <a:gd name="connsiteY37" fmla="*/ 623410 h 1960678"/>
              <a:gd name="connsiteX38" fmla="*/ 2228851 w 3682588"/>
              <a:gd name="connsiteY38" fmla="*/ 666953 h 1960678"/>
              <a:gd name="connsiteX39" fmla="*/ 2130879 w 3682588"/>
              <a:gd name="connsiteY39" fmla="*/ 683281 h 1960678"/>
              <a:gd name="connsiteX40" fmla="*/ 1907722 w 3682588"/>
              <a:gd name="connsiteY40" fmla="*/ 631573 h 1960678"/>
              <a:gd name="connsiteX41" fmla="*/ 1820637 w 3682588"/>
              <a:gd name="connsiteY41" fmla="*/ 721381 h 1960678"/>
              <a:gd name="connsiteX42" fmla="*/ 1687286 w 3682588"/>
              <a:gd name="connsiteY42" fmla="*/ 906438 h 1960678"/>
              <a:gd name="connsiteX43" fmla="*/ 1496786 w 3682588"/>
              <a:gd name="connsiteY43" fmla="*/ 1197631 h 1960678"/>
              <a:gd name="connsiteX44" fmla="*/ 1276351 w 3682588"/>
              <a:gd name="connsiteY44" fmla="*/ 1521481 h 1960678"/>
              <a:gd name="connsiteX45" fmla="*/ 1080407 w 3682588"/>
              <a:gd name="connsiteY45" fmla="*/ 1731030 h 1960678"/>
              <a:gd name="connsiteX46" fmla="*/ 930729 w 3682588"/>
              <a:gd name="connsiteY46" fmla="*/ 1869824 h 1960678"/>
              <a:gd name="connsiteX47" fmla="*/ 764722 w 3682588"/>
              <a:gd name="connsiteY47" fmla="*/ 1940581 h 1960678"/>
              <a:gd name="connsiteX48" fmla="*/ 576943 w 3682588"/>
              <a:gd name="connsiteY48" fmla="*/ 1959631 h 1960678"/>
              <a:gd name="connsiteX49" fmla="*/ 400052 w 3682588"/>
              <a:gd name="connsiteY49" fmla="*/ 1916088 h 1960678"/>
              <a:gd name="connsiteX50" fmla="*/ 231322 w 3682588"/>
              <a:gd name="connsiteY50" fmla="*/ 1891595 h 1960678"/>
              <a:gd name="connsiteX51" fmla="*/ 87086 w 3682588"/>
              <a:gd name="connsiteY51" fmla="*/ 1932417 h 1960678"/>
              <a:gd name="connsiteX52" fmla="*/ 0 w 3682588"/>
              <a:gd name="connsiteY52" fmla="*/ 1932417 h 1960678"/>
              <a:gd name="connsiteX53" fmla="*/ 14969 w 3682588"/>
              <a:gd name="connsiteY53" fmla="*/ 1438138 h 1960678"/>
              <a:gd name="connsiteX0" fmla="*/ 14969 w 3682588"/>
              <a:gd name="connsiteY0" fmla="*/ 1438138 h 1960678"/>
              <a:gd name="connsiteX1" fmla="*/ 303779 w 3682588"/>
              <a:gd name="connsiteY1" fmla="*/ 1235050 h 1960678"/>
              <a:gd name="connsiteX2" fmla="*/ 718117 w 3682588"/>
              <a:gd name="connsiteY2" fmla="*/ 1023800 h 1960678"/>
              <a:gd name="connsiteX3" fmla="*/ 1560740 w 3682588"/>
              <a:gd name="connsiteY3" fmla="*/ 231184 h 1960678"/>
              <a:gd name="connsiteX4" fmla="*/ 1754496 w 3682588"/>
              <a:gd name="connsiteY4" fmla="*/ 187032 h 1960678"/>
              <a:gd name="connsiteX5" fmla="*/ 2018815 w 3682588"/>
              <a:gd name="connsiteY5" fmla="*/ 310857 h 1960678"/>
              <a:gd name="connsiteX6" fmla="*/ 2149929 w 3682588"/>
              <a:gd name="connsiteY6" fmla="*/ 375760 h 1960678"/>
              <a:gd name="connsiteX7" fmla="*/ 2441122 w 3682588"/>
              <a:gd name="connsiteY7" fmla="*/ 111781 h 1960678"/>
              <a:gd name="connsiteX8" fmla="*/ 2471058 w 3682588"/>
              <a:gd name="connsiteY8" fmla="*/ 242410 h 1960678"/>
              <a:gd name="connsiteX9" fmla="*/ 2492829 w 3682588"/>
              <a:gd name="connsiteY9" fmla="*/ 353988 h 1960678"/>
              <a:gd name="connsiteX10" fmla="*/ 2530929 w 3682588"/>
              <a:gd name="connsiteY10" fmla="*/ 166210 h 1960678"/>
              <a:gd name="connsiteX11" fmla="*/ 2571751 w 3682588"/>
              <a:gd name="connsiteY11" fmla="*/ 326774 h 1960678"/>
              <a:gd name="connsiteX12" fmla="*/ 2673124 w 3682588"/>
              <a:gd name="connsiteY12" fmla="*/ 381542 h 1960678"/>
              <a:gd name="connsiteX13" fmla="*/ 2661558 w 3682588"/>
              <a:gd name="connsiteY13" fmla="*/ 223360 h 1960678"/>
              <a:gd name="connsiteX14" fmla="*/ 2691493 w 3682588"/>
              <a:gd name="connsiteY14" fmla="*/ 87288 h 1960678"/>
              <a:gd name="connsiteX15" fmla="*/ 2724151 w 3682588"/>
              <a:gd name="connsiteY15" fmla="*/ 2924 h 1960678"/>
              <a:gd name="connsiteX16" fmla="*/ 2794908 w 3682588"/>
              <a:gd name="connsiteY16" fmla="*/ 185260 h 1960678"/>
              <a:gd name="connsiteX17" fmla="*/ 2845254 w 3682588"/>
              <a:gd name="connsiteY17" fmla="*/ 307044 h 1960678"/>
              <a:gd name="connsiteX18" fmla="*/ 2903765 w 3682588"/>
              <a:gd name="connsiteY18" fmla="*/ 166210 h 1960678"/>
              <a:gd name="connsiteX19" fmla="*/ 2922815 w 3682588"/>
              <a:gd name="connsiteY19" fmla="*/ 119945 h 1960678"/>
              <a:gd name="connsiteX20" fmla="*/ 2974522 w 3682588"/>
              <a:gd name="connsiteY20" fmla="*/ 394810 h 1960678"/>
              <a:gd name="connsiteX21" fmla="*/ 2997314 w 3682588"/>
              <a:gd name="connsiteY21" fmla="*/ 512851 h 1960678"/>
              <a:gd name="connsiteX22" fmla="*/ 3146776 w 3682588"/>
              <a:gd name="connsiteY22" fmla="*/ 700755 h 1960678"/>
              <a:gd name="connsiteX23" fmla="*/ 3221347 w 3682588"/>
              <a:gd name="connsiteY23" fmla="*/ 725194 h 1960678"/>
              <a:gd name="connsiteX24" fmla="*/ 3278120 w 3682588"/>
              <a:gd name="connsiteY24" fmla="*/ 686844 h 1960678"/>
              <a:gd name="connsiteX25" fmla="*/ 3418992 w 3682588"/>
              <a:gd name="connsiteY25" fmla="*/ 822826 h 1960678"/>
              <a:gd name="connsiteX26" fmla="*/ 3535671 w 3682588"/>
              <a:gd name="connsiteY26" fmla="*/ 856163 h 1960678"/>
              <a:gd name="connsiteX27" fmla="*/ 3566627 w 3682588"/>
              <a:gd name="connsiteY27" fmla="*/ 829969 h 1960678"/>
              <a:gd name="connsiteX28" fmla="*/ 3608955 w 3682588"/>
              <a:gd name="connsiteY28" fmla="*/ 969032 h 1960678"/>
              <a:gd name="connsiteX29" fmla="*/ 3671404 w 3682588"/>
              <a:gd name="connsiteY29" fmla="*/ 1196684 h 1960678"/>
              <a:gd name="connsiteX30" fmla="*/ 3657115 w 3682588"/>
              <a:gd name="connsiteY30" fmla="*/ 1237162 h 1960678"/>
              <a:gd name="connsiteX31" fmla="*/ 3428515 w 3682588"/>
              <a:gd name="connsiteY31" fmla="*/ 1282407 h 1960678"/>
              <a:gd name="connsiteX32" fmla="*/ 3168956 w 3682588"/>
              <a:gd name="connsiteY32" fmla="*/ 1206207 h 1960678"/>
              <a:gd name="connsiteX33" fmla="*/ 2923497 w 3682588"/>
              <a:gd name="connsiteY33" fmla="*/ 1015977 h 1960678"/>
              <a:gd name="connsiteX34" fmla="*/ 2699851 w 3682588"/>
              <a:gd name="connsiteY34" fmla="*/ 770437 h 1960678"/>
              <a:gd name="connsiteX35" fmla="*/ 2598283 w 3682588"/>
              <a:gd name="connsiteY35" fmla="*/ 589731 h 1960678"/>
              <a:gd name="connsiteX36" fmla="*/ 2476161 w 3682588"/>
              <a:gd name="connsiteY36" fmla="*/ 410118 h 1960678"/>
              <a:gd name="connsiteX37" fmla="*/ 2428193 w 3682588"/>
              <a:gd name="connsiteY37" fmla="*/ 475773 h 1960678"/>
              <a:gd name="connsiteX38" fmla="*/ 2345871 w 3682588"/>
              <a:gd name="connsiteY38" fmla="*/ 623410 h 1960678"/>
              <a:gd name="connsiteX39" fmla="*/ 2228851 w 3682588"/>
              <a:gd name="connsiteY39" fmla="*/ 666953 h 1960678"/>
              <a:gd name="connsiteX40" fmla="*/ 2130879 w 3682588"/>
              <a:gd name="connsiteY40" fmla="*/ 683281 h 1960678"/>
              <a:gd name="connsiteX41" fmla="*/ 1907722 w 3682588"/>
              <a:gd name="connsiteY41" fmla="*/ 631573 h 1960678"/>
              <a:gd name="connsiteX42" fmla="*/ 1820637 w 3682588"/>
              <a:gd name="connsiteY42" fmla="*/ 721381 h 1960678"/>
              <a:gd name="connsiteX43" fmla="*/ 1687286 w 3682588"/>
              <a:gd name="connsiteY43" fmla="*/ 906438 h 1960678"/>
              <a:gd name="connsiteX44" fmla="*/ 1496786 w 3682588"/>
              <a:gd name="connsiteY44" fmla="*/ 1197631 h 1960678"/>
              <a:gd name="connsiteX45" fmla="*/ 1276351 w 3682588"/>
              <a:gd name="connsiteY45" fmla="*/ 1521481 h 1960678"/>
              <a:gd name="connsiteX46" fmla="*/ 1080407 w 3682588"/>
              <a:gd name="connsiteY46" fmla="*/ 1731030 h 1960678"/>
              <a:gd name="connsiteX47" fmla="*/ 930729 w 3682588"/>
              <a:gd name="connsiteY47" fmla="*/ 1869824 h 1960678"/>
              <a:gd name="connsiteX48" fmla="*/ 764722 w 3682588"/>
              <a:gd name="connsiteY48" fmla="*/ 1940581 h 1960678"/>
              <a:gd name="connsiteX49" fmla="*/ 576943 w 3682588"/>
              <a:gd name="connsiteY49" fmla="*/ 1959631 h 1960678"/>
              <a:gd name="connsiteX50" fmla="*/ 400052 w 3682588"/>
              <a:gd name="connsiteY50" fmla="*/ 1916088 h 1960678"/>
              <a:gd name="connsiteX51" fmla="*/ 231322 w 3682588"/>
              <a:gd name="connsiteY51" fmla="*/ 1891595 h 1960678"/>
              <a:gd name="connsiteX52" fmla="*/ 87086 w 3682588"/>
              <a:gd name="connsiteY52" fmla="*/ 1932417 h 1960678"/>
              <a:gd name="connsiteX53" fmla="*/ 0 w 3682588"/>
              <a:gd name="connsiteY53" fmla="*/ 1932417 h 1960678"/>
              <a:gd name="connsiteX54" fmla="*/ 14969 w 3682588"/>
              <a:gd name="connsiteY54" fmla="*/ 1438138 h 1960678"/>
              <a:gd name="connsiteX0" fmla="*/ 14969 w 3682588"/>
              <a:gd name="connsiteY0" fmla="*/ 1438138 h 1960678"/>
              <a:gd name="connsiteX1" fmla="*/ 303779 w 3682588"/>
              <a:gd name="connsiteY1" fmla="*/ 1235050 h 1960678"/>
              <a:gd name="connsiteX2" fmla="*/ 718117 w 3682588"/>
              <a:gd name="connsiteY2" fmla="*/ 1023800 h 1960678"/>
              <a:gd name="connsiteX3" fmla="*/ 1560740 w 3682588"/>
              <a:gd name="connsiteY3" fmla="*/ 231184 h 1960678"/>
              <a:gd name="connsiteX4" fmla="*/ 1754496 w 3682588"/>
              <a:gd name="connsiteY4" fmla="*/ 187032 h 1960678"/>
              <a:gd name="connsiteX5" fmla="*/ 1766403 w 3682588"/>
              <a:gd name="connsiteY5" fmla="*/ 8438 h 1960678"/>
              <a:gd name="connsiteX6" fmla="*/ 2149929 w 3682588"/>
              <a:gd name="connsiteY6" fmla="*/ 375760 h 1960678"/>
              <a:gd name="connsiteX7" fmla="*/ 2441122 w 3682588"/>
              <a:gd name="connsiteY7" fmla="*/ 111781 h 1960678"/>
              <a:gd name="connsiteX8" fmla="*/ 2471058 w 3682588"/>
              <a:gd name="connsiteY8" fmla="*/ 242410 h 1960678"/>
              <a:gd name="connsiteX9" fmla="*/ 2492829 w 3682588"/>
              <a:gd name="connsiteY9" fmla="*/ 353988 h 1960678"/>
              <a:gd name="connsiteX10" fmla="*/ 2530929 w 3682588"/>
              <a:gd name="connsiteY10" fmla="*/ 166210 h 1960678"/>
              <a:gd name="connsiteX11" fmla="*/ 2571751 w 3682588"/>
              <a:gd name="connsiteY11" fmla="*/ 326774 h 1960678"/>
              <a:gd name="connsiteX12" fmla="*/ 2673124 w 3682588"/>
              <a:gd name="connsiteY12" fmla="*/ 381542 h 1960678"/>
              <a:gd name="connsiteX13" fmla="*/ 2661558 w 3682588"/>
              <a:gd name="connsiteY13" fmla="*/ 223360 h 1960678"/>
              <a:gd name="connsiteX14" fmla="*/ 2691493 w 3682588"/>
              <a:gd name="connsiteY14" fmla="*/ 87288 h 1960678"/>
              <a:gd name="connsiteX15" fmla="*/ 2724151 w 3682588"/>
              <a:gd name="connsiteY15" fmla="*/ 2924 h 1960678"/>
              <a:gd name="connsiteX16" fmla="*/ 2794908 w 3682588"/>
              <a:gd name="connsiteY16" fmla="*/ 185260 h 1960678"/>
              <a:gd name="connsiteX17" fmla="*/ 2845254 w 3682588"/>
              <a:gd name="connsiteY17" fmla="*/ 307044 h 1960678"/>
              <a:gd name="connsiteX18" fmla="*/ 2903765 w 3682588"/>
              <a:gd name="connsiteY18" fmla="*/ 166210 h 1960678"/>
              <a:gd name="connsiteX19" fmla="*/ 2922815 w 3682588"/>
              <a:gd name="connsiteY19" fmla="*/ 119945 h 1960678"/>
              <a:gd name="connsiteX20" fmla="*/ 2974522 w 3682588"/>
              <a:gd name="connsiteY20" fmla="*/ 394810 h 1960678"/>
              <a:gd name="connsiteX21" fmla="*/ 2997314 w 3682588"/>
              <a:gd name="connsiteY21" fmla="*/ 512851 h 1960678"/>
              <a:gd name="connsiteX22" fmla="*/ 3146776 w 3682588"/>
              <a:gd name="connsiteY22" fmla="*/ 700755 h 1960678"/>
              <a:gd name="connsiteX23" fmla="*/ 3221347 w 3682588"/>
              <a:gd name="connsiteY23" fmla="*/ 725194 h 1960678"/>
              <a:gd name="connsiteX24" fmla="*/ 3278120 w 3682588"/>
              <a:gd name="connsiteY24" fmla="*/ 686844 h 1960678"/>
              <a:gd name="connsiteX25" fmla="*/ 3418992 w 3682588"/>
              <a:gd name="connsiteY25" fmla="*/ 822826 h 1960678"/>
              <a:gd name="connsiteX26" fmla="*/ 3535671 w 3682588"/>
              <a:gd name="connsiteY26" fmla="*/ 856163 h 1960678"/>
              <a:gd name="connsiteX27" fmla="*/ 3566627 w 3682588"/>
              <a:gd name="connsiteY27" fmla="*/ 829969 h 1960678"/>
              <a:gd name="connsiteX28" fmla="*/ 3608955 w 3682588"/>
              <a:gd name="connsiteY28" fmla="*/ 969032 h 1960678"/>
              <a:gd name="connsiteX29" fmla="*/ 3671404 w 3682588"/>
              <a:gd name="connsiteY29" fmla="*/ 1196684 h 1960678"/>
              <a:gd name="connsiteX30" fmla="*/ 3657115 w 3682588"/>
              <a:gd name="connsiteY30" fmla="*/ 1237162 h 1960678"/>
              <a:gd name="connsiteX31" fmla="*/ 3428515 w 3682588"/>
              <a:gd name="connsiteY31" fmla="*/ 1282407 h 1960678"/>
              <a:gd name="connsiteX32" fmla="*/ 3168956 w 3682588"/>
              <a:gd name="connsiteY32" fmla="*/ 1206207 h 1960678"/>
              <a:gd name="connsiteX33" fmla="*/ 2923497 w 3682588"/>
              <a:gd name="connsiteY33" fmla="*/ 1015977 h 1960678"/>
              <a:gd name="connsiteX34" fmla="*/ 2699851 w 3682588"/>
              <a:gd name="connsiteY34" fmla="*/ 770437 h 1960678"/>
              <a:gd name="connsiteX35" fmla="*/ 2598283 w 3682588"/>
              <a:gd name="connsiteY35" fmla="*/ 589731 h 1960678"/>
              <a:gd name="connsiteX36" fmla="*/ 2476161 w 3682588"/>
              <a:gd name="connsiteY36" fmla="*/ 410118 h 1960678"/>
              <a:gd name="connsiteX37" fmla="*/ 2428193 w 3682588"/>
              <a:gd name="connsiteY37" fmla="*/ 475773 h 1960678"/>
              <a:gd name="connsiteX38" fmla="*/ 2345871 w 3682588"/>
              <a:gd name="connsiteY38" fmla="*/ 623410 h 1960678"/>
              <a:gd name="connsiteX39" fmla="*/ 2228851 w 3682588"/>
              <a:gd name="connsiteY39" fmla="*/ 666953 h 1960678"/>
              <a:gd name="connsiteX40" fmla="*/ 2130879 w 3682588"/>
              <a:gd name="connsiteY40" fmla="*/ 683281 h 1960678"/>
              <a:gd name="connsiteX41" fmla="*/ 1907722 w 3682588"/>
              <a:gd name="connsiteY41" fmla="*/ 631573 h 1960678"/>
              <a:gd name="connsiteX42" fmla="*/ 1820637 w 3682588"/>
              <a:gd name="connsiteY42" fmla="*/ 721381 h 1960678"/>
              <a:gd name="connsiteX43" fmla="*/ 1687286 w 3682588"/>
              <a:gd name="connsiteY43" fmla="*/ 906438 h 1960678"/>
              <a:gd name="connsiteX44" fmla="*/ 1496786 w 3682588"/>
              <a:gd name="connsiteY44" fmla="*/ 1197631 h 1960678"/>
              <a:gd name="connsiteX45" fmla="*/ 1276351 w 3682588"/>
              <a:gd name="connsiteY45" fmla="*/ 1521481 h 1960678"/>
              <a:gd name="connsiteX46" fmla="*/ 1080407 w 3682588"/>
              <a:gd name="connsiteY46" fmla="*/ 1731030 h 1960678"/>
              <a:gd name="connsiteX47" fmla="*/ 930729 w 3682588"/>
              <a:gd name="connsiteY47" fmla="*/ 1869824 h 1960678"/>
              <a:gd name="connsiteX48" fmla="*/ 764722 w 3682588"/>
              <a:gd name="connsiteY48" fmla="*/ 1940581 h 1960678"/>
              <a:gd name="connsiteX49" fmla="*/ 576943 w 3682588"/>
              <a:gd name="connsiteY49" fmla="*/ 1959631 h 1960678"/>
              <a:gd name="connsiteX50" fmla="*/ 400052 w 3682588"/>
              <a:gd name="connsiteY50" fmla="*/ 1916088 h 1960678"/>
              <a:gd name="connsiteX51" fmla="*/ 231322 w 3682588"/>
              <a:gd name="connsiteY51" fmla="*/ 1891595 h 1960678"/>
              <a:gd name="connsiteX52" fmla="*/ 87086 w 3682588"/>
              <a:gd name="connsiteY52" fmla="*/ 1932417 h 1960678"/>
              <a:gd name="connsiteX53" fmla="*/ 0 w 3682588"/>
              <a:gd name="connsiteY53" fmla="*/ 1932417 h 1960678"/>
              <a:gd name="connsiteX54" fmla="*/ 14969 w 3682588"/>
              <a:gd name="connsiteY54" fmla="*/ 1438138 h 1960678"/>
              <a:gd name="connsiteX0" fmla="*/ 14969 w 3682588"/>
              <a:gd name="connsiteY0" fmla="*/ 1438138 h 1960678"/>
              <a:gd name="connsiteX1" fmla="*/ 303779 w 3682588"/>
              <a:gd name="connsiteY1" fmla="*/ 1235050 h 1960678"/>
              <a:gd name="connsiteX2" fmla="*/ 718117 w 3682588"/>
              <a:gd name="connsiteY2" fmla="*/ 1023800 h 1960678"/>
              <a:gd name="connsiteX3" fmla="*/ 1560740 w 3682588"/>
              <a:gd name="connsiteY3" fmla="*/ 231184 h 1960678"/>
              <a:gd name="connsiteX4" fmla="*/ 1754496 w 3682588"/>
              <a:gd name="connsiteY4" fmla="*/ 187032 h 1960678"/>
              <a:gd name="connsiteX5" fmla="*/ 1766403 w 3682588"/>
              <a:gd name="connsiteY5" fmla="*/ 8438 h 1960678"/>
              <a:gd name="connsiteX6" fmla="*/ 2149929 w 3682588"/>
              <a:gd name="connsiteY6" fmla="*/ 375760 h 1960678"/>
              <a:gd name="connsiteX7" fmla="*/ 2441122 w 3682588"/>
              <a:gd name="connsiteY7" fmla="*/ 111781 h 1960678"/>
              <a:gd name="connsiteX8" fmla="*/ 2471058 w 3682588"/>
              <a:gd name="connsiteY8" fmla="*/ 242410 h 1960678"/>
              <a:gd name="connsiteX9" fmla="*/ 2492829 w 3682588"/>
              <a:gd name="connsiteY9" fmla="*/ 353988 h 1960678"/>
              <a:gd name="connsiteX10" fmla="*/ 2530929 w 3682588"/>
              <a:gd name="connsiteY10" fmla="*/ 166210 h 1960678"/>
              <a:gd name="connsiteX11" fmla="*/ 2571751 w 3682588"/>
              <a:gd name="connsiteY11" fmla="*/ 326774 h 1960678"/>
              <a:gd name="connsiteX12" fmla="*/ 2673124 w 3682588"/>
              <a:gd name="connsiteY12" fmla="*/ 381542 h 1960678"/>
              <a:gd name="connsiteX13" fmla="*/ 2661558 w 3682588"/>
              <a:gd name="connsiteY13" fmla="*/ 223360 h 1960678"/>
              <a:gd name="connsiteX14" fmla="*/ 2691493 w 3682588"/>
              <a:gd name="connsiteY14" fmla="*/ 87288 h 1960678"/>
              <a:gd name="connsiteX15" fmla="*/ 2724151 w 3682588"/>
              <a:gd name="connsiteY15" fmla="*/ 2924 h 1960678"/>
              <a:gd name="connsiteX16" fmla="*/ 2794908 w 3682588"/>
              <a:gd name="connsiteY16" fmla="*/ 185260 h 1960678"/>
              <a:gd name="connsiteX17" fmla="*/ 2845254 w 3682588"/>
              <a:gd name="connsiteY17" fmla="*/ 307044 h 1960678"/>
              <a:gd name="connsiteX18" fmla="*/ 2903765 w 3682588"/>
              <a:gd name="connsiteY18" fmla="*/ 166210 h 1960678"/>
              <a:gd name="connsiteX19" fmla="*/ 2922815 w 3682588"/>
              <a:gd name="connsiteY19" fmla="*/ 119945 h 1960678"/>
              <a:gd name="connsiteX20" fmla="*/ 2974522 w 3682588"/>
              <a:gd name="connsiteY20" fmla="*/ 394810 h 1960678"/>
              <a:gd name="connsiteX21" fmla="*/ 2997314 w 3682588"/>
              <a:gd name="connsiteY21" fmla="*/ 512851 h 1960678"/>
              <a:gd name="connsiteX22" fmla="*/ 3146776 w 3682588"/>
              <a:gd name="connsiteY22" fmla="*/ 700755 h 1960678"/>
              <a:gd name="connsiteX23" fmla="*/ 3221347 w 3682588"/>
              <a:gd name="connsiteY23" fmla="*/ 725194 h 1960678"/>
              <a:gd name="connsiteX24" fmla="*/ 3278120 w 3682588"/>
              <a:gd name="connsiteY24" fmla="*/ 686844 h 1960678"/>
              <a:gd name="connsiteX25" fmla="*/ 3418992 w 3682588"/>
              <a:gd name="connsiteY25" fmla="*/ 822826 h 1960678"/>
              <a:gd name="connsiteX26" fmla="*/ 3535671 w 3682588"/>
              <a:gd name="connsiteY26" fmla="*/ 856163 h 1960678"/>
              <a:gd name="connsiteX27" fmla="*/ 3566627 w 3682588"/>
              <a:gd name="connsiteY27" fmla="*/ 829969 h 1960678"/>
              <a:gd name="connsiteX28" fmla="*/ 3608955 w 3682588"/>
              <a:gd name="connsiteY28" fmla="*/ 969032 h 1960678"/>
              <a:gd name="connsiteX29" fmla="*/ 3671404 w 3682588"/>
              <a:gd name="connsiteY29" fmla="*/ 1196684 h 1960678"/>
              <a:gd name="connsiteX30" fmla="*/ 3657115 w 3682588"/>
              <a:gd name="connsiteY30" fmla="*/ 1237162 h 1960678"/>
              <a:gd name="connsiteX31" fmla="*/ 3428515 w 3682588"/>
              <a:gd name="connsiteY31" fmla="*/ 1282407 h 1960678"/>
              <a:gd name="connsiteX32" fmla="*/ 3168956 w 3682588"/>
              <a:gd name="connsiteY32" fmla="*/ 1206207 h 1960678"/>
              <a:gd name="connsiteX33" fmla="*/ 2923497 w 3682588"/>
              <a:gd name="connsiteY33" fmla="*/ 1015977 h 1960678"/>
              <a:gd name="connsiteX34" fmla="*/ 2699851 w 3682588"/>
              <a:gd name="connsiteY34" fmla="*/ 770437 h 1960678"/>
              <a:gd name="connsiteX35" fmla="*/ 2598283 w 3682588"/>
              <a:gd name="connsiteY35" fmla="*/ 589731 h 1960678"/>
              <a:gd name="connsiteX36" fmla="*/ 2476161 w 3682588"/>
              <a:gd name="connsiteY36" fmla="*/ 410118 h 1960678"/>
              <a:gd name="connsiteX37" fmla="*/ 2428193 w 3682588"/>
              <a:gd name="connsiteY37" fmla="*/ 475773 h 1960678"/>
              <a:gd name="connsiteX38" fmla="*/ 2345871 w 3682588"/>
              <a:gd name="connsiteY38" fmla="*/ 623410 h 1960678"/>
              <a:gd name="connsiteX39" fmla="*/ 2228851 w 3682588"/>
              <a:gd name="connsiteY39" fmla="*/ 666953 h 1960678"/>
              <a:gd name="connsiteX40" fmla="*/ 2130879 w 3682588"/>
              <a:gd name="connsiteY40" fmla="*/ 683281 h 1960678"/>
              <a:gd name="connsiteX41" fmla="*/ 1907722 w 3682588"/>
              <a:gd name="connsiteY41" fmla="*/ 631573 h 1960678"/>
              <a:gd name="connsiteX42" fmla="*/ 1820637 w 3682588"/>
              <a:gd name="connsiteY42" fmla="*/ 721381 h 1960678"/>
              <a:gd name="connsiteX43" fmla="*/ 1687286 w 3682588"/>
              <a:gd name="connsiteY43" fmla="*/ 906438 h 1960678"/>
              <a:gd name="connsiteX44" fmla="*/ 1496786 w 3682588"/>
              <a:gd name="connsiteY44" fmla="*/ 1197631 h 1960678"/>
              <a:gd name="connsiteX45" fmla="*/ 1276351 w 3682588"/>
              <a:gd name="connsiteY45" fmla="*/ 1521481 h 1960678"/>
              <a:gd name="connsiteX46" fmla="*/ 1080407 w 3682588"/>
              <a:gd name="connsiteY46" fmla="*/ 1731030 h 1960678"/>
              <a:gd name="connsiteX47" fmla="*/ 930729 w 3682588"/>
              <a:gd name="connsiteY47" fmla="*/ 1869824 h 1960678"/>
              <a:gd name="connsiteX48" fmla="*/ 764722 w 3682588"/>
              <a:gd name="connsiteY48" fmla="*/ 1940581 h 1960678"/>
              <a:gd name="connsiteX49" fmla="*/ 576943 w 3682588"/>
              <a:gd name="connsiteY49" fmla="*/ 1959631 h 1960678"/>
              <a:gd name="connsiteX50" fmla="*/ 400052 w 3682588"/>
              <a:gd name="connsiteY50" fmla="*/ 1916088 h 1960678"/>
              <a:gd name="connsiteX51" fmla="*/ 231322 w 3682588"/>
              <a:gd name="connsiteY51" fmla="*/ 1891595 h 1960678"/>
              <a:gd name="connsiteX52" fmla="*/ 87086 w 3682588"/>
              <a:gd name="connsiteY52" fmla="*/ 1932417 h 1960678"/>
              <a:gd name="connsiteX53" fmla="*/ 0 w 3682588"/>
              <a:gd name="connsiteY53" fmla="*/ 1932417 h 1960678"/>
              <a:gd name="connsiteX54" fmla="*/ 14969 w 3682588"/>
              <a:gd name="connsiteY54" fmla="*/ 1438138 h 1960678"/>
              <a:gd name="connsiteX0" fmla="*/ 14969 w 3682588"/>
              <a:gd name="connsiteY0" fmla="*/ 1438138 h 1960678"/>
              <a:gd name="connsiteX1" fmla="*/ 303779 w 3682588"/>
              <a:gd name="connsiteY1" fmla="*/ 1235050 h 1960678"/>
              <a:gd name="connsiteX2" fmla="*/ 718117 w 3682588"/>
              <a:gd name="connsiteY2" fmla="*/ 1023800 h 1960678"/>
              <a:gd name="connsiteX3" fmla="*/ 1560740 w 3682588"/>
              <a:gd name="connsiteY3" fmla="*/ 231184 h 1960678"/>
              <a:gd name="connsiteX4" fmla="*/ 1754496 w 3682588"/>
              <a:gd name="connsiteY4" fmla="*/ 187032 h 1960678"/>
              <a:gd name="connsiteX5" fmla="*/ 1797360 w 3682588"/>
              <a:gd name="connsiteY5" fmla="*/ 32250 h 1960678"/>
              <a:gd name="connsiteX6" fmla="*/ 2149929 w 3682588"/>
              <a:gd name="connsiteY6" fmla="*/ 375760 h 1960678"/>
              <a:gd name="connsiteX7" fmla="*/ 2441122 w 3682588"/>
              <a:gd name="connsiteY7" fmla="*/ 111781 h 1960678"/>
              <a:gd name="connsiteX8" fmla="*/ 2471058 w 3682588"/>
              <a:gd name="connsiteY8" fmla="*/ 242410 h 1960678"/>
              <a:gd name="connsiteX9" fmla="*/ 2492829 w 3682588"/>
              <a:gd name="connsiteY9" fmla="*/ 353988 h 1960678"/>
              <a:gd name="connsiteX10" fmla="*/ 2530929 w 3682588"/>
              <a:gd name="connsiteY10" fmla="*/ 166210 h 1960678"/>
              <a:gd name="connsiteX11" fmla="*/ 2571751 w 3682588"/>
              <a:gd name="connsiteY11" fmla="*/ 326774 h 1960678"/>
              <a:gd name="connsiteX12" fmla="*/ 2673124 w 3682588"/>
              <a:gd name="connsiteY12" fmla="*/ 381542 h 1960678"/>
              <a:gd name="connsiteX13" fmla="*/ 2661558 w 3682588"/>
              <a:gd name="connsiteY13" fmla="*/ 223360 h 1960678"/>
              <a:gd name="connsiteX14" fmla="*/ 2691493 w 3682588"/>
              <a:gd name="connsiteY14" fmla="*/ 87288 h 1960678"/>
              <a:gd name="connsiteX15" fmla="*/ 2724151 w 3682588"/>
              <a:gd name="connsiteY15" fmla="*/ 2924 h 1960678"/>
              <a:gd name="connsiteX16" fmla="*/ 2794908 w 3682588"/>
              <a:gd name="connsiteY16" fmla="*/ 185260 h 1960678"/>
              <a:gd name="connsiteX17" fmla="*/ 2845254 w 3682588"/>
              <a:gd name="connsiteY17" fmla="*/ 307044 h 1960678"/>
              <a:gd name="connsiteX18" fmla="*/ 2903765 w 3682588"/>
              <a:gd name="connsiteY18" fmla="*/ 166210 h 1960678"/>
              <a:gd name="connsiteX19" fmla="*/ 2922815 w 3682588"/>
              <a:gd name="connsiteY19" fmla="*/ 119945 h 1960678"/>
              <a:gd name="connsiteX20" fmla="*/ 2974522 w 3682588"/>
              <a:gd name="connsiteY20" fmla="*/ 394810 h 1960678"/>
              <a:gd name="connsiteX21" fmla="*/ 2997314 w 3682588"/>
              <a:gd name="connsiteY21" fmla="*/ 512851 h 1960678"/>
              <a:gd name="connsiteX22" fmla="*/ 3146776 w 3682588"/>
              <a:gd name="connsiteY22" fmla="*/ 700755 h 1960678"/>
              <a:gd name="connsiteX23" fmla="*/ 3221347 w 3682588"/>
              <a:gd name="connsiteY23" fmla="*/ 725194 h 1960678"/>
              <a:gd name="connsiteX24" fmla="*/ 3278120 w 3682588"/>
              <a:gd name="connsiteY24" fmla="*/ 686844 h 1960678"/>
              <a:gd name="connsiteX25" fmla="*/ 3418992 w 3682588"/>
              <a:gd name="connsiteY25" fmla="*/ 822826 h 1960678"/>
              <a:gd name="connsiteX26" fmla="*/ 3535671 w 3682588"/>
              <a:gd name="connsiteY26" fmla="*/ 856163 h 1960678"/>
              <a:gd name="connsiteX27" fmla="*/ 3566627 w 3682588"/>
              <a:gd name="connsiteY27" fmla="*/ 829969 h 1960678"/>
              <a:gd name="connsiteX28" fmla="*/ 3608955 w 3682588"/>
              <a:gd name="connsiteY28" fmla="*/ 969032 h 1960678"/>
              <a:gd name="connsiteX29" fmla="*/ 3671404 w 3682588"/>
              <a:gd name="connsiteY29" fmla="*/ 1196684 h 1960678"/>
              <a:gd name="connsiteX30" fmla="*/ 3657115 w 3682588"/>
              <a:gd name="connsiteY30" fmla="*/ 1237162 h 1960678"/>
              <a:gd name="connsiteX31" fmla="*/ 3428515 w 3682588"/>
              <a:gd name="connsiteY31" fmla="*/ 1282407 h 1960678"/>
              <a:gd name="connsiteX32" fmla="*/ 3168956 w 3682588"/>
              <a:gd name="connsiteY32" fmla="*/ 1206207 h 1960678"/>
              <a:gd name="connsiteX33" fmla="*/ 2923497 w 3682588"/>
              <a:gd name="connsiteY33" fmla="*/ 1015977 h 1960678"/>
              <a:gd name="connsiteX34" fmla="*/ 2699851 w 3682588"/>
              <a:gd name="connsiteY34" fmla="*/ 770437 h 1960678"/>
              <a:gd name="connsiteX35" fmla="*/ 2598283 w 3682588"/>
              <a:gd name="connsiteY35" fmla="*/ 589731 h 1960678"/>
              <a:gd name="connsiteX36" fmla="*/ 2476161 w 3682588"/>
              <a:gd name="connsiteY36" fmla="*/ 410118 h 1960678"/>
              <a:gd name="connsiteX37" fmla="*/ 2428193 w 3682588"/>
              <a:gd name="connsiteY37" fmla="*/ 475773 h 1960678"/>
              <a:gd name="connsiteX38" fmla="*/ 2345871 w 3682588"/>
              <a:gd name="connsiteY38" fmla="*/ 623410 h 1960678"/>
              <a:gd name="connsiteX39" fmla="*/ 2228851 w 3682588"/>
              <a:gd name="connsiteY39" fmla="*/ 666953 h 1960678"/>
              <a:gd name="connsiteX40" fmla="*/ 2130879 w 3682588"/>
              <a:gd name="connsiteY40" fmla="*/ 683281 h 1960678"/>
              <a:gd name="connsiteX41" fmla="*/ 1907722 w 3682588"/>
              <a:gd name="connsiteY41" fmla="*/ 631573 h 1960678"/>
              <a:gd name="connsiteX42" fmla="*/ 1820637 w 3682588"/>
              <a:gd name="connsiteY42" fmla="*/ 721381 h 1960678"/>
              <a:gd name="connsiteX43" fmla="*/ 1687286 w 3682588"/>
              <a:gd name="connsiteY43" fmla="*/ 906438 h 1960678"/>
              <a:gd name="connsiteX44" fmla="*/ 1496786 w 3682588"/>
              <a:gd name="connsiteY44" fmla="*/ 1197631 h 1960678"/>
              <a:gd name="connsiteX45" fmla="*/ 1276351 w 3682588"/>
              <a:gd name="connsiteY45" fmla="*/ 1521481 h 1960678"/>
              <a:gd name="connsiteX46" fmla="*/ 1080407 w 3682588"/>
              <a:gd name="connsiteY46" fmla="*/ 1731030 h 1960678"/>
              <a:gd name="connsiteX47" fmla="*/ 930729 w 3682588"/>
              <a:gd name="connsiteY47" fmla="*/ 1869824 h 1960678"/>
              <a:gd name="connsiteX48" fmla="*/ 764722 w 3682588"/>
              <a:gd name="connsiteY48" fmla="*/ 1940581 h 1960678"/>
              <a:gd name="connsiteX49" fmla="*/ 576943 w 3682588"/>
              <a:gd name="connsiteY49" fmla="*/ 1959631 h 1960678"/>
              <a:gd name="connsiteX50" fmla="*/ 400052 w 3682588"/>
              <a:gd name="connsiteY50" fmla="*/ 1916088 h 1960678"/>
              <a:gd name="connsiteX51" fmla="*/ 231322 w 3682588"/>
              <a:gd name="connsiteY51" fmla="*/ 1891595 h 1960678"/>
              <a:gd name="connsiteX52" fmla="*/ 87086 w 3682588"/>
              <a:gd name="connsiteY52" fmla="*/ 1932417 h 1960678"/>
              <a:gd name="connsiteX53" fmla="*/ 0 w 3682588"/>
              <a:gd name="connsiteY53" fmla="*/ 1932417 h 1960678"/>
              <a:gd name="connsiteX54" fmla="*/ 14969 w 3682588"/>
              <a:gd name="connsiteY54" fmla="*/ 1438138 h 1960678"/>
              <a:gd name="connsiteX0" fmla="*/ 14969 w 3682588"/>
              <a:gd name="connsiteY0" fmla="*/ 1438138 h 1960678"/>
              <a:gd name="connsiteX1" fmla="*/ 303779 w 3682588"/>
              <a:gd name="connsiteY1" fmla="*/ 1235050 h 1960678"/>
              <a:gd name="connsiteX2" fmla="*/ 718117 w 3682588"/>
              <a:gd name="connsiteY2" fmla="*/ 1023800 h 1960678"/>
              <a:gd name="connsiteX3" fmla="*/ 1560740 w 3682588"/>
              <a:gd name="connsiteY3" fmla="*/ 231184 h 1960678"/>
              <a:gd name="connsiteX4" fmla="*/ 1754496 w 3682588"/>
              <a:gd name="connsiteY4" fmla="*/ 187032 h 1960678"/>
              <a:gd name="connsiteX5" fmla="*/ 1797360 w 3682588"/>
              <a:gd name="connsiteY5" fmla="*/ 32250 h 1960678"/>
              <a:gd name="connsiteX6" fmla="*/ 2102304 w 3682588"/>
              <a:gd name="connsiteY6" fmla="*/ 216217 h 1960678"/>
              <a:gd name="connsiteX7" fmla="*/ 2441122 w 3682588"/>
              <a:gd name="connsiteY7" fmla="*/ 111781 h 1960678"/>
              <a:gd name="connsiteX8" fmla="*/ 2471058 w 3682588"/>
              <a:gd name="connsiteY8" fmla="*/ 242410 h 1960678"/>
              <a:gd name="connsiteX9" fmla="*/ 2492829 w 3682588"/>
              <a:gd name="connsiteY9" fmla="*/ 353988 h 1960678"/>
              <a:gd name="connsiteX10" fmla="*/ 2530929 w 3682588"/>
              <a:gd name="connsiteY10" fmla="*/ 166210 h 1960678"/>
              <a:gd name="connsiteX11" fmla="*/ 2571751 w 3682588"/>
              <a:gd name="connsiteY11" fmla="*/ 326774 h 1960678"/>
              <a:gd name="connsiteX12" fmla="*/ 2673124 w 3682588"/>
              <a:gd name="connsiteY12" fmla="*/ 381542 h 1960678"/>
              <a:gd name="connsiteX13" fmla="*/ 2661558 w 3682588"/>
              <a:gd name="connsiteY13" fmla="*/ 223360 h 1960678"/>
              <a:gd name="connsiteX14" fmla="*/ 2691493 w 3682588"/>
              <a:gd name="connsiteY14" fmla="*/ 87288 h 1960678"/>
              <a:gd name="connsiteX15" fmla="*/ 2724151 w 3682588"/>
              <a:gd name="connsiteY15" fmla="*/ 2924 h 1960678"/>
              <a:gd name="connsiteX16" fmla="*/ 2794908 w 3682588"/>
              <a:gd name="connsiteY16" fmla="*/ 185260 h 1960678"/>
              <a:gd name="connsiteX17" fmla="*/ 2845254 w 3682588"/>
              <a:gd name="connsiteY17" fmla="*/ 307044 h 1960678"/>
              <a:gd name="connsiteX18" fmla="*/ 2903765 w 3682588"/>
              <a:gd name="connsiteY18" fmla="*/ 166210 h 1960678"/>
              <a:gd name="connsiteX19" fmla="*/ 2922815 w 3682588"/>
              <a:gd name="connsiteY19" fmla="*/ 119945 h 1960678"/>
              <a:gd name="connsiteX20" fmla="*/ 2974522 w 3682588"/>
              <a:gd name="connsiteY20" fmla="*/ 394810 h 1960678"/>
              <a:gd name="connsiteX21" fmla="*/ 2997314 w 3682588"/>
              <a:gd name="connsiteY21" fmla="*/ 512851 h 1960678"/>
              <a:gd name="connsiteX22" fmla="*/ 3146776 w 3682588"/>
              <a:gd name="connsiteY22" fmla="*/ 700755 h 1960678"/>
              <a:gd name="connsiteX23" fmla="*/ 3221347 w 3682588"/>
              <a:gd name="connsiteY23" fmla="*/ 725194 h 1960678"/>
              <a:gd name="connsiteX24" fmla="*/ 3278120 w 3682588"/>
              <a:gd name="connsiteY24" fmla="*/ 686844 h 1960678"/>
              <a:gd name="connsiteX25" fmla="*/ 3418992 w 3682588"/>
              <a:gd name="connsiteY25" fmla="*/ 822826 h 1960678"/>
              <a:gd name="connsiteX26" fmla="*/ 3535671 w 3682588"/>
              <a:gd name="connsiteY26" fmla="*/ 856163 h 1960678"/>
              <a:gd name="connsiteX27" fmla="*/ 3566627 w 3682588"/>
              <a:gd name="connsiteY27" fmla="*/ 829969 h 1960678"/>
              <a:gd name="connsiteX28" fmla="*/ 3608955 w 3682588"/>
              <a:gd name="connsiteY28" fmla="*/ 969032 h 1960678"/>
              <a:gd name="connsiteX29" fmla="*/ 3671404 w 3682588"/>
              <a:gd name="connsiteY29" fmla="*/ 1196684 h 1960678"/>
              <a:gd name="connsiteX30" fmla="*/ 3657115 w 3682588"/>
              <a:gd name="connsiteY30" fmla="*/ 1237162 h 1960678"/>
              <a:gd name="connsiteX31" fmla="*/ 3428515 w 3682588"/>
              <a:gd name="connsiteY31" fmla="*/ 1282407 h 1960678"/>
              <a:gd name="connsiteX32" fmla="*/ 3168956 w 3682588"/>
              <a:gd name="connsiteY32" fmla="*/ 1206207 h 1960678"/>
              <a:gd name="connsiteX33" fmla="*/ 2923497 w 3682588"/>
              <a:gd name="connsiteY33" fmla="*/ 1015977 h 1960678"/>
              <a:gd name="connsiteX34" fmla="*/ 2699851 w 3682588"/>
              <a:gd name="connsiteY34" fmla="*/ 770437 h 1960678"/>
              <a:gd name="connsiteX35" fmla="*/ 2598283 w 3682588"/>
              <a:gd name="connsiteY35" fmla="*/ 589731 h 1960678"/>
              <a:gd name="connsiteX36" fmla="*/ 2476161 w 3682588"/>
              <a:gd name="connsiteY36" fmla="*/ 410118 h 1960678"/>
              <a:gd name="connsiteX37" fmla="*/ 2428193 w 3682588"/>
              <a:gd name="connsiteY37" fmla="*/ 475773 h 1960678"/>
              <a:gd name="connsiteX38" fmla="*/ 2345871 w 3682588"/>
              <a:gd name="connsiteY38" fmla="*/ 623410 h 1960678"/>
              <a:gd name="connsiteX39" fmla="*/ 2228851 w 3682588"/>
              <a:gd name="connsiteY39" fmla="*/ 666953 h 1960678"/>
              <a:gd name="connsiteX40" fmla="*/ 2130879 w 3682588"/>
              <a:gd name="connsiteY40" fmla="*/ 683281 h 1960678"/>
              <a:gd name="connsiteX41" fmla="*/ 1907722 w 3682588"/>
              <a:gd name="connsiteY41" fmla="*/ 631573 h 1960678"/>
              <a:gd name="connsiteX42" fmla="*/ 1820637 w 3682588"/>
              <a:gd name="connsiteY42" fmla="*/ 721381 h 1960678"/>
              <a:gd name="connsiteX43" fmla="*/ 1687286 w 3682588"/>
              <a:gd name="connsiteY43" fmla="*/ 906438 h 1960678"/>
              <a:gd name="connsiteX44" fmla="*/ 1496786 w 3682588"/>
              <a:gd name="connsiteY44" fmla="*/ 1197631 h 1960678"/>
              <a:gd name="connsiteX45" fmla="*/ 1276351 w 3682588"/>
              <a:gd name="connsiteY45" fmla="*/ 1521481 h 1960678"/>
              <a:gd name="connsiteX46" fmla="*/ 1080407 w 3682588"/>
              <a:gd name="connsiteY46" fmla="*/ 1731030 h 1960678"/>
              <a:gd name="connsiteX47" fmla="*/ 930729 w 3682588"/>
              <a:gd name="connsiteY47" fmla="*/ 1869824 h 1960678"/>
              <a:gd name="connsiteX48" fmla="*/ 764722 w 3682588"/>
              <a:gd name="connsiteY48" fmla="*/ 1940581 h 1960678"/>
              <a:gd name="connsiteX49" fmla="*/ 576943 w 3682588"/>
              <a:gd name="connsiteY49" fmla="*/ 1959631 h 1960678"/>
              <a:gd name="connsiteX50" fmla="*/ 400052 w 3682588"/>
              <a:gd name="connsiteY50" fmla="*/ 1916088 h 1960678"/>
              <a:gd name="connsiteX51" fmla="*/ 231322 w 3682588"/>
              <a:gd name="connsiteY51" fmla="*/ 1891595 h 1960678"/>
              <a:gd name="connsiteX52" fmla="*/ 87086 w 3682588"/>
              <a:gd name="connsiteY52" fmla="*/ 1932417 h 1960678"/>
              <a:gd name="connsiteX53" fmla="*/ 0 w 3682588"/>
              <a:gd name="connsiteY53" fmla="*/ 1932417 h 1960678"/>
              <a:gd name="connsiteX54" fmla="*/ 14969 w 3682588"/>
              <a:gd name="connsiteY54" fmla="*/ 1438138 h 1960678"/>
              <a:gd name="connsiteX0" fmla="*/ 14969 w 3682588"/>
              <a:gd name="connsiteY0" fmla="*/ 1700213 h 2222753"/>
              <a:gd name="connsiteX1" fmla="*/ 303779 w 3682588"/>
              <a:gd name="connsiteY1" fmla="*/ 1497125 h 2222753"/>
              <a:gd name="connsiteX2" fmla="*/ 718117 w 3682588"/>
              <a:gd name="connsiteY2" fmla="*/ 1285875 h 2222753"/>
              <a:gd name="connsiteX3" fmla="*/ 1560740 w 3682588"/>
              <a:gd name="connsiteY3" fmla="*/ 493259 h 2222753"/>
              <a:gd name="connsiteX4" fmla="*/ 1754496 w 3682588"/>
              <a:gd name="connsiteY4" fmla="*/ 449107 h 2222753"/>
              <a:gd name="connsiteX5" fmla="*/ 1797360 w 3682588"/>
              <a:gd name="connsiteY5" fmla="*/ 294325 h 2222753"/>
              <a:gd name="connsiteX6" fmla="*/ 2102304 w 3682588"/>
              <a:gd name="connsiteY6" fmla="*/ 478292 h 2222753"/>
              <a:gd name="connsiteX7" fmla="*/ 2338729 w 3682588"/>
              <a:gd name="connsiteY7" fmla="*/ 0 h 2222753"/>
              <a:gd name="connsiteX8" fmla="*/ 2471058 w 3682588"/>
              <a:gd name="connsiteY8" fmla="*/ 504485 h 2222753"/>
              <a:gd name="connsiteX9" fmla="*/ 2492829 w 3682588"/>
              <a:gd name="connsiteY9" fmla="*/ 616063 h 2222753"/>
              <a:gd name="connsiteX10" fmla="*/ 2530929 w 3682588"/>
              <a:gd name="connsiteY10" fmla="*/ 428285 h 2222753"/>
              <a:gd name="connsiteX11" fmla="*/ 2571751 w 3682588"/>
              <a:gd name="connsiteY11" fmla="*/ 588849 h 2222753"/>
              <a:gd name="connsiteX12" fmla="*/ 2673124 w 3682588"/>
              <a:gd name="connsiteY12" fmla="*/ 643617 h 2222753"/>
              <a:gd name="connsiteX13" fmla="*/ 2661558 w 3682588"/>
              <a:gd name="connsiteY13" fmla="*/ 485435 h 2222753"/>
              <a:gd name="connsiteX14" fmla="*/ 2691493 w 3682588"/>
              <a:gd name="connsiteY14" fmla="*/ 349363 h 2222753"/>
              <a:gd name="connsiteX15" fmla="*/ 2724151 w 3682588"/>
              <a:gd name="connsiteY15" fmla="*/ 264999 h 2222753"/>
              <a:gd name="connsiteX16" fmla="*/ 2794908 w 3682588"/>
              <a:gd name="connsiteY16" fmla="*/ 447335 h 2222753"/>
              <a:gd name="connsiteX17" fmla="*/ 2845254 w 3682588"/>
              <a:gd name="connsiteY17" fmla="*/ 569119 h 2222753"/>
              <a:gd name="connsiteX18" fmla="*/ 2903765 w 3682588"/>
              <a:gd name="connsiteY18" fmla="*/ 428285 h 2222753"/>
              <a:gd name="connsiteX19" fmla="*/ 2922815 w 3682588"/>
              <a:gd name="connsiteY19" fmla="*/ 382020 h 2222753"/>
              <a:gd name="connsiteX20" fmla="*/ 2974522 w 3682588"/>
              <a:gd name="connsiteY20" fmla="*/ 656885 h 2222753"/>
              <a:gd name="connsiteX21" fmla="*/ 2997314 w 3682588"/>
              <a:gd name="connsiteY21" fmla="*/ 774926 h 2222753"/>
              <a:gd name="connsiteX22" fmla="*/ 3146776 w 3682588"/>
              <a:gd name="connsiteY22" fmla="*/ 962830 h 2222753"/>
              <a:gd name="connsiteX23" fmla="*/ 3221347 w 3682588"/>
              <a:gd name="connsiteY23" fmla="*/ 987269 h 2222753"/>
              <a:gd name="connsiteX24" fmla="*/ 3278120 w 3682588"/>
              <a:gd name="connsiteY24" fmla="*/ 948919 h 2222753"/>
              <a:gd name="connsiteX25" fmla="*/ 3418992 w 3682588"/>
              <a:gd name="connsiteY25" fmla="*/ 1084901 h 2222753"/>
              <a:gd name="connsiteX26" fmla="*/ 3535671 w 3682588"/>
              <a:gd name="connsiteY26" fmla="*/ 1118238 h 2222753"/>
              <a:gd name="connsiteX27" fmla="*/ 3566627 w 3682588"/>
              <a:gd name="connsiteY27" fmla="*/ 1092044 h 2222753"/>
              <a:gd name="connsiteX28" fmla="*/ 3608955 w 3682588"/>
              <a:gd name="connsiteY28" fmla="*/ 1231107 h 2222753"/>
              <a:gd name="connsiteX29" fmla="*/ 3671404 w 3682588"/>
              <a:gd name="connsiteY29" fmla="*/ 1458759 h 2222753"/>
              <a:gd name="connsiteX30" fmla="*/ 3657115 w 3682588"/>
              <a:gd name="connsiteY30" fmla="*/ 1499237 h 2222753"/>
              <a:gd name="connsiteX31" fmla="*/ 3428515 w 3682588"/>
              <a:gd name="connsiteY31" fmla="*/ 1544482 h 2222753"/>
              <a:gd name="connsiteX32" fmla="*/ 3168956 w 3682588"/>
              <a:gd name="connsiteY32" fmla="*/ 1468282 h 2222753"/>
              <a:gd name="connsiteX33" fmla="*/ 2923497 w 3682588"/>
              <a:gd name="connsiteY33" fmla="*/ 1278052 h 2222753"/>
              <a:gd name="connsiteX34" fmla="*/ 2699851 w 3682588"/>
              <a:gd name="connsiteY34" fmla="*/ 1032512 h 2222753"/>
              <a:gd name="connsiteX35" fmla="*/ 2598283 w 3682588"/>
              <a:gd name="connsiteY35" fmla="*/ 851806 h 2222753"/>
              <a:gd name="connsiteX36" fmla="*/ 2476161 w 3682588"/>
              <a:gd name="connsiteY36" fmla="*/ 672193 h 2222753"/>
              <a:gd name="connsiteX37" fmla="*/ 2428193 w 3682588"/>
              <a:gd name="connsiteY37" fmla="*/ 737848 h 2222753"/>
              <a:gd name="connsiteX38" fmla="*/ 2345871 w 3682588"/>
              <a:gd name="connsiteY38" fmla="*/ 885485 h 2222753"/>
              <a:gd name="connsiteX39" fmla="*/ 2228851 w 3682588"/>
              <a:gd name="connsiteY39" fmla="*/ 929028 h 2222753"/>
              <a:gd name="connsiteX40" fmla="*/ 2130879 w 3682588"/>
              <a:gd name="connsiteY40" fmla="*/ 945356 h 2222753"/>
              <a:gd name="connsiteX41" fmla="*/ 1907722 w 3682588"/>
              <a:gd name="connsiteY41" fmla="*/ 893648 h 2222753"/>
              <a:gd name="connsiteX42" fmla="*/ 1820637 w 3682588"/>
              <a:gd name="connsiteY42" fmla="*/ 983456 h 2222753"/>
              <a:gd name="connsiteX43" fmla="*/ 1687286 w 3682588"/>
              <a:gd name="connsiteY43" fmla="*/ 1168513 h 2222753"/>
              <a:gd name="connsiteX44" fmla="*/ 1496786 w 3682588"/>
              <a:gd name="connsiteY44" fmla="*/ 1459706 h 2222753"/>
              <a:gd name="connsiteX45" fmla="*/ 1276351 w 3682588"/>
              <a:gd name="connsiteY45" fmla="*/ 1783556 h 2222753"/>
              <a:gd name="connsiteX46" fmla="*/ 1080407 w 3682588"/>
              <a:gd name="connsiteY46" fmla="*/ 1993105 h 2222753"/>
              <a:gd name="connsiteX47" fmla="*/ 930729 w 3682588"/>
              <a:gd name="connsiteY47" fmla="*/ 2131899 h 2222753"/>
              <a:gd name="connsiteX48" fmla="*/ 764722 w 3682588"/>
              <a:gd name="connsiteY48" fmla="*/ 2202656 h 2222753"/>
              <a:gd name="connsiteX49" fmla="*/ 576943 w 3682588"/>
              <a:gd name="connsiteY49" fmla="*/ 2221706 h 2222753"/>
              <a:gd name="connsiteX50" fmla="*/ 400052 w 3682588"/>
              <a:gd name="connsiteY50" fmla="*/ 2178163 h 2222753"/>
              <a:gd name="connsiteX51" fmla="*/ 231322 w 3682588"/>
              <a:gd name="connsiteY51" fmla="*/ 2153670 h 2222753"/>
              <a:gd name="connsiteX52" fmla="*/ 87086 w 3682588"/>
              <a:gd name="connsiteY52" fmla="*/ 2194492 h 2222753"/>
              <a:gd name="connsiteX53" fmla="*/ 0 w 3682588"/>
              <a:gd name="connsiteY53" fmla="*/ 2194492 h 2222753"/>
              <a:gd name="connsiteX54" fmla="*/ 14969 w 3682588"/>
              <a:gd name="connsiteY54" fmla="*/ 1700213 h 2222753"/>
              <a:gd name="connsiteX0" fmla="*/ 14969 w 3682588"/>
              <a:gd name="connsiteY0" fmla="*/ 1700213 h 2222753"/>
              <a:gd name="connsiteX1" fmla="*/ 303779 w 3682588"/>
              <a:gd name="connsiteY1" fmla="*/ 1497125 h 2222753"/>
              <a:gd name="connsiteX2" fmla="*/ 718117 w 3682588"/>
              <a:gd name="connsiteY2" fmla="*/ 1285875 h 2222753"/>
              <a:gd name="connsiteX3" fmla="*/ 1560740 w 3682588"/>
              <a:gd name="connsiteY3" fmla="*/ 493259 h 2222753"/>
              <a:gd name="connsiteX4" fmla="*/ 1754496 w 3682588"/>
              <a:gd name="connsiteY4" fmla="*/ 449107 h 2222753"/>
              <a:gd name="connsiteX5" fmla="*/ 1797360 w 3682588"/>
              <a:gd name="connsiteY5" fmla="*/ 294325 h 2222753"/>
              <a:gd name="connsiteX6" fmla="*/ 2102304 w 3682588"/>
              <a:gd name="connsiteY6" fmla="*/ 478292 h 2222753"/>
              <a:gd name="connsiteX7" fmla="*/ 2292659 w 3682588"/>
              <a:gd name="connsiteY7" fmla="*/ 94302 h 2222753"/>
              <a:gd name="connsiteX8" fmla="*/ 2338729 w 3682588"/>
              <a:gd name="connsiteY8" fmla="*/ 0 h 2222753"/>
              <a:gd name="connsiteX9" fmla="*/ 2471058 w 3682588"/>
              <a:gd name="connsiteY9" fmla="*/ 504485 h 2222753"/>
              <a:gd name="connsiteX10" fmla="*/ 2492829 w 3682588"/>
              <a:gd name="connsiteY10" fmla="*/ 616063 h 2222753"/>
              <a:gd name="connsiteX11" fmla="*/ 2530929 w 3682588"/>
              <a:gd name="connsiteY11" fmla="*/ 428285 h 2222753"/>
              <a:gd name="connsiteX12" fmla="*/ 2571751 w 3682588"/>
              <a:gd name="connsiteY12" fmla="*/ 588849 h 2222753"/>
              <a:gd name="connsiteX13" fmla="*/ 2673124 w 3682588"/>
              <a:gd name="connsiteY13" fmla="*/ 643617 h 2222753"/>
              <a:gd name="connsiteX14" fmla="*/ 2661558 w 3682588"/>
              <a:gd name="connsiteY14" fmla="*/ 485435 h 2222753"/>
              <a:gd name="connsiteX15" fmla="*/ 2691493 w 3682588"/>
              <a:gd name="connsiteY15" fmla="*/ 349363 h 2222753"/>
              <a:gd name="connsiteX16" fmla="*/ 2724151 w 3682588"/>
              <a:gd name="connsiteY16" fmla="*/ 264999 h 2222753"/>
              <a:gd name="connsiteX17" fmla="*/ 2794908 w 3682588"/>
              <a:gd name="connsiteY17" fmla="*/ 447335 h 2222753"/>
              <a:gd name="connsiteX18" fmla="*/ 2845254 w 3682588"/>
              <a:gd name="connsiteY18" fmla="*/ 569119 h 2222753"/>
              <a:gd name="connsiteX19" fmla="*/ 2903765 w 3682588"/>
              <a:gd name="connsiteY19" fmla="*/ 428285 h 2222753"/>
              <a:gd name="connsiteX20" fmla="*/ 2922815 w 3682588"/>
              <a:gd name="connsiteY20" fmla="*/ 382020 h 2222753"/>
              <a:gd name="connsiteX21" fmla="*/ 2974522 w 3682588"/>
              <a:gd name="connsiteY21" fmla="*/ 656885 h 2222753"/>
              <a:gd name="connsiteX22" fmla="*/ 2997314 w 3682588"/>
              <a:gd name="connsiteY22" fmla="*/ 774926 h 2222753"/>
              <a:gd name="connsiteX23" fmla="*/ 3146776 w 3682588"/>
              <a:gd name="connsiteY23" fmla="*/ 962830 h 2222753"/>
              <a:gd name="connsiteX24" fmla="*/ 3221347 w 3682588"/>
              <a:gd name="connsiteY24" fmla="*/ 987269 h 2222753"/>
              <a:gd name="connsiteX25" fmla="*/ 3278120 w 3682588"/>
              <a:gd name="connsiteY25" fmla="*/ 948919 h 2222753"/>
              <a:gd name="connsiteX26" fmla="*/ 3418992 w 3682588"/>
              <a:gd name="connsiteY26" fmla="*/ 1084901 h 2222753"/>
              <a:gd name="connsiteX27" fmla="*/ 3535671 w 3682588"/>
              <a:gd name="connsiteY27" fmla="*/ 1118238 h 2222753"/>
              <a:gd name="connsiteX28" fmla="*/ 3566627 w 3682588"/>
              <a:gd name="connsiteY28" fmla="*/ 1092044 h 2222753"/>
              <a:gd name="connsiteX29" fmla="*/ 3608955 w 3682588"/>
              <a:gd name="connsiteY29" fmla="*/ 1231107 h 2222753"/>
              <a:gd name="connsiteX30" fmla="*/ 3671404 w 3682588"/>
              <a:gd name="connsiteY30" fmla="*/ 1458759 h 2222753"/>
              <a:gd name="connsiteX31" fmla="*/ 3657115 w 3682588"/>
              <a:gd name="connsiteY31" fmla="*/ 1499237 h 2222753"/>
              <a:gd name="connsiteX32" fmla="*/ 3428515 w 3682588"/>
              <a:gd name="connsiteY32" fmla="*/ 1544482 h 2222753"/>
              <a:gd name="connsiteX33" fmla="*/ 3168956 w 3682588"/>
              <a:gd name="connsiteY33" fmla="*/ 1468282 h 2222753"/>
              <a:gd name="connsiteX34" fmla="*/ 2923497 w 3682588"/>
              <a:gd name="connsiteY34" fmla="*/ 1278052 h 2222753"/>
              <a:gd name="connsiteX35" fmla="*/ 2699851 w 3682588"/>
              <a:gd name="connsiteY35" fmla="*/ 1032512 h 2222753"/>
              <a:gd name="connsiteX36" fmla="*/ 2598283 w 3682588"/>
              <a:gd name="connsiteY36" fmla="*/ 851806 h 2222753"/>
              <a:gd name="connsiteX37" fmla="*/ 2476161 w 3682588"/>
              <a:gd name="connsiteY37" fmla="*/ 672193 h 2222753"/>
              <a:gd name="connsiteX38" fmla="*/ 2428193 w 3682588"/>
              <a:gd name="connsiteY38" fmla="*/ 737848 h 2222753"/>
              <a:gd name="connsiteX39" fmla="*/ 2345871 w 3682588"/>
              <a:gd name="connsiteY39" fmla="*/ 885485 h 2222753"/>
              <a:gd name="connsiteX40" fmla="*/ 2228851 w 3682588"/>
              <a:gd name="connsiteY40" fmla="*/ 929028 h 2222753"/>
              <a:gd name="connsiteX41" fmla="*/ 2130879 w 3682588"/>
              <a:gd name="connsiteY41" fmla="*/ 945356 h 2222753"/>
              <a:gd name="connsiteX42" fmla="*/ 1907722 w 3682588"/>
              <a:gd name="connsiteY42" fmla="*/ 893648 h 2222753"/>
              <a:gd name="connsiteX43" fmla="*/ 1820637 w 3682588"/>
              <a:gd name="connsiteY43" fmla="*/ 983456 h 2222753"/>
              <a:gd name="connsiteX44" fmla="*/ 1687286 w 3682588"/>
              <a:gd name="connsiteY44" fmla="*/ 1168513 h 2222753"/>
              <a:gd name="connsiteX45" fmla="*/ 1496786 w 3682588"/>
              <a:gd name="connsiteY45" fmla="*/ 1459706 h 2222753"/>
              <a:gd name="connsiteX46" fmla="*/ 1276351 w 3682588"/>
              <a:gd name="connsiteY46" fmla="*/ 1783556 h 2222753"/>
              <a:gd name="connsiteX47" fmla="*/ 1080407 w 3682588"/>
              <a:gd name="connsiteY47" fmla="*/ 1993105 h 2222753"/>
              <a:gd name="connsiteX48" fmla="*/ 930729 w 3682588"/>
              <a:gd name="connsiteY48" fmla="*/ 2131899 h 2222753"/>
              <a:gd name="connsiteX49" fmla="*/ 764722 w 3682588"/>
              <a:gd name="connsiteY49" fmla="*/ 2202656 h 2222753"/>
              <a:gd name="connsiteX50" fmla="*/ 576943 w 3682588"/>
              <a:gd name="connsiteY50" fmla="*/ 2221706 h 2222753"/>
              <a:gd name="connsiteX51" fmla="*/ 400052 w 3682588"/>
              <a:gd name="connsiteY51" fmla="*/ 2178163 h 2222753"/>
              <a:gd name="connsiteX52" fmla="*/ 231322 w 3682588"/>
              <a:gd name="connsiteY52" fmla="*/ 2153670 h 2222753"/>
              <a:gd name="connsiteX53" fmla="*/ 87086 w 3682588"/>
              <a:gd name="connsiteY53" fmla="*/ 2194492 h 2222753"/>
              <a:gd name="connsiteX54" fmla="*/ 0 w 3682588"/>
              <a:gd name="connsiteY54" fmla="*/ 2194492 h 2222753"/>
              <a:gd name="connsiteX55" fmla="*/ 14969 w 3682588"/>
              <a:gd name="connsiteY55" fmla="*/ 1700213 h 2222753"/>
              <a:gd name="connsiteX0" fmla="*/ 14969 w 3682588"/>
              <a:gd name="connsiteY0" fmla="*/ 1760692 h 2283232"/>
              <a:gd name="connsiteX1" fmla="*/ 303779 w 3682588"/>
              <a:gd name="connsiteY1" fmla="*/ 1557604 h 2283232"/>
              <a:gd name="connsiteX2" fmla="*/ 718117 w 3682588"/>
              <a:gd name="connsiteY2" fmla="*/ 1346354 h 2283232"/>
              <a:gd name="connsiteX3" fmla="*/ 1560740 w 3682588"/>
              <a:gd name="connsiteY3" fmla="*/ 553738 h 2283232"/>
              <a:gd name="connsiteX4" fmla="*/ 1754496 w 3682588"/>
              <a:gd name="connsiteY4" fmla="*/ 509586 h 2283232"/>
              <a:gd name="connsiteX5" fmla="*/ 1797360 w 3682588"/>
              <a:gd name="connsiteY5" fmla="*/ 354804 h 2283232"/>
              <a:gd name="connsiteX6" fmla="*/ 2102304 w 3682588"/>
              <a:gd name="connsiteY6" fmla="*/ 538771 h 2283232"/>
              <a:gd name="connsiteX7" fmla="*/ 2295041 w 3682588"/>
              <a:gd name="connsiteY7" fmla="*/ 0 h 2283232"/>
              <a:gd name="connsiteX8" fmla="*/ 2338729 w 3682588"/>
              <a:gd name="connsiteY8" fmla="*/ 60479 h 2283232"/>
              <a:gd name="connsiteX9" fmla="*/ 2471058 w 3682588"/>
              <a:gd name="connsiteY9" fmla="*/ 564964 h 2283232"/>
              <a:gd name="connsiteX10" fmla="*/ 2492829 w 3682588"/>
              <a:gd name="connsiteY10" fmla="*/ 676542 h 2283232"/>
              <a:gd name="connsiteX11" fmla="*/ 2530929 w 3682588"/>
              <a:gd name="connsiteY11" fmla="*/ 488764 h 2283232"/>
              <a:gd name="connsiteX12" fmla="*/ 2571751 w 3682588"/>
              <a:gd name="connsiteY12" fmla="*/ 649328 h 2283232"/>
              <a:gd name="connsiteX13" fmla="*/ 2673124 w 3682588"/>
              <a:gd name="connsiteY13" fmla="*/ 704096 h 2283232"/>
              <a:gd name="connsiteX14" fmla="*/ 2661558 w 3682588"/>
              <a:gd name="connsiteY14" fmla="*/ 545914 h 2283232"/>
              <a:gd name="connsiteX15" fmla="*/ 2691493 w 3682588"/>
              <a:gd name="connsiteY15" fmla="*/ 409842 h 2283232"/>
              <a:gd name="connsiteX16" fmla="*/ 2724151 w 3682588"/>
              <a:gd name="connsiteY16" fmla="*/ 325478 h 2283232"/>
              <a:gd name="connsiteX17" fmla="*/ 2794908 w 3682588"/>
              <a:gd name="connsiteY17" fmla="*/ 507814 h 2283232"/>
              <a:gd name="connsiteX18" fmla="*/ 2845254 w 3682588"/>
              <a:gd name="connsiteY18" fmla="*/ 629598 h 2283232"/>
              <a:gd name="connsiteX19" fmla="*/ 2903765 w 3682588"/>
              <a:gd name="connsiteY19" fmla="*/ 488764 h 2283232"/>
              <a:gd name="connsiteX20" fmla="*/ 2922815 w 3682588"/>
              <a:gd name="connsiteY20" fmla="*/ 442499 h 2283232"/>
              <a:gd name="connsiteX21" fmla="*/ 2974522 w 3682588"/>
              <a:gd name="connsiteY21" fmla="*/ 717364 h 2283232"/>
              <a:gd name="connsiteX22" fmla="*/ 2997314 w 3682588"/>
              <a:gd name="connsiteY22" fmla="*/ 835405 h 2283232"/>
              <a:gd name="connsiteX23" fmla="*/ 3146776 w 3682588"/>
              <a:gd name="connsiteY23" fmla="*/ 1023309 h 2283232"/>
              <a:gd name="connsiteX24" fmla="*/ 3221347 w 3682588"/>
              <a:gd name="connsiteY24" fmla="*/ 1047748 h 2283232"/>
              <a:gd name="connsiteX25" fmla="*/ 3278120 w 3682588"/>
              <a:gd name="connsiteY25" fmla="*/ 1009398 h 2283232"/>
              <a:gd name="connsiteX26" fmla="*/ 3418992 w 3682588"/>
              <a:gd name="connsiteY26" fmla="*/ 1145380 h 2283232"/>
              <a:gd name="connsiteX27" fmla="*/ 3535671 w 3682588"/>
              <a:gd name="connsiteY27" fmla="*/ 1178717 h 2283232"/>
              <a:gd name="connsiteX28" fmla="*/ 3566627 w 3682588"/>
              <a:gd name="connsiteY28" fmla="*/ 1152523 h 2283232"/>
              <a:gd name="connsiteX29" fmla="*/ 3608955 w 3682588"/>
              <a:gd name="connsiteY29" fmla="*/ 1291586 h 2283232"/>
              <a:gd name="connsiteX30" fmla="*/ 3671404 w 3682588"/>
              <a:gd name="connsiteY30" fmla="*/ 1519238 h 2283232"/>
              <a:gd name="connsiteX31" fmla="*/ 3657115 w 3682588"/>
              <a:gd name="connsiteY31" fmla="*/ 1559716 h 2283232"/>
              <a:gd name="connsiteX32" fmla="*/ 3428515 w 3682588"/>
              <a:gd name="connsiteY32" fmla="*/ 1604961 h 2283232"/>
              <a:gd name="connsiteX33" fmla="*/ 3168956 w 3682588"/>
              <a:gd name="connsiteY33" fmla="*/ 1528761 h 2283232"/>
              <a:gd name="connsiteX34" fmla="*/ 2923497 w 3682588"/>
              <a:gd name="connsiteY34" fmla="*/ 1338531 h 2283232"/>
              <a:gd name="connsiteX35" fmla="*/ 2699851 w 3682588"/>
              <a:gd name="connsiteY35" fmla="*/ 1092991 h 2283232"/>
              <a:gd name="connsiteX36" fmla="*/ 2598283 w 3682588"/>
              <a:gd name="connsiteY36" fmla="*/ 912285 h 2283232"/>
              <a:gd name="connsiteX37" fmla="*/ 2476161 w 3682588"/>
              <a:gd name="connsiteY37" fmla="*/ 732672 h 2283232"/>
              <a:gd name="connsiteX38" fmla="*/ 2428193 w 3682588"/>
              <a:gd name="connsiteY38" fmla="*/ 798327 h 2283232"/>
              <a:gd name="connsiteX39" fmla="*/ 2345871 w 3682588"/>
              <a:gd name="connsiteY39" fmla="*/ 945964 h 2283232"/>
              <a:gd name="connsiteX40" fmla="*/ 2228851 w 3682588"/>
              <a:gd name="connsiteY40" fmla="*/ 989507 h 2283232"/>
              <a:gd name="connsiteX41" fmla="*/ 2130879 w 3682588"/>
              <a:gd name="connsiteY41" fmla="*/ 1005835 h 2283232"/>
              <a:gd name="connsiteX42" fmla="*/ 1907722 w 3682588"/>
              <a:gd name="connsiteY42" fmla="*/ 954127 h 2283232"/>
              <a:gd name="connsiteX43" fmla="*/ 1820637 w 3682588"/>
              <a:gd name="connsiteY43" fmla="*/ 1043935 h 2283232"/>
              <a:gd name="connsiteX44" fmla="*/ 1687286 w 3682588"/>
              <a:gd name="connsiteY44" fmla="*/ 1228992 h 2283232"/>
              <a:gd name="connsiteX45" fmla="*/ 1496786 w 3682588"/>
              <a:gd name="connsiteY45" fmla="*/ 1520185 h 2283232"/>
              <a:gd name="connsiteX46" fmla="*/ 1276351 w 3682588"/>
              <a:gd name="connsiteY46" fmla="*/ 1844035 h 2283232"/>
              <a:gd name="connsiteX47" fmla="*/ 1080407 w 3682588"/>
              <a:gd name="connsiteY47" fmla="*/ 2053584 h 2283232"/>
              <a:gd name="connsiteX48" fmla="*/ 930729 w 3682588"/>
              <a:gd name="connsiteY48" fmla="*/ 2192378 h 2283232"/>
              <a:gd name="connsiteX49" fmla="*/ 764722 w 3682588"/>
              <a:gd name="connsiteY49" fmla="*/ 2263135 h 2283232"/>
              <a:gd name="connsiteX50" fmla="*/ 576943 w 3682588"/>
              <a:gd name="connsiteY50" fmla="*/ 2282185 h 2283232"/>
              <a:gd name="connsiteX51" fmla="*/ 400052 w 3682588"/>
              <a:gd name="connsiteY51" fmla="*/ 2238642 h 2283232"/>
              <a:gd name="connsiteX52" fmla="*/ 231322 w 3682588"/>
              <a:gd name="connsiteY52" fmla="*/ 2214149 h 2283232"/>
              <a:gd name="connsiteX53" fmla="*/ 87086 w 3682588"/>
              <a:gd name="connsiteY53" fmla="*/ 2254971 h 2283232"/>
              <a:gd name="connsiteX54" fmla="*/ 0 w 3682588"/>
              <a:gd name="connsiteY54" fmla="*/ 2254971 h 2283232"/>
              <a:gd name="connsiteX55" fmla="*/ 14969 w 3682588"/>
              <a:gd name="connsiteY55" fmla="*/ 1760692 h 2283232"/>
              <a:gd name="connsiteX0" fmla="*/ 14969 w 3682588"/>
              <a:gd name="connsiteY0" fmla="*/ 1760692 h 2283232"/>
              <a:gd name="connsiteX1" fmla="*/ 303779 w 3682588"/>
              <a:gd name="connsiteY1" fmla="*/ 1557604 h 2283232"/>
              <a:gd name="connsiteX2" fmla="*/ 718117 w 3682588"/>
              <a:gd name="connsiteY2" fmla="*/ 1346354 h 2283232"/>
              <a:gd name="connsiteX3" fmla="*/ 1560740 w 3682588"/>
              <a:gd name="connsiteY3" fmla="*/ 553738 h 2283232"/>
              <a:gd name="connsiteX4" fmla="*/ 1754496 w 3682588"/>
              <a:gd name="connsiteY4" fmla="*/ 509586 h 2283232"/>
              <a:gd name="connsiteX5" fmla="*/ 1797360 w 3682588"/>
              <a:gd name="connsiteY5" fmla="*/ 354804 h 2283232"/>
              <a:gd name="connsiteX6" fmla="*/ 2102304 w 3682588"/>
              <a:gd name="connsiteY6" fmla="*/ 538771 h 2283232"/>
              <a:gd name="connsiteX7" fmla="*/ 2295041 w 3682588"/>
              <a:gd name="connsiteY7" fmla="*/ 0 h 2283232"/>
              <a:gd name="connsiteX8" fmla="*/ 2338729 w 3682588"/>
              <a:gd name="connsiteY8" fmla="*/ 60479 h 2283232"/>
              <a:gd name="connsiteX9" fmla="*/ 2471058 w 3682588"/>
              <a:gd name="connsiteY9" fmla="*/ 564964 h 2283232"/>
              <a:gd name="connsiteX10" fmla="*/ 2492829 w 3682588"/>
              <a:gd name="connsiteY10" fmla="*/ 676542 h 2283232"/>
              <a:gd name="connsiteX11" fmla="*/ 2530929 w 3682588"/>
              <a:gd name="connsiteY11" fmla="*/ 488764 h 2283232"/>
              <a:gd name="connsiteX12" fmla="*/ 2571751 w 3682588"/>
              <a:gd name="connsiteY12" fmla="*/ 649328 h 2283232"/>
              <a:gd name="connsiteX13" fmla="*/ 2673124 w 3682588"/>
              <a:gd name="connsiteY13" fmla="*/ 704096 h 2283232"/>
              <a:gd name="connsiteX14" fmla="*/ 2661558 w 3682588"/>
              <a:gd name="connsiteY14" fmla="*/ 545914 h 2283232"/>
              <a:gd name="connsiteX15" fmla="*/ 2691493 w 3682588"/>
              <a:gd name="connsiteY15" fmla="*/ 409842 h 2283232"/>
              <a:gd name="connsiteX16" fmla="*/ 2724151 w 3682588"/>
              <a:gd name="connsiteY16" fmla="*/ 325478 h 2283232"/>
              <a:gd name="connsiteX17" fmla="*/ 2794908 w 3682588"/>
              <a:gd name="connsiteY17" fmla="*/ 507814 h 2283232"/>
              <a:gd name="connsiteX18" fmla="*/ 2845254 w 3682588"/>
              <a:gd name="connsiteY18" fmla="*/ 629598 h 2283232"/>
              <a:gd name="connsiteX19" fmla="*/ 2903765 w 3682588"/>
              <a:gd name="connsiteY19" fmla="*/ 488764 h 2283232"/>
              <a:gd name="connsiteX20" fmla="*/ 2922815 w 3682588"/>
              <a:gd name="connsiteY20" fmla="*/ 442499 h 2283232"/>
              <a:gd name="connsiteX21" fmla="*/ 2974522 w 3682588"/>
              <a:gd name="connsiteY21" fmla="*/ 717364 h 2283232"/>
              <a:gd name="connsiteX22" fmla="*/ 2997314 w 3682588"/>
              <a:gd name="connsiteY22" fmla="*/ 835405 h 2283232"/>
              <a:gd name="connsiteX23" fmla="*/ 3146776 w 3682588"/>
              <a:gd name="connsiteY23" fmla="*/ 1023309 h 2283232"/>
              <a:gd name="connsiteX24" fmla="*/ 3221347 w 3682588"/>
              <a:gd name="connsiteY24" fmla="*/ 1047748 h 2283232"/>
              <a:gd name="connsiteX25" fmla="*/ 3278120 w 3682588"/>
              <a:gd name="connsiteY25" fmla="*/ 1009398 h 2283232"/>
              <a:gd name="connsiteX26" fmla="*/ 3418992 w 3682588"/>
              <a:gd name="connsiteY26" fmla="*/ 1145380 h 2283232"/>
              <a:gd name="connsiteX27" fmla="*/ 3535671 w 3682588"/>
              <a:gd name="connsiteY27" fmla="*/ 1178717 h 2283232"/>
              <a:gd name="connsiteX28" fmla="*/ 3566627 w 3682588"/>
              <a:gd name="connsiteY28" fmla="*/ 1152523 h 2283232"/>
              <a:gd name="connsiteX29" fmla="*/ 3608955 w 3682588"/>
              <a:gd name="connsiteY29" fmla="*/ 1291586 h 2283232"/>
              <a:gd name="connsiteX30" fmla="*/ 3671404 w 3682588"/>
              <a:gd name="connsiteY30" fmla="*/ 1519238 h 2283232"/>
              <a:gd name="connsiteX31" fmla="*/ 3657115 w 3682588"/>
              <a:gd name="connsiteY31" fmla="*/ 1559716 h 2283232"/>
              <a:gd name="connsiteX32" fmla="*/ 3428515 w 3682588"/>
              <a:gd name="connsiteY32" fmla="*/ 1604961 h 2283232"/>
              <a:gd name="connsiteX33" fmla="*/ 3168956 w 3682588"/>
              <a:gd name="connsiteY33" fmla="*/ 1528761 h 2283232"/>
              <a:gd name="connsiteX34" fmla="*/ 2923497 w 3682588"/>
              <a:gd name="connsiteY34" fmla="*/ 1338531 h 2283232"/>
              <a:gd name="connsiteX35" fmla="*/ 2699851 w 3682588"/>
              <a:gd name="connsiteY35" fmla="*/ 1092991 h 2283232"/>
              <a:gd name="connsiteX36" fmla="*/ 2598283 w 3682588"/>
              <a:gd name="connsiteY36" fmla="*/ 912285 h 2283232"/>
              <a:gd name="connsiteX37" fmla="*/ 2476161 w 3682588"/>
              <a:gd name="connsiteY37" fmla="*/ 732672 h 2283232"/>
              <a:gd name="connsiteX38" fmla="*/ 2428193 w 3682588"/>
              <a:gd name="connsiteY38" fmla="*/ 798327 h 2283232"/>
              <a:gd name="connsiteX39" fmla="*/ 2345871 w 3682588"/>
              <a:gd name="connsiteY39" fmla="*/ 945964 h 2283232"/>
              <a:gd name="connsiteX40" fmla="*/ 2228851 w 3682588"/>
              <a:gd name="connsiteY40" fmla="*/ 989507 h 2283232"/>
              <a:gd name="connsiteX41" fmla="*/ 2130879 w 3682588"/>
              <a:gd name="connsiteY41" fmla="*/ 1005835 h 2283232"/>
              <a:gd name="connsiteX42" fmla="*/ 1907722 w 3682588"/>
              <a:gd name="connsiteY42" fmla="*/ 954127 h 2283232"/>
              <a:gd name="connsiteX43" fmla="*/ 1820637 w 3682588"/>
              <a:gd name="connsiteY43" fmla="*/ 1043935 h 2283232"/>
              <a:gd name="connsiteX44" fmla="*/ 1687286 w 3682588"/>
              <a:gd name="connsiteY44" fmla="*/ 1228992 h 2283232"/>
              <a:gd name="connsiteX45" fmla="*/ 1496786 w 3682588"/>
              <a:gd name="connsiteY45" fmla="*/ 1520185 h 2283232"/>
              <a:gd name="connsiteX46" fmla="*/ 1276351 w 3682588"/>
              <a:gd name="connsiteY46" fmla="*/ 1844035 h 2283232"/>
              <a:gd name="connsiteX47" fmla="*/ 1080407 w 3682588"/>
              <a:gd name="connsiteY47" fmla="*/ 2053584 h 2283232"/>
              <a:gd name="connsiteX48" fmla="*/ 930729 w 3682588"/>
              <a:gd name="connsiteY48" fmla="*/ 2192378 h 2283232"/>
              <a:gd name="connsiteX49" fmla="*/ 764722 w 3682588"/>
              <a:gd name="connsiteY49" fmla="*/ 2263135 h 2283232"/>
              <a:gd name="connsiteX50" fmla="*/ 576943 w 3682588"/>
              <a:gd name="connsiteY50" fmla="*/ 2282185 h 2283232"/>
              <a:gd name="connsiteX51" fmla="*/ 400052 w 3682588"/>
              <a:gd name="connsiteY51" fmla="*/ 2238642 h 2283232"/>
              <a:gd name="connsiteX52" fmla="*/ 231322 w 3682588"/>
              <a:gd name="connsiteY52" fmla="*/ 2214149 h 2283232"/>
              <a:gd name="connsiteX53" fmla="*/ 87086 w 3682588"/>
              <a:gd name="connsiteY53" fmla="*/ 2254971 h 2283232"/>
              <a:gd name="connsiteX54" fmla="*/ 0 w 3682588"/>
              <a:gd name="connsiteY54" fmla="*/ 2254971 h 2283232"/>
              <a:gd name="connsiteX55" fmla="*/ 14969 w 3682588"/>
              <a:gd name="connsiteY55" fmla="*/ 1760692 h 2283232"/>
              <a:gd name="connsiteX0" fmla="*/ 14969 w 3682588"/>
              <a:gd name="connsiteY0" fmla="*/ 1760692 h 2283232"/>
              <a:gd name="connsiteX1" fmla="*/ 303779 w 3682588"/>
              <a:gd name="connsiteY1" fmla="*/ 1557604 h 2283232"/>
              <a:gd name="connsiteX2" fmla="*/ 718117 w 3682588"/>
              <a:gd name="connsiteY2" fmla="*/ 1346354 h 2283232"/>
              <a:gd name="connsiteX3" fmla="*/ 1560740 w 3682588"/>
              <a:gd name="connsiteY3" fmla="*/ 553738 h 2283232"/>
              <a:gd name="connsiteX4" fmla="*/ 1754496 w 3682588"/>
              <a:gd name="connsiteY4" fmla="*/ 509586 h 2283232"/>
              <a:gd name="connsiteX5" fmla="*/ 1797360 w 3682588"/>
              <a:gd name="connsiteY5" fmla="*/ 354804 h 2283232"/>
              <a:gd name="connsiteX6" fmla="*/ 2099923 w 3682588"/>
              <a:gd name="connsiteY6" fmla="*/ 517340 h 2283232"/>
              <a:gd name="connsiteX7" fmla="*/ 2295041 w 3682588"/>
              <a:gd name="connsiteY7" fmla="*/ 0 h 2283232"/>
              <a:gd name="connsiteX8" fmla="*/ 2338729 w 3682588"/>
              <a:gd name="connsiteY8" fmla="*/ 60479 h 2283232"/>
              <a:gd name="connsiteX9" fmla="*/ 2471058 w 3682588"/>
              <a:gd name="connsiteY9" fmla="*/ 564964 h 2283232"/>
              <a:gd name="connsiteX10" fmla="*/ 2492829 w 3682588"/>
              <a:gd name="connsiteY10" fmla="*/ 676542 h 2283232"/>
              <a:gd name="connsiteX11" fmla="*/ 2530929 w 3682588"/>
              <a:gd name="connsiteY11" fmla="*/ 488764 h 2283232"/>
              <a:gd name="connsiteX12" fmla="*/ 2571751 w 3682588"/>
              <a:gd name="connsiteY12" fmla="*/ 649328 h 2283232"/>
              <a:gd name="connsiteX13" fmla="*/ 2673124 w 3682588"/>
              <a:gd name="connsiteY13" fmla="*/ 704096 h 2283232"/>
              <a:gd name="connsiteX14" fmla="*/ 2661558 w 3682588"/>
              <a:gd name="connsiteY14" fmla="*/ 545914 h 2283232"/>
              <a:gd name="connsiteX15" fmla="*/ 2691493 w 3682588"/>
              <a:gd name="connsiteY15" fmla="*/ 409842 h 2283232"/>
              <a:gd name="connsiteX16" fmla="*/ 2724151 w 3682588"/>
              <a:gd name="connsiteY16" fmla="*/ 325478 h 2283232"/>
              <a:gd name="connsiteX17" fmla="*/ 2794908 w 3682588"/>
              <a:gd name="connsiteY17" fmla="*/ 507814 h 2283232"/>
              <a:gd name="connsiteX18" fmla="*/ 2845254 w 3682588"/>
              <a:gd name="connsiteY18" fmla="*/ 629598 h 2283232"/>
              <a:gd name="connsiteX19" fmla="*/ 2903765 w 3682588"/>
              <a:gd name="connsiteY19" fmla="*/ 488764 h 2283232"/>
              <a:gd name="connsiteX20" fmla="*/ 2922815 w 3682588"/>
              <a:gd name="connsiteY20" fmla="*/ 442499 h 2283232"/>
              <a:gd name="connsiteX21" fmla="*/ 2974522 w 3682588"/>
              <a:gd name="connsiteY21" fmla="*/ 717364 h 2283232"/>
              <a:gd name="connsiteX22" fmla="*/ 2997314 w 3682588"/>
              <a:gd name="connsiteY22" fmla="*/ 835405 h 2283232"/>
              <a:gd name="connsiteX23" fmla="*/ 3146776 w 3682588"/>
              <a:gd name="connsiteY23" fmla="*/ 1023309 h 2283232"/>
              <a:gd name="connsiteX24" fmla="*/ 3221347 w 3682588"/>
              <a:gd name="connsiteY24" fmla="*/ 1047748 h 2283232"/>
              <a:gd name="connsiteX25" fmla="*/ 3278120 w 3682588"/>
              <a:gd name="connsiteY25" fmla="*/ 1009398 h 2283232"/>
              <a:gd name="connsiteX26" fmla="*/ 3418992 w 3682588"/>
              <a:gd name="connsiteY26" fmla="*/ 1145380 h 2283232"/>
              <a:gd name="connsiteX27" fmla="*/ 3535671 w 3682588"/>
              <a:gd name="connsiteY27" fmla="*/ 1178717 h 2283232"/>
              <a:gd name="connsiteX28" fmla="*/ 3566627 w 3682588"/>
              <a:gd name="connsiteY28" fmla="*/ 1152523 h 2283232"/>
              <a:gd name="connsiteX29" fmla="*/ 3608955 w 3682588"/>
              <a:gd name="connsiteY29" fmla="*/ 1291586 h 2283232"/>
              <a:gd name="connsiteX30" fmla="*/ 3671404 w 3682588"/>
              <a:gd name="connsiteY30" fmla="*/ 1519238 h 2283232"/>
              <a:gd name="connsiteX31" fmla="*/ 3657115 w 3682588"/>
              <a:gd name="connsiteY31" fmla="*/ 1559716 h 2283232"/>
              <a:gd name="connsiteX32" fmla="*/ 3428515 w 3682588"/>
              <a:gd name="connsiteY32" fmla="*/ 1604961 h 2283232"/>
              <a:gd name="connsiteX33" fmla="*/ 3168956 w 3682588"/>
              <a:gd name="connsiteY33" fmla="*/ 1528761 h 2283232"/>
              <a:gd name="connsiteX34" fmla="*/ 2923497 w 3682588"/>
              <a:gd name="connsiteY34" fmla="*/ 1338531 h 2283232"/>
              <a:gd name="connsiteX35" fmla="*/ 2699851 w 3682588"/>
              <a:gd name="connsiteY35" fmla="*/ 1092991 h 2283232"/>
              <a:gd name="connsiteX36" fmla="*/ 2598283 w 3682588"/>
              <a:gd name="connsiteY36" fmla="*/ 912285 h 2283232"/>
              <a:gd name="connsiteX37" fmla="*/ 2476161 w 3682588"/>
              <a:gd name="connsiteY37" fmla="*/ 732672 h 2283232"/>
              <a:gd name="connsiteX38" fmla="*/ 2428193 w 3682588"/>
              <a:gd name="connsiteY38" fmla="*/ 798327 h 2283232"/>
              <a:gd name="connsiteX39" fmla="*/ 2345871 w 3682588"/>
              <a:gd name="connsiteY39" fmla="*/ 945964 h 2283232"/>
              <a:gd name="connsiteX40" fmla="*/ 2228851 w 3682588"/>
              <a:gd name="connsiteY40" fmla="*/ 989507 h 2283232"/>
              <a:gd name="connsiteX41" fmla="*/ 2130879 w 3682588"/>
              <a:gd name="connsiteY41" fmla="*/ 1005835 h 2283232"/>
              <a:gd name="connsiteX42" fmla="*/ 1907722 w 3682588"/>
              <a:gd name="connsiteY42" fmla="*/ 954127 h 2283232"/>
              <a:gd name="connsiteX43" fmla="*/ 1820637 w 3682588"/>
              <a:gd name="connsiteY43" fmla="*/ 1043935 h 2283232"/>
              <a:gd name="connsiteX44" fmla="*/ 1687286 w 3682588"/>
              <a:gd name="connsiteY44" fmla="*/ 1228992 h 2283232"/>
              <a:gd name="connsiteX45" fmla="*/ 1496786 w 3682588"/>
              <a:gd name="connsiteY45" fmla="*/ 1520185 h 2283232"/>
              <a:gd name="connsiteX46" fmla="*/ 1276351 w 3682588"/>
              <a:gd name="connsiteY46" fmla="*/ 1844035 h 2283232"/>
              <a:gd name="connsiteX47" fmla="*/ 1080407 w 3682588"/>
              <a:gd name="connsiteY47" fmla="*/ 2053584 h 2283232"/>
              <a:gd name="connsiteX48" fmla="*/ 930729 w 3682588"/>
              <a:gd name="connsiteY48" fmla="*/ 2192378 h 2283232"/>
              <a:gd name="connsiteX49" fmla="*/ 764722 w 3682588"/>
              <a:gd name="connsiteY49" fmla="*/ 2263135 h 2283232"/>
              <a:gd name="connsiteX50" fmla="*/ 576943 w 3682588"/>
              <a:gd name="connsiteY50" fmla="*/ 2282185 h 2283232"/>
              <a:gd name="connsiteX51" fmla="*/ 400052 w 3682588"/>
              <a:gd name="connsiteY51" fmla="*/ 2238642 h 2283232"/>
              <a:gd name="connsiteX52" fmla="*/ 231322 w 3682588"/>
              <a:gd name="connsiteY52" fmla="*/ 2214149 h 2283232"/>
              <a:gd name="connsiteX53" fmla="*/ 87086 w 3682588"/>
              <a:gd name="connsiteY53" fmla="*/ 2254971 h 2283232"/>
              <a:gd name="connsiteX54" fmla="*/ 0 w 3682588"/>
              <a:gd name="connsiteY54" fmla="*/ 2254971 h 2283232"/>
              <a:gd name="connsiteX55" fmla="*/ 14969 w 3682588"/>
              <a:gd name="connsiteY55" fmla="*/ 1760692 h 2283232"/>
              <a:gd name="connsiteX0" fmla="*/ 14969 w 3682588"/>
              <a:gd name="connsiteY0" fmla="*/ 1760692 h 2283232"/>
              <a:gd name="connsiteX1" fmla="*/ 303779 w 3682588"/>
              <a:gd name="connsiteY1" fmla="*/ 1557604 h 2283232"/>
              <a:gd name="connsiteX2" fmla="*/ 718117 w 3682588"/>
              <a:gd name="connsiteY2" fmla="*/ 1346354 h 2283232"/>
              <a:gd name="connsiteX3" fmla="*/ 1560740 w 3682588"/>
              <a:gd name="connsiteY3" fmla="*/ 553738 h 2283232"/>
              <a:gd name="connsiteX4" fmla="*/ 1754496 w 3682588"/>
              <a:gd name="connsiteY4" fmla="*/ 509586 h 2283232"/>
              <a:gd name="connsiteX5" fmla="*/ 1797360 w 3682588"/>
              <a:gd name="connsiteY5" fmla="*/ 354804 h 2283232"/>
              <a:gd name="connsiteX6" fmla="*/ 2099923 w 3682588"/>
              <a:gd name="connsiteY6" fmla="*/ 517340 h 2283232"/>
              <a:gd name="connsiteX7" fmla="*/ 2295041 w 3682588"/>
              <a:gd name="connsiteY7" fmla="*/ 0 h 2283232"/>
              <a:gd name="connsiteX8" fmla="*/ 2338729 w 3682588"/>
              <a:gd name="connsiteY8" fmla="*/ 60479 h 2283232"/>
              <a:gd name="connsiteX9" fmla="*/ 2471058 w 3682588"/>
              <a:gd name="connsiteY9" fmla="*/ 564964 h 2283232"/>
              <a:gd name="connsiteX10" fmla="*/ 2492829 w 3682588"/>
              <a:gd name="connsiteY10" fmla="*/ 676542 h 2283232"/>
              <a:gd name="connsiteX11" fmla="*/ 2530929 w 3682588"/>
              <a:gd name="connsiteY11" fmla="*/ 488764 h 2283232"/>
              <a:gd name="connsiteX12" fmla="*/ 2571751 w 3682588"/>
              <a:gd name="connsiteY12" fmla="*/ 649328 h 2283232"/>
              <a:gd name="connsiteX13" fmla="*/ 2630262 w 3682588"/>
              <a:gd name="connsiteY13" fmla="*/ 685046 h 2283232"/>
              <a:gd name="connsiteX14" fmla="*/ 2661558 w 3682588"/>
              <a:gd name="connsiteY14" fmla="*/ 545914 h 2283232"/>
              <a:gd name="connsiteX15" fmla="*/ 2691493 w 3682588"/>
              <a:gd name="connsiteY15" fmla="*/ 409842 h 2283232"/>
              <a:gd name="connsiteX16" fmla="*/ 2724151 w 3682588"/>
              <a:gd name="connsiteY16" fmla="*/ 325478 h 2283232"/>
              <a:gd name="connsiteX17" fmla="*/ 2794908 w 3682588"/>
              <a:gd name="connsiteY17" fmla="*/ 507814 h 2283232"/>
              <a:gd name="connsiteX18" fmla="*/ 2845254 w 3682588"/>
              <a:gd name="connsiteY18" fmla="*/ 629598 h 2283232"/>
              <a:gd name="connsiteX19" fmla="*/ 2903765 w 3682588"/>
              <a:gd name="connsiteY19" fmla="*/ 488764 h 2283232"/>
              <a:gd name="connsiteX20" fmla="*/ 2922815 w 3682588"/>
              <a:gd name="connsiteY20" fmla="*/ 442499 h 2283232"/>
              <a:gd name="connsiteX21" fmla="*/ 2974522 w 3682588"/>
              <a:gd name="connsiteY21" fmla="*/ 717364 h 2283232"/>
              <a:gd name="connsiteX22" fmla="*/ 2997314 w 3682588"/>
              <a:gd name="connsiteY22" fmla="*/ 835405 h 2283232"/>
              <a:gd name="connsiteX23" fmla="*/ 3146776 w 3682588"/>
              <a:gd name="connsiteY23" fmla="*/ 1023309 h 2283232"/>
              <a:gd name="connsiteX24" fmla="*/ 3221347 w 3682588"/>
              <a:gd name="connsiteY24" fmla="*/ 1047748 h 2283232"/>
              <a:gd name="connsiteX25" fmla="*/ 3278120 w 3682588"/>
              <a:gd name="connsiteY25" fmla="*/ 1009398 h 2283232"/>
              <a:gd name="connsiteX26" fmla="*/ 3418992 w 3682588"/>
              <a:gd name="connsiteY26" fmla="*/ 1145380 h 2283232"/>
              <a:gd name="connsiteX27" fmla="*/ 3535671 w 3682588"/>
              <a:gd name="connsiteY27" fmla="*/ 1178717 h 2283232"/>
              <a:gd name="connsiteX28" fmla="*/ 3566627 w 3682588"/>
              <a:gd name="connsiteY28" fmla="*/ 1152523 h 2283232"/>
              <a:gd name="connsiteX29" fmla="*/ 3608955 w 3682588"/>
              <a:gd name="connsiteY29" fmla="*/ 1291586 h 2283232"/>
              <a:gd name="connsiteX30" fmla="*/ 3671404 w 3682588"/>
              <a:gd name="connsiteY30" fmla="*/ 1519238 h 2283232"/>
              <a:gd name="connsiteX31" fmla="*/ 3657115 w 3682588"/>
              <a:gd name="connsiteY31" fmla="*/ 1559716 h 2283232"/>
              <a:gd name="connsiteX32" fmla="*/ 3428515 w 3682588"/>
              <a:gd name="connsiteY32" fmla="*/ 1604961 h 2283232"/>
              <a:gd name="connsiteX33" fmla="*/ 3168956 w 3682588"/>
              <a:gd name="connsiteY33" fmla="*/ 1528761 h 2283232"/>
              <a:gd name="connsiteX34" fmla="*/ 2923497 w 3682588"/>
              <a:gd name="connsiteY34" fmla="*/ 1338531 h 2283232"/>
              <a:gd name="connsiteX35" fmla="*/ 2699851 w 3682588"/>
              <a:gd name="connsiteY35" fmla="*/ 1092991 h 2283232"/>
              <a:gd name="connsiteX36" fmla="*/ 2598283 w 3682588"/>
              <a:gd name="connsiteY36" fmla="*/ 912285 h 2283232"/>
              <a:gd name="connsiteX37" fmla="*/ 2476161 w 3682588"/>
              <a:gd name="connsiteY37" fmla="*/ 732672 h 2283232"/>
              <a:gd name="connsiteX38" fmla="*/ 2428193 w 3682588"/>
              <a:gd name="connsiteY38" fmla="*/ 798327 h 2283232"/>
              <a:gd name="connsiteX39" fmla="*/ 2345871 w 3682588"/>
              <a:gd name="connsiteY39" fmla="*/ 945964 h 2283232"/>
              <a:gd name="connsiteX40" fmla="*/ 2228851 w 3682588"/>
              <a:gd name="connsiteY40" fmla="*/ 989507 h 2283232"/>
              <a:gd name="connsiteX41" fmla="*/ 2130879 w 3682588"/>
              <a:gd name="connsiteY41" fmla="*/ 1005835 h 2283232"/>
              <a:gd name="connsiteX42" fmla="*/ 1907722 w 3682588"/>
              <a:gd name="connsiteY42" fmla="*/ 954127 h 2283232"/>
              <a:gd name="connsiteX43" fmla="*/ 1820637 w 3682588"/>
              <a:gd name="connsiteY43" fmla="*/ 1043935 h 2283232"/>
              <a:gd name="connsiteX44" fmla="*/ 1687286 w 3682588"/>
              <a:gd name="connsiteY44" fmla="*/ 1228992 h 2283232"/>
              <a:gd name="connsiteX45" fmla="*/ 1496786 w 3682588"/>
              <a:gd name="connsiteY45" fmla="*/ 1520185 h 2283232"/>
              <a:gd name="connsiteX46" fmla="*/ 1276351 w 3682588"/>
              <a:gd name="connsiteY46" fmla="*/ 1844035 h 2283232"/>
              <a:gd name="connsiteX47" fmla="*/ 1080407 w 3682588"/>
              <a:gd name="connsiteY47" fmla="*/ 2053584 h 2283232"/>
              <a:gd name="connsiteX48" fmla="*/ 930729 w 3682588"/>
              <a:gd name="connsiteY48" fmla="*/ 2192378 h 2283232"/>
              <a:gd name="connsiteX49" fmla="*/ 764722 w 3682588"/>
              <a:gd name="connsiteY49" fmla="*/ 2263135 h 2283232"/>
              <a:gd name="connsiteX50" fmla="*/ 576943 w 3682588"/>
              <a:gd name="connsiteY50" fmla="*/ 2282185 h 2283232"/>
              <a:gd name="connsiteX51" fmla="*/ 400052 w 3682588"/>
              <a:gd name="connsiteY51" fmla="*/ 2238642 h 2283232"/>
              <a:gd name="connsiteX52" fmla="*/ 231322 w 3682588"/>
              <a:gd name="connsiteY52" fmla="*/ 2214149 h 2283232"/>
              <a:gd name="connsiteX53" fmla="*/ 87086 w 3682588"/>
              <a:gd name="connsiteY53" fmla="*/ 2254971 h 2283232"/>
              <a:gd name="connsiteX54" fmla="*/ 0 w 3682588"/>
              <a:gd name="connsiteY54" fmla="*/ 2254971 h 2283232"/>
              <a:gd name="connsiteX55" fmla="*/ 14969 w 3682588"/>
              <a:gd name="connsiteY55" fmla="*/ 1760692 h 2283232"/>
              <a:gd name="connsiteX0" fmla="*/ 14969 w 3682588"/>
              <a:gd name="connsiteY0" fmla="*/ 1760692 h 2283232"/>
              <a:gd name="connsiteX1" fmla="*/ 303779 w 3682588"/>
              <a:gd name="connsiteY1" fmla="*/ 1557604 h 2283232"/>
              <a:gd name="connsiteX2" fmla="*/ 718117 w 3682588"/>
              <a:gd name="connsiteY2" fmla="*/ 1346354 h 2283232"/>
              <a:gd name="connsiteX3" fmla="*/ 1560740 w 3682588"/>
              <a:gd name="connsiteY3" fmla="*/ 553738 h 2283232"/>
              <a:gd name="connsiteX4" fmla="*/ 1754496 w 3682588"/>
              <a:gd name="connsiteY4" fmla="*/ 509586 h 2283232"/>
              <a:gd name="connsiteX5" fmla="*/ 1797360 w 3682588"/>
              <a:gd name="connsiteY5" fmla="*/ 354804 h 2283232"/>
              <a:gd name="connsiteX6" fmla="*/ 2099923 w 3682588"/>
              <a:gd name="connsiteY6" fmla="*/ 517340 h 2283232"/>
              <a:gd name="connsiteX7" fmla="*/ 2295041 w 3682588"/>
              <a:gd name="connsiteY7" fmla="*/ 0 h 2283232"/>
              <a:gd name="connsiteX8" fmla="*/ 2338729 w 3682588"/>
              <a:gd name="connsiteY8" fmla="*/ 60479 h 2283232"/>
              <a:gd name="connsiteX9" fmla="*/ 2471058 w 3682588"/>
              <a:gd name="connsiteY9" fmla="*/ 564964 h 2283232"/>
              <a:gd name="connsiteX10" fmla="*/ 2492829 w 3682588"/>
              <a:gd name="connsiteY10" fmla="*/ 676542 h 2283232"/>
              <a:gd name="connsiteX11" fmla="*/ 2530929 w 3682588"/>
              <a:gd name="connsiteY11" fmla="*/ 488764 h 2283232"/>
              <a:gd name="connsiteX12" fmla="*/ 2571751 w 3682588"/>
              <a:gd name="connsiteY12" fmla="*/ 649328 h 2283232"/>
              <a:gd name="connsiteX13" fmla="*/ 2630262 w 3682588"/>
              <a:gd name="connsiteY13" fmla="*/ 685046 h 2283232"/>
              <a:gd name="connsiteX14" fmla="*/ 2661558 w 3682588"/>
              <a:gd name="connsiteY14" fmla="*/ 545914 h 2283232"/>
              <a:gd name="connsiteX15" fmla="*/ 2691493 w 3682588"/>
              <a:gd name="connsiteY15" fmla="*/ 409842 h 2283232"/>
              <a:gd name="connsiteX16" fmla="*/ 2724151 w 3682588"/>
              <a:gd name="connsiteY16" fmla="*/ 325478 h 2283232"/>
              <a:gd name="connsiteX17" fmla="*/ 2794908 w 3682588"/>
              <a:gd name="connsiteY17" fmla="*/ 507814 h 2283232"/>
              <a:gd name="connsiteX18" fmla="*/ 2845254 w 3682588"/>
              <a:gd name="connsiteY18" fmla="*/ 629598 h 2283232"/>
              <a:gd name="connsiteX19" fmla="*/ 2903765 w 3682588"/>
              <a:gd name="connsiteY19" fmla="*/ 488764 h 2283232"/>
              <a:gd name="connsiteX20" fmla="*/ 2922815 w 3682588"/>
              <a:gd name="connsiteY20" fmla="*/ 442499 h 2283232"/>
              <a:gd name="connsiteX21" fmla="*/ 2974522 w 3682588"/>
              <a:gd name="connsiteY21" fmla="*/ 717364 h 2283232"/>
              <a:gd name="connsiteX22" fmla="*/ 2997314 w 3682588"/>
              <a:gd name="connsiteY22" fmla="*/ 835405 h 2283232"/>
              <a:gd name="connsiteX23" fmla="*/ 3146776 w 3682588"/>
              <a:gd name="connsiteY23" fmla="*/ 1023309 h 2283232"/>
              <a:gd name="connsiteX24" fmla="*/ 3221347 w 3682588"/>
              <a:gd name="connsiteY24" fmla="*/ 1047748 h 2283232"/>
              <a:gd name="connsiteX25" fmla="*/ 3278120 w 3682588"/>
              <a:gd name="connsiteY25" fmla="*/ 1009398 h 2283232"/>
              <a:gd name="connsiteX26" fmla="*/ 3418992 w 3682588"/>
              <a:gd name="connsiteY26" fmla="*/ 1145380 h 2283232"/>
              <a:gd name="connsiteX27" fmla="*/ 3535671 w 3682588"/>
              <a:gd name="connsiteY27" fmla="*/ 1178717 h 2283232"/>
              <a:gd name="connsiteX28" fmla="*/ 3566627 w 3682588"/>
              <a:gd name="connsiteY28" fmla="*/ 1152523 h 2283232"/>
              <a:gd name="connsiteX29" fmla="*/ 3608955 w 3682588"/>
              <a:gd name="connsiteY29" fmla="*/ 1291586 h 2283232"/>
              <a:gd name="connsiteX30" fmla="*/ 3671404 w 3682588"/>
              <a:gd name="connsiteY30" fmla="*/ 1519238 h 2283232"/>
              <a:gd name="connsiteX31" fmla="*/ 3657115 w 3682588"/>
              <a:gd name="connsiteY31" fmla="*/ 1559716 h 2283232"/>
              <a:gd name="connsiteX32" fmla="*/ 3428515 w 3682588"/>
              <a:gd name="connsiteY32" fmla="*/ 1604961 h 2283232"/>
              <a:gd name="connsiteX33" fmla="*/ 3168956 w 3682588"/>
              <a:gd name="connsiteY33" fmla="*/ 1528761 h 2283232"/>
              <a:gd name="connsiteX34" fmla="*/ 2923497 w 3682588"/>
              <a:gd name="connsiteY34" fmla="*/ 1338531 h 2283232"/>
              <a:gd name="connsiteX35" fmla="*/ 2699851 w 3682588"/>
              <a:gd name="connsiteY35" fmla="*/ 1092991 h 2283232"/>
              <a:gd name="connsiteX36" fmla="*/ 2598283 w 3682588"/>
              <a:gd name="connsiteY36" fmla="*/ 912285 h 2283232"/>
              <a:gd name="connsiteX37" fmla="*/ 2476161 w 3682588"/>
              <a:gd name="connsiteY37" fmla="*/ 732672 h 2283232"/>
              <a:gd name="connsiteX38" fmla="*/ 2428193 w 3682588"/>
              <a:gd name="connsiteY38" fmla="*/ 798327 h 2283232"/>
              <a:gd name="connsiteX39" fmla="*/ 2345871 w 3682588"/>
              <a:gd name="connsiteY39" fmla="*/ 945964 h 2283232"/>
              <a:gd name="connsiteX40" fmla="*/ 2228851 w 3682588"/>
              <a:gd name="connsiteY40" fmla="*/ 989507 h 2283232"/>
              <a:gd name="connsiteX41" fmla="*/ 2130879 w 3682588"/>
              <a:gd name="connsiteY41" fmla="*/ 1005835 h 2283232"/>
              <a:gd name="connsiteX42" fmla="*/ 1907722 w 3682588"/>
              <a:gd name="connsiteY42" fmla="*/ 954127 h 2283232"/>
              <a:gd name="connsiteX43" fmla="*/ 1820637 w 3682588"/>
              <a:gd name="connsiteY43" fmla="*/ 1043935 h 2283232"/>
              <a:gd name="connsiteX44" fmla="*/ 1687286 w 3682588"/>
              <a:gd name="connsiteY44" fmla="*/ 1228992 h 2283232"/>
              <a:gd name="connsiteX45" fmla="*/ 1496786 w 3682588"/>
              <a:gd name="connsiteY45" fmla="*/ 1520185 h 2283232"/>
              <a:gd name="connsiteX46" fmla="*/ 1276351 w 3682588"/>
              <a:gd name="connsiteY46" fmla="*/ 1844035 h 2283232"/>
              <a:gd name="connsiteX47" fmla="*/ 1080407 w 3682588"/>
              <a:gd name="connsiteY47" fmla="*/ 2053584 h 2283232"/>
              <a:gd name="connsiteX48" fmla="*/ 930729 w 3682588"/>
              <a:gd name="connsiteY48" fmla="*/ 2192378 h 2283232"/>
              <a:gd name="connsiteX49" fmla="*/ 764722 w 3682588"/>
              <a:gd name="connsiteY49" fmla="*/ 2263135 h 2283232"/>
              <a:gd name="connsiteX50" fmla="*/ 576943 w 3682588"/>
              <a:gd name="connsiteY50" fmla="*/ 2282185 h 2283232"/>
              <a:gd name="connsiteX51" fmla="*/ 400052 w 3682588"/>
              <a:gd name="connsiteY51" fmla="*/ 2238642 h 2283232"/>
              <a:gd name="connsiteX52" fmla="*/ 231322 w 3682588"/>
              <a:gd name="connsiteY52" fmla="*/ 2214149 h 2283232"/>
              <a:gd name="connsiteX53" fmla="*/ 87086 w 3682588"/>
              <a:gd name="connsiteY53" fmla="*/ 2254971 h 2283232"/>
              <a:gd name="connsiteX54" fmla="*/ 0 w 3682588"/>
              <a:gd name="connsiteY54" fmla="*/ 2254971 h 2283232"/>
              <a:gd name="connsiteX55" fmla="*/ 14969 w 3682588"/>
              <a:gd name="connsiteY55" fmla="*/ 1760692 h 2283232"/>
              <a:gd name="connsiteX0" fmla="*/ 14969 w 3682588"/>
              <a:gd name="connsiteY0" fmla="*/ 1760692 h 2283232"/>
              <a:gd name="connsiteX1" fmla="*/ 303779 w 3682588"/>
              <a:gd name="connsiteY1" fmla="*/ 1557604 h 2283232"/>
              <a:gd name="connsiteX2" fmla="*/ 718117 w 3682588"/>
              <a:gd name="connsiteY2" fmla="*/ 1346354 h 2283232"/>
              <a:gd name="connsiteX3" fmla="*/ 1560740 w 3682588"/>
              <a:gd name="connsiteY3" fmla="*/ 553738 h 2283232"/>
              <a:gd name="connsiteX4" fmla="*/ 1754496 w 3682588"/>
              <a:gd name="connsiteY4" fmla="*/ 509586 h 2283232"/>
              <a:gd name="connsiteX5" fmla="*/ 1797360 w 3682588"/>
              <a:gd name="connsiteY5" fmla="*/ 354804 h 2283232"/>
              <a:gd name="connsiteX6" fmla="*/ 2099923 w 3682588"/>
              <a:gd name="connsiteY6" fmla="*/ 517340 h 2283232"/>
              <a:gd name="connsiteX7" fmla="*/ 2295041 w 3682588"/>
              <a:gd name="connsiteY7" fmla="*/ 0 h 2283232"/>
              <a:gd name="connsiteX8" fmla="*/ 2338729 w 3682588"/>
              <a:gd name="connsiteY8" fmla="*/ 60479 h 2283232"/>
              <a:gd name="connsiteX9" fmla="*/ 2471058 w 3682588"/>
              <a:gd name="connsiteY9" fmla="*/ 564964 h 2283232"/>
              <a:gd name="connsiteX10" fmla="*/ 2492829 w 3682588"/>
              <a:gd name="connsiteY10" fmla="*/ 676542 h 2283232"/>
              <a:gd name="connsiteX11" fmla="*/ 2530929 w 3682588"/>
              <a:gd name="connsiteY11" fmla="*/ 488764 h 2283232"/>
              <a:gd name="connsiteX12" fmla="*/ 2571751 w 3682588"/>
              <a:gd name="connsiteY12" fmla="*/ 649328 h 2283232"/>
              <a:gd name="connsiteX13" fmla="*/ 2615975 w 3682588"/>
              <a:gd name="connsiteY13" fmla="*/ 685046 h 2283232"/>
              <a:gd name="connsiteX14" fmla="*/ 2661558 w 3682588"/>
              <a:gd name="connsiteY14" fmla="*/ 545914 h 2283232"/>
              <a:gd name="connsiteX15" fmla="*/ 2691493 w 3682588"/>
              <a:gd name="connsiteY15" fmla="*/ 409842 h 2283232"/>
              <a:gd name="connsiteX16" fmla="*/ 2724151 w 3682588"/>
              <a:gd name="connsiteY16" fmla="*/ 325478 h 2283232"/>
              <a:gd name="connsiteX17" fmla="*/ 2794908 w 3682588"/>
              <a:gd name="connsiteY17" fmla="*/ 507814 h 2283232"/>
              <a:gd name="connsiteX18" fmla="*/ 2845254 w 3682588"/>
              <a:gd name="connsiteY18" fmla="*/ 629598 h 2283232"/>
              <a:gd name="connsiteX19" fmla="*/ 2903765 w 3682588"/>
              <a:gd name="connsiteY19" fmla="*/ 488764 h 2283232"/>
              <a:gd name="connsiteX20" fmla="*/ 2922815 w 3682588"/>
              <a:gd name="connsiteY20" fmla="*/ 442499 h 2283232"/>
              <a:gd name="connsiteX21" fmla="*/ 2974522 w 3682588"/>
              <a:gd name="connsiteY21" fmla="*/ 717364 h 2283232"/>
              <a:gd name="connsiteX22" fmla="*/ 2997314 w 3682588"/>
              <a:gd name="connsiteY22" fmla="*/ 835405 h 2283232"/>
              <a:gd name="connsiteX23" fmla="*/ 3146776 w 3682588"/>
              <a:gd name="connsiteY23" fmla="*/ 1023309 h 2283232"/>
              <a:gd name="connsiteX24" fmla="*/ 3221347 w 3682588"/>
              <a:gd name="connsiteY24" fmla="*/ 1047748 h 2283232"/>
              <a:gd name="connsiteX25" fmla="*/ 3278120 w 3682588"/>
              <a:gd name="connsiteY25" fmla="*/ 1009398 h 2283232"/>
              <a:gd name="connsiteX26" fmla="*/ 3418992 w 3682588"/>
              <a:gd name="connsiteY26" fmla="*/ 1145380 h 2283232"/>
              <a:gd name="connsiteX27" fmla="*/ 3535671 w 3682588"/>
              <a:gd name="connsiteY27" fmla="*/ 1178717 h 2283232"/>
              <a:gd name="connsiteX28" fmla="*/ 3566627 w 3682588"/>
              <a:gd name="connsiteY28" fmla="*/ 1152523 h 2283232"/>
              <a:gd name="connsiteX29" fmla="*/ 3608955 w 3682588"/>
              <a:gd name="connsiteY29" fmla="*/ 1291586 h 2283232"/>
              <a:gd name="connsiteX30" fmla="*/ 3671404 w 3682588"/>
              <a:gd name="connsiteY30" fmla="*/ 1519238 h 2283232"/>
              <a:gd name="connsiteX31" fmla="*/ 3657115 w 3682588"/>
              <a:gd name="connsiteY31" fmla="*/ 1559716 h 2283232"/>
              <a:gd name="connsiteX32" fmla="*/ 3428515 w 3682588"/>
              <a:gd name="connsiteY32" fmla="*/ 1604961 h 2283232"/>
              <a:gd name="connsiteX33" fmla="*/ 3168956 w 3682588"/>
              <a:gd name="connsiteY33" fmla="*/ 1528761 h 2283232"/>
              <a:gd name="connsiteX34" fmla="*/ 2923497 w 3682588"/>
              <a:gd name="connsiteY34" fmla="*/ 1338531 h 2283232"/>
              <a:gd name="connsiteX35" fmla="*/ 2699851 w 3682588"/>
              <a:gd name="connsiteY35" fmla="*/ 1092991 h 2283232"/>
              <a:gd name="connsiteX36" fmla="*/ 2598283 w 3682588"/>
              <a:gd name="connsiteY36" fmla="*/ 912285 h 2283232"/>
              <a:gd name="connsiteX37" fmla="*/ 2476161 w 3682588"/>
              <a:gd name="connsiteY37" fmla="*/ 732672 h 2283232"/>
              <a:gd name="connsiteX38" fmla="*/ 2428193 w 3682588"/>
              <a:gd name="connsiteY38" fmla="*/ 798327 h 2283232"/>
              <a:gd name="connsiteX39" fmla="*/ 2345871 w 3682588"/>
              <a:gd name="connsiteY39" fmla="*/ 945964 h 2283232"/>
              <a:gd name="connsiteX40" fmla="*/ 2228851 w 3682588"/>
              <a:gd name="connsiteY40" fmla="*/ 989507 h 2283232"/>
              <a:gd name="connsiteX41" fmla="*/ 2130879 w 3682588"/>
              <a:gd name="connsiteY41" fmla="*/ 1005835 h 2283232"/>
              <a:gd name="connsiteX42" fmla="*/ 1907722 w 3682588"/>
              <a:gd name="connsiteY42" fmla="*/ 954127 h 2283232"/>
              <a:gd name="connsiteX43" fmla="*/ 1820637 w 3682588"/>
              <a:gd name="connsiteY43" fmla="*/ 1043935 h 2283232"/>
              <a:gd name="connsiteX44" fmla="*/ 1687286 w 3682588"/>
              <a:gd name="connsiteY44" fmla="*/ 1228992 h 2283232"/>
              <a:gd name="connsiteX45" fmla="*/ 1496786 w 3682588"/>
              <a:gd name="connsiteY45" fmla="*/ 1520185 h 2283232"/>
              <a:gd name="connsiteX46" fmla="*/ 1276351 w 3682588"/>
              <a:gd name="connsiteY46" fmla="*/ 1844035 h 2283232"/>
              <a:gd name="connsiteX47" fmla="*/ 1080407 w 3682588"/>
              <a:gd name="connsiteY47" fmla="*/ 2053584 h 2283232"/>
              <a:gd name="connsiteX48" fmla="*/ 930729 w 3682588"/>
              <a:gd name="connsiteY48" fmla="*/ 2192378 h 2283232"/>
              <a:gd name="connsiteX49" fmla="*/ 764722 w 3682588"/>
              <a:gd name="connsiteY49" fmla="*/ 2263135 h 2283232"/>
              <a:gd name="connsiteX50" fmla="*/ 576943 w 3682588"/>
              <a:gd name="connsiteY50" fmla="*/ 2282185 h 2283232"/>
              <a:gd name="connsiteX51" fmla="*/ 400052 w 3682588"/>
              <a:gd name="connsiteY51" fmla="*/ 2238642 h 2283232"/>
              <a:gd name="connsiteX52" fmla="*/ 231322 w 3682588"/>
              <a:gd name="connsiteY52" fmla="*/ 2214149 h 2283232"/>
              <a:gd name="connsiteX53" fmla="*/ 87086 w 3682588"/>
              <a:gd name="connsiteY53" fmla="*/ 2254971 h 2283232"/>
              <a:gd name="connsiteX54" fmla="*/ 0 w 3682588"/>
              <a:gd name="connsiteY54" fmla="*/ 2254971 h 2283232"/>
              <a:gd name="connsiteX55" fmla="*/ 14969 w 3682588"/>
              <a:gd name="connsiteY55" fmla="*/ 1760692 h 2283232"/>
              <a:gd name="connsiteX0" fmla="*/ 14969 w 3682588"/>
              <a:gd name="connsiteY0" fmla="*/ 1760692 h 2283232"/>
              <a:gd name="connsiteX1" fmla="*/ 303779 w 3682588"/>
              <a:gd name="connsiteY1" fmla="*/ 1557604 h 2283232"/>
              <a:gd name="connsiteX2" fmla="*/ 718117 w 3682588"/>
              <a:gd name="connsiteY2" fmla="*/ 1346354 h 2283232"/>
              <a:gd name="connsiteX3" fmla="*/ 1560740 w 3682588"/>
              <a:gd name="connsiteY3" fmla="*/ 553738 h 2283232"/>
              <a:gd name="connsiteX4" fmla="*/ 1754496 w 3682588"/>
              <a:gd name="connsiteY4" fmla="*/ 509586 h 2283232"/>
              <a:gd name="connsiteX5" fmla="*/ 1797360 w 3682588"/>
              <a:gd name="connsiteY5" fmla="*/ 354804 h 2283232"/>
              <a:gd name="connsiteX6" fmla="*/ 2099923 w 3682588"/>
              <a:gd name="connsiteY6" fmla="*/ 517340 h 2283232"/>
              <a:gd name="connsiteX7" fmla="*/ 2295041 w 3682588"/>
              <a:gd name="connsiteY7" fmla="*/ 0 h 2283232"/>
              <a:gd name="connsiteX8" fmla="*/ 2338729 w 3682588"/>
              <a:gd name="connsiteY8" fmla="*/ 60479 h 2283232"/>
              <a:gd name="connsiteX9" fmla="*/ 2471058 w 3682588"/>
              <a:gd name="connsiteY9" fmla="*/ 564964 h 2283232"/>
              <a:gd name="connsiteX10" fmla="*/ 2492829 w 3682588"/>
              <a:gd name="connsiteY10" fmla="*/ 676542 h 2283232"/>
              <a:gd name="connsiteX11" fmla="*/ 2530929 w 3682588"/>
              <a:gd name="connsiteY11" fmla="*/ 488764 h 2283232"/>
              <a:gd name="connsiteX12" fmla="*/ 2571751 w 3682588"/>
              <a:gd name="connsiteY12" fmla="*/ 649328 h 2283232"/>
              <a:gd name="connsiteX13" fmla="*/ 2615975 w 3682588"/>
              <a:gd name="connsiteY13" fmla="*/ 685046 h 2283232"/>
              <a:gd name="connsiteX14" fmla="*/ 2671083 w 3682588"/>
              <a:gd name="connsiteY14" fmla="*/ 543533 h 2283232"/>
              <a:gd name="connsiteX15" fmla="*/ 2691493 w 3682588"/>
              <a:gd name="connsiteY15" fmla="*/ 409842 h 2283232"/>
              <a:gd name="connsiteX16" fmla="*/ 2724151 w 3682588"/>
              <a:gd name="connsiteY16" fmla="*/ 325478 h 2283232"/>
              <a:gd name="connsiteX17" fmla="*/ 2794908 w 3682588"/>
              <a:gd name="connsiteY17" fmla="*/ 507814 h 2283232"/>
              <a:gd name="connsiteX18" fmla="*/ 2845254 w 3682588"/>
              <a:gd name="connsiteY18" fmla="*/ 629598 h 2283232"/>
              <a:gd name="connsiteX19" fmla="*/ 2903765 w 3682588"/>
              <a:gd name="connsiteY19" fmla="*/ 488764 h 2283232"/>
              <a:gd name="connsiteX20" fmla="*/ 2922815 w 3682588"/>
              <a:gd name="connsiteY20" fmla="*/ 442499 h 2283232"/>
              <a:gd name="connsiteX21" fmla="*/ 2974522 w 3682588"/>
              <a:gd name="connsiteY21" fmla="*/ 717364 h 2283232"/>
              <a:gd name="connsiteX22" fmla="*/ 2997314 w 3682588"/>
              <a:gd name="connsiteY22" fmla="*/ 835405 h 2283232"/>
              <a:gd name="connsiteX23" fmla="*/ 3146776 w 3682588"/>
              <a:gd name="connsiteY23" fmla="*/ 1023309 h 2283232"/>
              <a:gd name="connsiteX24" fmla="*/ 3221347 w 3682588"/>
              <a:gd name="connsiteY24" fmla="*/ 1047748 h 2283232"/>
              <a:gd name="connsiteX25" fmla="*/ 3278120 w 3682588"/>
              <a:gd name="connsiteY25" fmla="*/ 1009398 h 2283232"/>
              <a:gd name="connsiteX26" fmla="*/ 3418992 w 3682588"/>
              <a:gd name="connsiteY26" fmla="*/ 1145380 h 2283232"/>
              <a:gd name="connsiteX27" fmla="*/ 3535671 w 3682588"/>
              <a:gd name="connsiteY27" fmla="*/ 1178717 h 2283232"/>
              <a:gd name="connsiteX28" fmla="*/ 3566627 w 3682588"/>
              <a:gd name="connsiteY28" fmla="*/ 1152523 h 2283232"/>
              <a:gd name="connsiteX29" fmla="*/ 3608955 w 3682588"/>
              <a:gd name="connsiteY29" fmla="*/ 1291586 h 2283232"/>
              <a:gd name="connsiteX30" fmla="*/ 3671404 w 3682588"/>
              <a:gd name="connsiteY30" fmla="*/ 1519238 h 2283232"/>
              <a:gd name="connsiteX31" fmla="*/ 3657115 w 3682588"/>
              <a:gd name="connsiteY31" fmla="*/ 1559716 h 2283232"/>
              <a:gd name="connsiteX32" fmla="*/ 3428515 w 3682588"/>
              <a:gd name="connsiteY32" fmla="*/ 1604961 h 2283232"/>
              <a:gd name="connsiteX33" fmla="*/ 3168956 w 3682588"/>
              <a:gd name="connsiteY33" fmla="*/ 1528761 h 2283232"/>
              <a:gd name="connsiteX34" fmla="*/ 2923497 w 3682588"/>
              <a:gd name="connsiteY34" fmla="*/ 1338531 h 2283232"/>
              <a:gd name="connsiteX35" fmla="*/ 2699851 w 3682588"/>
              <a:gd name="connsiteY35" fmla="*/ 1092991 h 2283232"/>
              <a:gd name="connsiteX36" fmla="*/ 2598283 w 3682588"/>
              <a:gd name="connsiteY36" fmla="*/ 912285 h 2283232"/>
              <a:gd name="connsiteX37" fmla="*/ 2476161 w 3682588"/>
              <a:gd name="connsiteY37" fmla="*/ 732672 h 2283232"/>
              <a:gd name="connsiteX38" fmla="*/ 2428193 w 3682588"/>
              <a:gd name="connsiteY38" fmla="*/ 798327 h 2283232"/>
              <a:gd name="connsiteX39" fmla="*/ 2345871 w 3682588"/>
              <a:gd name="connsiteY39" fmla="*/ 945964 h 2283232"/>
              <a:gd name="connsiteX40" fmla="*/ 2228851 w 3682588"/>
              <a:gd name="connsiteY40" fmla="*/ 989507 h 2283232"/>
              <a:gd name="connsiteX41" fmla="*/ 2130879 w 3682588"/>
              <a:gd name="connsiteY41" fmla="*/ 1005835 h 2283232"/>
              <a:gd name="connsiteX42" fmla="*/ 1907722 w 3682588"/>
              <a:gd name="connsiteY42" fmla="*/ 954127 h 2283232"/>
              <a:gd name="connsiteX43" fmla="*/ 1820637 w 3682588"/>
              <a:gd name="connsiteY43" fmla="*/ 1043935 h 2283232"/>
              <a:gd name="connsiteX44" fmla="*/ 1687286 w 3682588"/>
              <a:gd name="connsiteY44" fmla="*/ 1228992 h 2283232"/>
              <a:gd name="connsiteX45" fmla="*/ 1496786 w 3682588"/>
              <a:gd name="connsiteY45" fmla="*/ 1520185 h 2283232"/>
              <a:gd name="connsiteX46" fmla="*/ 1276351 w 3682588"/>
              <a:gd name="connsiteY46" fmla="*/ 1844035 h 2283232"/>
              <a:gd name="connsiteX47" fmla="*/ 1080407 w 3682588"/>
              <a:gd name="connsiteY47" fmla="*/ 2053584 h 2283232"/>
              <a:gd name="connsiteX48" fmla="*/ 930729 w 3682588"/>
              <a:gd name="connsiteY48" fmla="*/ 2192378 h 2283232"/>
              <a:gd name="connsiteX49" fmla="*/ 764722 w 3682588"/>
              <a:gd name="connsiteY49" fmla="*/ 2263135 h 2283232"/>
              <a:gd name="connsiteX50" fmla="*/ 576943 w 3682588"/>
              <a:gd name="connsiteY50" fmla="*/ 2282185 h 2283232"/>
              <a:gd name="connsiteX51" fmla="*/ 400052 w 3682588"/>
              <a:gd name="connsiteY51" fmla="*/ 2238642 h 2283232"/>
              <a:gd name="connsiteX52" fmla="*/ 231322 w 3682588"/>
              <a:gd name="connsiteY52" fmla="*/ 2214149 h 2283232"/>
              <a:gd name="connsiteX53" fmla="*/ 87086 w 3682588"/>
              <a:gd name="connsiteY53" fmla="*/ 2254971 h 2283232"/>
              <a:gd name="connsiteX54" fmla="*/ 0 w 3682588"/>
              <a:gd name="connsiteY54" fmla="*/ 2254971 h 2283232"/>
              <a:gd name="connsiteX55" fmla="*/ 14969 w 3682588"/>
              <a:gd name="connsiteY55" fmla="*/ 1760692 h 2283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3682588" h="2283232">
                <a:moveTo>
                  <a:pt x="14969" y="1760692"/>
                </a:moveTo>
                <a:lnTo>
                  <a:pt x="303779" y="1557604"/>
                </a:lnTo>
                <a:lnTo>
                  <a:pt x="718117" y="1346354"/>
                </a:lnTo>
                <a:lnTo>
                  <a:pt x="1560740" y="553738"/>
                </a:lnTo>
                <a:lnTo>
                  <a:pt x="1754496" y="509586"/>
                </a:lnTo>
                <a:cubicBezTo>
                  <a:pt x="1788773" y="472462"/>
                  <a:pt x="1739789" y="353512"/>
                  <a:pt x="1797360" y="354804"/>
                </a:cubicBezTo>
                <a:cubicBezTo>
                  <a:pt x="1854931" y="356096"/>
                  <a:pt x="2017373" y="550677"/>
                  <a:pt x="2099923" y="517340"/>
                </a:cubicBezTo>
                <a:cubicBezTo>
                  <a:pt x="2164169" y="337750"/>
                  <a:pt x="2242701" y="181971"/>
                  <a:pt x="2295041" y="0"/>
                </a:cubicBezTo>
                <a:lnTo>
                  <a:pt x="2338729" y="60479"/>
                </a:lnTo>
                <a:lnTo>
                  <a:pt x="2471058" y="564964"/>
                </a:lnTo>
                <a:lnTo>
                  <a:pt x="2492829" y="676542"/>
                </a:lnTo>
                <a:cubicBezTo>
                  <a:pt x="2502807" y="663842"/>
                  <a:pt x="2517775" y="493300"/>
                  <a:pt x="2530929" y="488764"/>
                </a:cubicBezTo>
                <a:lnTo>
                  <a:pt x="2571751" y="649328"/>
                </a:lnTo>
                <a:cubicBezTo>
                  <a:pt x="2593069" y="685614"/>
                  <a:pt x="2599420" y="702679"/>
                  <a:pt x="2615975" y="685046"/>
                </a:cubicBezTo>
                <a:cubicBezTo>
                  <a:pt x="2632530" y="667413"/>
                  <a:pt x="2670176" y="597054"/>
                  <a:pt x="2671083" y="543533"/>
                </a:cubicBezTo>
                <a:cubicBezTo>
                  <a:pt x="2681061" y="498176"/>
                  <a:pt x="2682648" y="446185"/>
                  <a:pt x="2691493" y="409842"/>
                </a:cubicBezTo>
                <a:cubicBezTo>
                  <a:pt x="2700338" y="373500"/>
                  <a:pt x="2706915" y="309149"/>
                  <a:pt x="2724151" y="325478"/>
                </a:cubicBezTo>
                <a:cubicBezTo>
                  <a:pt x="2741387" y="341807"/>
                  <a:pt x="2773137" y="454746"/>
                  <a:pt x="2794908" y="507814"/>
                </a:cubicBezTo>
                <a:lnTo>
                  <a:pt x="2845254" y="629598"/>
                </a:lnTo>
                <a:cubicBezTo>
                  <a:pt x="2865211" y="674955"/>
                  <a:pt x="2892426" y="522328"/>
                  <a:pt x="2903765" y="488764"/>
                </a:cubicBezTo>
                <a:cubicBezTo>
                  <a:pt x="2915104" y="455200"/>
                  <a:pt x="2911022" y="404399"/>
                  <a:pt x="2922815" y="442499"/>
                </a:cubicBezTo>
                <a:cubicBezTo>
                  <a:pt x="2934608" y="480599"/>
                  <a:pt x="2966925" y="678017"/>
                  <a:pt x="2974522" y="717364"/>
                </a:cubicBezTo>
                <a:lnTo>
                  <a:pt x="2997314" y="835405"/>
                </a:lnTo>
                <a:cubicBezTo>
                  <a:pt x="3004911" y="874752"/>
                  <a:pt x="3109437" y="987919"/>
                  <a:pt x="3146776" y="1023309"/>
                </a:cubicBezTo>
                <a:cubicBezTo>
                  <a:pt x="3181280" y="1036418"/>
                  <a:pt x="3199456" y="1050067"/>
                  <a:pt x="3221347" y="1047748"/>
                </a:cubicBezTo>
                <a:cubicBezTo>
                  <a:pt x="3243238" y="1045430"/>
                  <a:pt x="3245179" y="993126"/>
                  <a:pt x="3278120" y="1009398"/>
                </a:cubicBezTo>
                <a:cubicBezTo>
                  <a:pt x="3311061" y="1025670"/>
                  <a:pt x="3371701" y="1109223"/>
                  <a:pt x="3418992" y="1145380"/>
                </a:cubicBezTo>
                <a:cubicBezTo>
                  <a:pt x="3466283" y="1181537"/>
                  <a:pt x="3504318" y="1166414"/>
                  <a:pt x="3535671" y="1178717"/>
                </a:cubicBezTo>
                <a:lnTo>
                  <a:pt x="3566627" y="1152523"/>
                </a:lnTo>
                <a:cubicBezTo>
                  <a:pt x="3574475" y="1163397"/>
                  <a:pt x="3591492" y="1230467"/>
                  <a:pt x="3608955" y="1291586"/>
                </a:cubicBezTo>
                <a:cubicBezTo>
                  <a:pt x="3626418" y="1352705"/>
                  <a:pt x="3665758" y="1467406"/>
                  <a:pt x="3671404" y="1519238"/>
                </a:cubicBezTo>
                <a:cubicBezTo>
                  <a:pt x="3677050" y="1571070"/>
                  <a:pt x="3699978" y="1555748"/>
                  <a:pt x="3657115" y="1559716"/>
                </a:cubicBezTo>
                <a:cubicBezTo>
                  <a:pt x="3614252" y="1563684"/>
                  <a:pt x="3507494" y="1617264"/>
                  <a:pt x="3428515" y="1604961"/>
                </a:cubicBezTo>
                <a:cubicBezTo>
                  <a:pt x="3349536" y="1592658"/>
                  <a:pt x="3250744" y="1568403"/>
                  <a:pt x="3168956" y="1528761"/>
                </a:cubicBezTo>
                <a:cubicBezTo>
                  <a:pt x="3087168" y="1489119"/>
                  <a:pt x="3001681" y="1411159"/>
                  <a:pt x="2923497" y="1338531"/>
                </a:cubicBezTo>
                <a:cubicBezTo>
                  <a:pt x="2845313" y="1265903"/>
                  <a:pt x="2746512" y="1191019"/>
                  <a:pt x="2699851" y="1092991"/>
                </a:cubicBezTo>
                <a:cubicBezTo>
                  <a:pt x="2653190" y="994963"/>
                  <a:pt x="2635565" y="972338"/>
                  <a:pt x="2598283" y="912285"/>
                </a:cubicBezTo>
                <a:cubicBezTo>
                  <a:pt x="2561001" y="852232"/>
                  <a:pt x="2504509" y="751665"/>
                  <a:pt x="2476161" y="732672"/>
                </a:cubicBezTo>
                <a:cubicBezTo>
                  <a:pt x="2447813" y="713679"/>
                  <a:pt x="2449908" y="762778"/>
                  <a:pt x="2428193" y="798327"/>
                </a:cubicBezTo>
                <a:cubicBezTo>
                  <a:pt x="2406478" y="833876"/>
                  <a:pt x="2379095" y="914101"/>
                  <a:pt x="2345871" y="945964"/>
                </a:cubicBezTo>
                <a:cubicBezTo>
                  <a:pt x="2312647" y="977827"/>
                  <a:pt x="2264683" y="979529"/>
                  <a:pt x="2228851" y="989507"/>
                </a:cubicBezTo>
                <a:cubicBezTo>
                  <a:pt x="2193019" y="999486"/>
                  <a:pt x="2184400" y="1011732"/>
                  <a:pt x="2130879" y="1005835"/>
                </a:cubicBezTo>
                <a:cubicBezTo>
                  <a:pt x="2077358" y="999938"/>
                  <a:pt x="1959429" y="947777"/>
                  <a:pt x="1907722" y="954127"/>
                </a:cubicBezTo>
                <a:cubicBezTo>
                  <a:pt x="1856015" y="960477"/>
                  <a:pt x="1857376" y="998124"/>
                  <a:pt x="1820637" y="1043935"/>
                </a:cubicBezTo>
                <a:cubicBezTo>
                  <a:pt x="1783898" y="1089746"/>
                  <a:pt x="1741261" y="1149617"/>
                  <a:pt x="1687286" y="1228992"/>
                </a:cubicBezTo>
                <a:cubicBezTo>
                  <a:pt x="1633311" y="1308367"/>
                  <a:pt x="1565275" y="1417678"/>
                  <a:pt x="1496786" y="1520185"/>
                </a:cubicBezTo>
                <a:cubicBezTo>
                  <a:pt x="1428297" y="1622692"/>
                  <a:pt x="1345748" y="1755135"/>
                  <a:pt x="1276351" y="1844035"/>
                </a:cubicBezTo>
                <a:cubicBezTo>
                  <a:pt x="1206955" y="1932935"/>
                  <a:pt x="1138011" y="1995527"/>
                  <a:pt x="1080407" y="2053584"/>
                </a:cubicBezTo>
                <a:cubicBezTo>
                  <a:pt x="1022803" y="2111641"/>
                  <a:pt x="983343" y="2157453"/>
                  <a:pt x="930729" y="2192378"/>
                </a:cubicBezTo>
                <a:cubicBezTo>
                  <a:pt x="878115" y="2227303"/>
                  <a:pt x="823686" y="2248167"/>
                  <a:pt x="764722" y="2263135"/>
                </a:cubicBezTo>
                <a:cubicBezTo>
                  <a:pt x="705758" y="2278103"/>
                  <a:pt x="637721" y="2286267"/>
                  <a:pt x="576943" y="2282185"/>
                </a:cubicBezTo>
                <a:cubicBezTo>
                  <a:pt x="516165" y="2278103"/>
                  <a:pt x="457655" y="2249981"/>
                  <a:pt x="400052" y="2238642"/>
                </a:cubicBezTo>
                <a:cubicBezTo>
                  <a:pt x="342449" y="2227303"/>
                  <a:pt x="283483" y="2211428"/>
                  <a:pt x="231322" y="2214149"/>
                </a:cubicBezTo>
                <a:cubicBezTo>
                  <a:pt x="179161" y="2216870"/>
                  <a:pt x="125186" y="2249075"/>
                  <a:pt x="87086" y="2254971"/>
                </a:cubicBezTo>
                <a:lnTo>
                  <a:pt x="0" y="2254971"/>
                </a:lnTo>
                <a:cubicBezTo>
                  <a:pt x="907" y="2146114"/>
                  <a:pt x="14062" y="1869549"/>
                  <a:pt x="14969" y="1760692"/>
                </a:cubicBezTo>
                <a:close/>
              </a:path>
            </a:pathLst>
          </a:custGeom>
          <a:solidFill>
            <a:srgbClr val="B7A88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08AA222-3E9A-426E-8F4D-59BE1AB88323}"/>
              </a:ext>
            </a:extLst>
          </p:cNvPr>
          <p:cNvSpPr/>
          <p:nvPr/>
        </p:nvSpPr>
        <p:spPr>
          <a:xfrm>
            <a:off x="1969294" y="1328325"/>
            <a:ext cx="335756" cy="638587"/>
          </a:xfrm>
          <a:custGeom>
            <a:avLst/>
            <a:gdLst>
              <a:gd name="connsiteX0" fmla="*/ 0 w 335756"/>
              <a:gd name="connsiteY0" fmla="*/ 445294 h 631032"/>
              <a:gd name="connsiteX1" fmla="*/ 104775 w 335756"/>
              <a:gd name="connsiteY1" fmla="*/ 590550 h 631032"/>
              <a:gd name="connsiteX2" fmla="*/ 235744 w 335756"/>
              <a:gd name="connsiteY2" fmla="*/ 631032 h 631032"/>
              <a:gd name="connsiteX3" fmla="*/ 309562 w 335756"/>
              <a:gd name="connsiteY3" fmla="*/ 509588 h 631032"/>
              <a:gd name="connsiteX4" fmla="*/ 335756 w 335756"/>
              <a:gd name="connsiteY4" fmla="*/ 411957 h 631032"/>
              <a:gd name="connsiteX5" fmla="*/ 335756 w 335756"/>
              <a:gd name="connsiteY5" fmla="*/ 316707 h 631032"/>
              <a:gd name="connsiteX6" fmla="*/ 319087 w 335756"/>
              <a:gd name="connsiteY6" fmla="*/ 230982 h 631032"/>
              <a:gd name="connsiteX7" fmla="*/ 290512 w 335756"/>
              <a:gd name="connsiteY7" fmla="*/ 173832 h 631032"/>
              <a:gd name="connsiteX8" fmla="*/ 261937 w 335756"/>
              <a:gd name="connsiteY8" fmla="*/ 135732 h 631032"/>
              <a:gd name="connsiteX9" fmla="*/ 247650 w 335756"/>
              <a:gd name="connsiteY9" fmla="*/ 69057 h 631032"/>
              <a:gd name="connsiteX10" fmla="*/ 238125 w 335756"/>
              <a:gd name="connsiteY10" fmla="*/ 45244 h 631032"/>
              <a:gd name="connsiteX11" fmla="*/ 219075 w 335756"/>
              <a:gd name="connsiteY11" fmla="*/ 0 h 631032"/>
              <a:gd name="connsiteX12" fmla="*/ 178594 w 335756"/>
              <a:gd name="connsiteY12" fmla="*/ 76200 h 631032"/>
              <a:gd name="connsiteX13" fmla="*/ 164306 w 335756"/>
              <a:gd name="connsiteY13" fmla="*/ 161925 h 631032"/>
              <a:gd name="connsiteX14" fmla="*/ 138112 w 335756"/>
              <a:gd name="connsiteY14" fmla="*/ 238125 h 631032"/>
              <a:gd name="connsiteX15" fmla="*/ 100012 w 335756"/>
              <a:gd name="connsiteY15" fmla="*/ 309563 h 631032"/>
              <a:gd name="connsiteX16" fmla="*/ 54769 w 335756"/>
              <a:gd name="connsiteY16" fmla="*/ 381000 h 631032"/>
              <a:gd name="connsiteX17" fmla="*/ 0 w 335756"/>
              <a:gd name="connsiteY17" fmla="*/ 445294 h 631032"/>
              <a:gd name="connsiteX0" fmla="*/ 0 w 335756"/>
              <a:gd name="connsiteY0" fmla="*/ 445294 h 631032"/>
              <a:gd name="connsiteX1" fmla="*/ 104775 w 335756"/>
              <a:gd name="connsiteY1" fmla="*/ 590550 h 631032"/>
              <a:gd name="connsiteX2" fmla="*/ 235744 w 335756"/>
              <a:gd name="connsiteY2" fmla="*/ 631032 h 631032"/>
              <a:gd name="connsiteX3" fmla="*/ 309562 w 335756"/>
              <a:gd name="connsiteY3" fmla="*/ 509588 h 631032"/>
              <a:gd name="connsiteX4" fmla="*/ 335756 w 335756"/>
              <a:gd name="connsiteY4" fmla="*/ 411957 h 631032"/>
              <a:gd name="connsiteX5" fmla="*/ 335756 w 335756"/>
              <a:gd name="connsiteY5" fmla="*/ 316707 h 631032"/>
              <a:gd name="connsiteX6" fmla="*/ 319087 w 335756"/>
              <a:gd name="connsiteY6" fmla="*/ 230982 h 631032"/>
              <a:gd name="connsiteX7" fmla="*/ 290512 w 335756"/>
              <a:gd name="connsiteY7" fmla="*/ 173832 h 631032"/>
              <a:gd name="connsiteX8" fmla="*/ 261937 w 335756"/>
              <a:gd name="connsiteY8" fmla="*/ 135732 h 631032"/>
              <a:gd name="connsiteX9" fmla="*/ 247650 w 335756"/>
              <a:gd name="connsiteY9" fmla="*/ 69057 h 631032"/>
              <a:gd name="connsiteX10" fmla="*/ 238125 w 335756"/>
              <a:gd name="connsiteY10" fmla="*/ 45244 h 631032"/>
              <a:gd name="connsiteX11" fmla="*/ 219075 w 335756"/>
              <a:gd name="connsiteY11" fmla="*/ 0 h 631032"/>
              <a:gd name="connsiteX12" fmla="*/ 178594 w 335756"/>
              <a:gd name="connsiteY12" fmla="*/ 76200 h 631032"/>
              <a:gd name="connsiteX13" fmla="*/ 164306 w 335756"/>
              <a:gd name="connsiteY13" fmla="*/ 161925 h 631032"/>
              <a:gd name="connsiteX14" fmla="*/ 138112 w 335756"/>
              <a:gd name="connsiteY14" fmla="*/ 238125 h 631032"/>
              <a:gd name="connsiteX15" fmla="*/ 100012 w 335756"/>
              <a:gd name="connsiteY15" fmla="*/ 309563 h 631032"/>
              <a:gd name="connsiteX16" fmla="*/ 54769 w 335756"/>
              <a:gd name="connsiteY16" fmla="*/ 381000 h 631032"/>
              <a:gd name="connsiteX17" fmla="*/ 0 w 335756"/>
              <a:gd name="connsiteY17" fmla="*/ 445294 h 631032"/>
              <a:gd name="connsiteX0" fmla="*/ 0 w 335756"/>
              <a:gd name="connsiteY0" fmla="*/ 445294 h 631032"/>
              <a:gd name="connsiteX1" fmla="*/ 104775 w 335756"/>
              <a:gd name="connsiteY1" fmla="*/ 590550 h 631032"/>
              <a:gd name="connsiteX2" fmla="*/ 235744 w 335756"/>
              <a:gd name="connsiteY2" fmla="*/ 631032 h 631032"/>
              <a:gd name="connsiteX3" fmla="*/ 309562 w 335756"/>
              <a:gd name="connsiteY3" fmla="*/ 509588 h 631032"/>
              <a:gd name="connsiteX4" fmla="*/ 335756 w 335756"/>
              <a:gd name="connsiteY4" fmla="*/ 411957 h 631032"/>
              <a:gd name="connsiteX5" fmla="*/ 335756 w 335756"/>
              <a:gd name="connsiteY5" fmla="*/ 316707 h 631032"/>
              <a:gd name="connsiteX6" fmla="*/ 319087 w 335756"/>
              <a:gd name="connsiteY6" fmla="*/ 230982 h 631032"/>
              <a:gd name="connsiteX7" fmla="*/ 290512 w 335756"/>
              <a:gd name="connsiteY7" fmla="*/ 173832 h 631032"/>
              <a:gd name="connsiteX8" fmla="*/ 261937 w 335756"/>
              <a:gd name="connsiteY8" fmla="*/ 135732 h 631032"/>
              <a:gd name="connsiteX9" fmla="*/ 247650 w 335756"/>
              <a:gd name="connsiteY9" fmla="*/ 69057 h 631032"/>
              <a:gd name="connsiteX10" fmla="*/ 238125 w 335756"/>
              <a:gd name="connsiteY10" fmla="*/ 45244 h 631032"/>
              <a:gd name="connsiteX11" fmla="*/ 219075 w 335756"/>
              <a:gd name="connsiteY11" fmla="*/ 0 h 631032"/>
              <a:gd name="connsiteX12" fmla="*/ 178594 w 335756"/>
              <a:gd name="connsiteY12" fmla="*/ 76200 h 631032"/>
              <a:gd name="connsiteX13" fmla="*/ 164306 w 335756"/>
              <a:gd name="connsiteY13" fmla="*/ 161925 h 631032"/>
              <a:gd name="connsiteX14" fmla="*/ 138112 w 335756"/>
              <a:gd name="connsiteY14" fmla="*/ 238125 h 631032"/>
              <a:gd name="connsiteX15" fmla="*/ 100012 w 335756"/>
              <a:gd name="connsiteY15" fmla="*/ 309563 h 631032"/>
              <a:gd name="connsiteX16" fmla="*/ 54769 w 335756"/>
              <a:gd name="connsiteY16" fmla="*/ 381000 h 631032"/>
              <a:gd name="connsiteX17" fmla="*/ 0 w 335756"/>
              <a:gd name="connsiteY17" fmla="*/ 445294 h 631032"/>
              <a:gd name="connsiteX0" fmla="*/ 0 w 335756"/>
              <a:gd name="connsiteY0" fmla="*/ 445762 h 631500"/>
              <a:gd name="connsiteX1" fmla="*/ 104775 w 335756"/>
              <a:gd name="connsiteY1" fmla="*/ 591018 h 631500"/>
              <a:gd name="connsiteX2" fmla="*/ 235744 w 335756"/>
              <a:gd name="connsiteY2" fmla="*/ 631500 h 631500"/>
              <a:gd name="connsiteX3" fmla="*/ 309562 w 335756"/>
              <a:gd name="connsiteY3" fmla="*/ 510056 h 631500"/>
              <a:gd name="connsiteX4" fmla="*/ 335756 w 335756"/>
              <a:gd name="connsiteY4" fmla="*/ 412425 h 631500"/>
              <a:gd name="connsiteX5" fmla="*/ 335756 w 335756"/>
              <a:gd name="connsiteY5" fmla="*/ 317175 h 631500"/>
              <a:gd name="connsiteX6" fmla="*/ 319087 w 335756"/>
              <a:gd name="connsiteY6" fmla="*/ 231450 h 631500"/>
              <a:gd name="connsiteX7" fmla="*/ 290512 w 335756"/>
              <a:gd name="connsiteY7" fmla="*/ 174300 h 631500"/>
              <a:gd name="connsiteX8" fmla="*/ 261937 w 335756"/>
              <a:gd name="connsiteY8" fmla="*/ 136200 h 631500"/>
              <a:gd name="connsiteX9" fmla="*/ 247650 w 335756"/>
              <a:gd name="connsiteY9" fmla="*/ 69525 h 631500"/>
              <a:gd name="connsiteX10" fmla="*/ 238125 w 335756"/>
              <a:gd name="connsiteY10" fmla="*/ 45712 h 631500"/>
              <a:gd name="connsiteX11" fmla="*/ 219075 w 335756"/>
              <a:gd name="connsiteY11" fmla="*/ 468 h 631500"/>
              <a:gd name="connsiteX12" fmla="*/ 178594 w 335756"/>
              <a:gd name="connsiteY12" fmla="*/ 76668 h 631500"/>
              <a:gd name="connsiteX13" fmla="*/ 164306 w 335756"/>
              <a:gd name="connsiteY13" fmla="*/ 162393 h 631500"/>
              <a:gd name="connsiteX14" fmla="*/ 138112 w 335756"/>
              <a:gd name="connsiteY14" fmla="*/ 238593 h 631500"/>
              <a:gd name="connsiteX15" fmla="*/ 100012 w 335756"/>
              <a:gd name="connsiteY15" fmla="*/ 310031 h 631500"/>
              <a:gd name="connsiteX16" fmla="*/ 54769 w 335756"/>
              <a:gd name="connsiteY16" fmla="*/ 381468 h 631500"/>
              <a:gd name="connsiteX17" fmla="*/ 0 w 335756"/>
              <a:gd name="connsiteY17" fmla="*/ 445762 h 631500"/>
              <a:gd name="connsiteX0" fmla="*/ 0 w 335756"/>
              <a:gd name="connsiteY0" fmla="*/ 445762 h 631500"/>
              <a:gd name="connsiteX1" fmla="*/ 104775 w 335756"/>
              <a:gd name="connsiteY1" fmla="*/ 591018 h 631500"/>
              <a:gd name="connsiteX2" fmla="*/ 235744 w 335756"/>
              <a:gd name="connsiteY2" fmla="*/ 631500 h 631500"/>
              <a:gd name="connsiteX3" fmla="*/ 309562 w 335756"/>
              <a:gd name="connsiteY3" fmla="*/ 510056 h 631500"/>
              <a:gd name="connsiteX4" fmla="*/ 335756 w 335756"/>
              <a:gd name="connsiteY4" fmla="*/ 412425 h 631500"/>
              <a:gd name="connsiteX5" fmla="*/ 335756 w 335756"/>
              <a:gd name="connsiteY5" fmla="*/ 317175 h 631500"/>
              <a:gd name="connsiteX6" fmla="*/ 319087 w 335756"/>
              <a:gd name="connsiteY6" fmla="*/ 231450 h 631500"/>
              <a:gd name="connsiteX7" fmla="*/ 290512 w 335756"/>
              <a:gd name="connsiteY7" fmla="*/ 174300 h 631500"/>
              <a:gd name="connsiteX8" fmla="*/ 261937 w 335756"/>
              <a:gd name="connsiteY8" fmla="*/ 136200 h 631500"/>
              <a:gd name="connsiteX9" fmla="*/ 247650 w 335756"/>
              <a:gd name="connsiteY9" fmla="*/ 69525 h 631500"/>
              <a:gd name="connsiteX10" fmla="*/ 238125 w 335756"/>
              <a:gd name="connsiteY10" fmla="*/ 45712 h 631500"/>
              <a:gd name="connsiteX11" fmla="*/ 219075 w 335756"/>
              <a:gd name="connsiteY11" fmla="*/ 468 h 631500"/>
              <a:gd name="connsiteX12" fmla="*/ 178594 w 335756"/>
              <a:gd name="connsiteY12" fmla="*/ 76668 h 631500"/>
              <a:gd name="connsiteX13" fmla="*/ 164306 w 335756"/>
              <a:gd name="connsiteY13" fmla="*/ 162393 h 631500"/>
              <a:gd name="connsiteX14" fmla="*/ 138112 w 335756"/>
              <a:gd name="connsiteY14" fmla="*/ 238593 h 631500"/>
              <a:gd name="connsiteX15" fmla="*/ 100012 w 335756"/>
              <a:gd name="connsiteY15" fmla="*/ 310031 h 631500"/>
              <a:gd name="connsiteX16" fmla="*/ 54769 w 335756"/>
              <a:gd name="connsiteY16" fmla="*/ 381468 h 631500"/>
              <a:gd name="connsiteX17" fmla="*/ 0 w 335756"/>
              <a:gd name="connsiteY17" fmla="*/ 445762 h 631500"/>
              <a:gd name="connsiteX0" fmla="*/ 0 w 335756"/>
              <a:gd name="connsiteY0" fmla="*/ 452849 h 638587"/>
              <a:gd name="connsiteX1" fmla="*/ 104775 w 335756"/>
              <a:gd name="connsiteY1" fmla="*/ 598105 h 638587"/>
              <a:gd name="connsiteX2" fmla="*/ 235744 w 335756"/>
              <a:gd name="connsiteY2" fmla="*/ 638587 h 638587"/>
              <a:gd name="connsiteX3" fmla="*/ 309562 w 335756"/>
              <a:gd name="connsiteY3" fmla="*/ 517143 h 638587"/>
              <a:gd name="connsiteX4" fmla="*/ 335756 w 335756"/>
              <a:gd name="connsiteY4" fmla="*/ 419512 h 638587"/>
              <a:gd name="connsiteX5" fmla="*/ 335756 w 335756"/>
              <a:gd name="connsiteY5" fmla="*/ 324262 h 638587"/>
              <a:gd name="connsiteX6" fmla="*/ 319087 w 335756"/>
              <a:gd name="connsiteY6" fmla="*/ 238537 h 638587"/>
              <a:gd name="connsiteX7" fmla="*/ 290512 w 335756"/>
              <a:gd name="connsiteY7" fmla="*/ 181387 h 638587"/>
              <a:gd name="connsiteX8" fmla="*/ 261937 w 335756"/>
              <a:gd name="connsiteY8" fmla="*/ 143287 h 638587"/>
              <a:gd name="connsiteX9" fmla="*/ 247650 w 335756"/>
              <a:gd name="connsiteY9" fmla="*/ 76612 h 638587"/>
              <a:gd name="connsiteX10" fmla="*/ 238125 w 335756"/>
              <a:gd name="connsiteY10" fmla="*/ 52799 h 638587"/>
              <a:gd name="connsiteX11" fmla="*/ 214313 w 335756"/>
              <a:gd name="connsiteY11" fmla="*/ 411 h 638587"/>
              <a:gd name="connsiteX12" fmla="*/ 178594 w 335756"/>
              <a:gd name="connsiteY12" fmla="*/ 83755 h 638587"/>
              <a:gd name="connsiteX13" fmla="*/ 164306 w 335756"/>
              <a:gd name="connsiteY13" fmla="*/ 169480 h 638587"/>
              <a:gd name="connsiteX14" fmla="*/ 138112 w 335756"/>
              <a:gd name="connsiteY14" fmla="*/ 245680 h 638587"/>
              <a:gd name="connsiteX15" fmla="*/ 100012 w 335756"/>
              <a:gd name="connsiteY15" fmla="*/ 317118 h 638587"/>
              <a:gd name="connsiteX16" fmla="*/ 54769 w 335756"/>
              <a:gd name="connsiteY16" fmla="*/ 388555 h 638587"/>
              <a:gd name="connsiteX17" fmla="*/ 0 w 335756"/>
              <a:gd name="connsiteY17" fmla="*/ 452849 h 638587"/>
              <a:gd name="connsiteX0" fmla="*/ 0 w 335756"/>
              <a:gd name="connsiteY0" fmla="*/ 452849 h 638587"/>
              <a:gd name="connsiteX1" fmla="*/ 104775 w 335756"/>
              <a:gd name="connsiteY1" fmla="*/ 598105 h 638587"/>
              <a:gd name="connsiteX2" fmla="*/ 235744 w 335756"/>
              <a:gd name="connsiteY2" fmla="*/ 638587 h 638587"/>
              <a:gd name="connsiteX3" fmla="*/ 309562 w 335756"/>
              <a:gd name="connsiteY3" fmla="*/ 517143 h 638587"/>
              <a:gd name="connsiteX4" fmla="*/ 335756 w 335756"/>
              <a:gd name="connsiteY4" fmla="*/ 419512 h 638587"/>
              <a:gd name="connsiteX5" fmla="*/ 335756 w 335756"/>
              <a:gd name="connsiteY5" fmla="*/ 324262 h 638587"/>
              <a:gd name="connsiteX6" fmla="*/ 319087 w 335756"/>
              <a:gd name="connsiteY6" fmla="*/ 238537 h 638587"/>
              <a:gd name="connsiteX7" fmla="*/ 290512 w 335756"/>
              <a:gd name="connsiteY7" fmla="*/ 181387 h 638587"/>
              <a:gd name="connsiteX8" fmla="*/ 261937 w 335756"/>
              <a:gd name="connsiteY8" fmla="*/ 143287 h 638587"/>
              <a:gd name="connsiteX9" fmla="*/ 247650 w 335756"/>
              <a:gd name="connsiteY9" fmla="*/ 76612 h 638587"/>
              <a:gd name="connsiteX10" fmla="*/ 238125 w 335756"/>
              <a:gd name="connsiteY10" fmla="*/ 52799 h 638587"/>
              <a:gd name="connsiteX11" fmla="*/ 214313 w 335756"/>
              <a:gd name="connsiteY11" fmla="*/ 411 h 638587"/>
              <a:gd name="connsiteX12" fmla="*/ 178594 w 335756"/>
              <a:gd name="connsiteY12" fmla="*/ 83755 h 638587"/>
              <a:gd name="connsiteX13" fmla="*/ 164306 w 335756"/>
              <a:gd name="connsiteY13" fmla="*/ 169480 h 638587"/>
              <a:gd name="connsiteX14" fmla="*/ 138112 w 335756"/>
              <a:gd name="connsiteY14" fmla="*/ 245680 h 638587"/>
              <a:gd name="connsiteX15" fmla="*/ 100012 w 335756"/>
              <a:gd name="connsiteY15" fmla="*/ 317118 h 638587"/>
              <a:gd name="connsiteX16" fmla="*/ 54769 w 335756"/>
              <a:gd name="connsiteY16" fmla="*/ 388555 h 638587"/>
              <a:gd name="connsiteX17" fmla="*/ 0 w 335756"/>
              <a:gd name="connsiteY17" fmla="*/ 452849 h 638587"/>
              <a:gd name="connsiteX0" fmla="*/ 0 w 335756"/>
              <a:gd name="connsiteY0" fmla="*/ 452849 h 638587"/>
              <a:gd name="connsiteX1" fmla="*/ 104775 w 335756"/>
              <a:gd name="connsiteY1" fmla="*/ 598105 h 638587"/>
              <a:gd name="connsiteX2" fmla="*/ 235744 w 335756"/>
              <a:gd name="connsiteY2" fmla="*/ 638587 h 638587"/>
              <a:gd name="connsiteX3" fmla="*/ 309562 w 335756"/>
              <a:gd name="connsiteY3" fmla="*/ 517143 h 638587"/>
              <a:gd name="connsiteX4" fmla="*/ 335756 w 335756"/>
              <a:gd name="connsiteY4" fmla="*/ 419512 h 638587"/>
              <a:gd name="connsiteX5" fmla="*/ 335756 w 335756"/>
              <a:gd name="connsiteY5" fmla="*/ 324262 h 638587"/>
              <a:gd name="connsiteX6" fmla="*/ 319087 w 335756"/>
              <a:gd name="connsiteY6" fmla="*/ 238537 h 638587"/>
              <a:gd name="connsiteX7" fmla="*/ 290512 w 335756"/>
              <a:gd name="connsiteY7" fmla="*/ 181387 h 638587"/>
              <a:gd name="connsiteX8" fmla="*/ 261937 w 335756"/>
              <a:gd name="connsiteY8" fmla="*/ 143287 h 638587"/>
              <a:gd name="connsiteX9" fmla="*/ 247650 w 335756"/>
              <a:gd name="connsiteY9" fmla="*/ 76612 h 638587"/>
              <a:gd name="connsiteX10" fmla="*/ 238125 w 335756"/>
              <a:gd name="connsiteY10" fmla="*/ 52799 h 638587"/>
              <a:gd name="connsiteX11" fmla="*/ 214313 w 335756"/>
              <a:gd name="connsiteY11" fmla="*/ 411 h 638587"/>
              <a:gd name="connsiteX12" fmla="*/ 178594 w 335756"/>
              <a:gd name="connsiteY12" fmla="*/ 83755 h 638587"/>
              <a:gd name="connsiteX13" fmla="*/ 164306 w 335756"/>
              <a:gd name="connsiteY13" fmla="*/ 169480 h 638587"/>
              <a:gd name="connsiteX14" fmla="*/ 138112 w 335756"/>
              <a:gd name="connsiteY14" fmla="*/ 245680 h 638587"/>
              <a:gd name="connsiteX15" fmla="*/ 100012 w 335756"/>
              <a:gd name="connsiteY15" fmla="*/ 317118 h 638587"/>
              <a:gd name="connsiteX16" fmla="*/ 54769 w 335756"/>
              <a:gd name="connsiteY16" fmla="*/ 388555 h 638587"/>
              <a:gd name="connsiteX17" fmla="*/ 0 w 335756"/>
              <a:gd name="connsiteY17" fmla="*/ 452849 h 638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5756" h="638587">
                <a:moveTo>
                  <a:pt x="0" y="452849"/>
                </a:moveTo>
                <a:lnTo>
                  <a:pt x="104775" y="598105"/>
                </a:lnTo>
                <a:lnTo>
                  <a:pt x="235744" y="638587"/>
                </a:lnTo>
                <a:lnTo>
                  <a:pt x="309562" y="517143"/>
                </a:lnTo>
                <a:lnTo>
                  <a:pt x="335756" y="419512"/>
                </a:lnTo>
                <a:lnTo>
                  <a:pt x="335756" y="324262"/>
                </a:lnTo>
                <a:cubicBezTo>
                  <a:pt x="332978" y="294100"/>
                  <a:pt x="326628" y="262349"/>
                  <a:pt x="319087" y="238537"/>
                </a:cubicBezTo>
                <a:cubicBezTo>
                  <a:pt x="311546" y="214725"/>
                  <a:pt x="300037" y="197262"/>
                  <a:pt x="290512" y="181387"/>
                </a:cubicBezTo>
                <a:cubicBezTo>
                  <a:pt x="280987" y="165512"/>
                  <a:pt x="269081" y="160749"/>
                  <a:pt x="261937" y="143287"/>
                </a:cubicBezTo>
                <a:cubicBezTo>
                  <a:pt x="254793" y="125825"/>
                  <a:pt x="251619" y="91693"/>
                  <a:pt x="247650" y="76612"/>
                </a:cubicBezTo>
                <a:cubicBezTo>
                  <a:pt x="243681" y="61531"/>
                  <a:pt x="243681" y="65499"/>
                  <a:pt x="238125" y="52799"/>
                </a:cubicBezTo>
                <a:cubicBezTo>
                  <a:pt x="232569" y="40099"/>
                  <a:pt x="224235" y="-4748"/>
                  <a:pt x="214313" y="411"/>
                </a:cubicBezTo>
                <a:cubicBezTo>
                  <a:pt x="204391" y="5570"/>
                  <a:pt x="186928" y="55577"/>
                  <a:pt x="178594" y="83755"/>
                </a:cubicBezTo>
                <a:cubicBezTo>
                  <a:pt x="170260" y="111933"/>
                  <a:pt x="173037" y="144080"/>
                  <a:pt x="164306" y="169480"/>
                </a:cubicBezTo>
                <a:lnTo>
                  <a:pt x="138112" y="245680"/>
                </a:lnTo>
                <a:lnTo>
                  <a:pt x="100012" y="317118"/>
                </a:lnTo>
                <a:lnTo>
                  <a:pt x="54769" y="388555"/>
                </a:lnTo>
                <a:lnTo>
                  <a:pt x="0" y="452849"/>
                </a:lnTo>
                <a:close/>
              </a:path>
            </a:pathLst>
          </a:custGeom>
          <a:solidFill>
            <a:srgbClr val="FEE5B7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DE0F25D-D217-433A-9103-87765497AE96}"/>
              </a:ext>
            </a:extLst>
          </p:cNvPr>
          <p:cNvSpPr/>
          <p:nvPr/>
        </p:nvSpPr>
        <p:spPr>
          <a:xfrm>
            <a:off x="135731" y="1974056"/>
            <a:ext cx="1562100" cy="1266001"/>
          </a:xfrm>
          <a:custGeom>
            <a:avLst/>
            <a:gdLst>
              <a:gd name="connsiteX0" fmla="*/ 2382 w 1562100"/>
              <a:gd name="connsiteY0" fmla="*/ 1154907 h 1262063"/>
              <a:gd name="connsiteX1" fmla="*/ 1488282 w 1562100"/>
              <a:gd name="connsiteY1" fmla="*/ 0 h 1262063"/>
              <a:gd name="connsiteX2" fmla="*/ 1562100 w 1562100"/>
              <a:gd name="connsiteY2" fmla="*/ 16669 h 1262063"/>
              <a:gd name="connsiteX3" fmla="*/ 1531144 w 1562100"/>
              <a:gd name="connsiteY3" fmla="*/ 76200 h 1262063"/>
              <a:gd name="connsiteX4" fmla="*/ 1304925 w 1562100"/>
              <a:gd name="connsiteY4" fmla="*/ 395288 h 1262063"/>
              <a:gd name="connsiteX5" fmla="*/ 1038225 w 1562100"/>
              <a:gd name="connsiteY5" fmla="*/ 785813 h 1262063"/>
              <a:gd name="connsiteX6" fmla="*/ 835819 w 1562100"/>
              <a:gd name="connsiteY6" fmla="*/ 1033463 h 1262063"/>
              <a:gd name="connsiteX7" fmla="*/ 645319 w 1562100"/>
              <a:gd name="connsiteY7" fmla="*/ 1207294 h 1262063"/>
              <a:gd name="connsiteX8" fmla="*/ 540544 w 1562100"/>
              <a:gd name="connsiteY8" fmla="*/ 1259682 h 1262063"/>
              <a:gd name="connsiteX9" fmla="*/ 400050 w 1562100"/>
              <a:gd name="connsiteY9" fmla="*/ 1228725 h 1262063"/>
              <a:gd name="connsiteX10" fmla="*/ 297657 w 1562100"/>
              <a:gd name="connsiteY10" fmla="*/ 1181100 h 1262063"/>
              <a:gd name="connsiteX11" fmla="*/ 221457 w 1562100"/>
              <a:gd name="connsiteY11" fmla="*/ 1200150 h 1262063"/>
              <a:gd name="connsiteX12" fmla="*/ 152400 w 1562100"/>
              <a:gd name="connsiteY12" fmla="*/ 1262063 h 1262063"/>
              <a:gd name="connsiteX13" fmla="*/ 90488 w 1562100"/>
              <a:gd name="connsiteY13" fmla="*/ 1250157 h 1262063"/>
              <a:gd name="connsiteX14" fmla="*/ 2382 w 1562100"/>
              <a:gd name="connsiteY14" fmla="*/ 1259682 h 1262063"/>
              <a:gd name="connsiteX15" fmla="*/ 0 w 1562100"/>
              <a:gd name="connsiteY15" fmla="*/ 1238250 h 1262063"/>
              <a:gd name="connsiteX16" fmla="*/ 2382 w 1562100"/>
              <a:gd name="connsiteY16" fmla="*/ 1154907 h 1262063"/>
              <a:gd name="connsiteX0" fmla="*/ 2382 w 1562100"/>
              <a:gd name="connsiteY0" fmla="*/ 1154907 h 1262063"/>
              <a:gd name="connsiteX1" fmla="*/ 1488282 w 1562100"/>
              <a:gd name="connsiteY1" fmla="*/ 0 h 1262063"/>
              <a:gd name="connsiteX2" fmla="*/ 1562100 w 1562100"/>
              <a:gd name="connsiteY2" fmla="*/ 16669 h 1262063"/>
              <a:gd name="connsiteX3" fmla="*/ 1531144 w 1562100"/>
              <a:gd name="connsiteY3" fmla="*/ 76200 h 1262063"/>
              <a:gd name="connsiteX4" fmla="*/ 1304925 w 1562100"/>
              <a:gd name="connsiteY4" fmla="*/ 395288 h 1262063"/>
              <a:gd name="connsiteX5" fmla="*/ 1038225 w 1562100"/>
              <a:gd name="connsiteY5" fmla="*/ 785813 h 1262063"/>
              <a:gd name="connsiteX6" fmla="*/ 835819 w 1562100"/>
              <a:gd name="connsiteY6" fmla="*/ 1033463 h 1262063"/>
              <a:gd name="connsiteX7" fmla="*/ 645319 w 1562100"/>
              <a:gd name="connsiteY7" fmla="*/ 1207294 h 1262063"/>
              <a:gd name="connsiteX8" fmla="*/ 540544 w 1562100"/>
              <a:gd name="connsiteY8" fmla="*/ 1259682 h 1262063"/>
              <a:gd name="connsiteX9" fmla="*/ 400050 w 1562100"/>
              <a:gd name="connsiteY9" fmla="*/ 1228725 h 1262063"/>
              <a:gd name="connsiteX10" fmla="*/ 297657 w 1562100"/>
              <a:gd name="connsiteY10" fmla="*/ 1181100 h 1262063"/>
              <a:gd name="connsiteX11" fmla="*/ 221457 w 1562100"/>
              <a:gd name="connsiteY11" fmla="*/ 1200150 h 1262063"/>
              <a:gd name="connsiteX12" fmla="*/ 152400 w 1562100"/>
              <a:gd name="connsiteY12" fmla="*/ 1262063 h 1262063"/>
              <a:gd name="connsiteX13" fmla="*/ 90488 w 1562100"/>
              <a:gd name="connsiteY13" fmla="*/ 1250157 h 1262063"/>
              <a:gd name="connsiteX14" fmla="*/ 2382 w 1562100"/>
              <a:gd name="connsiteY14" fmla="*/ 1259682 h 1262063"/>
              <a:gd name="connsiteX15" fmla="*/ 0 w 1562100"/>
              <a:gd name="connsiteY15" fmla="*/ 1238250 h 1262063"/>
              <a:gd name="connsiteX16" fmla="*/ 2382 w 1562100"/>
              <a:gd name="connsiteY16" fmla="*/ 1154907 h 1262063"/>
              <a:gd name="connsiteX0" fmla="*/ 2382 w 1562100"/>
              <a:gd name="connsiteY0" fmla="*/ 1154907 h 1262063"/>
              <a:gd name="connsiteX1" fmla="*/ 1488282 w 1562100"/>
              <a:gd name="connsiteY1" fmla="*/ 0 h 1262063"/>
              <a:gd name="connsiteX2" fmla="*/ 1562100 w 1562100"/>
              <a:gd name="connsiteY2" fmla="*/ 16669 h 1262063"/>
              <a:gd name="connsiteX3" fmla="*/ 1531144 w 1562100"/>
              <a:gd name="connsiteY3" fmla="*/ 76200 h 1262063"/>
              <a:gd name="connsiteX4" fmla="*/ 1304925 w 1562100"/>
              <a:gd name="connsiteY4" fmla="*/ 395288 h 1262063"/>
              <a:gd name="connsiteX5" fmla="*/ 1038225 w 1562100"/>
              <a:gd name="connsiteY5" fmla="*/ 785813 h 1262063"/>
              <a:gd name="connsiteX6" fmla="*/ 835819 w 1562100"/>
              <a:gd name="connsiteY6" fmla="*/ 1033463 h 1262063"/>
              <a:gd name="connsiteX7" fmla="*/ 645319 w 1562100"/>
              <a:gd name="connsiteY7" fmla="*/ 1207294 h 1262063"/>
              <a:gd name="connsiteX8" fmla="*/ 540544 w 1562100"/>
              <a:gd name="connsiteY8" fmla="*/ 1259682 h 1262063"/>
              <a:gd name="connsiteX9" fmla="*/ 400050 w 1562100"/>
              <a:gd name="connsiteY9" fmla="*/ 1228725 h 1262063"/>
              <a:gd name="connsiteX10" fmla="*/ 297657 w 1562100"/>
              <a:gd name="connsiteY10" fmla="*/ 1181100 h 1262063"/>
              <a:gd name="connsiteX11" fmla="*/ 221457 w 1562100"/>
              <a:gd name="connsiteY11" fmla="*/ 1200150 h 1262063"/>
              <a:gd name="connsiteX12" fmla="*/ 152400 w 1562100"/>
              <a:gd name="connsiteY12" fmla="*/ 1262063 h 1262063"/>
              <a:gd name="connsiteX13" fmla="*/ 40482 w 1562100"/>
              <a:gd name="connsiteY13" fmla="*/ 1259682 h 1262063"/>
              <a:gd name="connsiteX14" fmla="*/ 2382 w 1562100"/>
              <a:gd name="connsiteY14" fmla="*/ 1259682 h 1262063"/>
              <a:gd name="connsiteX15" fmla="*/ 0 w 1562100"/>
              <a:gd name="connsiteY15" fmla="*/ 1238250 h 1262063"/>
              <a:gd name="connsiteX16" fmla="*/ 2382 w 1562100"/>
              <a:gd name="connsiteY16" fmla="*/ 1154907 h 1262063"/>
              <a:gd name="connsiteX0" fmla="*/ 2382 w 1562100"/>
              <a:gd name="connsiteY0" fmla="*/ 1154907 h 1266001"/>
              <a:gd name="connsiteX1" fmla="*/ 1488282 w 1562100"/>
              <a:gd name="connsiteY1" fmla="*/ 0 h 1266001"/>
              <a:gd name="connsiteX2" fmla="*/ 1562100 w 1562100"/>
              <a:gd name="connsiteY2" fmla="*/ 16669 h 1266001"/>
              <a:gd name="connsiteX3" fmla="*/ 1531144 w 1562100"/>
              <a:gd name="connsiteY3" fmla="*/ 76200 h 1266001"/>
              <a:gd name="connsiteX4" fmla="*/ 1304925 w 1562100"/>
              <a:gd name="connsiteY4" fmla="*/ 395288 h 1266001"/>
              <a:gd name="connsiteX5" fmla="*/ 1038225 w 1562100"/>
              <a:gd name="connsiteY5" fmla="*/ 785813 h 1266001"/>
              <a:gd name="connsiteX6" fmla="*/ 835819 w 1562100"/>
              <a:gd name="connsiteY6" fmla="*/ 1033463 h 1266001"/>
              <a:gd name="connsiteX7" fmla="*/ 645319 w 1562100"/>
              <a:gd name="connsiteY7" fmla="*/ 1207294 h 1266001"/>
              <a:gd name="connsiteX8" fmla="*/ 540544 w 1562100"/>
              <a:gd name="connsiteY8" fmla="*/ 1259682 h 1266001"/>
              <a:gd name="connsiteX9" fmla="*/ 400050 w 1562100"/>
              <a:gd name="connsiteY9" fmla="*/ 1228725 h 1266001"/>
              <a:gd name="connsiteX10" fmla="*/ 297657 w 1562100"/>
              <a:gd name="connsiteY10" fmla="*/ 1181100 h 1266001"/>
              <a:gd name="connsiteX11" fmla="*/ 221457 w 1562100"/>
              <a:gd name="connsiteY11" fmla="*/ 1200150 h 1266001"/>
              <a:gd name="connsiteX12" fmla="*/ 152400 w 1562100"/>
              <a:gd name="connsiteY12" fmla="*/ 1262063 h 1266001"/>
              <a:gd name="connsiteX13" fmla="*/ 40482 w 1562100"/>
              <a:gd name="connsiteY13" fmla="*/ 1259682 h 1266001"/>
              <a:gd name="connsiteX14" fmla="*/ 2382 w 1562100"/>
              <a:gd name="connsiteY14" fmla="*/ 1259682 h 1266001"/>
              <a:gd name="connsiteX15" fmla="*/ 0 w 1562100"/>
              <a:gd name="connsiteY15" fmla="*/ 1238250 h 1266001"/>
              <a:gd name="connsiteX16" fmla="*/ 2382 w 1562100"/>
              <a:gd name="connsiteY16" fmla="*/ 1154907 h 1266001"/>
              <a:gd name="connsiteX0" fmla="*/ 2382 w 1562100"/>
              <a:gd name="connsiteY0" fmla="*/ 1154907 h 1266001"/>
              <a:gd name="connsiteX1" fmla="*/ 1488282 w 1562100"/>
              <a:gd name="connsiteY1" fmla="*/ 0 h 1266001"/>
              <a:gd name="connsiteX2" fmla="*/ 1562100 w 1562100"/>
              <a:gd name="connsiteY2" fmla="*/ 16669 h 1266001"/>
              <a:gd name="connsiteX3" fmla="*/ 1531144 w 1562100"/>
              <a:gd name="connsiteY3" fmla="*/ 76200 h 1266001"/>
              <a:gd name="connsiteX4" fmla="*/ 1304925 w 1562100"/>
              <a:gd name="connsiteY4" fmla="*/ 395288 h 1266001"/>
              <a:gd name="connsiteX5" fmla="*/ 1038225 w 1562100"/>
              <a:gd name="connsiteY5" fmla="*/ 785813 h 1266001"/>
              <a:gd name="connsiteX6" fmla="*/ 835819 w 1562100"/>
              <a:gd name="connsiteY6" fmla="*/ 1033463 h 1266001"/>
              <a:gd name="connsiteX7" fmla="*/ 645319 w 1562100"/>
              <a:gd name="connsiteY7" fmla="*/ 1207294 h 1266001"/>
              <a:gd name="connsiteX8" fmla="*/ 540544 w 1562100"/>
              <a:gd name="connsiteY8" fmla="*/ 1259682 h 1266001"/>
              <a:gd name="connsiteX9" fmla="*/ 400050 w 1562100"/>
              <a:gd name="connsiteY9" fmla="*/ 1228725 h 1266001"/>
              <a:gd name="connsiteX10" fmla="*/ 297657 w 1562100"/>
              <a:gd name="connsiteY10" fmla="*/ 1181100 h 1266001"/>
              <a:gd name="connsiteX11" fmla="*/ 221457 w 1562100"/>
              <a:gd name="connsiteY11" fmla="*/ 1200150 h 1266001"/>
              <a:gd name="connsiteX12" fmla="*/ 152400 w 1562100"/>
              <a:gd name="connsiteY12" fmla="*/ 1262063 h 1266001"/>
              <a:gd name="connsiteX13" fmla="*/ 40482 w 1562100"/>
              <a:gd name="connsiteY13" fmla="*/ 1259682 h 1266001"/>
              <a:gd name="connsiteX14" fmla="*/ 2382 w 1562100"/>
              <a:gd name="connsiteY14" fmla="*/ 1259682 h 1266001"/>
              <a:gd name="connsiteX15" fmla="*/ 0 w 1562100"/>
              <a:gd name="connsiteY15" fmla="*/ 1238250 h 1266001"/>
              <a:gd name="connsiteX16" fmla="*/ 2382 w 1562100"/>
              <a:gd name="connsiteY16" fmla="*/ 1154907 h 1266001"/>
              <a:gd name="connsiteX0" fmla="*/ 2382 w 1562100"/>
              <a:gd name="connsiteY0" fmla="*/ 1154907 h 1266001"/>
              <a:gd name="connsiteX1" fmla="*/ 1488282 w 1562100"/>
              <a:gd name="connsiteY1" fmla="*/ 0 h 1266001"/>
              <a:gd name="connsiteX2" fmla="*/ 1562100 w 1562100"/>
              <a:gd name="connsiteY2" fmla="*/ 16669 h 1266001"/>
              <a:gd name="connsiteX3" fmla="*/ 1531144 w 1562100"/>
              <a:gd name="connsiteY3" fmla="*/ 76200 h 1266001"/>
              <a:gd name="connsiteX4" fmla="*/ 1304925 w 1562100"/>
              <a:gd name="connsiteY4" fmla="*/ 395288 h 1266001"/>
              <a:gd name="connsiteX5" fmla="*/ 1038225 w 1562100"/>
              <a:gd name="connsiteY5" fmla="*/ 785813 h 1266001"/>
              <a:gd name="connsiteX6" fmla="*/ 835819 w 1562100"/>
              <a:gd name="connsiteY6" fmla="*/ 1033463 h 1266001"/>
              <a:gd name="connsiteX7" fmla="*/ 645319 w 1562100"/>
              <a:gd name="connsiteY7" fmla="*/ 1207294 h 1266001"/>
              <a:gd name="connsiteX8" fmla="*/ 540544 w 1562100"/>
              <a:gd name="connsiteY8" fmla="*/ 1259682 h 1266001"/>
              <a:gd name="connsiteX9" fmla="*/ 400050 w 1562100"/>
              <a:gd name="connsiteY9" fmla="*/ 1228725 h 1266001"/>
              <a:gd name="connsiteX10" fmla="*/ 297657 w 1562100"/>
              <a:gd name="connsiteY10" fmla="*/ 1181100 h 1266001"/>
              <a:gd name="connsiteX11" fmla="*/ 221457 w 1562100"/>
              <a:gd name="connsiteY11" fmla="*/ 1200150 h 1266001"/>
              <a:gd name="connsiteX12" fmla="*/ 152400 w 1562100"/>
              <a:gd name="connsiteY12" fmla="*/ 1262063 h 1266001"/>
              <a:gd name="connsiteX13" fmla="*/ 40482 w 1562100"/>
              <a:gd name="connsiteY13" fmla="*/ 1259682 h 1266001"/>
              <a:gd name="connsiteX14" fmla="*/ 2382 w 1562100"/>
              <a:gd name="connsiteY14" fmla="*/ 1259682 h 1266001"/>
              <a:gd name="connsiteX15" fmla="*/ 0 w 1562100"/>
              <a:gd name="connsiteY15" fmla="*/ 1238250 h 1266001"/>
              <a:gd name="connsiteX16" fmla="*/ 2382 w 1562100"/>
              <a:gd name="connsiteY16" fmla="*/ 1154907 h 1266001"/>
              <a:gd name="connsiteX0" fmla="*/ 2382 w 1562100"/>
              <a:gd name="connsiteY0" fmla="*/ 1154907 h 1266001"/>
              <a:gd name="connsiteX1" fmla="*/ 1488282 w 1562100"/>
              <a:gd name="connsiteY1" fmla="*/ 0 h 1266001"/>
              <a:gd name="connsiteX2" fmla="*/ 1562100 w 1562100"/>
              <a:gd name="connsiteY2" fmla="*/ 16669 h 1266001"/>
              <a:gd name="connsiteX3" fmla="*/ 1531144 w 1562100"/>
              <a:gd name="connsiteY3" fmla="*/ 76200 h 1266001"/>
              <a:gd name="connsiteX4" fmla="*/ 1304925 w 1562100"/>
              <a:gd name="connsiteY4" fmla="*/ 395288 h 1266001"/>
              <a:gd name="connsiteX5" fmla="*/ 1038225 w 1562100"/>
              <a:gd name="connsiteY5" fmla="*/ 785813 h 1266001"/>
              <a:gd name="connsiteX6" fmla="*/ 835819 w 1562100"/>
              <a:gd name="connsiteY6" fmla="*/ 1033463 h 1266001"/>
              <a:gd name="connsiteX7" fmla="*/ 645319 w 1562100"/>
              <a:gd name="connsiteY7" fmla="*/ 1207294 h 1266001"/>
              <a:gd name="connsiteX8" fmla="*/ 540544 w 1562100"/>
              <a:gd name="connsiteY8" fmla="*/ 1259682 h 1266001"/>
              <a:gd name="connsiteX9" fmla="*/ 400050 w 1562100"/>
              <a:gd name="connsiteY9" fmla="*/ 1228725 h 1266001"/>
              <a:gd name="connsiteX10" fmla="*/ 297657 w 1562100"/>
              <a:gd name="connsiteY10" fmla="*/ 1181100 h 1266001"/>
              <a:gd name="connsiteX11" fmla="*/ 221457 w 1562100"/>
              <a:gd name="connsiteY11" fmla="*/ 1200150 h 1266001"/>
              <a:gd name="connsiteX12" fmla="*/ 152400 w 1562100"/>
              <a:gd name="connsiteY12" fmla="*/ 1262063 h 1266001"/>
              <a:gd name="connsiteX13" fmla="*/ 40482 w 1562100"/>
              <a:gd name="connsiteY13" fmla="*/ 1259682 h 1266001"/>
              <a:gd name="connsiteX14" fmla="*/ 2382 w 1562100"/>
              <a:gd name="connsiteY14" fmla="*/ 1259682 h 1266001"/>
              <a:gd name="connsiteX15" fmla="*/ 0 w 1562100"/>
              <a:gd name="connsiteY15" fmla="*/ 1238250 h 1266001"/>
              <a:gd name="connsiteX16" fmla="*/ 2382 w 1562100"/>
              <a:gd name="connsiteY16" fmla="*/ 1154907 h 1266001"/>
              <a:gd name="connsiteX0" fmla="*/ 2382 w 1562100"/>
              <a:gd name="connsiteY0" fmla="*/ 1154907 h 1266001"/>
              <a:gd name="connsiteX1" fmla="*/ 1488282 w 1562100"/>
              <a:gd name="connsiteY1" fmla="*/ 0 h 1266001"/>
              <a:gd name="connsiteX2" fmla="*/ 1562100 w 1562100"/>
              <a:gd name="connsiteY2" fmla="*/ 16669 h 1266001"/>
              <a:gd name="connsiteX3" fmla="*/ 1531144 w 1562100"/>
              <a:gd name="connsiteY3" fmla="*/ 76200 h 1266001"/>
              <a:gd name="connsiteX4" fmla="*/ 1304925 w 1562100"/>
              <a:gd name="connsiteY4" fmla="*/ 395288 h 1266001"/>
              <a:gd name="connsiteX5" fmla="*/ 1038225 w 1562100"/>
              <a:gd name="connsiteY5" fmla="*/ 785813 h 1266001"/>
              <a:gd name="connsiteX6" fmla="*/ 835819 w 1562100"/>
              <a:gd name="connsiteY6" fmla="*/ 1033463 h 1266001"/>
              <a:gd name="connsiteX7" fmla="*/ 645319 w 1562100"/>
              <a:gd name="connsiteY7" fmla="*/ 1207294 h 1266001"/>
              <a:gd name="connsiteX8" fmla="*/ 540544 w 1562100"/>
              <a:gd name="connsiteY8" fmla="*/ 1259682 h 1266001"/>
              <a:gd name="connsiteX9" fmla="*/ 400050 w 1562100"/>
              <a:gd name="connsiteY9" fmla="*/ 1228725 h 1266001"/>
              <a:gd name="connsiteX10" fmla="*/ 297657 w 1562100"/>
              <a:gd name="connsiteY10" fmla="*/ 1181100 h 1266001"/>
              <a:gd name="connsiteX11" fmla="*/ 221457 w 1562100"/>
              <a:gd name="connsiteY11" fmla="*/ 1200150 h 1266001"/>
              <a:gd name="connsiteX12" fmla="*/ 152400 w 1562100"/>
              <a:gd name="connsiteY12" fmla="*/ 1262063 h 1266001"/>
              <a:gd name="connsiteX13" fmla="*/ 40482 w 1562100"/>
              <a:gd name="connsiteY13" fmla="*/ 1259682 h 1266001"/>
              <a:gd name="connsiteX14" fmla="*/ 2382 w 1562100"/>
              <a:gd name="connsiteY14" fmla="*/ 1259682 h 1266001"/>
              <a:gd name="connsiteX15" fmla="*/ 0 w 1562100"/>
              <a:gd name="connsiteY15" fmla="*/ 1238250 h 1266001"/>
              <a:gd name="connsiteX16" fmla="*/ 2382 w 1562100"/>
              <a:gd name="connsiteY16" fmla="*/ 1154907 h 1266001"/>
              <a:gd name="connsiteX0" fmla="*/ 2382 w 1562100"/>
              <a:gd name="connsiteY0" fmla="*/ 1154907 h 1266001"/>
              <a:gd name="connsiteX1" fmla="*/ 1488282 w 1562100"/>
              <a:gd name="connsiteY1" fmla="*/ 0 h 1266001"/>
              <a:gd name="connsiteX2" fmla="*/ 1562100 w 1562100"/>
              <a:gd name="connsiteY2" fmla="*/ 16669 h 1266001"/>
              <a:gd name="connsiteX3" fmla="*/ 1531144 w 1562100"/>
              <a:gd name="connsiteY3" fmla="*/ 76200 h 1266001"/>
              <a:gd name="connsiteX4" fmla="*/ 1304925 w 1562100"/>
              <a:gd name="connsiteY4" fmla="*/ 395288 h 1266001"/>
              <a:gd name="connsiteX5" fmla="*/ 1038225 w 1562100"/>
              <a:gd name="connsiteY5" fmla="*/ 785813 h 1266001"/>
              <a:gd name="connsiteX6" fmla="*/ 835819 w 1562100"/>
              <a:gd name="connsiteY6" fmla="*/ 1033463 h 1266001"/>
              <a:gd name="connsiteX7" fmla="*/ 678656 w 1562100"/>
              <a:gd name="connsiteY7" fmla="*/ 1178719 h 1266001"/>
              <a:gd name="connsiteX8" fmla="*/ 540544 w 1562100"/>
              <a:gd name="connsiteY8" fmla="*/ 1259682 h 1266001"/>
              <a:gd name="connsiteX9" fmla="*/ 400050 w 1562100"/>
              <a:gd name="connsiteY9" fmla="*/ 1228725 h 1266001"/>
              <a:gd name="connsiteX10" fmla="*/ 297657 w 1562100"/>
              <a:gd name="connsiteY10" fmla="*/ 1181100 h 1266001"/>
              <a:gd name="connsiteX11" fmla="*/ 221457 w 1562100"/>
              <a:gd name="connsiteY11" fmla="*/ 1200150 h 1266001"/>
              <a:gd name="connsiteX12" fmla="*/ 152400 w 1562100"/>
              <a:gd name="connsiteY12" fmla="*/ 1262063 h 1266001"/>
              <a:gd name="connsiteX13" fmla="*/ 40482 w 1562100"/>
              <a:gd name="connsiteY13" fmla="*/ 1259682 h 1266001"/>
              <a:gd name="connsiteX14" fmla="*/ 2382 w 1562100"/>
              <a:gd name="connsiteY14" fmla="*/ 1259682 h 1266001"/>
              <a:gd name="connsiteX15" fmla="*/ 0 w 1562100"/>
              <a:gd name="connsiteY15" fmla="*/ 1238250 h 1266001"/>
              <a:gd name="connsiteX16" fmla="*/ 2382 w 1562100"/>
              <a:gd name="connsiteY16" fmla="*/ 1154907 h 126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62100" h="1266001">
                <a:moveTo>
                  <a:pt x="2382" y="1154907"/>
                </a:moveTo>
                <a:lnTo>
                  <a:pt x="1488282" y="0"/>
                </a:lnTo>
                <a:lnTo>
                  <a:pt x="1562100" y="16669"/>
                </a:lnTo>
                <a:lnTo>
                  <a:pt x="1531144" y="76200"/>
                </a:lnTo>
                <a:lnTo>
                  <a:pt x="1304925" y="395288"/>
                </a:lnTo>
                <a:lnTo>
                  <a:pt x="1038225" y="785813"/>
                </a:lnTo>
                <a:lnTo>
                  <a:pt x="835819" y="1033463"/>
                </a:lnTo>
                <a:cubicBezTo>
                  <a:pt x="770335" y="1103710"/>
                  <a:pt x="727868" y="1141016"/>
                  <a:pt x="678656" y="1178719"/>
                </a:cubicBezTo>
                <a:cubicBezTo>
                  <a:pt x="629444" y="1216422"/>
                  <a:pt x="586978" y="1251348"/>
                  <a:pt x="540544" y="1259682"/>
                </a:cubicBezTo>
                <a:cubicBezTo>
                  <a:pt x="494110" y="1268016"/>
                  <a:pt x="446881" y="1239044"/>
                  <a:pt x="400050" y="1228725"/>
                </a:cubicBezTo>
                <a:cubicBezTo>
                  <a:pt x="353219" y="1218406"/>
                  <a:pt x="327422" y="1185862"/>
                  <a:pt x="297657" y="1181100"/>
                </a:cubicBezTo>
                <a:cubicBezTo>
                  <a:pt x="267892" y="1176338"/>
                  <a:pt x="245667" y="1186656"/>
                  <a:pt x="221457" y="1200150"/>
                </a:cubicBezTo>
                <a:cubicBezTo>
                  <a:pt x="197248" y="1213644"/>
                  <a:pt x="182562" y="1252141"/>
                  <a:pt x="152400" y="1262063"/>
                </a:cubicBezTo>
                <a:cubicBezTo>
                  <a:pt x="122238" y="1271985"/>
                  <a:pt x="65485" y="1260079"/>
                  <a:pt x="40482" y="1259682"/>
                </a:cubicBezTo>
                <a:lnTo>
                  <a:pt x="2382" y="1259682"/>
                </a:lnTo>
                <a:lnTo>
                  <a:pt x="0" y="1238250"/>
                </a:lnTo>
                <a:lnTo>
                  <a:pt x="2382" y="1154907"/>
                </a:lnTo>
                <a:close/>
              </a:path>
            </a:pathLst>
          </a:custGeom>
          <a:solidFill>
            <a:srgbClr val="9DB4A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011049A-FE44-425C-86B7-D4CE7BBA4DBD}"/>
              </a:ext>
            </a:extLst>
          </p:cNvPr>
          <p:cNvSpPr/>
          <p:nvPr/>
        </p:nvSpPr>
        <p:spPr>
          <a:xfrm>
            <a:off x="1937657" y="1590858"/>
            <a:ext cx="438150" cy="401227"/>
          </a:xfrm>
          <a:custGeom>
            <a:avLst/>
            <a:gdLst>
              <a:gd name="connsiteX0" fmla="*/ 0 w 438150"/>
              <a:gd name="connsiteY0" fmla="*/ 206828 h 400050"/>
              <a:gd name="connsiteX1" fmla="*/ 62593 w 438150"/>
              <a:gd name="connsiteY1" fmla="*/ 176893 h 400050"/>
              <a:gd name="connsiteX2" fmla="*/ 111579 w 438150"/>
              <a:gd name="connsiteY2" fmla="*/ 228600 h 400050"/>
              <a:gd name="connsiteX3" fmla="*/ 176893 w 438150"/>
              <a:gd name="connsiteY3" fmla="*/ 302078 h 400050"/>
              <a:gd name="connsiteX4" fmla="*/ 236764 w 438150"/>
              <a:gd name="connsiteY4" fmla="*/ 326571 h 400050"/>
              <a:gd name="connsiteX5" fmla="*/ 280307 w 438150"/>
              <a:gd name="connsiteY5" fmla="*/ 274864 h 400050"/>
              <a:gd name="connsiteX6" fmla="*/ 326572 w 438150"/>
              <a:gd name="connsiteY6" fmla="*/ 179614 h 400050"/>
              <a:gd name="connsiteX7" fmla="*/ 367393 w 438150"/>
              <a:gd name="connsiteY7" fmla="*/ 46264 h 400050"/>
              <a:gd name="connsiteX8" fmla="*/ 391886 w 438150"/>
              <a:gd name="connsiteY8" fmla="*/ 133350 h 400050"/>
              <a:gd name="connsiteX9" fmla="*/ 438150 w 438150"/>
              <a:gd name="connsiteY9" fmla="*/ 0 h 400050"/>
              <a:gd name="connsiteX10" fmla="*/ 402772 w 438150"/>
              <a:gd name="connsiteY10" fmla="*/ 225878 h 400050"/>
              <a:gd name="connsiteX11" fmla="*/ 372836 w 438150"/>
              <a:gd name="connsiteY11" fmla="*/ 302078 h 400050"/>
              <a:gd name="connsiteX12" fmla="*/ 291193 w 438150"/>
              <a:gd name="connsiteY12" fmla="*/ 378278 h 400050"/>
              <a:gd name="connsiteX13" fmla="*/ 201386 w 438150"/>
              <a:gd name="connsiteY13" fmla="*/ 400050 h 400050"/>
              <a:gd name="connsiteX14" fmla="*/ 125186 w 438150"/>
              <a:gd name="connsiteY14" fmla="*/ 378278 h 400050"/>
              <a:gd name="connsiteX15" fmla="*/ 73479 w 438150"/>
              <a:gd name="connsiteY15" fmla="*/ 329293 h 400050"/>
              <a:gd name="connsiteX16" fmla="*/ 48986 w 438150"/>
              <a:gd name="connsiteY16" fmla="*/ 280307 h 400050"/>
              <a:gd name="connsiteX17" fmla="*/ 0 w 438150"/>
              <a:gd name="connsiteY17" fmla="*/ 206828 h 400050"/>
              <a:gd name="connsiteX0" fmla="*/ 0 w 438150"/>
              <a:gd name="connsiteY0" fmla="*/ 206828 h 400050"/>
              <a:gd name="connsiteX1" fmla="*/ 57150 w 438150"/>
              <a:gd name="connsiteY1" fmla="*/ 166007 h 400050"/>
              <a:gd name="connsiteX2" fmla="*/ 111579 w 438150"/>
              <a:gd name="connsiteY2" fmla="*/ 228600 h 400050"/>
              <a:gd name="connsiteX3" fmla="*/ 176893 w 438150"/>
              <a:gd name="connsiteY3" fmla="*/ 302078 h 400050"/>
              <a:gd name="connsiteX4" fmla="*/ 236764 w 438150"/>
              <a:gd name="connsiteY4" fmla="*/ 326571 h 400050"/>
              <a:gd name="connsiteX5" fmla="*/ 280307 w 438150"/>
              <a:gd name="connsiteY5" fmla="*/ 274864 h 400050"/>
              <a:gd name="connsiteX6" fmla="*/ 326572 w 438150"/>
              <a:gd name="connsiteY6" fmla="*/ 179614 h 400050"/>
              <a:gd name="connsiteX7" fmla="*/ 367393 w 438150"/>
              <a:gd name="connsiteY7" fmla="*/ 46264 h 400050"/>
              <a:gd name="connsiteX8" fmla="*/ 391886 w 438150"/>
              <a:gd name="connsiteY8" fmla="*/ 133350 h 400050"/>
              <a:gd name="connsiteX9" fmla="*/ 438150 w 438150"/>
              <a:gd name="connsiteY9" fmla="*/ 0 h 400050"/>
              <a:gd name="connsiteX10" fmla="*/ 402772 w 438150"/>
              <a:gd name="connsiteY10" fmla="*/ 225878 h 400050"/>
              <a:gd name="connsiteX11" fmla="*/ 372836 w 438150"/>
              <a:gd name="connsiteY11" fmla="*/ 302078 h 400050"/>
              <a:gd name="connsiteX12" fmla="*/ 291193 w 438150"/>
              <a:gd name="connsiteY12" fmla="*/ 378278 h 400050"/>
              <a:gd name="connsiteX13" fmla="*/ 201386 w 438150"/>
              <a:gd name="connsiteY13" fmla="*/ 400050 h 400050"/>
              <a:gd name="connsiteX14" fmla="*/ 125186 w 438150"/>
              <a:gd name="connsiteY14" fmla="*/ 378278 h 400050"/>
              <a:gd name="connsiteX15" fmla="*/ 73479 w 438150"/>
              <a:gd name="connsiteY15" fmla="*/ 329293 h 400050"/>
              <a:gd name="connsiteX16" fmla="*/ 48986 w 438150"/>
              <a:gd name="connsiteY16" fmla="*/ 280307 h 400050"/>
              <a:gd name="connsiteX17" fmla="*/ 0 w 438150"/>
              <a:gd name="connsiteY17" fmla="*/ 206828 h 400050"/>
              <a:gd name="connsiteX0" fmla="*/ 0 w 438150"/>
              <a:gd name="connsiteY0" fmla="*/ 206828 h 400050"/>
              <a:gd name="connsiteX1" fmla="*/ 57150 w 438150"/>
              <a:gd name="connsiteY1" fmla="*/ 166007 h 400050"/>
              <a:gd name="connsiteX2" fmla="*/ 111579 w 438150"/>
              <a:gd name="connsiteY2" fmla="*/ 228600 h 400050"/>
              <a:gd name="connsiteX3" fmla="*/ 176893 w 438150"/>
              <a:gd name="connsiteY3" fmla="*/ 302078 h 400050"/>
              <a:gd name="connsiteX4" fmla="*/ 236764 w 438150"/>
              <a:gd name="connsiteY4" fmla="*/ 326571 h 400050"/>
              <a:gd name="connsiteX5" fmla="*/ 280307 w 438150"/>
              <a:gd name="connsiteY5" fmla="*/ 274864 h 400050"/>
              <a:gd name="connsiteX6" fmla="*/ 326572 w 438150"/>
              <a:gd name="connsiteY6" fmla="*/ 179614 h 400050"/>
              <a:gd name="connsiteX7" fmla="*/ 367393 w 438150"/>
              <a:gd name="connsiteY7" fmla="*/ 46264 h 400050"/>
              <a:gd name="connsiteX8" fmla="*/ 391886 w 438150"/>
              <a:gd name="connsiteY8" fmla="*/ 133350 h 400050"/>
              <a:gd name="connsiteX9" fmla="*/ 438150 w 438150"/>
              <a:gd name="connsiteY9" fmla="*/ 0 h 400050"/>
              <a:gd name="connsiteX10" fmla="*/ 402772 w 438150"/>
              <a:gd name="connsiteY10" fmla="*/ 225878 h 400050"/>
              <a:gd name="connsiteX11" fmla="*/ 372836 w 438150"/>
              <a:gd name="connsiteY11" fmla="*/ 302078 h 400050"/>
              <a:gd name="connsiteX12" fmla="*/ 291193 w 438150"/>
              <a:gd name="connsiteY12" fmla="*/ 378278 h 400050"/>
              <a:gd name="connsiteX13" fmla="*/ 201386 w 438150"/>
              <a:gd name="connsiteY13" fmla="*/ 400050 h 400050"/>
              <a:gd name="connsiteX14" fmla="*/ 125186 w 438150"/>
              <a:gd name="connsiteY14" fmla="*/ 378278 h 400050"/>
              <a:gd name="connsiteX15" fmla="*/ 73479 w 438150"/>
              <a:gd name="connsiteY15" fmla="*/ 329293 h 400050"/>
              <a:gd name="connsiteX16" fmla="*/ 48986 w 438150"/>
              <a:gd name="connsiteY16" fmla="*/ 280307 h 400050"/>
              <a:gd name="connsiteX17" fmla="*/ 0 w 438150"/>
              <a:gd name="connsiteY17" fmla="*/ 206828 h 400050"/>
              <a:gd name="connsiteX0" fmla="*/ 0 w 438150"/>
              <a:gd name="connsiteY0" fmla="*/ 206828 h 400050"/>
              <a:gd name="connsiteX1" fmla="*/ 57150 w 438150"/>
              <a:gd name="connsiteY1" fmla="*/ 166007 h 400050"/>
              <a:gd name="connsiteX2" fmla="*/ 111579 w 438150"/>
              <a:gd name="connsiteY2" fmla="*/ 228600 h 400050"/>
              <a:gd name="connsiteX3" fmla="*/ 176893 w 438150"/>
              <a:gd name="connsiteY3" fmla="*/ 302078 h 400050"/>
              <a:gd name="connsiteX4" fmla="*/ 236764 w 438150"/>
              <a:gd name="connsiteY4" fmla="*/ 326571 h 400050"/>
              <a:gd name="connsiteX5" fmla="*/ 280307 w 438150"/>
              <a:gd name="connsiteY5" fmla="*/ 274864 h 400050"/>
              <a:gd name="connsiteX6" fmla="*/ 326572 w 438150"/>
              <a:gd name="connsiteY6" fmla="*/ 179614 h 400050"/>
              <a:gd name="connsiteX7" fmla="*/ 367393 w 438150"/>
              <a:gd name="connsiteY7" fmla="*/ 46264 h 400050"/>
              <a:gd name="connsiteX8" fmla="*/ 391886 w 438150"/>
              <a:gd name="connsiteY8" fmla="*/ 133350 h 400050"/>
              <a:gd name="connsiteX9" fmla="*/ 438150 w 438150"/>
              <a:gd name="connsiteY9" fmla="*/ 0 h 400050"/>
              <a:gd name="connsiteX10" fmla="*/ 402772 w 438150"/>
              <a:gd name="connsiteY10" fmla="*/ 225878 h 400050"/>
              <a:gd name="connsiteX11" fmla="*/ 372836 w 438150"/>
              <a:gd name="connsiteY11" fmla="*/ 302078 h 400050"/>
              <a:gd name="connsiteX12" fmla="*/ 291193 w 438150"/>
              <a:gd name="connsiteY12" fmla="*/ 378278 h 400050"/>
              <a:gd name="connsiteX13" fmla="*/ 201386 w 438150"/>
              <a:gd name="connsiteY13" fmla="*/ 400050 h 400050"/>
              <a:gd name="connsiteX14" fmla="*/ 125186 w 438150"/>
              <a:gd name="connsiteY14" fmla="*/ 378278 h 400050"/>
              <a:gd name="connsiteX15" fmla="*/ 73479 w 438150"/>
              <a:gd name="connsiteY15" fmla="*/ 329293 h 400050"/>
              <a:gd name="connsiteX16" fmla="*/ 48986 w 438150"/>
              <a:gd name="connsiteY16" fmla="*/ 280307 h 400050"/>
              <a:gd name="connsiteX17" fmla="*/ 0 w 438150"/>
              <a:gd name="connsiteY17" fmla="*/ 206828 h 400050"/>
              <a:gd name="connsiteX0" fmla="*/ 0 w 438150"/>
              <a:gd name="connsiteY0" fmla="*/ 206828 h 400050"/>
              <a:gd name="connsiteX1" fmla="*/ 57150 w 438150"/>
              <a:gd name="connsiteY1" fmla="*/ 166007 h 400050"/>
              <a:gd name="connsiteX2" fmla="*/ 111579 w 438150"/>
              <a:gd name="connsiteY2" fmla="*/ 228600 h 400050"/>
              <a:gd name="connsiteX3" fmla="*/ 176893 w 438150"/>
              <a:gd name="connsiteY3" fmla="*/ 302078 h 400050"/>
              <a:gd name="connsiteX4" fmla="*/ 236764 w 438150"/>
              <a:gd name="connsiteY4" fmla="*/ 326571 h 400050"/>
              <a:gd name="connsiteX5" fmla="*/ 280307 w 438150"/>
              <a:gd name="connsiteY5" fmla="*/ 274864 h 400050"/>
              <a:gd name="connsiteX6" fmla="*/ 326572 w 438150"/>
              <a:gd name="connsiteY6" fmla="*/ 179614 h 400050"/>
              <a:gd name="connsiteX7" fmla="*/ 367393 w 438150"/>
              <a:gd name="connsiteY7" fmla="*/ 46264 h 400050"/>
              <a:gd name="connsiteX8" fmla="*/ 391886 w 438150"/>
              <a:gd name="connsiteY8" fmla="*/ 133350 h 400050"/>
              <a:gd name="connsiteX9" fmla="*/ 438150 w 438150"/>
              <a:gd name="connsiteY9" fmla="*/ 0 h 400050"/>
              <a:gd name="connsiteX10" fmla="*/ 402772 w 438150"/>
              <a:gd name="connsiteY10" fmla="*/ 225878 h 400050"/>
              <a:gd name="connsiteX11" fmla="*/ 372836 w 438150"/>
              <a:gd name="connsiteY11" fmla="*/ 302078 h 400050"/>
              <a:gd name="connsiteX12" fmla="*/ 291193 w 438150"/>
              <a:gd name="connsiteY12" fmla="*/ 378278 h 400050"/>
              <a:gd name="connsiteX13" fmla="*/ 201386 w 438150"/>
              <a:gd name="connsiteY13" fmla="*/ 400050 h 400050"/>
              <a:gd name="connsiteX14" fmla="*/ 125186 w 438150"/>
              <a:gd name="connsiteY14" fmla="*/ 378278 h 400050"/>
              <a:gd name="connsiteX15" fmla="*/ 73479 w 438150"/>
              <a:gd name="connsiteY15" fmla="*/ 329293 h 400050"/>
              <a:gd name="connsiteX16" fmla="*/ 48986 w 438150"/>
              <a:gd name="connsiteY16" fmla="*/ 280307 h 400050"/>
              <a:gd name="connsiteX17" fmla="*/ 0 w 438150"/>
              <a:gd name="connsiteY17" fmla="*/ 206828 h 400050"/>
              <a:gd name="connsiteX0" fmla="*/ 0 w 438150"/>
              <a:gd name="connsiteY0" fmla="*/ 206828 h 400050"/>
              <a:gd name="connsiteX1" fmla="*/ 57150 w 438150"/>
              <a:gd name="connsiteY1" fmla="*/ 166007 h 400050"/>
              <a:gd name="connsiteX2" fmla="*/ 111579 w 438150"/>
              <a:gd name="connsiteY2" fmla="*/ 228600 h 400050"/>
              <a:gd name="connsiteX3" fmla="*/ 176893 w 438150"/>
              <a:gd name="connsiteY3" fmla="*/ 302078 h 400050"/>
              <a:gd name="connsiteX4" fmla="*/ 236764 w 438150"/>
              <a:gd name="connsiteY4" fmla="*/ 326571 h 400050"/>
              <a:gd name="connsiteX5" fmla="*/ 280307 w 438150"/>
              <a:gd name="connsiteY5" fmla="*/ 274864 h 400050"/>
              <a:gd name="connsiteX6" fmla="*/ 326572 w 438150"/>
              <a:gd name="connsiteY6" fmla="*/ 179614 h 400050"/>
              <a:gd name="connsiteX7" fmla="*/ 367393 w 438150"/>
              <a:gd name="connsiteY7" fmla="*/ 46264 h 400050"/>
              <a:gd name="connsiteX8" fmla="*/ 391886 w 438150"/>
              <a:gd name="connsiteY8" fmla="*/ 133350 h 400050"/>
              <a:gd name="connsiteX9" fmla="*/ 438150 w 438150"/>
              <a:gd name="connsiteY9" fmla="*/ 0 h 400050"/>
              <a:gd name="connsiteX10" fmla="*/ 402772 w 438150"/>
              <a:gd name="connsiteY10" fmla="*/ 225878 h 400050"/>
              <a:gd name="connsiteX11" fmla="*/ 372836 w 438150"/>
              <a:gd name="connsiteY11" fmla="*/ 302078 h 400050"/>
              <a:gd name="connsiteX12" fmla="*/ 291193 w 438150"/>
              <a:gd name="connsiteY12" fmla="*/ 378278 h 400050"/>
              <a:gd name="connsiteX13" fmla="*/ 201386 w 438150"/>
              <a:gd name="connsiteY13" fmla="*/ 400050 h 400050"/>
              <a:gd name="connsiteX14" fmla="*/ 125186 w 438150"/>
              <a:gd name="connsiteY14" fmla="*/ 378278 h 400050"/>
              <a:gd name="connsiteX15" fmla="*/ 73479 w 438150"/>
              <a:gd name="connsiteY15" fmla="*/ 329293 h 400050"/>
              <a:gd name="connsiteX16" fmla="*/ 48986 w 438150"/>
              <a:gd name="connsiteY16" fmla="*/ 280307 h 400050"/>
              <a:gd name="connsiteX17" fmla="*/ 0 w 438150"/>
              <a:gd name="connsiteY17" fmla="*/ 206828 h 400050"/>
              <a:gd name="connsiteX0" fmla="*/ 0 w 438150"/>
              <a:gd name="connsiteY0" fmla="*/ 208005 h 401227"/>
              <a:gd name="connsiteX1" fmla="*/ 57150 w 438150"/>
              <a:gd name="connsiteY1" fmla="*/ 167184 h 401227"/>
              <a:gd name="connsiteX2" fmla="*/ 111579 w 438150"/>
              <a:gd name="connsiteY2" fmla="*/ 229777 h 401227"/>
              <a:gd name="connsiteX3" fmla="*/ 176893 w 438150"/>
              <a:gd name="connsiteY3" fmla="*/ 303255 h 401227"/>
              <a:gd name="connsiteX4" fmla="*/ 236764 w 438150"/>
              <a:gd name="connsiteY4" fmla="*/ 327748 h 401227"/>
              <a:gd name="connsiteX5" fmla="*/ 280307 w 438150"/>
              <a:gd name="connsiteY5" fmla="*/ 276041 h 401227"/>
              <a:gd name="connsiteX6" fmla="*/ 326572 w 438150"/>
              <a:gd name="connsiteY6" fmla="*/ 180791 h 401227"/>
              <a:gd name="connsiteX7" fmla="*/ 367393 w 438150"/>
              <a:gd name="connsiteY7" fmla="*/ 47441 h 401227"/>
              <a:gd name="connsiteX8" fmla="*/ 391886 w 438150"/>
              <a:gd name="connsiteY8" fmla="*/ 134527 h 401227"/>
              <a:gd name="connsiteX9" fmla="*/ 438150 w 438150"/>
              <a:gd name="connsiteY9" fmla="*/ 1177 h 401227"/>
              <a:gd name="connsiteX10" fmla="*/ 402772 w 438150"/>
              <a:gd name="connsiteY10" fmla="*/ 227055 h 401227"/>
              <a:gd name="connsiteX11" fmla="*/ 372836 w 438150"/>
              <a:gd name="connsiteY11" fmla="*/ 303255 h 401227"/>
              <a:gd name="connsiteX12" fmla="*/ 291193 w 438150"/>
              <a:gd name="connsiteY12" fmla="*/ 379455 h 401227"/>
              <a:gd name="connsiteX13" fmla="*/ 201386 w 438150"/>
              <a:gd name="connsiteY13" fmla="*/ 401227 h 401227"/>
              <a:gd name="connsiteX14" fmla="*/ 125186 w 438150"/>
              <a:gd name="connsiteY14" fmla="*/ 379455 h 401227"/>
              <a:gd name="connsiteX15" fmla="*/ 73479 w 438150"/>
              <a:gd name="connsiteY15" fmla="*/ 330470 h 401227"/>
              <a:gd name="connsiteX16" fmla="*/ 48986 w 438150"/>
              <a:gd name="connsiteY16" fmla="*/ 281484 h 401227"/>
              <a:gd name="connsiteX17" fmla="*/ 0 w 438150"/>
              <a:gd name="connsiteY17" fmla="*/ 208005 h 401227"/>
              <a:gd name="connsiteX0" fmla="*/ 0 w 438150"/>
              <a:gd name="connsiteY0" fmla="*/ 208005 h 401227"/>
              <a:gd name="connsiteX1" fmla="*/ 57150 w 438150"/>
              <a:gd name="connsiteY1" fmla="*/ 167184 h 401227"/>
              <a:gd name="connsiteX2" fmla="*/ 111579 w 438150"/>
              <a:gd name="connsiteY2" fmla="*/ 229777 h 401227"/>
              <a:gd name="connsiteX3" fmla="*/ 176893 w 438150"/>
              <a:gd name="connsiteY3" fmla="*/ 303255 h 401227"/>
              <a:gd name="connsiteX4" fmla="*/ 236764 w 438150"/>
              <a:gd name="connsiteY4" fmla="*/ 327748 h 401227"/>
              <a:gd name="connsiteX5" fmla="*/ 280307 w 438150"/>
              <a:gd name="connsiteY5" fmla="*/ 276041 h 401227"/>
              <a:gd name="connsiteX6" fmla="*/ 326572 w 438150"/>
              <a:gd name="connsiteY6" fmla="*/ 180791 h 401227"/>
              <a:gd name="connsiteX7" fmla="*/ 367393 w 438150"/>
              <a:gd name="connsiteY7" fmla="*/ 47441 h 401227"/>
              <a:gd name="connsiteX8" fmla="*/ 391886 w 438150"/>
              <a:gd name="connsiteY8" fmla="*/ 134527 h 401227"/>
              <a:gd name="connsiteX9" fmla="*/ 438150 w 438150"/>
              <a:gd name="connsiteY9" fmla="*/ 1177 h 401227"/>
              <a:gd name="connsiteX10" fmla="*/ 402772 w 438150"/>
              <a:gd name="connsiteY10" fmla="*/ 227055 h 401227"/>
              <a:gd name="connsiteX11" fmla="*/ 372836 w 438150"/>
              <a:gd name="connsiteY11" fmla="*/ 303255 h 401227"/>
              <a:gd name="connsiteX12" fmla="*/ 291193 w 438150"/>
              <a:gd name="connsiteY12" fmla="*/ 379455 h 401227"/>
              <a:gd name="connsiteX13" fmla="*/ 201386 w 438150"/>
              <a:gd name="connsiteY13" fmla="*/ 401227 h 401227"/>
              <a:gd name="connsiteX14" fmla="*/ 125186 w 438150"/>
              <a:gd name="connsiteY14" fmla="*/ 379455 h 401227"/>
              <a:gd name="connsiteX15" fmla="*/ 73479 w 438150"/>
              <a:gd name="connsiteY15" fmla="*/ 330470 h 401227"/>
              <a:gd name="connsiteX16" fmla="*/ 48986 w 438150"/>
              <a:gd name="connsiteY16" fmla="*/ 281484 h 401227"/>
              <a:gd name="connsiteX17" fmla="*/ 0 w 438150"/>
              <a:gd name="connsiteY17" fmla="*/ 208005 h 401227"/>
              <a:gd name="connsiteX0" fmla="*/ 0 w 438150"/>
              <a:gd name="connsiteY0" fmla="*/ 208005 h 401227"/>
              <a:gd name="connsiteX1" fmla="*/ 57150 w 438150"/>
              <a:gd name="connsiteY1" fmla="*/ 167184 h 401227"/>
              <a:gd name="connsiteX2" fmla="*/ 111579 w 438150"/>
              <a:gd name="connsiteY2" fmla="*/ 229777 h 401227"/>
              <a:gd name="connsiteX3" fmla="*/ 176893 w 438150"/>
              <a:gd name="connsiteY3" fmla="*/ 303255 h 401227"/>
              <a:gd name="connsiteX4" fmla="*/ 236764 w 438150"/>
              <a:gd name="connsiteY4" fmla="*/ 327748 h 401227"/>
              <a:gd name="connsiteX5" fmla="*/ 280307 w 438150"/>
              <a:gd name="connsiteY5" fmla="*/ 276041 h 401227"/>
              <a:gd name="connsiteX6" fmla="*/ 326572 w 438150"/>
              <a:gd name="connsiteY6" fmla="*/ 180791 h 401227"/>
              <a:gd name="connsiteX7" fmla="*/ 367393 w 438150"/>
              <a:gd name="connsiteY7" fmla="*/ 47441 h 401227"/>
              <a:gd name="connsiteX8" fmla="*/ 391886 w 438150"/>
              <a:gd name="connsiteY8" fmla="*/ 134527 h 401227"/>
              <a:gd name="connsiteX9" fmla="*/ 438150 w 438150"/>
              <a:gd name="connsiteY9" fmla="*/ 1177 h 401227"/>
              <a:gd name="connsiteX10" fmla="*/ 402772 w 438150"/>
              <a:gd name="connsiteY10" fmla="*/ 227055 h 401227"/>
              <a:gd name="connsiteX11" fmla="*/ 364672 w 438150"/>
              <a:gd name="connsiteY11" fmla="*/ 325026 h 401227"/>
              <a:gd name="connsiteX12" fmla="*/ 291193 w 438150"/>
              <a:gd name="connsiteY12" fmla="*/ 379455 h 401227"/>
              <a:gd name="connsiteX13" fmla="*/ 201386 w 438150"/>
              <a:gd name="connsiteY13" fmla="*/ 401227 h 401227"/>
              <a:gd name="connsiteX14" fmla="*/ 125186 w 438150"/>
              <a:gd name="connsiteY14" fmla="*/ 379455 h 401227"/>
              <a:gd name="connsiteX15" fmla="*/ 73479 w 438150"/>
              <a:gd name="connsiteY15" fmla="*/ 330470 h 401227"/>
              <a:gd name="connsiteX16" fmla="*/ 48986 w 438150"/>
              <a:gd name="connsiteY16" fmla="*/ 281484 h 401227"/>
              <a:gd name="connsiteX17" fmla="*/ 0 w 438150"/>
              <a:gd name="connsiteY17" fmla="*/ 208005 h 401227"/>
              <a:gd name="connsiteX0" fmla="*/ 0 w 438150"/>
              <a:gd name="connsiteY0" fmla="*/ 208005 h 401227"/>
              <a:gd name="connsiteX1" fmla="*/ 57150 w 438150"/>
              <a:gd name="connsiteY1" fmla="*/ 167184 h 401227"/>
              <a:gd name="connsiteX2" fmla="*/ 111579 w 438150"/>
              <a:gd name="connsiteY2" fmla="*/ 229777 h 401227"/>
              <a:gd name="connsiteX3" fmla="*/ 176893 w 438150"/>
              <a:gd name="connsiteY3" fmla="*/ 303255 h 401227"/>
              <a:gd name="connsiteX4" fmla="*/ 236764 w 438150"/>
              <a:gd name="connsiteY4" fmla="*/ 327748 h 401227"/>
              <a:gd name="connsiteX5" fmla="*/ 280307 w 438150"/>
              <a:gd name="connsiteY5" fmla="*/ 276041 h 401227"/>
              <a:gd name="connsiteX6" fmla="*/ 326572 w 438150"/>
              <a:gd name="connsiteY6" fmla="*/ 180791 h 401227"/>
              <a:gd name="connsiteX7" fmla="*/ 367393 w 438150"/>
              <a:gd name="connsiteY7" fmla="*/ 47441 h 401227"/>
              <a:gd name="connsiteX8" fmla="*/ 391886 w 438150"/>
              <a:gd name="connsiteY8" fmla="*/ 134527 h 401227"/>
              <a:gd name="connsiteX9" fmla="*/ 438150 w 438150"/>
              <a:gd name="connsiteY9" fmla="*/ 1177 h 401227"/>
              <a:gd name="connsiteX10" fmla="*/ 402772 w 438150"/>
              <a:gd name="connsiteY10" fmla="*/ 227055 h 401227"/>
              <a:gd name="connsiteX11" fmla="*/ 364672 w 438150"/>
              <a:gd name="connsiteY11" fmla="*/ 325026 h 401227"/>
              <a:gd name="connsiteX12" fmla="*/ 291193 w 438150"/>
              <a:gd name="connsiteY12" fmla="*/ 379455 h 401227"/>
              <a:gd name="connsiteX13" fmla="*/ 201386 w 438150"/>
              <a:gd name="connsiteY13" fmla="*/ 401227 h 401227"/>
              <a:gd name="connsiteX14" fmla="*/ 125186 w 438150"/>
              <a:gd name="connsiteY14" fmla="*/ 379455 h 401227"/>
              <a:gd name="connsiteX15" fmla="*/ 73479 w 438150"/>
              <a:gd name="connsiteY15" fmla="*/ 330470 h 401227"/>
              <a:gd name="connsiteX16" fmla="*/ 48986 w 438150"/>
              <a:gd name="connsiteY16" fmla="*/ 281484 h 401227"/>
              <a:gd name="connsiteX17" fmla="*/ 0 w 438150"/>
              <a:gd name="connsiteY17" fmla="*/ 208005 h 401227"/>
              <a:gd name="connsiteX0" fmla="*/ 0 w 438150"/>
              <a:gd name="connsiteY0" fmla="*/ 208005 h 401227"/>
              <a:gd name="connsiteX1" fmla="*/ 57150 w 438150"/>
              <a:gd name="connsiteY1" fmla="*/ 167184 h 401227"/>
              <a:gd name="connsiteX2" fmla="*/ 111579 w 438150"/>
              <a:gd name="connsiteY2" fmla="*/ 229777 h 401227"/>
              <a:gd name="connsiteX3" fmla="*/ 176893 w 438150"/>
              <a:gd name="connsiteY3" fmla="*/ 303255 h 401227"/>
              <a:gd name="connsiteX4" fmla="*/ 236764 w 438150"/>
              <a:gd name="connsiteY4" fmla="*/ 327748 h 401227"/>
              <a:gd name="connsiteX5" fmla="*/ 280307 w 438150"/>
              <a:gd name="connsiteY5" fmla="*/ 276041 h 401227"/>
              <a:gd name="connsiteX6" fmla="*/ 326572 w 438150"/>
              <a:gd name="connsiteY6" fmla="*/ 180791 h 401227"/>
              <a:gd name="connsiteX7" fmla="*/ 367393 w 438150"/>
              <a:gd name="connsiteY7" fmla="*/ 47441 h 401227"/>
              <a:gd name="connsiteX8" fmla="*/ 391886 w 438150"/>
              <a:gd name="connsiteY8" fmla="*/ 134527 h 401227"/>
              <a:gd name="connsiteX9" fmla="*/ 438150 w 438150"/>
              <a:gd name="connsiteY9" fmla="*/ 1177 h 401227"/>
              <a:gd name="connsiteX10" fmla="*/ 402772 w 438150"/>
              <a:gd name="connsiteY10" fmla="*/ 227055 h 401227"/>
              <a:gd name="connsiteX11" fmla="*/ 364672 w 438150"/>
              <a:gd name="connsiteY11" fmla="*/ 325026 h 401227"/>
              <a:gd name="connsiteX12" fmla="*/ 291193 w 438150"/>
              <a:gd name="connsiteY12" fmla="*/ 379455 h 401227"/>
              <a:gd name="connsiteX13" fmla="*/ 201386 w 438150"/>
              <a:gd name="connsiteY13" fmla="*/ 401227 h 401227"/>
              <a:gd name="connsiteX14" fmla="*/ 125186 w 438150"/>
              <a:gd name="connsiteY14" fmla="*/ 379455 h 401227"/>
              <a:gd name="connsiteX15" fmla="*/ 73479 w 438150"/>
              <a:gd name="connsiteY15" fmla="*/ 330470 h 401227"/>
              <a:gd name="connsiteX16" fmla="*/ 48986 w 438150"/>
              <a:gd name="connsiteY16" fmla="*/ 281484 h 401227"/>
              <a:gd name="connsiteX17" fmla="*/ 0 w 438150"/>
              <a:gd name="connsiteY17" fmla="*/ 208005 h 401227"/>
              <a:gd name="connsiteX0" fmla="*/ 0 w 438150"/>
              <a:gd name="connsiteY0" fmla="*/ 208005 h 403016"/>
              <a:gd name="connsiteX1" fmla="*/ 57150 w 438150"/>
              <a:gd name="connsiteY1" fmla="*/ 167184 h 403016"/>
              <a:gd name="connsiteX2" fmla="*/ 111579 w 438150"/>
              <a:gd name="connsiteY2" fmla="*/ 229777 h 403016"/>
              <a:gd name="connsiteX3" fmla="*/ 176893 w 438150"/>
              <a:gd name="connsiteY3" fmla="*/ 303255 h 403016"/>
              <a:gd name="connsiteX4" fmla="*/ 236764 w 438150"/>
              <a:gd name="connsiteY4" fmla="*/ 327748 h 403016"/>
              <a:gd name="connsiteX5" fmla="*/ 280307 w 438150"/>
              <a:gd name="connsiteY5" fmla="*/ 276041 h 403016"/>
              <a:gd name="connsiteX6" fmla="*/ 326572 w 438150"/>
              <a:gd name="connsiteY6" fmla="*/ 180791 h 403016"/>
              <a:gd name="connsiteX7" fmla="*/ 367393 w 438150"/>
              <a:gd name="connsiteY7" fmla="*/ 47441 h 403016"/>
              <a:gd name="connsiteX8" fmla="*/ 391886 w 438150"/>
              <a:gd name="connsiteY8" fmla="*/ 134527 h 403016"/>
              <a:gd name="connsiteX9" fmla="*/ 438150 w 438150"/>
              <a:gd name="connsiteY9" fmla="*/ 1177 h 403016"/>
              <a:gd name="connsiteX10" fmla="*/ 402772 w 438150"/>
              <a:gd name="connsiteY10" fmla="*/ 227055 h 403016"/>
              <a:gd name="connsiteX11" fmla="*/ 364672 w 438150"/>
              <a:gd name="connsiteY11" fmla="*/ 325026 h 403016"/>
              <a:gd name="connsiteX12" fmla="*/ 291193 w 438150"/>
              <a:gd name="connsiteY12" fmla="*/ 379455 h 403016"/>
              <a:gd name="connsiteX13" fmla="*/ 201386 w 438150"/>
              <a:gd name="connsiteY13" fmla="*/ 401227 h 403016"/>
              <a:gd name="connsiteX14" fmla="*/ 125186 w 438150"/>
              <a:gd name="connsiteY14" fmla="*/ 379455 h 403016"/>
              <a:gd name="connsiteX15" fmla="*/ 73479 w 438150"/>
              <a:gd name="connsiteY15" fmla="*/ 330470 h 403016"/>
              <a:gd name="connsiteX16" fmla="*/ 48986 w 438150"/>
              <a:gd name="connsiteY16" fmla="*/ 281484 h 403016"/>
              <a:gd name="connsiteX17" fmla="*/ 0 w 438150"/>
              <a:gd name="connsiteY17" fmla="*/ 208005 h 403016"/>
              <a:gd name="connsiteX0" fmla="*/ 0 w 438150"/>
              <a:gd name="connsiteY0" fmla="*/ 208005 h 403016"/>
              <a:gd name="connsiteX1" fmla="*/ 57150 w 438150"/>
              <a:gd name="connsiteY1" fmla="*/ 167184 h 403016"/>
              <a:gd name="connsiteX2" fmla="*/ 111579 w 438150"/>
              <a:gd name="connsiteY2" fmla="*/ 229777 h 403016"/>
              <a:gd name="connsiteX3" fmla="*/ 176893 w 438150"/>
              <a:gd name="connsiteY3" fmla="*/ 303255 h 403016"/>
              <a:gd name="connsiteX4" fmla="*/ 236764 w 438150"/>
              <a:gd name="connsiteY4" fmla="*/ 327748 h 403016"/>
              <a:gd name="connsiteX5" fmla="*/ 280307 w 438150"/>
              <a:gd name="connsiteY5" fmla="*/ 276041 h 403016"/>
              <a:gd name="connsiteX6" fmla="*/ 326572 w 438150"/>
              <a:gd name="connsiteY6" fmla="*/ 180791 h 403016"/>
              <a:gd name="connsiteX7" fmla="*/ 367393 w 438150"/>
              <a:gd name="connsiteY7" fmla="*/ 47441 h 403016"/>
              <a:gd name="connsiteX8" fmla="*/ 391886 w 438150"/>
              <a:gd name="connsiteY8" fmla="*/ 134527 h 403016"/>
              <a:gd name="connsiteX9" fmla="*/ 438150 w 438150"/>
              <a:gd name="connsiteY9" fmla="*/ 1177 h 403016"/>
              <a:gd name="connsiteX10" fmla="*/ 402772 w 438150"/>
              <a:gd name="connsiteY10" fmla="*/ 227055 h 403016"/>
              <a:gd name="connsiteX11" fmla="*/ 364672 w 438150"/>
              <a:gd name="connsiteY11" fmla="*/ 325026 h 403016"/>
              <a:gd name="connsiteX12" fmla="*/ 291193 w 438150"/>
              <a:gd name="connsiteY12" fmla="*/ 379455 h 403016"/>
              <a:gd name="connsiteX13" fmla="*/ 201386 w 438150"/>
              <a:gd name="connsiteY13" fmla="*/ 401227 h 403016"/>
              <a:gd name="connsiteX14" fmla="*/ 125186 w 438150"/>
              <a:gd name="connsiteY14" fmla="*/ 379455 h 403016"/>
              <a:gd name="connsiteX15" fmla="*/ 73479 w 438150"/>
              <a:gd name="connsiteY15" fmla="*/ 330470 h 403016"/>
              <a:gd name="connsiteX16" fmla="*/ 48986 w 438150"/>
              <a:gd name="connsiteY16" fmla="*/ 281484 h 403016"/>
              <a:gd name="connsiteX17" fmla="*/ 0 w 438150"/>
              <a:gd name="connsiteY17" fmla="*/ 208005 h 403016"/>
              <a:gd name="connsiteX0" fmla="*/ 0 w 438150"/>
              <a:gd name="connsiteY0" fmla="*/ 208005 h 403016"/>
              <a:gd name="connsiteX1" fmla="*/ 57150 w 438150"/>
              <a:gd name="connsiteY1" fmla="*/ 167184 h 403016"/>
              <a:gd name="connsiteX2" fmla="*/ 111579 w 438150"/>
              <a:gd name="connsiteY2" fmla="*/ 229777 h 403016"/>
              <a:gd name="connsiteX3" fmla="*/ 176893 w 438150"/>
              <a:gd name="connsiteY3" fmla="*/ 303255 h 403016"/>
              <a:gd name="connsiteX4" fmla="*/ 236764 w 438150"/>
              <a:gd name="connsiteY4" fmla="*/ 327748 h 403016"/>
              <a:gd name="connsiteX5" fmla="*/ 280307 w 438150"/>
              <a:gd name="connsiteY5" fmla="*/ 276041 h 403016"/>
              <a:gd name="connsiteX6" fmla="*/ 326572 w 438150"/>
              <a:gd name="connsiteY6" fmla="*/ 180791 h 403016"/>
              <a:gd name="connsiteX7" fmla="*/ 367393 w 438150"/>
              <a:gd name="connsiteY7" fmla="*/ 47441 h 403016"/>
              <a:gd name="connsiteX8" fmla="*/ 391886 w 438150"/>
              <a:gd name="connsiteY8" fmla="*/ 134527 h 403016"/>
              <a:gd name="connsiteX9" fmla="*/ 438150 w 438150"/>
              <a:gd name="connsiteY9" fmla="*/ 1177 h 403016"/>
              <a:gd name="connsiteX10" fmla="*/ 402772 w 438150"/>
              <a:gd name="connsiteY10" fmla="*/ 227055 h 403016"/>
              <a:gd name="connsiteX11" fmla="*/ 364672 w 438150"/>
              <a:gd name="connsiteY11" fmla="*/ 325026 h 403016"/>
              <a:gd name="connsiteX12" fmla="*/ 291193 w 438150"/>
              <a:gd name="connsiteY12" fmla="*/ 379455 h 403016"/>
              <a:gd name="connsiteX13" fmla="*/ 201386 w 438150"/>
              <a:gd name="connsiteY13" fmla="*/ 401227 h 403016"/>
              <a:gd name="connsiteX14" fmla="*/ 125186 w 438150"/>
              <a:gd name="connsiteY14" fmla="*/ 379455 h 403016"/>
              <a:gd name="connsiteX15" fmla="*/ 73479 w 438150"/>
              <a:gd name="connsiteY15" fmla="*/ 330470 h 403016"/>
              <a:gd name="connsiteX16" fmla="*/ 48986 w 438150"/>
              <a:gd name="connsiteY16" fmla="*/ 281484 h 403016"/>
              <a:gd name="connsiteX17" fmla="*/ 0 w 438150"/>
              <a:gd name="connsiteY17" fmla="*/ 208005 h 403016"/>
              <a:gd name="connsiteX0" fmla="*/ 0 w 438150"/>
              <a:gd name="connsiteY0" fmla="*/ 208005 h 401227"/>
              <a:gd name="connsiteX1" fmla="*/ 57150 w 438150"/>
              <a:gd name="connsiteY1" fmla="*/ 167184 h 401227"/>
              <a:gd name="connsiteX2" fmla="*/ 111579 w 438150"/>
              <a:gd name="connsiteY2" fmla="*/ 229777 h 401227"/>
              <a:gd name="connsiteX3" fmla="*/ 176893 w 438150"/>
              <a:gd name="connsiteY3" fmla="*/ 303255 h 401227"/>
              <a:gd name="connsiteX4" fmla="*/ 236764 w 438150"/>
              <a:gd name="connsiteY4" fmla="*/ 327748 h 401227"/>
              <a:gd name="connsiteX5" fmla="*/ 280307 w 438150"/>
              <a:gd name="connsiteY5" fmla="*/ 276041 h 401227"/>
              <a:gd name="connsiteX6" fmla="*/ 326572 w 438150"/>
              <a:gd name="connsiteY6" fmla="*/ 180791 h 401227"/>
              <a:gd name="connsiteX7" fmla="*/ 367393 w 438150"/>
              <a:gd name="connsiteY7" fmla="*/ 47441 h 401227"/>
              <a:gd name="connsiteX8" fmla="*/ 391886 w 438150"/>
              <a:gd name="connsiteY8" fmla="*/ 134527 h 401227"/>
              <a:gd name="connsiteX9" fmla="*/ 438150 w 438150"/>
              <a:gd name="connsiteY9" fmla="*/ 1177 h 401227"/>
              <a:gd name="connsiteX10" fmla="*/ 402772 w 438150"/>
              <a:gd name="connsiteY10" fmla="*/ 227055 h 401227"/>
              <a:gd name="connsiteX11" fmla="*/ 364672 w 438150"/>
              <a:gd name="connsiteY11" fmla="*/ 325026 h 401227"/>
              <a:gd name="connsiteX12" fmla="*/ 315686 w 438150"/>
              <a:gd name="connsiteY12" fmla="*/ 379455 h 401227"/>
              <a:gd name="connsiteX13" fmla="*/ 201386 w 438150"/>
              <a:gd name="connsiteY13" fmla="*/ 401227 h 401227"/>
              <a:gd name="connsiteX14" fmla="*/ 125186 w 438150"/>
              <a:gd name="connsiteY14" fmla="*/ 379455 h 401227"/>
              <a:gd name="connsiteX15" fmla="*/ 73479 w 438150"/>
              <a:gd name="connsiteY15" fmla="*/ 330470 h 401227"/>
              <a:gd name="connsiteX16" fmla="*/ 48986 w 438150"/>
              <a:gd name="connsiteY16" fmla="*/ 281484 h 401227"/>
              <a:gd name="connsiteX17" fmla="*/ 0 w 438150"/>
              <a:gd name="connsiteY17" fmla="*/ 208005 h 401227"/>
              <a:gd name="connsiteX0" fmla="*/ 0 w 438150"/>
              <a:gd name="connsiteY0" fmla="*/ 208005 h 401227"/>
              <a:gd name="connsiteX1" fmla="*/ 57150 w 438150"/>
              <a:gd name="connsiteY1" fmla="*/ 167184 h 401227"/>
              <a:gd name="connsiteX2" fmla="*/ 111579 w 438150"/>
              <a:gd name="connsiteY2" fmla="*/ 229777 h 401227"/>
              <a:gd name="connsiteX3" fmla="*/ 176893 w 438150"/>
              <a:gd name="connsiteY3" fmla="*/ 303255 h 401227"/>
              <a:gd name="connsiteX4" fmla="*/ 239486 w 438150"/>
              <a:gd name="connsiteY4" fmla="*/ 314140 h 401227"/>
              <a:gd name="connsiteX5" fmla="*/ 280307 w 438150"/>
              <a:gd name="connsiteY5" fmla="*/ 276041 h 401227"/>
              <a:gd name="connsiteX6" fmla="*/ 326572 w 438150"/>
              <a:gd name="connsiteY6" fmla="*/ 180791 h 401227"/>
              <a:gd name="connsiteX7" fmla="*/ 367393 w 438150"/>
              <a:gd name="connsiteY7" fmla="*/ 47441 h 401227"/>
              <a:gd name="connsiteX8" fmla="*/ 391886 w 438150"/>
              <a:gd name="connsiteY8" fmla="*/ 134527 h 401227"/>
              <a:gd name="connsiteX9" fmla="*/ 438150 w 438150"/>
              <a:gd name="connsiteY9" fmla="*/ 1177 h 401227"/>
              <a:gd name="connsiteX10" fmla="*/ 402772 w 438150"/>
              <a:gd name="connsiteY10" fmla="*/ 227055 h 401227"/>
              <a:gd name="connsiteX11" fmla="*/ 364672 w 438150"/>
              <a:gd name="connsiteY11" fmla="*/ 325026 h 401227"/>
              <a:gd name="connsiteX12" fmla="*/ 315686 w 438150"/>
              <a:gd name="connsiteY12" fmla="*/ 379455 h 401227"/>
              <a:gd name="connsiteX13" fmla="*/ 201386 w 438150"/>
              <a:gd name="connsiteY13" fmla="*/ 401227 h 401227"/>
              <a:gd name="connsiteX14" fmla="*/ 125186 w 438150"/>
              <a:gd name="connsiteY14" fmla="*/ 379455 h 401227"/>
              <a:gd name="connsiteX15" fmla="*/ 73479 w 438150"/>
              <a:gd name="connsiteY15" fmla="*/ 330470 h 401227"/>
              <a:gd name="connsiteX16" fmla="*/ 48986 w 438150"/>
              <a:gd name="connsiteY16" fmla="*/ 281484 h 401227"/>
              <a:gd name="connsiteX17" fmla="*/ 0 w 438150"/>
              <a:gd name="connsiteY17" fmla="*/ 208005 h 401227"/>
              <a:gd name="connsiteX0" fmla="*/ 0 w 438150"/>
              <a:gd name="connsiteY0" fmla="*/ 208005 h 401227"/>
              <a:gd name="connsiteX1" fmla="*/ 57150 w 438150"/>
              <a:gd name="connsiteY1" fmla="*/ 167184 h 401227"/>
              <a:gd name="connsiteX2" fmla="*/ 111579 w 438150"/>
              <a:gd name="connsiteY2" fmla="*/ 229777 h 401227"/>
              <a:gd name="connsiteX3" fmla="*/ 176893 w 438150"/>
              <a:gd name="connsiteY3" fmla="*/ 303255 h 401227"/>
              <a:gd name="connsiteX4" fmla="*/ 239486 w 438150"/>
              <a:gd name="connsiteY4" fmla="*/ 314140 h 401227"/>
              <a:gd name="connsiteX5" fmla="*/ 280307 w 438150"/>
              <a:gd name="connsiteY5" fmla="*/ 276041 h 401227"/>
              <a:gd name="connsiteX6" fmla="*/ 326572 w 438150"/>
              <a:gd name="connsiteY6" fmla="*/ 180791 h 401227"/>
              <a:gd name="connsiteX7" fmla="*/ 367393 w 438150"/>
              <a:gd name="connsiteY7" fmla="*/ 47441 h 401227"/>
              <a:gd name="connsiteX8" fmla="*/ 391886 w 438150"/>
              <a:gd name="connsiteY8" fmla="*/ 134527 h 401227"/>
              <a:gd name="connsiteX9" fmla="*/ 438150 w 438150"/>
              <a:gd name="connsiteY9" fmla="*/ 1177 h 401227"/>
              <a:gd name="connsiteX10" fmla="*/ 402772 w 438150"/>
              <a:gd name="connsiteY10" fmla="*/ 227055 h 401227"/>
              <a:gd name="connsiteX11" fmla="*/ 372836 w 438150"/>
              <a:gd name="connsiteY11" fmla="*/ 289647 h 401227"/>
              <a:gd name="connsiteX12" fmla="*/ 315686 w 438150"/>
              <a:gd name="connsiteY12" fmla="*/ 379455 h 401227"/>
              <a:gd name="connsiteX13" fmla="*/ 201386 w 438150"/>
              <a:gd name="connsiteY13" fmla="*/ 401227 h 401227"/>
              <a:gd name="connsiteX14" fmla="*/ 125186 w 438150"/>
              <a:gd name="connsiteY14" fmla="*/ 379455 h 401227"/>
              <a:gd name="connsiteX15" fmla="*/ 73479 w 438150"/>
              <a:gd name="connsiteY15" fmla="*/ 330470 h 401227"/>
              <a:gd name="connsiteX16" fmla="*/ 48986 w 438150"/>
              <a:gd name="connsiteY16" fmla="*/ 281484 h 401227"/>
              <a:gd name="connsiteX17" fmla="*/ 0 w 438150"/>
              <a:gd name="connsiteY17" fmla="*/ 208005 h 401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38150" h="401227">
                <a:moveTo>
                  <a:pt x="0" y="208005"/>
                </a:moveTo>
                <a:lnTo>
                  <a:pt x="57150" y="167184"/>
                </a:lnTo>
                <a:lnTo>
                  <a:pt x="111579" y="229777"/>
                </a:lnTo>
                <a:cubicBezTo>
                  <a:pt x="131536" y="252455"/>
                  <a:pt x="155575" y="289195"/>
                  <a:pt x="176893" y="303255"/>
                </a:cubicBezTo>
                <a:cubicBezTo>
                  <a:pt x="198211" y="317315"/>
                  <a:pt x="224972" y="331376"/>
                  <a:pt x="239486" y="314140"/>
                </a:cubicBezTo>
                <a:cubicBezTo>
                  <a:pt x="253093" y="301440"/>
                  <a:pt x="265793" y="298266"/>
                  <a:pt x="280307" y="276041"/>
                </a:cubicBezTo>
                <a:cubicBezTo>
                  <a:pt x="294821" y="253816"/>
                  <a:pt x="312965" y="225241"/>
                  <a:pt x="326572" y="180791"/>
                </a:cubicBezTo>
                <a:lnTo>
                  <a:pt x="367393" y="47441"/>
                </a:lnTo>
                <a:cubicBezTo>
                  <a:pt x="378279" y="39730"/>
                  <a:pt x="380093" y="142238"/>
                  <a:pt x="391886" y="134527"/>
                </a:cubicBezTo>
                <a:cubicBezTo>
                  <a:pt x="403679" y="126816"/>
                  <a:pt x="436336" y="-14244"/>
                  <a:pt x="438150" y="1177"/>
                </a:cubicBezTo>
                <a:cubicBezTo>
                  <a:pt x="426357" y="76470"/>
                  <a:pt x="413658" y="178977"/>
                  <a:pt x="402772" y="227055"/>
                </a:cubicBezTo>
                <a:cubicBezTo>
                  <a:pt x="391886" y="275133"/>
                  <a:pt x="387350" y="264247"/>
                  <a:pt x="372836" y="289647"/>
                </a:cubicBezTo>
                <a:cubicBezTo>
                  <a:pt x="358322" y="315047"/>
                  <a:pt x="344261" y="360858"/>
                  <a:pt x="315686" y="379455"/>
                </a:cubicBezTo>
                <a:cubicBezTo>
                  <a:pt x="287111" y="398052"/>
                  <a:pt x="233136" y="401227"/>
                  <a:pt x="201386" y="401227"/>
                </a:cubicBezTo>
                <a:cubicBezTo>
                  <a:pt x="169636" y="401227"/>
                  <a:pt x="150586" y="386712"/>
                  <a:pt x="125186" y="379455"/>
                </a:cubicBezTo>
                <a:cubicBezTo>
                  <a:pt x="103868" y="367662"/>
                  <a:pt x="81643" y="346799"/>
                  <a:pt x="73479" y="330470"/>
                </a:cubicBezTo>
                <a:lnTo>
                  <a:pt x="48986" y="281484"/>
                </a:lnTo>
                <a:lnTo>
                  <a:pt x="0" y="208005"/>
                </a:lnTo>
                <a:close/>
              </a:path>
            </a:pathLst>
          </a:custGeom>
          <a:solidFill>
            <a:srgbClr val="9DB4A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46C4FA9-9D69-47B5-8058-DDE08FBEA854}"/>
              </a:ext>
            </a:extLst>
          </p:cNvPr>
          <p:cNvSpPr/>
          <p:nvPr/>
        </p:nvSpPr>
        <p:spPr>
          <a:xfrm>
            <a:off x="130969" y="1685926"/>
            <a:ext cx="1493044" cy="1479180"/>
          </a:xfrm>
          <a:custGeom>
            <a:avLst/>
            <a:gdLst>
              <a:gd name="connsiteX0" fmla="*/ 0 w 1493044"/>
              <a:gd name="connsiteY0" fmla="*/ 945356 h 1473994"/>
              <a:gd name="connsiteX1" fmla="*/ 90487 w 1493044"/>
              <a:gd name="connsiteY1" fmla="*/ 852488 h 1473994"/>
              <a:gd name="connsiteX2" fmla="*/ 97631 w 1493044"/>
              <a:gd name="connsiteY2" fmla="*/ 831056 h 1473994"/>
              <a:gd name="connsiteX3" fmla="*/ 240506 w 1493044"/>
              <a:gd name="connsiteY3" fmla="*/ 678656 h 1473994"/>
              <a:gd name="connsiteX4" fmla="*/ 428625 w 1493044"/>
              <a:gd name="connsiteY4" fmla="*/ 631031 h 1473994"/>
              <a:gd name="connsiteX5" fmla="*/ 614362 w 1493044"/>
              <a:gd name="connsiteY5" fmla="*/ 495300 h 1473994"/>
              <a:gd name="connsiteX6" fmla="*/ 726281 w 1493044"/>
              <a:gd name="connsiteY6" fmla="*/ 359569 h 1473994"/>
              <a:gd name="connsiteX7" fmla="*/ 800100 w 1493044"/>
              <a:gd name="connsiteY7" fmla="*/ 292894 h 1473994"/>
              <a:gd name="connsiteX8" fmla="*/ 914400 w 1493044"/>
              <a:gd name="connsiteY8" fmla="*/ 204788 h 1473994"/>
              <a:gd name="connsiteX9" fmla="*/ 964406 w 1493044"/>
              <a:gd name="connsiteY9" fmla="*/ 159544 h 1473994"/>
              <a:gd name="connsiteX10" fmla="*/ 1012031 w 1493044"/>
              <a:gd name="connsiteY10" fmla="*/ 95250 h 1473994"/>
              <a:gd name="connsiteX11" fmla="*/ 1050131 w 1493044"/>
              <a:gd name="connsiteY11" fmla="*/ 54769 h 1473994"/>
              <a:gd name="connsiteX12" fmla="*/ 1062037 w 1493044"/>
              <a:gd name="connsiteY12" fmla="*/ 16669 h 1473994"/>
              <a:gd name="connsiteX13" fmla="*/ 1085850 w 1493044"/>
              <a:gd name="connsiteY13" fmla="*/ 0 h 1473994"/>
              <a:gd name="connsiteX14" fmla="*/ 1100137 w 1493044"/>
              <a:gd name="connsiteY14" fmla="*/ 61913 h 1473994"/>
              <a:gd name="connsiteX15" fmla="*/ 1123950 w 1493044"/>
              <a:gd name="connsiteY15" fmla="*/ 104775 h 1473994"/>
              <a:gd name="connsiteX16" fmla="*/ 1143000 w 1493044"/>
              <a:gd name="connsiteY16" fmla="*/ 95250 h 1473994"/>
              <a:gd name="connsiteX17" fmla="*/ 1188244 w 1493044"/>
              <a:gd name="connsiteY17" fmla="*/ 45244 h 1473994"/>
              <a:gd name="connsiteX18" fmla="*/ 1219200 w 1493044"/>
              <a:gd name="connsiteY18" fmla="*/ 19050 h 1473994"/>
              <a:gd name="connsiteX19" fmla="*/ 1262062 w 1493044"/>
              <a:gd name="connsiteY19" fmla="*/ 95250 h 1473994"/>
              <a:gd name="connsiteX20" fmla="*/ 1300162 w 1493044"/>
              <a:gd name="connsiteY20" fmla="*/ 145256 h 1473994"/>
              <a:gd name="connsiteX21" fmla="*/ 1343025 w 1493044"/>
              <a:gd name="connsiteY21" fmla="*/ 202406 h 1473994"/>
              <a:gd name="connsiteX22" fmla="*/ 1366837 w 1493044"/>
              <a:gd name="connsiteY22" fmla="*/ 219075 h 1473994"/>
              <a:gd name="connsiteX23" fmla="*/ 1378744 w 1493044"/>
              <a:gd name="connsiteY23" fmla="*/ 221456 h 1473994"/>
              <a:gd name="connsiteX24" fmla="*/ 1409700 w 1493044"/>
              <a:gd name="connsiteY24" fmla="*/ 233363 h 1473994"/>
              <a:gd name="connsiteX25" fmla="*/ 1457325 w 1493044"/>
              <a:gd name="connsiteY25" fmla="*/ 266700 h 1473994"/>
              <a:gd name="connsiteX26" fmla="*/ 1493044 w 1493044"/>
              <a:gd name="connsiteY26" fmla="*/ 292894 h 1473994"/>
              <a:gd name="connsiteX27" fmla="*/ 1269206 w 1493044"/>
              <a:gd name="connsiteY27" fmla="*/ 588169 h 1473994"/>
              <a:gd name="connsiteX28" fmla="*/ 1059656 w 1493044"/>
              <a:gd name="connsiteY28" fmla="*/ 931069 h 1473994"/>
              <a:gd name="connsiteX29" fmla="*/ 790575 w 1493044"/>
              <a:gd name="connsiteY29" fmla="*/ 1259681 h 1473994"/>
              <a:gd name="connsiteX30" fmla="*/ 602456 w 1493044"/>
              <a:gd name="connsiteY30" fmla="*/ 1435894 h 1473994"/>
              <a:gd name="connsiteX31" fmla="*/ 478631 w 1493044"/>
              <a:gd name="connsiteY31" fmla="*/ 1473994 h 1473994"/>
              <a:gd name="connsiteX32" fmla="*/ 373856 w 1493044"/>
              <a:gd name="connsiteY32" fmla="*/ 1423988 h 1473994"/>
              <a:gd name="connsiteX33" fmla="*/ 285750 w 1493044"/>
              <a:gd name="connsiteY33" fmla="*/ 1388269 h 1473994"/>
              <a:gd name="connsiteX34" fmla="*/ 230981 w 1493044"/>
              <a:gd name="connsiteY34" fmla="*/ 1414463 h 1473994"/>
              <a:gd name="connsiteX35" fmla="*/ 157162 w 1493044"/>
              <a:gd name="connsiteY35" fmla="*/ 1466850 h 1473994"/>
              <a:gd name="connsiteX36" fmla="*/ 102394 w 1493044"/>
              <a:gd name="connsiteY36" fmla="*/ 1473994 h 1473994"/>
              <a:gd name="connsiteX37" fmla="*/ 7144 w 1493044"/>
              <a:gd name="connsiteY37" fmla="*/ 1469231 h 1473994"/>
              <a:gd name="connsiteX38" fmla="*/ 0 w 1493044"/>
              <a:gd name="connsiteY38" fmla="*/ 945356 h 1473994"/>
              <a:gd name="connsiteX0" fmla="*/ 0 w 1493044"/>
              <a:gd name="connsiteY0" fmla="*/ 945356 h 1476375"/>
              <a:gd name="connsiteX1" fmla="*/ 90487 w 1493044"/>
              <a:gd name="connsiteY1" fmla="*/ 852488 h 1476375"/>
              <a:gd name="connsiteX2" fmla="*/ 97631 w 1493044"/>
              <a:gd name="connsiteY2" fmla="*/ 831056 h 1476375"/>
              <a:gd name="connsiteX3" fmla="*/ 240506 w 1493044"/>
              <a:gd name="connsiteY3" fmla="*/ 678656 h 1476375"/>
              <a:gd name="connsiteX4" fmla="*/ 428625 w 1493044"/>
              <a:gd name="connsiteY4" fmla="*/ 631031 h 1476375"/>
              <a:gd name="connsiteX5" fmla="*/ 614362 w 1493044"/>
              <a:gd name="connsiteY5" fmla="*/ 495300 h 1476375"/>
              <a:gd name="connsiteX6" fmla="*/ 726281 w 1493044"/>
              <a:gd name="connsiteY6" fmla="*/ 359569 h 1476375"/>
              <a:gd name="connsiteX7" fmla="*/ 800100 w 1493044"/>
              <a:gd name="connsiteY7" fmla="*/ 292894 h 1476375"/>
              <a:gd name="connsiteX8" fmla="*/ 914400 w 1493044"/>
              <a:gd name="connsiteY8" fmla="*/ 204788 h 1476375"/>
              <a:gd name="connsiteX9" fmla="*/ 964406 w 1493044"/>
              <a:gd name="connsiteY9" fmla="*/ 159544 h 1476375"/>
              <a:gd name="connsiteX10" fmla="*/ 1012031 w 1493044"/>
              <a:gd name="connsiteY10" fmla="*/ 95250 h 1476375"/>
              <a:gd name="connsiteX11" fmla="*/ 1050131 w 1493044"/>
              <a:gd name="connsiteY11" fmla="*/ 54769 h 1476375"/>
              <a:gd name="connsiteX12" fmla="*/ 1062037 w 1493044"/>
              <a:gd name="connsiteY12" fmla="*/ 16669 h 1476375"/>
              <a:gd name="connsiteX13" fmla="*/ 1085850 w 1493044"/>
              <a:gd name="connsiteY13" fmla="*/ 0 h 1476375"/>
              <a:gd name="connsiteX14" fmla="*/ 1100137 w 1493044"/>
              <a:gd name="connsiteY14" fmla="*/ 61913 h 1476375"/>
              <a:gd name="connsiteX15" fmla="*/ 1123950 w 1493044"/>
              <a:gd name="connsiteY15" fmla="*/ 104775 h 1476375"/>
              <a:gd name="connsiteX16" fmla="*/ 1143000 w 1493044"/>
              <a:gd name="connsiteY16" fmla="*/ 95250 h 1476375"/>
              <a:gd name="connsiteX17" fmla="*/ 1188244 w 1493044"/>
              <a:gd name="connsiteY17" fmla="*/ 45244 h 1476375"/>
              <a:gd name="connsiteX18" fmla="*/ 1219200 w 1493044"/>
              <a:gd name="connsiteY18" fmla="*/ 19050 h 1476375"/>
              <a:gd name="connsiteX19" fmla="*/ 1262062 w 1493044"/>
              <a:gd name="connsiteY19" fmla="*/ 95250 h 1476375"/>
              <a:gd name="connsiteX20" fmla="*/ 1300162 w 1493044"/>
              <a:gd name="connsiteY20" fmla="*/ 145256 h 1476375"/>
              <a:gd name="connsiteX21" fmla="*/ 1343025 w 1493044"/>
              <a:gd name="connsiteY21" fmla="*/ 202406 h 1476375"/>
              <a:gd name="connsiteX22" fmla="*/ 1366837 w 1493044"/>
              <a:gd name="connsiteY22" fmla="*/ 219075 h 1476375"/>
              <a:gd name="connsiteX23" fmla="*/ 1378744 w 1493044"/>
              <a:gd name="connsiteY23" fmla="*/ 221456 h 1476375"/>
              <a:gd name="connsiteX24" fmla="*/ 1409700 w 1493044"/>
              <a:gd name="connsiteY24" fmla="*/ 233363 h 1476375"/>
              <a:gd name="connsiteX25" fmla="*/ 1457325 w 1493044"/>
              <a:gd name="connsiteY25" fmla="*/ 266700 h 1476375"/>
              <a:gd name="connsiteX26" fmla="*/ 1493044 w 1493044"/>
              <a:gd name="connsiteY26" fmla="*/ 292894 h 1476375"/>
              <a:gd name="connsiteX27" fmla="*/ 1269206 w 1493044"/>
              <a:gd name="connsiteY27" fmla="*/ 588169 h 1476375"/>
              <a:gd name="connsiteX28" fmla="*/ 1059656 w 1493044"/>
              <a:gd name="connsiteY28" fmla="*/ 931069 h 1476375"/>
              <a:gd name="connsiteX29" fmla="*/ 790575 w 1493044"/>
              <a:gd name="connsiteY29" fmla="*/ 1259681 h 1476375"/>
              <a:gd name="connsiteX30" fmla="*/ 602456 w 1493044"/>
              <a:gd name="connsiteY30" fmla="*/ 1435894 h 1476375"/>
              <a:gd name="connsiteX31" fmla="*/ 478631 w 1493044"/>
              <a:gd name="connsiteY31" fmla="*/ 1473994 h 1476375"/>
              <a:gd name="connsiteX32" fmla="*/ 373856 w 1493044"/>
              <a:gd name="connsiteY32" fmla="*/ 1423988 h 1476375"/>
              <a:gd name="connsiteX33" fmla="*/ 285750 w 1493044"/>
              <a:gd name="connsiteY33" fmla="*/ 1388269 h 1476375"/>
              <a:gd name="connsiteX34" fmla="*/ 230981 w 1493044"/>
              <a:gd name="connsiteY34" fmla="*/ 1414463 h 1476375"/>
              <a:gd name="connsiteX35" fmla="*/ 157162 w 1493044"/>
              <a:gd name="connsiteY35" fmla="*/ 1466850 h 1476375"/>
              <a:gd name="connsiteX36" fmla="*/ 35719 w 1493044"/>
              <a:gd name="connsiteY36" fmla="*/ 1476375 h 1476375"/>
              <a:gd name="connsiteX37" fmla="*/ 7144 w 1493044"/>
              <a:gd name="connsiteY37" fmla="*/ 1469231 h 1476375"/>
              <a:gd name="connsiteX38" fmla="*/ 0 w 1493044"/>
              <a:gd name="connsiteY38" fmla="*/ 945356 h 1476375"/>
              <a:gd name="connsiteX0" fmla="*/ 0 w 1493044"/>
              <a:gd name="connsiteY0" fmla="*/ 945356 h 1476375"/>
              <a:gd name="connsiteX1" fmla="*/ 90487 w 1493044"/>
              <a:gd name="connsiteY1" fmla="*/ 852488 h 1476375"/>
              <a:gd name="connsiteX2" fmla="*/ 97631 w 1493044"/>
              <a:gd name="connsiteY2" fmla="*/ 831056 h 1476375"/>
              <a:gd name="connsiteX3" fmla="*/ 240506 w 1493044"/>
              <a:gd name="connsiteY3" fmla="*/ 678656 h 1476375"/>
              <a:gd name="connsiteX4" fmla="*/ 428625 w 1493044"/>
              <a:gd name="connsiteY4" fmla="*/ 631031 h 1476375"/>
              <a:gd name="connsiteX5" fmla="*/ 614362 w 1493044"/>
              <a:gd name="connsiteY5" fmla="*/ 495300 h 1476375"/>
              <a:gd name="connsiteX6" fmla="*/ 726281 w 1493044"/>
              <a:gd name="connsiteY6" fmla="*/ 359569 h 1476375"/>
              <a:gd name="connsiteX7" fmla="*/ 800100 w 1493044"/>
              <a:gd name="connsiteY7" fmla="*/ 292894 h 1476375"/>
              <a:gd name="connsiteX8" fmla="*/ 914400 w 1493044"/>
              <a:gd name="connsiteY8" fmla="*/ 204788 h 1476375"/>
              <a:gd name="connsiteX9" fmla="*/ 964406 w 1493044"/>
              <a:gd name="connsiteY9" fmla="*/ 159544 h 1476375"/>
              <a:gd name="connsiteX10" fmla="*/ 1012031 w 1493044"/>
              <a:gd name="connsiteY10" fmla="*/ 95250 h 1476375"/>
              <a:gd name="connsiteX11" fmla="*/ 1050131 w 1493044"/>
              <a:gd name="connsiteY11" fmla="*/ 54769 h 1476375"/>
              <a:gd name="connsiteX12" fmla="*/ 1062037 w 1493044"/>
              <a:gd name="connsiteY12" fmla="*/ 16669 h 1476375"/>
              <a:gd name="connsiteX13" fmla="*/ 1085850 w 1493044"/>
              <a:gd name="connsiteY13" fmla="*/ 0 h 1476375"/>
              <a:gd name="connsiteX14" fmla="*/ 1100137 w 1493044"/>
              <a:gd name="connsiteY14" fmla="*/ 61913 h 1476375"/>
              <a:gd name="connsiteX15" fmla="*/ 1123950 w 1493044"/>
              <a:gd name="connsiteY15" fmla="*/ 104775 h 1476375"/>
              <a:gd name="connsiteX16" fmla="*/ 1143000 w 1493044"/>
              <a:gd name="connsiteY16" fmla="*/ 95250 h 1476375"/>
              <a:gd name="connsiteX17" fmla="*/ 1188244 w 1493044"/>
              <a:gd name="connsiteY17" fmla="*/ 45244 h 1476375"/>
              <a:gd name="connsiteX18" fmla="*/ 1219200 w 1493044"/>
              <a:gd name="connsiteY18" fmla="*/ 19050 h 1476375"/>
              <a:gd name="connsiteX19" fmla="*/ 1262062 w 1493044"/>
              <a:gd name="connsiteY19" fmla="*/ 95250 h 1476375"/>
              <a:gd name="connsiteX20" fmla="*/ 1300162 w 1493044"/>
              <a:gd name="connsiteY20" fmla="*/ 145256 h 1476375"/>
              <a:gd name="connsiteX21" fmla="*/ 1343025 w 1493044"/>
              <a:gd name="connsiteY21" fmla="*/ 202406 h 1476375"/>
              <a:gd name="connsiteX22" fmla="*/ 1366837 w 1493044"/>
              <a:gd name="connsiteY22" fmla="*/ 219075 h 1476375"/>
              <a:gd name="connsiteX23" fmla="*/ 1378744 w 1493044"/>
              <a:gd name="connsiteY23" fmla="*/ 221456 h 1476375"/>
              <a:gd name="connsiteX24" fmla="*/ 1409700 w 1493044"/>
              <a:gd name="connsiteY24" fmla="*/ 233363 h 1476375"/>
              <a:gd name="connsiteX25" fmla="*/ 1457325 w 1493044"/>
              <a:gd name="connsiteY25" fmla="*/ 266700 h 1476375"/>
              <a:gd name="connsiteX26" fmla="*/ 1493044 w 1493044"/>
              <a:gd name="connsiteY26" fmla="*/ 292894 h 1476375"/>
              <a:gd name="connsiteX27" fmla="*/ 1269206 w 1493044"/>
              <a:gd name="connsiteY27" fmla="*/ 588169 h 1476375"/>
              <a:gd name="connsiteX28" fmla="*/ 1059656 w 1493044"/>
              <a:gd name="connsiteY28" fmla="*/ 931069 h 1476375"/>
              <a:gd name="connsiteX29" fmla="*/ 790575 w 1493044"/>
              <a:gd name="connsiteY29" fmla="*/ 1259681 h 1476375"/>
              <a:gd name="connsiteX30" fmla="*/ 602456 w 1493044"/>
              <a:gd name="connsiteY30" fmla="*/ 1435894 h 1476375"/>
              <a:gd name="connsiteX31" fmla="*/ 478631 w 1493044"/>
              <a:gd name="connsiteY31" fmla="*/ 1473994 h 1476375"/>
              <a:gd name="connsiteX32" fmla="*/ 373856 w 1493044"/>
              <a:gd name="connsiteY32" fmla="*/ 1423988 h 1476375"/>
              <a:gd name="connsiteX33" fmla="*/ 285750 w 1493044"/>
              <a:gd name="connsiteY33" fmla="*/ 1388269 h 1476375"/>
              <a:gd name="connsiteX34" fmla="*/ 230981 w 1493044"/>
              <a:gd name="connsiteY34" fmla="*/ 1414463 h 1476375"/>
              <a:gd name="connsiteX35" fmla="*/ 157162 w 1493044"/>
              <a:gd name="connsiteY35" fmla="*/ 1466850 h 1476375"/>
              <a:gd name="connsiteX36" fmla="*/ 35719 w 1493044"/>
              <a:gd name="connsiteY36" fmla="*/ 1476375 h 1476375"/>
              <a:gd name="connsiteX37" fmla="*/ 7144 w 1493044"/>
              <a:gd name="connsiteY37" fmla="*/ 1469231 h 1476375"/>
              <a:gd name="connsiteX38" fmla="*/ 0 w 1493044"/>
              <a:gd name="connsiteY38" fmla="*/ 945356 h 1476375"/>
              <a:gd name="connsiteX0" fmla="*/ 0 w 1493044"/>
              <a:gd name="connsiteY0" fmla="*/ 945356 h 1479180"/>
              <a:gd name="connsiteX1" fmla="*/ 90487 w 1493044"/>
              <a:gd name="connsiteY1" fmla="*/ 852488 h 1479180"/>
              <a:gd name="connsiteX2" fmla="*/ 97631 w 1493044"/>
              <a:gd name="connsiteY2" fmla="*/ 831056 h 1479180"/>
              <a:gd name="connsiteX3" fmla="*/ 240506 w 1493044"/>
              <a:gd name="connsiteY3" fmla="*/ 678656 h 1479180"/>
              <a:gd name="connsiteX4" fmla="*/ 428625 w 1493044"/>
              <a:gd name="connsiteY4" fmla="*/ 631031 h 1479180"/>
              <a:gd name="connsiteX5" fmla="*/ 614362 w 1493044"/>
              <a:gd name="connsiteY5" fmla="*/ 495300 h 1479180"/>
              <a:gd name="connsiteX6" fmla="*/ 726281 w 1493044"/>
              <a:gd name="connsiteY6" fmla="*/ 359569 h 1479180"/>
              <a:gd name="connsiteX7" fmla="*/ 800100 w 1493044"/>
              <a:gd name="connsiteY7" fmla="*/ 292894 h 1479180"/>
              <a:gd name="connsiteX8" fmla="*/ 914400 w 1493044"/>
              <a:gd name="connsiteY8" fmla="*/ 204788 h 1479180"/>
              <a:gd name="connsiteX9" fmla="*/ 964406 w 1493044"/>
              <a:gd name="connsiteY9" fmla="*/ 159544 h 1479180"/>
              <a:gd name="connsiteX10" fmla="*/ 1012031 w 1493044"/>
              <a:gd name="connsiteY10" fmla="*/ 95250 h 1479180"/>
              <a:gd name="connsiteX11" fmla="*/ 1050131 w 1493044"/>
              <a:gd name="connsiteY11" fmla="*/ 54769 h 1479180"/>
              <a:gd name="connsiteX12" fmla="*/ 1062037 w 1493044"/>
              <a:gd name="connsiteY12" fmla="*/ 16669 h 1479180"/>
              <a:gd name="connsiteX13" fmla="*/ 1085850 w 1493044"/>
              <a:gd name="connsiteY13" fmla="*/ 0 h 1479180"/>
              <a:gd name="connsiteX14" fmla="*/ 1100137 w 1493044"/>
              <a:gd name="connsiteY14" fmla="*/ 61913 h 1479180"/>
              <a:gd name="connsiteX15" fmla="*/ 1123950 w 1493044"/>
              <a:gd name="connsiteY15" fmla="*/ 104775 h 1479180"/>
              <a:gd name="connsiteX16" fmla="*/ 1143000 w 1493044"/>
              <a:gd name="connsiteY16" fmla="*/ 95250 h 1479180"/>
              <a:gd name="connsiteX17" fmla="*/ 1188244 w 1493044"/>
              <a:gd name="connsiteY17" fmla="*/ 45244 h 1479180"/>
              <a:gd name="connsiteX18" fmla="*/ 1219200 w 1493044"/>
              <a:gd name="connsiteY18" fmla="*/ 19050 h 1479180"/>
              <a:gd name="connsiteX19" fmla="*/ 1262062 w 1493044"/>
              <a:gd name="connsiteY19" fmla="*/ 95250 h 1479180"/>
              <a:gd name="connsiteX20" fmla="*/ 1300162 w 1493044"/>
              <a:gd name="connsiteY20" fmla="*/ 145256 h 1479180"/>
              <a:gd name="connsiteX21" fmla="*/ 1343025 w 1493044"/>
              <a:gd name="connsiteY21" fmla="*/ 202406 h 1479180"/>
              <a:gd name="connsiteX22" fmla="*/ 1366837 w 1493044"/>
              <a:gd name="connsiteY22" fmla="*/ 219075 h 1479180"/>
              <a:gd name="connsiteX23" fmla="*/ 1378744 w 1493044"/>
              <a:gd name="connsiteY23" fmla="*/ 221456 h 1479180"/>
              <a:gd name="connsiteX24" fmla="*/ 1409700 w 1493044"/>
              <a:gd name="connsiteY24" fmla="*/ 233363 h 1479180"/>
              <a:gd name="connsiteX25" fmla="*/ 1457325 w 1493044"/>
              <a:gd name="connsiteY25" fmla="*/ 266700 h 1479180"/>
              <a:gd name="connsiteX26" fmla="*/ 1493044 w 1493044"/>
              <a:gd name="connsiteY26" fmla="*/ 292894 h 1479180"/>
              <a:gd name="connsiteX27" fmla="*/ 1269206 w 1493044"/>
              <a:gd name="connsiteY27" fmla="*/ 588169 h 1479180"/>
              <a:gd name="connsiteX28" fmla="*/ 1059656 w 1493044"/>
              <a:gd name="connsiteY28" fmla="*/ 931069 h 1479180"/>
              <a:gd name="connsiteX29" fmla="*/ 790575 w 1493044"/>
              <a:gd name="connsiteY29" fmla="*/ 1259681 h 1479180"/>
              <a:gd name="connsiteX30" fmla="*/ 602456 w 1493044"/>
              <a:gd name="connsiteY30" fmla="*/ 1435894 h 1479180"/>
              <a:gd name="connsiteX31" fmla="*/ 478631 w 1493044"/>
              <a:gd name="connsiteY31" fmla="*/ 1473994 h 1479180"/>
              <a:gd name="connsiteX32" fmla="*/ 373856 w 1493044"/>
              <a:gd name="connsiteY32" fmla="*/ 1423988 h 1479180"/>
              <a:gd name="connsiteX33" fmla="*/ 285750 w 1493044"/>
              <a:gd name="connsiteY33" fmla="*/ 1388269 h 1479180"/>
              <a:gd name="connsiteX34" fmla="*/ 230981 w 1493044"/>
              <a:gd name="connsiteY34" fmla="*/ 1414463 h 1479180"/>
              <a:gd name="connsiteX35" fmla="*/ 138112 w 1493044"/>
              <a:gd name="connsiteY35" fmla="*/ 1473994 h 1479180"/>
              <a:gd name="connsiteX36" fmla="*/ 35719 w 1493044"/>
              <a:gd name="connsiteY36" fmla="*/ 1476375 h 1479180"/>
              <a:gd name="connsiteX37" fmla="*/ 7144 w 1493044"/>
              <a:gd name="connsiteY37" fmla="*/ 1469231 h 1479180"/>
              <a:gd name="connsiteX38" fmla="*/ 0 w 1493044"/>
              <a:gd name="connsiteY38" fmla="*/ 945356 h 1479180"/>
              <a:gd name="connsiteX0" fmla="*/ 0 w 1493044"/>
              <a:gd name="connsiteY0" fmla="*/ 945356 h 1479180"/>
              <a:gd name="connsiteX1" fmla="*/ 90487 w 1493044"/>
              <a:gd name="connsiteY1" fmla="*/ 852488 h 1479180"/>
              <a:gd name="connsiteX2" fmla="*/ 97631 w 1493044"/>
              <a:gd name="connsiteY2" fmla="*/ 831056 h 1479180"/>
              <a:gd name="connsiteX3" fmla="*/ 240506 w 1493044"/>
              <a:gd name="connsiteY3" fmla="*/ 678656 h 1479180"/>
              <a:gd name="connsiteX4" fmla="*/ 428625 w 1493044"/>
              <a:gd name="connsiteY4" fmla="*/ 631031 h 1479180"/>
              <a:gd name="connsiteX5" fmla="*/ 614362 w 1493044"/>
              <a:gd name="connsiteY5" fmla="*/ 495300 h 1479180"/>
              <a:gd name="connsiteX6" fmla="*/ 726281 w 1493044"/>
              <a:gd name="connsiteY6" fmla="*/ 359569 h 1479180"/>
              <a:gd name="connsiteX7" fmla="*/ 800100 w 1493044"/>
              <a:gd name="connsiteY7" fmla="*/ 292894 h 1479180"/>
              <a:gd name="connsiteX8" fmla="*/ 914400 w 1493044"/>
              <a:gd name="connsiteY8" fmla="*/ 204788 h 1479180"/>
              <a:gd name="connsiteX9" fmla="*/ 964406 w 1493044"/>
              <a:gd name="connsiteY9" fmla="*/ 159544 h 1479180"/>
              <a:gd name="connsiteX10" fmla="*/ 1012031 w 1493044"/>
              <a:gd name="connsiteY10" fmla="*/ 95250 h 1479180"/>
              <a:gd name="connsiteX11" fmla="*/ 1050131 w 1493044"/>
              <a:gd name="connsiteY11" fmla="*/ 54769 h 1479180"/>
              <a:gd name="connsiteX12" fmla="*/ 1062037 w 1493044"/>
              <a:gd name="connsiteY12" fmla="*/ 16669 h 1479180"/>
              <a:gd name="connsiteX13" fmla="*/ 1085850 w 1493044"/>
              <a:gd name="connsiteY13" fmla="*/ 0 h 1479180"/>
              <a:gd name="connsiteX14" fmla="*/ 1100137 w 1493044"/>
              <a:gd name="connsiteY14" fmla="*/ 61913 h 1479180"/>
              <a:gd name="connsiteX15" fmla="*/ 1123950 w 1493044"/>
              <a:gd name="connsiteY15" fmla="*/ 104775 h 1479180"/>
              <a:gd name="connsiteX16" fmla="*/ 1143000 w 1493044"/>
              <a:gd name="connsiteY16" fmla="*/ 95250 h 1479180"/>
              <a:gd name="connsiteX17" fmla="*/ 1188244 w 1493044"/>
              <a:gd name="connsiteY17" fmla="*/ 45244 h 1479180"/>
              <a:gd name="connsiteX18" fmla="*/ 1219200 w 1493044"/>
              <a:gd name="connsiteY18" fmla="*/ 19050 h 1479180"/>
              <a:gd name="connsiteX19" fmla="*/ 1262062 w 1493044"/>
              <a:gd name="connsiteY19" fmla="*/ 95250 h 1479180"/>
              <a:gd name="connsiteX20" fmla="*/ 1300162 w 1493044"/>
              <a:gd name="connsiteY20" fmla="*/ 145256 h 1479180"/>
              <a:gd name="connsiteX21" fmla="*/ 1343025 w 1493044"/>
              <a:gd name="connsiteY21" fmla="*/ 202406 h 1479180"/>
              <a:gd name="connsiteX22" fmla="*/ 1366837 w 1493044"/>
              <a:gd name="connsiteY22" fmla="*/ 219075 h 1479180"/>
              <a:gd name="connsiteX23" fmla="*/ 1378744 w 1493044"/>
              <a:gd name="connsiteY23" fmla="*/ 221456 h 1479180"/>
              <a:gd name="connsiteX24" fmla="*/ 1409700 w 1493044"/>
              <a:gd name="connsiteY24" fmla="*/ 233363 h 1479180"/>
              <a:gd name="connsiteX25" fmla="*/ 1457325 w 1493044"/>
              <a:gd name="connsiteY25" fmla="*/ 266700 h 1479180"/>
              <a:gd name="connsiteX26" fmla="*/ 1493044 w 1493044"/>
              <a:gd name="connsiteY26" fmla="*/ 292894 h 1479180"/>
              <a:gd name="connsiteX27" fmla="*/ 1269206 w 1493044"/>
              <a:gd name="connsiteY27" fmla="*/ 588169 h 1479180"/>
              <a:gd name="connsiteX28" fmla="*/ 1059656 w 1493044"/>
              <a:gd name="connsiteY28" fmla="*/ 931069 h 1479180"/>
              <a:gd name="connsiteX29" fmla="*/ 790575 w 1493044"/>
              <a:gd name="connsiteY29" fmla="*/ 1259681 h 1479180"/>
              <a:gd name="connsiteX30" fmla="*/ 602456 w 1493044"/>
              <a:gd name="connsiteY30" fmla="*/ 1435894 h 1479180"/>
              <a:gd name="connsiteX31" fmla="*/ 478631 w 1493044"/>
              <a:gd name="connsiteY31" fmla="*/ 1473994 h 1479180"/>
              <a:gd name="connsiteX32" fmla="*/ 373856 w 1493044"/>
              <a:gd name="connsiteY32" fmla="*/ 1423988 h 1479180"/>
              <a:gd name="connsiteX33" fmla="*/ 285750 w 1493044"/>
              <a:gd name="connsiteY33" fmla="*/ 1388269 h 1479180"/>
              <a:gd name="connsiteX34" fmla="*/ 230981 w 1493044"/>
              <a:gd name="connsiteY34" fmla="*/ 1414463 h 1479180"/>
              <a:gd name="connsiteX35" fmla="*/ 138112 w 1493044"/>
              <a:gd name="connsiteY35" fmla="*/ 1473994 h 1479180"/>
              <a:gd name="connsiteX36" fmla="*/ 35719 w 1493044"/>
              <a:gd name="connsiteY36" fmla="*/ 1476375 h 1479180"/>
              <a:gd name="connsiteX37" fmla="*/ 7144 w 1493044"/>
              <a:gd name="connsiteY37" fmla="*/ 1469231 h 1479180"/>
              <a:gd name="connsiteX38" fmla="*/ 0 w 1493044"/>
              <a:gd name="connsiteY38" fmla="*/ 945356 h 1479180"/>
              <a:gd name="connsiteX0" fmla="*/ 0 w 1493044"/>
              <a:gd name="connsiteY0" fmla="*/ 945356 h 1479180"/>
              <a:gd name="connsiteX1" fmla="*/ 90487 w 1493044"/>
              <a:gd name="connsiteY1" fmla="*/ 852488 h 1479180"/>
              <a:gd name="connsiteX2" fmla="*/ 97631 w 1493044"/>
              <a:gd name="connsiteY2" fmla="*/ 831056 h 1479180"/>
              <a:gd name="connsiteX3" fmla="*/ 240506 w 1493044"/>
              <a:gd name="connsiteY3" fmla="*/ 678656 h 1479180"/>
              <a:gd name="connsiteX4" fmla="*/ 428625 w 1493044"/>
              <a:gd name="connsiteY4" fmla="*/ 631031 h 1479180"/>
              <a:gd name="connsiteX5" fmla="*/ 614362 w 1493044"/>
              <a:gd name="connsiteY5" fmla="*/ 495300 h 1479180"/>
              <a:gd name="connsiteX6" fmla="*/ 726281 w 1493044"/>
              <a:gd name="connsiteY6" fmla="*/ 359569 h 1479180"/>
              <a:gd name="connsiteX7" fmla="*/ 800100 w 1493044"/>
              <a:gd name="connsiteY7" fmla="*/ 292894 h 1479180"/>
              <a:gd name="connsiteX8" fmla="*/ 914400 w 1493044"/>
              <a:gd name="connsiteY8" fmla="*/ 204788 h 1479180"/>
              <a:gd name="connsiteX9" fmla="*/ 964406 w 1493044"/>
              <a:gd name="connsiteY9" fmla="*/ 159544 h 1479180"/>
              <a:gd name="connsiteX10" fmla="*/ 1012031 w 1493044"/>
              <a:gd name="connsiteY10" fmla="*/ 95250 h 1479180"/>
              <a:gd name="connsiteX11" fmla="*/ 1050131 w 1493044"/>
              <a:gd name="connsiteY11" fmla="*/ 54769 h 1479180"/>
              <a:gd name="connsiteX12" fmla="*/ 1062037 w 1493044"/>
              <a:gd name="connsiteY12" fmla="*/ 16669 h 1479180"/>
              <a:gd name="connsiteX13" fmla="*/ 1085850 w 1493044"/>
              <a:gd name="connsiteY13" fmla="*/ 0 h 1479180"/>
              <a:gd name="connsiteX14" fmla="*/ 1100137 w 1493044"/>
              <a:gd name="connsiteY14" fmla="*/ 61913 h 1479180"/>
              <a:gd name="connsiteX15" fmla="*/ 1123950 w 1493044"/>
              <a:gd name="connsiteY15" fmla="*/ 104775 h 1479180"/>
              <a:gd name="connsiteX16" fmla="*/ 1143000 w 1493044"/>
              <a:gd name="connsiteY16" fmla="*/ 95250 h 1479180"/>
              <a:gd name="connsiteX17" fmla="*/ 1188244 w 1493044"/>
              <a:gd name="connsiteY17" fmla="*/ 45244 h 1479180"/>
              <a:gd name="connsiteX18" fmla="*/ 1219200 w 1493044"/>
              <a:gd name="connsiteY18" fmla="*/ 19050 h 1479180"/>
              <a:gd name="connsiteX19" fmla="*/ 1262062 w 1493044"/>
              <a:gd name="connsiteY19" fmla="*/ 95250 h 1479180"/>
              <a:gd name="connsiteX20" fmla="*/ 1300162 w 1493044"/>
              <a:gd name="connsiteY20" fmla="*/ 145256 h 1479180"/>
              <a:gd name="connsiteX21" fmla="*/ 1343025 w 1493044"/>
              <a:gd name="connsiteY21" fmla="*/ 202406 h 1479180"/>
              <a:gd name="connsiteX22" fmla="*/ 1366837 w 1493044"/>
              <a:gd name="connsiteY22" fmla="*/ 219075 h 1479180"/>
              <a:gd name="connsiteX23" fmla="*/ 1378744 w 1493044"/>
              <a:gd name="connsiteY23" fmla="*/ 221456 h 1479180"/>
              <a:gd name="connsiteX24" fmla="*/ 1409700 w 1493044"/>
              <a:gd name="connsiteY24" fmla="*/ 233363 h 1479180"/>
              <a:gd name="connsiteX25" fmla="*/ 1457325 w 1493044"/>
              <a:gd name="connsiteY25" fmla="*/ 266700 h 1479180"/>
              <a:gd name="connsiteX26" fmla="*/ 1493044 w 1493044"/>
              <a:gd name="connsiteY26" fmla="*/ 292894 h 1479180"/>
              <a:gd name="connsiteX27" fmla="*/ 1269206 w 1493044"/>
              <a:gd name="connsiteY27" fmla="*/ 588169 h 1479180"/>
              <a:gd name="connsiteX28" fmla="*/ 1059656 w 1493044"/>
              <a:gd name="connsiteY28" fmla="*/ 931069 h 1479180"/>
              <a:gd name="connsiteX29" fmla="*/ 790575 w 1493044"/>
              <a:gd name="connsiteY29" fmla="*/ 1259681 h 1479180"/>
              <a:gd name="connsiteX30" fmla="*/ 602456 w 1493044"/>
              <a:gd name="connsiteY30" fmla="*/ 1435894 h 1479180"/>
              <a:gd name="connsiteX31" fmla="*/ 478631 w 1493044"/>
              <a:gd name="connsiteY31" fmla="*/ 1473994 h 1479180"/>
              <a:gd name="connsiteX32" fmla="*/ 373856 w 1493044"/>
              <a:gd name="connsiteY32" fmla="*/ 1423988 h 1479180"/>
              <a:gd name="connsiteX33" fmla="*/ 276225 w 1493044"/>
              <a:gd name="connsiteY33" fmla="*/ 1388269 h 1479180"/>
              <a:gd name="connsiteX34" fmla="*/ 230981 w 1493044"/>
              <a:gd name="connsiteY34" fmla="*/ 1414463 h 1479180"/>
              <a:gd name="connsiteX35" fmla="*/ 138112 w 1493044"/>
              <a:gd name="connsiteY35" fmla="*/ 1473994 h 1479180"/>
              <a:gd name="connsiteX36" fmla="*/ 35719 w 1493044"/>
              <a:gd name="connsiteY36" fmla="*/ 1476375 h 1479180"/>
              <a:gd name="connsiteX37" fmla="*/ 7144 w 1493044"/>
              <a:gd name="connsiteY37" fmla="*/ 1469231 h 1479180"/>
              <a:gd name="connsiteX38" fmla="*/ 0 w 1493044"/>
              <a:gd name="connsiteY38" fmla="*/ 945356 h 1479180"/>
              <a:gd name="connsiteX0" fmla="*/ 0 w 1493044"/>
              <a:gd name="connsiteY0" fmla="*/ 945356 h 1479180"/>
              <a:gd name="connsiteX1" fmla="*/ 90487 w 1493044"/>
              <a:gd name="connsiteY1" fmla="*/ 852488 h 1479180"/>
              <a:gd name="connsiteX2" fmla="*/ 97631 w 1493044"/>
              <a:gd name="connsiteY2" fmla="*/ 831056 h 1479180"/>
              <a:gd name="connsiteX3" fmla="*/ 240506 w 1493044"/>
              <a:gd name="connsiteY3" fmla="*/ 678656 h 1479180"/>
              <a:gd name="connsiteX4" fmla="*/ 428625 w 1493044"/>
              <a:gd name="connsiteY4" fmla="*/ 631031 h 1479180"/>
              <a:gd name="connsiteX5" fmla="*/ 614362 w 1493044"/>
              <a:gd name="connsiteY5" fmla="*/ 495300 h 1479180"/>
              <a:gd name="connsiteX6" fmla="*/ 726281 w 1493044"/>
              <a:gd name="connsiteY6" fmla="*/ 359569 h 1479180"/>
              <a:gd name="connsiteX7" fmla="*/ 800100 w 1493044"/>
              <a:gd name="connsiteY7" fmla="*/ 292894 h 1479180"/>
              <a:gd name="connsiteX8" fmla="*/ 914400 w 1493044"/>
              <a:gd name="connsiteY8" fmla="*/ 204788 h 1479180"/>
              <a:gd name="connsiteX9" fmla="*/ 964406 w 1493044"/>
              <a:gd name="connsiteY9" fmla="*/ 159544 h 1479180"/>
              <a:gd name="connsiteX10" fmla="*/ 1012031 w 1493044"/>
              <a:gd name="connsiteY10" fmla="*/ 95250 h 1479180"/>
              <a:gd name="connsiteX11" fmla="*/ 1050131 w 1493044"/>
              <a:gd name="connsiteY11" fmla="*/ 54769 h 1479180"/>
              <a:gd name="connsiteX12" fmla="*/ 1062037 w 1493044"/>
              <a:gd name="connsiteY12" fmla="*/ 16669 h 1479180"/>
              <a:gd name="connsiteX13" fmla="*/ 1085850 w 1493044"/>
              <a:gd name="connsiteY13" fmla="*/ 0 h 1479180"/>
              <a:gd name="connsiteX14" fmla="*/ 1100137 w 1493044"/>
              <a:gd name="connsiteY14" fmla="*/ 61913 h 1479180"/>
              <a:gd name="connsiteX15" fmla="*/ 1123950 w 1493044"/>
              <a:gd name="connsiteY15" fmla="*/ 104775 h 1479180"/>
              <a:gd name="connsiteX16" fmla="*/ 1143000 w 1493044"/>
              <a:gd name="connsiteY16" fmla="*/ 95250 h 1479180"/>
              <a:gd name="connsiteX17" fmla="*/ 1188244 w 1493044"/>
              <a:gd name="connsiteY17" fmla="*/ 45244 h 1479180"/>
              <a:gd name="connsiteX18" fmla="*/ 1219200 w 1493044"/>
              <a:gd name="connsiteY18" fmla="*/ 19050 h 1479180"/>
              <a:gd name="connsiteX19" fmla="*/ 1262062 w 1493044"/>
              <a:gd name="connsiteY19" fmla="*/ 95250 h 1479180"/>
              <a:gd name="connsiteX20" fmla="*/ 1300162 w 1493044"/>
              <a:gd name="connsiteY20" fmla="*/ 145256 h 1479180"/>
              <a:gd name="connsiteX21" fmla="*/ 1343025 w 1493044"/>
              <a:gd name="connsiteY21" fmla="*/ 202406 h 1479180"/>
              <a:gd name="connsiteX22" fmla="*/ 1366837 w 1493044"/>
              <a:gd name="connsiteY22" fmla="*/ 219075 h 1479180"/>
              <a:gd name="connsiteX23" fmla="*/ 1378744 w 1493044"/>
              <a:gd name="connsiteY23" fmla="*/ 221456 h 1479180"/>
              <a:gd name="connsiteX24" fmla="*/ 1409700 w 1493044"/>
              <a:gd name="connsiteY24" fmla="*/ 233363 h 1479180"/>
              <a:gd name="connsiteX25" fmla="*/ 1457325 w 1493044"/>
              <a:gd name="connsiteY25" fmla="*/ 266700 h 1479180"/>
              <a:gd name="connsiteX26" fmla="*/ 1493044 w 1493044"/>
              <a:gd name="connsiteY26" fmla="*/ 292894 h 1479180"/>
              <a:gd name="connsiteX27" fmla="*/ 1269206 w 1493044"/>
              <a:gd name="connsiteY27" fmla="*/ 588169 h 1479180"/>
              <a:gd name="connsiteX28" fmla="*/ 1059656 w 1493044"/>
              <a:gd name="connsiteY28" fmla="*/ 931069 h 1479180"/>
              <a:gd name="connsiteX29" fmla="*/ 790575 w 1493044"/>
              <a:gd name="connsiteY29" fmla="*/ 1259681 h 1479180"/>
              <a:gd name="connsiteX30" fmla="*/ 602456 w 1493044"/>
              <a:gd name="connsiteY30" fmla="*/ 1435894 h 1479180"/>
              <a:gd name="connsiteX31" fmla="*/ 478631 w 1493044"/>
              <a:gd name="connsiteY31" fmla="*/ 1473994 h 1479180"/>
              <a:gd name="connsiteX32" fmla="*/ 373856 w 1493044"/>
              <a:gd name="connsiteY32" fmla="*/ 1423988 h 1479180"/>
              <a:gd name="connsiteX33" fmla="*/ 276225 w 1493044"/>
              <a:gd name="connsiteY33" fmla="*/ 1388269 h 1479180"/>
              <a:gd name="connsiteX34" fmla="*/ 230981 w 1493044"/>
              <a:gd name="connsiteY34" fmla="*/ 1414463 h 1479180"/>
              <a:gd name="connsiteX35" fmla="*/ 138112 w 1493044"/>
              <a:gd name="connsiteY35" fmla="*/ 1473994 h 1479180"/>
              <a:gd name="connsiteX36" fmla="*/ 35719 w 1493044"/>
              <a:gd name="connsiteY36" fmla="*/ 1476375 h 1479180"/>
              <a:gd name="connsiteX37" fmla="*/ 7144 w 1493044"/>
              <a:gd name="connsiteY37" fmla="*/ 1469231 h 1479180"/>
              <a:gd name="connsiteX38" fmla="*/ 0 w 1493044"/>
              <a:gd name="connsiteY38" fmla="*/ 945356 h 1479180"/>
              <a:gd name="connsiteX0" fmla="*/ 0 w 1493044"/>
              <a:gd name="connsiteY0" fmla="*/ 945356 h 1479180"/>
              <a:gd name="connsiteX1" fmla="*/ 90487 w 1493044"/>
              <a:gd name="connsiteY1" fmla="*/ 852488 h 1479180"/>
              <a:gd name="connsiteX2" fmla="*/ 97631 w 1493044"/>
              <a:gd name="connsiteY2" fmla="*/ 831056 h 1479180"/>
              <a:gd name="connsiteX3" fmla="*/ 240506 w 1493044"/>
              <a:gd name="connsiteY3" fmla="*/ 678656 h 1479180"/>
              <a:gd name="connsiteX4" fmla="*/ 428625 w 1493044"/>
              <a:gd name="connsiteY4" fmla="*/ 631031 h 1479180"/>
              <a:gd name="connsiteX5" fmla="*/ 614362 w 1493044"/>
              <a:gd name="connsiteY5" fmla="*/ 495300 h 1479180"/>
              <a:gd name="connsiteX6" fmla="*/ 726281 w 1493044"/>
              <a:gd name="connsiteY6" fmla="*/ 359569 h 1479180"/>
              <a:gd name="connsiteX7" fmla="*/ 800100 w 1493044"/>
              <a:gd name="connsiteY7" fmla="*/ 292894 h 1479180"/>
              <a:gd name="connsiteX8" fmla="*/ 914400 w 1493044"/>
              <a:gd name="connsiteY8" fmla="*/ 204788 h 1479180"/>
              <a:gd name="connsiteX9" fmla="*/ 964406 w 1493044"/>
              <a:gd name="connsiteY9" fmla="*/ 159544 h 1479180"/>
              <a:gd name="connsiteX10" fmla="*/ 1012031 w 1493044"/>
              <a:gd name="connsiteY10" fmla="*/ 95250 h 1479180"/>
              <a:gd name="connsiteX11" fmla="*/ 1050131 w 1493044"/>
              <a:gd name="connsiteY11" fmla="*/ 54769 h 1479180"/>
              <a:gd name="connsiteX12" fmla="*/ 1062037 w 1493044"/>
              <a:gd name="connsiteY12" fmla="*/ 16669 h 1479180"/>
              <a:gd name="connsiteX13" fmla="*/ 1085850 w 1493044"/>
              <a:gd name="connsiteY13" fmla="*/ 0 h 1479180"/>
              <a:gd name="connsiteX14" fmla="*/ 1100137 w 1493044"/>
              <a:gd name="connsiteY14" fmla="*/ 61913 h 1479180"/>
              <a:gd name="connsiteX15" fmla="*/ 1123950 w 1493044"/>
              <a:gd name="connsiteY15" fmla="*/ 104775 h 1479180"/>
              <a:gd name="connsiteX16" fmla="*/ 1143000 w 1493044"/>
              <a:gd name="connsiteY16" fmla="*/ 95250 h 1479180"/>
              <a:gd name="connsiteX17" fmla="*/ 1188244 w 1493044"/>
              <a:gd name="connsiteY17" fmla="*/ 45244 h 1479180"/>
              <a:gd name="connsiteX18" fmla="*/ 1219200 w 1493044"/>
              <a:gd name="connsiteY18" fmla="*/ 19050 h 1479180"/>
              <a:gd name="connsiteX19" fmla="*/ 1262062 w 1493044"/>
              <a:gd name="connsiteY19" fmla="*/ 95250 h 1479180"/>
              <a:gd name="connsiteX20" fmla="*/ 1300162 w 1493044"/>
              <a:gd name="connsiteY20" fmla="*/ 145256 h 1479180"/>
              <a:gd name="connsiteX21" fmla="*/ 1343025 w 1493044"/>
              <a:gd name="connsiteY21" fmla="*/ 202406 h 1479180"/>
              <a:gd name="connsiteX22" fmla="*/ 1366837 w 1493044"/>
              <a:gd name="connsiteY22" fmla="*/ 219075 h 1479180"/>
              <a:gd name="connsiteX23" fmla="*/ 1378744 w 1493044"/>
              <a:gd name="connsiteY23" fmla="*/ 221456 h 1479180"/>
              <a:gd name="connsiteX24" fmla="*/ 1409700 w 1493044"/>
              <a:gd name="connsiteY24" fmla="*/ 233363 h 1479180"/>
              <a:gd name="connsiteX25" fmla="*/ 1457325 w 1493044"/>
              <a:gd name="connsiteY25" fmla="*/ 266700 h 1479180"/>
              <a:gd name="connsiteX26" fmla="*/ 1493044 w 1493044"/>
              <a:gd name="connsiteY26" fmla="*/ 292894 h 1479180"/>
              <a:gd name="connsiteX27" fmla="*/ 1269206 w 1493044"/>
              <a:gd name="connsiteY27" fmla="*/ 588169 h 1479180"/>
              <a:gd name="connsiteX28" fmla="*/ 1059656 w 1493044"/>
              <a:gd name="connsiteY28" fmla="*/ 931069 h 1479180"/>
              <a:gd name="connsiteX29" fmla="*/ 790575 w 1493044"/>
              <a:gd name="connsiteY29" fmla="*/ 1259681 h 1479180"/>
              <a:gd name="connsiteX30" fmla="*/ 602456 w 1493044"/>
              <a:gd name="connsiteY30" fmla="*/ 1435894 h 1479180"/>
              <a:gd name="connsiteX31" fmla="*/ 478631 w 1493044"/>
              <a:gd name="connsiteY31" fmla="*/ 1473994 h 1479180"/>
              <a:gd name="connsiteX32" fmla="*/ 373856 w 1493044"/>
              <a:gd name="connsiteY32" fmla="*/ 1423988 h 1479180"/>
              <a:gd name="connsiteX33" fmla="*/ 276225 w 1493044"/>
              <a:gd name="connsiteY33" fmla="*/ 1388269 h 1479180"/>
              <a:gd name="connsiteX34" fmla="*/ 230981 w 1493044"/>
              <a:gd name="connsiteY34" fmla="*/ 1414463 h 1479180"/>
              <a:gd name="connsiteX35" fmla="*/ 138112 w 1493044"/>
              <a:gd name="connsiteY35" fmla="*/ 1473994 h 1479180"/>
              <a:gd name="connsiteX36" fmla="*/ 35719 w 1493044"/>
              <a:gd name="connsiteY36" fmla="*/ 1476375 h 1479180"/>
              <a:gd name="connsiteX37" fmla="*/ 7144 w 1493044"/>
              <a:gd name="connsiteY37" fmla="*/ 1469231 h 1479180"/>
              <a:gd name="connsiteX38" fmla="*/ 0 w 1493044"/>
              <a:gd name="connsiteY38" fmla="*/ 945356 h 1479180"/>
              <a:gd name="connsiteX0" fmla="*/ 0 w 1493044"/>
              <a:gd name="connsiteY0" fmla="*/ 945356 h 1479180"/>
              <a:gd name="connsiteX1" fmla="*/ 90487 w 1493044"/>
              <a:gd name="connsiteY1" fmla="*/ 852488 h 1479180"/>
              <a:gd name="connsiteX2" fmla="*/ 97631 w 1493044"/>
              <a:gd name="connsiteY2" fmla="*/ 831056 h 1479180"/>
              <a:gd name="connsiteX3" fmla="*/ 240506 w 1493044"/>
              <a:gd name="connsiteY3" fmla="*/ 678656 h 1479180"/>
              <a:gd name="connsiteX4" fmla="*/ 428625 w 1493044"/>
              <a:gd name="connsiteY4" fmla="*/ 631031 h 1479180"/>
              <a:gd name="connsiteX5" fmla="*/ 614362 w 1493044"/>
              <a:gd name="connsiteY5" fmla="*/ 495300 h 1479180"/>
              <a:gd name="connsiteX6" fmla="*/ 726281 w 1493044"/>
              <a:gd name="connsiteY6" fmla="*/ 359569 h 1479180"/>
              <a:gd name="connsiteX7" fmla="*/ 800100 w 1493044"/>
              <a:gd name="connsiteY7" fmla="*/ 292894 h 1479180"/>
              <a:gd name="connsiteX8" fmla="*/ 914400 w 1493044"/>
              <a:gd name="connsiteY8" fmla="*/ 204788 h 1479180"/>
              <a:gd name="connsiteX9" fmla="*/ 964406 w 1493044"/>
              <a:gd name="connsiteY9" fmla="*/ 159544 h 1479180"/>
              <a:gd name="connsiteX10" fmla="*/ 1012031 w 1493044"/>
              <a:gd name="connsiteY10" fmla="*/ 95250 h 1479180"/>
              <a:gd name="connsiteX11" fmla="*/ 1050131 w 1493044"/>
              <a:gd name="connsiteY11" fmla="*/ 54769 h 1479180"/>
              <a:gd name="connsiteX12" fmla="*/ 1062037 w 1493044"/>
              <a:gd name="connsiteY12" fmla="*/ 16669 h 1479180"/>
              <a:gd name="connsiteX13" fmla="*/ 1085850 w 1493044"/>
              <a:gd name="connsiteY13" fmla="*/ 0 h 1479180"/>
              <a:gd name="connsiteX14" fmla="*/ 1100137 w 1493044"/>
              <a:gd name="connsiteY14" fmla="*/ 61913 h 1479180"/>
              <a:gd name="connsiteX15" fmla="*/ 1123950 w 1493044"/>
              <a:gd name="connsiteY15" fmla="*/ 104775 h 1479180"/>
              <a:gd name="connsiteX16" fmla="*/ 1143000 w 1493044"/>
              <a:gd name="connsiteY16" fmla="*/ 95250 h 1479180"/>
              <a:gd name="connsiteX17" fmla="*/ 1188244 w 1493044"/>
              <a:gd name="connsiteY17" fmla="*/ 45244 h 1479180"/>
              <a:gd name="connsiteX18" fmla="*/ 1219200 w 1493044"/>
              <a:gd name="connsiteY18" fmla="*/ 19050 h 1479180"/>
              <a:gd name="connsiteX19" fmla="*/ 1262062 w 1493044"/>
              <a:gd name="connsiteY19" fmla="*/ 95250 h 1479180"/>
              <a:gd name="connsiteX20" fmla="*/ 1300162 w 1493044"/>
              <a:gd name="connsiteY20" fmla="*/ 145256 h 1479180"/>
              <a:gd name="connsiteX21" fmla="*/ 1343025 w 1493044"/>
              <a:gd name="connsiteY21" fmla="*/ 202406 h 1479180"/>
              <a:gd name="connsiteX22" fmla="*/ 1366837 w 1493044"/>
              <a:gd name="connsiteY22" fmla="*/ 219075 h 1479180"/>
              <a:gd name="connsiteX23" fmla="*/ 1378744 w 1493044"/>
              <a:gd name="connsiteY23" fmla="*/ 221456 h 1479180"/>
              <a:gd name="connsiteX24" fmla="*/ 1409700 w 1493044"/>
              <a:gd name="connsiteY24" fmla="*/ 233363 h 1479180"/>
              <a:gd name="connsiteX25" fmla="*/ 1457325 w 1493044"/>
              <a:gd name="connsiteY25" fmla="*/ 266700 h 1479180"/>
              <a:gd name="connsiteX26" fmla="*/ 1493044 w 1493044"/>
              <a:gd name="connsiteY26" fmla="*/ 292894 h 1479180"/>
              <a:gd name="connsiteX27" fmla="*/ 1269206 w 1493044"/>
              <a:gd name="connsiteY27" fmla="*/ 588169 h 1479180"/>
              <a:gd name="connsiteX28" fmla="*/ 1059656 w 1493044"/>
              <a:gd name="connsiteY28" fmla="*/ 931069 h 1479180"/>
              <a:gd name="connsiteX29" fmla="*/ 790575 w 1493044"/>
              <a:gd name="connsiteY29" fmla="*/ 1259681 h 1479180"/>
              <a:gd name="connsiteX30" fmla="*/ 602456 w 1493044"/>
              <a:gd name="connsiteY30" fmla="*/ 1435894 h 1479180"/>
              <a:gd name="connsiteX31" fmla="*/ 478631 w 1493044"/>
              <a:gd name="connsiteY31" fmla="*/ 1473994 h 1479180"/>
              <a:gd name="connsiteX32" fmla="*/ 373856 w 1493044"/>
              <a:gd name="connsiteY32" fmla="*/ 1423988 h 1479180"/>
              <a:gd name="connsiteX33" fmla="*/ 276225 w 1493044"/>
              <a:gd name="connsiteY33" fmla="*/ 1388269 h 1479180"/>
              <a:gd name="connsiteX34" fmla="*/ 230981 w 1493044"/>
              <a:gd name="connsiteY34" fmla="*/ 1414463 h 1479180"/>
              <a:gd name="connsiteX35" fmla="*/ 138112 w 1493044"/>
              <a:gd name="connsiteY35" fmla="*/ 1473994 h 1479180"/>
              <a:gd name="connsiteX36" fmla="*/ 35719 w 1493044"/>
              <a:gd name="connsiteY36" fmla="*/ 1476375 h 1479180"/>
              <a:gd name="connsiteX37" fmla="*/ 7144 w 1493044"/>
              <a:gd name="connsiteY37" fmla="*/ 1469231 h 1479180"/>
              <a:gd name="connsiteX38" fmla="*/ 0 w 1493044"/>
              <a:gd name="connsiteY38" fmla="*/ 945356 h 1479180"/>
              <a:gd name="connsiteX0" fmla="*/ 0 w 1493044"/>
              <a:gd name="connsiteY0" fmla="*/ 945356 h 1479180"/>
              <a:gd name="connsiteX1" fmla="*/ 90487 w 1493044"/>
              <a:gd name="connsiteY1" fmla="*/ 852488 h 1479180"/>
              <a:gd name="connsiteX2" fmla="*/ 97631 w 1493044"/>
              <a:gd name="connsiteY2" fmla="*/ 831056 h 1479180"/>
              <a:gd name="connsiteX3" fmla="*/ 240506 w 1493044"/>
              <a:gd name="connsiteY3" fmla="*/ 678656 h 1479180"/>
              <a:gd name="connsiteX4" fmla="*/ 428625 w 1493044"/>
              <a:gd name="connsiteY4" fmla="*/ 631031 h 1479180"/>
              <a:gd name="connsiteX5" fmla="*/ 614362 w 1493044"/>
              <a:gd name="connsiteY5" fmla="*/ 495300 h 1479180"/>
              <a:gd name="connsiteX6" fmla="*/ 726281 w 1493044"/>
              <a:gd name="connsiteY6" fmla="*/ 359569 h 1479180"/>
              <a:gd name="connsiteX7" fmla="*/ 800100 w 1493044"/>
              <a:gd name="connsiteY7" fmla="*/ 292894 h 1479180"/>
              <a:gd name="connsiteX8" fmla="*/ 914400 w 1493044"/>
              <a:gd name="connsiteY8" fmla="*/ 204788 h 1479180"/>
              <a:gd name="connsiteX9" fmla="*/ 964406 w 1493044"/>
              <a:gd name="connsiteY9" fmla="*/ 159544 h 1479180"/>
              <a:gd name="connsiteX10" fmla="*/ 1012031 w 1493044"/>
              <a:gd name="connsiteY10" fmla="*/ 95250 h 1479180"/>
              <a:gd name="connsiteX11" fmla="*/ 1050131 w 1493044"/>
              <a:gd name="connsiteY11" fmla="*/ 54769 h 1479180"/>
              <a:gd name="connsiteX12" fmla="*/ 1062037 w 1493044"/>
              <a:gd name="connsiteY12" fmla="*/ 16669 h 1479180"/>
              <a:gd name="connsiteX13" fmla="*/ 1085850 w 1493044"/>
              <a:gd name="connsiteY13" fmla="*/ 0 h 1479180"/>
              <a:gd name="connsiteX14" fmla="*/ 1100137 w 1493044"/>
              <a:gd name="connsiteY14" fmla="*/ 61913 h 1479180"/>
              <a:gd name="connsiteX15" fmla="*/ 1123950 w 1493044"/>
              <a:gd name="connsiteY15" fmla="*/ 104775 h 1479180"/>
              <a:gd name="connsiteX16" fmla="*/ 1143000 w 1493044"/>
              <a:gd name="connsiteY16" fmla="*/ 95250 h 1479180"/>
              <a:gd name="connsiteX17" fmla="*/ 1188244 w 1493044"/>
              <a:gd name="connsiteY17" fmla="*/ 45244 h 1479180"/>
              <a:gd name="connsiteX18" fmla="*/ 1219200 w 1493044"/>
              <a:gd name="connsiteY18" fmla="*/ 19050 h 1479180"/>
              <a:gd name="connsiteX19" fmla="*/ 1262062 w 1493044"/>
              <a:gd name="connsiteY19" fmla="*/ 95250 h 1479180"/>
              <a:gd name="connsiteX20" fmla="*/ 1300162 w 1493044"/>
              <a:gd name="connsiteY20" fmla="*/ 145256 h 1479180"/>
              <a:gd name="connsiteX21" fmla="*/ 1343025 w 1493044"/>
              <a:gd name="connsiteY21" fmla="*/ 202406 h 1479180"/>
              <a:gd name="connsiteX22" fmla="*/ 1366837 w 1493044"/>
              <a:gd name="connsiteY22" fmla="*/ 219075 h 1479180"/>
              <a:gd name="connsiteX23" fmla="*/ 1378744 w 1493044"/>
              <a:gd name="connsiteY23" fmla="*/ 221456 h 1479180"/>
              <a:gd name="connsiteX24" fmla="*/ 1409700 w 1493044"/>
              <a:gd name="connsiteY24" fmla="*/ 233363 h 1479180"/>
              <a:gd name="connsiteX25" fmla="*/ 1457325 w 1493044"/>
              <a:gd name="connsiteY25" fmla="*/ 266700 h 1479180"/>
              <a:gd name="connsiteX26" fmla="*/ 1493044 w 1493044"/>
              <a:gd name="connsiteY26" fmla="*/ 292894 h 1479180"/>
              <a:gd name="connsiteX27" fmla="*/ 1269206 w 1493044"/>
              <a:gd name="connsiteY27" fmla="*/ 588169 h 1479180"/>
              <a:gd name="connsiteX28" fmla="*/ 1059656 w 1493044"/>
              <a:gd name="connsiteY28" fmla="*/ 931069 h 1479180"/>
              <a:gd name="connsiteX29" fmla="*/ 790575 w 1493044"/>
              <a:gd name="connsiteY29" fmla="*/ 1259681 h 1479180"/>
              <a:gd name="connsiteX30" fmla="*/ 602456 w 1493044"/>
              <a:gd name="connsiteY30" fmla="*/ 1435894 h 1479180"/>
              <a:gd name="connsiteX31" fmla="*/ 478631 w 1493044"/>
              <a:gd name="connsiteY31" fmla="*/ 1473994 h 1479180"/>
              <a:gd name="connsiteX32" fmla="*/ 373856 w 1493044"/>
              <a:gd name="connsiteY32" fmla="*/ 1423988 h 1479180"/>
              <a:gd name="connsiteX33" fmla="*/ 276225 w 1493044"/>
              <a:gd name="connsiteY33" fmla="*/ 1388269 h 1479180"/>
              <a:gd name="connsiteX34" fmla="*/ 230981 w 1493044"/>
              <a:gd name="connsiteY34" fmla="*/ 1414463 h 1479180"/>
              <a:gd name="connsiteX35" fmla="*/ 138112 w 1493044"/>
              <a:gd name="connsiteY35" fmla="*/ 1473994 h 1479180"/>
              <a:gd name="connsiteX36" fmla="*/ 35719 w 1493044"/>
              <a:gd name="connsiteY36" fmla="*/ 1476375 h 1479180"/>
              <a:gd name="connsiteX37" fmla="*/ 7144 w 1493044"/>
              <a:gd name="connsiteY37" fmla="*/ 1469231 h 1479180"/>
              <a:gd name="connsiteX38" fmla="*/ 0 w 1493044"/>
              <a:gd name="connsiteY38" fmla="*/ 945356 h 1479180"/>
              <a:gd name="connsiteX0" fmla="*/ 0 w 1493044"/>
              <a:gd name="connsiteY0" fmla="*/ 945356 h 1479180"/>
              <a:gd name="connsiteX1" fmla="*/ 90487 w 1493044"/>
              <a:gd name="connsiteY1" fmla="*/ 852488 h 1479180"/>
              <a:gd name="connsiteX2" fmla="*/ 97631 w 1493044"/>
              <a:gd name="connsiteY2" fmla="*/ 831056 h 1479180"/>
              <a:gd name="connsiteX3" fmla="*/ 240506 w 1493044"/>
              <a:gd name="connsiteY3" fmla="*/ 678656 h 1479180"/>
              <a:gd name="connsiteX4" fmla="*/ 428625 w 1493044"/>
              <a:gd name="connsiteY4" fmla="*/ 631031 h 1479180"/>
              <a:gd name="connsiteX5" fmla="*/ 614362 w 1493044"/>
              <a:gd name="connsiteY5" fmla="*/ 495300 h 1479180"/>
              <a:gd name="connsiteX6" fmla="*/ 726281 w 1493044"/>
              <a:gd name="connsiteY6" fmla="*/ 359569 h 1479180"/>
              <a:gd name="connsiteX7" fmla="*/ 800100 w 1493044"/>
              <a:gd name="connsiteY7" fmla="*/ 292894 h 1479180"/>
              <a:gd name="connsiteX8" fmla="*/ 914400 w 1493044"/>
              <a:gd name="connsiteY8" fmla="*/ 204788 h 1479180"/>
              <a:gd name="connsiteX9" fmla="*/ 964406 w 1493044"/>
              <a:gd name="connsiteY9" fmla="*/ 159544 h 1479180"/>
              <a:gd name="connsiteX10" fmla="*/ 1012031 w 1493044"/>
              <a:gd name="connsiteY10" fmla="*/ 95250 h 1479180"/>
              <a:gd name="connsiteX11" fmla="*/ 1050131 w 1493044"/>
              <a:gd name="connsiteY11" fmla="*/ 54769 h 1479180"/>
              <a:gd name="connsiteX12" fmla="*/ 1062037 w 1493044"/>
              <a:gd name="connsiteY12" fmla="*/ 16669 h 1479180"/>
              <a:gd name="connsiteX13" fmla="*/ 1085850 w 1493044"/>
              <a:gd name="connsiteY13" fmla="*/ 0 h 1479180"/>
              <a:gd name="connsiteX14" fmla="*/ 1100137 w 1493044"/>
              <a:gd name="connsiteY14" fmla="*/ 61913 h 1479180"/>
              <a:gd name="connsiteX15" fmla="*/ 1123950 w 1493044"/>
              <a:gd name="connsiteY15" fmla="*/ 104775 h 1479180"/>
              <a:gd name="connsiteX16" fmla="*/ 1143000 w 1493044"/>
              <a:gd name="connsiteY16" fmla="*/ 95250 h 1479180"/>
              <a:gd name="connsiteX17" fmla="*/ 1188244 w 1493044"/>
              <a:gd name="connsiteY17" fmla="*/ 45244 h 1479180"/>
              <a:gd name="connsiteX18" fmla="*/ 1219200 w 1493044"/>
              <a:gd name="connsiteY18" fmla="*/ 19050 h 1479180"/>
              <a:gd name="connsiteX19" fmla="*/ 1262062 w 1493044"/>
              <a:gd name="connsiteY19" fmla="*/ 95250 h 1479180"/>
              <a:gd name="connsiteX20" fmla="*/ 1300162 w 1493044"/>
              <a:gd name="connsiteY20" fmla="*/ 145256 h 1479180"/>
              <a:gd name="connsiteX21" fmla="*/ 1343025 w 1493044"/>
              <a:gd name="connsiteY21" fmla="*/ 202406 h 1479180"/>
              <a:gd name="connsiteX22" fmla="*/ 1366837 w 1493044"/>
              <a:gd name="connsiteY22" fmla="*/ 219075 h 1479180"/>
              <a:gd name="connsiteX23" fmla="*/ 1378744 w 1493044"/>
              <a:gd name="connsiteY23" fmla="*/ 221456 h 1479180"/>
              <a:gd name="connsiteX24" fmla="*/ 1409700 w 1493044"/>
              <a:gd name="connsiteY24" fmla="*/ 233363 h 1479180"/>
              <a:gd name="connsiteX25" fmla="*/ 1457325 w 1493044"/>
              <a:gd name="connsiteY25" fmla="*/ 266700 h 1479180"/>
              <a:gd name="connsiteX26" fmla="*/ 1493044 w 1493044"/>
              <a:gd name="connsiteY26" fmla="*/ 292894 h 1479180"/>
              <a:gd name="connsiteX27" fmla="*/ 1269206 w 1493044"/>
              <a:gd name="connsiteY27" fmla="*/ 588169 h 1479180"/>
              <a:gd name="connsiteX28" fmla="*/ 1059656 w 1493044"/>
              <a:gd name="connsiteY28" fmla="*/ 931069 h 1479180"/>
              <a:gd name="connsiteX29" fmla="*/ 790575 w 1493044"/>
              <a:gd name="connsiteY29" fmla="*/ 1259681 h 1479180"/>
              <a:gd name="connsiteX30" fmla="*/ 602456 w 1493044"/>
              <a:gd name="connsiteY30" fmla="*/ 1435894 h 1479180"/>
              <a:gd name="connsiteX31" fmla="*/ 478631 w 1493044"/>
              <a:gd name="connsiteY31" fmla="*/ 1473994 h 1479180"/>
              <a:gd name="connsiteX32" fmla="*/ 373856 w 1493044"/>
              <a:gd name="connsiteY32" fmla="*/ 1423988 h 1479180"/>
              <a:gd name="connsiteX33" fmla="*/ 276225 w 1493044"/>
              <a:gd name="connsiteY33" fmla="*/ 1388269 h 1479180"/>
              <a:gd name="connsiteX34" fmla="*/ 230981 w 1493044"/>
              <a:gd name="connsiteY34" fmla="*/ 1414463 h 1479180"/>
              <a:gd name="connsiteX35" fmla="*/ 138112 w 1493044"/>
              <a:gd name="connsiteY35" fmla="*/ 1473994 h 1479180"/>
              <a:gd name="connsiteX36" fmla="*/ 35719 w 1493044"/>
              <a:gd name="connsiteY36" fmla="*/ 1476375 h 1479180"/>
              <a:gd name="connsiteX37" fmla="*/ 7144 w 1493044"/>
              <a:gd name="connsiteY37" fmla="*/ 1469231 h 1479180"/>
              <a:gd name="connsiteX38" fmla="*/ 0 w 1493044"/>
              <a:gd name="connsiteY38" fmla="*/ 945356 h 1479180"/>
              <a:gd name="connsiteX0" fmla="*/ 0 w 1493044"/>
              <a:gd name="connsiteY0" fmla="*/ 945356 h 1479180"/>
              <a:gd name="connsiteX1" fmla="*/ 90487 w 1493044"/>
              <a:gd name="connsiteY1" fmla="*/ 852488 h 1479180"/>
              <a:gd name="connsiteX2" fmla="*/ 97631 w 1493044"/>
              <a:gd name="connsiteY2" fmla="*/ 831056 h 1479180"/>
              <a:gd name="connsiteX3" fmla="*/ 240506 w 1493044"/>
              <a:gd name="connsiteY3" fmla="*/ 678656 h 1479180"/>
              <a:gd name="connsiteX4" fmla="*/ 428625 w 1493044"/>
              <a:gd name="connsiteY4" fmla="*/ 631031 h 1479180"/>
              <a:gd name="connsiteX5" fmla="*/ 614362 w 1493044"/>
              <a:gd name="connsiteY5" fmla="*/ 495300 h 1479180"/>
              <a:gd name="connsiteX6" fmla="*/ 726281 w 1493044"/>
              <a:gd name="connsiteY6" fmla="*/ 359569 h 1479180"/>
              <a:gd name="connsiteX7" fmla="*/ 800100 w 1493044"/>
              <a:gd name="connsiteY7" fmla="*/ 292894 h 1479180"/>
              <a:gd name="connsiteX8" fmla="*/ 914400 w 1493044"/>
              <a:gd name="connsiteY8" fmla="*/ 204788 h 1479180"/>
              <a:gd name="connsiteX9" fmla="*/ 964406 w 1493044"/>
              <a:gd name="connsiteY9" fmla="*/ 159544 h 1479180"/>
              <a:gd name="connsiteX10" fmla="*/ 1012031 w 1493044"/>
              <a:gd name="connsiteY10" fmla="*/ 95250 h 1479180"/>
              <a:gd name="connsiteX11" fmla="*/ 1050131 w 1493044"/>
              <a:gd name="connsiteY11" fmla="*/ 54769 h 1479180"/>
              <a:gd name="connsiteX12" fmla="*/ 1062037 w 1493044"/>
              <a:gd name="connsiteY12" fmla="*/ 16669 h 1479180"/>
              <a:gd name="connsiteX13" fmla="*/ 1085850 w 1493044"/>
              <a:gd name="connsiteY13" fmla="*/ 0 h 1479180"/>
              <a:gd name="connsiteX14" fmla="*/ 1100137 w 1493044"/>
              <a:gd name="connsiteY14" fmla="*/ 61913 h 1479180"/>
              <a:gd name="connsiteX15" fmla="*/ 1123950 w 1493044"/>
              <a:gd name="connsiteY15" fmla="*/ 104775 h 1479180"/>
              <a:gd name="connsiteX16" fmla="*/ 1143000 w 1493044"/>
              <a:gd name="connsiteY16" fmla="*/ 95250 h 1479180"/>
              <a:gd name="connsiteX17" fmla="*/ 1188244 w 1493044"/>
              <a:gd name="connsiteY17" fmla="*/ 45244 h 1479180"/>
              <a:gd name="connsiteX18" fmla="*/ 1219200 w 1493044"/>
              <a:gd name="connsiteY18" fmla="*/ 19050 h 1479180"/>
              <a:gd name="connsiteX19" fmla="*/ 1262062 w 1493044"/>
              <a:gd name="connsiteY19" fmla="*/ 95250 h 1479180"/>
              <a:gd name="connsiteX20" fmla="*/ 1300162 w 1493044"/>
              <a:gd name="connsiteY20" fmla="*/ 145256 h 1479180"/>
              <a:gd name="connsiteX21" fmla="*/ 1343025 w 1493044"/>
              <a:gd name="connsiteY21" fmla="*/ 202406 h 1479180"/>
              <a:gd name="connsiteX22" fmla="*/ 1366837 w 1493044"/>
              <a:gd name="connsiteY22" fmla="*/ 219075 h 1479180"/>
              <a:gd name="connsiteX23" fmla="*/ 1378744 w 1493044"/>
              <a:gd name="connsiteY23" fmla="*/ 221456 h 1479180"/>
              <a:gd name="connsiteX24" fmla="*/ 1409700 w 1493044"/>
              <a:gd name="connsiteY24" fmla="*/ 233363 h 1479180"/>
              <a:gd name="connsiteX25" fmla="*/ 1457325 w 1493044"/>
              <a:gd name="connsiteY25" fmla="*/ 266700 h 1479180"/>
              <a:gd name="connsiteX26" fmla="*/ 1493044 w 1493044"/>
              <a:gd name="connsiteY26" fmla="*/ 292894 h 1479180"/>
              <a:gd name="connsiteX27" fmla="*/ 1269206 w 1493044"/>
              <a:gd name="connsiteY27" fmla="*/ 588169 h 1479180"/>
              <a:gd name="connsiteX28" fmla="*/ 1059656 w 1493044"/>
              <a:gd name="connsiteY28" fmla="*/ 931069 h 1479180"/>
              <a:gd name="connsiteX29" fmla="*/ 790575 w 1493044"/>
              <a:gd name="connsiteY29" fmla="*/ 1259681 h 1479180"/>
              <a:gd name="connsiteX30" fmla="*/ 602456 w 1493044"/>
              <a:gd name="connsiteY30" fmla="*/ 1435894 h 1479180"/>
              <a:gd name="connsiteX31" fmla="*/ 478631 w 1493044"/>
              <a:gd name="connsiteY31" fmla="*/ 1473994 h 1479180"/>
              <a:gd name="connsiteX32" fmla="*/ 373856 w 1493044"/>
              <a:gd name="connsiteY32" fmla="*/ 1423988 h 1479180"/>
              <a:gd name="connsiteX33" fmla="*/ 276225 w 1493044"/>
              <a:gd name="connsiteY33" fmla="*/ 1388269 h 1479180"/>
              <a:gd name="connsiteX34" fmla="*/ 230981 w 1493044"/>
              <a:gd name="connsiteY34" fmla="*/ 1414463 h 1479180"/>
              <a:gd name="connsiteX35" fmla="*/ 138112 w 1493044"/>
              <a:gd name="connsiteY35" fmla="*/ 1473994 h 1479180"/>
              <a:gd name="connsiteX36" fmla="*/ 35719 w 1493044"/>
              <a:gd name="connsiteY36" fmla="*/ 1476375 h 1479180"/>
              <a:gd name="connsiteX37" fmla="*/ 7144 w 1493044"/>
              <a:gd name="connsiteY37" fmla="*/ 1469231 h 1479180"/>
              <a:gd name="connsiteX38" fmla="*/ 0 w 1493044"/>
              <a:gd name="connsiteY38" fmla="*/ 945356 h 1479180"/>
              <a:gd name="connsiteX0" fmla="*/ 0 w 1493044"/>
              <a:gd name="connsiteY0" fmla="*/ 945356 h 1479180"/>
              <a:gd name="connsiteX1" fmla="*/ 90487 w 1493044"/>
              <a:gd name="connsiteY1" fmla="*/ 852488 h 1479180"/>
              <a:gd name="connsiteX2" fmla="*/ 97631 w 1493044"/>
              <a:gd name="connsiteY2" fmla="*/ 831056 h 1479180"/>
              <a:gd name="connsiteX3" fmla="*/ 240506 w 1493044"/>
              <a:gd name="connsiteY3" fmla="*/ 678656 h 1479180"/>
              <a:gd name="connsiteX4" fmla="*/ 428625 w 1493044"/>
              <a:gd name="connsiteY4" fmla="*/ 631031 h 1479180"/>
              <a:gd name="connsiteX5" fmla="*/ 614362 w 1493044"/>
              <a:gd name="connsiteY5" fmla="*/ 495300 h 1479180"/>
              <a:gd name="connsiteX6" fmla="*/ 726281 w 1493044"/>
              <a:gd name="connsiteY6" fmla="*/ 359569 h 1479180"/>
              <a:gd name="connsiteX7" fmla="*/ 800100 w 1493044"/>
              <a:gd name="connsiteY7" fmla="*/ 292894 h 1479180"/>
              <a:gd name="connsiteX8" fmla="*/ 914400 w 1493044"/>
              <a:gd name="connsiteY8" fmla="*/ 204788 h 1479180"/>
              <a:gd name="connsiteX9" fmla="*/ 964406 w 1493044"/>
              <a:gd name="connsiteY9" fmla="*/ 159544 h 1479180"/>
              <a:gd name="connsiteX10" fmla="*/ 1012031 w 1493044"/>
              <a:gd name="connsiteY10" fmla="*/ 95250 h 1479180"/>
              <a:gd name="connsiteX11" fmla="*/ 1050131 w 1493044"/>
              <a:gd name="connsiteY11" fmla="*/ 54769 h 1479180"/>
              <a:gd name="connsiteX12" fmla="*/ 1062037 w 1493044"/>
              <a:gd name="connsiteY12" fmla="*/ 16669 h 1479180"/>
              <a:gd name="connsiteX13" fmla="*/ 1085850 w 1493044"/>
              <a:gd name="connsiteY13" fmla="*/ 0 h 1479180"/>
              <a:gd name="connsiteX14" fmla="*/ 1100137 w 1493044"/>
              <a:gd name="connsiteY14" fmla="*/ 61913 h 1479180"/>
              <a:gd name="connsiteX15" fmla="*/ 1123950 w 1493044"/>
              <a:gd name="connsiteY15" fmla="*/ 104775 h 1479180"/>
              <a:gd name="connsiteX16" fmla="*/ 1143000 w 1493044"/>
              <a:gd name="connsiteY16" fmla="*/ 95250 h 1479180"/>
              <a:gd name="connsiteX17" fmla="*/ 1188244 w 1493044"/>
              <a:gd name="connsiteY17" fmla="*/ 45244 h 1479180"/>
              <a:gd name="connsiteX18" fmla="*/ 1219200 w 1493044"/>
              <a:gd name="connsiteY18" fmla="*/ 19050 h 1479180"/>
              <a:gd name="connsiteX19" fmla="*/ 1262062 w 1493044"/>
              <a:gd name="connsiteY19" fmla="*/ 95250 h 1479180"/>
              <a:gd name="connsiteX20" fmla="*/ 1300162 w 1493044"/>
              <a:gd name="connsiteY20" fmla="*/ 145256 h 1479180"/>
              <a:gd name="connsiteX21" fmla="*/ 1343025 w 1493044"/>
              <a:gd name="connsiteY21" fmla="*/ 202406 h 1479180"/>
              <a:gd name="connsiteX22" fmla="*/ 1366837 w 1493044"/>
              <a:gd name="connsiteY22" fmla="*/ 219075 h 1479180"/>
              <a:gd name="connsiteX23" fmla="*/ 1378744 w 1493044"/>
              <a:gd name="connsiteY23" fmla="*/ 221456 h 1479180"/>
              <a:gd name="connsiteX24" fmla="*/ 1409700 w 1493044"/>
              <a:gd name="connsiteY24" fmla="*/ 233363 h 1479180"/>
              <a:gd name="connsiteX25" fmla="*/ 1457325 w 1493044"/>
              <a:gd name="connsiteY25" fmla="*/ 266700 h 1479180"/>
              <a:gd name="connsiteX26" fmla="*/ 1493044 w 1493044"/>
              <a:gd name="connsiteY26" fmla="*/ 292894 h 1479180"/>
              <a:gd name="connsiteX27" fmla="*/ 1269206 w 1493044"/>
              <a:gd name="connsiteY27" fmla="*/ 588169 h 1479180"/>
              <a:gd name="connsiteX28" fmla="*/ 1059656 w 1493044"/>
              <a:gd name="connsiteY28" fmla="*/ 931069 h 1479180"/>
              <a:gd name="connsiteX29" fmla="*/ 790575 w 1493044"/>
              <a:gd name="connsiteY29" fmla="*/ 1259681 h 1479180"/>
              <a:gd name="connsiteX30" fmla="*/ 602456 w 1493044"/>
              <a:gd name="connsiteY30" fmla="*/ 1435894 h 1479180"/>
              <a:gd name="connsiteX31" fmla="*/ 478631 w 1493044"/>
              <a:gd name="connsiteY31" fmla="*/ 1473994 h 1479180"/>
              <a:gd name="connsiteX32" fmla="*/ 373856 w 1493044"/>
              <a:gd name="connsiteY32" fmla="*/ 1423988 h 1479180"/>
              <a:gd name="connsiteX33" fmla="*/ 276225 w 1493044"/>
              <a:gd name="connsiteY33" fmla="*/ 1388269 h 1479180"/>
              <a:gd name="connsiteX34" fmla="*/ 230981 w 1493044"/>
              <a:gd name="connsiteY34" fmla="*/ 1414463 h 1479180"/>
              <a:gd name="connsiteX35" fmla="*/ 138112 w 1493044"/>
              <a:gd name="connsiteY35" fmla="*/ 1473994 h 1479180"/>
              <a:gd name="connsiteX36" fmla="*/ 35719 w 1493044"/>
              <a:gd name="connsiteY36" fmla="*/ 1476375 h 1479180"/>
              <a:gd name="connsiteX37" fmla="*/ 7144 w 1493044"/>
              <a:gd name="connsiteY37" fmla="*/ 1469231 h 1479180"/>
              <a:gd name="connsiteX38" fmla="*/ 0 w 1493044"/>
              <a:gd name="connsiteY38" fmla="*/ 945356 h 1479180"/>
              <a:gd name="connsiteX0" fmla="*/ 0 w 1493044"/>
              <a:gd name="connsiteY0" fmla="*/ 945356 h 1479180"/>
              <a:gd name="connsiteX1" fmla="*/ 90487 w 1493044"/>
              <a:gd name="connsiteY1" fmla="*/ 852488 h 1479180"/>
              <a:gd name="connsiteX2" fmla="*/ 97631 w 1493044"/>
              <a:gd name="connsiteY2" fmla="*/ 831056 h 1479180"/>
              <a:gd name="connsiteX3" fmla="*/ 240506 w 1493044"/>
              <a:gd name="connsiteY3" fmla="*/ 678656 h 1479180"/>
              <a:gd name="connsiteX4" fmla="*/ 428625 w 1493044"/>
              <a:gd name="connsiteY4" fmla="*/ 631031 h 1479180"/>
              <a:gd name="connsiteX5" fmla="*/ 614362 w 1493044"/>
              <a:gd name="connsiteY5" fmla="*/ 495300 h 1479180"/>
              <a:gd name="connsiteX6" fmla="*/ 726281 w 1493044"/>
              <a:gd name="connsiteY6" fmla="*/ 359569 h 1479180"/>
              <a:gd name="connsiteX7" fmla="*/ 800100 w 1493044"/>
              <a:gd name="connsiteY7" fmla="*/ 292894 h 1479180"/>
              <a:gd name="connsiteX8" fmla="*/ 914400 w 1493044"/>
              <a:gd name="connsiteY8" fmla="*/ 204788 h 1479180"/>
              <a:gd name="connsiteX9" fmla="*/ 964406 w 1493044"/>
              <a:gd name="connsiteY9" fmla="*/ 159544 h 1479180"/>
              <a:gd name="connsiteX10" fmla="*/ 1012031 w 1493044"/>
              <a:gd name="connsiteY10" fmla="*/ 95250 h 1479180"/>
              <a:gd name="connsiteX11" fmla="*/ 1050131 w 1493044"/>
              <a:gd name="connsiteY11" fmla="*/ 54769 h 1479180"/>
              <a:gd name="connsiteX12" fmla="*/ 1062037 w 1493044"/>
              <a:gd name="connsiteY12" fmla="*/ 16669 h 1479180"/>
              <a:gd name="connsiteX13" fmla="*/ 1085850 w 1493044"/>
              <a:gd name="connsiteY13" fmla="*/ 0 h 1479180"/>
              <a:gd name="connsiteX14" fmla="*/ 1100137 w 1493044"/>
              <a:gd name="connsiteY14" fmla="*/ 61913 h 1479180"/>
              <a:gd name="connsiteX15" fmla="*/ 1123950 w 1493044"/>
              <a:gd name="connsiteY15" fmla="*/ 104775 h 1479180"/>
              <a:gd name="connsiteX16" fmla="*/ 1143000 w 1493044"/>
              <a:gd name="connsiteY16" fmla="*/ 95250 h 1479180"/>
              <a:gd name="connsiteX17" fmla="*/ 1188244 w 1493044"/>
              <a:gd name="connsiteY17" fmla="*/ 45244 h 1479180"/>
              <a:gd name="connsiteX18" fmla="*/ 1219200 w 1493044"/>
              <a:gd name="connsiteY18" fmla="*/ 19050 h 1479180"/>
              <a:gd name="connsiteX19" fmla="*/ 1262062 w 1493044"/>
              <a:gd name="connsiteY19" fmla="*/ 95250 h 1479180"/>
              <a:gd name="connsiteX20" fmla="*/ 1300162 w 1493044"/>
              <a:gd name="connsiteY20" fmla="*/ 145256 h 1479180"/>
              <a:gd name="connsiteX21" fmla="*/ 1343025 w 1493044"/>
              <a:gd name="connsiteY21" fmla="*/ 202406 h 1479180"/>
              <a:gd name="connsiteX22" fmla="*/ 1366837 w 1493044"/>
              <a:gd name="connsiteY22" fmla="*/ 219075 h 1479180"/>
              <a:gd name="connsiteX23" fmla="*/ 1378744 w 1493044"/>
              <a:gd name="connsiteY23" fmla="*/ 221456 h 1479180"/>
              <a:gd name="connsiteX24" fmla="*/ 1409700 w 1493044"/>
              <a:gd name="connsiteY24" fmla="*/ 233363 h 1479180"/>
              <a:gd name="connsiteX25" fmla="*/ 1457325 w 1493044"/>
              <a:gd name="connsiteY25" fmla="*/ 266700 h 1479180"/>
              <a:gd name="connsiteX26" fmla="*/ 1493044 w 1493044"/>
              <a:gd name="connsiteY26" fmla="*/ 292894 h 1479180"/>
              <a:gd name="connsiteX27" fmla="*/ 1288256 w 1493044"/>
              <a:gd name="connsiteY27" fmla="*/ 597694 h 1479180"/>
              <a:gd name="connsiteX28" fmla="*/ 1059656 w 1493044"/>
              <a:gd name="connsiteY28" fmla="*/ 931069 h 1479180"/>
              <a:gd name="connsiteX29" fmla="*/ 790575 w 1493044"/>
              <a:gd name="connsiteY29" fmla="*/ 1259681 h 1479180"/>
              <a:gd name="connsiteX30" fmla="*/ 602456 w 1493044"/>
              <a:gd name="connsiteY30" fmla="*/ 1435894 h 1479180"/>
              <a:gd name="connsiteX31" fmla="*/ 478631 w 1493044"/>
              <a:gd name="connsiteY31" fmla="*/ 1473994 h 1479180"/>
              <a:gd name="connsiteX32" fmla="*/ 373856 w 1493044"/>
              <a:gd name="connsiteY32" fmla="*/ 1423988 h 1479180"/>
              <a:gd name="connsiteX33" fmla="*/ 276225 w 1493044"/>
              <a:gd name="connsiteY33" fmla="*/ 1388269 h 1479180"/>
              <a:gd name="connsiteX34" fmla="*/ 230981 w 1493044"/>
              <a:gd name="connsiteY34" fmla="*/ 1414463 h 1479180"/>
              <a:gd name="connsiteX35" fmla="*/ 138112 w 1493044"/>
              <a:gd name="connsiteY35" fmla="*/ 1473994 h 1479180"/>
              <a:gd name="connsiteX36" fmla="*/ 35719 w 1493044"/>
              <a:gd name="connsiteY36" fmla="*/ 1476375 h 1479180"/>
              <a:gd name="connsiteX37" fmla="*/ 7144 w 1493044"/>
              <a:gd name="connsiteY37" fmla="*/ 1469231 h 1479180"/>
              <a:gd name="connsiteX38" fmla="*/ 0 w 1493044"/>
              <a:gd name="connsiteY38" fmla="*/ 945356 h 147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493044" h="1479180">
                <a:moveTo>
                  <a:pt x="0" y="945356"/>
                </a:moveTo>
                <a:lnTo>
                  <a:pt x="90487" y="852488"/>
                </a:lnTo>
                <a:lnTo>
                  <a:pt x="97631" y="831056"/>
                </a:lnTo>
                <a:lnTo>
                  <a:pt x="240506" y="678656"/>
                </a:lnTo>
                <a:lnTo>
                  <a:pt x="428625" y="631031"/>
                </a:lnTo>
                <a:lnTo>
                  <a:pt x="614362" y="495300"/>
                </a:lnTo>
                <a:lnTo>
                  <a:pt x="726281" y="359569"/>
                </a:lnTo>
                <a:lnTo>
                  <a:pt x="800100" y="292894"/>
                </a:lnTo>
                <a:lnTo>
                  <a:pt x="914400" y="204788"/>
                </a:lnTo>
                <a:lnTo>
                  <a:pt x="964406" y="159544"/>
                </a:lnTo>
                <a:lnTo>
                  <a:pt x="1012031" y="95250"/>
                </a:lnTo>
                <a:lnTo>
                  <a:pt x="1050131" y="54769"/>
                </a:lnTo>
                <a:lnTo>
                  <a:pt x="1062037" y="16669"/>
                </a:lnTo>
                <a:lnTo>
                  <a:pt x="1085850" y="0"/>
                </a:lnTo>
                <a:lnTo>
                  <a:pt x="1100137" y="61913"/>
                </a:lnTo>
                <a:lnTo>
                  <a:pt x="1123950" y="104775"/>
                </a:lnTo>
                <a:lnTo>
                  <a:pt x="1143000" y="95250"/>
                </a:lnTo>
                <a:lnTo>
                  <a:pt x="1188244" y="45244"/>
                </a:lnTo>
                <a:lnTo>
                  <a:pt x="1219200" y="19050"/>
                </a:lnTo>
                <a:lnTo>
                  <a:pt x="1262062" y="95250"/>
                </a:lnTo>
                <a:lnTo>
                  <a:pt x="1300162" y="145256"/>
                </a:lnTo>
                <a:lnTo>
                  <a:pt x="1343025" y="202406"/>
                </a:lnTo>
                <a:cubicBezTo>
                  <a:pt x="1350962" y="207962"/>
                  <a:pt x="1358288" y="214516"/>
                  <a:pt x="1366837" y="219075"/>
                </a:cubicBezTo>
                <a:cubicBezTo>
                  <a:pt x="1370408" y="220980"/>
                  <a:pt x="1378744" y="221456"/>
                  <a:pt x="1378744" y="221456"/>
                </a:cubicBezTo>
                <a:lnTo>
                  <a:pt x="1409700" y="233363"/>
                </a:lnTo>
                <a:lnTo>
                  <a:pt x="1457325" y="266700"/>
                </a:lnTo>
                <a:lnTo>
                  <a:pt x="1493044" y="292894"/>
                </a:lnTo>
                <a:cubicBezTo>
                  <a:pt x="1461691" y="346472"/>
                  <a:pt x="1360487" y="491332"/>
                  <a:pt x="1288256" y="597694"/>
                </a:cubicBezTo>
                <a:cubicBezTo>
                  <a:pt x="1216025" y="704056"/>
                  <a:pt x="1142603" y="820738"/>
                  <a:pt x="1059656" y="931069"/>
                </a:cubicBezTo>
                <a:cubicBezTo>
                  <a:pt x="976709" y="1041400"/>
                  <a:pt x="866775" y="1175544"/>
                  <a:pt x="790575" y="1259681"/>
                </a:cubicBezTo>
                <a:cubicBezTo>
                  <a:pt x="714375" y="1343818"/>
                  <a:pt x="654447" y="1400175"/>
                  <a:pt x="602456" y="1435894"/>
                </a:cubicBezTo>
                <a:cubicBezTo>
                  <a:pt x="550465" y="1471613"/>
                  <a:pt x="516731" y="1475978"/>
                  <a:pt x="478631" y="1473994"/>
                </a:cubicBezTo>
                <a:cubicBezTo>
                  <a:pt x="440531" y="1472010"/>
                  <a:pt x="407590" y="1438275"/>
                  <a:pt x="373856" y="1423988"/>
                </a:cubicBezTo>
                <a:cubicBezTo>
                  <a:pt x="340122" y="1409701"/>
                  <a:pt x="300038" y="1389857"/>
                  <a:pt x="276225" y="1388269"/>
                </a:cubicBezTo>
                <a:cubicBezTo>
                  <a:pt x="252412" y="1386681"/>
                  <a:pt x="254000" y="1400176"/>
                  <a:pt x="230981" y="1414463"/>
                </a:cubicBezTo>
                <a:cubicBezTo>
                  <a:pt x="207962" y="1428750"/>
                  <a:pt x="170656" y="1463675"/>
                  <a:pt x="138112" y="1473994"/>
                </a:cubicBezTo>
                <a:cubicBezTo>
                  <a:pt x="105568" y="1484313"/>
                  <a:pt x="60722" y="1475978"/>
                  <a:pt x="35719" y="1476375"/>
                </a:cubicBezTo>
                <a:lnTo>
                  <a:pt x="7144" y="1469231"/>
                </a:lnTo>
                <a:cubicBezTo>
                  <a:pt x="4763" y="1294606"/>
                  <a:pt x="2381" y="1119981"/>
                  <a:pt x="0" y="945356"/>
                </a:cubicBezTo>
                <a:close/>
              </a:path>
            </a:pathLst>
          </a:custGeom>
          <a:solidFill>
            <a:srgbClr val="FEE5B7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4393824-C018-46D0-B530-4F334D8F2155}"/>
              </a:ext>
            </a:extLst>
          </p:cNvPr>
          <p:cNvSpPr/>
          <p:nvPr/>
        </p:nvSpPr>
        <p:spPr>
          <a:xfrm>
            <a:off x="132223" y="1740568"/>
            <a:ext cx="893845" cy="905001"/>
          </a:xfrm>
          <a:custGeom>
            <a:avLst/>
            <a:gdLst>
              <a:gd name="connsiteX0" fmla="*/ 8021 w 922421"/>
              <a:gd name="connsiteY0" fmla="*/ 0 h 890337"/>
              <a:gd name="connsiteX1" fmla="*/ 160421 w 922421"/>
              <a:gd name="connsiteY1" fmla="*/ 120316 h 890337"/>
              <a:gd name="connsiteX2" fmla="*/ 264695 w 922421"/>
              <a:gd name="connsiteY2" fmla="*/ 192506 h 890337"/>
              <a:gd name="connsiteX3" fmla="*/ 417095 w 922421"/>
              <a:gd name="connsiteY3" fmla="*/ 200527 h 890337"/>
              <a:gd name="connsiteX4" fmla="*/ 665747 w 922421"/>
              <a:gd name="connsiteY4" fmla="*/ 208548 h 890337"/>
              <a:gd name="connsiteX5" fmla="*/ 826168 w 922421"/>
              <a:gd name="connsiteY5" fmla="*/ 192506 h 890337"/>
              <a:gd name="connsiteX6" fmla="*/ 922421 w 922421"/>
              <a:gd name="connsiteY6" fmla="*/ 120316 h 890337"/>
              <a:gd name="connsiteX7" fmla="*/ 745958 w 922421"/>
              <a:gd name="connsiteY7" fmla="*/ 457200 h 890337"/>
              <a:gd name="connsiteX8" fmla="*/ 617621 w 922421"/>
              <a:gd name="connsiteY8" fmla="*/ 601579 h 890337"/>
              <a:gd name="connsiteX9" fmla="*/ 521368 w 922421"/>
              <a:gd name="connsiteY9" fmla="*/ 721895 h 890337"/>
              <a:gd name="connsiteX10" fmla="*/ 465221 w 922421"/>
              <a:gd name="connsiteY10" fmla="*/ 786064 h 890337"/>
              <a:gd name="connsiteX11" fmla="*/ 352926 w 922421"/>
              <a:gd name="connsiteY11" fmla="*/ 729916 h 890337"/>
              <a:gd name="connsiteX12" fmla="*/ 256673 w 922421"/>
              <a:gd name="connsiteY12" fmla="*/ 721895 h 890337"/>
              <a:gd name="connsiteX13" fmla="*/ 144379 w 922421"/>
              <a:gd name="connsiteY13" fmla="*/ 794085 h 890337"/>
              <a:gd name="connsiteX14" fmla="*/ 96252 w 922421"/>
              <a:gd name="connsiteY14" fmla="*/ 850232 h 890337"/>
              <a:gd name="connsiteX15" fmla="*/ 0 w 922421"/>
              <a:gd name="connsiteY15" fmla="*/ 890337 h 890337"/>
              <a:gd name="connsiteX16" fmla="*/ 8021 w 922421"/>
              <a:gd name="connsiteY16" fmla="*/ 0 h 890337"/>
              <a:gd name="connsiteX0" fmla="*/ 8021 w 922421"/>
              <a:gd name="connsiteY0" fmla="*/ 0 h 890337"/>
              <a:gd name="connsiteX1" fmla="*/ 32084 w 922421"/>
              <a:gd name="connsiteY1" fmla="*/ 16795 h 890337"/>
              <a:gd name="connsiteX2" fmla="*/ 160421 w 922421"/>
              <a:gd name="connsiteY2" fmla="*/ 120316 h 890337"/>
              <a:gd name="connsiteX3" fmla="*/ 264695 w 922421"/>
              <a:gd name="connsiteY3" fmla="*/ 192506 h 890337"/>
              <a:gd name="connsiteX4" fmla="*/ 417095 w 922421"/>
              <a:gd name="connsiteY4" fmla="*/ 200527 h 890337"/>
              <a:gd name="connsiteX5" fmla="*/ 665747 w 922421"/>
              <a:gd name="connsiteY5" fmla="*/ 208548 h 890337"/>
              <a:gd name="connsiteX6" fmla="*/ 826168 w 922421"/>
              <a:gd name="connsiteY6" fmla="*/ 192506 h 890337"/>
              <a:gd name="connsiteX7" fmla="*/ 922421 w 922421"/>
              <a:gd name="connsiteY7" fmla="*/ 120316 h 890337"/>
              <a:gd name="connsiteX8" fmla="*/ 745958 w 922421"/>
              <a:gd name="connsiteY8" fmla="*/ 457200 h 890337"/>
              <a:gd name="connsiteX9" fmla="*/ 617621 w 922421"/>
              <a:gd name="connsiteY9" fmla="*/ 601579 h 890337"/>
              <a:gd name="connsiteX10" fmla="*/ 521368 w 922421"/>
              <a:gd name="connsiteY10" fmla="*/ 721895 h 890337"/>
              <a:gd name="connsiteX11" fmla="*/ 465221 w 922421"/>
              <a:gd name="connsiteY11" fmla="*/ 786064 h 890337"/>
              <a:gd name="connsiteX12" fmla="*/ 352926 w 922421"/>
              <a:gd name="connsiteY12" fmla="*/ 729916 h 890337"/>
              <a:gd name="connsiteX13" fmla="*/ 256673 w 922421"/>
              <a:gd name="connsiteY13" fmla="*/ 721895 h 890337"/>
              <a:gd name="connsiteX14" fmla="*/ 144379 w 922421"/>
              <a:gd name="connsiteY14" fmla="*/ 794085 h 890337"/>
              <a:gd name="connsiteX15" fmla="*/ 96252 w 922421"/>
              <a:gd name="connsiteY15" fmla="*/ 850232 h 890337"/>
              <a:gd name="connsiteX16" fmla="*/ 0 w 922421"/>
              <a:gd name="connsiteY16" fmla="*/ 890337 h 890337"/>
              <a:gd name="connsiteX17" fmla="*/ 8021 w 922421"/>
              <a:gd name="connsiteY17" fmla="*/ 0 h 890337"/>
              <a:gd name="connsiteX0" fmla="*/ 8021 w 922421"/>
              <a:gd name="connsiteY0" fmla="*/ 0 h 890337"/>
              <a:gd name="connsiteX1" fmla="*/ 32084 w 922421"/>
              <a:gd name="connsiteY1" fmla="*/ 16795 h 890337"/>
              <a:gd name="connsiteX2" fmla="*/ 160421 w 922421"/>
              <a:gd name="connsiteY2" fmla="*/ 120316 h 890337"/>
              <a:gd name="connsiteX3" fmla="*/ 264695 w 922421"/>
              <a:gd name="connsiteY3" fmla="*/ 192506 h 890337"/>
              <a:gd name="connsiteX4" fmla="*/ 417095 w 922421"/>
              <a:gd name="connsiteY4" fmla="*/ 200527 h 890337"/>
              <a:gd name="connsiteX5" fmla="*/ 665747 w 922421"/>
              <a:gd name="connsiteY5" fmla="*/ 208548 h 890337"/>
              <a:gd name="connsiteX6" fmla="*/ 826168 w 922421"/>
              <a:gd name="connsiteY6" fmla="*/ 192506 h 890337"/>
              <a:gd name="connsiteX7" fmla="*/ 922421 w 922421"/>
              <a:gd name="connsiteY7" fmla="*/ 120316 h 890337"/>
              <a:gd name="connsiteX8" fmla="*/ 745958 w 922421"/>
              <a:gd name="connsiteY8" fmla="*/ 457200 h 890337"/>
              <a:gd name="connsiteX9" fmla="*/ 617621 w 922421"/>
              <a:gd name="connsiteY9" fmla="*/ 601579 h 890337"/>
              <a:gd name="connsiteX10" fmla="*/ 521368 w 922421"/>
              <a:gd name="connsiteY10" fmla="*/ 721895 h 890337"/>
              <a:gd name="connsiteX11" fmla="*/ 465221 w 922421"/>
              <a:gd name="connsiteY11" fmla="*/ 786064 h 890337"/>
              <a:gd name="connsiteX12" fmla="*/ 352926 w 922421"/>
              <a:gd name="connsiteY12" fmla="*/ 729916 h 890337"/>
              <a:gd name="connsiteX13" fmla="*/ 256673 w 922421"/>
              <a:gd name="connsiteY13" fmla="*/ 721895 h 890337"/>
              <a:gd name="connsiteX14" fmla="*/ 144379 w 922421"/>
              <a:gd name="connsiteY14" fmla="*/ 794085 h 890337"/>
              <a:gd name="connsiteX15" fmla="*/ 96252 w 922421"/>
              <a:gd name="connsiteY15" fmla="*/ 850232 h 890337"/>
              <a:gd name="connsiteX16" fmla="*/ 0 w 922421"/>
              <a:gd name="connsiteY16" fmla="*/ 890337 h 890337"/>
              <a:gd name="connsiteX17" fmla="*/ 8021 w 922421"/>
              <a:gd name="connsiteY17" fmla="*/ 0 h 890337"/>
              <a:gd name="connsiteX0" fmla="*/ 8021 w 922421"/>
              <a:gd name="connsiteY0" fmla="*/ 0 h 890337"/>
              <a:gd name="connsiteX1" fmla="*/ 32084 w 922421"/>
              <a:gd name="connsiteY1" fmla="*/ 16795 h 890337"/>
              <a:gd name="connsiteX2" fmla="*/ 160421 w 922421"/>
              <a:gd name="connsiteY2" fmla="*/ 120316 h 890337"/>
              <a:gd name="connsiteX3" fmla="*/ 264695 w 922421"/>
              <a:gd name="connsiteY3" fmla="*/ 192506 h 890337"/>
              <a:gd name="connsiteX4" fmla="*/ 417095 w 922421"/>
              <a:gd name="connsiteY4" fmla="*/ 200527 h 890337"/>
              <a:gd name="connsiteX5" fmla="*/ 665747 w 922421"/>
              <a:gd name="connsiteY5" fmla="*/ 208548 h 890337"/>
              <a:gd name="connsiteX6" fmla="*/ 826168 w 922421"/>
              <a:gd name="connsiteY6" fmla="*/ 192506 h 890337"/>
              <a:gd name="connsiteX7" fmla="*/ 922421 w 922421"/>
              <a:gd name="connsiteY7" fmla="*/ 120316 h 890337"/>
              <a:gd name="connsiteX8" fmla="*/ 745958 w 922421"/>
              <a:gd name="connsiteY8" fmla="*/ 457200 h 890337"/>
              <a:gd name="connsiteX9" fmla="*/ 617621 w 922421"/>
              <a:gd name="connsiteY9" fmla="*/ 601579 h 890337"/>
              <a:gd name="connsiteX10" fmla="*/ 521368 w 922421"/>
              <a:gd name="connsiteY10" fmla="*/ 721895 h 890337"/>
              <a:gd name="connsiteX11" fmla="*/ 465221 w 922421"/>
              <a:gd name="connsiteY11" fmla="*/ 786064 h 890337"/>
              <a:gd name="connsiteX12" fmla="*/ 352926 w 922421"/>
              <a:gd name="connsiteY12" fmla="*/ 729916 h 890337"/>
              <a:gd name="connsiteX13" fmla="*/ 256673 w 922421"/>
              <a:gd name="connsiteY13" fmla="*/ 721895 h 890337"/>
              <a:gd name="connsiteX14" fmla="*/ 144379 w 922421"/>
              <a:gd name="connsiteY14" fmla="*/ 794085 h 890337"/>
              <a:gd name="connsiteX15" fmla="*/ 96252 w 922421"/>
              <a:gd name="connsiteY15" fmla="*/ 850232 h 890337"/>
              <a:gd name="connsiteX16" fmla="*/ 0 w 922421"/>
              <a:gd name="connsiteY16" fmla="*/ 890337 h 890337"/>
              <a:gd name="connsiteX17" fmla="*/ 8021 w 922421"/>
              <a:gd name="connsiteY17" fmla="*/ 0 h 890337"/>
              <a:gd name="connsiteX0" fmla="*/ 8021 w 922421"/>
              <a:gd name="connsiteY0" fmla="*/ 0 h 890337"/>
              <a:gd name="connsiteX1" fmla="*/ 32084 w 922421"/>
              <a:gd name="connsiteY1" fmla="*/ 16795 h 890337"/>
              <a:gd name="connsiteX2" fmla="*/ 160421 w 922421"/>
              <a:gd name="connsiteY2" fmla="*/ 120316 h 890337"/>
              <a:gd name="connsiteX3" fmla="*/ 264695 w 922421"/>
              <a:gd name="connsiteY3" fmla="*/ 192506 h 890337"/>
              <a:gd name="connsiteX4" fmla="*/ 417095 w 922421"/>
              <a:gd name="connsiteY4" fmla="*/ 200527 h 890337"/>
              <a:gd name="connsiteX5" fmla="*/ 665747 w 922421"/>
              <a:gd name="connsiteY5" fmla="*/ 208548 h 890337"/>
              <a:gd name="connsiteX6" fmla="*/ 826168 w 922421"/>
              <a:gd name="connsiteY6" fmla="*/ 192506 h 890337"/>
              <a:gd name="connsiteX7" fmla="*/ 922421 w 922421"/>
              <a:gd name="connsiteY7" fmla="*/ 120316 h 890337"/>
              <a:gd name="connsiteX8" fmla="*/ 745958 w 922421"/>
              <a:gd name="connsiteY8" fmla="*/ 457200 h 890337"/>
              <a:gd name="connsiteX9" fmla="*/ 617621 w 922421"/>
              <a:gd name="connsiteY9" fmla="*/ 601579 h 890337"/>
              <a:gd name="connsiteX10" fmla="*/ 521368 w 922421"/>
              <a:gd name="connsiteY10" fmla="*/ 721895 h 890337"/>
              <a:gd name="connsiteX11" fmla="*/ 465221 w 922421"/>
              <a:gd name="connsiteY11" fmla="*/ 786064 h 890337"/>
              <a:gd name="connsiteX12" fmla="*/ 352926 w 922421"/>
              <a:gd name="connsiteY12" fmla="*/ 729916 h 890337"/>
              <a:gd name="connsiteX13" fmla="*/ 256673 w 922421"/>
              <a:gd name="connsiteY13" fmla="*/ 721895 h 890337"/>
              <a:gd name="connsiteX14" fmla="*/ 144379 w 922421"/>
              <a:gd name="connsiteY14" fmla="*/ 794085 h 890337"/>
              <a:gd name="connsiteX15" fmla="*/ 96252 w 922421"/>
              <a:gd name="connsiteY15" fmla="*/ 850232 h 890337"/>
              <a:gd name="connsiteX16" fmla="*/ 0 w 922421"/>
              <a:gd name="connsiteY16" fmla="*/ 890337 h 890337"/>
              <a:gd name="connsiteX17" fmla="*/ 8021 w 922421"/>
              <a:gd name="connsiteY17" fmla="*/ 0 h 890337"/>
              <a:gd name="connsiteX0" fmla="*/ 8021 w 922421"/>
              <a:gd name="connsiteY0" fmla="*/ 0 h 890337"/>
              <a:gd name="connsiteX1" fmla="*/ 32084 w 922421"/>
              <a:gd name="connsiteY1" fmla="*/ 16795 h 890337"/>
              <a:gd name="connsiteX2" fmla="*/ 160421 w 922421"/>
              <a:gd name="connsiteY2" fmla="*/ 120316 h 890337"/>
              <a:gd name="connsiteX3" fmla="*/ 264695 w 922421"/>
              <a:gd name="connsiteY3" fmla="*/ 192506 h 890337"/>
              <a:gd name="connsiteX4" fmla="*/ 417095 w 922421"/>
              <a:gd name="connsiteY4" fmla="*/ 200527 h 890337"/>
              <a:gd name="connsiteX5" fmla="*/ 665747 w 922421"/>
              <a:gd name="connsiteY5" fmla="*/ 208548 h 890337"/>
              <a:gd name="connsiteX6" fmla="*/ 826168 w 922421"/>
              <a:gd name="connsiteY6" fmla="*/ 192506 h 890337"/>
              <a:gd name="connsiteX7" fmla="*/ 922421 w 922421"/>
              <a:gd name="connsiteY7" fmla="*/ 120316 h 890337"/>
              <a:gd name="connsiteX8" fmla="*/ 745958 w 922421"/>
              <a:gd name="connsiteY8" fmla="*/ 457200 h 890337"/>
              <a:gd name="connsiteX9" fmla="*/ 617621 w 922421"/>
              <a:gd name="connsiteY9" fmla="*/ 601579 h 890337"/>
              <a:gd name="connsiteX10" fmla="*/ 521368 w 922421"/>
              <a:gd name="connsiteY10" fmla="*/ 721895 h 890337"/>
              <a:gd name="connsiteX11" fmla="*/ 465221 w 922421"/>
              <a:gd name="connsiteY11" fmla="*/ 786064 h 890337"/>
              <a:gd name="connsiteX12" fmla="*/ 352926 w 922421"/>
              <a:gd name="connsiteY12" fmla="*/ 729916 h 890337"/>
              <a:gd name="connsiteX13" fmla="*/ 256673 w 922421"/>
              <a:gd name="connsiteY13" fmla="*/ 721895 h 890337"/>
              <a:gd name="connsiteX14" fmla="*/ 144379 w 922421"/>
              <a:gd name="connsiteY14" fmla="*/ 794085 h 890337"/>
              <a:gd name="connsiteX15" fmla="*/ 96252 w 922421"/>
              <a:gd name="connsiteY15" fmla="*/ 850232 h 890337"/>
              <a:gd name="connsiteX16" fmla="*/ 0 w 922421"/>
              <a:gd name="connsiteY16" fmla="*/ 890337 h 890337"/>
              <a:gd name="connsiteX17" fmla="*/ 8021 w 922421"/>
              <a:gd name="connsiteY17" fmla="*/ 0 h 890337"/>
              <a:gd name="connsiteX0" fmla="*/ 8021 w 924418"/>
              <a:gd name="connsiteY0" fmla="*/ 0 h 890337"/>
              <a:gd name="connsiteX1" fmla="*/ 32084 w 924418"/>
              <a:gd name="connsiteY1" fmla="*/ 16795 h 890337"/>
              <a:gd name="connsiteX2" fmla="*/ 160421 w 924418"/>
              <a:gd name="connsiteY2" fmla="*/ 120316 h 890337"/>
              <a:gd name="connsiteX3" fmla="*/ 264695 w 924418"/>
              <a:gd name="connsiteY3" fmla="*/ 192506 h 890337"/>
              <a:gd name="connsiteX4" fmla="*/ 417095 w 924418"/>
              <a:gd name="connsiteY4" fmla="*/ 200527 h 890337"/>
              <a:gd name="connsiteX5" fmla="*/ 665747 w 924418"/>
              <a:gd name="connsiteY5" fmla="*/ 208548 h 890337"/>
              <a:gd name="connsiteX6" fmla="*/ 826168 w 924418"/>
              <a:gd name="connsiteY6" fmla="*/ 192506 h 890337"/>
              <a:gd name="connsiteX7" fmla="*/ 922421 w 924418"/>
              <a:gd name="connsiteY7" fmla="*/ 120316 h 890337"/>
              <a:gd name="connsiteX8" fmla="*/ 745958 w 924418"/>
              <a:gd name="connsiteY8" fmla="*/ 457200 h 890337"/>
              <a:gd name="connsiteX9" fmla="*/ 617621 w 924418"/>
              <a:gd name="connsiteY9" fmla="*/ 601579 h 890337"/>
              <a:gd name="connsiteX10" fmla="*/ 521368 w 924418"/>
              <a:gd name="connsiteY10" fmla="*/ 721895 h 890337"/>
              <a:gd name="connsiteX11" fmla="*/ 465221 w 924418"/>
              <a:gd name="connsiteY11" fmla="*/ 786064 h 890337"/>
              <a:gd name="connsiteX12" fmla="*/ 352926 w 924418"/>
              <a:gd name="connsiteY12" fmla="*/ 729916 h 890337"/>
              <a:gd name="connsiteX13" fmla="*/ 256673 w 924418"/>
              <a:gd name="connsiteY13" fmla="*/ 721895 h 890337"/>
              <a:gd name="connsiteX14" fmla="*/ 144379 w 924418"/>
              <a:gd name="connsiteY14" fmla="*/ 794085 h 890337"/>
              <a:gd name="connsiteX15" fmla="*/ 96252 w 924418"/>
              <a:gd name="connsiteY15" fmla="*/ 850232 h 890337"/>
              <a:gd name="connsiteX16" fmla="*/ 0 w 924418"/>
              <a:gd name="connsiteY16" fmla="*/ 890337 h 890337"/>
              <a:gd name="connsiteX17" fmla="*/ 8021 w 924418"/>
              <a:gd name="connsiteY17" fmla="*/ 0 h 890337"/>
              <a:gd name="connsiteX0" fmla="*/ 8021 w 924418"/>
              <a:gd name="connsiteY0" fmla="*/ 0 h 890337"/>
              <a:gd name="connsiteX1" fmla="*/ 32084 w 924418"/>
              <a:gd name="connsiteY1" fmla="*/ 16795 h 890337"/>
              <a:gd name="connsiteX2" fmla="*/ 160421 w 924418"/>
              <a:gd name="connsiteY2" fmla="*/ 120316 h 890337"/>
              <a:gd name="connsiteX3" fmla="*/ 278982 w 924418"/>
              <a:gd name="connsiteY3" fmla="*/ 178218 h 890337"/>
              <a:gd name="connsiteX4" fmla="*/ 417095 w 924418"/>
              <a:gd name="connsiteY4" fmla="*/ 200527 h 890337"/>
              <a:gd name="connsiteX5" fmla="*/ 665747 w 924418"/>
              <a:gd name="connsiteY5" fmla="*/ 208548 h 890337"/>
              <a:gd name="connsiteX6" fmla="*/ 826168 w 924418"/>
              <a:gd name="connsiteY6" fmla="*/ 192506 h 890337"/>
              <a:gd name="connsiteX7" fmla="*/ 922421 w 924418"/>
              <a:gd name="connsiteY7" fmla="*/ 120316 h 890337"/>
              <a:gd name="connsiteX8" fmla="*/ 745958 w 924418"/>
              <a:gd name="connsiteY8" fmla="*/ 457200 h 890337"/>
              <a:gd name="connsiteX9" fmla="*/ 617621 w 924418"/>
              <a:gd name="connsiteY9" fmla="*/ 601579 h 890337"/>
              <a:gd name="connsiteX10" fmla="*/ 521368 w 924418"/>
              <a:gd name="connsiteY10" fmla="*/ 721895 h 890337"/>
              <a:gd name="connsiteX11" fmla="*/ 465221 w 924418"/>
              <a:gd name="connsiteY11" fmla="*/ 786064 h 890337"/>
              <a:gd name="connsiteX12" fmla="*/ 352926 w 924418"/>
              <a:gd name="connsiteY12" fmla="*/ 729916 h 890337"/>
              <a:gd name="connsiteX13" fmla="*/ 256673 w 924418"/>
              <a:gd name="connsiteY13" fmla="*/ 721895 h 890337"/>
              <a:gd name="connsiteX14" fmla="*/ 144379 w 924418"/>
              <a:gd name="connsiteY14" fmla="*/ 794085 h 890337"/>
              <a:gd name="connsiteX15" fmla="*/ 96252 w 924418"/>
              <a:gd name="connsiteY15" fmla="*/ 850232 h 890337"/>
              <a:gd name="connsiteX16" fmla="*/ 0 w 924418"/>
              <a:gd name="connsiteY16" fmla="*/ 890337 h 890337"/>
              <a:gd name="connsiteX17" fmla="*/ 8021 w 924418"/>
              <a:gd name="connsiteY17" fmla="*/ 0 h 890337"/>
              <a:gd name="connsiteX0" fmla="*/ 8021 w 924418"/>
              <a:gd name="connsiteY0" fmla="*/ 0 h 890337"/>
              <a:gd name="connsiteX1" fmla="*/ 32084 w 924418"/>
              <a:gd name="connsiteY1" fmla="*/ 16795 h 890337"/>
              <a:gd name="connsiteX2" fmla="*/ 160421 w 924418"/>
              <a:gd name="connsiteY2" fmla="*/ 120316 h 890337"/>
              <a:gd name="connsiteX3" fmla="*/ 278982 w 924418"/>
              <a:gd name="connsiteY3" fmla="*/ 178218 h 890337"/>
              <a:gd name="connsiteX4" fmla="*/ 417095 w 924418"/>
              <a:gd name="connsiteY4" fmla="*/ 238627 h 890337"/>
              <a:gd name="connsiteX5" fmla="*/ 665747 w 924418"/>
              <a:gd name="connsiteY5" fmla="*/ 208548 h 890337"/>
              <a:gd name="connsiteX6" fmla="*/ 826168 w 924418"/>
              <a:gd name="connsiteY6" fmla="*/ 192506 h 890337"/>
              <a:gd name="connsiteX7" fmla="*/ 922421 w 924418"/>
              <a:gd name="connsiteY7" fmla="*/ 120316 h 890337"/>
              <a:gd name="connsiteX8" fmla="*/ 745958 w 924418"/>
              <a:gd name="connsiteY8" fmla="*/ 457200 h 890337"/>
              <a:gd name="connsiteX9" fmla="*/ 617621 w 924418"/>
              <a:gd name="connsiteY9" fmla="*/ 601579 h 890337"/>
              <a:gd name="connsiteX10" fmla="*/ 521368 w 924418"/>
              <a:gd name="connsiteY10" fmla="*/ 721895 h 890337"/>
              <a:gd name="connsiteX11" fmla="*/ 465221 w 924418"/>
              <a:gd name="connsiteY11" fmla="*/ 786064 h 890337"/>
              <a:gd name="connsiteX12" fmla="*/ 352926 w 924418"/>
              <a:gd name="connsiteY12" fmla="*/ 729916 h 890337"/>
              <a:gd name="connsiteX13" fmla="*/ 256673 w 924418"/>
              <a:gd name="connsiteY13" fmla="*/ 721895 h 890337"/>
              <a:gd name="connsiteX14" fmla="*/ 144379 w 924418"/>
              <a:gd name="connsiteY14" fmla="*/ 794085 h 890337"/>
              <a:gd name="connsiteX15" fmla="*/ 96252 w 924418"/>
              <a:gd name="connsiteY15" fmla="*/ 850232 h 890337"/>
              <a:gd name="connsiteX16" fmla="*/ 0 w 924418"/>
              <a:gd name="connsiteY16" fmla="*/ 890337 h 890337"/>
              <a:gd name="connsiteX17" fmla="*/ 8021 w 924418"/>
              <a:gd name="connsiteY17" fmla="*/ 0 h 890337"/>
              <a:gd name="connsiteX0" fmla="*/ 8021 w 924418"/>
              <a:gd name="connsiteY0" fmla="*/ 0 h 890337"/>
              <a:gd name="connsiteX1" fmla="*/ 32084 w 924418"/>
              <a:gd name="connsiteY1" fmla="*/ 16795 h 890337"/>
              <a:gd name="connsiteX2" fmla="*/ 160421 w 924418"/>
              <a:gd name="connsiteY2" fmla="*/ 120316 h 890337"/>
              <a:gd name="connsiteX3" fmla="*/ 278982 w 924418"/>
              <a:gd name="connsiteY3" fmla="*/ 178218 h 890337"/>
              <a:gd name="connsiteX4" fmla="*/ 429001 w 924418"/>
              <a:gd name="connsiteY4" fmla="*/ 198146 h 890337"/>
              <a:gd name="connsiteX5" fmla="*/ 665747 w 924418"/>
              <a:gd name="connsiteY5" fmla="*/ 208548 h 890337"/>
              <a:gd name="connsiteX6" fmla="*/ 826168 w 924418"/>
              <a:gd name="connsiteY6" fmla="*/ 192506 h 890337"/>
              <a:gd name="connsiteX7" fmla="*/ 922421 w 924418"/>
              <a:gd name="connsiteY7" fmla="*/ 120316 h 890337"/>
              <a:gd name="connsiteX8" fmla="*/ 745958 w 924418"/>
              <a:gd name="connsiteY8" fmla="*/ 457200 h 890337"/>
              <a:gd name="connsiteX9" fmla="*/ 617621 w 924418"/>
              <a:gd name="connsiteY9" fmla="*/ 601579 h 890337"/>
              <a:gd name="connsiteX10" fmla="*/ 521368 w 924418"/>
              <a:gd name="connsiteY10" fmla="*/ 721895 h 890337"/>
              <a:gd name="connsiteX11" fmla="*/ 465221 w 924418"/>
              <a:gd name="connsiteY11" fmla="*/ 786064 h 890337"/>
              <a:gd name="connsiteX12" fmla="*/ 352926 w 924418"/>
              <a:gd name="connsiteY12" fmla="*/ 729916 h 890337"/>
              <a:gd name="connsiteX13" fmla="*/ 256673 w 924418"/>
              <a:gd name="connsiteY13" fmla="*/ 721895 h 890337"/>
              <a:gd name="connsiteX14" fmla="*/ 144379 w 924418"/>
              <a:gd name="connsiteY14" fmla="*/ 794085 h 890337"/>
              <a:gd name="connsiteX15" fmla="*/ 96252 w 924418"/>
              <a:gd name="connsiteY15" fmla="*/ 850232 h 890337"/>
              <a:gd name="connsiteX16" fmla="*/ 0 w 924418"/>
              <a:gd name="connsiteY16" fmla="*/ 890337 h 890337"/>
              <a:gd name="connsiteX17" fmla="*/ 8021 w 924418"/>
              <a:gd name="connsiteY17" fmla="*/ 0 h 890337"/>
              <a:gd name="connsiteX0" fmla="*/ 8021 w 924075"/>
              <a:gd name="connsiteY0" fmla="*/ 0 h 890337"/>
              <a:gd name="connsiteX1" fmla="*/ 32084 w 924075"/>
              <a:gd name="connsiteY1" fmla="*/ 16795 h 890337"/>
              <a:gd name="connsiteX2" fmla="*/ 160421 w 924075"/>
              <a:gd name="connsiteY2" fmla="*/ 120316 h 890337"/>
              <a:gd name="connsiteX3" fmla="*/ 278982 w 924075"/>
              <a:gd name="connsiteY3" fmla="*/ 178218 h 890337"/>
              <a:gd name="connsiteX4" fmla="*/ 429001 w 924075"/>
              <a:gd name="connsiteY4" fmla="*/ 198146 h 890337"/>
              <a:gd name="connsiteX5" fmla="*/ 665747 w 924075"/>
              <a:gd name="connsiteY5" fmla="*/ 208548 h 890337"/>
              <a:gd name="connsiteX6" fmla="*/ 811881 w 924075"/>
              <a:gd name="connsiteY6" fmla="*/ 185362 h 890337"/>
              <a:gd name="connsiteX7" fmla="*/ 922421 w 924075"/>
              <a:gd name="connsiteY7" fmla="*/ 120316 h 890337"/>
              <a:gd name="connsiteX8" fmla="*/ 745958 w 924075"/>
              <a:gd name="connsiteY8" fmla="*/ 457200 h 890337"/>
              <a:gd name="connsiteX9" fmla="*/ 617621 w 924075"/>
              <a:gd name="connsiteY9" fmla="*/ 601579 h 890337"/>
              <a:gd name="connsiteX10" fmla="*/ 521368 w 924075"/>
              <a:gd name="connsiteY10" fmla="*/ 721895 h 890337"/>
              <a:gd name="connsiteX11" fmla="*/ 465221 w 924075"/>
              <a:gd name="connsiteY11" fmla="*/ 786064 h 890337"/>
              <a:gd name="connsiteX12" fmla="*/ 352926 w 924075"/>
              <a:gd name="connsiteY12" fmla="*/ 729916 h 890337"/>
              <a:gd name="connsiteX13" fmla="*/ 256673 w 924075"/>
              <a:gd name="connsiteY13" fmla="*/ 721895 h 890337"/>
              <a:gd name="connsiteX14" fmla="*/ 144379 w 924075"/>
              <a:gd name="connsiteY14" fmla="*/ 794085 h 890337"/>
              <a:gd name="connsiteX15" fmla="*/ 96252 w 924075"/>
              <a:gd name="connsiteY15" fmla="*/ 850232 h 890337"/>
              <a:gd name="connsiteX16" fmla="*/ 0 w 924075"/>
              <a:gd name="connsiteY16" fmla="*/ 890337 h 890337"/>
              <a:gd name="connsiteX17" fmla="*/ 8021 w 924075"/>
              <a:gd name="connsiteY17" fmla="*/ 0 h 890337"/>
              <a:gd name="connsiteX0" fmla="*/ 8021 w 924075"/>
              <a:gd name="connsiteY0" fmla="*/ 0 h 890337"/>
              <a:gd name="connsiteX1" fmla="*/ 32084 w 924075"/>
              <a:gd name="connsiteY1" fmla="*/ 16795 h 890337"/>
              <a:gd name="connsiteX2" fmla="*/ 160421 w 924075"/>
              <a:gd name="connsiteY2" fmla="*/ 120316 h 890337"/>
              <a:gd name="connsiteX3" fmla="*/ 278982 w 924075"/>
              <a:gd name="connsiteY3" fmla="*/ 178218 h 890337"/>
              <a:gd name="connsiteX4" fmla="*/ 429001 w 924075"/>
              <a:gd name="connsiteY4" fmla="*/ 198146 h 890337"/>
              <a:gd name="connsiteX5" fmla="*/ 665747 w 924075"/>
              <a:gd name="connsiteY5" fmla="*/ 208548 h 890337"/>
              <a:gd name="connsiteX6" fmla="*/ 811881 w 924075"/>
              <a:gd name="connsiteY6" fmla="*/ 185362 h 890337"/>
              <a:gd name="connsiteX7" fmla="*/ 922421 w 924075"/>
              <a:gd name="connsiteY7" fmla="*/ 120316 h 890337"/>
              <a:gd name="connsiteX8" fmla="*/ 745958 w 924075"/>
              <a:gd name="connsiteY8" fmla="*/ 457200 h 890337"/>
              <a:gd name="connsiteX9" fmla="*/ 617621 w 924075"/>
              <a:gd name="connsiteY9" fmla="*/ 601579 h 890337"/>
              <a:gd name="connsiteX10" fmla="*/ 521368 w 924075"/>
              <a:gd name="connsiteY10" fmla="*/ 721895 h 890337"/>
              <a:gd name="connsiteX11" fmla="*/ 465221 w 924075"/>
              <a:gd name="connsiteY11" fmla="*/ 786064 h 890337"/>
              <a:gd name="connsiteX12" fmla="*/ 352926 w 924075"/>
              <a:gd name="connsiteY12" fmla="*/ 729916 h 890337"/>
              <a:gd name="connsiteX13" fmla="*/ 256673 w 924075"/>
              <a:gd name="connsiteY13" fmla="*/ 721895 h 890337"/>
              <a:gd name="connsiteX14" fmla="*/ 144379 w 924075"/>
              <a:gd name="connsiteY14" fmla="*/ 794085 h 890337"/>
              <a:gd name="connsiteX15" fmla="*/ 96252 w 924075"/>
              <a:gd name="connsiteY15" fmla="*/ 850232 h 890337"/>
              <a:gd name="connsiteX16" fmla="*/ 0 w 924075"/>
              <a:gd name="connsiteY16" fmla="*/ 890337 h 890337"/>
              <a:gd name="connsiteX17" fmla="*/ 8021 w 924075"/>
              <a:gd name="connsiteY17" fmla="*/ 0 h 890337"/>
              <a:gd name="connsiteX0" fmla="*/ 8021 w 924075"/>
              <a:gd name="connsiteY0" fmla="*/ 0 h 890337"/>
              <a:gd name="connsiteX1" fmla="*/ 32084 w 924075"/>
              <a:gd name="connsiteY1" fmla="*/ 16795 h 890337"/>
              <a:gd name="connsiteX2" fmla="*/ 160421 w 924075"/>
              <a:gd name="connsiteY2" fmla="*/ 120316 h 890337"/>
              <a:gd name="connsiteX3" fmla="*/ 278982 w 924075"/>
              <a:gd name="connsiteY3" fmla="*/ 178218 h 890337"/>
              <a:gd name="connsiteX4" fmla="*/ 429001 w 924075"/>
              <a:gd name="connsiteY4" fmla="*/ 198146 h 890337"/>
              <a:gd name="connsiteX5" fmla="*/ 665747 w 924075"/>
              <a:gd name="connsiteY5" fmla="*/ 208548 h 890337"/>
              <a:gd name="connsiteX6" fmla="*/ 811881 w 924075"/>
              <a:gd name="connsiteY6" fmla="*/ 185362 h 890337"/>
              <a:gd name="connsiteX7" fmla="*/ 922421 w 924075"/>
              <a:gd name="connsiteY7" fmla="*/ 120316 h 890337"/>
              <a:gd name="connsiteX8" fmla="*/ 745958 w 924075"/>
              <a:gd name="connsiteY8" fmla="*/ 457200 h 890337"/>
              <a:gd name="connsiteX9" fmla="*/ 617621 w 924075"/>
              <a:gd name="connsiteY9" fmla="*/ 601579 h 890337"/>
              <a:gd name="connsiteX10" fmla="*/ 521368 w 924075"/>
              <a:gd name="connsiteY10" fmla="*/ 721895 h 890337"/>
              <a:gd name="connsiteX11" fmla="*/ 465221 w 924075"/>
              <a:gd name="connsiteY11" fmla="*/ 786064 h 890337"/>
              <a:gd name="connsiteX12" fmla="*/ 352926 w 924075"/>
              <a:gd name="connsiteY12" fmla="*/ 729916 h 890337"/>
              <a:gd name="connsiteX13" fmla="*/ 256673 w 924075"/>
              <a:gd name="connsiteY13" fmla="*/ 721895 h 890337"/>
              <a:gd name="connsiteX14" fmla="*/ 144379 w 924075"/>
              <a:gd name="connsiteY14" fmla="*/ 794085 h 890337"/>
              <a:gd name="connsiteX15" fmla="*/ 96252 w 924075"/>
              <a:gd name="connsiteY15" fmla="*/ 850232 h 890337"/>
              <a:gd name="connsiteX16" fmla="*/ 0 w 924075"/>
              <a:gd name="connsiteY16" fmla="*/ 890337 h 890337"/>
              <a:gd name="connsiteX17" fmla="*/ 8021 w 924075"/>
              <a:gd name="connsiteY17" fmla="*/ 0 h 890337"/>
              <a:gd name="connsiteX0" fmla="*/ 8021 w 924075"/>
              <a:gd name="connsiteY0" fmla="*/ 0 h 890337"/>
              <a:gd name="connsiteX1" fmla="*/ 32084 w 924075"/>
              <a:gd name="connsiteY1" fmla="*/ 16795 h 890337"/>
              <a:gd name="connsiteX2" fmla="*/ 160421 w 924075"/>
              <a:gd name="connsiteY2" fmla="*/ 120316 h 890337"/>
              <a:gd name="connsiteX3" fmla="*/ 278982 w 924075"/>
              <a:gd name="connsiteY3" fmla="*/ 178218 h 890337"/>
              <a:gd name="connsiteX4" fmla="*/ 429001 w 924075"/>
              <a:gd name="connsiteY4" fmla="*/ 198146 h 890337"/>
              <a:gd name="connsiteX5" fmla="*/ 665747 w 924075"/>
              <a:gd name="connsiteY5" fmla="*/ 208548 h 890337"/>
              <a:gd name="connsiteX6" fmla="*/ 811881 w 924075"/>
              <a:gd name="connsiteY6" fmla="*/ 185362 h 890337"/>
              <a:gd name="connsiteX7" fmla="*/ 922421 w 924075"/>
              <a:gd name="connsiteY7" fmla="*/ 120316 h 890337"/>
              <a:gd name="connsiteX8" fmla="*/ 745958 w 924075"/>
              <a:gd name="connsiteY8" fmla="*/ 457200 h 890337"/>
              <a:gd name="connsiteX9" fmla="*/ 617621 w 924075"/>
              <a:gd name="connsiteY9" fmla="*/ 601579 h 890337"/>
              <a:gd name="connsiteX10" fmla="*/ 521368 w 924075"/>
              <a:gd name="connsiteY10" fmla="*/ 721895 h 890337"/>
              <a:gd name="connsiteX11" fmla="*/ 465221 w 924075"/>
              <a:gd name="connsiteY11" fmla="*/ 786064 h 890337"/>
              <a:gd name="connsiteX12" fmla="*/ 352926 w 924075"/>
              <a:gd name="connsiteY12" fmla="*/ 729916 h 890337"/>
              <a:gd name="connsiteX13" fmla="*/ 256673 w 924075"/>
              <a:gd name="connsiteY13" fmla="*/ 721895 h 890337"/>
              <a:gd name="connsiteX14" fmla="*/ 144379 w 924075"/>
              <a:gd name="connsiteY14" fmla="*/ 794085 h 890337"/>
              <a:gd name="connsiteX15" fmla="*/ 96252 w 924075"/>
              <a:gd name="connsiteY15" fmla="*/ 850232 h 890337"/>
              <a:gd name="connsiteX16" fmla="*/ 0 w 924075"/>
              <a:gd name="connsiteY16" fmla="*/ 890337 h 890337"/>
              <a:gd name="connsiteX17" fmla="*/ 8021 w 924075"/>
              <a:gd name="connsiteY17" fmla="*/ 0 h 890337"/>
              <a:gd name="connsiteX0" fmla="*/ 8021 w 924075"/>
              <a:gd name="connsiteY0" fmla="*/ 0 h 890337"/>
              <a:gd name="connsiteX1" fmla="*/ 32084 w 924075"/>
              <a:gd name="connsiteY1" fmla="*/ 16795 h 890337"/>
              <a:gd name="connsiteX2" fmla="*/ 160421 w 924075"/>
              <a:gd name="connsiteY2" fmla="*/ 120316 h 890337"/>
              <a:gd name="connsiteX3" fmla="*/ 278982 w 924075"/>
              <a:gd name="connsiteY3" fmla="*/ 178218 h 890337"/>
              <a:gd name="connsiteX4" fmla="*/ 429001 w 924075"/>
              <a:gd name="connsiteY4" fmla="*/ 198146 h 890337"/>
              <a:gd name="connsiteX5" fmla="*/ 665747 w 924075"/>
              <a:gd name="connsiteY5" fmla="*/ 208548 h 890337"/>
              <a:gd name="connsiteX6" fmla="*/ 811881 w 924075"/>
              <a:gd name="connsiteY6" fmla="*/ 185362 h 890337"/>
              <a:gd name="connsiteX7" fmla="*/ 922421 w 924075"/>
              <a:gd name="connsiteY7" fmla="*/ 120316 h 890337"/>
              <a:gd name="connsiteX8" fmla="*/ 745958 w 924075"/>
              <a:gd name="connsiteY8" fmla="*/ 457200 h 890337"/>
              <a:gd name="connsiteX9" fmla="*/ 617621 w 924075"/>
              <a:gd name="connsiteY9" fmla="*/ 601579 h 890337"/>
              <a:gd name="connsiteX10" fmla="*/ 521368 w 924075"/>
              <a:gd name="connsiteY10" fmla="*/ 721895 h 890337"/>
              <a:gd name="connsiteX11" fmla="*/ 465221 w 924075"/>
              <a:gd name="connsiteY11" fmla="*/ 786064 h 890337"/>
              <a:gd name="connsiteX12" fmla="*/ 352926 w 924075"/>
              <a:gd name="connsiteY12" fmla="*/ 729916 h 890337"/>
              <a:gd name="connsiteX13" fmla="*/ 256673 w 924075"/>
              <a:gd name="connsiteY13" fmla="*/ 721895 h 890337"/>
              <a:gd name="connsiteX14" fmla="*/ 144379 w 924075"/>
              <a:gd name="connsiteY14" fmla="*/ 794085 h 890337"/>
              <a:gd name="connsiteX15" fmla="*/ 96252 w 924075"/>
              <a:gd name="connsiteY15" fmla="*/ 850232 h 890337"/>
              <a:gd name="connsiteX16" fmla="*/ 0 w 924075"/>
              <a:gd name="connsiteY16" fmla="*/ 890337 h 890337"/>
              <a:gd name="connsiteX17" fmla="*/ 8021 w 924075"/>
              <a:gd name="connsiteY17" fmla="*/ 0 h 890337"/>
              <a:gd name="connsiteX0" fmla="*/ 8021 w 924075"/>
              <a:gd name="connsiteY0" fmla="*/ 0 h 890337"/>
              <a:gd name="connsiteX1" fmla="*/ 32084 w 924075"/>
              <a:gd name="connsiteY1" fmla="*/ 16795 h 890337"/>
              <a:gd name="connsiteX2" fmla="*/ 160421 w 924075"/>
              <a:gd name="connsiteY2" fmla="*/ 120316 h 890337"/>
              <a:gd name="connsiteX3" fmla="*/ 278982 w 924075"/>
              <a:gd name="connsiteY3" fmla="*/ 178218 h 890337"/>
              <a:gd name="connsiteX4" fmla="*/ 429001 w 924075"/>
              <a:gd name="connsiteY4" fmla="*/ 198146 h 890337"/>
              <a:gd name="connsiteX5" fmla="*/ 665747 w 924075"/>
              <a:gd name="connsiteY5" fmla="*/ 208548 h 890337"/>
              <a:gd name="connsiteX6" fmla="*/ 811881 w 924075"/>
              <a:gd name="connsiteY6" fmla="*/ 185362 h 890337"/>
              <a:gd name="connsiteX7" fmla="*/ 922421 w 924075"/>
              <a:gd name="connsiteY7" fmla="*/ 120316 h 890337"/>
              <a:gd name="connsiteX8" fmla="*/ 745958 w 924075"/>
              <a:gd name="connsiteY8" fmla="*/ 457200 h 890337"/>
              <a:gd name="connsiteX9" fmla="*/ 617621 w 924075"/>
              <a:gd name="connsiteY9" fmla="*/ 601579 h 890337"/>
              <a:gd name="connsiteX10" fmla="*/ 521368 w 924075"/>
              <a:gd name="connsiteY10" fmla="*/ 721895 h 890337"/>
              <a:gd name="connsiteX11" fmla="*/ 465221 w 924075"/>
              <a:gd name="connsiteY11" fmla="*/ 786064 h 890337"/>
              <a:gd name="connsiteX12" fmla="*/ 352926 w 924075"/>
              <a:gd name="connsiteY12" fmla="*/ 729916 h 890337"/>
              <a:gd name="connsiteX13" fmla="*/ 256673 w 924075"/>
              <a:gd name="connsiteY13" fmla="*/ 721895 h 890337"/>
              <a:gd name="connsiteX14" fmla="*/ 144379 w 924075"/>
              <a:gd name="connsiteY14" fmla="*/ 794085 h 890337"/>
              <a:gd name="connsiteX15" fmla="*/ 96252 w 924075"/>
              <a:gd name="connsiteY15" fmla="*/ 850232 h 890337"/>
              <a:gd name="connsiteX16" fmla="*/ 0 w 924075"/>
              <a:gd name="connsiteY16" fmla="*/ 890337 h 890337"/>
              <a:gd name="connsiteX17" fmla="*/ 8021 w 924075"/>
              <a:gd name="connsiteY17" fmla="*/ 0 h 890337"/>
              <a:gd name="connsiteX0" fmla="*/ 8021 w 924075"/>
              <a:gd name="connsiteY0" fmla="*/ 0 h 890337"/>
              <a:gd name="connsiteX1" fmla="*/ 32084 w 924075"/>
              <a:gd name="connsiteY1" fmla="*/ 16795 h 890337"/>
              <a:gd name="connsiteX2" fmla="*/ 160421 w 924075"/>
              <a:gd name="connsiteY2" fmla="*/ 120316 h 890337"/>
              <a:gd name="connsiteX3" fmla="*/ 278982 w 924075"/>
              <a:gd name="connsiteY3" fmla="*/ 178218 h 890337"/>
              <a:gd name="connsiteX4" fmla="*/ 429001 w 924075"/>
              <a:gd name="connsiteY4" fmla="*/ 198146 h 890337"/>
              <a:gd name="connsiteX5" fmla="*/ 665747 w 924075"/>
              <a:gd name="connsiteY5" fmla="*/ 208548 h 890337"/>
              <a:gd name="connsiteX6" fmla="*/ 811881 w 924075"/>
              <a:gd name="connsiteY6" fmla="*/ 185362 h 890337"/>
              <a:gd name="connsiteX7" fmla="*/ 922421 w 924075"/>
              <a:gd name="connsiteY7" fmla="*/ 120316 h 890337"/>
              <a:gd name="connsiteX8" fmla="*/ 745958 w 924075"/>
              <a:gd name="connsiteY8" fmla="*/ 457200 h 890337"/>
              <a:gd name="connsiteX9" fmla="*/ 617621 w 924075"/>
              <a:gd name="connsiteY9" fmla="*/ 601579 h 890337"/>
              <a:gd name="connsiteX10" fmla="*/ 521368 w 924075"/>
              <a:gd name="connsiteY10" fmla="*/ 721895 h 890337"/>
              <a:gd name="connsiteX11" fmla="*/ 419977 w 924075"/>
              <a:gd name="connsiteY11" fmla="*/ 795589 h 890337"/>
              <a:gd name="connsiteX12" fmla="*/ 352926 w 924075"/>
              <a:gd name="connsiteY12" fmla="*/ 729916 h 890337"/>
              <a:gd name="connsiteX13" fmla="*/ 256673 w 924075"/>
              <a:gd name="connsiteY13" fmla="*/ 721895 h 890337"/>
              <a:gd name="connsiteX14" fmla="*/ 144379 w 924075"/>
              <a:gd name="connsiteY14" fmla="*/ 794085 h 890337"/>
              <a:gd name="connsiteX15" fmla="*/ 96252 w 924075"/>
              <a:gd name="connsiteY15" fmla="*/ 850232 h 890337"/>
              <a:gd name="connsiteX16" fmla="*/ 0 w 924075"/>
              <a:gd name="connsiteY16" fmla="*/ 890337 h 890337"/>
              <a:gd name="connsiteX17" fmla="*/ 8021 w 924075"/>
              <a:gd name="connsiteY17" fmla="*/ 0 h 890337"/>
              <a:gd name="connsiteX0" fmla="*/ 8021 w 924075"/>
              <a:gd name="connsiteY0" fmla="*/ 0 h 890337"/>
              <a:gd name="connsiteX1" fmla="*/ 32084 w 924075"/>
              <a:gd name="connsiteY1" fmla="*/ 16795 h 890337"/>
              <a:gd name="connsiteX2" fmla="*/ 160421 w 924075"/>
              <a:gd name="connsiteY2" fmla="*/ 120316 h 890337"/>
              <a:gd name="connsiteX3" fmla="*/ 278982 w 924075"/>
              <a:gd name="connsiteY3" fmla="*/ 178218 h 890337"/>
              <a:gd name="connsiteX4" fmla="*/ 429001 w 924075"/>
              <a:gd name="connsiteY4" fmla="*/ 198146 h 890337"/>
              <a:gd name="connsiteX5" fmla="*/ 665747 w 924075"/>
              <a:gd name="connsiteY5" fmla="*/ 208548 h 890337"/>
              <a:gd name="connsiteX6" fmla="*/ 811881 w 924075"/>
              <a:gd name="connsiteY6" fmla="*/ 185362 h 890337"/>
              <a:gd name="connsiteX7" fmla="*/ 922421 w 924075"/>
              <a:gd name="connsiteY7" fmla="*/ 120316 h 890337"/>
              <a:gd name="connsiteX8" fmla="*/ 745958 w 924075"/>
              <a:gd name="connsiteY8" fmla="*/ 457200 h 890337"/>
              <a:gd name="connsiteX9" fmla="*/ 617621 w 924075"/>
              <a:gd name="connsiteY9" fmla="*/ 601579 h 890337"/>
              <a:gd name="connsiteX10" fmla="*/ 521368 w 924075"/>
              <a:gd name="connsiteY10" fmla="*/ 721895 h 890337"/>
              <a:gd name="connsiteX11" fmla="*/ 419977 w 924075"/>
              <a:gd name="connsiteY11" fmla="*/ 795589 h 890337"/>
              <a:gd name="connsiteX12" fmla="*/ 352926 w 924075"/>
              <a:gd name="connsiteY12" fmla="*/ 729916 h 890337"/>
              <a:gd name="connsiteX13" fmla="*/ 256673 w 924075"/>
              <a:gd name="connsiteY13" fmla="*/ 721895 h 890337"/>
              <a:gd name="connsiteX14" fmla="*/ 144379 w 924075"/>
              <a:gd name="connsiteY14" fmla="*/ 794085 h 890337"/>
              <a:gd name="connsiteX15" fmla="*/ 43865 w 924075"/>
              <a:gd name="connsiteY15" fmla="*/ 881188 h 890337"/>
              <a:gd name="connsiteX16" fmla="*/ 0 w 924075"/>
              <a:gd name="connsiteY16" fmla="*/ 890337 h 890337"/>
              <a:gd name="connsiteX17" fmla="*/ 8021 w 924075"/>
              <a:gd name="connsiteY17" fmla="*/ 0 h 890337"/>
              <a:gd name="connsiteX0" fmla="*/ 8021 w 924075"/>
              <a:gd name="connsiteY0" fmla="*/ 0 h 890337"/>
              <a:gd name="connsiteX1" fmla="*/ 32084 w 924075"/>
              <a:gd name="connsiteY1" fmla="*/ 16795 h 890337"/>
              <a:gd name="connsiteX2" fmla="*/ 160421 w 924075"/>
              <a:gd name="connsiteY2" fmla="*/ 120316 h 890337"/>
              <a:gd name="connsiteX3" fmla="*/ 278982 w 924075"/>
              <a:gd name="connsiteY3" fmla="*/ 178218 h 890337"/>
              <a:gd name="connsiteX4" fmla="*/ 429001 w 924075"/>
              <a:gd name="connsiteY4" fmla="*/ 198146 h 890337"/>
              <a:gd name="connsiteX5" fmla="*/ 665747 w 924075"/>
              <a:gd name="connsiteY5" fmla="*/ 208548 h 890337"/>
              <a:gd name="connsiteX6" fmla="*/ 811881 w 924075"/>
              <a:gd name="connsiteY6" fmla="*/ 185362 h 890337"/>
              <a:gd name="connsiteX7" fmla="*/ 922421 w 924075"/>
              <a:gd name="connsiteY7" fmla="*/ 120316 h 890337"/>
              <a:gd name="connsiteX8" fmla="*/ 745958 w 924075"/>
              <a:gd name="connsiteY8" fmla="*/ 457200 h 890337"/>
              <a:gd name="connsiteX9" fmla="*/ 617621 w 924075"/>
              <a:gd name="connsiteY9" fmla="*/ 601579 h 890337"/>
              <a:gd name="connsiteX10" fmla="*/ 521368 w 924075"/>
              <a:gd name="connsiteY10" fmla="*/ 721895 h 890337"/>
              <a:gd name="connsiteX11" fmla="*/ 419977 w 924075"/>
              <a:gd name="connsiteY11" fmla="*/ 795589 h 890337"/>
              <a:gd name="connsiteX12" fmla="*/ 352926 w 924075"/>
              <a:gd name="connsiteY12" fmla="*/ 729916 h 890337"/>
              <a:gd name="connsiteX13" fmla="*/ 256673 w 924075"/>
              <a:gd name="connsiteY13" fmla="*/ 721895 h 890337"/>
              <a:gd name="connsiteX14" fmla="*/ 144379 w 924075"/>
              <a:gd name="connsiteY14" fmla="*/ 794085 h 890337"/>
              <a:gd name="connsiteX15" fmla="*/ 43865 w 924075"/>
              <a:gd name="connsiteY15" fmla="*/ 881188 h 890337"/>
              <a:gd name="connsiteX16" fmla="*/ 0 w 924075"/>
              <a:gd name="connsiteY16" fmla="*/ 890337 h 890337"/>
              <a:gd name="connsiteX17" fmla="*/ 8021 w 924075"/>
              <a:gd name="connsiteY17" fmla="*/ 0 h 890337"/>
              <a:gd name="connsiteX0" fmla="*/ 8021 w 924075"/>
              <a:gd name="connsiteY0" fmla="*/ 0 h 890337"/>
              <a:gd name="connsiteX1" fmla="*/ 32084 w 924075"/>
              <a:gd name="connsiteY1" fmla="*/ 16795 h 890337"/>
              <a:gd name="connsiteX2" fmla="*/ 160421 w 924075"/>
              <a:gd name="connsiteY2" fmla="*/ 120316 h 890337"/>
              <a:gd name="connsiteX3" fmla="*/ 278982 w 924075"/>
              <a:gd name="connsiteY3" fmla="*/ 178218 h 890337"/>
              <a:gd name="connsiteX4" fmla="*/ 429001 w 924075"/>
              <a:gd name="connsiteY4" fmla="*/ 198146 h 890337"/>
              <a:gd name="connsiteX5" fmla="*/ 665747 w 924075"/>
              <a:gd name="connsiteY5" fmla="*/ 208548 h 890337"/>
              <a:gd name="connsiteX6" fmla="*/ 811881 w 924075"/>
              <a:gd name="connsiteY6" fmla="*/ 185362 h 890337"/>
              <a:gd name="connsiteX7" fmla="*/ 922421 w 924075"/>
              <a:gd name="connsiteY7" fmla="*/ 120316 h 890337"/>
              <a:gd name="connsiteX8" fmla="*/ 745958 w 924075"/>
              <a:gd name="connsiteY8" fmla="*/ 457200 h 890337"/>
              <a:gd name="connsiteX9" fmla="*/ 617621 w 924075"/>
              <a:gd name="connsiteY9" fmla="*/ 601579 h 890337"/>
              <a:gd name="connsiteX10" fmla="*/ 521368 w 924075"/>
              <a:gd name="connsiteY10" fmla="*/ 721895 h 890337"/>
              <a:gd name="connsiteX11" fmla="*/ 419977 w 924075"/>
              <a:gd name="connsiteY11" fmla="*/ 795589 h 890337"/>
              <a:gd name="connsiteX12" fmla="*/ 352926 w 924075"/>
              <a:gd name="connsiteY12" fmla="*/ 729916 h 890337"/>
              <a:gd name="connsiteX13" fmla="*/ 256673 w 924075"/>
              <a:gd name="connsiteY13" fmla="*/ 721895 h 890337"/>
              <a:gd name="connsiteX14" fmla="*/ 144379 w 924075"/>
              <a:gd name="connsiteY14" fmla="*/ 867903 h 890337"/>
              <a:gd name="connsiteX15" fmla="*/ 43865 w 924075"/>
              <a:gd name="connsiteY15" fmla="*/ 881188 h 890337"/>
              <a:gd name="connsiteX16" fmla="*/ 0 w 924075"/>
              <a:gd name="connsiteY16" fmla="*/ 890337 h 890337"/>
              <a:gd name="connsiteX17" fmla="*/ 8021 w 924075"/>
              <a:gd name="connsiteY17" fmla="*/ 0 h 890337"/>
              <a:gd name="connsiteX0" fmla="*/ 8021 w 924075"/>
              <a:gd name="connsiteY0" fmla="*/ 0 h 902619"/>
              <a:gd name="connsiteX1" fmla="*/ 32084 w 924075"/>
              <a:gd name="connsiteY1" fmla="*/ 16795 h 902619"/>
              <a:gd name="connsiteX2" fmla="*/ 160421 w 924075"/>
              <a:gd name="connsiteY2" fmla="*/ 120316 h 902619"/>
              <a:gd name="connsiteX3" fmla="*/ 278982 w 924075"/>
              <a:gd name="connsiteY3" fmla="*/ 178218 h 902619"/>
              <a:gd name="connsiteX4" fmla="*/ 429001 w 924075"/>
              <a:gd name="connsiteY4" fmla="*/ 198146 h 902619"/>
              <a:gd name="connsiteX5" fmla="*/ 665747 w 924075"/>
              <a:gd name="connsiteY5" fmla="*/ 208548 h 902619"/>
              <a:gd name="connsiteX6" fmla="*/ 811881 w 924075"/>
              <a:gd name="connsiteY6" fmla="*/ 185362 h 902619"/>
              <a:gd name="connsiteX7" fmla="*/ 922421 w 924075"/>
              <a:gd name="connsiteY7" fmla="*/ 120316 h 902619"/>
              <a:gd name="connsiteX8" fmla="*/ 745958 w 924075"/>
              <a:gd name="connsiteY8" fmla="*/ 457200 h 902619"/>
              <a:gd name="connsiteX9" fmla="*/ 617621 w 924075"/>
              <a:gd name="connsiteY9" fmla="*/ 601579 h 902619"/>
              <a:gd name="connsiteX10" fmla="*/ 521368 w 924075"/>
              <a:gd name="connsiteY10" fmla="*/ 721895 h 902619"/>
              <a:gd name="connsiteX11" fmla="*/ 419977 w 924075"/>
              <a:gd name="connsiteY11" fmla="*/ 795589 h 902619"/>
              <a:gd name="connsiteX12" fmla="*/ 352926 w 924075"/>
              <a:gd name="connsiteY12" fmla="*/ 729916 h 902619"/>
              <a:gd name="connsiteX13" fmla="*/ 256673 w 924075"/>
              <a:gd name="connsiteY13" fmla="*/ 721895 h 902619"/>
              <a:gd name="connsiteX14" fmla="*/ 144379 w 924075"/>
              <a:gd name="connsiteY14" fmla="*/ 867903 h 902619"/>
              <a:gd name="connsiteX15" fmla="*/ 58152 w 924075"/>
              <a:gd name="connsiteY15" fmla="*/ 902619 h 902619"/>
              <a:gd name="connsiteX16" fmla="*/ 0 w 924075"/>
              <a:gd name="connsiteY16" fmla="*/ 890337 h 902619"/>
              <a:gd name="connsiteX17" fmla="*/ 8021 w 924075"/>
              <a:gd name="connsiteY17" fmla="*/ 0 h 902619"/>
              <a:gd name="connsiteX0" fmla="*/ 8021 w 924075"/>
              <a:gd name="connsiteY0" fmla="*/ 0 h 902619"/>
              <a:gd name="connsiteX1" fmla="*/ 32084 w 924075"/>
              <a:gd name="connsiteY1" fmla="*/ 16795 h 902619"/>
              <a:gd name="connsiteX2" fmla="*/ 160421 w 924075"/>
              <a:gd name="connsiteY2" fmla="*/ 120316 h 902619"/>
              <a:gd name="connsiteX3" fmla="*/ 278982 w 924075"/>
              <a:gd name="connsiteY3" fmla="*/ 178218 h 902619"/>
              <a:gd name="connsiteX4" fmla="*/ 429001 w 924075"/>
              <a:gd name="connsiteY4" fmla="*/ 198146 h 902619"/>
              <a:gd name="connsiteX5" fmla="*/ 665747 w 924075"/>
              <a:gd name="connsiteY5" fmla="*/ 208548 h 902619"/>
              <a:gd name="connsiteX6" fmla="*/ 811881 w 924075"/>
              <a:gd name="connsiteY6" fmla="*/ 185362 h 902619"/>
              <a:gd name="connsiteX7" fmla="*/ 922421 w 924075"/>
              <a:gd name="connsiteY7" fmla="*/ 120316 h 902619"/>
              <a:gd name="connsiteX8" fmla="*/ 745958 w 924075"/>
              <a:gd name="connsiteY8" fmla="*/ 457200 h 902619"/>
              <a:gd name="connsiteX9" fmla="*/ 617621 w 924075"/>
              <a:gd name="connsiteY9" fmla="*/ 601579 h 902619"/>
              <a:gd name="connsiteX10" fmla="*/ 521368 w 924075"/>
              <a:gd name="connsiteY10" fmla="*/ 721895 h 902619"/>
              <a:gd name="connsiteX11" fmla="*/ 419977 w 924075"/>
              <a:gd name="connsiteY11" fmla="*/ 795589 h 902619"/>
              <a:gd name="connsiteX12" fmla="*/ 352926 w 924075"/>
              <a:gd name="connsiteY12" fmla="*/ 746585 h 902619"/>
              <a:gd name="connsiteX13" fmla="*/ 256673 w 924075"/>
              <a:gd name="connsiteY13" fmla="*/ 721895 h 902619"/>
              <a:gd name="connsiteX14" fmla="*/ 144379 w 924075"/>
              <a:gd name="connsiteY14" fmla="*/ 867903 h 902619"/>
              <a:gd name="connsiteX15" fmla="*/ 58152 w 924075"/>
              <a:gd name="connsiteY15" fmla="*/ 902619 h 902619"/>
              <a:gd name="connsiteX16" fmla="*/ 0 w 924075"/>
              <a:gd name="connsiteY16" fmla="*/ 890337 h 902619"/>
              <a:gd name="connsiteX17" fmla="*/ 8021 w 924075"/>
              <a:gd name="connsiteY17" fmla="*/ 0 h 902619"/>
              <a:gd name="connsiteX0" fmla="*/ 492 w 916546"/>
              <a:gd name="connsiteY0" fmla="*/ 0 h 902619"/>
              <a:gd name="connsiteX1" fmla="*/ 24555 w 916546"/>
              <a:gd name="connsiteY1" fmla="*/ 16795 h 902619"/>
              <a:gd name="connsiteX2" fmla="*/ 152892 w 916546"/>
              <a:gd name="connsiteY2" fmla="*/ 120316 h 902619"/>
              <a:gd name="connsiteX3" fmla="*/ 271453 w 916546"/>
              <a:gd name="connsiteY3" fmla="*/ 178218 h 902619"/>
              <a:gd name="connsiteX4" fmla="*/ 421472 w 916546"/>
              <a:gd name="connsiteY4" fmla="*/ 198146 h 902619"/>
              <a:gd name="connsiteX5" fmla="*/ 658218 w 916546"/>
              <a:gd name="connsiteY5" fmla="*/ 208548 h 902619"/>
              <a:gd name="connsiteX6" fmla="*/ 804352 w 916546"/>
              <a:gd name="connsiteY6" fmla="*/ 185362 h 902619"/>
              <a:gd name="connsiteX7" fmla="*/ 914892 w 916546"/>
              <a:gd name="connsiteY7" fmla="*/ 120316 h 902619"/>
              <a:gd name="connsiteX8" fmla="*/ 738429 w 916546"/>
              <a:gd name="connsiteY8" fmla="*/ 457200 h 902619"/>
              <a:gd name="connsiteX9" fmla="*/ 610092 w 916546"/>
              <a:gd name="connsiteY9" fmla="*/ 601579 h 902619"/>
              <a:gd name="connsiteX10" fmla="*/ 513839 w 916546"/>
              <a:gd name="connsiteY10" fmla="*/ 721895 h 902619"/>
              <a:gd name="connsiteX11" fmla="*/ 412448 w 916546"/>
              <a:gd name="connsiteY11" fmla="*/ 795589 h 902619"/>
              <a:gd name="connsiteX12" fmla="*/ 345397 w 916546"/>
              <a:gd name="connsiteY12" fmla="*/ 746585 h 902619"/>
              <a:gd name="connsiteX13" fmla="*/ 249144 w 916546"/>
              <a:gd name="connsiteY13" fmla="*/ 721895 h 902619"/>
              <a:gd name="connsiteX14" fmla="*/ 136850 w 916546"/>
              <a:gd name="connsiteY14" fmla="*/ 867903 h 902619"/>
              <a:gd name="connsiteX15" fmla="*/ 50623 w 916546"/>
              <a:gd name="connsiteY15" fmla="*/ 902619 h 902619"/>
              <a:gd name="connsiteX16" fmla="*/ 4377 w 916546"/>
              <a:gd name="connsiteY16" fmla="*/ 890337 h 902619"/>
              <a:gd name="connsiteX17" fmla="*/ 492 w 916546"/>
              <a:gd name="connsiteY17" fmla="*/ 0 h 902619"/>
              <a:gd name="connsiteX0" fmla="*/ 492 w 916546"/>
              <a:gd name="connsiteY0" fmla="*/ 0 h 902619"/>
              <a:gd name="connsiteX1" fmla="*/ 24555 w 916546"/>
              <a:gd name="connsiteY1" fmla="*/ 16795 h 902619"/>
              <a:gd name="connsiteX2" fmla="*/ 152892 w 916546"/>
              <a:gd name="connsiteY2" fmla="*/ 120316 h 902619"/>
              <a:gd name="connsiteX3" fmla="*/ 271453 w 916546"/>
              <a:gd name="connsiteY3" fmla="*/ 178218 h 902619"/>
              <a:gd name="connsiteX4" fmla="*/ 421472 w 916546"/>
              <a:gd name="connsiteY4" fmla="*/ 198146 h 902619"/>
              <a:gd name="connsiteX5" fmla="*/ 658218 w 916546"/>
              <a:gd name="connsiteY5" fmla="*/ 208548 h 902619"/>
              <a:gd name="connsiteX6" fmla="*/ 804352 w 916546"/>
              <a:gd name="connsiteY6" fmla="*/ 185362 h 902619"/>
              <a:gd name="connsiteX7" fmla="*/ 914892 w 916546"/>
              <a:gd name="connsiteY7" fmla="*/ 120316 h 902619"/>
              <a:gd name="connsiteX8" fmla="*/ 738429 w 916546"/>
              <a:gd name="connsiteY8" fmla="*/ 457200 h 902619"/>
              <a:gd name="connsiteX9" fmla="*/ 610092 w 916546"/>
              <a:gd name="connsiteY9" fmla="*/ 601579 h 902619"/>
              <a:gd name="connsiteX10" fmla="*/ 504314 w 916546"/>
              <a:gd name="connsiteY10" fmla="*/ 748020 h 902619"/>
              <a:gd name="connsiteX11" fmla="*/ 412448 w 916546"/>
              <a:gd name="connsiteY11" fmla="*/ 795589 h 902619"/>
              <a:gd name="connsiteX12" fmla="*/ 345397 w 916546"/>
              <a:gd name="connsiteY12" fmla="*/ 746585 h 902619"/>
              <a:gd name="connsiteX13" fmla="*/ 249144 w 916546"/>
              <a:gd name="connsiteY13" fmla="*/ 721895 h 902619"/>
              <a:gd name="connsiteX14" fmla="*/ 136850 w 916546"/>
              <a:gd name="connsiteY14" fmla="*/ 867903 h 902619"/>
              <a:gd name="connsiteX15" fmla="*/ 50623 w 916546"/>
              <a:gd name="connsiteY15" fmla="*/ 902619 h 902619"/>
              <a:gd name="connsiteX16" fmla="*/ 4377 w 916546"/>
              <a:gd name="connsiteY16" fmla="*/ 890337 h 902619"/>
              <a:gd name="connsiteX17" fmla="*/ 492 w 916546"/>
              <a:gd name="connsiteY17" fmla="*/ 0 h 902619"/>
              <a:gd name="connsiteX0" fmla="*/ 492 w 899953"/>
              <a:gd name="connsiteY0" fmla="*/ 0 h 902619"/>
              <a:gd name="connsiteX1" fmla="*/ 24555 w 899953"/>
              <a:gd name="connsiteY1" fmla="*/ 16795 h 902619"/>
              <a:gd name="connsiteX2" fmla="*/ 152892 w 899953"/>
              <a:gd name="connsiteY2" fmla="*/ 120316 h 902619"/>
              <a:gd name="connsiteX3" fmla="*/ 271453 w 899953"/>
              <a:gd name="connsiteY3" fmla="*/ 178218 h 902619"/>
              <a:gd name="connsiteX4" fmla="*/ 421472 w 899953"/>
              <a:gd name="connsiteY4" fmla="*/ 198146 h 902619"/>
              <a:gd name="connsiteX5" fmla="*/ 658218 w 899953"/>
              <a:gd name="connsiteY5" fmla="*/ 208548 h 902619"/>
              <a:gd name="connsiteX6" fmla="*/ 804352 w 899953"/>
              <a:gd name="connsiteY6" fmla="*/ 185362 h 902619"/>
              <a:gd name="connsiteX7" fmla="*/ 898223 w 899953"/>
              <a:gd name="connsiteY7" fmla="*/ 158316 h 902619"/>
              <a:gd name="connsiteX8" fmla="*/ 738429 w 899953"/>
              <a:gd name="connsiteY8" fmla="*/ 457200 h 902619"/>
              <a:gd name="connsiteX9" fmla="*/ 610092 w 899953"/>
              <a:gd name="connsiteY9" fmla="*/ 601579 h 902619"/>
              <a:gd name="connsiteX10" fmla="*/ 504314 w 899953"/>
              <a:gd name="connsiteY10" fmla="*/ 748020 h 902619"/>
              <a:gd name="connsiteX11" fmla="*/ 412448 w 899953"/>
              <a:gd name="connsiteY11" fmla="*/ 795589 h 902619"/>
              <a:gd name="connsiteX12" fmla="*/ 345397 w 899953"/>
              <a:gd name="connsiteY12" fmla="*/ 746585 h 902619"/>
              <a:gd name="connsiteX13" fmla="*/ 249144 w 899953"/>
              <a:gd name="connsiteY13" fmla="*/ 721895 h 902619"/>
              <a:gd name="connsiteX14" fmla="*/ 136850 w 899953"/>
              <a:gd name="connsiteY14" fmla="*/ 867903 h 902619"/>
              <a:gd name="connsiteX15" fmla="*/ 50623 w 899953"/>
              <a:gd name="connsiteY15" fmla="*/ 902619 h 902619"/>
              <a:gd name="connsiteX16" fmla="*/ 4377 w 899953"/>
              <a:gd name="connsiteY16" fmla="*/ 890337 h 902619"/>
              <a:gd name="connsiteX17" fmla="*/ 492 w 899953"/>
              <a:gd name="connsiteY17" fmla="*/ 0 h 902619"/>
              <a:gd name="connsiteX0" fmla="*/ 492 w 905293"/>
              <a:gd name="connsiteY0" fmla="*/ 0 h 902619"/>
              <a:gd name="connsiteX1" fmla="*/ 24555 w 905293"/>
              <a:gd name="connsiteY1" fmla="*/ 16795 h 902619"/>
              <a:gd name="connsiteX2" fmla="*/ 152892 w 905293"/>
              <a:gd name="connsiteY2" fmla="*/ 120316 h 902619"/>
              <a:gd name="connsiteX3" fmla="*/ 271453 w 905293"/>
              <a:gd name="connsiteY3" fmla="*/ 178218 h 902619"/>
              <a:gd name="connsiteX4" fmla="*/ 421472 w 905293"/>
              <a:gd name="connsiteY4" fmla="*/ 198146 h 902619"/>
              <a:gd name="connsiteX5" fmla="*/ 658218 w 905293"/>
              <a:gd name="connsiteY5" fmla="*/ 208548 h 902619"/>
              <a:gd name="connsiteX6" fmla="*/ 804352 w 905293"/>
              <a:gd name="connsiteY6" fmla="*/ 185362 h 902619"/>
              <a:gd name="connsiteX7" fmla="*/ 869899 w 905293"/>
              <a:gd name="connsiteY7" fmla="*/ 156874 h 902619"/>
              <a:gd name="connsiteX8" fmla="*/ 898223 w 905293"/>
              <a:gd name="connsiteY8" fmla="*/ 158316 h 902619"/>
              <a:gd name="connsiteX9" fmla="*/ 738429 w 905293"/>
              <a:gd name="connsiteY9" fmla="*/ 457200 h 902619"/>
              <a:gd name="connsiteX10" fmla="*/ 610092 w 905293"/>
              <a:gd name="connsiteY10" fmla="*/ 601579 h 902619"/>
              <a:gd name="connsiteX11" fmla="*/ 504314 w 905293"/>
              <a:gd name="connsiteY11" fmla="*/ 748020 h 902619"/>
              <a:gd name="connsiteX12" fmla="*/ 412448 w 905293"/>
              <a:gd name="connsiteY12" fmla="*/ 795589 h 902619"/>
              <a:gd name="connsiteX13" fmla="*/ 345397 w 905293"/>
              <a:gd name="connsiteY13" fmla="*/ 746585 h 902619"/>
              <a:gd name="connsiteX14" fmla="*/ 249144 w 905293"/>
              <a:gd name="connsiteY14" fmla="*/ 721895 h 902619"/>
              <a:gd name="connsiteX15" fmla="*/ 136850 w 905293"/>
              <a:gd name="connsiteY15" fmla="*/ 867903 h 902619"/>
              <a:gd name="connsiteX16" fmla="*/ 50623 w 905293"/>
              <a:gd name="connsiteY16" fmla="*/ 902619 h 902619"/>
              <a:gd name="connsiteX17" fmla="*/ 4377 w 905293"/>
              <a:gd name="connsiteY17" fmla="*/ 890337 h 902619"/>
              <a:gd name="connsiteX18" fmla="*/ 492 w 905293"/>
              <a:gd name="connsiteY18" fmla="*/ 0 h 902619"/>
              <a:gd name="connsiteX0" fmla="*/ 492 w 904153"/>
              <a:gd name="connsiteY0" fmla="*/ 0 h 902619"/>
              <a:gd name="connsiteX1" fmla="*/ 24555 w 904153"/>
              <a:gd name="connsiteY1" fmla="*/ 16795 h 902619"/>
              <a:gd name="connsiteX2" fmla="*/ 152892 w 904153"/>
              <a:gd name="connsiteY2" fmla="*/ 120316 h 902619"/>
              <a:gd name="connsiteX3" fmla="*/ 271453 w 904153"/>
              <a:gd name="connsiteY3" fmla="*/ 178218 h 902619"/>
              <a:gd name="connsiteX4" fmla="*/ 421472 w 904153"/>
              <a:gd name="connsiteY4" fmla="*/ 198146 h 902619"/>
              <a:gd name="connsiteX5" fmla="*/ 658218 w 904153"/>
              <a:gd name="connsiteY5" fmla="*/ 208548 h 902619"/>
              <a:gd name="connsiteX6" fmla="*/ 804352 w 904153"/>
              <a:gd name="connsiteY6" fmla="*/ 185362 h 902619"/>
              <a:gd name="connsiteX7" fmla="*/ 869899 w 904153"/>
              <a:gd name="connsiteY7" fmla="*/ 156874 h 902619"/>
              <a:gd name="connsiteX8" fmla="*/ 869899 w 904153"/>
              <a:gd name="connsiteY8" fmla="*/ 156874 h 902619"/>
              <a:gd name="connsiteX9" fmla="*/ 898223 w 904153"/>
              <a:gd name="connsiteY9" fmla="*/ 158316 h 902619"/>
              <a:gd name="connsiteX10" fmla="*/ 738429 w 904153"/>
              <a:gd name="connsiteY10" fmla="*/ 457200 h 902619"/>
              <a:gd name="connsiteX11" fmla="*/ 610092 w 904153"/>
              <a:gd name="connsiteY11" fmla="*/ 601579 h 902619"/>
              <a:gd name="connsiteX12" fmla="*/ 504314 w 904153"/>
              <a:gd name="connsiteY12" fmla="*/ 748020 h 902619"/>
              <a:gd name="connsiteX13" fmla="*/ 412448 w 904153"/>
              <a:gd name="connsiteY13" fmla="*/ 795589 h 902619"/>
              <a:gd name="connsiteX14" fmla="*/ 345397 w 904153"/>
              <a:gd name="connsiteY14" fmla="*/ 746585 h 902619"/>
              <a:gd name="connsiteX15" fmla="*/ 249144 w 904153"/>
              <a:gd name="connsiteY15" fmla="*/ 721895 h 902619"/>
              <a:gd name="connsiteX16" fmla="*/ 136850 w 904153"/>
              <a:gd name="connsiteY16" fmla="*/ 867903 h 902619"/>
              <a:gd name="connsiteX17" fmla="*/ 50623 w 904153"/>
              <a:gd name="connsiteY17" fmla="*/ 902619 h 902619"/>
              <a:gd name="connsiteX18" fmla="*/ 4377 w 904153"/>
              <a:gd name="connsiteY18" fmla="*/ 890337 h 902619"/>
              <a:gd name="connsiteX19" fmla="*/ 492 w 904153"/>
              <a:gd name="connsiteY19" fmla="*/ 0 h 902619"/>
              <a:gd name="connsiteX0" fmla="*/ 492 w 904392"/>
              <a:gd name="connsiteY0" fmla="*/ 0 h 902619"/>
              <a:gd name="connsiteX1" fmla="*/ 24555 w 904392"/>
              <a:gd name="connsiteY1" fmla="*/ 16795 h 902619"/>
              <a:gd name="connsiteX2" fmla="*/ 152892 w 904392"/>
              <a:gd name="connsiteY2" fmla="*/ 120316 h 902619"/>
              <a:gd name="connsiteX3" fmla="*/ 271453 w 904392"/>
              <a:gd name="connsiteY3" fmla="*/ 178218 h 902619"/>
              <a:gd name="connsiteX4" fmla="*/ 421472 w 904392"/>
              <a:gd name="connsiteY4" fmla="*/ 198146 h 902619"/>
              <a:gd name="connsiteX5" fmla="*/ 658218 w 904392"/>
              <a:gd name="connsiteY5" fmla="*/ 208548 h 902619"/>
              <a:gd name="connsiteX6" fmla="*/ 804352 w 904392"/>
              <a:gd name="connsiteY6" fmla="*/ 185362 h 902619"/>
              <a:gd name="connsiteX7" fmla="*/ 869899 w 904392"/>
              <a:gd name="connsiteY7" fmla="*/ 156874 h 902619"/>
              <a:gd name="connsiteX8" fmla="*/ 872280 w 904392"/>
              <a:gd name="connsiteY8" fmla="*/ 166374 h 902619"/>
              <a:gd name="connsiteX9" fmla="*/ 898223 w 904392"/>
              <a:gd name="connsiteY9" fmla="*/ 158316 h 902619"/>
              <a:gd name="connsiteX10" fmla="*/ 738429 w 904392"/>
              <a:gd name="connsiteY10" fmla="*/ 457200 h 902619"/>
              <a:gd name="connsiteX11" fmla="*/ 610092 w 904392"/>
              <a:gd name="connsiteY11" fmla="*/ 601579 h 902619"/>
              <a:gd name="connsiteX12" fmla="*/ 504314 w 904392"/>
              <a:gd name="connsiteY12" fmla="*/ 748020 h 902619"/>
              <a:gd name="connsiteX13" fmla="*/ 412448 w 904392"/>
              <a:gd name="connsiteY13" fmla="*/ 795589 h 902619"/>
              <a:gd name="connsiteX14" fmla="*/ 345397 w 904392"/>
              <a:gd name="connsiteY14" fmla="*/ 746585 h 902619"/>
              <a:gd name="connsiteX15" fmla="*/ 249144 w 904392"/>
              <a:gd name="connsiteY15" fmla="*/ 721895 h 902619"/>
              <a:gd name="connsiteX16" fmla="*/ 136850 w 904392"/>
              <a:gd name="connsiteY16" fmla="*/ 867903 h 902619"/>
              <a:gd name="connsiteX17" fmla="*/ 50623 w 904392"/>
              <a:gd name="connsiteY17" fmla="*/ 902619 h 902619"/>
              <a:gd name="connsiteX18" fmla="*/ 4377 w 904392"/>
              <a:gd name="connsiteY18" fmla="*/ 890337 h 902619"/>
              <a:gd name="connsiteX19" fmla="*/ 492 w 904392"/>
              <a:gd name="connsiteY19" fmla="*/ 0 h 902619"/>
              <a:gd name="connsiteX0" fmla="*/ 492 w 904213"/>
              <a:gd name="connsiteY0" fmla="*/ 0 h 902619"/>
              <a:gd name="connsiteX1" fmla="*/ 24555 w 904213"/>
              <a:gd name="connsiteY1" fmla="*/ 16795 h 902619"/>
              <a:gd name="connsiteX2" fmla="*/ 152892 w 904213"/>
              <a:gd name="connsiteY2" fmla="*/ 120316 h 902619"/>
              <a:gd name="connsiteX3" fmla="*/ 271453 w 904213"/>
              <a:gd name="connsiteY3" fmla="*/ 178218 h 902619"/>
              <a:gd name="connsiteX4" fmla="*/ 421472 w 904213"/>
              <a:gd name="connsiteY4" fmla="*/ 198146 h 902619"/>
              <a:gd name="connsiteX5" fmla="*/ 658218 w 904213"/>
              <a:gd name="connsiteY5" fmla="*/ 208548 h 902619"/>
              <a:gd name="connsiteX6" fmla="*/ 804352 w 904213"/>
              <a:gd name="connsiteY6" fmla="*/ 185362 h 902619"/>
              <a:gd name="connsiteX7" fmla="*/ 869899 w 904213"/>
              <a:gd name="connsiteY7" fmla="*/ 156874 h 902619"/>
              <a:gd name="connsiteX8" fmla="*/ 872280 w 904213"/>
              <a:gd name="connsiteY8" fmla="*/ 166374 h 902619"/>
              <a:gd name="connsiteX9" fmla="*/ 898223 w 904213"/>
              <a:gd name="connsiteY9" fmla="*/ 158316 h 902619"/>
              <a:gd name="connsiteX10" fmla="*/ 738429 w 904213"/>
              <a:gd name="connsiteY10" fmla="*/ 457200 h 902619"/>
              <a:gd name="connsiteX11" fmla="*/ 610092 w 904213"/>
              <a:gd name="connsiteY11" fmla="*/ 601579 h 902619"/>
              <a:gd name="connsiteX12" fmla="*/ 504314 w 904213"/>
              <a:gd name="connsiteY12" fmla="*/ 748020 h 902619"/>
              <a:gd name="connsiteX13" fmla="*/ 412448 w 904213"/>
              <a:gd name="connsiteY13" fmla="*/ 795589 h 902619"/>
              <a:gd name="connsiteX14" fmla="*/ 345397 w 904213"/>
              <a:gd name="connsiteY14" fmla="*/ 746585 h 902619"/>
              <a:gd name="connsiteX15" fmla="*/ 249144 w 904213"/>
              <a:gd name="connsiteY15" fmla="*/ 721895 h 902619"/>
              <a:gd name="connsiteX16" fmla="*/ 136850 w 904213"/>
              <a:gd name="connsiteY16" fmla="*/ 867903 h 902619"/>
              <a:gd name="connsiteX17" fmla="*/ 50623 w 904213"/>
              <a:gd name="connsiteY17" fmla="*/ 902619 h 902619"/>
              <a:gd name="connsiteX18" fmla="*/ 4377 w 904213"/>
              <a:gd name="connsiteY18" fmla="*/ 890337 h 902619"/>
              <a:gd name="connsiteX19" fmla="*/ 492 w 904213"/>
              <a:gd name="connsiteY19" fmla="*/ 0 h 902619"/>
              <a:gd name="connsiteX0" fmla="*/ 492 w 898223"/>
              <a:gd name="connsiteY0" fmla="*/ 0 h 902619"/>
              <a:gd name="connsiteX1" fmla="*/ 24555 w 898223"/>
              <a:gd name="connsiteY1" fmla="*/ 16795 h 902619"/>
              <a:gd name="connsiteX2" fmla="*/ 152892 w 898223"/>
              <a:gd name="connsiteY2" fmla="*/ 120316 h 902619"/>
              <a:gd name="connsiteX3" fmla="*/ 271453 w 898223"/>
              <a:gd name="connsiteY3" fmla="*/ 178218 h 902619"/>
              <a:gd name="connsiteX4" fmla="*/ 421472 w 898223"/>
              <a:gd name="connsiteY4" fmla="*/ 198146 h 902619"/>
              <a:gd name="connsiteX5" fmla="*/ 658218 w 898223"/>
              <a:gd name="connsiteY5" fmla="*/ 208548 h 902619"/>
              <a:gd name="connsiteX6" fmla="*/ 804352 w 898223"/>
              <a:gd name="connsiteY6" fmla="*/ 185362 h 902619"/>
              <a:gd name="connsiteX7" fmla="*/ 869899 w 898223"/>
              <a:gd name="connsiteY7" fmla="*/ 156874 h 902619"/>
              <a:gd name="connsiteX8" fmla="*/ 898223 w 898223"/>
              <a:gd name="connsiteY8" fmla="*/ 158316 h 902619"/>
              <a:gd name="connsiteX9" fmla="*/ 738429 w 898223"/>
              <a:gd name="connsiteY9" fmla="*/ 457200 h 902619"/>
              <a:gd name="connsiteX10" fmla="*/ 610092 w 898223"/>
              <a:gd name="connsiteY10" fmla="*/ 601579 h 902619"/>
              <a:gd name="connsiteX11" fmla="*/ 504314 w 898223"/>
              <a:gd name="connsiteY11" fmla="*/ 748020 h 902619"/>
              <a:gd name="connsiteX12" fmla="*/ 412448 w 898223"/>
              <a:gd name="connsiteY12" fmla="*/ 795589 h 902619"/>
              <a:gd name="connsiteX13" fmla="*/ 345397 w 898223"/>
              <a:gd name="connsiteY13" fmla="*/ 746585 h 902619"/>
              <a:gd name="connsiteX14" fmla="*/ 249144 w 898223"/>
              <a:gd name="connsiteY14" fmla="*/ 721895 h 902619"/>
              <a:gd name="connsiteX15" fmla="*/ 136850 w 898223"/>
              <a:gd name="connsiteY15" fmla="*/ 867903 h 902619"/>
              <a:gd name="connsiteX16" fmla="*/ 50623 w 898223"/>
              <a:gd name="connsiteY16" fmla="*/ 902619 h 902619"/>
              <a:gd name="connsiteX17" fmla="*/ 4377 w 898223"/>
              <a:gd name="connsiteY17" fmla="*/ 890337 h 902619"/>
              <a:gd name="connsiteX18" fmla="*/ 492 w 898223"/>
              <a:gd name="connsiteY18" fmla="*/ 0 h 902619"/>
              <a:gd name="connsiteX0" fmla="*/ 3259 w 893846"/>
              <a:gd name="connsiteY0" fmla="*/ 0 h 902619"/>
              <a:gd name="connsiteX1" fmla="*/ 20178 w 893846"/>
              <a:gd name="connsiteY1" fmla="*/ 16795 h 902619"/>
              <a:gd name="connsiteX2" fmla="*/ 148515 w 893846"/>
              <a:gd name="connsiteY2" fmla="*/ 120316 h 902619"/>
              <a:gd name="connsiteX3" fmla="*/ 267076 w 893846"/>
              <a:gd name="connsiteY3" fmla="*/ 178218 h 902619"/>
              <a:gd name="connsiteX4" fmla="*/ 417095 w 893846"/>
              <a:gd name="connsiteY4" fmla="*/ 198146 h 902619"/>
              <a:gd name="connsiteX5" fmla="*/ 653841 w 893846"/>
              <a:gd name="connsiteY5" fmla="*/ 208548 h 902619"/>
              <a:gd name="connsiteX6" fmla="*/ 799975 w 893846"/>
              <a:gd name="connsiteY6" fmla="*/ 185362 h 902619"/>
              <a:gd name="connsiteX7" fmla="*/ 865522 w 893846"/>
              <a:gd name="connsiteY7" fmla="*/ 156874 h 902619"/>
              <a:gd name="connsiteX8" fmla="*/ 893846 w 893846"/>
              <a:gd name="connsiteY8" fmla="*/ 158316 h 902619"/>
              <a:gd name="connsiteX9" fmla="*/ 734052 w 893846"/>
              <a:gd name="connsiteY9" fmla="*/ 457200 h 902619"/>
              <a:gd name="connsiteX10" fmla="*/ 605715 w 893846"/>
              <a:gd name="connsiteY10" fmla="*/ 601579 h 902619"/>
              <a:gd name="connsiteX11" fmla="*/ 499937 w 893846"/>
              <a:gd name="connsiteY11" fmla="*/ 748020 h 902619"/>
              <a:gd name="connsiteX12" fmla="*/ 408071 w 893846"/>
              <a:gd name="connsiteY12" fmla="*/ 795589 h 902619"/>
              <a:gd name="connsiteX13" fmla="*/ 341020 w 893846"/>
              <a:gd name="connsiteY13" fmla="*/ 746585 h 902619"/>
              <a:gd name="connsiteX14" fmla="*/ 244767 w 893846"/>
              <a:gd name="connsiteY14" fmla="*/ 721895 h 902619"/>
              <a:gd name="connsiteX15" fmla="*/ 132473 w 893846"/>
              <a:gd name="connsiteY15" fmla="*/ 867903 h 902619"/>
              <a:gd name="connsiteX16" fmla="*/ 46246 w 893846"/>
              <a:gd name="connsiteY16" fmla="*/ 902619 h 902619"/>
              <a:gd name="connsiteX17" fmla="*/ 0 w 893846"/>
              <a:gd name="connsiteY17" fmla="*/ 890337 h 902619"/>
              <a:gd name="connsiteX18" fmla="*/ 3259 w 893846"/>
              <a:gd name="connsiteY18" fmla="*/ 0 h 902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93846" h="902619">
                <a:moveTo>
                  <a:pt x="3259" y="0"/>
                </a:moveTo>
                <a:lnTo>
                  <a:pt x="20178" y="16795"/>
                </a:lnTo>
                <a:cubicBezTo>
                  <a:pt x="45578" y="36848"/>
                  <a:pt x="107365" y="93412"/>
                  <a:pt x="148515" y="120316"/>
                </a:cubicBezTo>
                <a:cubicBezTo>
                  <a:pt x="189665" y="147220"/>
                  <a:pt x="222313" y="165246"/>
                  <a:pt x="267076" y="178218"/>
                </a:cubicBezTo>
                <a:cubicBezTo>
                  <a:pt x="311839" y="191190"/>
                  <a:pt x="352634" y="193091"/>
                  <a:pt x="417095" y="198146"/>
                </a:cubicBezTo>
                <a:cubicBezTo>
                  <a:pt x="481556" y="203201"/>
                  <a:pt x="590028" y="210679"/>
                  <a:pt x="653841" y="208548"/>
                </a:cubicBezTo>
                <a:cubicBezTo>
                  <a:pt x="717654" y="206417"/>
                  <a:pt x="764695" y="193974"/>
                  <a:pt x="799975" y="185362"/>
                </a:cubicBezTo>
                <a:cubicBezTo>
                  <a:pt x="835255" y="176750"/>
                  <a:pt x="854598" y="161622"/>
                  <a:pt x="865522" y="156874"/>
                </a:cubicBezTo>
                <a:lnTo>
                  <a:pt x="893846" y="158316"/>
                </a:lnTo>
                <a:cubicBezTo>
                  <a:pt x="840581" y="257944"/>
                  <a:pt x="782074" y="383323"/>
                  <a:pt x="734052" y="457200"/>
                </a:cubicBezTo>
                <a:cubicBezTo>
                  <a:pt x="686030" y="531077"/>
                  <a:pt x="644734" y="553109"/>
                  <a:pt x="605715" y="601579"/>
                </a:cubicBezTo>
                <a:cubicBezTo>
                  <a:pt x="566696" y="650049"/>
                  <a:pt x="532878" y="715685"/>
                  <a:pt x="499937" y="748020"/>
                </a:cubicBezTo>
                <a:cubicBezTo>
                  <a:pt x="466996" y="780355"/>
                  <a:pt x="434557" y="795828"/>
                  <a:pt x="408071" y="795589"/>
                </a:cubicBezTo>
                <a:cubicBezTo>
                  <a:pt x="381585" y="795350"/>
                  <a:pt x="368237" y="758867"/>
                  <a:pt x="341020" y="746585"/>
                </a:cubicBezTo>
                <a:cubicBezTo>
                  <a:pt x="313803" y="734303"/>
                  <a:pt x="279525" y="711200"/>
                  <a:pt x="244767" y="721895"/>
                </a:cubicBezTo>
                <a:cubicBezTo>
                  <a:pt x="207336" y="770564"/>
                  <a:pt x="165560" y="837782"/>
                  <a:pt x="132473" y="867903"/>
                </a:cubicBezTo>
                <a:cubicBezTo>
                  <a:pt x="99386" y="898024"/>
                  <a:pt x="70309" y="886577"/>
                  <a:pt x="46246" y="902619"/>
                </a:cubicBezTo>
                <a:lnTo>
                  <a:pt x="0" y="890337"/>
                </a:lnTo>
                <a:cubicBezTo>
                  <a:pt x="2674" y="593558"/>
                  <a:pt x="585" y="296779"/>
                  <a:pt x="3259" y="0"/>
                </a:cubicBezTo>
                <a:close/>
              </a:path>
            </a:pathLst>
          </a:custGeom>
          <a:solidFill>
            <a:srgbClr val="ABD6A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D3863D-C3BE-41FC-9EC8-94B67A7CCE63}"/>
              </a:ext>
            </a:extLst>
          </p:cNvPr>
          <p:cNvSpPr txBox="1"/>
          <p:nvPr/>
        </p:nvSpPr>
        <p:spPr>
          <a:xfrm rot="18540000">
            <a:off x="516204" y="2688972"/>
            <a:ext cx="1026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Dwyka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749D96-4C96-46CB-AD67-DC04C1D7C436}"/>
              </a:ext>
            </a:extLst>
          </p:cNvPr>
          <p:cNvSpPr txBox="1"/>
          <p:nvPr/>
        </p:nvSpPr>
        <p:spPr>
          <a:xfrm rot="18960000">
            <a:off x="-40110" y="2076795"/>
            <a:ext cx="1026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Beaufort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0EEA15-6E5A-4BD5-9C36-F56C9BCABB32}"/>
              </a:ext>
            </a:extLst>
          </p:cNvPr>
          <p:cNvSpPr txBox="1"/>
          <p:nvPr/>
        </p:nvSpPr>
        <p:spPr>
          <a:xfrm>
            <a:off x="129550" y="2615746"/>
            <a:ext cx="750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Ecca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42E074D-BF18-45CC-83C0-F7739D867333}"/>
              </a:ext>
            </a:extLst>
          </p:cNvPr>
          <p:cNvSpPr txBox="1"/>
          <p:nvPr/>
        </p:nvSpPr>
        <p:spPr>
          <a:xfrm rot="21540000">
            <a:off x="154863" y="3235428"/>
            <a:ext cx="1112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Witteberg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13F9676-A7DE-472C-9EA4-C7B7663A651E}"/>
              </a:ext>
            </a:extLst>
          </p:cNvPr>
          <p:cNvSpPr txBox="1"/>
          <p:nvPr/>
        </p:nvSpPr>
        <p:spPr>
          <a:xfrm rot="60000">
            <a:off x="296775" y="3737144"/>
            <a:ext cx="1026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Bokkeveld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535DC44D-4C09-42AB-B9D3-1366FD5FC536}"/>
              </a:ext>
            </a:extLst>
          </p:cNvPr>
          <p:cNvSpPr/>
          <p:nvPr/>
        </p:nvSpPr>
        <p:spPr>
          <a:xfrm>
            <a:off x="3383756" y="2366963"/>
            <a:ext cx="328612" cy="280999"/>
          </a:xfrm>
          <a:custGeom>
            <a:avLst/>
            <a:gdLst>
              <a:gd name="connsiteX0" fmla="*/ 0 w 330994"/>
              <a:gd name="connsiteY0" fmla="*/ 59531 h 280987"/>
              <a:gd name="connsiteX1" fmla="*/ 21432 w 330994"/>
              <a:gd name="connsiteY1" fmla="*/ 0 h 280987"/>
              <a:gd name="connsiteX2" fmla="*/ 47625 w 330994"/>
              <a:gd name="connsiteY2" fmla="*/ 21431 h 280987"/>
              <a:gd name="connsiteX3" fmla="*/ 157163 w 330994"/>
              <a:gd name="connsiteY3" fmla="*/ 78581 h 280987"/>
              <a:gd name="connsiteX4" fmla="*/ 214313 w 330994"/>
              <a:gd name="connsiteY4" fmla="*/ 111918 h 280987"/>
              <a:gd name="connsiteX5" fmla="*/ 238125 w 330994"/>
              <a:gd name="connsiteY5" fmla="*/ 133350 h 280987"/>
              <a:gd name="connsiteX6" fmla="*/ 309563 w 330994"/>
              <a:gd name="connsiteY6" fmla="*/ 145256 h 280987"/>
              <a:gd name="connsiteX7" fmla="*/ 330994 w 330994"/>
              <a:gd name="connsiteY7" fmla="*/ 207168 h 280987"/>
              <a:gd name="connsiteX8" fmla="*/ 292894 w 330994"/>
              <a:gd name="connsiteY8" fmla="*/ 254793 h 280987"/>
              <a:gd name="connsiteX9" fmla="*/ 221457 w 330994"/>
              <a:gd name="connsiteY9" fmla="*/ 280987 h 280987"/>
              <a:gd name="connsiteX10" fmla="*/ 154782 w 330994"/>
              <a:gd name="connsiteY10" fmla="*/ 257175 h 280987"/>
              <a:gd name="connsiteX11" fmla="*/ 104775 w 330994"/>
              <a:gd name="connsiteY11" fmla="*/ 190500 h 280987"/>
              <a:gd name="connsiteX12" fmla="*/ 54769 w 330994"/>
              <a:gd name="connsiteY12" fmla="*/ 107156 h 280987"/>
              <a:gd name="connsiteX13" fmla="*/ 0 w 330994"/>
              <a:gd name="connsiteY13" fmla="*/ 59531 h 280987"/>
              <a:gd name="connsiteX0" fmla="*/ 0 w 330994"/>
              <a:gd name="connsiteY0" fmla="*/ 59531 h 280987"/>
              <a:gd name="connsiteX1" fmla="*/ 21432 w 330994"/>
              <a:gd name="connsiteY1" fmla="*/ 0 h 280987"/>
              <a:gd name="connsiteX2" fmla="*/ 47625 w 330994"/>
              <a:gd name="connsiteY2" fmla="*/ 21431 h 280987"/>
              <a:gd name="connsiteX3" fmla="*/ 123825 w 330994"/>
              <a:gd name="connsiteY3" fmla="*/ 140493 h 280987"/>
              <a:gd name="connsiteX4" fmla="*/ 214313 w 330994"/>
              <a:gd name="connsiteY4" fmla="*/ 111918 h 280987"/>
              <a:gd name="connsiteX5" fmla="*/ 238125 w 330994"/>
              <a:gd name="connsiteY5" fmla="*/ 133350 h 280987"/>
              <a:gd name="connsiteX6" fmla="*/ 309563 w 330994"/>
              <a:gd name="connsiteY6" fmla="*/ 145256 h 280987"/>
              <a:gd name="connsiteX7" fmla="*/ 330994 w 330994"/>
              <a:gd name="connsiteY7" fmla="*/ 207168 h 280987"/>
              <a:gd name="connsiteX8" fmla="*/ 292894 w 330994"/>
              <a:gd name="connsiteY8" fmla="*/ 254793 h 280987"/>
              <a:gd name="connsiteX9" fmla="*/ 221457 w 330994"/>
              <a:gd name="connsiteY9" fmla="*/ 280987 h 280987"/>
              <a:gd name="connsiteX10" fmla="*/ 154782 w 330994"/>
              <a:gd name="connsiteY10" fmla="*/ 257175 h 280987"/>
              <a:gd name="connsiteX11" fmla="*/ 104775 w 330994"/>
              <a:gd name="connsiteY11" fmla="*/ 190500 h 280987"/>
              <a:gd name="connsiteX12" fmla="*/ 54769 w 330994"/>
              <a:gd name="connsiteY12" fmla="*/ 107156 h 280987"/>
              <a:gd name="connsiteX13" fmla="*/ 0 w 330994"/>
              <a:gd name="connsiteY13" fmla="*/ 59531 h 280987"/>
              <a:gd name="connsiteX0" fmla="*/ 0 w 330994"/>
              <a:gd name="connsiteY0" fmla="*/ 59531 h 280987"/>
              <a:gd name="connsiteX1" fmla="*/ 21432 w 330994"/>
              <a:gd name="connsiteY1" fmla="*/ 0 h 280987"/>
              <a:gd name="connsiteX2" fmla="*/ 47625 w 330994"/>
              <a:gd name="connsiteY2" fmla="*/ 21431 h 280987"/>
              <a:gd name="connsiteX3" fmla="*/ 123825 w 330994"/>
              <a:gd name="connsiteY3" fmla="*/ 140493 h 280987"/>
              <a:gd name="connsiteX4" fmla="*/ 204788 w 330994"/>
              <a:gd name="connsiteY4" fmla="*/ 204787 h 280987"/>
              <a:gd name="connsiteX5" fmla="*/ 238125 w 330994"/>
              <a:gd name="connsiteY5" fmla="*/ 133350 h 280987"/>
              <a:gd name="connsiteX6" fmla="*/ 309563 w 330994"/>
              <a:gd name="connsiteY6" fmla="*/ 145256 h 280987"/>
              <a:gd name="connsiteX7" fmla="*/ 330994 w 330994"/>
              <a:gd name="connsiteY7" fmla="*/ 207168 h 280987"/>
              <a:gd name="connsiteX8" fmla="*/ 292894 w 330994"/>
              <a:gd name="connsiteY8" fmla="*/ 254793 h 280987"/>
              <a:gd name="connsiteX9" fmla="*/ 221457 w 330994"/>
              <a:gd name="connsiteY9" fmla="*/ 280987 h 280987"/>
              <a:gd name="connsiteX10" fmla="*/ 154782 w 330994"/>
              <a:gd name="connsiteY10" fmla="*/ 257175 h 280987"/>
              <a:gd name="connsiteX11" fmla="*/ 104775 w 330994"/>
              <a:gd name="connsiteY11" fmla="*/ 190500 h 280987"/>
              <a:gd name="connsiteX12" fmla="*/ 54769 w 330994"/>
              <a:gd name="connsiteY12" fmla="*/ 107156 h 280987"/>
              <a:gd name="connsiteX13" fmla="*/ 0 w 330994"/>
              <a:gd name="connsiteY13" fmla="*/ 59531 h 280987"/>
              <a:gd name="connsiteX0" fmla="*/ 0 w 330994"/>
              <a:gd name="connsiteY0" fmla="*/ 59531 h 280987"/>
              <a:gd name="connsiteX1" fmla="*/ 21432 w 330994"/>
              <a:gd name="connsiteY1" fmla="*/ 0 h 280987"/>
              <a:gd name="connsiteX2" fmla="*/ 47625 w 330994"/>
              <a:gd name="connsiteY2" fmla="*/ 21431 h 280987"/>
              <a:gd name="connsiteX3" fmla="*/ 123825 w 330994"/>
              <a:gd name="connsiteY3" fmla="*/ 140493 h 280987"/>
              <a:gd name="connsiteX4" fmla="*/ 204788 w 330994"/>
              <a:gd name="connsiteY4" fmla="*/ 204787 h 280987"/>
              <a:gd name="connsiteX5" fmla="*/ 261937 w 330994"/>
              <a:gd name="connsiteY5" fmla="*/ 192881 h 280987"/>
              <a:gd name="connsiteX6" fmla="*/ 309563 w 330994"/>
              <a:gd name="connsiteY6" fmla="*/ 145256 h 280987"/>
              <a:gd name="connsiteX7" fmla="*/ 330994 w 330994"/>
              <a:gd name="connsiteY7" fmla="*/ 207168 h 280987"/>
              <a:gd name="connsiteX8" fmla="*/ 292894 w 330994"/>
              <a:gd name="connsiteY8" fmla="*/ 254793 h 280987"/>
              <a:gd name="connsiteX9" fmla="*/ 221457 w 330994"/>
              <a:gd name="connsiteY9" fmla="*/ 280987 h 280987"/>
              <a:gd name="connsiteX10" fmla="*/ 154782 w 330994"/>
              <a:gd name="connsiteY10" fmla="*/ 257175 h 280987"/>
              <a:gd name="connsiteX11" fmla="*/ 104775 w 330994"/>
              <a:gd name="connsiteY11" fmla="*/ 190500 h 280987"/>
              <a:gd name="connsiteX12" fmla="*/ 54769 w 330994"/>
              <a:gd name="connsiteY12" fmla="*/ 107156 h 280987"/>
              <a:gd name="connsiteX13" fmla="*/ 0 w 330994"/>
              <a:gd name="connsiteY13" fmla="*/ 59531 h 280987"/>
              <a:gd name="connsiteX0" fmla="*/ 0 w 330994"/>
              <a:gd name="connsiteY0" fmla="*/ 59531 h 280987"/>
              <a:gd name="connsiteX1" fmla="*/ 21432 w 330994"/>
              <a:gd name="connsiteY1" fmla="*/ 0 h 280987"/>
              <a:gd name="connsiteX2" fmla="*/ 47625 w 330994"/>
              <a:gd name="connsiteY2" fmla="*/ 21431 h 280987"/>
              <a:gd name="connsiteX3" fmla="*/ 123825 w 330994"/>
              <a:gd name="connsiteY3" fmla="*/ 140493 h 280987"/>
              <a:gd name="connsiteX4" fmla="*/ 214313 w 330994"/>
              <a:gd name="connsiteY4" fmla="*/ 228600 h 280987"/>
              <a:gd name="connsiteX5" fmla="*/ 261937 w 330994"/>
              <a:gd name="connsiteY5" fmla="*/ 192881 h 280987"/>
              <a:gd name="connsiteX6" fmla="*/ 309563 w 330994"/>
              <a:gd name="connsiteY6" fmla="*/ 145256 h 280987"/>
              <a:gd name="connsiteX7" fmla="*/ 330994 w 330994"/>
              <a:gd name="connsiteY7" fmla="*/ 207168 h 280987"/>
              <a:gd name="connsiteX8" fmla="*/ 292894 w 330994"/>
              <a:gd name="connsiteY8" fmla="*/ 254793 h 280987"/>
              <a:gd name="connsiteX9" fmla="*/ 221457 w 330994"/>
              <a:gd name="connsiteY9" fmla="*/ 280987 h 280987"/>
              <a:gd name="connsiteX10" fmla="*/ 154782 w 330994"/>
              <a:gd name="connsiteY10" fmla="*/ 257175 h 280987"/>
              <a:gd name="connsiteX11" fmla="*/ 104775 w 330994"/>
              <a:gd name="connsiteY11" fmla="*/ 190500 h 280987"/>
              <a:gd name="connsiteX12" fmla="*/ 54769 w 330994"/>
              <a:gd name="connsiteY12" fmla="*/ 107156 h 280987"/>
              <a:gd name="connsiteX13" fmla="*/ 0 w 330994"/>
              <a:gd name="connsiteY13" fmla="*/ 59531 h 280987"/>
              <a:gd name="connsiteX0" fmla="*/ 0 w 328612"/>
              <a:gd name="connsiteY0" fmla="*/ 59531 h 280987"/>
              <a:gd name="connsiteX1" fmla="*/ 21432 w 328612"/>
              <a:gd name="connsiteY1" fmla="*/ 0 h 280987"/>
              <a:gd name="connsiteX2" fmla="*/ 47625 w 328612"/>
              <a:gd name="connsiteY2" fmla="*/ 21431 h 280987"/>
              <a:gd name="connsiteX3" fmla="*/ 123825 w 328612"/>
              <a:gd name="connsiteY3" fmla="*/ 140493 h 280987"/>
              <a:gd name="connsiteX4" fmla="*/ 214313 w 328612"/>
              <a:gd name="connsiteY4" fmla="*/ 228600 h 280987"/>
              <a:gd name="connsiteX5" fmla="*/ 261937 w 328612"/>
              <a:gd name="connsiteY5" fmla="*/ 192881 h 280987"/>
              <a:gd name="connsiteX6" fmla="*/ 309563 w 328612"/>
              <a:gd name="connsiteY6" fmla="*/ 145256 h 280987"/>
              <a:gd name="connsiteX7" fmla="*/ 328612 w 328612"/>
              <a:gd name="connsiteY7" fmla="*/ 226218 h 280987"/>
              <a:gd name="connsiteX8" fmla="*/ 292894 w 328612"/>
              <a:gd name="connsiteY8" fmla="*/ 254793 h 280987"/>
              <a:gd name="connsiteX9" fmla="*/ 221457 w 328612"/>
              <a:gd name="connsiteY9" fmla="*/ 280987 h 280987"/>
              <a:gd name="connsiteX10" fmla="*/ 154782 w 328612"/>
              <a:gd name="connsiteY10" fmla="*/ 257175 h 280987"/>
              <a:gd name="connsiteX11" fmla="*/ 104775 w 328612"/>
              <a:gd name="connsiteY11" fmla="*/ 190500 h 280987"/>
              <a:gd name="connsiteX12" fmla="*/ 54769 w 328612"/>
              <a:gd name="connsiteY12" fmla="*/ 107156 h 280987"/>
              <a:gd name="connsiteX13" fmla="*/ 0 w 328612"/>
              <a:gd name="connsiteY13" fmla="*/ 59531 h 280987"/>
              <a:gd name="connsiteX0" fmla="*/ 0 w 328612"/>
              <a:gd name="connsiteY0" fmla="*/ 59531 h 280987"/>
              <a:gd name="connsiteX1" fmla="*/ 21432 w 328612"/>
              <a:gd name="connsiteY1" fmla="*/ 0 h 280987"/>
              <a:gd name="connsiteX2" fmla="*/ 47625 w 328612"/>
              <a:gd name="connsiteY2" fmla="*/ 21431 h 280987"/>
              <a:gd name="connsiteX3" fmla="*/ 123825 w 328612"/>
              <a:gd name="connsiteY3" fmla="*/ 140493 h 280987"/>
              <a:gd name="connsiteX4" fmla="*/ 214313 w 328612"/>
              <a:gd name="connsiteY4" fmla="*/ 223838 h 280987"/>
              <a:gd name="connsiteX5" fmla="*/ 261937 w 328612"/>
              <a:gd name="connsiteY5" fmla="*/ 192881 h 280987"/>
              <a:gd name="connsiteX6" fmla="*/ 309563 w 328612"/>
              <a:gd name="connsiteY6" fmla="*/ 145256 h 280987"/>
              <a:gd name="connsiteX7" fmla="*/ 328612 w 328612"/>
              <a:gd name="connsiteY7" fmla="*/ 226218 h 280987"/>
              <a:gd name="connsiteX8" fmla="*/ 292894 w 328612"/>
              <a:gd name="connsiteY8" fmla="*/ 254793 h 280987"/>
              <a:gd name="connsiteX9" fmla="*/ 221457 w 328612"/>
              <a:gd name="connsiteY9" fmla="*/ 280987 h 280987"/>
              <a:gd name="connsiteX10" fmla="*/ 154782 w 328612"/>
              <a:gd name="connsiteY10" fmla="*/ 257175 h 280987"/>
              <a:gd name="connsiteX11" fmla="*/ 104775 w 328612"/>
              <a:gd name="connsiteY11" fmla="*/ 190500 h 280987"/>
              <a:gd name="connsiteX12" fmla="*/ 54769 w 328612"/>
              <a:gd name="connsiteY12" fmla="*/ 107156 h 280987"/>
              <a:gd name="connsiteX13" fmla="*/ 0 w 328612"/>
              <a:gd name="connsiteY13" fmla="*/ 59531 h 280987"/>
              <a:gd name="connsiteX0" fmla="*/ 0 w 328612"/>
              <a:gd name="connsiteY0" fmla="*/ 59531 h 280987"/>
              <a:gd name="connsiteX1" fmla="*/ 21432 w 328612"/>
              <a:gd name="connsiteY1" fmla="*/ 0 h 280987"/>
              <a:gd name="connsiteX2" fmla="*/ 47625 w 328612"/>
              <a:gd name="connsiteY2" fmla="*/ 21431 h 280987"/>
              <a:gd name="connsiteX3" fmla="*/ 135731 w 328612"/>
              <a:gd name="connsiteY3" fmla="*/ 133349 h 280987"/>
              <a:gd name="connsiteX4" fmla="*/ 214313 w 328612"/>
              <a:gd name="connsiteY4" fmla="*/ 223838 h 280987"/>
              <a:gd name="connsiteX5" fmla="*/ 261937 w 328612"/>
              <a:gd name="connsiteY5" fmla="*/ 192881 h 280987"/>
              <a:gd name="connsiteX6" fmla="*/ 309563 w 328612"/>
              <a:gd name="connsiteY6" fmla="*/ 145256 h 280987"/>
              <a:gd name="connsiteX7" fmla="*/ 328612 w 328612"/>
              <a:gd name="connsiteY7" fmla="*/ 226218 h 280987"/>
              <a:gd name="connsiteX8" fmla="*/ 292894 w 328612"/>
              <a:gd name="connsiteY8" fmla="*/ 254793 h 280987"/>
              <a:gd name="connsiteX9" fmla="*/ 221457 w 328612"/>
              <a:gd name="connsiteY9" fmla="*/ 280987 h 280987"/>
              <a:gd name="connsiteX10" fmla="*/ 154782 w 328612"/>
              <a:gd name="connsiteY10" fmla="*/ 257175 h 280987"/>
              <a:gd name="connsiteX11" fmla="*/ 104775 w 328612"/>
              <a:gd name="connsiteY11" fmla="*/ 190500 h 280987"/>
              <a:gd name="connsiteX12" fmla="*/ 54769 w 328612"/>
              <a:gd name="connsiteY12" fmla="*/ 107156 h 280987"/>
              <a:gd name="connsiteX13" fmla="*/ 0 w 328612"/>
              <a:gd name="connsiteY13" fmla="*/ 59531 h 280987"/>
              <a:gd name="connsiteX0" fmla="*/ 0 w 328612"/>
              <a:gd name="connsiteY0" fmla="*/ 59531 h 280987"/>
              <a:gd name="connsiteX1" fmla="*/ 21432 w 328612"/>
              <a:gd name="connsiteY1" fmla="*/ 0 h 280987"/>
              <a:gd name="connsiteX2" fmla="*/ 80962 w 328612"/>
              <a:gd name="connsiteY2" fmla="*/ 23812 h 280987"/>
              <a:gd name="connsiteX3" fmla="*/ 135731 w 328612"/>
              <a:gd name="connsiteY3" fmla="*/ 133349 h 280987"/>
              <a:gd name="connsiteX4" fmla="*/ 214313 w 328612"/>
              <a:gd name="connsiteY4" fmla="*/ 223838 h 280987"/>
              <a:gd name="connsiteX5" fmla="*/ 261937 w 328612"/>
              <a:gd name="connsiteY5" fmla="*/ 192881 h 280987"/>
              <a:gd name="connsiteX6" fmla="*/ 309563 w 328612"/>
              <a:gd name="connsiteY6" fmla="*/ 145256 h 280987"/>
              <a:gd name="connsiteX7" fmla="*/ 328612 w 328612"/>
              <a:gd name="connsiteY7" fmla="*/ 226218 h 280987"/>
              <a:gd name="connsiteX8" fmla="*/ 292894 w 328612"/>
              <a:gd name="connsiteY8" fmla="*/ 254793 h 280987"/>
              <a:gd name="connsiteX9" fmla="*/ 221457 w 328612"/>
              <a:gd name="connsiteY9" fmla="*/ 280987 h 280987"/>
              <a:gd name="connsiteX10" fmla="*/ 154782 w 328612"/>
              <a:gd name="connsiteY10" fmla="*/ 257175 h 280987"/>
              <a:gd name="connsiteX11" fmla="*/ 104775 w 328612"/>
              <a:gd name="connsiteY11" fmla="*/ 190500 h 280987"/>
              <a:gd name="connsiteX12" fmla="*/ 54769 w 328612"/>
              <a:gd name="connsiteY12" fmla="*/ 107156 h 280987"/>
              <a:gd name="connsiteX13" fmla="*/ 0 w 328612"/>
              <a:gd name="connsiteY13" fmla="*/ 59531 h 280987"/>
              <a:gd name="connsiteX0" fmla="*/ 0 w 328612"/>
              <a:gd name="connsiteY0" fmla="*/ 59531 h 280987"/>
              <a:gd name="connsiteX1" fmla="*/ 21432 w 328612"/>
              <a:gd name="connsiteY1" fmla="*/ 0 h 280987"/>
              <a:gd name="connsiteX2" fmla="*/ 73818 w 328612"/>
              <a:gd name="connsiteY2" fmla="*/ 28574 h 280987"/>
              <a:gd name="connsiteX3" fmla="*/ 135731 w 328612"/>
              <a:gd name="connsiteY3" fmla="*/ 133349 h 280987"/>
              <a:gd name="connsiteX4" fmla="*/ 214313 w 328612"/>
              <a:gd name="connsiteY4" fmla="*/ 223838 h 280987"/>
              <a:gd name="connsiteX5" fmla="*/ 261937 w 328612"/>
              <a:gd name="connsiteY5" fmla="*/ 192881 h 280987"/>
              <a:gd name="connsiteX6" fmla="*/ 309563 w 328612"/>
              <a:gd name="connsiteY6" fmla="*/ 145256 h 280987"/>
              <a:gd name="connsiteX7" fmla="*/ 328612 w 328612"/>
              <a:gd name="connsiteY7" fmla="*/ 226218 h 280987"/>
              <a:gd name="connsiteX8" fmla="*/ 292894 w 328612"/>
              <a:gd name="connsiteY8" fmla="*/ 254793 h 280987"/>
              <a:gd name="connsiteX9" fmla="*/ 221457 w 328612"/>
              <a:gd name="connsiteY9" fmla="*/ 280987 h 280987"/>
              <a:gd name="connsiteX10" fmla="*/ 154782 w 328612"/>
              <a:gd name="connsiteY10" fmla="*/ 257175 h 280987"/>
              <a:gd name="connsiteX11" fmla="*/ 104775 w 328612"/>
              <a:gd name="connsiteY11" fmla="*/ 190500 h 280987"/>
              <a:gd name="connsiteX12" fmla="*/ 54769 w 328612"/>
              <a:gd name="connsiteY12" fmla="*/ 107156 h 280987"/>
              <a:gd name="connsiteX13" fmla="*/ 0 w 328612"/>
              <a:gd name="connsiteY13" fmla="*/ 59531 h 280987"/>
              <a:gd name="connsiteX0" fmla="*/ 0 w 328612"/>
              <a:gd name="connsiteY0" fmla="*/ 59531 h 280987"/>
              <a:gd name="connsiteX1" fmla="*/ 21432 w 328612"/>
              <a:gd name="connsiteY1" fmla="*/ 0 h 280987"/>
              <a:gd name="connsiteX2" fmla="*/ 73818 w 328612"/>
              <a:gd name="connsiteY2" fmla="*/ 28574 h 280987"/>
              <a:gd name="connsiteX3" fmla="*/ 135731 w 328612"/>
              <a:gd name="connsiteY3" fmla="*/ 133349 h 280987"/>
              <a:gd name="connsiteX4" fmla="*/ 214313 w 328612"/>
              <a:gd name="connsiteY4" fmla="*/ 223838 h 280987"/>
              <a:gd name="connsiteX5" fmla="*/ 261937 w 328612"/>
              <a:gd name="connsiteY5" fmla="*/ 192881 h 280987"/>
              <a:gd name="connsiteX6" fmla="*/ 309563 w 328612"/>
              <a:gd name="connsiteY6" fmla="*/ 145256 h 280987"/>
              <a:gd name="connsiteX7" fmla="*/ 328612 w 328612"/>
              <a:gd name="connsiteY7" fmla="*/ 226218 h 280987"/>
              <a:gd name="connsiteX8" fmla="*/ 292894 w 328612"/>
              <a:gd name="connsiteY8" fmla="*/ 254793 h 280987"/>
              <a:gd name="connsiteX9" fmla="*/ 221457 w 328612"/>
              <a:gd name="connsiteY9" fmla="*/ 280987 h 280987"/>
              <a:gd name="connsiteX10" fmla="*/ 154782 w 328612"/>
              <a:gd name="connsiteY10" fmla="*/ 257175 h 280987"/>
              <a:gd name="connsiteX11" fmla="*/ 104775 w 328612"/>
              <a:gd name="connsiteY11" fmla="*/ 190500 h 280987"/>
              <a:gd name="connsiteX12" fmla="*/ 52388 w 328612"/>
              <a:gd name="connsiteY12" fmla="*/ 116681 h 280987"/>
              <a:gd name="connsiteX13" fmla="*/ 0 w 328612"/>
              <a:gd name="connsiteY13" fmla="*/ 59531 h 280987"/>
              <a:gd name="connsiteX0" fmla="*/ 0 w 328612"/>
              <a:gd name="connsiteY0" fmla="*/ 59531 h 280987"/>
              <a:gd name="connsiteX1" fmla="*/ 21432 w 328612"/>
              <a:gd name="connsiteY1" fmla="*/ 0 h 280987"/>
              <a:gd name="connsiteX2" fmla="*/ 73818 w 328612"/>
              <a:gd name="connsiteY2" fmla="*/ 28574 h 280987"/>
              <a:gd name="connsiteX3" fmla="*/ 135731 w 328612"/>
              <a:gd name="connsiteY3" fmla="*/ 133349 h 280987"/>
              <a:gd name="connsiteX4" fmla="*/ 214313 w 328612"/>
              <a:gd name="connsiteY4" fmla="*/ 223838 h 280987"/>
              <a:gd name="connsiteX5" fmla="*/ 261937 w 328612"/>
              <a:gd name="connsiteY5" fmla="*/ 192881 h 280987"/>
              <a:gd name="connsiteX6" fmla="*/ 309563 w 328612"/>
              <a:gd name="connsiteY6" fmla="*/ 145256 h 280987"/>
              <a:gd name="connsiteX7" fmla="*/ 328612 w 328612"/>
              <a:gd name="connsiteY7" fmla="*/ 226218 h 280987"/>
              <a:gd name="connsiteX8" fmla="*/ 292894 w 328612"/>
              <a:gd name="connsiteY8" fmla="*/ 254793 h 280987"/>
              <a:gd name="connsiteX9" fmla="*/ 221457 w 328612"/>
              <a:gd name="connsiteY9" fmla="*/ 280987 h 280987"/>
              <a:gd name="connsiteX10" fmla="*/ 154782 w 328612"/>
              <a:gd name="connsiteY10" fmla="*/ 257175 h 280987"/>
              <a:gd name="connsiteX11" fmla="*/ 104775 w 328612"/>
              <a:gd name="connsiteY11" fmla="*/ 190500 h 280987"/>
              <a:gd name="connsiteX12" fmla="*/ 52388 w 328612"/>
              <a:gd name="connsiteY12" fmla="*/ 116681 h 280987"/>
              <a:gd name="connsiteX13" fmla="*/ 0 w 328612"/>
              <a:gd name="connsiteY13" fmla="*/ 59531 h 280987"/>
              <a:gd name="connsiteX0" fmla="*/ 0 w 328612"/>
              <a:gd name="connsiteY0" fmla="*/ 59531 h 280987"/>
              <a:gd name="connsiteX1" fmla="*/ 21432 w 328612"/>
              <a:gd name="connsiteY1" fmla="*/ 0 h 280987"/>
              <a:gd name="connsiteX2" fmla="*/ 73818 w 328612"/>
              <a:gd name="connsiteY2" fmla="*/ 28574 h 280987"/>
              <a:gd name="connsiteX3" fmla="*/ 135731 w 328612"/>
              <a:gd name="connsiteY3" fmla="*/ 133349 h 280987"/>
              <a:gd name="connsiteX4" fmla="*/ 214313 w 328612"/>
              <a:gd name="connsiteY4" fmla="*/ 223838 h 280987"/>
              <a:gd name="connsiteX5" fmla="*/ 261937 w 328612"/>
              <a:gd name="connsiteY5" fmla="*/ 192881 h 280987"/>
              <a:gd name="connsiteX6" fmla="*/ 309563 w 328612"/>
              <a:gd name="connsiteY6" fmla="*/ 145256 h 280987"/>
              <a:gd name="connsiteX7" fmla="*/ 328612 w 328612"/>
              <a:gd name="connsiteY7" fmla="*/ 226218 h 280987"/>
              <a:gd name="connsiteX8" fmla="*/ 292894 w 328612"/>
              <a:gd name="connsiteY8" fmla="*/ 254793 h 280987"/>
              <a:gd name="connsiteX9" fmla="*/ 221457 w 328612"/>
              <a:gd name="connsiteY9" fmla="*/ 280987 h 280987"/>
              <a:gd name="connsiteX10" fmla="*/ 154782 w 328612"/>
              <a:gd name="connsiteY10" fmla="*/ 257175 h 280987"/>
              <a:gd name="connsiteX11" fmla="*/ 104775 w 328612"/>
              <a:gd name="connsiteY11" fmla="*/ 190500 h 280987"/>
              <a:gd name="connsiteX12" fmla="*/ 52388 w 328612"/>
              <a:gd name="connsiteY12" fmla="*/ 116681 h 280987"/>
              <a:gd name="connsiteX13" fmla="*/ 0 w 328612"/>
              <a:gd name="connsiteY13" fmla="*/ 59531 h 280987"/>
              <a:gd name="connsiteX0" fmla="*/ 0 w 328612"/>
              <a:gd name="connsiteY0" fmla="*/ 59531 h 280999"/>
              <a:gd name="connsiteX1" fmla="*/ 21432 w 328612"/>
              <a:gd name="connsiteY1" fmla="*/ 0 h 280999"/>
              <a:gd name="connsiteX2" fmla="*/ 73818 w 328612"/>
              <a:gd name="connsiteY2" fmla="*/ 28574 h 280999"/>
              <a:gd name="connsiteX3" fmla="*/ 135731 w 328612"/>
              <a:gd name="connsiteY3" fmla="*/ 133349 h 280999"/>
              <a:gd name="connsiteX4" fmla="*/ 214313 w 328612"/>
              <a:gd name="connsiteY4" fmla="*/ 223838 h 280999"/>
              <a:gd name="connsiteX5" fmla="*/ 261937 w 328612"/>
              <a:gd name="connsiteY5" fmla="*/ 192881 h 280999"/>
              <a:gd name="connsiteX6" fmla="*/ 309563 w 328612"/>
              <a:gd name="connsiteY6" fmla="*/ 145256 h 280999"/>
              <a:gd name="connsiteX7" fmla="*/ 328612 w 328612"/>
              <a:gd name="connsiteY7" fmla="*/ 226218 h 280999"/>
              <a:gd name="connsiteX8" fmla="*/ 292894 w 328612"/>
              <a:gd name="connsiteY8" fmla="*/ 254793 h 280999"/>
              <a:gd name="connsiteX9" fmla="*/ 221457 w 328612"/>
              <a:gd name="connsiteY9" fmla="*/ 280987 h 280999"/>
              <a:gd name="connsiteX10" fmla="*/ 154782 w 328612"/>
              <a:gd name="connsiteY10" fmla="*/ 257175 h 280999"/>
              <a:gd name="connsiteX11" fmla="*/ 104775 w 328612"/>
              <a:gd name="connsiteY11" fmla="*/ 190500 h 280999"/>
              <a:gd name="connsiteX12" fmla="*/ 52388 w 328612"/>
              <a:gd name="connsiteY12" fmla="*/ 116681 h 280999"/>
              <a:gd name="connsiteX13" fmla="*/ 0 w 328612"/>
              <a:gd name="connsiteY13" fmla="*/ 59531 h 280999"/>
              <a:gd name="connsiteX0" fmla="*/ 0 w 328612"/>
              <a:gd name="connsiteY0" fmla="*/ 59531 h 280999"/>
              <a:gd name="connsiteX1" fmla="*/ 21432 w 328612"/>
              <a:gd name="connsiteY1" fmla="*/ 0 h 280999"/>
              <a:gd name="connsiteX2" fmla="*/ 73818 w 328612"/>
              <a:gd name="connsiteY2" fmla="*/ 28574 h 280999"/>
              <a:gd name="connsiteX3" fmla="*/ 135731 w 328612"/>
              <a:gd name="connsiteY3" fmla="*/ 133349 h 280999"/>
              <a:gd name="connsiteX4" fmla="*/ 214313 w 328612"/>
              <a:gd name="connsiteY4" fmla="*/ 223838 h 280999"/>
              <a:gd name="connsiteX5" fmla="*/ 261937 w 328612"/>
              <a:gd name="connsiteY5" fmla="*/ 192881 h 280999"/>
              <a:gd name="connsiteX6" fmla="*/ 309563 w 328612"/>
              <a:gd name="connsiteY6" fmla="*/ 145256 h 280999"/>
              <a:gd name="connsiteX7" fmla="*/ 328612 w 328612"/>
              <a:gd name="connsiteY7" fmla="*/ 226218 h 280999"/>
              <a:gd name="connsiteX8" fmla="*/ 292894 w 328612"/>
              <a:gd name="connsiteY8" fmla="*/ 254793 h 280999"/>
              <a:gd name="connsiteX9" fmla="*/ 221457 w 328612"/>
              <a:gd name="connsiteY9" fmla="*/ 280987 h 280999"/>
              <a:gd name="connsiteX10" fmla="*/ 154782 w 328612"/>
              <a:gd name="connsiteY10" fmla="*/ 257175 h 280999"/>
              <a:gd name="connsiteX11" fmla="*/ 104775 w 328612"/>
              <a:gd name="connsiteY11" fmla="*/ 190500 h 280999"/>
              <a:gd name="connsiteX12" fmla="*/ 52388 w 328612"/>
              <a:gd name="connsiteY12" fmla="*/ 116681 h 280999"/>
              <a:gd name="connsiteX13" fmla="*/ 0 w 328612"/>
              <a:gd name="connsiteY13" fmla="*/ 59531 h 280999"/>
              <a:gd name="connsiteX0" fmla="*/ 0 w 328612"/>
              <a:gd name="connsiteY0" fmla="*/ 59531 h 280999"/>
              <a:gd name="connsiteX1" fmla="*/ 21432 w 328612"/>
              <a:gd name="connsiteY1" fmla="*/ 0 h 280999"/>
              <a:gd name="connsiteX2" fmla="*/ 73818 w 328612"/>
              <a:gd name="connsiteY2" fmla="*/ 28574 h 280999"/>
              <a:gd name="connsiteX3" fmla="*/ 135731 w 328612"/>
              <a:gd name="connsiteY3" fmla="*/ 133349 h 280999"/>
              <a:gd name="connsiteX4" fmla="*/ 214313 w 328612"/>
              <a:gd name="connsiteY4" fmla="*/ 223838 h 280999"/>
              <a:gd name="connsiteX5" fmla="*/ 261937 w 328612"/>
              <a:gd name="connsiteY5" fmla="*/ 192881 h 280999"/>
              <a:gd name="connsiteX6" fmla="*/ 309563 w 328612"/>
              <a:gd name="connsiteY6" fmla="*/ 145256 h 280999"/>
              <a:gd name="connsiteX7" fmla="*/ 328612 w 328612"/>
              <a:gd name="connsiteY7" fmla="*/ 226218 h 280999"/>
              <a:gd name="connsiteX8" fmla="*/ 292894 w 328612"/>
              <a:gd name="connsiteY8" fmla="*/ 254793 h 280999"/>
              <a:gd name="connsiteX9" fmla="*/ 221457 w 328612"/>
              <a:gd name="connsiteY9" fmla="*/ 280987 h 280999"/>
              <a:gd name="connsiteX10" fmla="*/ 154782 w 328612"/>
              <a:gd name="connsiteY10" fmla="*/ 257175 h 280999"/>
              <a:gd name="connsiteX11" fmla="*/ 104775 w 328612"/>
              <a:gd name="connsiteY11" fmla="*/ 190500 h 280999"/>
              <a:gd name="connsiteX12" fmla="*/ 52388 w 328612"/>
              <a:gd name="connsiteY12" fmla="*/ 116681 h 280999"/>
              <a:gd name="connsiteX13" fmla="*/ 0 w 328612"/>
              <a:gd name="connsiteY13" fmla="*/ 59531 h 280999"/>
              <a:gd name="connsiteX0" fmla="*/ 0 w 328612"/>
              <a:gd name="connsiteY0" fmla="*/ 59531 h 280999"/>
              <a:gd name="connsiteX1" fmla="*/ 21432 w 328612"/>
              <a:gd name="connsiteY1" fmla="*/ 0 h 280999"/>
              <a:gd name="connsiteX2" fmla="*/ 73818 w 328612"/>
              <a:gd name="connsiteY2" fmla="*/ 28574 h 280999"/>
              <a:gd name="connsiteX3" fmla="*/ 135731 w 328612"/>
              <a:gd name="connsiteY3" fmla="*/ 133349 h 280999"/>
              <a:gd name="connsiteX4" fmla="*/ 214313 w 328612"/>
              <a:gd name="connsiteY4" fmla="*/ 223838 h 280999"/>
              <a:gd name="connsiteX5" fmla="*/ 261937 w 328612"/>
              <a:gd name="connsiteY5" fmla="*/ 192881 h 280999"/>
              <a:gd name="connsiteX6" fmla="*/ 309563 w 328612"/>
              <a:gd name="connsiteY6" fmla="*/ 145256 h 280999"/>
              <a:gd name="connsiteX7" fmla="*/ 328612 w 328612"/>
              <a:gd name="connsiteY7" fmla="*/ 226218 h 280999"/>
              <a:gd name="connsiteX8" fmla="*/ 292894 w 328612"/>
              <a:gd name="connsiteY8" fmla="*/ 254793 h 280999"/>
              <a:gd name="connsiteX9" fmla="*/ 221457 w 328612"/>
              <a:gd name="connsiteY9" fmla="*/ 280987 h 280999"/>
              <a:gd name="connsiteX10" fmla="*/ 154782 w 328612"/>
              <a:gd name="connsiteY10" fmla="*/ 257175 h 280999"/>
              <a:gd name="connsiteX11" fmla="*/ 104775 w 328612"/>
              <a:gd name="connsiteY11" fmla="*/ 190500 h 280999"/>
              <a:gd name="connsiteX12" fmla="*/ 52388 w 328612"/>
              <a:gd name="connsiteY12" fmla="*/ 116681 h 280999"/>
              <a:gd name="connsiteX13" fmla="*/ 0 w 328612"/>
              <a:gd name="connsiteY13" fmla="*/ 59531 h 280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8612" h="280999">
                <a:moveTo>
                  <a:pt x="0" y="59531"/>
                </a:moveTo>
                <a:lnTo>
                  <a:pt x="21432" y="0"/>
                </a:lnTo>
                <a:lnTo>
                  <a:pt x="73818" y="28574"/>
                </a:lnTo>
                <a:cubicBezTo>
                  <a:pt x="92868" y="50799"/>
                  <a:pt x="112315" y="100805"/>
                  <a:pt x="135731" y="133349"/>
                </a:cubicBezTo>
                <a:cubicBezTo>
                  <a:pt x="159147" y="165893"/>
                  <a:pt x="193279" y="213916"/>
                  <a:pt x="214313" y="223838"/>
                </a:cubicBezTo>
                <a:cubicBezTo>
                  <a:pt x="235347" y="233760"/>
                  <a:pt x="246062" y="205978"/>
                  <a:pt x="261937" y="192881"/>
                </a:cubicBezTo>
                <a:lnTo>
                  <a:pt x="309563" y="145256"/>
                </a:lnTo>
                <a:lnTo>
                  <a:pt x="328612" y="226218"/>
                </a:lnTo>
                <a:lnTo>
                  <a:pt x="292894" y="254793"/>
                </a:lnTo>
                <a:cubicBezTo>
                  <a:pt x="275035" y="263921"/>
                  <a:pt x="244476" y="280590"/>
                  <a:pt x="221457" y="280987"/>
                </a:cubicBezTo>
                <a:cubicBezTo>
                  <a:pt x="198438" y="281384"/>
                  <a:pt x="174229" y="272256"/>
                  <a:pt x="154782" y="257175"/>
                </a:cubicBezTo>
                <a:cubicBezTo>
                  <a:pt x="135335" y="242094"/>
                  <a:pt x="121841" y="213916"/>
                  <a:pt x="104775" y="190500"/>
                </a:cubicBezTo>
                <a:cubicBezTo>
                  <a:pt x="87709" y="167084"/>
                  <a:pt x="69851" y="138509"/>
                  <a:pt x="52388" y="116681"/>
                </a:cubicBezTo>
                <a:cubicBezTo>
                  <a:pt x="34926" y="94853"/>
                  <a:pt x="5159" y="78978"/>
                  <a:pt x="0" y="59531"/>
                </a:cubicBezTo>
                <a:close/>
              </a:path>
            </a:pathLst>
          </a:custGeom>
          <a:solidFill>
            <a:srgbClr val="9DB4A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72EB830-E7C5-4705-9241-11E065B7A305}"/>
              </a:ext>
            </a:extLst>
          </p:cNvPr>
          <p:cNvSpPr txBox="1"/>
          <p:nvPr/>
        </p:nvSpPr>
        <p:spPr>
          <a:xfrm>
            <a:off x="2094636" y="4161964"/>
            <a:ext cx="1026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Gamtoos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741B6CD-2DE4-4A3E-9F9E-4505D88CA20F}"/>
              </a:ext>
            </a:extLst>
          </p:cNvPr>
          <p:cNvSpPr txBox="1"/>
          <p:nvPr/>
        </p:nvSpPr>
        <p:spPr>
          <a:xfrm>
            <a:off x="4211936" y="2462808"/>
            <a:ext cx="49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Je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E7438A9-7C98-455D-86F2-ACEB0C83BB34}"/>
              </a:ext>
            </a:extLst>
          </p:cNvPr>
          <p:cNvSpPr/>
          <p:nvPr/>
        </p:nvSpPr>
        <p:spPr>
          <a:xfrm>
            <a:off x="4146884" y="2775286"/>
            <a:ext cx="2622884" cy="1836820"/>
          </a:xfrm>
          <a:custGeom>
            <a:avLst/>
            <a:gdLst>
              <a:gd name="connsiteX0" fmla="*/ 0 w 2759242"/>
              <a:gd name="connsiteY0" fmla="*/ 1532021 h 1949115"/>
              <a:gd name="connsiteX1" fmla="*/ 537411 w 2759242"/>
              <a:gd name="connsiteY1" fmla="*/ 930442 h 1949115"/>
              <a:gd name="connsiteX2" fmla="*/ 786063 w 2759242"/>
              <a:gd name="connsiteY2" fmla="*/ 0 h 1949115"/>
              <a:gd name="connsiteX3" fmla="*/ 2013284 w 2759242"/>
              <a:gd name="connsiteY3" fmla="*/ 160421 h 1949115"/>
              <a:gd name="connsiteX4" fmla="*/ 2430379 w 2759242"/>
              <a:gd name="connsiteY4" fmla="*/ 336884 h 1949115"/>
              <a:gd name="connsiteX5" fmla="*/ 2759242 w 2759242"/>
              <a:gd name="connsiteY5" fmla="*/ 1949115 h 1949115"/>
              <a:gd name="connsiteX6" fmla="*/ 80211 w 2759242"/>
              <a:gd name="connsiteY6" fmla="*/ 1933073 h 1949115"/>
              <a:gd name="connsiteX7" fmla="*/ 0 w 2759242"/>
              <a:gd name="connsiteY7" fmla="*/ 1532021 h 1949115"/>
              <a:gd name="connsiteX0" fmla="*/ 0 w 2759242"/>
              <a:gd name="connsiteY0" fmla="*/ 1532021 h 1949115"/>
              <a:gd name="connsiteX1" fmla="*/ 537411 w 2759242"/>
              <a:gd name="connsiteY1" fmla="*/ 930442 h 1949115"/>
              <a:gd name="connsiteX2" fmla="*/ 786063 w 2759242"/>
              <a:gd name="connsiteY2" fmla="*/ 0 h 1949115"/>
              <a:gd name="connsiteX3" fmla="*/ 2013284 w 2759242"/>
              <a:gd name="connsiteY3" fmla="*/ 160421 h 1949115"/>
              <a:gd name="connsiteX4" fmla="*/ 2277979 w 2759242"/>
              <a:gd name="connsiteY4" fmla="*/ 304800 h 1949115"/>
              <a:gd name="connsiteX5" fmla="*/ 2759242 w 2759242"/>
              <a:gd name="connsiteY5" fmla="*/ 1949115 h 1949115"/>
              <a:gd name="connsiteX6" fmla="*/ 80211 w 2759242"/>
              <a:gd name="connsiteY6" fmla="*/ 1933073 h 1949115"/>
              <a:gd name="connsiteX7" fmla="*/ 0 w 2759242"/>
              <a:gd name="connsiteY7" fmla="*/ 1532021 h 1949115"/>
              <a:gd name="connsiteX0" fmla="*/ 0 w 2622884"/>
              <a:gd name="connsiteY0" fmla="*/ 1532021 h 1933073"/>
              <a:gd name="connsiteX1" fmla="*/ 537411 w 2622884"/>
              <a:gd name="connsiteY1" fmla="*/ 930442 h 1933073"/>
              <a:gd name="connsiteX2" fmla="*/ 786063 w 2622884"/>
              <a:gd name="connsiteY2" fmla="*/ 0 h 1933073"/>
              <a:gd name="connsiteX3" fmla="*/ 2013284 w 2622884"/>
              <a:gd name="connsiteY3" fmla="*/ 160421 h 1933073"/>
              <a:gd name="connsiteX4" fmla="*/ 2277979 w 2622884"/>
              <a:gd name="connsiteY4" fmla="*/ 304800 h 1933073"/>
              <a:gd name="connsiteX5" fmla="*/ 2622884 w 2622884"/>
              <a:gd name="connsiteY5" fmla="*/ 1933073 h 1933073"/>
              <a:gd name="connsiteX6" fmla="*/ 80211 w 2622884"/>
              <a:gd name="connsiteY6" fmla="*/ 1933073 h 1933073"/>
              <a:gd name="connsiteX7" fmla="*/ 0 w 2622884"/>
              <a:gd name="connsiteY7" fmla="*/ 1532021 h 1933073"/>
              <a:gd name="connsiteX0" fmla="*/ 0 w 2622884"/>
              <a:gd name="connsiteY0" fmla="*/ 1532021 h 1933073"/>
              <a:gd name="connsiteX1" fmla="*/ 537411 w 2622884"/>
              <a:gd name="connsiteY1" fmla="*/ 930442 h 1933073"/>
              <a:gd name="connsiteX2" fmla="*/ 786063 w 2622884"/>
              <a:gd name="connsiteY2" fmla="*/ 0 h 1933073"/>
              <a:gd name="connsiteX3" fmla="*/ 2013284 w 2622884"/>
              <a:gd name="connsiteY3" fmla="*/ 160421 h 1933073"/>
              <a:gd name="connsiteX4" fmla="*/ 2294021 w 2622884"/>
              <a:gd name="connsiteY4" fmla="*/ 120316 h 1933073"/>
              <a:gd name="connsiteX5" fmla="*/ 2622884 w 2622884"/>
              <a:gd name="connsiteY5" fmla="*/ 1933073 h 1933073"/>
              <a:gd name="connsiteX6" fmla="*/ 80211 w 2622884"/>
              <a:gd name="connsiteY6" fmla="*/ 1933073 h 1933073"/>
              <a:gd name="connsiteX7" fmla="*/ 0 w 2622884"/>
              <a:gd name="connsiteY7" fmla="*/ 1532021 h 1933073"/>
              <a:gd name="connsiteX0" fmla="*/ 0 w 2622884"/>
              <a:gd name="connsiteY0" fmla="*/ 1435768 h 1836820"/>
              <a:gd name="connsiteX1" fmla="*/ 537411 w 2622884"/>
              <a:gd name="connsiteY1" fmla="*/ 834189 h 1836820"/>
              <a:gd name="connsiteX2" fmla="*/ 842210 w 2622884"/>
              <a:gd name="connsiteY2" fmla="*/ 0 h 1836820"/>
              <a:gd name="connsiteX3" fmla="*/ 2013284 w 2622884"/>
              <a:gd name="connsiteY3" fmla="*/ 64168 h 1836820"/>
              <a:gd name="connsiteX4" fmla="*/ 2294021 w 2622884"/>
              <a:gd name="connsiteY4" fmla="*/ 24063 h 1836820"/>
              <a:gd name="connsiteX5" fmla="*/ 2622884 w 2622884"/>
              <a:gd name="connsiteY5" fmla="*/ 1836820 h 1836820"/>
              <a:gd name="connsiteX6" fmla="*/ 80211 w 2622884"/>
              <a:gd name="connsiteY6" fmla="*/ 1836820 h 1836820"/>
              <a:gd name="connsiteX7" fmla="*/ 0 w 2622884"/>
              <a:gd name="connsiteY7" fmla="*/ 1435768 h 1836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22884" h="1836820">
                <a:moveTo>
                  <a:pt x="0" y="1435768"/>
                </a:moveTo>
                <a:lnTo>
                  <a:pt x="537411" y="834189"/>
                </a:lnTo>
                <a:lnTo>
                  <a:pt x="842210" y="0"/>
                </a:lnTo>
                <a:lnTo>
                  <a:pt x="2013284" y="64168"/>
                </a:lnTo>
                <a:lnTo>
                  <a:pt x="2294021" y="24063"/>
                </a:lnTo>
                <a:lnTo>
                  <a:pt x="2622884" y="1836820"/>
                </a:lnTo>
                <a:lnTo>
                  <a:pt x="80211" y="1836820"/>
                </a:lnTo>
                <a:lnTo>
                  <a:pt x="0" y="1435768"/>
                </a:lnTo>
                <a:close/>
              </a:path>
            </a:pathLst>
          </a:custGeom>
          <a:solidFill>
            <a:srgbClr val="C7B2D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C57BDC7C-59C7-475F-A6C5-7DB9BF9C0D1C}"/>
              </a:ext>
            </a:extLst>
          </p:cNvPr>
          <p:cNvSpPr/>
          <p:nvPr/>
        </p:nvSpPr>
        <p:spPr>
          <a:xfrm>
            <a:off x="3973506" y="2733863"/>
            <a:ext cx="1197769" cy="1557964"/>
          </a:xfrm>
          <a:custGeom>
            <a:avLst/>
            <a:gdLst>
              <a:gd name="connsiteX0" fmla="*/ 209550 w 1197769"/>
              <a:gd name="connsiteY0" fmla="*/ 1669256 h 1669256"/>
              <a:gd name="connsiteX1" fmla="*/ 359569 w 1197769"/>
              <a:gd name="connsiteY1" fmla="*/ 1602581 h 1669256"/>
              <a:gd name="connsiteX2" fmla="*/ 471488 w 1197769"/>
              <a:gd name="connsiteY2" fmla="*/ 1519237 h 1669256"/>
              <a:gd name="connsiteX3" fmla="*/ 495300 w 1197769"/>
              <a:gd name="connsiteY3" fmla="*/ 1473993 h 1669256"/>
              <a:gd name="connsiteX4" fmla="*/ 504825 w 1197769"/>
              <a:gd name="connsiteY4" fmla="*/ 1464468 h 1669256"/>
              <a:gd name="connsiteX5" fmla="*/ 583406 w 1197769"/>
              <a:gd name="connsiteY5" fmla="*/ 1343025 h 1669256"/>
              <a:gd name="connsiteX6" fmla="*/ 602456 w 1197769"/>
              <a:gd name="connsiteY6" fmla="*/ 1316831 h 1669256"/>
              <a:gd name="connsiteX7" fmla="*/ 619125 w 1197769"/>
              <a:gd name="connsiteY7" fmla="*/ 1300162 h 1669256"/>
              <a:gd name="connsiteX8" fmla="*/ 769144 w 1197769"/>
              <a:gd name="connsiteY8" fmla="*/ 1145381 h 1669256"/>
              <a:gd name="connsiteX9" fmla="*/ 840581 w 1197769"/>
              <a:gd name="connsiteY9" fmla="*/ 1045368 h 1669256"/>
              <a:gd name="connsiteX10" fmla="*/ 854869 w 1197769"/>
              <a:gd name="connsiteY10" fmla="*/ 1021556 h 1669256"/>
              <a:gd name="connsiteX11" fmla="*/ 871538 w 1197769"/>
              <a:gd name="connsiteY11" fmla="*/ 1000125 h 1669256"/>
              <a:gd name="connsiteX12" fmla="*/ 878681 w 1197769"/>
              <a:gd name="connsiteY12" fmla="*/ 985837 h 1669256"/>
              <a:gd name="connsiteX13" fmla="*/ 881063 w 1197769"/>
              <a:gd name="connsiteY13" fmla="*/ 981075 h 1669256"/>
              <a:gd name="connsiteX14" fmla="*/ 914400 w 1197769"/>
              <a:gd name="connsiteY14" fmla="*/ 916781 h 1669256"/>
              <a:gd name="connsiteX15" fmla="*/ 940594 w 1197769"/>
              <a:gd name="connsiteY15" fmla="*/ 873918 h 1669256"/>
              <a:gd name="connsiteX16" fmla="*/ 945356 w 1197769"/>
              <a:gd name="connsiteY16" fmla="*/ 864393 h 1669256"/>
              <a:gd name="connsiteX17" fmla="*/ 950119 w 1197769"/>
              <a:gd name="connsiteY17" fmla="*/ 852487 h 1669256"/>
              <a:gd name="connsiteX18" fmla="*/ 1012031 w 1197769"/>
              <a:gd name="connsiteY18" fmla="*/ 640556 h 1669256"/>
              <a:gd name="connsiteX19" fmla="*/ 1026319 w 1197769"/>
              <a:gd name="connsiteY19" fmla="*/ 609600 h 1669256"/>
              <a:gd name="connsiteX20" fmla="*/ 1069181 w 1197769"/>
              <a:gd name="connsiteY20" fmla="*/ 481012 h 1669256"/>
              <a:gd name="connsiteX21" fmla="*/ 1073944 w 1197769"/>
              <a:gd name="connsiteY21" fmla="*/ 445293 h 1669256"/>
              <a:gd name="connsiteX22" fmla="*/ 1076325 w 1197769"/>
              <a:gd name="connsiteY22" fmla="*/ 435768 h 1669256"/>
              <a:gd name="connsiteX23" fmla="*/ 1078706 w 1197769"/>
              <a:gd name="connsiteY23" fmla="*/ 397668 h 1669256"/>
              <a:gd name="connsiteX24" fmla="*/ 1090613 w 1197769"/>
              <a:gd name="connsiteY24" fmla="*/ 283368 h 1669256"/>
              <a:gd name="connsiteX25" fmla="*/ 1102519 w 1197769"/>
              <a:gd name="connsiteY25" fmla="*/ 266700 h 1669256"/>
              <a:gd name="connsiteX26" fmla="*/ 1109663 w 1197769"/>
              <a:gd name="connsiteY26" fmla="*/ 245268 h 1669256"/>
              <a:gd name="connsiteX27" fmla="*/ 1114425 w 1197769"/>
              <a:gd name="connsiteY27" fmla="*/ 233362 h 1669256"/>
              <a:gd name="connsiteX28" fmla="*/ 1190625 w 1197769"/>
              <a:gd name="connsiteY28" fmla="*/ 100012 h 1669256"/>
              <a:gd name="connsiteX29" fmla="*/ 1197769 w 1197769"/>
              <a:gd name="connsiteY29" fmla="*/ 50006 h 1669256"/>
              <a:gd name="connsiteX30" fmla="*/ 607219 w 1197769"/>
              <a:gd name="connsiteY30" fmla="*/ 0 h 1669256"/>
              <a:gd name="connsiteX31" fmla="*/ 502444 w 1197769"/>
              <a:gd name="connsiteY31" fmla="*/ 285750 h 1669256"/>
              <a:gd name="connsiteX32" fmla="*/ 364331 w 1197769"/>
              <a:gd name="connsiteY32" fmla="*/ 528637 h 1669256"/>
              <a:gd name="connsiteX33" fmla="*/ 350044 w 1197769"/>
              <a:gd name="connsiteY33" fmla="*/ 545306 h 1669256"/>
              <a:gd name="connsiteX34" fmla="*/ 342900 w 1197769"/>
              <a:gd name="connsiteY34" fmla="*/ 557212 h 1669256"/>
              <a:gd name="connsiteX35" fmla="*/ 328613 w 1197769"/>
              <a:gd name="connsiteY35" fmla="*/ 571500 h 1669256"/>
              <a:gd name="connsiteX36" fmla="*/ 326231 w 1197769"/>
              <a:gd name="connsiteY36" fmla="*/ 578643 h 1669256"/>
              <a:gd name="connsiteX37" fmla="*/ 185738 w 1197769"/>
              <a:gd name="connsiteY37" fmla="*/ 771525 h 1669256"/>
              <a:gd name="connsiteX38" fmla="*/ 171450 w 1197769"/>
              <a:gd name="connsiteY38" fmla="*/ 788193 h 1669256"/>
              <a:gd name="connsiteX39" fmla="*/ 169069 w 1197769"/>
              <a:gd name="connsiteY39" fmla="*/ 795337 h 1669256"/>
              <a:gd name="connsiteX40" fmla="*/ 76200 w 1197769"/>
              <a:gd name="connsiteY40" fmla="*/ 857250 h 1669256"/>
              <a:gd name="connsiteX41" fmla="*/ 59531 w 1197769"/>
              <a:gd name="connsiteY41" fmla="*/ 873918 h 1669256"/>
              <a:gd name="connsiteX42" fmla="*/ 50006 w 1197769"/>
              <a:gd name="connsiteY42" fmla="*/ 881062 h 1669256"/>
              <a:gd name="connsiteX43" fmla="*/ 0 w 1197769"/>
              <a:gd name="connsiteY43" fmla="*/ 921543 h 1669256"/>
              <a:gd name="connsiteX44" fmla="*/ 209550 w 1197769"/>
              <a:gd name="connsiteY44" fmla="*/ 1669256 h 1669256"/>
              <a:gd name="connsiteX0" fmla="*/ 209550 w 1197769"/>
              <a:gd name="connsiteY0" fmla="*/ 1669256 h 1669256"/>
              <a:gd name="connsiteX1" fmla="*/ 359569 w 1197769"/>
              <a:gd name="connsiteY1" fmla="*/ 1602581 h 1669256"/>
              <a:gd name="connsiteX2" fmla="*/ 471488 w 1197769"/>
              <a:gd name="connsiteY2" fmla="*/ 1519237 h 1669256"/>
              <a:gd name="connsiteX3" fmla="*/ 495300 w 1197769"/>
              <a:gd name="connsiteY3" fmla="*/ 1473993 h 1669256"/>
              <a:gd name="connsiteX4" fmla="*/ 509587 w 1197769"/>
              <a:gd name="connsiteY4" fmla="*/ 1457324 h 1669256"/>
              <a:gd name="connsiteX5" fmla="*/ 583406 w 1197769"/>
              <a:gd name="connsiteY5" fmla="*/ 1343025 h 1669256"/>
              <a:gd name="connsiteX6" fmla="*/ 602456 w 1197769"/>
              <a:gd name="connsiteY6" fmla="*/ 1316831 h 1669256"/>
              <a:gd name="connsiteX7" fmla="*/ 619125 w 1197769"/>
              <a:gd name="connsiteY7" fmla="*/ 1300162 h 1669256"/>
              <a:gd name="connsiteX8" fmla="*/ 769144 w 1197769"/>
              <a:gd name="connsiteY8" fmla="*/ 1145381 h 1669256"/>
              <a:gd name="connsiteX9" fmla="*/ 840581 w 1197769"/>
              <a:gd name="connsiteY9" fmla="*/ 1045368 h 1669256"/>
              <a:gd name="connsiteX10" fmla="*/ 854869 w 1197769"/>
              <a:gd name="connsiteY10" fmla="*/ 1021556 h 1669256"/>
              <a:gd name="connsiteX11" fmla="*/ 871538 w 1197769"/>
              <a:gd name="connsiteY11" fmla="*/ 1000125 h 1669256"/>
              <a:gd name="connsiteX12" fmla="*/ 878681 w 1197769"/>
              <a:gd name="connsiteY12" fmla="*/ 985837 h 1669256"/>
              <a:gd name="connsiteX13" fmla="*/ 881063 w 1197769"/>
              <a:gd name="connsiteY13" fmla="*/ 981075 h 1669256"/>
              <a:gd name="connsiteX14" fmla="*/ 914400 w 1197769"/>
              <a:gd name="connsiteY14" fmla="*/ 916781 h 1669256"/>
              <a:gd name="connsiteX15" fmla="*/ 940594 w 1197769"/>
              <a:gd name="connsiteY15" fmla="*/ 873918 h 1669256"/>
              <a:gd name="connsiteX16" fmla="*/ 945356 w 1197769"/>
              <a:gd name="connsiteY16" fmla="*/ 864393 h 1669256"/>
              <a:gd name="connsiteX17" fmla="*/ 950119 w 1197769"/>
              <a:gd name="connsiteY17" fmla="*/ 852487 h 1669256"/>
              <a:gd name="connsiteX18" fmla="*/ 1012031 w 1197769"/>
              <a:gd name="connsiteY18" fmla="*/ 640556 h 1669256"/>
              <a:gd name="connsiteX19" fmla="*/ 1026319 w 1197769"/>
              <a:gd name="connsiteY19" fmla="*/ 609600 h 1669256"/>
              <a:gd name="connsiteX20" fmla="*/ 1069181 w 1197769"/>
              <a:gd name="connsiteY20" fmla="*/ 481012 h 1669256"/>
              <a:gd name="connsiteX21" fmla="*/ 1073944 w 1197769"/>
              <a:gd name="connsiteY21" fmla="*/ 445293 h 1669256"/>
              <a:gd name="connsiteX22" fmla="*/ 1076325 w 1197769"/>
              <a:gd name="connsiteY22" fmla="*/ 435768 h 1669256"/>
              <a:gd name="connsiteX23" fmla="*/ 1078706 w 1197769"/>
              <a:gd name="connsiteY23" fmla="*/ 397668 h 1669256"/>
              <a:gd name="connsiteX24" fmla="*/ 1090613 w 1197769"/>
              <a:gd name="connsiteY24" fmla="*/ 283368 h 1669256"/>
              <a:gd name="connsiteX25" fmla="*/ 1102519 w 1197769"/>
              <a:gd name="connsiteY25" fmla="*/ 266700 h 1669256"/>
              <a:gd name="connsiteX26" fmla="*/ 1109663 w 1197769"/>
              <a:gd name="connsiteY26" fmla="*/ 245268 h 1669256"/>
              <a:gd name="connsiteX27" fmla="*/ 1114425 w 1197769"/>
              <a:gd name="connsiteY27" fmla="*/ 233362 h 1669256"/>
              <a:gd name="connsiteX28" fmla="*/ 1190625 w 1197769"/>
              <a:gd name="connsiteY28" fmla="*/ 100012 h 1669256"/>
              <a:gd name="connsiteX29" fmla="*/ 1197769 w 1197769"/>
              <a:gd name="connsiteY29" fmla="*/ 50006 h 1669256"/>
              <a:gd name="connsiteX30" fmla="*/ 607219 w 1197769"/>
              <a:gd name="connsiteY30" fmla="*/ 0 h 1669256"/>
              <a:gd name="connsiteX31" fmla="*/ 502444 w 1197769"/>
              <a:gd name="connsiteY31" fmla="*/ 285750 h 1669256"/>
              <a:gd name="connsiteX32" fmla="*/ 364331 w 1197769"/>
              <a:gd name="connsiteY32" fmla="*/ 528637 h 1669256"/>
              <a:gd name="connsiteX33" fmla="*/ 350044 w 1197769"/>
              <a:gd name="connsiteY33" fmla="*/ 545306 h 1669256"/>
              <a:gd name="connsiteX34" fmla="*/ 342900 w 1197769"/>
              <a:gd name="connsiteY34" fmla="*/ 557212 h 1669256"/>
              <a:gd name="connsiteX35" fmla="*/ 328613 w 1197769"/>
              <a:gd name="connsiteY35" fmla="*/ 571500 h 1669256"/>
              <a:gd name="connsiteX36" fmla="*/ 326231 w 1197769"/>
              <a:gd name="connsiteY36" fmla="*/ 578643 h 1669256"/>
              <a:gd name="connsiteX37" fmla="*/ 185738 w 1197769"/>
              <a:gd name="connsiteY37" fmla="*/ 771525 h 1669256"/>
              <a:gd name="connsiteX38" fmla="*/ 171450 w 1197769"/>
              <a:gd name="connsiteY38" fmla="*/ 788193 h 1669256"/>
              <a:gd name="connsiteX39" fmla="*/ 169069 w 1197769"/>
              <a:gd name="connsiteY39" fmla="*/ 795337 h 1669256"/>
              <a:gd name="connsiteX40" fmla="*/ 76200 w 1197769"/>
              <a:gd name="connsiteY40" fmla="*/ 857250 h 1669256"/>
              <a:gd name="connsiteX41" fmla="*/ 59531 w 1197769"/>
              <a:gd name="connsiteY41" fmla="*/ 873918 h 1669256"/>
              <a:gd name="connsiteX42" fmla="*/ 50006 w 1197769"/>
              <a:gd name="connsiteY42" fmla="*/ 881062 h 1669256"/>
              <a:gd name="connsiteX43" fmla="*/ 0 w 1197769"/>
              <a:gd name="connsiteY43" fmla="*/ 921543 h 1669256"/>
              <a:gd name="connsiteX44" fmla="*/ 209550 w 1197769"/>
              <a:gd name="connsiteY44" fmla="*/ 1669256 h 1669256"/>
              <a:gd name="connsiteX0" fmla="*/ 209550 w 1197769"/>
              <a:gd name="connsiteY0" fmla="*/ 1669256 h 1669256"/>
              <a:gd name="connsiteX1" fmla="*/ 359569 w 1197769"/>
              <a:gd name="connsiteY1" fmla="*/ 1602581 h 1669256"/>
              <a:gd name="connsiteX2" fmla="*/ 471488 w 1197769"/>
              <a:gd name="connsiteY2" fmla="*/ 1519237 h 1669256"/>
              <a:gd name="connsiteX3" fmla="*/ 495300 w 1197769"/>
              <a:gd name="connsiteY3" fmla="*/ 1473993 h 1669256"/>
              <a:gd name="connsiteX4" fmla="*/ 583406 w 1197769"/>
              <a:gd name="connsiteY4" fmla="*/ 1343025 h 1669256"/>
              <a:gd name="connsiteX5" fmla="*/ 602456 w 1197769"/>
              <a:gd name="connsiteY5" fmla="*/ 1316831 h 1669256"/>
              <a:gd name="connsiteX6" fmla="*/ 619125 w 1197769"/>
              <a:gd name="connsiteY6" fmla="*/ 1300162 h 1669256"/>
              <a:gd name="connsiteX7" fmla="*/ 769144 w 1197769"/>
              <a:gd name="connsiteY7" fmla="*/ 1145381 h 1669256"/>
              <a:gd name="connsiteX8" fmla="*/ 840581 w 1197769"/>
              <a:gd name="connsiteY8" fmla="*/ 1045368 h 1669256"/>
              <a:gd name="connsiteX9" fmla="*/ 854869 w 1197769"/>
              <a:gd name="connsiteY9" fmla="*/ 1021556 h 1669256"/>
              <a:gd name="connsiteX10" fmla="*/ 871538 w 1197769"/>
              <a:gd name="connsiteY10" fmla="*/ 1000125 h 1669256"/>
              <a:gd name="connsiteX11" fmla="*/ 878681 w 1197769"/>
              <a:gd name="connsiteY11" fmla="*/ 985837 h 1669256"/>
              <a:gd name="connsiteX12" fmla="*/ 881063 w 1197769"/>
              <a:gd name="connsiteY12" fmla="*/ 981075 h 1669256"/>
              <a:gd name="connsiteX13" fmla="*/ 914400 w 1197769"/>
              <a:gd name="connsiteY13" fmla="*/ 916781 h 1669256"/>
              <a:gd name="connsiteX14" fmla="*/ 940594 w 1197769"/>
              <a:gd name="connsiteY14" fmla="*/ 873918 h 1669256"/>
              <a:gd name="connsiteX15" fmla="*/ 945356 w 1197769"/>
              <a:gd name="connsiteY15" fmla="*/ 864393 h 1669256"/>
              <a:gd name="connsiteX16" fmla="*/ 950119 w 1197769"/>
              <a:gd name="connsiteY16" fmla="*/ 852487 h 1669256"/>
              <a:gd name="connsiteX17" fmla="*/ 1012031 w 1197769"/>
              <a:gd name="connsiteY17" fmla="*/ 640556 h 1669256"/>
              <a:gd name="connsiteX18" fmla="*/ 1026319 w 1197769"/>
              <a:gd name="connsiteY18" fmla="*/ 609600 h 1669256"/>
              <a:gd name="connsiteX19" fmla="*/ 1069181 w 1197769"/>
              <a:gd name="connsiteY19" fmla="*/ 481012 h 1669256"/>
              <a:gd name="connsiteX20" fmla="*/ 1073944 w 1197769"/>
              <a:gd name="connsiteY20" fmla="*/ 445293 h 1669256"/>
              <a:gd name="connsiteX21" fmla="*/ 1076325 w 1197769"/>
              <a:gd name="connsiteY21" fmla="*/ 435768 h 1669256"/>
              <a:gd name="connsiteX22" fmla="*/ 1078706 w 1197769"/>
              <a:gd name="connsiteY22" fmla="*/ 397668 h 1669256"/>
              <a:gd name="connsiteX23" fmla="*/ 1090613 w 1197769"/>
              <a:gd name="connsiteY23" fmla="*/ 283368 h 1669256"/>
              <a:gd name="connsiteX24" fmla="*/ 1102519 w 1197769"/>
              <a:gd name="connsiteY24" fmla="*/ 266700 h 1669256"/>
              <a:gd name="connsiteX25" fmla="*/ 1109663 w 1197769"/>
              <a:gd name="connsiteY25" fmla="*/ 245268 h 1669256"/>
              <a:gd name="connsiteX26" fmla="*/ 1114425 w 1197769"/>
              <a:gd name="connsiteY26" fmla="*/ 233362 h 1669256"/>
              <a:gd name="connsiteX27" fmla="*/ 1190625 w 1197769"/>
              <a:gd name="connsiteY27" fmla="*/ 100012 h 1669256"/>
              <a:gd name="connsiteX28" fmla="*/ 1197769 w 1197769"/>
              <a:gd name="connsiteY28" fmla="*/ 50006 h 1669256"/>
              <a:gd name="connsiteX29" fmla="*/ 607219 w 1197769"/>
              <a:gd name="connsiteY29" fmla="*/ 0 h 1669256"/>
              <a:gd name="connsiteX30" fmla="*/ 502444 w 1197769"/>
              <a:gd name="connsiteY30" fmla="*/ 285750 h 1669256"/>
              <a:gd name="connsiteX31" fmla="*/ 364331 w 1197769"/>
              <a:gd name="connsiteY31" fmla="*/ 528637 h 1669256"/>
              <a:gd name="connsiteX32" fmla="*/ 350044 w 1197769"/>
              <a:gd name="connsiteY32" fmla="*/ 545306 h 1669256"/>
              <a:gd name="connsiteX33" fmla="*/ 342900 w 1197769"/>
              <a:gd name="connsiteY33" fmla="*/ 557212 h 1669256"/>
              <a:gd name="connsiteX34" fmla="*/ 328613 w 1197769"/>
              <a:gd name="connsiteY34" fmla="*/ 571500 h 1669256"/>
              <a:gd name="connsiteX35" fmla="*/ 326231 w 1197769"/>
              <a:gd name="connsiteY35" fmla="*/ 578643 h 1669256"/>
              <a:gd name="connsiteX36" fmla="*/ 185738 w 1197769"/>
              <a:gd name="connsiteY36" fmla="*/ 771525 h 1669256"/>
              <a:gd name="connsiteX37" fmla="*/ 171450 w 1197769"/>
              <a:gd name="connsiteY37" fmla="*/ 788193 h 1669256"/>
              <a:gd name="connsiteX38" fmla="*/ 169069 w 1197769"/>
              <a:gd name="connsiteY38" fmla="*/ 795337 h 1669256"/>
              <a:gd name="connsiteX39" fmla="*/ 76200 w 1197769"/>
              <a:gd name="connsiteY39" fmla="*/ 857250 h 1669256"/>
              <a:gd name="connsiteX40" fmla="*/ 59531 w 1197769"/>
              <a:gd name="connsiteY40" fmla="*/ 873918 h 1669256"/>
              <a:gd name="connsiteX41" fmla="*/ 50006 w 1197769"/>
              <a:gd name="connsiteY41" fmla="*/ 881062 h 1669256"/>
              <a:gd name="connsiteX42" fmla="*/ 0 w 1197769"/>
              <a:gd name="connsiteY42" fmla="*/ 921543 h 1669256"/>
              <a:gd name="connsiteX43" fmla="*/ 209550 w 1197769"/>
              <a:gd name="connsiteY43" fmla="*/ 1669256 h 1669256"/>
              <a:gd name="connsiteX0" fmla="*/ 209550 w 1197769"/>
              <a:gd name="connsiteY0" fmla="*/ 1669256 h 1669256"/>
              <a:gd name="connsiteX1" fmla="*/ 359569 w 1197769"/>
              <a:gd name="connsiteY1" fmla="*/ 1602581 h 1669256"/>
              <a:gd name="connsiteX2" fmla="*/ 471488 w 1197769"/>
              <a:gd name="connsiteY2" fmla="*/ 1519237 h 1669256"/>
              <a:gd name="connsiteX3" fmla="*/ 526257 w 1197769"/>
              <a:gd name="connsiteY3" fmla="*/ 1431130 h 1669256"/>
              <a:gd name="connsiteX4" fmla="*/ 583406 w 1197769"/>
              <a:gd name="connsiteY4" fmla="*/ 1343025 h 1669256"/>
              <a:gd name="connsiteX5" fmla="*/ 602456 w 1197769"/>
              <a:gd name="connsiteY5" fmla="*/ 1316831 h 1669256"/>
              <a:gd name="connsiteX6" fmla="*/ 619125 w 1197769"/>
              <a:gd name="connsiteY6" fmla="*/ 1300162 h 1669256"/>
              <a:gd name="connsiteX7" fmla="*/ 769144 w 1197769"/>
              <a:gd name="connsiteY7" fmla="*/ 1145381 h 1669256"/>
              <a:gd name="connsiteX8" fmla="*/ 840581 w 1197769"/>
              <a:gd name="connsiteY8" fmla="*/ 1045368 h 1669256"/>
              <a:gd name="connsiteX9" fmla="*/ 854869 w 1197769"/>
              <a:gd name="connsiteY9" fmla="*/ 1021556 h 1669256"/>
              <a:gd name="connsiteX10" fmla="*/ 871538 w 1197769"/>
              <a:gd name="connsiteY10" fmla="*/ 1000125 h 1669256"/>
              <a:gd name="connsiteX11" fmla="*/ 878681 w 1197769"/>
              <a:gd name="connsiteY11" fmla="*/ 985837 h 1669256"/>
              <a:gd name="connsiteX12" fmla="*/ 881063 w 1197769"/>
              <a:gd name="connsiteY12" fmla="*/ 981075 h 1669256"/>
              <a:gd name="connsiteX13" fmla="*/ 914400 w 1197769"/>
              <a:gd name="connsiteY13" fmla="*/ 916781 h 1669256"/>
              <a:gd name="connsiteX14" fmla="*/ 940594 w 1197769"/>
              <a:gd name="connsiteY14" fmla="*/ 873918 h 1669256"/>
              <a:gd name="connsiteX15" fmla="*/ 945356 w 1197769"/>
              <a:gd name="connsiteY15" fmla="*/ 864393 h 1669256"/>
              <a:gd name="connsiteX16" fmla="*/ 950119 w 1197769"/>
              <a:gd name="connsiteY16" fmla="*/ 852487 h 1669256"/>
              <a:gd name="connsiteX17" fmla="*/ 1012031 w 1197769"/>
              <a:gd name="connsiteY17" fmla="*/ 640556 h 1669256"/>
              <a:gd name="connsiteX18" fmla="*/ 1026319 w 1197769"/>
              <a:gd name="connsiteY18" fmla="*/ 609600 h 1669256"/>
              <a:gd name="connsiteX19" fmla="*/ 1069181 w 1197769"/>
              <a:gd name="connsiteY19" fmla="*/ 481012 h 1669256"/>
              <a:gd name="connsiteX20" fmla="*/ 1073944 w 1197769"/>
              <a:gd name="connsiteY20" fmla="*/ 445293 h 1669256"/>
              <a:gd name="connsiteX21" fmla="*/ 1076325 w 1197769"/>
              <a:gd name="connsiteY21" fmla="*/ 435768 h 1669256"/>
              <a:gd name="connsiteX22" fmla="*/ 1078706 w 1197769"/>
              <a:gd name="connsiteY22" fmla="*/ 397668 h 1669256"/>
              <a:gd name="connsiteX23" fmla="*/ 1090613 w 1197769"/>
              <a:gd name="connsiteY23" fmla="*/ 283368 h 1669256"/>
              <a:gd name="connsiteX24" fmla="*/ 1102519 w 1197769"/>
              <a:gd name="connsiteY24" fmla="*/ 266700 h 1669256"/>
              <a:gd name="connsiteX25" fmla="*/ 1109663 w 1197769"/>
              <a:gd name="connsiteY25" fmla="*/ 245268 h 1669256"/>
              <a:gd name="connsiteX26" fmla="*/ 1114425 w 1197769"/>
              <a:gd name="connsiteY26" fmla="*/ 233362 h 1669256"/>
              <a:gd name="connsiteX27" fmla="*/ 1190625 w 1197769"/>
              <a:gd name="connsiteY27" fmla="*/ 100012 h 1669256"/>
              <a:gd name="connsiteX28" fmla="*/ 1197769 w 1197769"/>
              <a:gd name="connsiteY28" fmla="*/ 50006 h 1669256"/>
              <a:gd name="connsiteX29" fmla="*/ 607219 w 1197769"/>
              <a:gd name="connsiteY29" fmla="*/ 0 h 1669256"/>
              <a:gd name="connsiteX30" fmla="*/ 502444 w 1197769"/>
              <a:gd name="connsiteY30" fmla="*/ 285750 h 1669256"/>
              <a:gd name="connsiteX31" fmla="*/ 364331 w 1197769"/>
              <a:gd name="connsiteY31" fmla="*/ 528637 h 1669256"/>
              <a:gd name="connsiteX32" fmla="*/ 350044 w 1197769"/>
              <a:gd name="connsiteY32" fmla="*/ 545306 h 1669256"/>
              <a:gd name="connsiteX33" fmla="*/ 342900 w 1197769"/>
              <a:gd name="connsiteY33" fmla="*/ 557212 h 1669256"/>
              <a:gd name="connsiteX34" fmla="*/ 328613 w 1197769"/>
              <a:gd name="connsiteY34" fmla="*/ 571500 h 1669256"/>
              <a:gd name="connsiteX35" fmla="*/ 326231 w 1197769"/>
              <a:gd name="connsiteY35" fmla="*/ 578643 h 1669256"/>
              <a:gd name="connsiteX36" fmla="*/ 185738 w 1197769"/>
              <a:gd name="connsiteY36" fmla="*/ 771525 h 1669256"/>
              <a:gd name="connsiteX37" fmla="*/ 171450 w 1197769"/>
              <a:gd name="connsiteY37" fmla="*/ 788193 h 1669256"/>
              <a:gd name="connsiteX38" fmla="*/ 169069 w 1197769"/>
              <a:gd name="connsiteY38" fmla="*/ 795337 h 1669256"/>
              <a:gd name="connsiteX39" fmla="*/ 76200 w 1197769"/>
              <a:gd name="connsiteY39" fmla="*/ 857250 h 1669256"/>
              <a:gd name="connsiteX40" fmla="*/ 59531 w 1197769"/>
              <a:gd name="connsiteY40" fmla="*/ 873918 h 1669256"/>
              <a:gd name="connsiteX41" fmla="*/ 50006 w 1197769"/>
              <a:gd name="connsiteY41" fmla="*/ 881062 h 1669256"/>
              <a:gd name="connsiteX42" fmla="*/ 0 w 1197769"/>
              <a:gd name="connsiteY42" fmla="*/ 921543 h 1669256"/>
              <a:gd name="connsiteX43" fmla="*/ 209550 w 1197769"/>
              <a:gd name="connsiteY43" fmla="*/ 1669256 h 1669256"/>
              <a:gd name="connsiteX0" fmla="*/ 209550 w 1197769"/>
              <a:gd name="connsiteY0" fmla="*/ 1669256 h 1669256"/>
              <a:gd name="connsiteX1" fmla="*/ 359569 w 1197769"/>
              <a:gd name="connsiteY1" fmla="*/ 1602581 h 1669256"/>
              <a:gd name="connsiteX2" fmla="*/ 471488 w 1197769"/>
              <a:gd name="connsiteY2" fmla="*/ 1519237 h 1669256"/>
              <a:gd name="connsiteX3" fmla="*/ 526257 w 1197769"/>
              <a:gd name="connsiteY3" fmla="*/ 1431130 h 1669256"/>
              <a:gd name="connsiteX4" fmla="*/ 583406 w 1197769"/>
              <a:gd name="connsiteY4" fmla="*/ 1343025 h 1669256"/>
              <a:gd name="connsiteX5" fmla="*/ 602456 w 1197769"/>
              <a:gd name="connsiteY5" fmla="*/ 1316831 h 1669256"/>
              <a:gd name="connsiteX6" fmla="*/ 619125 w 1197769"/>
              <a:gd name="connsiteY6" fmla="*/ 1300162 h 1669256"/>
              <a:gd name="connsiteX7" fmla="*/ 769144 w 1197769"/>
              <a:gd name="connsiteY7" fmla="*/ 1145381 h 1669256"/>
              <a:gd name="connsiteX8" fmla="*/ 840581 w 1197769"/>
              <a:gd name="connsiteY8" fmla="*/ 1045368 h 1669256"/>
              <a:gd name="connsiteX9" fmla="*/ 854869 w 1197769"/>
              <a:gd name="connsiteY9" fmla="*/ 1021556 h 1669256"/>
              <a:gd name="connsiteX10" fmla="*/ 871538 w 1197769"/>
              <a:gd name="connsiteY10" fmla="*/ 1000125 h 1669256"/>
              <a:gd name="connsiteX11" fmla="*/ 878681 w 1197769"/>
              <a:gd name="connsiteY11" fmla="*/ 985837 h 1669256"/>
              <a:gd name="connsiteX12" fmla="*/ 881063 w 1197769"/>
              <a:gd name="connsiteY12" fmla="*/ 981075 h 1669256"/>
              <a:gd name="connsiteX13" fmla="*/ 914400 w 1197769"/>
              <a:gd name="connsiteY13" fmla="*/ 916781 h 1669256"/>
              <a:gd name="connsiteX14" fmla="*/ 940594 w 1197769"/>
              <a:gd name="connsiteY14" fmla="*/ 873918 h 1669256"/>
              <a:gd name="connsiteX15" fmla="*/ 945356 w 1197769"/>
              <a:gd name="connsiteY15" fmla="*/ 864393 h 1669256"/>
              <a:gd name="connsiteX16" fmla="*/ 950119 w 1197769"/>
              <a:gd name="connsiteY16" fmla="*/ 852487 h 1669256"/>
              <a:gd name="connsiteX17" fmla="*/ 1012031 w 1197769"/>
              <a:gd name="connsiteY17" fmla="*/ 640556 h 1669256"/>
              <a:gd name="connsiteX18" fmla="*/ 1026319 w 1197769"/>
              <a:gd name="connsiteY18" fmla="*/ 609600 h 1669256"/>
              <a:gd name="connsiteX19" fmla="*/ 1069181 w 1197769"/>
              <a:gd name="connsiteY19" fmla="*/ 481012 h 1669256"/>
              <a:gd name="connsiteX20" fmla="*/ 1073944 w 1197769"/>
              <a:gd name="connsiteY20" fmla="*/ 445293 h 1669256"/>
              <a:gd name="connsiteX21" fmla="*/ 1076325 w 1197769"/>
              <a:gd name="connsiteY21" fmla="*/ 435768 h 1669256"/>
              <a:gd name="connsiteX22" fmla="*/ 1078706 w 1197769"/>
              <a:gd name="connsiteY22" fmla="*/ 397668 h 1669256"/>
              <a:gd name="connsiteX23" fmla="*/ 1090613 w 1197769"/>
              <a:gd name="connsiteY23" fmla="*/ 283368 h 1669256"/>
              <a:gd name="connsiteX24" fmla="*/ 1102519 w 1197769"/>
              <a:gd name="connsiteY24" fmla="*/ 266700 h 1669256"/>
              <a:gd name="connsiteX25" fmla="*/ 1109663 w 1197769"/>
              <a:gd name="connsiteY25" fmla="*/ 245268 h 1669256"/>
              <a:gd name="connsiteX26" fmla="*/ 1114425 w 1197769"/>
              <a:gd name="connsiteY26" fmla="*/ 233362 h 1669256"/>
              <a:gd name="connsiteX27" fmla="*/ 1190625 w 1197769"/>
              <a:gd name="connsiteY27" fmla="*/ 100012 h 1669256"/>
              <a:gd name="connsiteX28" fmla="*/ 1197769 w 1197769"/>
              <a:gd name="connsiteY28" fmla="*/ 50006 h 1669256"/>
              <a:gd name="connsiteX29" fmla="*/ 607219 w 1197769"/>
              <a:gd name="connsiteY29" fmla="*/ 0 h 1669256"/>
              <a:gd name="connsiteX30" fmla="*/ 502444 w 1197769"/>
              <a:gd name="connsiteY30" fmla="*/ 285750 h 1669256"/>
              <a:gd name="connsiteX31" fmla="*/ 364331 w 1197769"/>
              <a:gd name="connsiteY31" fmla="*/ 528637 h 1669256"/>
              <a:gd name="connsiteX32" fmla="*/ 350044 w 1197769"/>
              <a:gd name="connsiteY32" fmla="*/ 545306 h 1669256"/>
              <a:gd name="connsiteX33" fmla="*/ 342900 w 1197769"/>
              <a:gd name="connsiteY33" fmla="*/ 557212 h 1669256"/>
              <a:gd name="connsiteX34" fmla="*/ 328613 w 1197769"/>
              <a:gd name="connsiteY34" fmla="*/ 571500 h 1669256"/>
              <a:gd name="connsiteX35" fmla="*/ 326231 w 1197769"/>
              <a:gd name="connsiteY35" fmla="*/ 578643 h 1669256"/>
              <a:gd name="connsiteX36" fmla="*/ 185738 w 1197769"/>
              <a:gd name="connsiteY36" fmla="*/ 771525 h 1669256"/>
              <a:gd name="connsiteX37" fmla="*/ 171450 w 1197769"/>
              <a:gd name="connsiteY37" fmla="*/ 788193 h 1669256"/>
              <a:gd name="connsiteX38" fmla="*/ 169069 w 1197769"/>
              <a:gd name="connsiteY38" fmla="*/ 795337 h 1669256"/>
              <a:gd name="connsiteX39" fmla="*/ 76200 w 1197769"/>
              <a:gd name="connsiteY39" fmla="*/ 857250 h 1669256"/>
              <a:gd name="connsiteX40" fmla="*/ 59531 w 1197769"/>
              <a:gd name="connsiteY40" fmla="*/ 873918 h 1669256"/>
              <a:gd name="connsiteX41" fmla="*/ 50006 w 1197769"/>
              <a:gd name="connsiteY41" fmla="*/ 881062 h 1669256"/>
              <a:gd name="connsiteX42" fmla="*/ 0 w 1197769"/>
              <a:gd name="connsiteY42" fmla="*/ 921543 h 1669256"/>
              <a:gd name="connsiteX43" fmla="*/ 209550 w 1197769"/>
              <a:gd name="connsiteY43" fmla="*/ 1669256 h 1669256"/>
              <a:gd name="connsiteX0" fmla="*/ 209550 w 1197769"/>
              <a:gd name="connsiteY0" fmla="*/ 1669256 h 1669256"/>
              <a:gd name="connsiteX1" fmla="*/ 359569 w 1197769"/>
              <a:gd name="connsiteY1" fmla="*/ 1602581 h 1669256"/>
              <a:gd name="connsiteX2" fmla="*/ 471488 w 1197769"/>
              <a:gd name="connsiteY2" fmla="*/ 1519237 h 1669256"/>
              <a:gd name="connsiteX3" fmla="*/ 526257 w 1197769"/>
              <a:gd name="connsiteY3" fmla="*/ 1431130 h 1669256"/>
              <a:gd name="connsiteX4" fmla="*/ 583406 w 1197769"/>
              <a:gd name="connsiteY4" fmla="*/ 1343025 h 1669256"/>
              <a:gd name="connsiteX5" fmla="*/ 602456 w 1197769"/>
              <a:gd name="connsiteY5" fmla="*/ 1316831 h 1669256"/>
              <a:gd name="connsiteX6" fmla="*/ 619125 w 1197769"/>
              <a:gd name="connsiteY6" fmla="*/ 1300162 h 1669256"/>
              <a:gd name="connsiteX7" fmla="*/ 769144 w 1197769"/>
              <a:gd name="connsiteY7" fmla="*/ 1145381 h 1669256"/>
              <a:gd name="connsiteX8" fmla="*/ 840581 w 1197769"/>
              <a:gd name="connsiteY8" fmla="*/ 1045368 h 1669256"/>
              <a:gd name="connsiteX9" fmla="*/ 854869 w 1197769"/>
              <a:gd name="connsiteY9" fmla="*/ 1021556 h 1669256"/>
              <a:gd name="connsiteX10" fmla="*/ 871538 w 1197769"/>
              <a:gd name="connsiteY10" fmla="*/ 1000125 h 1669256"/>
              <a:gd name="connsiteX11" fmla="*/ 878681 w 1197769"/>
              <a:gd name="connsiteY11" fmla="*/ 985837 h 1669256"/>
              <a:gd name="connsiteX12" fmla="*/ 881063 w 1197769"/>
              <a:gd name="connsiteY12" fmla="*/ 981075 h 1669256"/>
              <a:gd name="connsiteX13" fmla="*/ 914400 w 1197769"/>
              <a:gd name="connsiteY13" fmla="*/ 916781 h 1669256"/>
              <a:gd name="connsiteX14" fmla="*/ 940594 w 1197769"/>
              <a:gd name="connsiteY14" fmla="*/ 873918 h 1669256"/>
              <a:gd name="connsiteX15" fmla="*/ 945356 w 1197769"/>
              <a:gd name="connsiteY15" fmla="*/ 864393 h 1669256"/>
              <a:gd name="connsiteX16" fmla="*/ 950119 w 1197769"/>
              <a:gd name="connsiteY16" fmla="*/ 852487 h 1669256"/>
              <a:gd name="connsiteX17" fmla="*/ 1012031 w 1197769"/>
              <a:gd name="connsiteY17" fmla="*/ 640556 h 1669256"/>
              <a:gd name="connsiteX18" fmla="*/ 1026319 w 1197769"/>
              <a:gd name="connsiteY18" fmla="*/ 609600 h 1669256"/>
              <a:gd name="connsiteX19" fmla="*/ 1069181 w 1197769"/>
              <a:gd name="connsiteY19" fmla="*/ 481012 h 1669256"/>
              <a:gd name="connsiteX20" fmla="*/ 1073944 w 1197769"/>
              <a:gd name="connsiteY20" fmla="*/ 445293 h 1669256"/>
              <a:gd name="connsiteX21" fmla="*/ 1076325 w 1197769"/>
              <a:gd name="connsiteY21" fmla="*/ 435768 h 1669256"/>
              <a:gd name="connsiteX22" fmla="*/ 1078706 w 1197769"/>
              <a:gd name="connsiteY22" fmla="*/ 397668 h 1669256"/>
              <a:gd name="connsiteX23" fmla="*/ 1090613 w 1197769"/>
              <a:gd name="connsiteY23" fmla="*/ 283368 h 1669256"/>
              <a:gd name="connsiteX24" fmla="*/ 1102519 w 1197769"/>
              <a:gd name="connsiteY24" fmla="*/ 266700 h 1669256"/>
              <a:gd name="connsiteX25" fmla="*/ 1109663 w 1197769"/>
              <a:gd name="connsiteY25" fmla="*/ 245268 h 1669256"/>
              <a:gd name="connsiteX26" fmla="*/ 1114425 w 1197769"/>
              <a:gd name="connsiteY26" fmla="*/ 233362 h 1669256"/>
              <a:gd name="connsiteX27" fmla="*/ 1190625 w 1197769"/>
              <a:gd name="connsiteY27" fmla="*/ 100012 h 1669256"/>
              <a:gd name="connsiteX28" fmla="*/ 1197769 w 1197769"/>
              <a:gd name="connsiteY28" fmla="*/ 50006 h 1669256"/>
              <a:gd name="connsiteX29" fmla="*/ 607219 w 1197769"/>
              <a:gd name="connsiteY29" fmla="*/ 0 h 1669256"/>
              <a:gd name="connsiteX30" fmla="*/ 502444 w 1197769"/>
              <a:gd name="connsiteY30" fmla="*/ 285750 h 1669256"/>
              <a:gd name="connsiteX31" fmla="*/ 364331 w 1197769"/>
              <a:gd name="connsiteY31" fmla="*/ 528637 h 1669256"/>
              <a:gd name="connsiteX32" fmla="*/ 350044 w 1197769"/>
              <a:gd name="connsiteY32" fmla="*/ 545306 h 1669256"/>
              <a:gd name="connsiteX33" fmla="*/ 342900 w 1197769"/>
              <a:gd name="connsiteY33" fmla="*/ 557212 h 1669256"/>
              <a:gd name="connsiteX34" fmla="*/ 328613 w 1197769"/>
              <a:gd name="connsiteY34" fmla="*/ 571500 h 1669256"/>
              <a:gd name="connsiteX35" fmla="*/ 326231 w 1197769"/>
              <a:gd name="connsiteY35" fmla="*/ 578643 h 1669256"/>
              <a:gd name="connsiteX36" fmla="*/ 185738 w 1197769"/>
              <a:gd name="connsiteY36" fmla="*/ 771525 h 1669256"/>
              <a:gd name="connsiteX37" fmla="*/ 171450 w 1197769"/>
              <a:gd name="connsiteY37" fmla="*/ 788193 h 1669256"/>
              <a:gd name="connsiteX38" fmla="*/ 169069 w 1197769"/>
              <a:gd name="connsiteY38" fmla="*/ 795337 h 1669256"/>
              <a:gd name="connsiteX39" fmla="*/ 76200 w 1197769"/>
              <a:gd name="connsiteY39" fmla="*/ 857250 h 1669256"/>
              <a:gd name="connsiteX40" fmla="*/ 59531 w 1197769"/>
              <a:gd name="connsiteY40" fmla="*/ 873918 h 1669256"/>
              <a:gd name="connsiteX41" fmla="*/ 50006 w 1197769"/>
              <a:gd name="connsiteY41" fmla="*/ 881062 h 1669256"/>
              <a:gd name="connsiteX42" fmla="*/ 0 w 1197769"/>
              <a:gd name="connsiteY42" fmla="*/ 921543 h 1669256"/>
              <a:gd name="connsiteX43" fmla="*/ 209550 w 1197769"/>
              <a:gd name="connsiteY43" fmla="*/ 1669256 h 1669256"/>
              <a:gd name="connsiteX0" fmla="*/ 209550 w 1197769"/>
              <a:gd name="connsiteY0" fmla="*/ 1669256 h 1669256"/>
              <a:gd name="connsiteX1" fmla="*/ 359569 w 1197769"/>
              <a:gd name="connsiteY1" fmla="*/ 1602581 h 1669256"/>
              <a:gd name="connsiteX2" fmla="*/ 471488 w 1197769"/>
              <a:gd name="connsiteY2" fmla="*/ 1519237 h 1669256"/>
              <a:gd name="connsiteX3" fmla="*/ 526257 w 1197769"/>
              <a:gd name="connsiteY3" fmla="*/ 1431130 h 1669256"/>
              <a:gd name="connsiteX4" fmla="*/ 583406 w 1197769"/>
              <a:gd name="connsiteY4" fmla="*/ 1343025 h 1669256"/>
              <a:gd name="connsiteX5" fmla="*/ 619125 w 1197769"/>
              <a:gd name="connsiteY5" fmla="*/ 1300162 h 1669256"/>
              <a:gd name="connsiteX6" fmla="*/ 769144 w 1197769"/>
              <a:gd name="connsiteY6" fmla="*/ 1145381 h 1669256"/>
              <a:gd name="connsiteX7" fmla="*/ 840581 w 1197769"/>
              <a:gd name="connsiteY7" fmla="*/ 1045368 h 1669256"/>
              <a:gd name="connsiteX8" fmla="*/ 854869 w 1197769"/>
              <a:gd name="connsiteY8" fmla="*/ 1021556 h 1669256"/>
              <a:gd name="connsiteX9" fmla="*/ 871538 w 1197769"/>
              <a:gd name="connsiteY9" fmla="*/ 1000125 h 1669256"/>
              <a:gd name="connsiteX10" fmla="*/ 878681 w 1197769"/>
              <a:gd name="connsiteY10" fmla="*/ 985837 h 1669256"/>
              <a:gd name="connsiteX11" fmla="*/ 881063 w 1197769"/>
              <a:gd name="connsiteY11" fmla="*/ 981075 h 1669256"/>
              <a:gd name="connsiteX12" fmla="*/ 914400 w 1197769"/>
              <a:gd name="connsiteY12" fmla="*/ 916781 h 1669256"/>
              <a:gd name="connsiteX13" fmla="*/ 940594 w 1197769"/>
              <a:gd name="connsiteY13" fmla="*/ 873918 h 1669256"/>
              <a:gd name="connsiteX14" fmla="*/ 945356 w 1197769"/>
              <a:gd name="connsiteY14" fmla="*/ 864393 h 1669256"/>
              <a:gd name="connsiteX15" fmla="*/ 950119 w 1197769"/>
              <a:gd name="connsiteY15" fmla="*/ 852487 h 1669256"/>
              <a:gd name="connsiteX16" fmla="*/ 1012031 w 1197769"/>
              <a:gd name="connsiteY16" fmla="*/ 640556 h 1669256"/>
              <a:gd name="connsiteX17" fmla="*/ 1026319 w 1197769"/>
              <a:gd name="connsiteY17" fmla="*/ 609600 h 1669256"/>
              <a:gd name="connsiteX18" fmla="*/ 1069181 w 1197769"/>
              <a:gd name="connsiteY18" fmla="*/ 481012 h 1669256"/>
              <a:gd name="connsiteX19" fmla="*/ 1073944 w 1197769"/>
              <a:gd name="connsiteY19" fmla="*/ 445293 h 1669256"/>
              <a:gd name="connsiteX20" fmla="*/ 1076325 w 1197769"/>
              <a:gd name="connsiteY20" fmla="*/ 435768 h 1669256"/>
              <a:gd name="connsiteX21" fmla="*/ 1078706 w 1197769"/>
              <a:gd name="connsiteY21" fmla="*/ 397668 h 1669256"/>
              <a:gd name="connsiteX22" fmla="*/ 1090613 w 1197769"/>
              <a:gd name="connsiteY22" fmla="*/ 283368 h 1669256"/>
              <a:gd name="connsiteX23" fmla="*/ 1102519 w 1197769"/>
              <a:gd name="connsiteY23" fmla="*/ 266700 h 1669256"/>
              <a:gd name="connsiteX24" fmla="*/ 1109663 w 1197769"/>
              <a:gd name="connsiteY24" fmla="*/ 245268 h 1669256"/>
              <a:gd name="connsiteX25" fmla="*/ 1114425 w 1197769"/>
              <a:gd name="connsiteY25" fmla="*/ 233362 h 1669256"/>
              <a:gd name="connsiteX26" fmla="*/ 1190625 w 1197769"/>
              <a:gd name="connsiteY26" fmla="*/ 100012 h 1669256"/>
              <a:gd name="connsiteX27" fmla="*/ 1197769 w 1197769"/>
              <a:gd name="connsiteY27" fmla="*/ 50006 h 1669256"/>
              <a:gd name="connsiteX28" fmla="*/ 607219 w 1197769"/>
              <a:gd name="connsiteY28" fmla="*/ 0 h 1669256"/>
              <a:gd name="connsiteX29" fmla="*/ 502444 w 1197769"/>
              <a:gd name="connsiteY29" fmla="*/ 285750 h 1669256"/>
              <a:gd name="connsiteX30" fmla="*/ 364331 w 1197769"/>
              <a:gd name="connsiteY30" fmla="*/ 528637 h 1669256"/>
              <a:gd name="connsiteX31" fmla="*/ 350044 w 1197769"/>
              <a:gd name="connsiteY31" fmla="*/ 545306 h 1669256"/>
              <a:gd name="connsiteX32" fmla="*/ 342900 w 1197769"/>
              <a:gd name="connsiteY32" fmla="*/ 557212 h 1669256"/>
              <a:gd name="connsiteX33" fmla="*/ 328613 w 1197769"/>
              <a:gd name="connsiteY33" fmla="*/ 571500 h 1669256"/>
              <a:gd name="connsiteX34" fmla="*/ 326231 w 1197769"/>
              <a:gd name="connsiteY34" fmla="*/ 578643 h 1669256"/>
              <a:gd name="connsiteX35" fmla="*/ 185738 w 1197769"/>
              <a:gd name="connsiteY35" fmla="*/ 771525 h 1669256"/>
              <a:gd name="connsiteX36" fmla="*/ 171450 w 1197769"/>
              <a:gd name="connsiteY36" fmla="*/ 788193 h 1669256"/>
              <a:gd name="connsiteX37" fmla="*/ 169069 w 1197769"/>
              <a:gd name="connsiteY37" fmla="*/ 795337 h 1669256"/>
              <a:gd name="connsiteX38" fmla="*/ 76200 w 1197769"/>
              <a:gd name="connsiteY38" fmla="*/ 857250 h 1669256"/>
              <a:gd name="connsiteX39" fmla="*/ 59531 w 1197769"/>
              <a:gd name="connsiteY39" fmla="*/ 873918 h 1669256"/>
              <a:gd name="connsiteX40" fmla="*/ 50006 w 1197769"/>
              <a:gd name="connsiteY40" fmla="*/ 881062 h 1669256"/>
              <a:gd name="connsiteX41" fmla="*/ 0 w 1197769"/>
              <a:gd name="connsiteY41" fmla="*/ 921543 h 1669256"/>
              <a:gd name="connsiteX42" fmla="*/ 209550 w 1197769"/>
              <a:gd name="connsiteY42" fmla="*/ 1669256 h 1669256"/>
              <a:gd name="connsiteX0" fmla="*/ 209550 w 1197769"/>
              <a:gd name="connsiteY0" fmla="*/ 1669256 h 1669256"/>
              <a:gd name="connsiteX1" fmla="*/ 359569 w 1197769"/>
              <a:gd name="connsiteY1" fmla="*/ 1602581 h 1669256"/>
              <a:gd name="connsiteX2" fmla="*/ 471488 w 1197769"/>
              <a:gd name="connsiteY2" fmla="*/ 1519237 h 1669256"/>
              <a:gd name="connsiteX3" fmla="*/ 526257 w 1197769"/>
              <a:gd name="connsiteY3" fmla="*/ 1431130 h 1669256"/>
              <a:gd name="connsiteX4" fmla="*/ 583406 w 1197769"/>
              <a:gd name="connsiteY4" fmla="*/ 1343025 h 1669256"/>
              <a:gd name="connsiteX5" fmla="*/ 671512 w 1197769"/>
              <a:gd name="connsiteY5" fmla="*/ 1247774 h 1669256"/>
              <a:gd name="connsiteX6" fmla="*/ 769144 w 1197769"/>
              <a:gd name="connsiteY6" fmla="*/ 1145381 h 1669256"/>
              <a:gd name="connsiteX7" fmla="*/ 840581 w 1197769"/>
              <a:gd name="connsiteY7" fmla="*/ 1045368 h 1669256"/>
              <a:gd name="connsiteX8" fmla="*/ 854869 w 1197769"/>
              <a:gd name="connsiteY8" fmla="*/ 1021556 h 1669256"/>
              <a:gd name="connsiteX9" fmla="*/ 871538 w 1197769"/>
              <a:gd name="connsiteY9" fmla="*/ 1000125 h 1669256"/>
              <a:gd name="connsiteX10" fmla="*/ 878681 w 1197769"/>
              <a:gd name="connsiteY10" fmla="*/ 985837 h 1669256"/>
              <a:gd name="connsiteX11" fmla="*/ 881063 w 1197769"/>
              <a:gd name="connsiteY11" fmla="*/ 981075 h 1669256"/>
              <a:gd name="connsiteX12" fmla="*/ 914400 w 1197769"/>
              <a:gd name="connsiteY12" fmla="*/ 916781 h 1669256"/>
              <a:gd name="connsiteX13" fmla="*/ 940594 w 1197769"/>
              <a:gd name="connsiteY13" fmla="*/ 873918 h 1669256"/>
              <a:gd name="connsiteX14" fmla="*/ 945356 w 1197769"/>
              <a:gd name="connsiteY14" fmla="*/ 864393 h 1669256"/>
              <a:gd name="connsiteX15" fmla="*/ 950119 w 1197769"/>
              <a:gd name="connsiteY15" fmla="*/ 852487 h 1669256"/>
              <a:gd name="connsiteX16" fmla="*/ 1012031 w 1197769"/>
              <a:gd name="connsiteY16" fmla="*/ 640556 h 1669256"/>
              <a:gd name="connsiteX17" fmla="*/ 1026319 w 1197769"/>
              <a:gd name="connsiteY17" fmla="*/ 609600 h 1669256"/>
              <a:gd name="connsiteX18" fmla="*/ 1069181 w 1197769"/>
              <a:gd name="connsiteY18" fmla="*/ 481012 h 1669256"/>
              <a:gd name="connsiteX19" fmla="*/ 1073944 w 1197769"/>
              <a:gd name="connsiteY19" fmla="*/ 445293 h 1669256"/>
              <a:gd name="connsiteX20" fmla="*/ 1076325 w 1197769"/>
              <a:gd name="connsiteY20" fmla="*/ 435768 h 1669256"/>
              <a:gd name="connsiteX21" fmla="*/ 1078706 w 1197769"/>
              <a:gd name="connsiteY21" fmla="*/ 397668 h 1669256"/>
              <a:gd name="connsiteX22" fmla="*/ 1090613 w 1197769"/>
              <a:gd name="connsiteY22" fmla="*/ 283368 h 1669256"/>
              <a:gd name="connsiteX23" fmla="*/ 1102519 w 1197769"/>
              <a:gd name="connsiteY23" fmla="*/ 266700 h 1669256"/>
              <a:gd name="connsiteX24" fmla="*/ 1109663 w 1197769"/>
              <a:gd name="connsiteY24" fmla="*/ 245268 h 1669256"/>
              <a:gd name="connsiteX25" fmla="*/ 1114425 w 1197769"/>
              <a:gd name="connsiteY25" fmla="*/ 233362 h 1669256"/>
              <a:gd name="connsiteX26" fmla="*/ 1190625 w 1197769"/>
              <a:gd name="connsiteY26" fmla="*/ 100012 h 1669256"/>
              <a:gd name="connsiteX27" fmla="*/ 1197769 w 1197769"/>
              <a:gd name="connsiteY27" fmla="*/ 50006 h 1669256"/>
              <a:gd name="connsiteX28" fmla="*/ 607219 w 1197769"/>
              <a:gd name="connsiteY28" fmla="*/ 0 h 1669256"/>
              <a:gd name="connsiteX29" fmla="*/ 502444 w 1197769"/>
              <a:gd name="connsiteY29" fmla="*/ 285750 h 1669256"/>
              <a:gd name="connsiteX30" fmla="*/ 364331 w 1197769"/>
              <a:gd name="connsiteY30" fmla="*/ 528637 h 1669256"/>
              <a:gd name="connsiteX31" fmla="*/ 350044 w 1197769"/>
              <a:gd name="connsiteY31" fmla="*/ 545306 h 1669256"/>
              <a:gd name="connsiteX32" fmla="*/ 342900 w 1197769"/>
              <a:gd name="connsiteY32" fmla="*/ 557212 h 1669256"/>
              <a:gd name="connsiteX33" fmla="*/ 328613 w 1197769"/>
              <a:gd name="connsiteY33" fmla="*/ 571500 h 1669256"/>
              <a:gd name="connsiteX34" fmla="*/ 326231 w 1197769"/>
              <a:gd name="connsiteY34" fmla="*/ 578643 h 1669256"/>
              <a:gd name="connsiteX35" fmla="*/ 185738 w 1197769"/>
              <a:gd name="connsiteY35" fmla="*/ 771525 h 1669256"/>
              <a:gd name="connsiteX36" fmla="*/ 171450 w 1197769"/>
              <a:gd name="connsiteY36" fmla="*/ 788193 h 1669256"/>
              <a:gd name="connsiteX37" fmla="*/ 169069 w 1197769"/>
              <a:gd name="connsiteY37" fmla="*/ 795337 h 1669256"/>
              <a:gd name="connsiteX38" fmla="*/ 76200 w 1197769"/>
              <a:gd name="connsiteY38" fmla="*/ 857250 h 1669256"/>
              <a:gd name="connsiteX39" fmla="*/ 59531 w 1197769"/>
              <a:gd name="connsiteY39" fmla="*/ 873918 h 1669256"/>
              <a:gd name="connsiteX40" fmla="*/ 50006 w 1197769"/>
              <a:gd name="connsiteY40" fmla="*/ 881062 h 1669256"/>
              <a:gd name="connsiteX41" fmla="*/ 0 w 1197769"/>
              <a:gd name="connsiteY41" fmla="*/ 921543 h 1669256"/>
              <a:gd name="connsiteX42" fmla="*/ 209550 w 1197769"/>
              <a:gd name="connsiteY42" fmla="*/ 1669256 h 1669256"/>
              <a:gd name="connsiteX0" fmla="*/ 209550 w 1197769"/>
              <a:gd name="connsiteY0" fmla="*/ 1669256 h 1669256"/>
              <a:gd name="connsiteX1" fmla="*/ 359569 w 1197769"/>
              <a:gd name="connsiteY1" fmla="*/ 1602581 h 1669256"/>
              <a:gd name="connsiteX2" fmla="*/ 471488 w 1197769"/>
              <a:gd name="connsiteY2" fmla="*/ 1519237 h 1669256"/>
              <a:gd name="connsiteX3" fmla="*/ 526257 w 1197769"/>
              <a:gd name="connsiteY3" fmla="*/ 1431130 h 1669256"/>
              <a:gd name="connsiteX4" fmla="*/ 583406 w 1197769"/>
              <a:gd name="connsiteY4" fmla="*/ 1343025 h 1669256"/>
              <a:gd name="connsiteX5" fmla="*/ 671512 w 1197769"/>
              <a:gd name="connsiteY5" fmla="*/ 1247774 h 1669256"/>
              <a:gd name="connsiteX6" fmla="*/ 769144 w 1197769"/>
              <a:gd name="connsiteY6" fmla="*/ 1145381 h 1669256"/>
              <a:gd name="connsiteX7" fmla="*/ 840581 w 1197769"/>
              <a:gd name="connsiteY7" fmla="*/ 1045368 h 1669256"/>
              <a:gd name="connsiteX8" fmla="*/ 854869 w 1197769"/>
              <a:gd name="connsiteY8" fmla="*/ 1021556 h 1669256"/>
              <a:gd name="connsiteX9" fmla="*/ 871538 w 1197769"/>
              <a:gd name="connsiteY9" fmla="*/ 1000125 h 1669256"/>
              <a:gd name="connsiteX10" fmla="*/ 878681 w 1197769"/>
              <a:gd name="connsiteY10" fmla="*/ 985837 h 1669256"/>
              <a:gd name="connsiteX11" fmla="*/ 881063 w 1197769"/>
              <a:gd name="connsiteY11" fmla="*/ 981075 h 1669256"/>
              <a:gd name="connsiteX12" fmla="*/ 914400 w 1197769"/>
              <a:gd name="connsiteY12" fmla="*/ 916781 h 1669256"/>
              <a:gd name="connsiteX13" fmla="*/ 940594 w 1197769"/>
              <a:gd name="connsiteY13" fmla="*/ 873918 h 1669256"/>
              <a:gd name="connsiteX14" fmla="*/ 945356 w 1197769"/>
              <a:gd name="connsiteY14" fmla="*/ 864393 h 1669256"/>
              <a:gd name="connsiteX15" fmla="*/ 950119 w 1197769"/>
              <a:gd name="connsiteY15" fmla="*/ 852487 h 1669256"/>
              <a:gd name="connsiteX16" fmla="*/ 1012031 w 1197769"/>
              <a:gd name="connsiteY16" fmla="*/ 640556 h 1669256"/>
              <a:gd name="connsiteX17" fmla="*/ 1026319 w 1197769"/>
              <a:gd name="connsiteY17" fmla="*/ 609600 h 1669256"/>
              <a:gd name="connsiteX18" fmla="*/ 1069181 w 1197769"/>
              <a:gd name="connsiteY18" fmla="*/ 481012 h 1669256"/>
              <a:gd name="connsiteX19" fmla="*/ 1073944 w 1197769"/>
              <a:gd name="connsiteY19" fmla="*/ 445293 h 1669256"/>
              <a:gd name="connsiteX20" fmla="*/ 1076325 w 1197769"/>
              <a:gd name="connsiteY20" fmla="*/ 435768 h 1669256"/>
              <a:gd name="connsiteX21" fmla="*/ 1078706 w 1197769"/>
              <a:gd name="connsiteY21" fmla="*/ 397668 h 1669256"/>
              <a:gd name="connsiteX22" fmla="*/ 1090613 w 1197769"/>
              <a:gd name="connsiteY22" fmla="*/ 283368 h 1669256"/>
              <a:gd name="connsiteX23" fmla="*/ 1102519 w 1197769"/>
              <a:gd name="connsiteY23" fmla="*/ 266700 h 1669256"/>
              <a:gd name="connsiteX24" fmla="*/ 1109663 w 1197769"/>
              <a:gd name="connsiteY24" fmla="*/ 245268 h 1669256"/>
              <a:gd name="connsiteX25" fmla="*/ 1114425 w 1197769"/>
              <a:gd name="connsiteY25" fmla="*/ 233362 h 1669256"/>
              <a:gd name="connsiteX26" fmla="*/ 1190625 w 1197769"/>
              <a:gd name="connsiteY26" fmla="*/ 100012 h 1669256"/>
              <a:gd name="connsiteX27" fmla="*/ 1197769 w 1197769"/>
              <a:gd name="connsiteY27" fmla="*/ 50006 h 1669256"/>
              <a:gd name="connsiteX28" fmla="*/ 607219 w 1197769"/>
              <a:gd name="connsiteY28" fmla="*/ 0 h 1669256"/>
              <a:gd name="connsiteX29" fmla="*/ 502444 w 1197769"/>
              <a:gd name="connsiteY29" fmla="*/ 285750 h 1669256"/>
              <a:gd name="connsiteX30" fmla="*/ 364331 w 1197769"/>
              <a:gd name="connsiteY30" fmla="*/ 528637 h 1669256"/>
              <a:gd name="connsiteX31" fmla="*/ 350044 w 1197769"/>
              <a:gd name="connsiteY31" fmla="*/ 545306 h 1669256"/>
              <a:gd name="connsiteX32" fmla="*/ 342900 w 1197769"/>
              <a:gd name="connsiteY32" fmla="*/ 557212 h 1669256"/>
              <a:gd name="connsiteX33" fmla="*/ 328613 w 1197769"/>
              <a:gd name="connsiteY33" fmla="*/ 571500 h 1669256"/>
              <a:gd name="connsiteX34" fmla="*/ 326231 w 1197769"/>
              <a:gd name="connsiteY34" fmla="*/ 578643 h 1669256"/>
              <a:gd name="connsiteX35" fmla="*/ 185738 w 1197769"/>
              <a:gd name="connsiteY35" fmla="*/ 771525 h 1669256"/>
              <a:gd name="connsiteX36" fmla="*/ 171450 w 1197769"/>
              <a:gd name="connsiteY36" fmla="*/ 788193 h 1669256"/>
              <a:gd name="connsiteX37" fmla="*/ 169069 w 1197769"/>
              <a:gd name="connsiteY37" fmla="*/ 795337 h 1669256"/>
              <a:gd name="connsiteX38" fmla="*/ 76200 w 1197769"/>
              <a:gd name="connsiteY38" fmla="*/ 857250 h 1669256"/>
              <a:gd name="connsiteX39" fmla="*/ 59531 w 1197769"/>
              <a:gd name="connsiteY39" fmla="*/ 873918 h 1669256"/>
              <a:gd name="connsiteX40" fmla="*/ 50006 w 1197769"/>
              <a:gd name="connsiteY40" fmla="*/ 881062 h 1669256"/>
              <a:gd name="connsiteX41" fmla="*/ 0 w 1197769"/>
              <a:gd name="connsiteY41" fmla="*/ 921543 h 1669256"/>
              <a:gd name="connsiteX42" fmla="*/ 209550 w 1197769"/>
              <a:gd name="connsiteY42" fmla="*/ 1669256 h 1669256"/>
              <a:gd name="connsiteX0" fmla="*/ 209550 w 1197769"/>
              <a:gd name="connsiteY0" fmla="*/ 1669256 h 1669256"/>
              <a:gd name="connsiteX1" fmla="*/ 359569 w 1197769"/>
              <a:gd name="connsiteY1" fmla="*/ 1602581 h 1669256"/>
              <a:gd name="connsiteX2" fmla="*/ 471488 w 1197769"/>
              <a:gd name="connsiteY2" fmla="*/ 1519237 h 1669256"/>
              <a:gd name="connsiteX3" fmla="*/ 526257 w 1197769"/>
              <a:gd name="connsiteY3" fmla="*/ 1431130 h 1669256"/>
              <a:gd name="connsiteX4" fmla="*/ 583406 w 1197769"/>
              <a:gd name="connsiteY4" fmla="*/ 1343025 h 1669256"/>
              <a:gd name="connsiteX5" fmla="*/ 671512 w 1197769"/>
              <a:gd name="connsiteY5" fmla="*/ 1247774 h 1669256"/>
              <a:gd name="connsiteX6" fmla="*/ 769144 w 1197769"/>
              <a:gd name="connsiteY6" fmla="*/ 1145381 h 1669256"/>
              <a:gd name="connsiteX7" fmla="*/ 840581 w 1197769"/>
              <a:gd name="connsiteY7" fmla="*/ 1045368 h 1669256"/>
              <a:gd name="connsiteX8" fmla="*/ 854869 w 1197769"/>
              <a:gd name="connsiteY8" fmla="*/ 1021556 h 1669256"/>
              <a:gd name="connsiteX9" fmla="*/ 871538 w 1197769"/>
              <a:gd name="connsiteY9" fmla="*/ 1000125 h 1669256"/>
              <a:gd name="connsiteX10" fmla="*/ 878681 w 1197769"/>
              <a:gd name="connsiteY10" fmla="*/ 985837 h 1669256"/>
              <a:gd name="connsiteX11" fmla="*/ 881063 w 1197769"/>
              <a:gd name="connsiteY11" fmla="*/ 981075 h 1669256"/>
              <a:gd name="connsiteX12" fmla="*/ 914400 w 1197769"/>
              <a:gd name="connsiteY12" fmla="*/ 916781 h 1669256"/>
              <a:gd name="connsiteX13" fmla="*/ 940594 w 1197769"/>
              <a:gd name="connsiteY13" fmla="*/ 873918 h 1669256"/>
              <a:gd name="connsiteX14" fmla="*/ 945356 w 1197769"/>
              <a:gd name="connsiteY14" fmla="*/ 864393 h 1669256"/>
              <a:gd name="connsiteX15" fmla="*/ 950119 w 1197769"/>
              <a:gd name="connsiteY15" fmla="*/ 852487 h 1669256"/>
              <a:gd name="connsiteX16" fmla="*/ 1012031 w 1197769"/>
              <a:gd name="connsiteY16" fmla="*/ 640556 h 1669256"/>
              <a:gd name="connsiteX17" fmla="*/ 1026319 w 1197769"/>
              <a:gd name="connsiteY17" fmla="*/ 609600 h 1669256"/>
              <a:gd name="connsiteX18" fmla="*/ 1069181 w 1197769"/>
              <a:gd name="connsiteY18" fmla="*/ 481012 h 1669256"/>
              <a:gd name="connsiteX19" fmla="*/ 1073944 w 1197769"/>
              <a:gd name="connsiteY19" fmla="*/ 445293 h 1669256"/>
              <a:gd name="connsiteX20" fmla="*/ 1076325 w 1197769"/>
              <a:gd name="connsiteY20" fmla="*/ 435768 h 1669256"/>
              <a:gd name="connsiteX21" fmla="*/ 1078706 w 1197769"/>
              <a:gd name="connsiteY21" fmla="*/ 397668 h 1669256"/>
              <a:gd name="connsiteX22" fmla="*/ 1090613 w 1197769"/>
              <a:gd name="connsiteY22" fmla="*/ 283368 h 1669256"/>
              <a:gd name="connsiteX23" fmla="*/ 1102519 w 1197769"/>
              <a:gd name="connsiteY23" fmla="*/ 266700 h 1669256"/>
              <a:gd name="connsiteX24" fmla="*/ 1109663 w 1197769"/>
              <a:gd name="connsiteY24" fmla="*/ 245268 h 1669256"/>
              <a:gd name="connsiteX25" fmla="*/ 1114425 w 1197769"/>
              <a:gd name="connsiteY25" fmla="*/ 233362 h 1669256"/>
              <a:gd name="connsiteX26" fmla="*/ 1190625 w 1197769"/>
              <a:gd name="connsiteY26" fmla="*/ 100012 h 1669256"/>
              <a:gd name="connsiteX27" fmla="*/ 1197769 w 1197769"/>
              <a:gd name="connsiteY27" fmla="*/ 50006 h 1669256"/>
              <a:gd name="connsiteX28" fmla="*/ 607219 w 1197769"/>
              <a:gd name="connsiteY28" fmla="*/ 0 h 1669256"/>
              <a:gd name="connsiteX29" fmla="*/ 502444 w 1197769"/>
              <a:gd name="connsiteY29" fmla="*/ 285750 h 1669256"/>
              <a:gd name="connsiteX30" fmla="*/ 364331 w 1197769"/>
              <a:gd name="connsiteY30" fmla="*/ 528637 h 1669256"/>
              <a:gd name="connsiteX31" fmla="*/ 350044 w 1197769"/>
              <a:gd name="connsiteY31" fmla="*/ 545306 h 1669256"/>
              <a:gd name="connsiteX32" fmla="*/ 342900 w 1197769"/>
              <a:gd name="connsiteY32" fmla="*/ 557212 h 1669256"/>
              <a:gd name="connsiteX33" fmla="*/ 328613 w 1197769"/>
              <a:gd name="connsiteY33" fmla="*/ 571500 h 1669256"/>
              <a:gd name="connsiteX34" fmla="*/ 326231 w 1197769"/>
              <a:gd name="connsiteY34" fmla="*/ 578643 h 1669256"/>
              <a:gd name="connsiteX35" fmla="*/ 185738 w 1197769"/>
              <a:gd name="connsiteY35" fmla="*/ 771525 h 1669256"/>
              <a:gd name="connsiteX36" fmla="*/ 171450 w 1197769"/>
              <a:gd name="connsiteY36" fmla="*/ 788193 h 1669256"/>
              <a:gd name="connsiteX37" fmla="*/ 169069 w 1197769"/>
              <a:gd name="connsiteY37" fmla="*/ 795337 h 1669256"/>
              <a:gd name="connsiteX38" fmla="*/ 76200 w 1197769"/>
              <a:gd name="connsiteY38" fmla="*/ 857250 h 1669256"/>
              <a:gd name="connsiteX39" fmla="*/ 59531 w 1197769"/>
              <a:gd name="connsiteY39" fmla="*/ 873918 h 1669256"/>
              <a:gd name="connsiteX40" fmla="*/ 50006 w 1197769"/>
              <a:gd name="connsiteY40" fmla="*/ 881062 h 1669256"/>
              <a:gd name="connsiteX41" fmla="*/ 0 w 1197769"/>
              <a:gd name="connsiteY41" fmla="*/ 921543 h 1669256"/>
              <a:gd name="connsiteX42" fmla="*/ 209550 w 1197769"/>
              <a:gd name="connsiteY42" fmla="*/ 1669256 h 1669256"/>
              <a:gd name="connsiteX0" fmla="*/ 209550 w 1197769"/>
              <a:gd name="connsiteY0" fmla="*/ 1669256 h 1669256"/>
              <a:gd name="connsiteX1" fmla="*/ 359569 w 1197769"/>
              <a:gd name="connsiteY1" fmla="*/ 1602581 h 1669256"/>
              <a:gd name="connsiteX2" fmla="*/ 471488 w 1197769"/>
              <a:gd name="connsiteY2" fmla="*/ 1519237 h 1669256"/>
              <a:gd name="connsiteX3" fmla="*/ 526257 w 1197769"/>
              <a:gd name="connsiteY3" fmla="*/ 1431130 h 1669256"/>
              <a:gd name="connsiteX4" fmla="*/ 609600 w 1197769"/>
              <a:gd name="connsiteY4" fmla="*/ 1359694 h 1669256"/>
              <a:gd name="connsiteX5" fmla="*/ 671512 w 1197769"/>
              <a:gd name="connsiteY5" fmla="*/ 1247774 h 1669256"/>
              <a:gd name="connsiteX6" fmla="*/ 769144 w 1197769"/>
              <a:gd name="connsiteY6" fmla="*/ 1145381 h 1669256"/>
              <a:gd name="connsiteX7" fmla="*/ 840581 w 1197769"/>
              <a:gd name="connsiteY7" fmla="*/ 1045368 h 1669256"/>
              <a:gd name="connsiteX8" fmla="*/ 854869 w 1197769"/>
              <a:gd name="connsiteY8" fmla="*/ 1021556 h 1669256"/>
              <a:gd name="connsiteX9" fmla="*/ 871538 w 1197769"/>
              <a:gd name="connsiteY9" fmla="*/ 1000125 h 1669256"/>
              <a:gd name="connsiteX10" fmla="*/ 878681 w 1197769"/>
              <a:gd name="connsiteY10" fmla="*/ 985837 h 1669256"/>
              <a:gd name="connsiteX11" fmla="*/ 881063 w 1197769"/>
              <a:gd name="connsiteY11" fmla="*/ 981075 h 1669256"/>
              <a:gd name="connsiteX12" fmla="*/ 914400 w 1197769"/>
              <a:gd name="connsiteY12" fmla="*/ 916781 h 1669256"/>
              <a:gd name="connsiteX13" fmla="*/ 940594 w 1197769"/>
              <a:gd name="connsiteY13" fmla="*/ 873918 h 1669256"/>
              <a:gd name="connsiteX14" fmla="*/ 945356 w 1197769"/>
              <a:gd name="connsiteY14" fmla="*/ 864393 h 1669256"/>
              <a:gd name="connsiteX15" fmla="*/ 950119 w 1197769"/>
              <a:gd name="connsiteY15" fmla="*/ 852487 h 1669256"/>
              <a:gd name="connsiteX16" fmla="*/ 1012031 w 1197769"/>
              <a:gd name="connsiteY16" fmla="*/ 640556 h 1669256"/>
              <a:gd name="connsiteX17" fmla="*/ 1026319 w 1197769"/>
              <a:gd name="connsiteY17" fmla="*/ 609600 h 1669256"/>
              <a:gd name="connsiteX18" fmla="*/ 1069181 w 1197769"/>
              <a:gd name="connsiteY18" fmla="*/ 481012 h 1669256"/>
              <a:gd name="connsiteX19" fmla="*/ 1073944 w 1197769"/>
              <a:gd name="connsiteY19" fmla="*/ 445293 h 1669256"/>
              <a:gd name="connsiteX20" fmla="*/ 1076325 w 1197769"/>
              <a:gd name="connsiteY20" fmla="*/ 435768 h 1669256"/>
              <a:gd name="connsiteX21" fmla="*/ 1078706 w 1197769"/>
              <a:gd name="connsiteY21" fmla="*/ 397668 h 1669256"/>
              <a:gd name="connsiteX22" fmla="*/ 1090613 w 1197769"/>
              <a:gd name="connsiteY22" fmla="*/ 283368 h 1669256"/>
              <a:gd name="connsiteX23" fmla="*/ 1102519 w 1197769"/>
              <a:gd name="connsiteY23" fmla="*/ 266700 h 1669256"/>
              <a:gd name="connsiteX24" fmla="*/ 1109663 w 1197769"/>
              <a:gd name="connsiteY24" fmla="*/ 245268 h 1669256"/>
              <a:gd name="connsiteX25" fmla="*/ 1114425 w 1197769"/>
              <a:gd name="connsiteY25" fmla="*/ 233362 h 1669256"/>
              <a:gd name="connsiteX26" fmla="*/ 1190625 w 1197769"/>
              <a:gd name="connsiteY26" fmla="*/ 100012 h 1669256"/>
              <a:gd name="connsiteX27" fmla="*/ 1197769 w 1197769"/>
              <a:gd name="connsiteY27" fmla="*/ 50006 h 1669256"/>
              <a:gd name="connsiteX28" fmla="*/ 607219 w 1197769"/>
              <a:gd name="connsiteY28" fmla="*/ 0 h 1669256"/>
              <a:gd name="connsiteX29" fmla="*/ 502444 w 1197769"/>
              <a:gd name="connsiteY29" fmla="*/ 285750 h 1669256"/>
              <a:gd name="connsiteX30" fmla="*/ 364331 w 1197769"/>
              <a:gd name="connsiteY30" fmla="*/ 528637 h 1669256"/>
              <a:gd name="connsiteX31" fmla="*/ 350044 w 1197769"/>
              <a:gd name="connsiteY31" fmla="*/ 545306 h 1669256"/>
              <a:gd name="connsiteX32" fmla="*/ 342900 w 1197769"/>
              <a:gd name="connsiteY32" fmla="*/ 557212 h 1669256"/>
              <a:gd name="connsiteX33" fmla="*/ 328613 w 1197769"/>
              <a:gd name="connsiteY33" fmla="*/ 571500 h 1669256"/>
              <a:gd name="connsiteX34" fmla="*/ 326231 w 1197769"/>
              <a:gd name="connsiteY34" fmla="*/ 578643 h 1669256"/>
              <a:gd name="connsiteX35" fmla="*/ 185738 w 1197769"/>
              <a:gd name="connsiteY35" fmla="*/ 771525 h 1669256"/>
              <a:gd name="connsiteX36" fmla="*/ 171450 w 1197769"/>
              <a:gd name="connsiteY36" fmla="*/ 788193 h 1669256"/>
              <a:gd name="connsiteX37" fmla="*/ 169069 w 1197769"/>
              <a:gd name="connsiteY37" fmla="*/ 795337 h 1669256"/>
              <a:gd name="connsiteX38" fmla="*/ 76200 w 1197769"/>
              <a:gd name="connsiteY38" fmla="*/ 857250 h 1669256"/>
              <a:gd name="connsiteX39" fmla="*/ 59531 w 1197769"/>
              <a:gd name="connsiteY39" fmla="*/ 873918 h 1669256"/>
              <a:gd name="connsiteX40" fmla="*/ 50006 w 1197769"/>
              <a:gd name="connsiteY40" fmla="*/ 881062 h 1669256"/>
              <a:gd name="connsiteX41" fmla="*/ 0 w 1197769"/>
              <a:gd name="connsiteY41" fmla="*/ 921543 h 1669256"/>
              <a:gd name="connsiteX42" fmla="*/ 209550 w 1197769"/>
              <a:gd name="connsiteY42" fmla="*/ 1669256 h 1669256"/>
              <a:gd name="connsiteX0" fmla="*/ 209550 w 1197769"/>
              <a:gd name="connsiteY0" fmla="*/ 1669256 h 1669256"/>
              <a:gd name="connsiteX1" fmla="*/ 359569 w 1197769"/>
              <a:gd name="connsiteY1" fmla="*/ 1602581 h 1669256"/>
              <a:gd name="connsiteX2" fmla="*/ 471488 w 1197769"/>
              <a:gd name="connsiteY2" fmla="*/ 1519237 h 1669256"/>
              <a:gd name="connsiteX3" fmla="*/ 538164 w 1197769"/>
              <a:gd name="connsiteY3" fmla="*/ 1435893 h 1669256"/>
              <a:gd name="connsiteX4" fmla="*/ 609600 w 1197769"/>
              <a:gd name="connsiteY4" fmla="*/ 1359694 h 1669256"/>
              <a:gd name="connsiteX5" fmla="*/ 671512 w 1197769"/>
              <a:gd name="connsiteY5" fmla="*/ 1247774 h 1669256"/>
              <a:gd name="connsiteX6" fmla="*/ 769144 w 1197769"/>
              <a:gd name="connsiteY6" fmla="*/ 1145381 h 1669256"/>
              <a:gd name="connsiteX7" fmla="*/ 840581 w 1197769"/>
              <a:gd name="connsiteY7" fmla="*/ 1045368 h 1669256"/>
              <a:gd name="connsiteX8" fmla="*/ 854869 w 1197769"/>
              <a:gd name="connsiteY8" fmla="*/ 1021556 h 1669256"/>
              <a:gd name="connsiteX9" fmla="*/ 871538 w 1197769"/>
              <a:gd name="connsiteY9" fmla="*/ 1000125 h 1669256"/>
              <a:gd name="connsiteX10" fmla="*/ 878681 w 1197769"/>
              <a:gd name="connsiteY10" fmla="*/ 985837 h 1669256"/>
              <a:gd name="connsiteX11" fmla="*/ 881063 w 1197769"/>
              <a:gd name="connsiteY11" fmla="*/ 981075 h 1669256"/>
              <a:gd name="connsiteX12" fmla="*/ 914400 w 1197769"/>
              <a:gd name="connsiteY12" fmla="*/ 916781 h 1669256"/>
              <a:gd name="connsiteX13" fmla="*/ 940594 w 1197769"/>
              <a:gd name="connsiteY13" fmla="*/ 873918 h 1669256"/>
              <a:gd name="connsiteX14" fmla="*/ 945356 w 1197769"/>
              <a:gd name="connsiteY14" fmla="*/ 864393 h 1669256"/>
              <a:gd name="connsiteX15" fmla="*/ 950119 w 1197769"/>
              <a:gd name="connsiteY15" fmla="*/ 852487 h 1669256"/>
              <a:gd name="connsiteX16" fmla="*/ 1012031 w 1197769"/>
              <a:gd name="connsiteY16" fmla="*/ 640556 h 1669256"/>
              <a:gd name="connsiteX17" fmla="*/ 1026319 w 1197769"/>
              <a:gd name="connsiteY17" fmla="*/ 609600 h 1669256"/>
              <a:gd name="connsiteX18" fmla="*/ 1069181 w 1197769"/>
              <a:gd name="connsiteY18" fmla="*/ 481012 h 1669256"/>
              <a:gd name="connsiteX19" fmla="*/ 1073944 w 1197769"/>
              <a:gd name="connsiteY19" fmla="*/ 445293 h 1669256"/>
              <a:gd name="connsiteX20" fmla="*/ 1076325 w 1197769"/>
              <a:gd name="connsiteY20" fmla="*/ 435768 h 1669256"/>
              <a:gd name="connsiteX21" fmla="*/ 1078706 w 1197769"/>
              <a:gd name="connsiteY21" fmla="*/ 397668 h 1669256"/>
              <a:gd name="connsiteX22" fmla="*/ 1090613 w 1197769"/>
              <a:gd name="connsiteY22" fmla="*/ 283368 h 1669256"/>
              <a:gd name="connsiteX23" fmla="*/ 1102519 w 1197769"/>
              <a:gd name="connsiteY23" fmla="*/ 266700 h 1669256"/>
              <a:gd name="connsiteX24" fmla="*/ 1109663 w 1197769"/>
              <a:gd name="connsiteY24" fmla="*/ 245268 h 1669256"/>
              <a:gd name="connsiteX25" fmla="*/ 1114425 w 1197769"/>
              <a:gd name="connsiteY25" fmla="*/ 233362 h 1669256"/>
              <a:gd name="connsiteX26" fmla="*/ 1190625 w 1197769"/>
              <a:gd name="connsiteY26" fmla="*/ 100012 h 1669256"/>
              <a:gd name="connsiteX27" fmla="*/ 1197769 w 1197769"/>
              <a:gd name="connsiteY27" fmla="*/ 50006 h 1669256"/>
              <a:gd name="connsiteX28" fmla="*/ 607219 w 1197769"/>
              <a:gd name="connsiteY28" fmla="*/ 0 h 1669256"/>
              <a:gd name="connsiteX29" fmla="*/ 502444 w 1197769"/>
              <a:gd name="connsiteY29" fmla="*/ 285750 h 1669256"/>
              <a:gd name="connsiteX30" fmla="*/ 364331 w 1197769"/>
              <a:gd name="connsiteY30" fmla="*/ 528637 h 1669256"/>
              <a:gd name="connsiteX31" fmla="*/ 350044 w 1197769"/>
              <a:gd name="connsiteY31" fmla="*/ 545306 h 1669256"/>
              <a:gd name="connsiteX32" fmla="*/ 342900 w 1197769"/>
              <a:gd name="connsiteY32" fmla="*/ 557212 h 1669256"/>
              <a:gd name="connsiteX33" fmla="*/ 328613 w 1197769"/>
              <a:gd name="connsiteY33" fmla="*/ 571500 h 1669256"/>
              <a:gd name="connsiteX34" fmla="*/ 326231 w 1197769"/>
              <a:gd name="connsiteY34" fmla="*/ 578643 h 1669256"/>
              <a:gd name="connsiteX35" fmla="*/ 185738 w 1197769"/>
              <a:gd name="connsiteY35" fmla="*/ 771525 h 1669256"/>
              <a:gd name="connsiteX36" fmla="*/ 171450 w 1197769"/>
              <a:gd name="connsiteY36" fmla="*/ 788193 h 1669256"/>
              <a:gd name="connsiteX37" fmla="*/ 169069 w 1197769"/>
              <a:gd name="connsiteY37" fmla="*/ 795337 h 1669256"/>
              <a:gd name="connsiteX38" fmla="*/ 76200 w 1197769"/>
              <a:gd name="connsiteY38" fmla="*/ 857250 h 1669256"/>
              <a:gd name="connsiteX39" fmla="*/ 59531 w 1197769"/>
              <a:gd name="connsiteY39" fmla="*/ 873918 h 1669256"/>
              <a:gd name="connsiteX40" fmla="*/ 50006 w 1197769"/>
              <a:gd name="connsiteY40" fmla="*/ 881062 h 1669256"/>
              <a:gd name="connsiteX41" fmla="*/ 0 w 1197769"/>
              <a:gd name="connsiteY41" fmla="*/ 921543 h 1669256"/>
              <a:gd name="connsiteX42" fmla="*/ 209550 w 1197769"/>
              <a:gd name="connsiteY42" fmla="*/ 1669256 h 1669256"/>
              <a:gd name="connsiteX0" fmla="*/ 209550 w 1197769"/>
              <a:gd name="connsiteY0" fmla="*/ 1669256 h 1669256"/>
              <a:gd name="connsiteX1" fmla="*/ 359569 w 1197769"/>
              <a:gd name="connsiteY1" fmla="*/ 1602581 h 1669256"/>
              <a:gd name="connsiteX2" fmla="*/ 471488 w 1197769"/>
              <a:gd name="connsiteY2" fmla="*/ 1519237 h 1669256"/>
              <a:gd name="connsiteX3" fmla="*/ 538164 w 1197769"/>
              <a:gd name="connsiteY3" fmla="*/ 1435893 h 1669256"/>
              <a:gd name="connsiteX4" fmla="*/ 609600 w 1197769"/>
              <a:gd name="connsiteY4" fmla="*/ 1345406 h 1669256"/>
              <a:gd name="connsiteX5" fmla="*/ 671512 w 1197769"/>
              <a:gd name="connsiteY5" fmla="*/ 1247774 h 1669256"/>
              <a:gd name="connsiteX6" fmla="*/ 769144 w 1197769"/>
              <a:gd name="connsiteY6" fmla="*/ 1145381 h 1669256"/>
              <a:gd name="connsiteX7" fmla="*/ 840581 w 1197769"/>
              <a:gd name="connsiteY7" fmla="*/ 1045368 h 1669256"/>
              <a:gd name="connsiteX8" fmla="*/ 854869 w 1197769"/>
              <a:gd name="connsiteY8" fmla="*/ 1021556 h 1669256"/>
              <a:gd name="connsiteX9" fmla="*/ 871538 w 1197769"/>
              <a:gd name="connsiteY9" fmla="*/ 1000125 h 1669256"/>
              <a:gd name="connsiteX10" fmla="*/ 878681 w 1197769"/>
              <a:gd name="connsiteY10" fmla="*/ 985837 h 1669256"/>
              <a:gd name="connsiteX11" fmla="*/ 881063 w 1197769"/>
              <a:gd name="connsiteY11" fmla="*/ 981075 h 1669256"/>
              <a:gd name="connsiteX12" fmla="*/ 914400 w 1197769"/>
              <a:gd name="connsiteY12" fmla="*/ 916781 h 1669256"/>
              <a:gd name="connsiteX13" fmla="*/ 940594 w 1197769"/>
              <a:gd name="connsiteY13" fmla="*/ 873918 h 1669256"/>
              <a:gd name="connsiteX14" fmla="*/ 945356 w 1197769"/>
              <a:gd name="connsiteY14" fmla="*/ 864393 h 1669256"/>
              <a:gd name="connsiteX15" fmla="*/ 950119 w 1197769"/>
              <a:gd name="connsiteY15" fmla="*/ 852487 h 1669256"/>
              <a:gd name="connsiteX16" fmla="*/ 1012031 w 1197769"/>
              <a:gd name="connsiteY16" fmla="*/ 640556 h 1669256"/>
              <a:gd name="connsiteX17" fmla="*/ 1026319 w 1197769"/>
              <a:gd name="connsiteY17" fmla="*/ 609600 h 1669256"/>
              <a:gd name="connsiteX18" fmla="*/ 1069181 w 1197769"/>
              <a:gd name="connsiteY18" fmla="*/ 481012 h 1669256"/>
              <a:gd name="connsiteX19" fmla="*/ 1073944 w 1197769"/>
              <a:gd name="connsiteY19" fmla="*/ 445293 h 1669256"/>
              <a:gd name="connsiteX20" fmla="*/ 1076325 w 1197769"/>
              <a:gd name="connsiteY20" fmla="*/ 435768 h 1669256"/>
              <a:gd name="connsiteX21" fmla="*/ 1078706 w 1197769"/>
              <a:gd name="connsiteY21" fmla="*/ 397668 h 1669256"/>
              <a:gd name="connsiteX22" fmla="*/ 1090613 w 1197769"/>
              <a:gd name="connsiteY22" fmla="*/ 283368 h 1669256"/>
              <a:gd name="connsiteX23" fmla="*/ 1102519 w 1197769"/>
              <a:gd name="connsiteY23" fmla="*/ 266700 h 1669256"/>
              <a:gd name="connsiteX24" fmla="*/ 1109663 w 1197769"/>
              <a:gd name="connsiteY24" fmla="*/ 245268 h 1669256"/>
              <a:gd name="connsiteX25" fmla="*/ 1114425 w 1197769"/>
              <a:gd name="connsiteY25" fmla="*/ 233362 h 1669256"/>
              <a:gd name="connsiteX26" fmla="*/ 1190625 w 1197769"/>
              <a:gd name="connsiteY26" fmla="*/ 100012 h 1669256"/>
              <a:gd name="connsiteX27" fmla="*/ 1197769 w 1197769"/>
              <a:gd name="connsiteY27" fmla="*/ 50006 h 1669256"/>
              <a:gd name="connsiteX28" fmla="*/ 607219 w 1197769"/>
              <a:gd name="connsiteY28" fmla="*/ 0 h 1669256"/>
              <a:gd name="connsiteX29" fmla="*/ 502444 w 1197769"/>
              <a:gd name="connsiteY29" fmla="*/ 285750 h 1669256"/>
              <a:gd name="connsiteX30" fmla="*/ 364331 w 1197769"/>
              <a:gd name="connsiteY30" fmla="*/ 528637 h 1669256"/>
              <a:gd name="connsiteX31" fmla="*/ 350044 w 1197769"/>
              <a:gd name="connsiteY31" fmla="*/ 545306 h 1669256"/>
              <a:gd name="connsiteX32" fmla="*/ 342900 w 1197769"/>
              <a:gd name="connsiteY32" fmla="*/ 557212 h 1669256"/>
              <a:gd name="connsiteX33" fmla="*/ 328613 w 1197769"/>
              <a:gd name="connsiteY33" fmla="*/ 571500 h 1669256"/>
              <a:gd name="connsiteX34" fmla="*/ 326231 w 1197769"/>
              <a:gd name="connsiteY34" fmla="*/ 578643 h 1669256"/>
              <a:gd name="connsiteX35" fmla="*/ 185738 w 1197769"/>
              <a:gd name="connsiteY35" fmla="*/ 771525 h 1669256"/>
              <a:gd name="connsiteX36" fmla="*/ 171450 w 1197769"/>
              <a:gd name="connsiteY36" fmla="*/ 788193 h 1669256"/>
              <a:gd name="connsiteX37" fmla="*/ 169069 w 1197769"/>
              <a:gd name="connsiteY37" fmla="*/ 795337 h 1669256"/>
              <a:gd name="connsiteX38" fmla="*/ 76200 w 1197769"/>
              <a:gd name="connsiteY38" fmla="*/ 857250 h 1669256"/>
              <a:gd name="connsiteX39" fmla="*/ 59531 w 1197769"/>
              <a:gd name="connsiteY39" fmla="*/ 873918 h 1669256"/>
              <a:gd name="connsiteX40" fmla="*/ 50006 w 1197769"/>
              <a:gd name="connsiteY40" fmla="*/ 881062 h 1669256"/>
              <a:gd name="connsiteX41" fmla="*/ 0 w 1197769"/>
              <a:gd name="connsiteY41" fmla="*/ 921543 h 1669256"/>
              <a:gd name="connsiteX42" fmla="*/ 209550 w 1197769"/>
              <a:gd name="connsiteY42" fmla="*/ 1669256 h 1669256"/>
              <a:gd name="connsiteX0" fmla="*/ 209550 w 1197769"/>
              <a:gd name="connsiteY0" fmla="*/ 1669256 h 1669256"/>
              <a:gd name="connsiteX1" fmla="*/ 359569 w 1197769"/>
              <a:gd name="connsiteY1" fmla="*/ 1602581 h 1669256"/>
              <a:gd name="connsiteX2" fmla="*/ 471488 w 1197769"/>
              <a:gd name="connsiteY2" fmla="*/ 1519237 h 1669256"/>
              <a:gd name="connsiteX3" fmla="*/ 538164 w 1197769"/>
              <a:gd name="connsiteY3" fmla="*/ 1435893 h 1669256"/>
              <a:gd name="connsiteX4" fmla="*/ 609600 w 1197769"/>
              <a:gd name="connsiteY4" fmla="*/ 1345406 h 1669256"/>
              <a:gd name="connsiteX5" fmla="*/ 671512 w 1197769"/>
              <a:gd name="connsiteY5" fmla="*/ 1247774 h 1669256"/>
              <a:gd name="connsiteX6" fmla="*/ 771526 w 1197769"/>
              <a:gd name="connsiteY6" fmla="*/ 1126331 h 1669256"/>
              <a:gd name="connsiteX7" fmla="*/ 840581 w 1197769"/>
              <a:gd name="connsiteY7" fmla="*/ 1045368 h 1669256"/>
              <a:gd name="connsiteX8" fmla="*/ 854869 w 1197769"/>
              <a:gd name="connsiteY8" fmla="*/ 1021556 h 1669256"/>
              <a:gd name="connsiteX9" fmla="*/ 871538 w 1197769"/>
              <a:gd name="connsiteY9" fmla="*/ 1000125 h 1669256"/>
              <a:gd name="connsiteX10" fmla="*/ 878681 w 1197769"/>
              <a:gd name="connsiteY10" fmla="*/ 985837 h 1669256"/>
              <a:gd name="connsiteX11" fmla="*/ 881063 w 1197769"/>
              <a:gd name="connsiteY11" fmla="*/ 981075 h 1669256"/>
              <a:gd name="connsiteX12" fmla="*/ 914400 w 1197769"/>
              <a:gd name="connsiteY12" fmla="*/ 916781 h 1669256"/>
              <a:gd name="connsiteX13" fmla="*/ 940594 w 1197769"/>
              <a:gd name="connsiteY13" fmla="*/ 873918 h 1669256"/>
              <a:gd name="connsiteX14" fmla="*/ 945356 w 1197769"/>
              <a:gd name="connsiteY14" fmla="*/ 864393 h 1669256"/>
              <a:gd name="connsiteX15" fmla="*/ 950119 w 1197769"/>
              <a:gd name="connsiteY15" fmla="*/ 852487 h 1669256"/>
              <a:gd name="connsiteX16" fmla="*/ 1012031 w 1197769"/>
              <a:gd name="connsiteY16" fmla="*/ 640556 h 1669256"/>
              <a:gd name="connsiteX17" fmla="*/ 1026319 w 1197769"/>
              <a:gd name="connsiteY17" fmla="*/ 609600 h 1669256"/>
              <a:gd name="connsiteX18" fmla="*/ 1069181 w 1197769"/>
              <a:gd name="connsiteY18" fmla="*/ 481012 h 1669256"/>
              <a:gd name="connsiteX19" fmla="*/ 1073944 w 1197769"/>
              <a:gd name="connsiteY19" fmla="*/ 445293 h 1669256"/>
              <a:gd name="connsiteX20" fmla="*/ 1076325 w 1197769"/>
              <a:gd name="connsiteY20" fmla="*/ 435768 h 1669256"/>
              <a:gd name="connsiteX21" fmla="*/ 1078706 w 1197769"/>
              <a:gd name="connsiteY21" fmla="*/ 397668 h 1669256"/>
              <a:gd name="connsiteX22" fmla="*/ 1090613 w 1197769"/>
              <a:gd name="connsiteY22" fmla="*/ 283368 h 1669256"/>
              <a:gd name="connsiteX23" fmla="*/ 1102519 w 1197769"/>
              <a:gd name="connsiteY23" fmla="*/ 266700 h 1669256"/>
              <a:gd name="connsiteX24" fmla="*/ 1109663 w 1197769"/>
              <a:gd name="connsiteY24" fmla="*/ 245268 h 1669256"/>
              <a:gd name="connsiteX25" fmla="*/ 1114425 w 1197769"/>
              <a:gd name="connsiteY25" fmla="*/ 233362 h 1669256"/>
              <a:gd name="connsiteX26" fmla="*/ 1190625 w 1197769"/>
              <a:gd name="connsiteY26" fmla="*/ 100012 h 1669256"/>
              <a:gd name="connsiteX27" fmla="*/ 1197769 w 1197769"/>
              <a:gd name="connsiteY27" fmla="*/ 50006 h 1669256"/>
              <a:gd name="connsiteX28" fmla="*/ 607219 w 1197769"/>
              <a:gd name="connsiteY28" fmla="*/ 0 h 1669256"/>
              <a:gd name="connsiteX29" fmla="*/ 502444 w 1197769"/>
              <a:gd name="connsiteY29" fmla="*/ 285750 h 1669256"/>
              <a:gd name="connsiteX30" fmla="*/ 364331 w 1197769"/>
              <a:gd name="connsiteY30" fmla="*/ 528637 h 1669256"/>
              <a:gd name="connsiteX31" fmla="*/ 350044 w 1197769"/>
              <a:gd name="connsiteY31" fmla="*/ 545306 h 1669256"/>
              <a:gd name="connsiteX32" fmla="*/ 342900 w 1197769"/>
              <a:gd name="connsiteY32" fmla="*/ 557212 h 1669256"/>
              <a:gd name="connsiteX33" fmla="*/ 328613 w 1197769"/>
              <a:gd name="connsiteY33" fmla="*/ 571500 h 1669256"/>
              <a:gd name="connsiteX34" fmla="*/ 326231 w 1197769"/>
              <a:gd name="connsiteY34" fmla="*/ 578643 h 1669256"/>
              <a:gd name="connsiteX35" fmla="*/ 185738 w 1197769"/>
              <a:gd name="connsiteY35" fmla="*/ 771525 h 1669256"/>
              <a:gd name="connsiteX36" fmla="*/ 171450 w 1197769"/>
              <a:gd name="connsiteY36" fmla="*/ 788193 h 1669256"/>
              <a:gd name="connsiteX37" fmla="*/ 169069 w 1197769"/>
              <a:gd name="connsiteY37" fmla="*/ 795337 h 1669256"/>
              <a:gd name="connsiteX38" fmla="*/ 76200 w 1197769"/>
              <a:gd name="connsiteY38" fmla="*/ 857250 h 1669256"/>
              <a:gd name="connsiteX39" fmla="*/ 59531 w 1197769"/>
              <a:gd name="connsiteY39" fmla="*/ 873918 h 1669256"/>
              <a:gd name="connsiteX40" fmla="*/ 50006 w 1197769"/>
              <a:gd name="connsiteY40" fmla="*/ 881062 h 1669256"/>
              <a:gd name="connsiteX41" fmla="*/ 0 w 1197769"/>
              <a:gd name="connsiteY41" fmla="*/ 921543 h 1669256"/>
              <a:gd name="connsiteX42" fmla="*/ 209550 w 1197769"/>
              <a:gd name="connsiteY42" fmla="*/ 1669256 h 1669256"/>
              <a:gd name="connsiteX0" fmla="*/ 209550 w 1197769"/>
              <a:gd name="connsiteY0" fmla="*/ 1669256 h 1669256"/>
              <a:gd name="connsiteX1" fmla="*/ 359569 w 1197769"/>
              <a:gd name="connsiteY1" fmla="*/ 1602581 h 1669256"/>
              <a:gd name="connsiteX2" fmla="*/ 471488 w 1197769"/>
              <a:gd name="connsiteY2" fmla="*/ 1519237 h 1669256"/>
              <a:gd name="connsiteX3" fmla="*/ 538164 w 1197769"/>
              <a:gd name="connsiteY3" fmla="*/ 1435893 h 1669256"/>
              <a:gd name="connsiteX4" fmla="*/ 609600 w 1197769"/>
              <a:gd name="connsiteY4" fmla="*/ 1345406 h 1669256"/>
              <a:gd name="connsiteX5" fmla="*/ 671512 w 1197769"/>
              <a:gd name="connsiteY5" fmla="*/ 1247774 h 1669256"/>
              <a:gd name="connsiteX6" fmla="*/ 771526 w 1197769"/>
              <a:gd name="connsiteY6" fmla="*/ 1126331 h 1669256"/>
              <a:gd name="connsiteX7" fmla="*/ 840581 w 1197769"/>
              <a:gd name="connsiteY7" fmla="*/ 1045368 h 1669256"/>
              <a:gd name="connsiteX8" fmla="*/ 854869 w 1197769"/>
              <a:gd name="connsiteY8" fmla="*/ 1021556 h 1669256"/>
              <a:gd name="connsiteX9" fmla="*/ 871538 w 1197769"/>
              <a:gd name="connsiteY9" fmla="*/ 1000125 h 1669256"/>
              <a:gd name="connsiteX10" fmla="*/ 878681 w 1197769"/>
              <a:gd name="connsiteY10" fmla="*/ 985837 h 1669256"/>
              <a:gd name="connsiteX11" fmla="*/ 881063 w 1197769"/>
              <a:gd name="connsiteY11" fmla="*/ 981075 h 1669256"/>
              <a:gd name="connsiteX12" fmla="*/ 914400 w 1197769"/>
              <a:gd name="connsiteY12" fmla="*/ 916781 h 1669256"/>
              <a:gd name="connsiteX13" fmla="*/ 940594 w 1197769"/>
              <a:gd name="connsiteY13" fmla="*/ 873918 h 1669256"/>
              <a:gd name="connsiteX14" fmla="*/ 945356 w 1197769"/>
              <a:gd name="connsiteY14" fmla="*/ 864393 h 1669256"/>
              <a:gd name="connsiteX15" fmla="*/ 950119 w 1197769"/>
              <a:gd name="connsiteY15" fmla="*/ 852487 h 1669256"/>
              <a:gd name="connsiteX16" fmla="*/ 1012031 w 1197769"/>
              <a:gd name="connsiteY16" fmla="*/ 640556 h 1669256"/>
              <a:gd name="connsiteX17" fmla="*/ 1026319 w 1197769"/>
              <a:gd name="connsiteY17" fmla="*/ 609600 h 1669256"/>
              <a:gd name="connsiteX18" fmla="*/ 1069181 w 1197769"/>
              <a:gd name="connsiteY18" fmla="*/ 481012 h 1669256"/>
              <a:gd name="connsiteX19" fmla="*/ 1073944 w 1197769"/>
              <a:gd name="connsiteY19" fmla="*/ 445293 h 1669256"/>
              <a:gd name="connsiteX20" fmla="*/ 1076325 w 1197769"/>
              <a:gd name="connsiteY20" fmla="*/ 435768 h 1669256"/>
              <a:gd name="connsiteX21" fmla="*/ 1078706 w 1197769"/>
              <a:gd name="connsiteY21" fmla="*/ 397668 h 1669256"/>
              <a:gd name="connsiteX22" fmla="*/ 1090613 w 1197769"/>
              <a:gd name="connsiteY22" fmla="*/ 283368 h 1669256"/>
              <a:gd name="connsiteX23" fmla="*/ 1102519 w 1197769"/>
              <a:gd name="connsiteY23" fmla="*/ 266700 h 1669256"/>
              <a:gd name="connsiteX24" fmla="*/ 1109663 w 1197769"/>
              <a:gd name="connsiteY24" fmla="*/ 245268 h 1669256"/>
              <a:gd name="connsiteX25" fmla="*/ 1114425 w 1197769"/>
              <a:gd name="connsiteY25" fmla="*/ 233362 h 1669256"/>
              <a:gd name="connsiteX26" fmla="*/ 1190625 w 1197769"/>
              <a:gd name="connsiteY26" fmla="*/ 100012 h 1669256"/>
              <a:gd name="connsiteX27" fmla="*/ 1197769 w 1197769"/>
              <a:gd name="connsiteY27" fmla="*/ 50006 h 1669256"/>
              <a:gd name="connsiteX28" fmla="*/ 607219 w 1197769"/>
              <a:gd name="connsiteY28" fmla="*/ 0 h 1669256"/>
              <a:gd name="connsiteX29" fmla="*/ 502444 w 1197769"/>
              <a:gd name="connsiteY29" fmla="*/ 285750 h 1669256"/>
              <a:gd name="connsiteX30" fmla="*/ 364331 w 1197769"/>
              <a:gd name="connsiteY30" fmla="*/ 528637 h 1669256"/>
              <a:gd name="connsiteX31" fmla="*/ 350044 w 1197769"/>
              <a:gd name="connsiteY31" fmla="*/ 545306 h 1669256"/>
              <a:gd name="connsiteX32" fmla="*/ 342900 w 1197769"/>
              <a:gd name="connsiteY32" fmla="*/ 557212 h 1669256"/>
              <a:gd name="connsiteX33" fmla="*/ 328613 w 1197769"/>
              <a:gd name="connsiteY33" fmla="*/ 571500 h 1669256"/>
              <a:gd name="connsiteX34" fmla="*/ 326231 w 1197769"/>
              <a:gd name="connsiteY34" fmla="*/ 578643 h 1669256"/>
              <a:gd name="connsiteX35" fmla="*/ 185738 w 1197769"/>
              <a:gd name="connsiteY35" fmla="*/ 771525 h 1669256"/>
              <a:gd name="connsiteX36" fmla="*/ 171450 w 1197769"/>
              <a:gd name="connsiteY36" fmla="*/ 788193 h 1669256"/>
              <a:gd name="connsiteX37" fmla="*/ 169069 w 1197769"/>
              <a:gd name="connsiteY37" fmla="*/ 795337 h 1669256"/>
              <a:gd name="connsiteX38" fmla="*/ 76200 w 1197769"/>
              <a:gd name="connsiteY38" fmla="*/ 857250 h 1669256"/>
              <a:gd name="connsiteX39" fmla="*/ 59531 w 1197769"/>
              <a:gd name="connsiteY39" fmla="*/ 873918 h 1669256"/>
              <a:gd name="connsiteX40" fmla="*/ 50006 w 1197769"/>
              <a:gd name="connsiteY40" fmla="*/ 881062 h 1669256"/>
              <a:gd name="connsiteX41" fmla="*/ 0 w 1197769"/>
              <a:gd name="connsiteY41" fmla="*/ 921543 h 1669256"/>
              <a:gd name="connsiteX42" fmla="*/ 209550 w 1197769"/>
              <a:gd name="connsiteY42" fmla="*/ 1669256 h 1669256"/>
              <a:gd name="connsiteX0" fmla="*/ 209550 w 1197769"/>
              <a:gd name="connsiteY0" fmla="*/ 1669256 h 1669256"/>
              <a:gd name="connsiteX1" fmla="*/ 359569 w 1197769"/>
              <a:gd name="connsiteY1" fmla="*/ 1602581 h 1669256"/>
              <a:gd name="connsiteX2" fmla="*/ 471488 w 1197769"/>
              <a:gd name="connsiteY2" fmla="*/ 1519237 h 1669256"/>
              <a:gd name="connsiteX3" fmla="*/ 538164 w 1197769"/>
              <a:gd name="connsiteY3" fmla="*/ 1435893 h 1669256"/>
              <a:gd name="connsiteX4" fmla="*/ 609600 w 1197769"/>
              <a:gd name="connsiteY4" fmla="*/ 1345406 h 1669256"/>
              <a:gd name="connsiteX5" fmla="*/ 671512 w 1197769"/>
              <a:gd name="connsiteY5" fmla="*/ 1247774 h 1669256"/>
              <a:gd name="connsiteX6" fmla="*/ 771526 w 1197769"/>
              <a:gd name="connsiteY6" fmla="*/ 1126331 h 1669256"/>
              <a:gd name="connsiteX7" fmla="*/ 840581 w 1197769"/>
              <a:gd name="connsiteY7" fmla="*/ 1045368 h 1669256"/>
              <a:gd name="connsiteX8" fmla="*/ 871538 w 1197769"/>
              <a:gd name="connsiteY8" fmla="*/ 1000125 h 1669256"/>
              <a:gd name="connsiteX9" fmla="*/ 878681 w 1197769"/>
              <a:gd name="connsiteY9" fmla="*/ 985837 h 1669256"/>
              <a:gd name="connsiteX10" fmla="*/ 881063 w 1197769"/>
              <a:gd name="connsiteY10" fmla="*/ 981075 h 1669256"/>
              <a:gd name="connsiteX11" fmla="*/ 914400 w 1197769"/>
              <a:gd name="connsiteY11" fmla="*/ 916781 h 1669256"/>
              <a:gd name="connsiteX12" fmla="*/ 940594 w 1197769"/>
              <a:gd name="connsiteY12" fmla="*/ 873918 h 1669256"/>
              <a:gd name="connsiteX13" fmla="*/ 945356 w 1197769"/>
              <a:gd name="connsiteY13" fmla="*/ 864393 h 1669256"/>
              <a:gd name="connsiteX14" fmla="*/ 950119 w 1197769"/>
              <a:gd name="connsiteY14" fmla="*/ 852487 h 1669256"/>
              <a:gd name="connsiteX15" fmla="*/ 1012031 w 1197769"/>
              <a:gd name="connsiteY15" fmla="*/ 640556 h 1669256"/>
              <a:gd name="connsiteX16" fmla="*/ 1026319 w 1197769"/>
              <a:gd name="connsiteY16" fmla="*/ 609600 h 1669256"/>
              <a:gd name="connsiteX17" fmla="*/ 1069181 w 1197769"/>
              <a:gd name="connsiteY17" fmla="*/ 481012 h 1669256"/>
              <a:gd name="connsiteX18" fmla="*/ 1073944 w 1197769"/>
              <a:gd name="connsiteY18" fmla="*/ 445293 h 1669256"/>
              <a:gd name="connsiteX19" fmla="*/ 1076325 w 1197769"/>
              <a:gd name="connsiteY19" fmla="*/ 435768 h 1669256"/>
              <a:gd name="connsiteX20" fmla="*/ 1078706 w 1197769"/>
              <a:gd name="connsiteY20" fmla="*/ 397668 h 1669256"/>
              <a:gd name="connsiteX21" fmla="*/ 1090613 w 1197769"/>
              <a:gd name="connsiteY21" fmla="*/ 283368 h 1669256"/>
              <a:gd name="connsiteX22" fmla="*/ 1102519 w 1197769"/>
              <a:gd name="connsiteY22" fmla="*/ 266700 h 1669256"/>
              <a:gd name="connsiteX23" fmla="*/ 1109663 w 1197769"/>
              <a:gd name="connsiteY23" fmla="*/ 245268 h 1669256"/>
              <a:gd name="connsiteX24" fmla="*/ 1114425 w 1197769"/>
              <a:gd name="connsiteY24" fmla="*/ 233362 h 1669256"/>
              <a:gd name="connsiteX25" fmla="*/ 1190625 w 1197769"/>
              <a:gd name="connsiteY25" fmla="*/ 100012 h 1669256"/>
              <a:gd name="connsiteX26" fmla="*/ 1197769 w 1197769"/>
              <a:gd name="connsiteY26" fmla="*/ 50006 h 1669256"/>
              <a:gd name="connsiteX27" fmla="*/ 607219 w 1197769"/>
              <a:gd name="connsiteY27" fmla="*/ 0 h 1669256"/>
              <a:gd name="connsiteX28" fmla="*/ 502444 w 1197769"/>
              <a:gd name="connsiteY28" fmla="*/ 285750 h 1669256"/>
              <a:gd name="connsiteX29" fmla="*/ 364331 w 1197769"/>
              <a:gd name="connsiteY29" fmla="*/ 528637 h 1669256"/>
              <a:gd name="connsiteX30" fmla="*/ 350044 w 1197769"/>
              <a:gd name="connsiteY30" fmla="*/ 545306 h 1669256"/>
              <a:gd name="connsiteX31" fmla="*/ 342900 w 1197769"/>
              <a:gd name="connsiteY31" fmla="*/ 557212 h 1669256"/>
              <a:gd name="connsiteX32" fmla="*/ 328613 w 1197769"/>
              <a:gd name="connsiteY32" fmla="*/ 571500 h 1669256"/>
              <a:gd name="connsiteX33" fmla="*/ 326231 w 1197769"/>
              <a:gd name="connsiteY33" fmla="*/ 578643 h 1669256"/>
              <a:gd name="connsiteX34" fmla="*/ 185738 w 1197769"/>
              <a:gd name="connsiteY34" fmla="*/ 771525 h 1669256"/>
              <a:gd name="connsiteX35" fmla="*/ 171450 w 1197769"/>
              <a:gd name="connsiteY35" fmla="*/ 788193 h 1669256"/>
              <a:gd name="connsiteX36" fmla="*/ 169069 w 1197769"/>
              <a:gd name="connsiteY36" fmla="*/ 795337 h 1669256"/>
              <a:gd name="connsiteX37" fmla="*/ 76200 w 1197769"/>
              <a:gd name="connsiteY37" fmla="*/ 857250 h 1669256"/>
              <a:gd name="connsiteX38" fmla="*/ 59531 w 1197769"/>
              <a:gd name="connsiteY38" fmla="*/ 873918 h 1669256"/>
              <a:gd name="connsiteX39" fmla="*/ 50006 w 1197769"/>
              <a:gd name="connsiteY39" fmla="*/ 881062 h 1669256"/>
              <a:gd name="connsiteX40" fmla="*/ 0 w 1197769"/>
              <a:gd name="connsiteY40" fmla="*/ 921543 h 1669256"/>
              <a:gd name="connsiteX41" fmla="*/ 209550 w 1197769"/>
              <a:gd name="connsiteY41" fmla="*/ 1669256 h 1669256"/>
              <a:gd name="connsiteX0" fmla="*/ 209550 w 1197769"/>
              <a:gd name="connsiteY0" fmla="*/ 1669256 h 1669256"/>
              <a:gd name="connsiteX1" fmla="*/ 359569 w 1197769"/>
              <a:gd name="connsiteY1" fmla="*/ 1602581 h 1669256"/>
              <a:gd name="connsiteX2" fmla="*/ 471488 w 1197769"/>
              <a:gd name="connsiteY2" fmla="*/ 1519237 h 1669256"/>
              <a:gd name="connsiteX3" fmla="*/ 538164 w 1197769"/>
              <a:gd name="connsiteY3" fmla="*/ 1435893 h 1669256"/>
              <a:gd name="connsiteX4" fmla="*/ 609600 w 1197769"/>
              <a:gd name="connsiteY4" fmla="*/ 1345406 h 1669256"/>
              <a:gd name="connsiteX5" fmla="*/ 671512 w 1197769"/>
              <a:gd name="connsiteY5" fmla="*/ 1247774 h 1669256"/>
              <a:gd name="connsiteX6" fmla="*/ 771526 w 1197769"/>
              <a:gd name="connsiteY6" fmla="*/ 1126331 h 1669256"/>
              <a:gd name="connsiteX7" fmla="*/ 840581 w 1197769"/>
              <a:gd name="connsiteY7" fmla="*/ 1045368 h 1669256"/>
              <a:gd name="connsiteX8" fmla="*/ 871538 w 1197769"/>
              <a:gd name="connsiteY8" fmla="*/ 1000125 h 1669256"/>
              <a:gd name="connsiteX9" fmla="*/ 878681 w 1197769"/>
              <a:gd name="connsiteY9" fmla="*/ 985837 h 1669256"/>
              <a:gd name="connsiteX10" fmla="*/ 914400 w 1197769"/>
              <a:gd name="connsiteY10" fmla="*/ 916781 h 1669256"/>
              <a:gd name="connsiteX11" fmla="*/ 940594 w 1197769"/>
              <a:gd name="connsiteY11" fmla="*/ 873918 h 1669256"/>
              <a:gd name="connsiteX12" fmla="*/ 945356 w 1197769"/>
              <a:gd name="connsiteY12" fmla="*/ 864393 h 1669256"/>
              <a:gd name="connsiteX13" fmla="*/ 950119 w 1197769"/>
              <a:gd name="connsiteY13" fmla="*/ 852487 h 1669256"/>
              <a:gd name="connsiteX14" fmla="*/ 1012031 w 1197769"/>
              <a:gd name="connsiteY14" fmla="*/ 640556 h 1669256"/>
              <a:gd name="connsiteX15" fmla="*/ 1026319 w 1197769"/>
              <a:gd name="connsiteY15" fmla="*/ 609600 h 1669256"/>
              <a:gd name="connsiteX16" fmla="*/ 1069181 w 1197769"/>
              <a:gd name="connsiteY16" fmla="*/ 481012 h 1669256"/>
              <a:gd name="connsiteX17" fmla="*/ 1073944 w 1197769"/>
              <a:gd name="connsiteY17" fmla="*/ 445293 h 1669256"/>
              <a:gd name="connsiteX18" fmla="*/ 1076325 w 1197769"/>
              <a:gd name="connsiteY18" fmla="*/ 435768 h 1669256"/>
              <a:gd name="connsiteX19" fmla="*/ 1078706 w 1197769"/>
              <a:gd name="connsiteY19" fmla="*/ 397668 h 1669256"/>
              <a:gd name="connsiteX20" fmla="*/ 1090613 w 1197769"/>
              <a:gd name="connsiteY20" fmla="*/ 283368 h 1669256"/>
              <a:gd name="connsiteX21" fmla="*/ 1102519 w 1197769"/>
              <a:gd name="connsiteY21" fmla="*/ 266700 h 1669256"/>
              <a:gd name="connsiteX22" fmla="*/ 1109663 w 1197769"/>
              <a:gd name="connsiteY22" fmla="*/ 245268 h 1669256"/>
              <a:gd name="connsiteX23" fmla="*/ 1114425 w 1197769"/>
              <a:gd name="connsiteY23" fmla="*/ 233362 h 1669256"/>
              <a:gd name="connsiteX24" fmla="*/ 1190625 w 1197769"/>
              <a:gd name="connsiteY24" fmla="*/ 100012 h 1669256"/>
              <a:gd name="connsiteX25" fmla="*/ 1197769 w 1197769"/>
              <a:gd name="connsiteY25" fmla="*/ 50006 h 1669256"/>
              <a:gd name="connsiteX26" fmla="*/ 607219 w 1197769"/>
              <a:gd name="connsiteY26" fmla="*/ 0 h 1669256"/>
              <a:gd name="connsiteX27" fmla="*/ 502444 w 1197769"/>
              <a:gd name="connsiteY27" fmla="*/ 285750 h 1669256"/>
              <a:gd name="connsiteX28" fmla="*/ 364331 w 1197769"/>
              <a:gd name="connsiteY28" fmla="*/ 528637 h 1669256"/>
              <a:gd name="connsiteX29" fmla="*/ 350044 w 1197769"/>
              <a:gd name="connsiteY29" fmla="*/ 545306 h 1669256"/>
              <a:gd name="connsiteX30" fmla="*/ 342900 w 1197769"/>
              <a:gd name="connsiteY30" fmla="*/ 557212 h 1669256"/>
              <a:gd name="connsiteX31" fmla="*/ 328613 w 1197769"/>
              <a:gd name="connsiteY31" fmla="*/ 571500 h 1669256"/>
              <a:gd name="connsiteX32" fmla="*/ 326231 w 1197769"/>
              <a:gd name="connsiteY32" fmla="*/ 578643 h 1669256"/>
              <a:gd name="connsiteX33" fmla="*/ 185738 w 1197769"/>
              <a:gd name="connsiteY33" fmla="*/ 771525 h 1669256"/>
              <a:gd name="connsiteX34" fmla="*/ 171450 w 1197769"/>
              <a:gd name="connsiteY34" fmla="*/ 788193 h 1669256"/>
              <a:gd name="connsiteX35" fmla="*/ 169069 w 1197769"/>
              <a:gd name="connsiteY35" fmla="*/ 795337 h 1669256"/>
              <a:gd name="connsiteX36" fmla="*/ 76200 w 1197769"/>
              <a:gd name="connsiteY36" fmla="*/ 857250 h 1669256"/>
              <a:gd name="connsiteX37" fmla="*/ 59531 w 1197769"/>
              <a:gd name="connsiteY37" fmla="*/ 873918 h 1669256"/>
              <a:gd name="connsiteX38" fmla="*/ 50006 w 1197769"/>
              <a:gd name="connsiteY38" fmla="*/ 881062 h 1669256"/>
              <a:gd name="connsiteX39" fmla="*/ 0 w 1197769"/>
              <a:gd name="connsiteY39" fmla="*/ 921543 h 1669256"/>
              <a:gd name="connsiteX40" fmla="*/ 209550 w 1197769"/>
              <a:gd name="connsiteY40" fmla="*/ 1669256 h 1669256"/>
              <a:gd name="connsiteX0" fmla="*/ 209550 w 1197769"/>
              <a:gd name="connsiteY0" fmla="*/ 1669256 h 1669256"/>
              <a:gd name="connsiteX1" fmla="*/ 359569 w 1197769"/>
              <a:gd name="connsiteY1" fmla="*/ 1602581 h 1669256"/>
              <a:gd name="connsiteX2" fmla="*/ 471488 w 1197769"/>
              <a:gd name="connsiteY2" fmla="*/ 1519237 h 1669256"/>
              <a:gd name="connsiteX3" fmla="*/ 538164 w 1197769"/>
              <a:gd name="connsiteY3" fmla="*/ 1435893 h 1669256"/>
              <a:gd name="connsiteX4" fmla="*/ 609600 w 1197769"/>
              <a:gd name="connsiteY4" fmla="*/ 1345406 h 1669256"/>
              <a:gd name="connsiteX5" fmla="*/ 671512 w 1197769"/>
              <a:gd name="connsiteY5" fmla="*/ 1247774 h 1669256"/>
              <a:gd name="connsiteX6" fmla="*/ 771526 w 1197769"/>
              <a:gd name="connsiteY6" fmla="*/ 1126331 h 1669256"/>
              <a:gd name="connsiteX7" fmla="*/ 840581 w 1197769"/>
              <a:gd name="connsiteY7" fmla="*/ 1045368 h 1669256"/>
              <a:gd name="connsiteX8" fmla="*/ 871538 w 1197769"/>
              <a:gd name="connsiteY8" fmla="*/ 1000125 h 1669256"/>
              <a:gd name="connsiteX9" fmla="*/ 914400 w 1197769"/>
              <a:gd name="connsiteY9" fmla="*/ 916781 h 1669256"/>
              <a:gd name="connsiteX10" fmla="*/ 940594 w 1197769"/>
              <a:gd name="connsiteY10" fmla="*/ 873918 h 1669256"/>
              <a:gd name="connsiteX11" fmla="*/ 945356 w 1197769"/>
              <a:gd name="connsiteY11" fmla="*/ 864393 h 1669256"/>
              <a:gd name="connsiteX12" fmla="*/ 950119 w 1197769"/>
              <a:gd name="connsiteY12" fmla="*/ 852487 h 1669256"/>
              <a:gd name="connsiteX13" fmla="*/ 1012031 w 1197769"/>
              <a:gd name="connsiteY13" fmla="*/ 640556 h 1669256"/>
              <a:gd name="connsiteX14" fmla="*/ 1026319 w 1197769"/>
              <a:gd name="connsiteY14" fmla="*/ 609600 h 1669256"/>
              <a:gd name="connsiteX15" fmla="*/ 1069181 w 1197769"/>
              <a:gd name="connsiteY15" fmla="*/ 481012 h 1669256"/>
              <a:gd name="connsiteX16" fmla="*/ 1073944 w 1197769"/>
              <a:gd name="connsiteY16" fmla="*/ 445293 h 1669256"/>
              <a:gd name="connsiteX17" fmla="*/ 1076325 w 1197769"/>
              <a:gd name="connsiteY17" fmla="*/ 435768 h 1669256"/>
              <a:gd name="connsiteX18" fmla="*/ 1078706 w 1197769"/>
              <a:gd name="connsiteY18" fmla="*/ 397668 h 1669256"/>
              <a:gd name="connsiteX19" fmla="*/ 1090613 w 1197769"/>
              <a:gd name="connsiteY19" fmla="*/ 283368 h 1669256"/>
              <a:gd name="connsiteX20" fmla="*/ 1102519 w 1197769"/>
              <a:gd name="connsiteY20" fmla="*/ 266700 h 1669256"/>
              <a:gd name="connsiteX21" fmla="*/ 1109663 w 1197769"/>
              <a:gd name="connsiteY21" fmla="*/ 245268 h 1669256"/>
              <a:gd name="connsiteX22" fmla="*/ 1114425 w 1197769"/>
              <a:gd name="connsiteY22" fmla="*/ 233362 h 1669256"/>
              <a:gd name="connsiteX23" fmla="*/ 1190625 w 1197769"/>
              <a:gd name="connsiteY23" fmla="*/ 100012 h 1669256"/>
              <a:gd name="connsiteX24" fmla="*/ 1197769 w 1197769"/>
              <a:gd name="connsiteY24" fmla="*/ 50006 h 1669256"/>
              <a:gd name="connsiteX25" fmla="*/ 607219 w 1197769"/>
              <a:gd name="connsiteY25" fmla="*/ 0 h 1669256"/>
              <a:gd name="connsiteX26" fmla="*/ 502444 w 1197769"/>
              <a:gd name="connsiteY26" fmla="*/ 285750 h 1669256"/>
              <a:gd name="connsiteX27" fmla="*/ 364331 w 1197769"/>
              <a:gd name="connsiteY27" fmla="*/ 528637 h 1669256"/>
              <a:gd name="connsiteX28" fmla="*/ 350044 w 1197769"/>
              <a:gd name="connsiteY28" fmla="*/ 545306 h 1669256"/>
              <a:gd name="connsiteX29" fmla="*/ 342900 w 1197769"/>
              <a:gd name="connsiteY29" fmla="*/ 557212 h 1669256"/>
              <a:gd name="connsiteX30" fmla="*/ 328613 w 1197769"/>
              <a:gd name="connsiteY30" fmla="*/ 571500 h 1669256"/>
              <a:gd name="connsiteX31" fmla="*/ 326231 w 1197769"/>
              <a:gd name="connsiteY31" fmla="*/ 578643 h 1669256"/>
              <a:gd name="connsiteX32" fmla="*/ 185738 w 1197769"/>
              <a:gd name="connsiteY32" fmla="*/ 771525 h 1669256"/>
              <a:gd name="connsiteX33" fmla="*/ 171450 w 1197769"/>
              <a:gd name="connsiteY33" fmla="*/ 788193 h 1669256"/>
              <a:gd name="connsiteX34" fmla="*/ 169069 w 1197769"/>
              <a:gd name="connsiteY34" fmla="*/ 795337 h 1669256"/>
              <a:gd name="connsiteX35" fmla="*/ 76200 w 1197769"/>
              <a:gd name="connsiteY35" fmla="*/ 857250 h 1669256"/>
              <a:gd name="connsiteX36" fmla="*/ 59531 w 1197769"/>
              <a:gd name="connsiteY36" fmla="*/ 873918 h 1669256"/>
              <a:gd name="connsiteX37" fmla="*/ 50006 w 1197769"/>
              <a:gd name="connsiteY37" fmla="*/ 881062 h 1669256"/>
              <a:gd name="connsiteX38" fmla="*/ 0 w 1197769"/>
              <a:gd name="connsiteY38" fmla="*/ 921543 h 1669256"/>
              <a:gd name="connsiteX39" fmla="*/ 209550 w 1197769"/>
              <a:gd name="connsiteY39" fmla="*/ 1669256 h 1669256"/>
              <a:gd name="connsiteX0" fmla="*/ 209550 w 1197769"/>
              <a:gd name="connsiteY0" fmla="*/ 1669256 h 1669256"/>
              <a:gd name="connsiteX1" fmla="*/ 359569 w 1197769"/>
              <a:gd name="connsiteY1" fmla="*/ 1602581 h 1669256"/>
              <a:gd name="connsiteX2" fmla="*/ 471488 w 1197769"/>
              <a:gd name="connsiteY2" fmla="*/ 1519237 h 1669256"/>
              <a:gd name="connsiteX3" fmla="*/ 538164 w 1197769"/>
              <a:gd name="connsiteY3" fmla="*/ 1435893 h 1669256"/>
              <a:gd name="connsiteX4" fmla="*/ 609600 w 1197769"/>
              <a:gd name="connsiteY4" fmla="*/ 1345406 h 1669256"/>
              <a:gd name="connsiteX5" fmla="*/ 671512 w 1197769"/>
              <a:gd name="connsiteY5" fmla="*/ 1247774 h 1669256"/>
              <a:gd name="connsiteX6" fmla="*/ 771526 w 1197769"/>
              <a:gd name="connsiteY6" fmla="*/ 1126331 h 1669256"/>
              <a:gd name="connsiteX7" fmla="*/ 840581 w 1197769"/>
              <a:gd name="connsiteY7" fmla="*/ 1045368 h 1669256"/>
              <a:gd name="connsiteX8" fmla="*/ 914400 w 1197769"/>
              <a:gd name="connsiteY8" fmla="*/ 916781 h 1669256"/>
              <a:gd name="connsiteX9" fmla="*/ 940594 w 1197769"/>
              <a:gd name="connsiteY9" fmla="*/ 873918 h 1669256"/>
              <a:gd name="connsiteX10" fmla="*/ 945356 w 1197769"/>
              <a:gd name="connsiteY10" fmla="*/ 864393 h 1669256"/>
              <a:gd name="connsiteX11" fmla="*/ 950119 w 1197769"/>
              <a:gd name="connsiteY11" fmla="*/ 852487 h 1669256"/>
              <a:gd name="connsiteX12" fmla="*/ 1012031 w 1197769"/>
              <a:gd name="connsiteY12" fmla="*/ 640556 h 1669256"/>
              <a:gd name="connsiteX13" fmla="*/ 1026319 w 1197769"/>
              <a:gd name="connsiteY13" fmla="*/ 609600 h 1669256"/>
              <a:gd name="connsiteX14" fmla="*/ 1069181 w 1197769"/>
              <a:gd name="connsiteY14" fmla="*/ 481012 h 1669256"/>
              <a:gd name="connsiteX15" fmla="*/ 1073944 w 1197769"/>
              <a:gd name="connsiteY15" fmla="*/ 445293 h 1669256"/>
              <a:gd name="connsiteX16" fmla="*/ 1076325 w 1197769"/>
              <a:gd name="connsiteY16" fmla="*/ 435768 h 1669256"/>
              <a:gd name="connsiteX17" fmla="*/ 1078706 w 1197769"/>
              <a:gd name="connsiteY17" fmla="*/ 397668 h 1669256"/>
              <a:gd name="connsiteX18" fmla="*/ 1090613 w 1197769"/>
              <a:gd name="connsiteY18" fmla="*/ 283368 h 1669256"/>
              <a:gd name="connsiteX19" fmla="*/ 1102519 w 1197769"/>
              <a:gd name="connsiteY19" fmla="*/ 266700 h 1669256"/>
              <a:gd name="connsiteX20" fmla="*/ 1109663 w 1197769"/>
              <a:gd name="connsiteY20" fmla="*/ 245268 h 1669256"/>
              <a:gd name="connsiteX21" fmla="*/ 1114425 w 1197769"/>
              <a:gd name="connsiteY21" fmla="*/ 233362 h 1669256"/>
              <a:gd name="connsiteX22" fmla="*/ 1190625 w 1197769"/>
              <a:gd name="connsiteY22" fmla="*/ 100012 h 1669256"/>
              <a:gd name="connsiteX23" fmla="*/ 1197769 w 1197769"/>
              <a:gd name="connsiteY23" fmla="*/ 50006 h 1669256"/>
              <a:gd name="connsiteX24" fmla="*/ 607219 w 1197769"/>
              <a:gd name="connsiteY24" fmla="*/ 0 h 1669256"/>
              <a:gd name="connsiteX25" fmla="*/ 502444 w 1197769"/>
              <a:gd name="connsiteY25" fmla="*/ 285750 h 1669256"/>
              <a:gd name="connsiteX26" fmla="*/ 364331 w 1197769"/>
              <a:gd name="connsiteY26" fmla="*/ 528637 h 1669256"/>
              <a:gd name="connsiteX27" fmla="*/ 350044 w 1197769"/>
              <a:gd name="connsiteY27" fmla="*/ 545306 h 1669256"/>
              <a:gd name="connsiteX28" fmla="*/ 342900 w 1197769"/>
              <a:gd name="connsiteY28" fmla="*/ 557212 h 1669256"/>
              <a:gd name="connsiteX29" fmla="*/ 328613 w 1197769"/>
              <a:gd name="connsiteY29" fmla="*/ 571500 h 1669256"/>
              <a:gd name="connsiteX30" fmla="*/ 326231 w 1197769"/>
              <a:gd name="connsiteY30" fmla="*/ 578643 h 1669256"/>
              <a:gd name="connsiteX31" fmla="*/ 185738 w 1197769"/>
              <a:gd name="connsiteY31" fmla="*/ 771525 h 1669256"/>
              <a:gd name="connsiteX32" fmla="*/ 171450 w 1197769"/>
              <a:gd name="connsiteY32" fmla="*/ 788193 h 1669256"/>
              <a:gd name="connsiteX33" fmla="*/ 169069 w 1197769"/>
              <a:gd name="connsiteY33" fmla="*/ 795337 h 1669256"/>
              <a:gd name="connsiteX34" fmla="*/ 76200 w 1197769"/>
              <a:gd name="connsiteY34" fmla="*/ 857250 h 1669256"/>
              <a:gd name="connsiteX35" fmla="*/ 59531 w 1197769"/>
              <a:gd name="connsiteY35" fmla="*/ 873918 h 1669256"/>
              <a:gd name="connsiteX36" fmla="*/ 50006 w 1197769"/>
              <a:gd name="connsiteY36" fmla="*/ 881062 h 1669256"/>
              <a:gd name="connsiteX37" fmla="*/ 0 w 1197769"/>
              <a:gd name="connsiteY37" fmla="*/ 921543 h 1669256"/>
              <a:gd name="connsiteX38" fmla="*/ 209550 w 1197769"/>
              <a:gd name="connsiteY38" fmla="*/ 1669256 h 1669256"/>
              <a:gd name="connsiteX0" fmla="*/ 209550 w 1197769"/>
              <a:gd name="connsiteY0" fmla="*/ 1669256 h 1669256"/>
              <a:gd name="connsiteX1" fmla="*/ 359569 w 1197769"/>
              <a:gd name="connsiteY1" fmla="*/ 1602581 h 1669256"/>
              <a:gd name="connsiteX2" fmla="*/ 471488 w 1197769"/>
              <a:gd name="connsiteY2" fmla="*/ 1519237 h 1669256"/>
              <a:gd name="connsiteX3" fmla="*/ 538164 w 1197769"/>
              <a:gd name="connsiteY3" fmla="*/ 1435893 h 1669256"/>
              <a:gd name="connsiteX4" fmla="*/ 609600 w 1197769"/>
              <a:gd name="connsiteY4" fmla="*/ 1345406 h 1669256"/>
              <a:gd name="connsiteX5" fmla="*/ 671512 w 1197769"/>
              <a:gd name="connsiteY5" fmla="*/ 1247774 h 1669256"/>
              <a:gd name="connsiteX6" fmla="*/ 771526 w 1197769"/>
              <a:gd name="connsiteY6" fmla="*/ 1126331 h 1669256"/>
              <a:gd name="connsiteX7" fmla="*/ 840581 w 1197769"/>
              <a:gd name="connsiteY7" fmla="*/ 1045368 h 1669256"/>
              <a:gd name="connsiteX8" fmla="*/ 914400 w 1197769"/>
              <a:gd name="connsiteY8" fmla="*/ 916781 h 1669256"/>
              <a:gd name="connsiteX9" fmla="*/ 940594 w 1197769"/>
              <a:gd name="connsiteY9" fmla="*/ 873918 h 1669256"/>
              <a:gd name="connsiteX10" fmla="*/ 945356 w 1197769"/>
              <a:gd name="connsiteY10" fmla="*/ 864393 h 1669256"/>
              <a:gd name="connsiteX11" fmla="*/ 950119 w 1197769"/>
              <a:gd name="connsiteY11" fmla="*/ 852487 h 1669256"/>
              <a:gd name="connsiteX12" fmla="*/ 1012031 w 1197769"/>
              <a:gd name="connsiteY12" fmla="*/ 640556 h 1669256"/>
              <a:gd name="connsiteX13" fmla="*/ 1026319 w 1197769"/>
              <a:gd name="connsiteY13" fmla="*/ 609600 h 1669256"/>
              <a:gd name="connsiteX14" fmla="*/ 1069181 w 1197769"/>
              <a:gd name="connsiteY14" fmla="*/ 481012 h 1669256"/>
              <a:gd name="connsiteX15" fmla="*/ 1073944 w 1197769"/>
              <a:gd name="connsiteY15" fmla="*/ 445293 h 1669256"/>
              <a:gd name="connsiteX16" fmla="*/ 1076325 w 1197769"/>
              <a:gd name="connsiteY16" fmla="*/ 435768 h 1669256"/>
              <a:gd name="connsiteX17" fmla="*/ 1078706 w 1197769"/>
              <a:gd name="connsiteY17" fmla="*/ 397668 h 1669256"/>
              <a:gd name="connsiteX18" fmla="*/ 1090613 w 1197769"/>
              <a:gd name="connsiteY18" fmla="*/ 283368 h 1669256"/>
              <a:gd name="connsiteX19" fmla="*/ 1102519 w 1197769"/>
              <a:gd name="connsiteY19" fmla="*/ 266700 h 1669256"/>
              <a:gd name="connsiteX20" fmla="*/ 1109663 w 1197769"/>
              <a:gd name="connsiteY20" fmla="*/ 245268 h 1669256"/>
              <a:gd name="connsiteX21" fmla="*/ 1114425 w 1197769"/>
              <a:gd name="connsiteY21" fmla="*/ 233362 h 1669256"/>
              <a:gd name="connsiteX22" fmla="*/ 1190625 w 1197769"/>
              <a:gd name="connsiteY22" fmla="*/ 100012 h 1669256"/>
              <a:gd name="connsiteX23" fmla="*/ 1197769 w 1197769"/>
              <a:gd name="connsiteY23" fmla="*/ 50006 h 1669256"/>
              <a:gd name="connsiteX24" fmla="*/ 607219 w 1197769"/>
              <a:gd name="connsiteY24" fmla="*/ 0 h 1669256"/>
              <a:gd name="connsiteX25" fmla="*/ 502444 w 1197769"/>
              <a:gd name="connsiteY25" fmla="*/ 285750 h 1669256"/>
              <a:gd name="connsiteX26" fmla="*/ 364331 w 1197769"/>
              <a:gd name="connsiteY26" fmla="*/ 528637 h 1669256"/>
              <a:gd name="connsiteX27" fmla="*/ 350044 w 1197769"/>
              <a:gd name="connsiteY27" fmla="*/ 545306 h 1669256"/>
              <a:gd name="connsiteX28" fmla="*/ 342900 w 1197769"/>
              <a:gd name="connsiteY28" fmla="*/ 557212 h 1669256"/>
              <a:gd name="connsiteX29" fmla="*/ 328613 w 1197769"/>
              <a:gd name="connsiteY29" fmla="*/ 571500 h 1669256"/>
              <a:gd name="connsiteX30" fmla="*/ 326231 w 1197769"/>
              <a:gd name="connsiteY30" fmla="*/ 578643 h 1669256"/>
              <a:gd name="connsiteX31" fmla="*/ 185738 w 1197769"/>
              <a:gd name="connsiteY31" fmla="*/ 771525 h 1669256"/>
              <a:gd name="connsiteX32" fmla="*/ 171450 w 1197769"/>
              <a:gd name="connsiteY32" fmla="*/ 788193 h 1669256"/>
              <a:gd name="connsiteX33" fmla="*/ 169069 w 1197769"/>
              <a:gd name="connsiteY33" fmla="*/ 795337 h 1669256"/>
              <a:gd name="connsiteX34" fmla="*/ 76200 w 1197769"/>
              <a:gd name="connsiteY34" fmla="*/ 857250 h 1669256"/>
              <a:gd name="connsiteX35" fmla="*/ 59531 w 1197769"/>
              <a:gd name="connsiteY35" fmla="*/ 873918 h 1669256"/>
              <a:gd name="connsiteX36" fmla="*/ 50006 w 1197769"/>
              <a:gd name="connsiteY36" fmla="*/ 881062 h 1669256"/>
              <a:gd name="connsiteX37" fmla="*/ 0 w 1197769"/>
              <a:gd name="connsiteY37" fmla="*/ 921543 h 1669256"/>
              <a:gd name="connsiteX38" fmla="*/ 209550 w 1197769"/>
              <a:gd name="connsiteY38" fmla="*/ 1669256 h 1669256"/>
              <a:gd name="connsiteX0" fmla="*/ 209550 w 1197769"/>
              <a:gd name="connsiteY0" fmla="*/ 1669256 h 1669256"/>
              <a:gd name="connsiteX1" fmla="*/ 359569 w 1197769"/>
              <a:gd name="connsiteY1" fmla="*/ 1602581 h 1669256"/>
              <a:gd name="connsiteX2" fmla="*/ 471488 w 1197769"/>
              <a:gd name="connsiteY2" fmla="*/ 1519237 h 1669256"/>
              <a:gd name="connsiteX3" fmla="*/ 538164 w 1197769"/>
              <a:gd name="connsiteY3" fmla="*/ 1435893 h 1669256"/>
              <a:gd name="connsiteX4" fmla="*/ 609600 w 1197769"/>
              <a:gd name="connsiteY4" fmla="*/ 1345406 h 1669256"/>
              <a:gd name="connsiteX5" fmla="*/ 671512 w 1197769"/>
              <a:gd name="connsiteY5" fmla="*/ 1247774 h 1669256"/>
              <a:gd name="connsiteX6" fmla="*/ 771526 w 1197769"/>
              <a:gd name="connsiteY6" fmla="*/ 1126331 h 1669256"/>
              <a:gd name="connsiteX7" fmla="*/ 840581 w 1197769"/>
              <a:gd name="connsiteY7" fmla="*/ 1045368 h 1669256"/>
              <a:gd name="connsiteX8" fmla="*/ 914400 w 1197769"/>
              <a:gd name="connsiteY8" fmla="*/ 916781 h 1669256"/>
              <a:gd name="connsiteX9" fmla="*/ 940594 w 1197769"/>
              <a:gd name="connsiteY9" fmla="*/ 873918 h 1669256"/>
              <a:gd name="connsiteX10" fmla="*/ 945356 w 1197769"/>
              <a:gd name="connsiteY10" fmla="*/ 864393 h 1669256"/>
              <a:gd name="connsiteX11" fmla="*/ 950119 w 1197769"/>
              <a:gd name="connsiteY11" fmla="*/ 852487 h 1669256"/>
              <a:gd name="connsiteX12" fmla="*/ 1012031 w 1197769"/>
              <a:gd name="connsiteY12" fmla="*/ 640556 h 1669256"/>
              <a:gd name="connsiteX13" fmla="*/ 1026319 w 1197769"/>
              <a:gd name="connsiteY13" fmla="*/ 609600 h 1669256"/>
              <a:gd name="connsiteX14" fmla="*/ 1069181 w 1197769"/>
              <a:gd name="connsiteY14" fmla="*/ 481012 h 1669256"/>
              <a:gd name="connsiteX15" fmla="*/ 1073944 w 1197769"/>
              <a:gd name="connsiteY15" fmla="*/ 445293 h 1669256"/>
              <a:gd name="connsiteX16" fmla="*/ 1076325 w 1197769"/>
              <a:gd name="connsiteY16" fmla="*/ 435768 h 1669256"/>
              <a:gd name="connsiteX17" fmla="*/ 1078706 w 1197769"/>
              <a:gd name="connsiteY17" fmla="*/ 397668 h 1669256"/>
              <a:gd name="connsiteX18" fmla="*/ 1090613 w 1197769"/>
              <a:gd name="connsiteY18" fmla="*/ 283368 h 1669256"/>
              <a:gd name="connsiteX19" fmla="*/ 1102519 w 1197769"/>
              <a:gd name="connsiteY19" fmla="*/ 266700 h 1669256"/>
              <a:gd name="connsiteX20" fmla="*/ 1109663 w 1197769"/>
              <a:gd name="connsiteY20" fmla="*/ 245268 h 1669256"/>
              <a:gd name="connsiteX21" fmla="*/ 1114425 w 1197769"/>
              <a:gd name="connsiteY21" fmla="*/ 233362 h 1669256"/>
              <a:gd name="connsiteX22" fmla="*/ 1190625 w 1197769"/>
              <a:gd name="connsiteY22" fmla="*/ 100012 h 1669256"/>
              <a:gd name="connsiteX23" fmla="*/ 1197769 w 1197769"/>
              <a:gd name="connsiteY23" fmla="*/ 50006 h 1669256"/>
              <a:gd name="connsiteX24" fmla="*/ 607219 w 1197769"/>
              <a:gd name="connsiteY24" fmla="*/ 0 h 1669256"/>
              <a:gd name="connsiteX25" fmla="*/ 502444 w 1197769"/>
              <a:gd name="connsiteY25" fmla="*/ 285750 h 1669256"/>
              <a:gd name="connsiteX26" fmla="*/ 364331 w 1197769"/>
              <a:gd name="connsiteY26" fmla="*/ 528637 h 1669256"/>
              <a:gd name="connsiteX27" fmla="*/ 350044 w 1197769"/>
              <a:gd name="connsiteY27" fmla="*/ 545306 h 1669256"/>
              <a:gd name="connsiteX28" fmla="*/ 342900 w 1197769"/>
              <a:gd name="connsiteY28" fmla="*/ 557212 h 1669256"/>
              <a:gd name="connsiteX29" fmla="*/ 328613 w 1197769"/>
              <a:gd name="connsiteY29" fmla="*/ 571500 h 1669256"/>
              <a:gd name="connsiteX30" fmla="*/ 326231 w 1197769"/>
              <a:gd name="connsiteY30" fmla="*/ 578643 h 1669256"/>
              <a:gd name="connsiteX31" fmla="*/ 185738 w 1197769"/>
              <a:gd name="connsiteY31" fmla="*/ 771525 h 1669256"/>
              <a:gd name="connsiteX32" fmla="*/ 171450 w 1197769"/>
              <a:gd name="connsiteY32" fmla="*/ 788193 h 1669256"/>
              <a:gd name="connsiteX33" fmla="*/ 169069 w 1197769"/>
              <a:gd name="connsiteY33" fmla="*/ 795337 h 1669256"/>
              <a:gd name="connsiteX34" fmla="*/ 76200 w 1197769"/>
              <a:gd name="connsiteY34" fmla="*/ 857250 h 1669256"/>
              <a:gd name="connsiteX35" fmla="*/ 59531 w 1197769"/>
              <a:gd name="connsiteY35" fmla="*/ 873918 h 1669256"/>
              <a:gd name="connsiteX36" fmla="*/ 50006 w 1197769"/>
              <a:gd name="connsiteY36" fmla="*/ 881062 h 1669256"/>
              <a:gd name="connsiteX37" fmla="*/ 0 w 1197769"/>
              <a:gd name="connsiteY37" fmla="*/ 921543 h 1669256"/>
              <a:gd name="connsiteX38" fmla="*/ 209550 w 1197769"/>
              <a:gd name="connsiteY38" fmla="*/ 1669256 h 1669256"/>
              <a:gd name="connsiteX0" fmla="*/ 209550 w 1197769"/>
              <a:gd name="connsiteY0" fmla="*/ 1669256 h 1669256"/>
              <a:gd name="connsiteX1" fmla="*/ 359569 w 1197769"/>
              <a:gd name="connsiteY1" fmla="*/ 1602581 h 1669256"/>
              <a:gd name="connsiteX2" fmla="*/ 471488 w 1197769"/>
              <a:gd name="connsiteY2" fmla="*/ 1519237 h 1669256"/>
              <a:gd name="connsiteX3" fmla="*/ 538164 w 1197769"/>
              <a:gd name="connsiteY3" fmla="*/ 1435893 h 1669256"/>
              <a:gd name="connsiteX4" fmla="*/ 609600 w 1197769"/>
              <a:gd name="connsiteY4" fmla="*/ 1345406 h 1669256"/>
              <a:gd name="connsiteX5" fmla="*/ 671512 w 1197769"/>
              <a:gd name="connsiteY5" fmla="*/ 1247774 h 1669256"/>
              <a:gd name="connsiteX6" fmla="*/ 771526 w 1197769"/>
              <a:gd name="connsiteY6" fmla="*/ 1126331 h 1669256"/>
              <a:gd name="connsiteX7" fmla="*/ 840581 w 1197769"/>
              <a:gd name="connsiteY7" fmla="*/ 1045368 h 1669256"/>
              <a:gd name="connsiteX8" fmla="*/ 914400 w 1197769"/>
              <a:gd name="connsiteY8" fmla="*/ 916781 h 1669256"/>
              <a:gd name="connsiteX9" fmla="*/ 940594 w 1197769"/>
              <a:gd name="connsiteY9" fmla="*/ 873918 h 1669256"/>
              <a:gd name="connsiteX10" fmla="*/ 950119 w 1197769"/>
              <a:gd name="connsiteY10" fmla="*/ 852487 h 1669256"/>
              <a:gd name="connsiteX11" fmla="*/ 1012031 w 1197769"/>
              <a:gd name="connsiteY11" fmla="*/ 640556 h 1669256"/>
              <a:gd name="connsiteX12" fmla="*/ 1026319 w 1197769"/>
              <a:gd name="connsiteY12" fmla="*/ 609600 h 1669256"/>
              <a:gd name="connsiteX13" fmla="*/ 1069181 w 1197769"/>
              <a:gd name="connsiteY13" fmla="*/ 481012 h 1669256"/>
              <a:gd name="connsiteX14" fmla="*/ 1073944 w 1197769"/>
              <a:gd name="connsiteY14" fmla="*/ 445293 h 1669256"/>
              <a:gd name="connsiteX15" fmla="*/ 1076325 w 1197769"/>
              <a:gd name="connsiteY15" fmla="*/ 435768 h 1669256"/>
              <a:gd name="connsiteX16" fmla="*/ 1078706 w 1197769"/>
              <a:gd name="connsiteY16" fmla="*/ 397668 h 1669256"/>
              <a:gd name="connsiteX17" fmla="*/ 1090613 w 1197769"/>
              <a:gd name="connsiteY17" fmla="*/ 283368 h 1669256"/>
              <a:gd name="connsiteX18" fmla="*/ 1102519 w 1197769"/>
              <a:gd name="connsiteY18" fmla="*/ 266700 h 1669256"/>
              <a:gd name="connsiteX19" fmla="*/ 1109663 w 1197769"/>
              <a:gd name="connsiteY19" fmla="*/ 245268 h 1669256"/>
              <a:gd name="connsiteX20" fmla="*/ 1114425 w 1197769"/>
              <a:gd name="connsiteY20" fmla="*/ 233362 h 1669256"/>
              <a:gd name="connsiteX21" fmla="*/ 1190625 w 1197769"/>
              <a:gd name="connsiteY21" fmla="*/ 100012 h 1669256"/>
              <a:gd name="connsiteX22" fmla="*/ 1197769 w 1197769"/>
              <a:gd name="connsiteY22" fmla="*/ 50006 h 1669256"/>
              <a:gd name="connsiteX23" fmla="*/ 607219 w 1197769"/>
              <a:gd name="connsiteY23" fmla="*/ 0 h 1669256"/>
              <a:gd name="connsiteX24" fmla="*/ 502444 w 1197769"/>
              <a:gd name="connsiteY24" fmla="*/ 285750 h 1669256"/>
              <a:gd name="connsiteX25" fmla="*/ 364331 w 1197769"/>
              <a:gd name="connsiteY25" fmla="*/ 528637 h 1669256"/>
              <a:gd name="connsiteX26" fmla="*/ 350044 w 1197769"/>
              <a:gd name="connsiteY26" fmla="*/ 545306 h 1669256"/>
              <a:gd name="connsiteX27" fmla="*/ 342900 w 1197769"/>
              <a:gd name="connsiteY27" fmla="*/ 557212 h 1669256"/>
              <a:gd name="connsiteX28" fmla="*/ 328613 w 1197769"/>
              <a:gd name="connsiteY28" fmla="*/ 571500 h 1669256"/>
              <a:gd name="connsiteX29" fmla="*/ 326231 w 1197769"/>
              <a:gd name="connsiteY29" fmla="*/ 578643 h 1669256"/>
              <a:gd name="connsiteX30" fmla="*/ 185738 w 1197769"/>
              <a:gd name="connsiteY30" fmla="*/ 771525 h 1669256"/>
              <a:gd name="connsiteX31" fmla="*/ 171450 w 1197769"/>
              <a:gd name="connsiteY31" fmla="*/ 788193 h 1669256"/>
              <a:gd name="connsiteX32" fmla="*/ 169069 w 1197769"/>
              <a:gd name="connsiteY32" fmla="*/ 795337 h 1669256"/>
              <a:gd name="connsiteX33" fmla="*/ 76200 w 1197769"/>
              <a:gd name="connsiteY33" fmla="*/ 857250 h 1669256"/>
              <a:gd name="connsiteX34" fmla="*/ 59531 w 1197769"/>
              <a:gd name="connsiteY34" fmla="*/ 873918 h 1669256"/>
              <a:gd name="connsiteX35" fmla="*/ 50006 w 1197769"/>
              <a:gd name="connsiteY35" fmla="*/ 881062 h 1669256"/>
              <a:gd name="connsiteX36" fmla="*/ 0 w 1197769"/>
              <a:gd name="connsiteY36" fmla="*/ 921543 h 1669256"/>
              <a:gd name="connsiteX37" fmla="*/ 209550 w 1197769"/>
              <a:gd name="connsiteY37" fmla="*/ 1669256 h 1669256"/>
              <a:gd name="connsiteX0" fmla="*/ 209550 w 1197769"/>
              <a:gd name="connsiteY0" fmla="*/ 1669256 h 1669256"/>
              <a:gd name="connsiteX1" fmla="*/ 359569 w 1197769"/>
              <a:gd name="connsiteY1" fmla="*/ 1602581 h 1669256"/>
              <a:gd name="connsiteX2" fmla="*/ 471488 w 1197769"/>
              <a:gd name="connsiteY2" fmla="*/ 1519237 h 1669256"/>
              <a:gd name="connsiteX3" fmla="*/ 538164 w 1197769"/>
              <a:gd name="connsiteY3" fmla="*/ 1435893 h 1669256"/>
              <a:gd name="connsiteX4" fmla="*/ 609600 w 1197769"/>
              <a:gd name="connsiteY4" fmla="*/ 1345406 h 1669256"/>
              <a:gd name="connsiteX5" fmla="*/ 671512 w 1197769"/>
              <a:gd name="connsiteY5" fmla="*/ 1247774 h 1669256"/>
              <a:gd name="connsiteX6" fmla="*/ 771526 w 1197769"/>
              <a:gd name="connsiteY6" fmla="*/ 1126331 h 1669256"/>
              <a:gd name="connsiteX7" fmla="*/ 840581 w 1197769"/>
              <a:gd name="connsiteY7" fmla="*/ 1045368 h 1669256"/>
              <a:gd name="connsiteX8" fmla="*/ 914400 w 1197769"/>
              <a:gd name="connsiteY8" fmla="*/ 916781 h 1669256"/>
              <a:gd name="connsiteX9" fmla="*/ 940594 w 1197769"/>
              <a:gd name="connsiteY9" fmla="*/ 873918 h 1669256"/>
              <a:gd name="connsiteX10" fmla="*/ 1012031 w 1197769"/>
              <a:gd name="connsiteY10" fmla="*/ 640556 h 1669256"/>
              <a:gd name="connsiteX11" fmla="*/ 1026319 w 1197769"/>
              <a:gd name="connsiteY11" fmla="*/ 609600 h 1669256"/>
              <a:gd name="connsiteX12" fmla="*/ 1069181 w 1197769"/>
              <a:gd name="connsiteY12" fmla="*/ 481012 h 1669256"/>
              <a:gd name="connsiteX13" fmla="*/ 1073944 w 1197769"/>
              <a:gd name="connsiteY13" fmla="*/ 445293 h 1669256"/>
              <a:gd name="connsiteX14" fmla="*/ 1076325 w 1197769"/>
              <a:gd name="connsiteY14" fmla="*/ 435768 h 1669256"/>
              <a:gd name="connsiteX15" fmla="*/ 1078706 w 1197769"/>
              <a:gd name="connsiteY15" fmla="*/ 397668 h 1669256"/>
              <a:gd name="connsiteX16" fmla="*/ 1090613 w 1197769"/>
              <a:gd name="connsiteY16" fmla="*/ 283368 h 1669256"/>
              <a:gd name="connsiteX17" fmla="*/ 1102519 w 1197769"/>
              <a:gd name="connsiteY17" fmla="*/ 266700 h 1669256"/>
              <a:gd name="connsiteX18" fmla="*/ 1109663 w 1197769"/>
              <a:gd name="connsiteY18" fmla="*/ 245268 h 1669256"/>
              <a:gd name="connsiteX19" fmla="*/ 1114425 w 1197769"/>
              <a:gd name="connsiteY19" fmla="*/ 233362 h 1669256"/>
              <a:gd name="connsiteX20" fmla="*/ 1190625 w 1197769"/>
              <a:gd name="connsiteY20" fmla="*/ 100012 h 1669256"/>
              <a:gd name="connsiteX21" fmla="*/ 1197769 w 1197769"/>
              <a:gd name="connsiteY21" fmla="*/ 50006 h 1669256"/>
              <a:gd name="connsiteX22" fmla="*/ 607219 w 1197769"/>
              <a:gd name="connsiteY22" fmla="*/ 0 h 1669256"/>
              <a:gd name="connsiteX23" fmla="*/ 502444 w 1197769"/>
              <a:gd name="connsiteY23" fmla="*/ 285750 h 1669256"/>
              <a:gd name="connsiteX24" fmla="*/ 364331 w 1197769"/>
              <a:gd name="connsiteY24" fmla="*/ 528637 h 1669256"/>
              <a:gd name="connsiteX25" fmla="*/ 350044 w 1197769"/>
              <a:gd name="connsiteY25" fmla="*/ 545306 h 1669256"/>
              <a:gd name="connsiteX26" fmla="*/ 342900 w 1197769"/>
              <a:gd name="connsiteY26" fmla="*/ 557212 h 1669256"/>
              <a:gd name="connsiteX27" fmla="*/ 328613 w 1197769"/>
              <a:gd name="connsiteY27" fmla="*/ 571500 h 1669256"/>
              <a:gd name="connsiteX28" fmla="*/ 326231 w 1197769"/>
              <a:gd name="connsiteY28" fmla="*/ 578643 h 1669256"/>
              <a:gd name="connsiteX29" fmla="*/ 185738 w 1197769"/>
              <a:gd name="connsiteY29" fmla="*/ 771525 h 1669256"/>
              <a:gd name="connsiteX30" fmla="*/ 171450 w 1197769"/>
              <a:gd name="connsiteY30" fmla="*/ 788193 h 1669256"/>
              <a:gd name="connsiteX31" fmla="*/ 169069 w 1197769"/>
              <a:gd name="connsiteY31" fmla="*/ 795337 h 1669256"/>
              <a:gd name="connsiteX32" fmla="*/ 76200 w 1197769"/>
              <a:gd name="connsiteY32" fmla="*/ 857250 h 1669256"/>
              <a:gd name="connsiteX33" fmla="*/ 59531 w 1197769"/>
              <a:gd name="connsiteY33" fmla="*/ 873918 h 1669256"/>
              <a:gd name="connsiteX34" fmla="*/ 50006 w 1197769"/>
              <a:gd name="connsiteY34" fmla="*/ 881062 h 1669256"/>
              <a:gd name="connsiteX35" fmla="*/ 0 w 1197769"/>
              <a:gd name="connsiteY35" fmla="*/ 921543 h 1669256"/>
              <a:gd name="connsiteX36" fmla="*/ 209550 w 1197769"/>
              <a:gd name="connsiteY36" fmla="*/ 1669256 h 1669256"/>
              <a:gd name="connsiteX0" fmla="*/ 209550 w 1197769"/>
              <a:gd name="connsiteY0" fmla="*/ 1669256 h 1669256"/>
              <a:gd name="connsiteX1" fmla="*/ 359569 w 1197769"/>
              <a:gd name="connsiteY1" fmla="*/ 1602581 h 1669256"/>
              <a:gd name="connsiteX2" fmla="*/ 471488 w 1197769"/>
              <a:gd name="connsiteY2" fmla="*/ 1519237 h 1669256"/>
              <a:gd name="connsiteX3" fmla="*/ 538164 w 1197769"/>
              <a:gd name="connsiteY3" fmla="*/ 1435893 h 1669256"/>
              <a:gd name="connsiteX4" fmla="*/ 609600 w 1197769"/>
              <a:gd name="connsiteY4" fmla="*/ 1345406 h 1669256"/>
              <a:gd name="connsiteX5" fmla="*/ 671512 w 1197769"/>
              <a:gd name="connsiteY5" fmla="*/ 1247774 h 1669256"/>
              <a:gd name="connsiteX6" fmla="*/ 771526 w 1197769"/>
              <a:gd name="connsiteY6" fmla="*/ 1126331 h 1669256"/>
              <a:gd name="connsiteX7" fmla="*/ 840581 w 1197769"/>
              <a:gd name="connsiteY7" fmla="*/ 1045368 h 1669256"/>
              <a:gd name="connsiteX8" fmla="*/ 914400 w 1197769"/>
              <a:gd name="connsiteY8" fmla="*/ 916781 h 1669256"/>
              <a:gd name="connsiteX9" fmla="*/ 971551 w 1197769"/>
              <a:gd name="connsiteY9" fmla="*/ 778668 h 1669256"/>
              <a:gd name="connsiteX10" fmla="*/ 1012031 w 1197769"/>
              <a:gd name="connsiteY10" fmla="*/ 640556 h 1669256"/>
              <a:gd name="connsiteX11" fmla="*/ 1026319 w 1197769"/>
              <a:gd name="connsiteY11" fmla="*/ 609600 h 1669256"/>
              <a:gd name="connsiteX12" fmla="*/ 1069181 w 1197769"/>
              <a:gd name="connsiteY12" fmla="*/ 481012 h 1669256"/>
              <a:gd name="connsiteX13" fmla="*/ 1073944 w 1197769"/>
              <a:gd name="connsiteY13" fmla="*/ 445293 h 1669256"/>
              <a:gd name="connsiteX14" fmla="*/ 1076325 w 1197769"/>
              <a:gd name="connsiteY14" fmla="*/ 435768 h 1669256"/>
              <a:gd name="connsiteX15" fmla="*/ 1078706 w 1197769"/>
              <a:gd name="connsiteY15" fmla="*/ 397668 h 1669256"/>
              <a:gd name="connsiteX16" fmla="*/ 1090613 w 1197769"/>
              <a:gd name="connsiteY16" fmla="*/ 283368 h 1669256"/>
              <a:gd name="connsiteX17" fmla="*/ 1102519 w 1197769"/>
              <a:gd name="connsiteY17" fmla="*/ 266700 h 1669256"/>
              <a:gd name="connsiteX18" fmla="*/ 1109663 w 1197769"/>
              <a:gd name="connsiteY18" fmla="*/ 245268 h 1669256"/>
              <a:gd name="connsiteX19" fmla="*/ 1114425 w 1197769"/>
              <a:gd name="connsiteY19" fmla="*/ 233362 h 1669256"/>
              <a:gd name="connsiteX20" fmla="*/ 1190625 w 1197769"/>
              <a:gd name="connsiteY20" fmla="*/ 100012 h 1669256"/>
              <a:gd name="connsiteX21" fmla="*/ 1197769 w 1197769"/>
              <a:gd name="connsiteY21" fmla="*/ 50006 h 1669256"/>
              <a:gd name="connsiteX22" fmla="*/ 607219 w 1197769"/>
              <a:gd name="connsiteY22" fmla="*/ 0 h 1669256"/>
              <a:gd name="connsiteX23" fmla="*/ 502444 w 1197769"/>
              <a:gd name="connsiteY23" fmla="*/ 285750 h 1669256"/>
              <a:gd name="connsiteX24" fmla="*/ 364331 w 1197769"/>
              <a:gd name="connsiteY24" fmla="*/ 528637 h 1669256"/>
              <a:gd name="connsiteX25" fmla="*/ 350044 w 1197769"/>
              <a:gd name="connsiteY25" fmla="*/ 545306 h 1669256"/>
              <a:gd name="connsiteX26" fmla="*/ 342900 w 1197769"/>
              <a:gd name="connsiteY26" fmla="*/ 557212 h 1669256"/>
              <a:gd name="connsiteX27" fmla="*/ 328613 w 1197769"/>
              <a:gd name="connsiteY27" fmla="*/ 571500 h 1669256"/>
              <a:gd name="connsiteX28" fmla="*/ 326231 w 1197769"/>
              <a:gd name="connsiteY28" fmla="*/ 578643 h 1669256"/>
              <a:gd name="connsiteX29" fmla="*/ 185738 w 1197769"/>
              <a:gd name="connsiteY29" fmla="*/ 771525 h 1669256"/>
              <a:gd name="connsiteX30" fmla="*/ 171450 w 1197769"/>
              <a:gd name="connsiteY30" fmla="*/ 788193 h 1669256"/>
              <a:gd name="connsiteX31" fmla="*/ 169069 w 1197769"/>
              <a:gd name="connsiteY31" fmla="*/ 795337 h 1669256"/>
              <a:gd name="connsiteX32" fmla="*/ 76200 w 1197769"/>
              <a:gd name="connsiteY32" fmla="*/ 857250 h 1669256"/>
              <a:gd name="connsiteX33" fmla="*/ 59531 w 1197769"/>
              <a:gd name="connsiteY33" fmla="*/ 873918 h 1669256"/>
              <a:gd name="connsiteX34" fmla="*/ 50006 w 1197769"/>
              <a:gd name="connsiteY34" fmla="*/ 881062 h 1669256"/>
              <a:gd name="connsiteX35" fmla="*/ 0 w 1197769"/>
              <a:gd name="connsiteY35" fmla="*/ 921543 h 1669256"/>
              <a:gd name="connsiteX36" fmla="*/ 209550 w 1197769"/>
              <a:gd name="connsiteY36" fmla="*/ 1669256 h 1669256"/>
              <a:gd name="connsiteX0" fmla="*/ 209550 w 1197769"/>
              <a:gd name="connsiteY0" fmla="*/ 1669256 h 1669256"/>
              <a:gd name="connsiteX1" fmla="*/ 359569 w 1197769"/>
              <a:gd name="connsiteY1" fmla="*/ 1602581 h 1669256"/>
              <a:gd name="connsiteX2" fmla="*/ 471488 w 1197769"/>
              <a:gd name="connsiteY2" fmla="*/ 1519237 h 1669256"/>
              <a:gd name="connsiteX3" fmla="*/ 538164 w 1197769"/>
              <a:gd name="connsiteY3" fmla="*/ 1435893 h 1669256"/>
              <a:gd name="connsiteX4" fmla="*/ 609600 w 1197769"/>
              <a:gd name="connsiteY4" fmla="*/ 1345406 h 1669256"/>
              <a:gd name="connsiteX5" fmla="*/ 671512 w 1197769"/>
              <a:gd name="connsiteY5" fmla="*/ 1247774 h 1669256"/>
              <a:gd name="connsiteX6" fmla="*/ 771526 w 1197769"/>
              <a:gd name="connsiteY6" fmla="*/ 1126331 h 1669256"/>
              <a:gd name="connsiteX7" fmla="*/ 840581 w 1197769"/>
              <a:gd name="connsiteY7" fmla="*/ 1045368 h 1669256"/>
              <a:gd name="connsiteX8" fmla="*/ 914400 w 1197769"/>
              <a:gd name="connsiteY8" fmla="*/ 916781 h 1669256"/>
              <a:gd name="connsiteX9" fmla="*/ 971551 w 1197769"/>
              <a:gd name="connsiteY9" fmla="*/ 778668 h 1669256"/>
              <a:gd name="connsiteX10" fmla="*/ 1012031 w 1197769"/>
              <a:gd name="connsiteY10" fmla="*/ 640556 h 1669256"/>
              <a:gd name="connsiteX11" fmla="*/ 1026319 w 1197769"/>
              <a:gd name="connsiteY11" fmla="*/ 609600 h 1669256"/>
              <a:gd name="connsiteX12" fmla="*/ 1069181 w 1197769"/>
              <a:gd name="connsiteY12" fmla="*/ 481012 h 1669256"/>
              <a:gd name="connsiteX13" fmla="*/ 1073944 w 1197769"/>
              <a:gd name="connsiteY13" fmla="*/ 445293 h 1669256"/>
              <a:gd name="connsiteX14" fmla="*/ 1076325 w 1197769"/>
              <a:gd name="connsiteY14" fmla="*/ 435768 h 1669256"/>
              <a:gd name="connsiteX15" fmla="*/ 1078706 w 1197769"/>
              <a:gd name="connsiteY15" fmla="*/ 397668 h 1669256"/>
              <a:gd name="connsiteX16" fmla="*/ 1090613 w 1197769"/>
              <a:gd name="connsiteY16" fmla="*/ 283368 h 1669256"/>
              <a:gd name="connsiteX17" fmla="*/ 1102519 w 1197769"/>
              <a:gd name="connsiteY17" fmla="*/ 266700 h 1669256"/>
              <a:gd name="connsiteX18" fmla="*/ 1109663 w 1197769"/>
              <a:gd name="connsiteY18" fmla="*/ 245268 h 1669256"/>
              <a:gd name="connsiteX19" fmla="*/ 1114425 w 1197769"/>
              <a:gd name="connsiteY19" fmla="*/ 233362 h 1669256"/>
              <a:gd name="connsiteX20" fmla="*/ 1190625 w 1197769"/>
              <a:gd name="connsiteY20" fmla="*/ 100012 h 1669256"/>
              <a:gd name="connsiteX21" fmla="*/ 1197769 w 1197769"/>
              <a:gd name="connsiteY21" fmla="*/ 50006 h 1669256"/>
              <a:gd name="connsiteX22" fmla="*/ 607219 w 1197769"/>
              <a:gd name="connsiteY22" fmla="*/ 0 h 1669256"/>
              <a:gd name="connsiteX23" fmla="*/ 502444 w 1197769"/>
              <a:gd name="connsiteY23" fmla="*/ 285750 h 1669256"/>
              <a:gd name="connsiteX24" fmla="*/ 364331 w 1197769"/>
              <a:gd name="connsiteY24" fmla="*/ 528637 h 1669256"/>
              <a:gd name="connsiteX25" fmla="*/ 350044 w 1197769"/>
              <a:gd name="connsiteY25" fmla="*/ 545306 h 1669256"/>
              <a:gd name="connsiteX26" fmla="*/ 342900 w 1197769"/>
              <a:gd name="connsiteY26" fmla="*/ 557212 h 1669256"/>
              <a:gd name="connsiteX27" fmla="*/ 328613 w 1197769"/>
              <a:gd name="connsiteY27" fmla="*/ 571500 h 1669256"/>
              <a:gd name="connsiteX28" fmla="*/ 326231 w 1197769"/>
              <a:gd name="connsiteY28" fmla="*/ 578643 h 1669256"/>
              <a:gd name="connsiteX29" fmla="*/ 185738 w 1197769"/>
              <a:gd name="connsiteY29" fmla="*/ 771525 h 1669256"/>
              <a:gd name="connsiteX30" fmla="*/ 171450 w 1197769"/>
              <a:gd name="connsiteY30" fmla="*/ 788193 h 1669256"/>
              <a:gd name="connsiteX31" fmla="*/ 169069 w 1197769"/>
              <a:gd name="connsiteY31" fmla="*/ 795337 h 1669256"/>
              <a:gd name="connsiteX32" fmla="*/ 76200 w 1197769"/>
              <a:gd name="connsiteY32" fmla="*/ 857250 h 1669256"/>
              <a:gd name="connsiteX33" fmla="*/ 59531 w 1197769"/>
              <a:gd name="connsiteY33" fmla="*/ 873918 h 1669256"/>
              <a:gd name="connsiteX34" fmla="*/ 50006 w 1197769"/>
              <a:gd name="connsiteY34" fmla="*/ 881062 h 1669256"/>
              <a:gd name="connsiteX35" fmla="*/ 0 w 1197769"/>
              <a:gd name="connsiteY35" fmla="*/ 921543 h 1669256"/>
              <a:gd name="connsiteX36" fmla="*/ 209550 w 1197769"/>
              <a:gd name="connsiteY36" fmla="*/ 1669256 h 1669256"/>
              <a:gd name="connsiteX0" fmla="*/ 209550 w 1197769"/>
              <a:gd name="connsiteY0" fmla="*/ 1669256 h 1669256"/>
              <a:gd name="connsiteX1" fmla="*/ 359569 w 1197769"/>
              <a:gd name="connsiteY1" fmla="*/ 1602581 h 1669256"/>
              <a:gd name="connsiteX2" fmla="*/ 471488 w 1197769"/>
              <a:gd name="connsiteY2" fmla="*/ 1519237 h 1669256"/>
              <a:gd name="connsiteX3" fmla="*/ 538164 w 1197769"/>
              <a:gd name="connsiteY3" fmla="*/ 1435893 h 1669256"/>
              <a:gd name="connsiteX4" fmla="*/ 609600 w 1197769"/>
              <a:gd name="connsiteY4" fmla="*/ 1345406 h 1669256"/>
              <a:gd name="connsiteX5" fmla="*/ 671512 w 1197769"/>
              <a:gd name="connsiteY5" fmla="*/ 1247774 h 1669256"/>
              <a:gd name="connsiteX6" fmla="*/ 771526 w 1197769"/>
              <a:gd name="connsiteY6" fmla="*/ 1126331 h 1669256"/>
              <a:gd name="connsiteX7" fmla="*/ 840581 w 1197769"/>
              <a:gd name="connsiteY7" fmla="*/ 1045368 h 1669256"/>
              <a:gd name="connsiteX8" fmla="*/ 914400 w 1197769"/>
              <a:gd name="connsiteY8" fmla="*/ 916781 h 1669256"/>
              <a:gd name="connsiteX9" fmla="*/ 971551 w 1197769"/>
              <a:gd name="connsiteY9" fmla="*/ 778668 h 1669256"/>
              <a:gd name="connsiteX10" fmla="*/ 1012031 w 1197769"/>
              <a:gd name="connsiteY10" fmla="*/ 640556 h 1669256"/>
              <a:gd name="connsiteX11" fmla="*/ 1026319 w 1197769"/>
              <a:gd name="connsiteY11" fmla="*/ 609600 h 1669256"/>
              <a:gd name="connsiteX12" fmla="*/ 1069181 w 1197769"/>
              <a:gd name="connsiteY12" fmla="*/ 481012 h 1669256"/>
              <a:gd name="connsiteX13" fmla="*/ 1073944 w 1197769"/>
              <a:gd name="connsiteY13" fmla="*/ 445293 h 1669256"/>
              <a:gd name="connsiteX14" fmla="*/ 1076325 w 1197769"/>
              <a:gd name="connsiteY14" fmla="*/ 435768 h 1669256"/>
              <a:gd name="connsiteX15" fmla="*/ 1078706 w 1197769"/>
              <a:gd name="connsiteY15" fmla="*/ 397668 h 1669256"/>
              <a:gd name="connsiteX16" fmla="*/ 1090613 w 1197769"/>
              <a:gd name="connsiteY16" fmla="*/ 283368 h 1669256"/>
              <a:gd name="connsiteX17" fmla="*/ 1102519 w 1197769"/>
              <a:gd name="connsiteY17" fmla="*/ 266700 h 1669256"/>
              <a:gd name="connsiteX18" fmla="*/ 1109663 w 1197769"/>
              <a:gd name="connsiteY18" fmla="*/ 245268 h 1669256"/>
              <a:gd name="connsiteX19" fmla="*/ 1114425 w 1197769"/>
              <a:gd name="connsiteY19" fmla="*/ 233362 h 1669256"/>
              <a:gd name="connsiteX20" fmla="*/ 1190625 w 1197769"/>
              <a:gd name="connsiteY20" fmla="*/ 100012 h 1669256"/>
              <a:gd name="connsiteX21" fmla="*/ 1197769 w 1197769"/>
              <a:gd name="connsiteY21" fmla="*/ 50006 h 1669256"/>
              <a:gd name="connsiteX22" fmla="*/ 607219 w 1197769"/>
              <a:gd name="connsiteY22" fmla="*/ 0 h 1669256"/>
              <a:gd name="connsiteX23" fmla="*/ 502444 w 1197769"/>
              <a:gd name="connsiteY23" fmla="*/ 285750 h 1669256"/>
              <a:gd name="connsiteX24" fmla="*/ 364331 w 1197769"/>
              <a:gd name="connsiteY24" fmla="*/ 528637 h 1669256"/>
              <a:gd name="connsiteX25" fmla="*/ 350044 w 1197769"/>
              <a:gd name="connsiteY25" fmla="*/ 545306 h 1669256"/>
              <a:gd name="connsiteX26" fmla="*/ 342900 w 1197769"/>
              <a:gd name="connsiteY26" fmla="*/ 557212 h 1669256"/>
              <a:gd name="connsiteX27" fmla="*/ 328613 w 1197769"/>
              <a:gd name="connsiteY27" fmla="*/ 571500 h 1669256"/>
              <a:gd name="connsiteX28" fmla="*/ 326231 w 1197769"/>
              <a:gd name="connsiteY28" fmla="*/ 578643 h 1669256"/>
              <a:gd name="connsiteX29" fmla="*/ 185738 w 1197769"/>
              <a:gd name="connsiteY29" fmla="*/ 771525 h 1669256"/>
              <a:gd name="connsiteX30" fmla="*/ 171450 w 1197769"/>
              <a:gd name="connsiteY30" fmla="*/ 788193 h 1669256"/>
              <a:gd name="connsiteX31" fmla="*/ 169069 w 1197769"/>
              <a:gd name="connsiteY31" fmla="*/ 795337 h 1669256"/>
              <a:gd name="connsiteX32" fmla="*/ 76200 w 1197769"/>
              <a:gd name="connsiteY32" fmla="*/ 857250 h 1669256"/>
              <a:gd name="connsiteX33" fmla="*/ 59531 w 1197769"/>
              <a:gd name="connsiteY33" fmla="*/ 873918 h 1669256"/>
              <a:gd name="connsiteX34" fmla="*/ 50006 w 1197769"/>
              <a:gd name="connsiteY34" fmla="*/ 881062 h 1669256"/>
              <a:gd name="connsiteX35" fmla="*/ 0 w 1197769"/>
              <a:gd name="connsiteY35" fmla="*/ 921543 h 1669256"/>
              <a:gd name="connsiteX36" fmla="*/ 209550 w 1197769"/>
              <a:gd name="connsiteY36" fmla="*/ 1669256 h 1669256"/>
              <a:gd name="connsiteX0" fmla="*/ 209550 w 1197769"/>
              <a:gd name="connsiteY0" fmla="*/ 1669256 h 1669256"/>
              <a:gd name="connsiteX1" fmla="*/ 359569 w 1197769"/>
              <a:gd name="connsiteY1" fmla="*/ 1602581 h 1669256"/>
              <a:gd name="connsiteX2" fmla="*/ 471488 w 1197769"/>
              <a:gd name="connsiteY2" fmla="*/ 1519237 h 1669256"/>
              <a:gd name="connsiteX3" fmla="*/ 538164 w 1197769"/>
              <a:gd name="connsiteY3" fmla="*/ 1435893 h 1669256"/>
              <a:gd name="connsiteX4" fmla="*/ 609600 w 1197769"/>
              <a:gd name="connsiteY4" fmla="*/ 1345406 h 1669256"/>
              <a:gd name="connsiteX5" fmla="*/ 671512 w 1197769"/>
              <a:gd name="connsiteY5" fmla="*/ 1247774 h 1669256"/>
              <a:gd name="connsiteX6" fmla="*/ 771526 w 1197769"/>
              <a:gd name="connsiteY6" fmla="*/ 1126331 h 1669256"/>
              <a:gd name="connsiteX7" fmla="*/ 840581 w 1197769"/>
              <a:gd name="connsiteY7" fmla="*/ 1045368 h 1669256"/>
              <a:gd name="connsiteX8" fmla="*/ 914400 w 1197769"/>
              <a:gd name="connsiteY8" fmla="*/ 916781 h 1669256"/>
              <a:gd name="connsiteX9" fmla="*/ 971551 w 1197769"/>
              <a:gd name="connsiteY9" fmla="*/ 778668 h 1669256"/>
              <a:gd name="connsiteX10" fmla="*/ 1012031 w 1197769"/>
              <a:gd name="connsiteY10" fmla="*/ 640556 h 1669256"/>
              <a:gd name="connsiteX11" fmla="*/ 1069181 w 1197769"/>
              <a:gd name="connsiteY11" fmla="*/ 481012 h 1669256"/>
              <a:gd name="connsiteX12" fmla="*/ 1073944 w 1197769"/>
              <a:gd name="connsiteY12" fmla="*/ 445293 h 1669256"/>
              <a:gd name="connsiteX13" fmla="*/ 1076325 w 1197769"/>
              <a:gd name="connsiteY13" fmla="*/ 435768 h 1669256"/>
              <a:gd name="connsiteX14" fmla="*/ 1078706 w 1197769"/>
              <a:gd name="connsiteY14" fmla="*/ 397668 h 1669256"/>
              <a:gd name="connsiteX15" fmla="*/ 1090613 w 1197769"/>
              <a:gd name="connsiteY15" fmla="*/ 283368 h 1669256"/>
              <a:gd name="connsiteX16" fmla="*/ 1102519 w 1197769"/>
              <a:gd name="connsiteY16" fmla="*/ 266700 h 1669256"/>
              <a:gd name="connsiteX17" fmla="*/ 1109663 w 1197769"/>
              <a:gd name="connsiteY17" fmla="*/ 245268 h 1669256"/>
              <a:gd name="connsiteX18" fmla="*/ 1114425 w 1197769"/>
              <a:gd name="connsiteY18" fmla="*/ 233362 h 1669256"/>
              <a:gd name="connsiteX19" fmla="*/ 1190625 w 1197769"/>
              <a:gd name="connsiteY19" fmla="*/ 100012 h 1669256"/>
              <a:gd name="connsiteX20" fmla="*/ 1197769 w 1197769"/>
              <a:gd name="connsiteY20" fmla="*/ 50006 h 1669256"/>
              <a:gd name="connsiteX21" fmla="*/ 607219 w 1197769"/>
              <a:gd name="connsiteY21" fmla="*/ 0 h 1669256"/>
              <a:gd name="connsiteX22" fmla="*/ 502444 w 1197769"/>
              <a:gd name="connsiteY22" fmla="*/ 285750 h 1669256"/>
              <a:gd name="connsiteX23" fmla="*/ 364331 w 1197769"/>
              <a:gd name="connsiteY23" fmla="*/ 528637 h 1669256"/>
              <a:gd name="connsiteX24" fmla="*/ 350044 w 1197769"/>
              <a:gd name="connsiteY24" fmla="*/ 545306 h 1669256"/>
              <a:gd name="connsiteX25" fmla="*/ 342900 w 1197769"/>
              <a:gd name="connsiteY25" fmla="*/ 557212 h 1669256"/>
              <a:gd name="connsiteX26" fmla="*/ 328613 w 1197769"/>
              <a:gd name="connsiteY26" fmla="*/ 571500 h 1669256"/>
              <a:gd name="connsiteX27" fmla="*/ 326231 w 1197769"/>
              <a:gd name="connsiteY27" fmla="*/ 578643 h 1669256"/>
              <a:gd name="connsiteX28" fmla="*/ 185738 w 1197769"/>
              <a:gd name="connsiteY28" fmla="*/ 771525 h 1669256"/>
              <a:gd name="connsiteX29" fmla="*/ 171450 w 1197769"/>
              <a:gd name="connsiteY29" fmla="*/ 788193 h 1669256"/>
              <a:gd name="connsiteX30" fmla="*/ 169069 w 1197769"/>
              <a:gd name="connsiteY30" fmla="*/ 795337 h 1669256"/>
              <a:gd name="connsiteX31" fmla="*/ 76200 w 1197769"/>
              <a:gd name="connsiteY31" fmla="*/ 857250 h 1669256"/>
              <a:gd name="connsiteX32" fmla="*/ 59531 w 1197769"/>
              <a:gd name="connsiteY32" fmla="*/ 873918 h 1669256"/>
              <a:gd name="connsiteX33" fmla="*/ 50006 w 1197769"/>
              <a:gd name="connsiteY33" fmla="*/ 881062 h 1669256"/>
              <a:gd name="connsiteX34" fmla="*/ 0 w 1197769"/>
              <a:gd name="connsiteY34" fmla="*/ 921543 h 1669256"/>
              <a:gd name="connsiteX35" fmla="*/ 209550 w 1197769"/>
              <a:gd name="connsiteY35" fmla="*/ 1669256 h 1669256"/>
              <a:gd name="connsiteX0" fmla="*/ 209550 w 1197769"/>
              <a:gd name="connsiteY0" fmla="*/ 1669256 h 1669256"/>
              <a:gd name="connsiteX1" fmla="*/ 359569 w 1197769"/>
              <a:gd name="connsiteY1" fmla="*/ 1602581 h 1669256"/>
              <a:gd name="connsiteX2" fmla="*/ 471488 w 1197769"/>
              <a:gd name="connsiteY2" fmla="*/ 1519237 h 1669256"/>
              <a:gd name="connsiteX3" fmla="*/ 538164 w 1197769"/>
              <a:gd name="connsiteY3" fmla="*/ 1435893 h 1669256"/>
              <a:gd name="connsiteX4" fmla="*/ 609600 w 1197769"/>
              <a:gd name="connsiteY4" fmla="*/ 1345406 h 1669256"/>
              <a:gd name="connsiteX5" fmla="*/ 671512 w 1197769"/>
              <a:gd name="connsiteY5" fmla="*/ 1247774 h 1669256"/>
              <a:gd name="connsiteX6" fmla="*/ 771526 w 1197769"/>
              <a:gd name="connsiteY6" fmla="*/ 1126331 h 1669256"/>
              <a:gd name="connsiteX7" fmla="*/ 840581 w 1197769"/>
              <a:gd name="connsiteY7" fmla="*/ 1045368 h 1669256"/>
              <a:gd name="connsiteX8" fmla="*/ 914400 w 1197769"/>
              <a:gd name="connsiteY8" fmla="*/ 916781 h 1669256"/>
              <a:gd name="connsiteX9" fmla="*/ 971551 w 1197769"/>
              <a:gd name="connsiteY9" fmla="*/ 778668 h 1669256"/>
              <a:gd name="connsiteX10" fmla="*/ 1012031 w 1197769"/>
              <a:gd name="connsiteY10" fmla="*/ 640556 h 1669256"/>
              <a:gd name="connsiteX11" fmla="*/ 1066800 w 1197769"/>
              <a:gd name="connsiteY11" fmla="*/ 516730 h 1669256"/>
              <a:gd name="connsiteX12" fmla="*/ 1073944 w 1197769"/>
              <a:gd name="connsiteY12" fmla="*/ 445293 h 1669256"/>
              <a:gd name="connsiteX13" fmla="*/ 1076325 w 1197769"/>
              <a:gd name="connsiteY13" fmla="*/ 435768 h 1669256"/>
              <a:gd name="connsiteX14" fmla="*/ 1078706 w 1197769"/>
              <a:gd name="connsiteY14" fmla="*/ 397668 h 1669256"/>
              <a:gd name="connsiteX15" fmla="*/ 1090613 w 1197769"/>
              <a:gd name="connsiteY15" fmla="*/ 283368 h 1669256"/>
              <a:gd name="connsiteX16" fmla="*/ 1102519 w 1197769"/>
              <a:gd name="connsiteY16" fmla="*/ 266700 h 1669256"/>
              <a:gd name="connsiteX17" fmla="*/ 1109663 w 1197769"/>
              <a:gd name="connsiteY17" fmla="*/ 245268 h 1669256"/>
              <a:gd name="connsiteX18" fmla="*/ 1114425 w 1197769"/>
              <a:gd name="connsiteY18" fmla="*/ 233362 h 1669256"/>
              <a:gd name="connsiteX19" fmla="*/ 1190625 w 1197769"/>
              <a:gd name="connsiteY19" fmla="*/ 100012 h 1669256"/>
              <a:gd name="connsiteX20" fmla="*/ 1197769 w 1197769"/>
              <a:gd name="connsiteY20" fmla="*/ 50006 h 1669256"/>
              <a:gd name="connsiteX21" fmla="*/ 607219 w 1197769"/>
              <a:gd name="connsiteY21" fmla="*/ 0 h 1669256"/>
              <a:gd name="connsiteX22" fmla="*/ 502444 w 1197769"/>
              <a:gd name="connsiteY22" fmla="*/ 285750 h 1669256"/>
              <a:gd name="connsiteX23" fmla="*/ 364331 w 1197769"/>
              <a:gd name="connsiteY23" fmla="*/ 528637 h 1669256"/>
              <a:gd name="connsiteX24" fmla="*/ 350044 w 1197769"/>
              <a:gd name="connsiteY24" fmla="*/ 545306 h 1669256"/>
              <a:gd name="connsiteX25" fmla="*/ 342900 w 1197769"/>
              <a:gd name="connsiteY25" fmla="*/ 557212 h 1669256"/>
              <a:gd name="connsiteX26" fmla="*/ 328613 w 1197769"/>
              <a:gd name="connsiteY26" fmla="*/ 571500 h 1669256"/>
              <a:gd name="connsiteX27" fmla="*/ 326231 w 1197769"/>
              <a:gd name="connsiteY27" fmla="*/ 578643 h 1669256"/>
              <a:gd name="connsiteX28" fmla="*/ 185738 w 1197769"/>
              <a:gd name="connsiteY28" fmla="*/ 771525 h 1669256"/>
              <a:gd name="connsiteX29" fmla="*/ 171450 w 1197769"/>
              <a:gd name="connsiteY29" fmla="*/ 788193 h 1669256"/>
              <a:gd name="connsiteX30" fmla="*/ 169069 w 1197769"/>
              <a:gd name="connsiteY30" fmla="*/ 795337 h 1669256"/>
              <a:gd name="connsiteX31" fmla="*/ 76200 w 1197769"/>
              <a:gd name="connsiteY31" fmla="*/ 857250 h 1669256"/>
              <a:gd name="connsiteX32" fmla="*/ 59531 w 1197769"/>
              <a:gd name="connsiteY32" fmla="*/ 873918 h 1669256"/>
              <a:gd name="connsiteX33" fmla="*/ 50006 w 1197769"/>
              <a:gd name="connsiteY33" fmla="*/ 881062 h 1669256"/>
              <a:gd name="connsiteX34" fmla="*/ 0 w 1197769"/>
              <a:gd name="connsiteY34" fmla="*/ 921543 h 1669256"/>
              <a:gd name="connsiteX35" fmla="*/ 209550 w 1197769"/>
              <a:gd name="connsiteY35" fmla="*/ 1669256 h 1669256"/>
              <a:gd name="connsiteX0" fmla="*/ 209550 w 1197769"/>
              <a:gd name="connsiteY0" fmla="*/ 1669256 h 1669256"/>
              <a:gd name="connsiteX1" fmla="*/ 359569 w 1197769"/>
              <a:gd name="connsiteY1" fmla="*/ 1602581 h 1669256"/>
              <a:gd name="connsiteX2" fmla="*/ 471488 w 1197769"/>
              <a:gd name="connsiteY2" fmla="*/ 1519237 h 1669256"/>
              <a:gd name="connsiteX3" fmla="*/ 538164 w 1197769"/>
              <a:gd name="connsiteY3" fmla="*/ 1435893 h 1669256"/>
              <a:gd name="connsiteX4" fmla="*/ 609600 w 1197769"/>
              <a:gd name="connsiteY4" fmla="*/ 1345406 h 1669256"/>
              <a:gd name="connsiteX5" fmla="*/ 671512 w 1197769"/>
              <a:gd name="connsiteY5" fmla="*/ 1247774 h 1669256"/>
              <a:gd name="connsiteX6" fmla="*/ 771526 w 1197769"/>
              <a:gd name="connsiteY6" fmla="*/ 1126331 h 1669256"/>
              <a:gd name="connsiteX7" fmla="*/ 840581 w 1197769"/>
              <a:gd name="connsiteY7" fmla="*/ 1045368 h 1669256"/>
              <a:gd name="connsiteX8" fmla="*/ 914400 w 1197769"/>
              <a:gd name="connsiteY8" fmla="*/ 916781 h 1669256"/>
              <a:gd name="connsiteX9" fmla="*/ 971551 w 1197769"/>
              <a:gd name="connsiteY9" fmla="*/ 778668 h 1669256"/>
              <a:gd name="connsiteX10" fmla="*/ 1012031 w 1197769"/>
              <a:gd name="connsiteY10" fmla="*/ 640556 h 1669256"/>
              <a:gd name="connsiteX11" fmla="*/ 1066800 w 1197769"/>
              <a:gd name="connsiteY11" fmla="*/ 516730 h 1669256"/>
              <a:gd name="connsiteX12" fmla="*/ 1073944 w 1197769"/>
              <a:gd name="connsiteY12" fmla="*/ 445293 h 1669256"/>
              <a:gd name="connsiteX13" fmla="*/ 1076325 w 1197769"/>
              <a:gd name="connsiteY13" fmla="*/ 435768 h 1669256"/>
              <a:gd name="connsiteX14" fmla="*/ 1078706 w 1197769"/>
              <a:gd name="connsiteY14" fmla="*/ 397668 h 1669256"/>
              <a:gd name="connsiteX15" fmla="*/ 1090613 w 1197769"/>
              <a:gd name="connsiteY15" fmla="*/ 283368 h 1669256"/>
              <a:gd name="connsiteX16" fmla="*/ 1102519 w 1197769"/>
              <a:gd name="connsiteY16" fmla="*/ 266700 h 1669256"/>
              <a:gd name="connsiteX17" fmla="*/ 1109663 w 1197769"/>
              <a:gd name="connsiteY17" fmla="*/ 245268 h 1669256"/>
              <a:gd name="connsiteX18" fmla="*/ 1114425 w 1197769"/>
              <a:gd name="connsiteY18" fmla="*/ 233362 h 1669256"/>
              <a:gd name="connsiteX19" fmla="*/ 1190625 w 1197769"/>
              <a:gd name="connsiteY19" fmla="*/ 100012 h 1669256"/>
              <a:gd name="connsiteX20" fmla="*/ 1197769 w 1197769"/>
              <a:gd name="connsiteY20" fmla="*/ 50006 h 1669256"/>
              <a:gd name="connsiteX21" fmla="*/ 607219 w 1197769"/>
              <a:gd name="connsiteY21" fmla="*/ 0 h 1669256"/>
              <a:gd name="connsiteX22" fmla="*/ 502444 w 1197769"/>
              <a:gd name="connsiteY22" fmla="*/ 285750 h 1669256"/>
              <a:gd name="connsiteX23" fmla="*/ 364331 w 1197769"/>
              <a:gd name="connsiteY23" fmla="*/ 528637 h 1669256"/>
              <a:gd name="connsiteX24" fmla="*/ 350044 w 1197769"/>
              <a:gd name="connsiteY24" fmla="*/ 545306 h 1669256"/>
              <a:gd name="connsiteX25" fmla="*/ 342900 w 1197769"/>
              <a:gd name="connsiteY25" fmla="*/ 557212 h 1669256"/>
              <a:gd name="connsiteX26" fmla="*/ 328613 w 1197769"/>
              <a:gd name="connsiteY26" fmla="*/ 571500 h 1669256"/>
              <a:gd name="connsiteX27" fmla="*/ 326231 w 1197769"/>
              <a:gd name="connsiteY27" fmla="*/ 578643 h 1669256"/>
              <a:gd name="connsiteX28" fmla="*/ 185738 w 1197769"/>
              <a:gd name="connsiteY28" fmla="*/ 771525 h 1669256"/>
              <a:gd name="connsiteX29" fmla="*/ 171450 w 1197769"/>
              <a:gd name="connsiteY29" fmla="*/ 788193 h 1669256"/>
              <a:gd name="connsiteX30" fmla="*/ 169069 w 1197769"/>
              <a:gd name="connsiteY30" fmla="*/ 795337 h 1669256"/>
              <a:gd name="connsiteX31" fmla="*/ 76200 w 1197769"/>
              <a:gd name="connsiteY31" fmla="*/ 857250 h 1669256"/>
              <a:gd name="connsiteX32" fmla="*/ 59531 w 1197769"/>
              <a:gd name="connsiteY32" fmla="*/ 873918 h 1669256"/>
              <a:gd name="connsiteX33" fmla="*/ 50006 w 1197769"/>
              <a:gd name="connsiteY33" fmla="*/ 881062 h 1669256"/>
              <a:gd name="connsiteX34" fmla="*/ 0 w 1197769"/>
              <a:gd name="connsiteY34" fmla="*/ 921543 h 1669256"/>
              <a:gd name="connsiteX35" fmla="*/ 209550 w 1197769"/>
              <a:gd name="connsiteY35" fmla="*/ 1669256 h 1669256"/>
              <a:gd name="connsiteX0" fmla="*/ 209550 w 1197769"/>
              <a:gd name="connsiteY0" fmla="*/ 1669256 h 1669256"/>
              <a:gd name="connsiteX1" fmla="*/ 359569 w 1197769"/>
              <a:gd name="connsiteY1" fmla="*/ 1602581 h 1669256"/>
              <a:gd name="connsiteX2" fmla="*/ 471488 w 1197769"/>
              <a:gd name="connsiteY2" fmla="*/ 1519237 h 1669256"/>
              <a:gd name="connsiteX3" fmla="*/ 538164 w 1197769"/>
              <a:gd name="connsiteY3" fmla="*/ 1435893 h 1669256"/>
              <a:gd name="connsiteX4" fmla="*/ 609600 w 1197769"/>
              <a:gd name="connsiteY4" fmla="*/ 1345406 h 1669256"/>
              <a:gd name="connsiteX5" fmla="*/ 671512 w 1197769"/>
              <a:gd name="connsiteY5" fmla="*/ 1247774 h 1669256"/>
              <a:gd name="connsiteX6" fmla="*/ 771526 w 1197769"/>
              <a:gd name="connsiteY6" fmla="*/ 1126331 h 1669256"/>
              <a:gd name="connsiteX7" fmla="*/ 840581 w 1197769"/>
              <a:gd name="connsiteY7" fmla="*/ 1045368 h 1669256"/>
              <a:gd name="connsiteX8" fmla="*/ 914400 w 1197769"/>
              <a:gd name="connsiteY8" fmla="*/ 916781 h 1669256"/>
              <a:gd name="connsiteX9" fmla="*/ 971551 w 1197769"/>
              <a:gd name="connsiteY9" fmla="*/ 778668 h 1669256"/>
              <a:gd name="connsiteX10" fmla="*/ 1012031 w 1197769"/>
              <a:gd name="connsiteY10" fmla="*/ 640556 h 1669256"/>
              <a:gd name="connsiteX11" fmla="*/ 1066800 w 1197769"/>
              <a:gd name="connsiteY11" fmla="*/ 516730 h 1669256"/>
              <a:gd name="connsiteX12" fmla="*/ 1073944 w 1197769"/>
              <a:gd name="connsiteY12" fmla="*/ 445293 h 1669256"/>
              <a:gd name="connsiteX13" fmla="*/ 1078706 w 1197769"/>
              <a:gd name="connsiteY13" fmla="*/ 397668 h 1669256"/>
              <a:gd name="connsiteX14" fmla="*/ 1090613 w 1197769"/>
              <a:gd name="connsiteY14" fmla="*/ 283368 h 1669256"/>
              <a:gd name="connsiteX15" fmla="*/ 1102519 w 1197769"/>
              <a:gd name="connsiteY15" fmla="*/ 266700 h 1669256"/>
              <a:gd name="connsiteX16" fmla="*/ 1109663 w 1197769"/>
              <a:gd name="connsiteY16" fmla="*/ 245268 h 1669256"/>
              <a:gd name="connsiteX17" fmla="*/ 1114425 w 1197769"/>
              <a:gd name="connsiteY17" fmla="*/ 233362 h 1669256"/>
              <a:gd name="connsiteX18" fmla="*/ 1190625 w 1197769"/>
              <a:gd name="connsiteY18" fmla="*/ 100012 h 1669256"/>
              <a:gd name="connsiteX19" fmla="*/ 1197769 w 1197769"/>
              <a:gd name="connsiteY19" fmla="*/ 50006 h 1669256"/>
              <a:gd name="connsiteX20" fmla="*/ 607219 w 1197769"/>
              <a:gd name="connsiteY20" fmla="*/ 0 h 1669256"/>
              <a:gd name="connsiteX21" fmla="*/ 502444 w 1197769"/>
              <a:gd name="connsiteY21" fmla="*/ 285750 h 1669256"/>
              <a:gd name="connsiteX22" fmla="*/ 364331 w 1197769"/>
              <a:gd name="connsiteY22" fmla="*/ 528637 h 1669256"/>
              <a:gd name="connsiteX23" fmla="*/ 350044 w 1197769"/>
              <a:gd name="connsiteY23" fmla="*/ 545306 h 1669256"/>
              <a:gd name="connsiteX24" fmla="*/ 342900 w 1197769"/>
              <a:gd name="connsiteY24" fmla="*/ 557212 h 1669256"/>
              <a:gd name="connsiteX25" fmla="*/ 328613 w 1197769"/>
              <a:gd name="connsiteY25" fmla="*/ 571500 h 1669256"/>
              <a:gd name="connsiteX26" fmla="*/ 326231 w 1197769"/>
              <a:gd name="connsiteY26" fmla="*/ 578643 h 1669256"/>
              <a:gd name="connsiteX27" fmla="*/ 185738 w 1197769"/>
              <a:gd name="connsiteY27" fmla="*/ 771525 h 1669256"/>
              <a:gd name="connsiteX28" fmla="*/ 171450 w 1197769"/>
              <a:gd name="connsiteY28" fmla="*/ 788193 h 1669256"/>
              <a:gd name="connsiteX29" fmla="*/ 169069 w 1197769"/>
              <a:gd name="connsiteY29" fmla="*/ 795337 h 1669256"/>
              <a:gd name="connsiteX30" fmla="*/ 76200 w 1197769"/>
              <a:gd name="connsiteY30" fmla="*/ 857250 h 1669256"/>
              <a:gd name="connsiteX31" fmla="*/ 59531 w 1197769"/>
              <a:gd name="connsiteY31" fmla="*/ 873918 h 1669256"/>
              <a:gd name="connsiteX32" fmla="*/ 50006 w 1197769"/>
              <a:gd name="connsiteY32" fmla="*/ 881062 h 1669256"/>
              <a:gd name="connsiteX33" fmla="*/ 0 w 1197769"/>
              <a:gd name="connsiteY33" fmla="*/ 921543 h 1669256"/>
              <a:gd name="connsiteX34" fmla="*/ 209550 w 1197769"/>
              <a:gd name="connsiteY34" fmla="*/ 1669256 h 1669256"/>
              <a:gd name="connsiteX0" fmla="*/ 209550 w 1197769"/>
              <a:gd name="connsiteY0" fmla="*/ 1669256 h 1669256"/>
              <a:gd name="connsiteX1" fmla="*/ 359569 w 1197769"/>
              <a:gd name="connsiteY1" fmla="*/ 1602581 h 1669256"/>
              <a:gd name="connsiteX2" fmla="*/ 471488 w 1197769"/>
              <a:gd name="connsiteY2" fmla="*/ 1519237 h 1669256"/>
              <a:gd name="connsiteX3" fmla="*/ 538164 w 1197769"/>
              <a:gd name="connsiteY3" fmla="*/ 1435893 h 1669256"/>
              <a:gd name="connsiteX4" fmla="*/ 609600 w 1197769"/>
              <a:gd name="connsiteY4" fmla="*/ 1345406 h 1669256"/>
              <a:gd name="connsiteX5" fmla="*/ 671512 w 1197769"/>
              <a:gd name="connsiteY5" fmla="*/ 1247774 h 1669256"/>
              <a:gd name="connsiteX6" fmla="*/ 771526 w 1197769"/>
              <a:gd name="connsiteY6" fmla="*/ 1126331 h 1669256"/>
              <a:gd name="connsiteX7" fmla="*/ 840581 w 1197769"/>
              <a:gd name="connsiteY7" fmla="*/ 1045368 h 1669256"/>
              <a:gd name="connsiteX8" fmla="*/ 914400 w 1197769"/>
              <a:gd name="connsiteY8" fmla="*/ 916781 h 1669256"/>
              <a:gd name="connsiteX9" fmla="*/ 971551 w 1197769"/>
              <a:gd name="connsiteY9" fmla="*/ 778668 h 1669256"/>
              <a:gd name="connsiteX10" fmla="*/ 1012031 w 1197769"/>
              <a:gd name="connsiteY10" fmla="*/ 640556 h 1669256"/>
              <a:gd name="connsiteX11" fmla="*/ 1066800 w 1197769"/>
              <a:gd name="connsiteY11" fmla="*/ 516730 h 1669256"/>
              <a:gd name="connsiteX12" fmla="*/ 1073944 w 1197769"/>
              <a:gd name="connsiteY12" fmla="*/ 445293 h 1669256"/>
              <a:gd name="connsiteX13" fmla="*/ 1114425 w 1197769"/>
              <a:gd name="connsiteY13" fmla="*/ 397668 h 1669256"/>
              <a:gd name="connsiteX14" fmla="*/ 1090613 w 1197769"/>
              <a:gd name="connsiteY14" fmla="*/ 283368 h 1669256"/>
              <a:gd name="connsiteX15" fmla="*/ 1102519 w 1197769"/>
              <a:gd name="connsiteY15" fmla="*/ 266700 h 1669256"/>
              <a:gd name="connsiteX16" fmla="*/ 1109663 w 1197769"/>
              <a:gd name="connsiteY16" fmla="*/ 245268 h 1669256"/>
              <a:gd name="connsiteX17" fmla="*/ 1114425 w 1197769"/>
              <a:gd name="connsiteY17" fmla="*/ 233362 h 1669256"/>
              <a:gd name="connsiteX18" fmla="*/ 1190625 w 1197769"/>
              <a:gd name="connsiteY18" fmla="*/ 100012 h 1669256"/>
              <a:gd name="connsiteX19" fmla="*/ 1197769 w 1197769"/>
              <a:gd name="connsiteY19" fmla="*/ 50006 h 1669256"/>
              <a:gd name="connsiteX20" fmla="*/ 607219 w 1197769"/>
              <a:gd name="connsiteY20" fmla="*/ 0 h 1669256"/>
              <a:gd name="connsiteX21" fmla="*/ 502444 w 1197769"/>
              <a:gd name="connsiteY21" fmla="*/ 285750 h 1669256"/>
              <a:gd name="connsiteX22" fmla="*/ 364331 w 1197769"/>
              <a:gd name="connsiteY22" fmla="*/ 528637 h 1669256"/>
              <a:gd name="connsiteX23" fmla="*/ 350044 w 1197769"/>
              <a:gd name="connsiteY23" fmla="*/ 545306 h 1669256"/>
              <a:gd name="connsiteX24" fmla="*/ 342900 w 1197769"/>
              <a:gd name="connsiteY24" fmla="*/ 557212 h 1669256"/>
              <a:gd name="connsiteX25" fmla="*/ 328613 w 1197769"/>
              <a:gd name="connsiteY25" fmla="*/ 571500 h 1669256"/>
              <a:gd name="connsiteX26" fmla="*/ 326231 w 1197769"/>
              <a:gd name="connsiteY26" fmla="*/ 578643 h 1669256"/>
              <a:gd name="connsiteX27" fmla="*/ 185738 w 1197769"/>
              <a:gd name="connsiteY27" fmla="*/ 771525 h 1669256"/>
              <a:gd name="connsiteX28" fmla="*/ 171450 w 1197769"/>
              <a:gd name="connsiteY28" fmla="*/ 788193 h 1669256"/>
              <a:gd name="connsiteX29" fmla="*/ 169069 w 1197769"/>
              <a:gd name="connsiteY29" fmla="*/ 795337 h 1669256"/>
              <a:gd name="connsiteX30" fmla="*/ 76200 w 1197769"/>
              <a:gd name="connsiteY30" fmla="*/ 857250 h 1669256"/>
              <a:gd name="connsiteX31" fmla="*/ 59531 w 1197769"/>
              <a:gd name="connsiteY31" fmla="*/ 873918 h 1669256"/>
              <a:gd name="connsiteX32" fmla="*/ 50006 w 1197769"/>
              <a:gd name="connsiteY32" fmla="*/ 881062 h 1669256"/>
              <a:gd name="connsiteX33" fmla="*/ 0 w 1197769"/>
              <a:gd name="connsiteY33" fmla="*/ 921543 h 1669256"/>
              <a:gd name="connsiteX34" fmla="*/ 209550 w 1197769"/>
              <a:gd name="connsiteY34" fmla="*/ 1669256 h 1669256"/>
              <a:gd name="connsiteX0" fmla="*/ 209550 w 1197769"/>
              <a:gd name="connsiteY0" fmla="*/ 1669256 h 1669256"/>
              <a:gd name="connsiteX1" fmla="*/ 359569 w 1197769"/>
              <a:gd name="connsiteY1" fmla="*/ 1602581 h 1669256"/>
              <a:gd name="connsiteX2" fmla="*/ 471488 w 1197769"/>
              <a:gd name="connsiteY2" fmla="*/ 1519237 h 1669256"/>
              <a:gd name="connsiteX3" fmla="*/ 538164 w 1197769"/>
              <a:gd name="connsiteY3" fmla="*/ 1435893 h 1669256"/>
              <a:gd name="connsiteX4" fmla="*/ 609600 w 1197769"/>
              <a:gd name="connsiteY4" fmla="*/ 1345406 h 1669256"/>
              <a:gd name="connsiteX5" fmla="*/ 671512 w 1197769"/>
              <a:gd name="connsiteY5" fmla="*/ 1247774 h 1669256"/>
              <a:gd name="connsiteX6" fmla="*/ 771526 w 1197769"/>
              <a:gd name="connsiteY6" fmla="*/ 1126331 h 1669256"/>
              <a:gd name="connsiteX7" fmla="*/ 840581 w 1197769"/>
              <a:gd name="connsiteY7" fmla="*/ 1045368 h 1669256"/>
              <a:gd name="connsiteX8" fmla="*/ 914400 w 1197769"/>
              <a:gd name="connsiteY8" fmla="*/ 916781 h 1669256"/>
              <a:gd name="connsiteX9" fmla="*/ 971551 w 1197769"/>
              <a:gd name="connsiteY9" fmla="*/ 778668 h 1669256"/>
              <a:gd name="connsiteX10" fmla="*/ 1012031 w 1197769"/>
              <a:gd name="connsiteY10" fmla="*/ 640556 h 1669256"/>
              <a:gd name="connsiteX11" fmla="*/ 1066800 w 1197769"/>
              <a:gd name="connsiteY11" fmla="*/ 516730 h 1669256"/>
              <a:gd name="connsiteX12" fmla="*/ 1062038 w 1197769"/>
              <a:gd name="connsiteY12" fmla="*/ 440531 h 1669256"/>
              <a:gd name="connsiteX13" fmla="*/ 1114425 w 1197769"/>
              <a:gd name="connsiteY13" fmla="*/ 397668 h 1669256"/>
              <a:gd name="connsiteX14" fmla="*/ 1090613 w 1197769"/>
              <a:gd name="connsiteY14" fmla="*/ 283368 h 1669256"/>
              <a:gd name="connsiteX15" fmla="*/ 1102519 w 1197769"/>
              <a:gd name="connsiteY15" fmla="*/ 266700 h 1669256"/>
              <a:gd name="connsiteX16" fmla="*/ 1109663 w 1197769"/>
              <a:gd name="connsiteY16" fmla="*/ 245268 h 1669256"/>
              <a:gd name="connsiteX17" fmla="*/ 1114425 w 1197769"/>
              <a:gd name="connsiteY17" fmla="*/ 233362 h 1669256"/>
              <a:gd name="connsiteX18" fmla="*/ 1190625 w 1197769"/>
              <a:gd name="connsiteY18" fmla="*/ 100012 h 1669256"/>
              <a:gd name="connsiteX19" fmla="*/ 1197769 w 1197769"/>
              <a:gd name="connsiteY19" fmla="*/ 50006 h 1669256"/>
              <a:gd name="connsiteX20" fmla="*/ 607219 w 1197769"/>
              <a:gd name="connsiteY20" fmla="*/ 0 h 1669256"/>
              <a:gd name="connsiteX21" fmla="*/ 502444 w 1197769"/>
              <a:gd name="connsiteY21" fmla="*/ 285750 h 1669256"/>
              <a:gd name="connsiteX22" fmla="*/ 364331 w 1197769"/>
              <a:gd name="connsiteY22" fmla="*/ 528637 h 1669256"/>
              <a:gd name="connsiteX23" fmla="*/ 350044 w 1197769"/>
              <a:gd name="connsiteY23" fmla="*/ 545306 h 1669256"/>
              <a:gd name="connsiteX24" fmla="*/ 342900 w 1197769"/>
              <a:gd name="connsiteY24" fmla="*/ 557212 h 1669256"/>
              <a:gd name="connsiteX25" fmla="*/ 328613 w 1197769"/>
              <a:gd name="connsiteY25" fmla="*/ 571500 h 1669256"/>
              <a:gd name="connsiteX26" fmla="*/ 326231 w 1197769"/>
              <a:gd name="connsiteY26" fmla="*/ 578643 h 1669256"/>
              <a:gd name="connsiteX27" fmla="*/ 185738 w 1197769"/>
              <a:gd name="connsiteY27" fmla="*/ 771525 h 1669256"/>
              <a:gd name="connsiteX28" fmla="*/ 171450 w 1197769"/>
              <a:gd name="connsiteY28" fmla="*/ 788193 h 1669256"/>
              <a:gd name="connsiteX29" fmla="*/ 169069 w 1197769"/>
              <a:gd name="connsiteY29" fmla="*/ 795337 h 1669256"/>
              <a:gd name="connsiteX30" fmla="*/ 76200 w 1197769"/>
              <a:gd name="connsiteY30" fmla="*/ 857250 h 1669256"/>
              <a:gd name="connsiteX31" fmla="*/ 59531 w 1197769"/>
              <a:gd name="connsiteY31" fmla="*/ 873918 h 1669256"/>
              <a:gd name="connsiteX32" fmla="*/ 50006 w 1197769"/>
              <a:gd name="connsiteY32" fmla="*/ 881062 h 1669256"/>
              <a:gd name="connsiteX33" fmla="*/ 0 w 1197769"/>
              <a:gd name="connsiteY33" fmla="*/ 921543 h 1669256"/>
              <a:gd name="connsiteX34" fmla="*/ 209550 w 1197769"/>
              <a:gd name="connsiteY34" fmla="*/ 1669256 h 1669256"/>
              <a:gd name="connsiteX0" fmla="*/ 209550 w 1197769"/>
              <a:gd name="connsiteY0" fmla="*/ 1669256 h 1669256"/>
              <a:gd name="connsiteX1" fmla="*/ 359569 w 1197769"/>
              <a:gd name="connsiteY1" fmla="*/ 1602581 h 1669256"/>
              <a:gd name="connsiteX2" fmla="*/ 471488 w 1197769"/>
              <a:gd name="connsiteY2" fmla="*/ 1519237 h 1669256"/>
              <a:gd name="connsiteX3" fmla="*/ 538164 w 1197769"/>
              <a:gd name="connsiteY3" fmla="*/ 1435893 h 1669256"/>
              <a:gd name="connsiteX4" fmla="*/ 609600 w 1197769"/>
              <a:gd name="connsiteY4" fmla="*/ 1345406 h 1669256"/>
              <a:gd name="connsiteX5" fmla="*/ 671512 w 1197769"/>
              <a:gd name="connsiteY5" fmla="*/ 1247774 h 1669256"/>
              <a:gd name="connsiteX6" fmla="*/ 771526 w 1197769"/>
              <a:gd name="connsiteY6" fmla="*/ 1126331 h 1669256"/>
              <a:gd name="connsiteX7" fmla="*/ 840581 w 1197769"/>
              <a:gd name="connsiteY7" fmla="*/ 1045368 h 1669256"/>
              <a:gd name="connsiteX8" fmla="*/ 914400 w 1197769"/>
              <a:gd name="connsiteY8" fmla="*/ 916781 h 1669256"/>
              <a:gd name="connsiteX9" fmla="*/ 971551 w 1197769"/>
              <a:gd name="connsiteY9" fmla="*/ 778668 h 1669256"/>
              <a:gd name="connsiteX10" fmla="*/ 1012031 w 1197769"/>
              <a:gd name="connsiteY10" fmla="*/ 640556 h 1669256"/>
              <a:gd name="connsiteX11" fmla="*/ 1066800 w 1197769"/>
              <a:gd name="connsiteY11" fmla="*/ 516730 h 1669256"/>
              <a:gd name="connsiteX12" fmla="*/ 1114425 w 1197769"/>
              <a:gd name="connsiteY12" fmla="*/ 397668 h 1669256"/>
              <a:gd name="connsiteX13" fmla="*/ 1090613 w 1197769"/>
              <a:gd name="connsiteY13" fmla="*/ 283368 h 1669256"/>
              <a:gd name="connsiteX14" fmla="*/ 1102519 w 1197769"/>
              <a:gd name="connsiteY14" fmla="*/ 266700 h 1669256"/>
              <a:gd name="connsiteX15" fmla="*/ 1109663 w 1197769"/>
              <a:gd name="connsiteY15" fmla="*/ 245268 h 1669256"/>
              <a:gd name="connsiteX16" fmla="*/ 1114425 w 1197769"/>
              <a:gd name="connsiteY16" fmla="*/ 233362 h 1669256"/>
              <a:gd name="connsiteX17" fmla="*/ 1190625 w 1197769"/>
              <a:gd name="connsiteY17" fmla="*/ 100012 h 1669256"/>
              <a:gd name="connsiteX18" fmla="*/ 1197769 w 1197769"/>
              <a:gd name="connsiteY18" fmla="*/ 50006 h 1669256"/>
              <a:gd name="connsiteX19" fmla="*/ 607219 w 1197769"/>
              <a:gd name="connsiteY19" fmla="*/ 0 h 1669256"/>
              <a:gd name="connsiteX20" fmla="*/ 502444 w 1197769"/>
              <a:gd name="connsiteY20" fmla="*/ 285750 h 1669256"/>
              <a:gd name="connsiteX21" fmla="*/ 364331 w 1197769"/>
              <a:gd name="connsiteY21" fmla="*/ 528637 h 1669256"/>
              <a:gd name="connsiteX22" fmla="*/ 350044 w 1197769"/>
              <a:gd name="connsiteY22" fmla="*/ 545306 h 1669256"/>
              <a:gd name="connsiteX23" fmla="*/ 342900 w 1197769"/>
              <a:gd name="connsiteY23" fmla="*/ 557212 h 1669256"/>
              <a:gd name="connsiteX24" fmla="*/ 328613 w 1197769"/>
              <a:gd name="connsiteY24" fmla="*/ 571500 h 1669256"/>
              <a:gd name="connsiteX25" fmla="*/ 326231 w 1197769"/>
              <a:gd name="connsiteY25" fmla="*/ 578643 h 1669256"/>
              <a:gd name="connsiteX26" fmla="*/ 185738 w 1197769"/>
              <a:gd name="connsiteY26" fmla="*/ 771525 h 1669256"/>
              <a:gd name="connsiteX27" fmla="*/ 171450 w 1197769"/>
              <a:gd name="connsiteY27" fmla="*/ 788193 h 1669256"/>
              <a:gd name="connsiteX28" fmla="*/ 169069 w 1197769"/>
              <a:gd name="connsiteY28" fmla="*/ 795337 h 1669256"/>
              <a:gd name="connsiteX29" fmla="*/ 76200 w 1197769"/>
              <a:gd name="connsiteY29" fmla="*/ 857250 h 1669256"/>
              <a:gd name="connsiteX30" fmla="*/ 59531 w 1197769"/>
              <a:gd name="connsiteY30" fmla="*/ 873918 h 1669256"/>
              <a:gd name="connsiteX31" fmla="*/ 50006 w 1197769"/>
              <a:gd name="connsiteY31" fmla="*/ 881062 h 1669256"/>
              <a:gd name="connsiteX32" fmla="*/ 0 w 1197769"/>
              <a:gd name="connsiteY32" fmla="*/ 921543 h 1669256"/>
              <a:gd name="connsiteX33" fmla="*/ 209550 w 1197769"/>
              <a:gd name="connsiteY33" fmla="*/ 1669256 h 1669256"/>
              <a:gd name="connsiteX0" fmla="*/ 209550 w 1197769"/>
              <a:gd name="connsiteY0" fmla="*/ 1669256 h 1669256"/>
              <a:gd name="connsiteX1" fmla="*/ 359569 w 1197769"/>
              <a:gd name="connsiteY1" fmla="*/ 1602581 h 1669256"/>
              <a:gd name="connsiteX2" fmla="*/ 471488 w 1197769"/>
              <a:gd name="connsiteY2" fmla="*/ 1519237 h 1669256"/>
              <a:gd name="connsiteX3" fmla="*/ 538164 w 1197769"/>
              <a:gd name="connsiteY3" fmla="*/ 1435893 h 1669256"/>
              <a:gd name="connsiteX4" fmla="*/ 609600 w 1197769"/>
              <a:gd name="connsiteY4" fmla="*/ 1345406 h 1669256"/>
              <a:gd name="connsiteX5" fmla="*/ 671512 w 1197769"/>
              <a:gd name="connsiteY5" fmla="*/ 1247774 h 1669256"/>
              <a:gd name="connsiteX6" fmla="*/ 771526 w 1197769"/>
              <a:gd name="connsiteY6" fmla="*/ 1126331 h 1669256"/>
              <a:gd name="connsiteX7" fmla="*/ 840581 w 1197769"/>
              <a:gd name="connsiteY7" fmla="*/ 1045368 h 1669256"/>
              <a:gd name="connsiteX8" fmla="*/ 914400 w 1197769"/>
              <a:gd name="connsiteY8" fmla="*/ 916781 h 1669256"/>
              <a:gd name="connsiteX9" fmla="*/ 971551 w 1197769"/>
              <a:gd name="connsiteY9" fmla="*/ 778668 h 1669256"/>
              <a:gd name="connsiteX10" fmla="*/ 1012031 w 1197769"/>
              <a:gd name="connsiteY10" fmla="*/ 640556 h 1669256"/>
              <a:gd name="connsiteX11" fmla="*/ 1066800 w 1197769"/>
              <a:gd name="connsiteY11" fmla="*/ 516730 h 1669256"/>
              <a:gd name="connsiteX12" fmla="*/ 1114425 w 1197769"/>
              <a:gd name="connsiteY12" fmla="*/ 397668 h 1669256"/>
              <a:gd name="connsiteX13" fmla="*/ 1090613 w 1197769"/>
              <a:gd name="connsiteY13" fmla="*/ 283368 h 1669256"/>
              <a:gd name="connsiteX14" fmla="*/ 1102519 w 1197769"/>
              <a:gd name="connsiteY14" fmla="*/ 266700 h 1669256"/>
              <a:gd name="connsiteX15" fmla="*/ 1114425 w 1197769"/>
              <a:gd name="connsiteY15" fmla="*/ 233362 h 1669256"/>
              <a:gd name="connsiteX16" fmla="*/ 1190625 w 1197769"/>
              <a:gd name="connsiteY16" fmla="*/ 100012 h 1669256"/>
              <a:gd name="connsiteX17" fmla="*/ 1197769 w 1197769"/>
              <a:gd name="connsiteY17" fmla="*/ 50006 h 1669256"/>
              <a:gd name="connsiteX18" fmla="*/ 607219 w 1197769"/>
              <a:gd name="connsiteY18" fmla="*/ 0 h 1669256"/>
              <a:gd name="connsiteX19" fmla="*/ 502444 w 1197769"/>
              <a:gd name="connsiteY19" fmla="*/ 285750 h 1669256"/>
              <a:gd name="connsiteX20" fmla="*/ 364331 w 1197769"/>
              <a:gd name="connsiteY20" fmla="*/ 528637 h 1669256"/>
              <a:gd name="connsiteX21" fmla="*/ 350044 w 1197769"/>
              <a:gd name="connsiteY21" fmla="*/ 545306 h 1669256"/>
              <a:gd name="connsiteX22" fmla="*/ 342900 w 1197769"/>
              <a:gd name="connsiteY22" fmla="*/ 557212 h 1669256"/>
              <a:gd name="connsiteX23" fmla="*/ 328613 w 1197769"/>
              <a:gd name="connsiteY23" fmla="*/ 571500 h 1669256"/>
              <a:gd name="connsiteX24" fmla="*/ 326231 w 1197769"/>
              <a:gd name="connsiteY24" fmla="*/ 578643 h 1669256"/>
              <a:gd name="connsiteX25" fmla="*/ 185738 w 1197769"/>
              <a:gd name="connsiteY25" fmla="*/ 771525 h 1669256"/>
              <a:gd name="connsiteX26" fmla="*/ 171450 w 1197769"/>
              <a:gd name="connsiteY26" fmla="*/ 788193 h 1669256"/>
              <a:gd name="connsiteX27" fmla="*/ 169069 w 1197769"/>
              <a:gd name="connsiteY27" fmla="*/ 795337 h 1669256"/>
              <a:gd name="connsiteX28" fmla="*/ 76200 w 1197769"/>
              <a:gd name="connsiteY28" fmla="*/ 857250 h 1669256"/>
              <a:gd name="connsiteX29" fmla="*/ 59531 w 1197769"/>
              <a:gd name="connsiteY29" fmla="*/ 873918 h 1669256"/>
              <a:gd name="connsiteX30" fmla="*/ 50006 w 1197769"/>
              <a:gd name="connsiteY30" fmla="*/ 881062 h 1669256"/>
              <a:gd name="connsiteX31" fmla="*/ 0 w 1197769"/>
              <a:gd name="connsiteY31" fmla="*/ 921543 h 1669256"/>
              <a:gd name="connsiteX32" fmla="*/ 209550 w 1197769"/>
              <a:gd name="connsiteY32" fmla="*/ 1669256 h 1669256"/>
              <a:gd name="connsiteX0" fmla="*/ 209550 w 1197769"/>
              <a:gd name="connsiteY0" fmla="*/ 1669256 h 1669256"/>
              <a:gd name="connsiteX1" fmla="*/ 359569 w 1197769"/>
              <a:gd name="connsiteY1" fmla="*/ 1602581 h 1669256"/>
              <a:gd name="connsiteX2" fmla="*/ 471488 w 1197769"/>
              <a:gd name="connsiteY2" fmla="*/ 1519237 h 1669256"/>
              <a:gd name="connsiteX3" fmla="*/ 538164 w 1197769"/>
              <a:gd name="connsiteY3" fmla="*/ 1435893 h 1669256"/>
              <a:gd name="connsiteX4" fmla="*/ 609600 w 1197769"/>
              <a:gd name="connsiteY4" fmla="*/ 1345406 h 1669256"/>
              <a:gd name="connsiteX5" fmla="*/ 671512 w 1197769"/>
              <a:gd name="connsiteY5" fmla="*/ 1247774 h 1669256"/>
              <a:gd name="connsiteX6" fmla="*/ 771526 w 1197769"/>
              <a:gd name="connsiteY6" fmla="*/ 1126331 h 1669256"/>
              <a:gd name="connsiteX7" fmla="*/ 840581 w 1197769"/>
              <a:gd name="connsiteY7" fmla="*/ 1045368 h 1669256"/>
              <a:gd name="connsiteX8" fmla="*/ 914400 w 1197769"/>
              <a:gd name="connsiteY8" fmla="*/ 916781 h 1669256"/>
              <a:gd name="connsiteX9" fmla="*/ 971551 w 1197769"/>
              <a:gd name="connsiteY9" fmla="*/ 778668 h 1669256"/>
              <a:gd name="connsiteX10" fmla="*/ 1012031 w 1197769"/>
              <a:gd name="connsiteY10" fmla="*/ 640556 h 1669256"/>
              <a:gd name="connsiteX11" fmla="*/ 1066800 w 1197769"/>
              <a:gd name="connsiteY11" fmla="*/ 516730 h 1669256"/>
              <a:gd name="connsiteX12" fmla="*/ 1114425 w 1197769"/>
              <a:gd name="connsiteY12" fmla="*/ 397668 h 1669256"/>
              <a:gd name="connsiteX13" fmla="*/ 1090613 w 1197769"/>
              <a:gd name="connsiteY13" fmla="*/ 283368 h 1669256"/>
              <a:gd name="connsiteX14" fmla="*/ 1114425 w 1197769"/>
              <a:gd name="connsiteY14" fmla="*/ 233362 h 1669256"/>
              <a:gd name="connsiteX15" fmla="*/ 1190625 w 1197769"/>
              <a:gd name="connsiteY15" fmla="*/ 100012 h 1669256"/>
              <a:gd name="connsiteX16" fmla="*/ 1197769 w 1197769"/>
              <a:gd name="connsiteY16" fmla="*/ 50006 h 1669256"/>
              <a:gd name="connsiteX17" fmla="*/ 607219 w 1197769"/>
              <a:gd name="connsiteY17" fmla="*/ 0 h 1669256"/>
              <a:gd name="connsiteX18" fmla="*/ 502444 w 1197769"/>
              <a:gd name="connsiteY18" fmla="*/ 285750 h 1669256"/>
              <a:gd name="connsiteX19" fmla="*/ 364331 w 1197769"/>
              <a:gd name="connsiteY19" fmla="*/ 528637 h 1669256"/>
              <a:gd name="connsiteX20" fmla="*/ 350044 w 1197769"/>
              <a:gd name="connsiteY20" fmla="*/ 545306 h 1669256"/>
              <a:gd name="connsiteX21" fmla="*/ 342900 w 1197769"/>
              <a:gd name="connsiteY21" fmla="*/ 557212 h 1669256"/>
              <a:gd name="connsiteX22" fmla="*/ 328613 w 1197769"/>
              <a:gd name="connsiteY22" fmla="*/ 571500 h 1669256"/>
              <a:gd name="connsiteX23" fmla="*/ 326231 w 1197769"/>
              <a:gd name="connsiteY23" fmla="*/ 578643 h 1669256"/>
              <a:gd name="connsiteX24" fmla="*/ 185738 w 1197769"/>
              <a:gd name="connsiteY24" fmla="*/ 771525 h 1669256"/>
              <a:gd name="connsiteX25" fmla="*/ 171450 w 1197769"/>
              <a:gd name="connsiteY25" fmla="*/ 788193 h 1669256"/>
              <a:gd name="connsiteX26" fmla="*/ 169069 w 1197769"/>
              <a:gd name="connsiteY26" fmla="*/ 795337 h 1669256"/>
              <a:gd name="connsiteX27" fmla="*/ 76200 w 1197769"/>
              <a:gd name="connsiteY27" fmla="*/ 857250 h 1669256"/>
              <a:gd name="connsiteX28" fmla="*/ 59531 w 1197769"/>
              <a:gd name="connsiteY28" fmla="*/ 873918 h 1669256"/>
              <a:gd name="connsiteX29" fmla="*/ 50006 w 1197769"/>
              <a:gd name="connsiteY29" fmla="*/ 881062 h 1669256"/>
              <a:gd name="connsiteX30" fmla="*/ 0 w 1197769"/>
              <a:gd name="connsiteY30" fmla="*/ 921543 h 1669256"/>
              <a:gd name="connsiteX31" fmla="*/ 209550 w 1197769"/>
              <a:gd name="connsiteY31" fmla="*/ 1669256 h 1669256"/>
              <a:gd name="connsiteX0" fmla="*/ 209550 w 1197769"/>
              <a:gd name="connsiteY0" fmla="*/ 1669256 h 1669256"/>
              <a:gd name="connsiteX1" fmla="*/ 359569 w 1197769"/>
              <a:gd name="connsiteY1" fmla="*/ 1602581 h 1669256"/>
              <a:gd name="connsiteX2" fmla="*/ 471488 w 1197769"/>
              <a:gd name="connsiteY2" fmla="*/ 1519237 h 1669256"/>
              <a:gd name="connsiteX3" fmla="*/ 538164 w 1197769"/>
              <a:gd name="connsiteY3" fmla="*/ 1435893 h 1669256"/>
              <a:gd name="connsiteX4" fmla="*/ 609600 w 1197769"/>
              <a:gd name="connsiteY4" fmla="*/ 1345406 h 1669256"/>
              <a:gd name="connsiteX5" fmla="*/ 671512 w 1197769"/>
              <a:gd name="connsiteY5" fmla="*/ 1247774 h 1669256"/>
              <a:gd name="connsiteX6" fmla="*/ 771526 w 1197769"/>
              <a:gd name="connsiteY6" fmla="*/ 1126331 h 1669256"/>
              <a:gd name="connsiteX7" fmla="*/ 840581 w 1197769"/>
              <a:gd name="connsiteY7" fmla="*/ 1045368 h 1669256"/>
              <a:gd name="connsiteX8" fmla="*/ 914400 w 1197769"/>
              <a:gd name="connsiteY8" fmla="*/ 916781 h 1669256"/>
              <a:gd name="connsiteX9" fmla="*/ 971551 w 1197769"/>
              <a:gd name="connsiteY9" fmla="*/ 778668 h 1669256"/>
              <a:gd name="connsiteX10" fmla="*/ 1012031 w 1197769"/>
              <a:gd name="connsiteY10" fmla="*/ 640556 h 1669256"/>
              <a:gd name="connsiteX11" fmla="*/ 1066800 w 1197769"/>
              <a:gd name="connsiteY11" fmla="*/ 516730 h 1669256"/>
              <a:gd name="connsiteX12" fmla="*/ 1114425 w 1197769"/>
              <a:gd name="connsiteY12" fmla="*/ 397668 h 1669256"/>
              <a:gd name="connsiteX13" fmla="*/ 1114425 w 1197769"/>
              <a:gd name="connsiteY13" fmla="*/ 233362 h 1669256"/>
              <a:gd name="connsiteX14" fmla="*/ 1190625 w 1197769"/>
              <a:gd name="connsiteY14" fmla="*/ 100012 h 1669256"/>
              <a:gd name="connsiteX15" fmla="*/ 1197769 w 1197769"/>
              <a:gd name="connsiteY15" fmla="*/ 50006 h 1669256"/>
              <a:gd name="connsiteX16" fmla="*/ 607219 w 1197769"/>
              <a:gd name="connsiteY16" fmla="*/ 0 h 1669256"/>
              <a:gd name="connsiteX17" fmla="*/ 502444 w 1197769"/>
              <a:gd name="connsiteY17" fmla="*/ 285750 h 1669256"/>
              <a:gd name="connsiteX18" fmla="*/ 364331 w 1197769"/>
              <a:gd name="connsiteY18" fmla="*/ 528637 h 1669256"/>
              <a:gd name="connsiteX19" fmla="*/ 350044 w 1197769"/>
              <a:gd name="connsiteY19" fmla="*/ 545306 h 1669256"/>
              <a:gd name="connsiteX20" fmla="*/ 342900 w 1197769"/>
              <a:gd name="connsiteY20" fmla="*/ 557212 h 1669256"/>
              <a:gd name="connsiteX21" fmla="*/ 328613 w 1197769"/>
              <a:gd name="connsiteY21" fmla="*/ 571500 h 1669256"/>
              <a:gd name="connsiteX22" fmla="*/ 326231 w 1197769"/>
              <a:gd name="connsiteY22" fmla="*/ 578643 h 1669256"/>
              <a:gd name="connsiteX23" fmla="*/ 185738 w 1197769"/>
              <a:gd name="connsiteY23" fmla="*/ 771525 h 1669256"/>
              <a:gd name="connsiteX24" fmla="*/ 171450 w 1197769"/>
              <a:gd name="connsiteY24" fmla="*/ 788193 h 1669256"/>
              <a:gd name="connsiteX25" fmla="*/ 169069 w 1197769"/>
              <a:gd name="connsiteY25" fmla="*/ 795337 h 1669256"/>
              <a:gd name="connsiteX26" fmla="*/ 76200 w 1197769"/>
              <a:gd name="connsiteY26" fmla="*/ 857250 h 1669256"/>
              <a:gd name="connsiteX27" fmla="*/ 59531 w 1197769"/>
              <a:gd name="connsiteY27" fmla="*/ 873918 h 1669256"/>
              <a:gd name="connsiteX28" fmla="*/ 50006 w 1197769"/>
              <a:gd name="connsiteY28" fmla="*/ 881062 h 1669256"/>
              <a:gd name="connsiteX29" fmla="*/ 0 w 1197769"/>
              <a:gd name="connsiteY29" fmla="*/ 921543 h 1669256"/>
              <a:gd name="connsiteX30" fmla="*/ 209550 w 1197769"/>
              <a:gd name="connsiteY30" fmla="*/ 1669256 h 1669256"/>
              <a:gd name="connsiteX0" fmla="*/ 209550 w 1197769"/>
              <a:gd name="connsiteY0" fmla="*/ 1669256 h 1669256"/>
              <a:gd name="connsiteX1" fmla="*/ 359569 w 1197769"/>
              <a:gd name="connsiteY1" fmla="*/ 1602581 h 1669256"/>
              <a:gd name="connsiteX2" fmla="*/ 471488 w 1197769"/>
              <a:gd name="connsiteY2" fmla="*/ 1519237 h 1669256"/>
              <a:gd name="connsiteX3" fmla="*/ 538164 w 1197769"/>
              <a:gd name="connsiteY3" fmla="*/ 1435893 h 1669256"/>
              <a:gd name="connsiteX4" fmla="*/ 609600 w 1197769"/>
              <a:gd name="connsiteY4" fmla="*/ 1345406 h 1669256"/>
              <a:gd name="connsiteX5" fmla="*/ 671512 w 1197769"/>
              <a:gd name="connsiteY5" fmla="*/ 1247774 h 1669256"/>
              <a:gd name="connsiteX6" fmla="*/ 771526 w 1197769"/>
              <a:gd name="connsiteY6" fmla="*/ 1126331 h 1669256"/>
              <a:gd name="connsiteX7" fmla="*/ 840581 w 1197769"/>
              <a:gd name="connsiteY7" fmla="*/ 1045368 h 1669256"/>
              <a:gd name="connsiteX8" fmla="*/ 914400 w 1197769"/>
              <a:gd name="connsiteY8" fmla="*/ 916781 h 1669256"/>
              <a:gd name="connsiteX9" fmla="*/ 971551 w 1197769"/>
              <a:gd name="connsiteY9" fmla="*/ 778668 h 1669256"/>
              <a:gd name="connsiteX10" fmla="*/ 1012031 w 1197769"/>
              <a:gd name="connsiteY10" fmla="*/ 640556 h 1669256"/>
              <a:gd name="connsiteX11" fmla="*/ 1066800 w 1197769"/>
              <a:gd name="connsiteY11" fmla="*/ 516730 h 1669256"/>
              <a:gd name="connsiteX12" fmla="*/ 1114425 w 1197769"/>
              <a:gd name="connsiteY12" fmla="*/ 397668 h 1669256"/>
              <a:gd name="connsiteX13" fmla="*/ 1114425 w 1197769"/>
              <a:gd name="connsiteY13" fmla="*/ 233362 h 1669256"/>
              <a:gd name="connsiteX14" fmla="*/ 1190625 w 1197769"/>
              <a:gd name="connsiteY14" fmla="*/ 100012 h 1669256"/>
              <a:gd name="connsiteX15" fmla="*/ 1197769 w 1197769"/>
              <a:gd name="connsiteY15" fmla="*/ 50006 h 1669256"/>
              <a:gd name="connsiteX16" fmla="*/ 607219 w 1197769"/>
              <a:gd name="connsiteY16" fmla="*/ 0 h 1669256"/>
              <a:gd name="connsiteX17" fmla="*/ 502444 w 1197769"/>
              <a:gd name="connsiteY17" fmla="*/ 285750 h 1669256"/>
              <a:gd name="connsiteX18" fmla="*/ 364331 w 1197769"/>
              <a:gd name="connsiteY18" fmla="*/ 528637 h 1669256"/>
              <a:gd name="connsiteX19" fmla="*/ 350044 w 1197769"/>
              <a:gd name="connsiteY19" fmla="*/ 545306 h 1669256"/>
              <a:gd name="connsiteX20" fmla="*/ 342900 w 1197769"/>
              <a:gd name="connsiteY20" fmla="*/ 557212 h 1669256"/>
              <a:gd name="connsiteX21" fmla="*/ 328613 w 1197769"/>
              <a:gd name="connsiteY21" fmla="*/ 571500 h 1669256"/>
              <a:gd name="connsiteX22" fmla="*/ 326231 w 1197769"/>
              <a:gd name="connsiteY22" fmla="*/ 578643 h 1669256"/>
              <a:gd name="connsiteX23" fmla="*/ 185738 w 1197769"/>
              <a:gd name="connsiteY23" fmla="*/ 771525 h 1669256"/>
              <a:gd name="connsiteX24" fmla="*/ 171450 w 1197769"/>
              <a:gd name="connsiteY24" fmla="*/ 788193 h 1669256"/>
              <a:gd name="connsiteX25" fmla="*/ 169069 w 1197769"/>
              <a:gd name="connsiteY25" fmla="*/ 795337 h 1669256"/>
              <a:gd name="connsiteX26" fmla="*/ 76200 w 1197769"/>
              <a:gd name="connsiteY26" fmla="*/ 857250 h 1669256"/>
              <a:gd name="connsiteX27" fmla="*/ 59531 w 1197769"/>
              <a:gd name="connsiteY27" fmla="*/ 873918 h 1669256"/>
              <a:gd name="connsiteX28" fmla="*/ 50006 w 1197769"/>
              <a:gd name="connsiteY28" fmla="*/ 881062 h 1669256"/>
              <a:gd name="connsiteX29" fmla="*/ 0 w 1197769"/>
              <a:gd name="connsiteY29" fmla="*/ 921543 h 1669256"/>
              <a:gd name="connsiteX30" fmla="*/ 209550 w 1197769"/>
              <a:gd name="connsiteY30" fmla="*/ 1669256 h 1669256"/>
              <a:gd name="connsiteX0" fmla="*/ 209550 w 1197769"/>
              <a:gd name="connsiteY0" fmla="*/ 1669256 h 1669256"/>
              <a:gd name="connsiteX1" fmla="*/ 359569 w 1197769"/>
              <a:gd name="connsiteY1" fmla="*/ 1602581 h 1669256"/>
              <a:gd name="connsiteX2" fmla="*/ 471488 w 1197769"/>
              <a:gd name="connsiteY2" fmla="*/ 1519237 h 1669256"/>
              <a:gd name="connsiteX3" fmla="*/ 538164 w 1197769"/>
              <a:gd name="connsiteY3" fmla="*/ 1435893 h 1669256"/>
              <a:gd name="connsiteX4" fmla="*/ 609600 w 1197769"/>
              <a:gd name="connsiteY4" fmla="*/ 1345406 h 1669256"/>
              <a:gd name="connsiteX5" fmla="*/ 671512 w 1197769"/>
              <a:gd name="connsiteY5" fmla="*/ 1247774 h 1669256"/>
              <a:gd name="connsiteX6" fmla="*/ 771526 w 1197769"/>
              <a:gd name="connsiteY6" fmla="*/ 1126331 h 1669256"/>
              <a:gd name="connsiteX7" fmla="*/ 840581 w 1197769"/>
              <a:gd name="connsiteY7" fmla="*/ 1045368 h 1669256"/>
              <a:gd name="connsiteX8" fmla="*/ 914400 w 1197769"/>
              <a:gd name="connsiteY8" fmla="*/ 916781 h 1669256"/>
              <a:gd name="connsiteX9" fmla="*/ 971551 w 1197769"/>
              <a:gd name="connsiteY9" fmla="*/ 778668 h 1669256"/>
              <a:gd name="connsiteX10" fmla="*/ 1012031 w 1197769"/>
              <a:gd name="connsiteY10" fmla="*/ 640556 h 1669256"/>
              <a:gd name="connsiteX11" fmla="*/ 1066800 w 1197769"/>
              <a:gd name="connsiteY11" fmla="*/ 516730 h 1669256"/>
              <a:gd name="connsiteX12" fmla="*/ 1114425 w 1197769"/>
              <a:gd name="connsiteY12" fmla="*/ 397668 h 1669256"/>
              <a:gd name="connsiteX13" fmla="*/ 1164431 w 1197769"/>
              <a:gd name="connsiteY13" fmla="*/ 238125 h 1669256"/>
              <a:gd name="connsiteX14" fmla="*/ 1190625 w 1197769"/>
              <a:gd name="connsiteY14" fmla="*/ 100012 h 1669256"/>
              <a:gd name="connsiteX15" fmla="*/ 1197769 w 1197769"/>
              <a:gd name="connsiteY15" fmla="*/ 50006 h 1669256"/>
              <a:gd name="connsiteX16" fmla="*/ 607219 w 1197769"/>
              <a:gd name="connsiteY16" fmla="*/ 0 h 1669256"/>
              <a:gd name="connsiteX17" fmla="*/ 502444 w 1197769"/>
              <a:gd name="connsiteY17" fmla="*/ 285750 h 1669256"/>
              <a:gd name="connsiteX18" fmla="*/ 364331 w 1197769"/>
              <a:gd name="connsiteY18" fmla="*/ 528637 h 1669256"/>
              <a:gd name="connsiteX19" fmla="*/ 350044 w 1197769"/>
              <a:gd name="connsiteY19" fmla="*/ 545306 h 1669256"/>
              <a:gd name="connsiteX20" fmla="*/ 342900 w 1197769"/>
              <a:gd name="connsiteY20" fmla="*/ 557212 h 1669256"/>
              <a:gd name="connsiteX21" fmla="*/ 328613 w 1197769"/>
              <a:gd name="connsiteY21" fmla="*/ 571500 h 1669256"/>
              <a:gd name="connsiteX22" fmla="*/ 326231 w 1197769"/>
              <a:gd name="connsiteY22" fmla="*/ 578643 h 1669256"/>
              <a:gd name="connsiteX23" fmla="*/ 185738 w 1197769"/>
              <a:gd name="connsiteY23" fmla="*/ 771525 h 1669256"/>
              <a:gd name="connsiteX24" fmla="*/ 171450 w 1197769"/>
              <a:gd name="connsiteY24" fmla="*/ 788193 h 1669256"/>
              <a:gd name="connsiteX25" fmla="*/ 169069 w 1197769"/>
              <a:gd name="connsiteY25" fmla="*/ 795337 h 1669256"/>
              <a:gd name="connsiteX26" fmla="*/ 76200 w 1197769"/>
              <a:gd name="connsiteY26" fmla="*/ 857250 h 1669256"/>
              <a:gd name="connsiteX27" fmla="*/ 59531 w 1197769"/>
              <a:gd name="connsiteY27" fmla="*/ 873918 h 1669256"/>
              <a:gd name="connsiteX28" fmla="*/ 50006 w 1197769"/>
              <a:gd name="connsiteY28" fmla="*/ 881062 h 1669256"/>
              <a:gd name="connsiteX29" fmla="*/ 0 w 1197769"/>
              <a:gd name="connsiteY29" fmla="*/ 921543 h 1669256"/>
              <a:gd name="connsiteX30" fmla="*/ 209550 w 1197769"/>
              <a:gd name="connsiteY30" fmla="*/ 1669256 h 1669256"/>
              <a:gd name="connsiteX0" fmla="*/ 216694 w 1197769"/>
              <a:gd name="connsiteY0" fmla="*/ 1626393 h 1626393"/>
              <a:gd name="connsiteX1" fmla="*/ 359569 w 1197769"/>
              <a:gd name="connsiteY1" fmla="*/ 1602581 h 1626393"/>
              <a:gd name="connsiteX2" fmla="*/ 471488 w 1197769"/>
              <a:gd name="connsiteY2" fmla="*/ 1519237 h 1626393"/>
              <a:gd name="connsiteX3" fmla="*/ 538164 w 1197769"/>
              <a:gd name="connsiteY3" fmla="*/ 1435893 h 1626393"/>
              <a:gd name="connsiteX4" fmla="*/ 609600 w 1197769"/>
              <a:gd name="connsiteY4" fmla="*/ 1345406 h 1626393"/>
              <a:gd name="connsiteX5" fmla="*/ 671512 w 1197769"/>
              <a:gd name="connsiteY5" fmla="*/ 1247774 h 1626393"/>
              <a:gd name="connsiteX6" fmla="*/ 771526 w 1197769"/>
              <a:gd name="connsiteY6" fmla="*/ 1126331 h 1626393"/>
              <a:gd name="connsiteX7" fmla="*/ 840581 w 1197769"/>
              <a:gd name="connsiteY7" fmla="*/ 1045368 h 1626393"/>
              <a:gd name="connsiteX8" fmla="*/ 914400 w 1197769"/>
              <a:gd name="connsiteY8" fmla="*/ 916781 h 1626393"/>
              <a:gd name="connsiteX9" fmla="*/ 971551 w 1197769"/>
              <a:gd name="connsiteY9" fmla="*/ 778668 h 1626393"/>
              <a:gd name="connsiteX10" fmla="*/ 1012031 w 1197769"/>
              <a:gd name="connsiteY10" fmla="*/ 640556 h 1626393"/>
              <a:gd name="connsiteX11" fmla="*/ 1066800 w 1197769"/>
              <a:gd name="connsiteY11" fmla="*/ 516730 h 1626393"/>
              <a:gd name="connsiteX12" fmla="*/ 1114425 w 1197769"/>
              <a:gd name="connsiteY12" fmla="*/ 397668 h 1626393"/>
              <a:gd name="connsiteX13" fmla="*/ 1164431 w 1197769"/>
              <a:gd name="connsiteY13" fmla="*/ 238125 h 1626393"/>
              <a:gd name="connsiteX14" fmla="*/ 1190625 w 1197769"/>
              <a:gd name="connsiteY14" fmla="*/ 100012 h 1626393"/>
              <a:gd name="connsiteX15" fmla="*/ 1197769 w 1197769"/>
              <a:gd name="connsiteY15" fmla="*/ 50006 h 1626393"/>
              <a:gd name="connsiteX16" fmla="*/ 607219 w 1197769"/>
              <a:gd name="connsiteY16" fmla="*/ 0 h 1626393"/>
              <a:gd name="connsiteX17" fmla="*/ 502444 w 1197769"/>
              <a:gd name="connsiteY17" fmla="*/ 285750 h 1626393"/>
              <a:gd name="connsiteX18" fmla="*/ 364331 w 1197769"/>
              <a:gd name="connsiteY18" fmla="*/ 528637 h 1626393"/>
              <a:gd name="connsiteX19" fmla="*/ 350044 w 1197769"/>
              <a:gd name="connsiteY19" fmla="*/ 545306 h 1626393"/>
              <a:gd name="connsiteX20" fmla="*/ 342900 w 1197769"/>
              <a:gd name="connsiteY20" fmla="*/ 557212 h 1626393"/>
              <a:gd name="connsiteX21" fmla="*/ 328613 w 1197769"/>
              <a:gd name="connsiteY21" fmla="*/ 571500 h 1626393"/>
              <a:gd name="connsiteX22" fmla="*/ 326231 w 1197769"/>
              <a:gd name="connsiteY22" fmla="*/ 578643 h 1626393"/>
              <a:gd name="connsiteX23" fmla="*/ 185738 w 1197769"/>
              <a:gd name="connsiteY23" fmla="*/ 771525 h 1626393"/>
              <a:gd name="connsiteX24" fmla="*/ 171450 w 1197769"/>
              <a:gd name="connsiteY24" fmla="*/ 788193 h 1626393"/>
              <a:gd name="connsiteX25" fmla="*/ 169069 w 1197769"/>
              <a:gd name="connsiteY25" fmla="*/ 795337 h 1626393"/>
              <a:gd name="connsiteX26" fmla="*/ 76200 w 1197769"/>
              <a:gd name="connsiteY26" fmla="*/ 857250 h 1626393"/>
              <a:gd name="connsiteX27" fmla="*/ 59531 w 1197769"/>
              <a:gd name="connsiteY27" fmla="*/ 873918 h 1626393"/>
              <a:gd name="connsiteX28" fmla="*/ 50006 w 1197769"/>
              <a:gd name="connsiteY28" fmla="*/ 881062 h 1626393"/>
              <a:gd name="connsiteX29" fmla="*/ 0 w 1197769"/>
              <a:gd name="connsiteY29" fmla="*/ 921543 h 1626393"/>
              <a:gd name="connsiteX30" fmla="*/ 216694 w 1197769"/>
              <a:gd name="connsiteY30" fmla="*/ 1626393 h 1626393"/>
              <a:gd name="connsiteX0" fmla="*/ 216694 w 1197769"/>
              <a:gd name="connsiteY0" fmla="*/ 1626393 h 1626393"/>
              <a:gd name="connsiteX1" fmla="*/ 357188 w 1197769"/>
              <a:gd name="connsiteY1" fmla="*/ 1583531 h 1626393"/>
              <a:gd name="connsiteX2" fmla="*/ 471488 w 1197769"/>
              <a:gd name="connsiteY2" fmla="*/ 1519237 h 1626393"/>
              <a:gd name="connsiteX3" fmla="*/ 538164 w 1197769"/>
              <a:gd name="connsiteY3" fmla="*/ 1435893 h 1626393"/>
              <a:gd name="connsiteX4" fmla="*/ 609600 w 1197769"/>
              <a:gd name="connsiteY4" fmla="*/ 1345406 h 1626393"/>
              <a:gd name="connsiteX5" fmla="*/ 671512 w 1197769"/>
              <a:gd name="connsiteY5" fmla="*/ 1247774 h 1626393"/>
              <a:gd name="connsiteX6" fmla="*/ 771526 w 1197769"/>
              <a:gd name="connsiteY6" fmla="*/ 1126331 h 1626393"/>
              <a:gd name="connsiteX7" fmla="*/ 840581 w 1197769"/>
              <a:gd name="connsiteY7" fmla="*/ 1045368 h 1626393"/>
              <a:gd name="connsiteX8" fmla="*/ 914400 w 1197769"/>
              <a:gd name="connsiteY8" fmla="*/ 916781 h 1626393"/>
              <a:gd name="connsiteX9" fmla="*/ 971551 w 1197769"/>
              <a:gd name="connsiteY9" fmla="*/ 778668 h 1626393"/>
              <a:gd name="connsiteX10" fmla="*/ 1012031 w 1197769"/>
              <a:gd name="connsiteY10" fmla="*/ 640556 h 1626393"/>
              <a:gd name="connsiteX11" fmla="*/ 1066800 w 1197769"/>
              <a:gd name="connsiteY11" fmla="*/ 516730 h 1626393"/>
              <a:gd name="connsiteX12" fmla="*/ 1114425 w 1197769"/>
              <a:gd name="connsiteY12" fmla="*/ 397668 h 1626393"/>
              <a:gd name="connsiteX13" fmla="*/ 1164431 w 1197769"/>
              <a:gd name="connsiteY13" fmla="*/ 238125 h 1626393"/>
              <a:gd name="connsiteX14" fmla="*/ 1190625 w 1197769"/>
              <a:gd name="connsiteY14" fmla="*/ 100012 h 1626393"/>
              <a:gd name="connsiteX15" fmla="*/ 1197769 w 1197769"/>
              <a:gd name="connsiteY15" fmla="*/ 50006 h 1626393"/>
              <a:gd name="connsiteX16" fmla="*/ 607219 w 1197769"/>
              <a:gd name="connsiteY16" fmla="*/ 0 h 1626393"/>
              <a:gd name="connsiteX17" fmla="*/ 502444 w 1197769"/>
              <a:gd name="connsiteY17" fmla="*/ 285750 h 1626393"/>
              <a:gd name="connsiteX18" fmla="*/ 364331 w 1197769"/>
              <a:gd name="connsiteY18" fmla="*/ 528637 h 1626393"/>
              <a:gd name="connsiteX19" fmla="*/ 350044 w 1197769"/>
              <a:gd name="connsiteY19" fmla="*/ 545306 h 1626393"/>
              <a:gd name="connsiteX20" fmla="*/ 342900 w 1197769"/>
              <a:gd name="connsiteY20" fmla="*/ 557212 h 1626393"/>
              <a:gd name="connsiteX21" fmla="*/ 328613 w 1197769"/>
              <a:gd name="connsiteY21" fmla="*/ 571500 h 1626393"/>
              <a:gd name="connsiteX22" fmla="*/ 326231 w 1197769"/>
              <a:gd name="connsiteY22" fmla="*/ 578643 h 1626393"/>
              <a:gd name="connsiteX23" fmla="*/ 185738 w 1197769"/>
              <a:gd name="connsiteY23" fmla="*/ 771525 h 1626393"/>
              <a:gd name="connsiteX24" fmla="*/ 171450 w 1197769"/>
              <a:gd name="connsiteY24" fmla="*/ 788193 h 1626393"/>
              <a:gd name="connsiteX25" fmla="*/ 169069 w 1197769"/>
              <a:gd name="connsiteY25" fmla="*/ 795337 h 1626393"/>
              <a:gd name="connsiteX26" fmla="*/ 76200 w 1197769"/>
              <a:gd name="connsiteY26" fmla="*/ 857250 h 1626393"/>
              <a:gd name="connsiteX27" fmla="*/ 59531 w 1197769"/>
              <a:gd name="connsiteY27" fmla="*/ 873918 h 1626393"/>
              <a:gd name="connsiteX28" fmla="*/ 50006 w 1197769"/>
              <a:gd name="connsiteY28" fmla="*/ 881062 h 1626393"/>
              <a:gd name="connsiteX29" fmla="*/ 0 w 1197769"/>
              <a:gd name="connsiteY29" fmla="*/ 921543 h 1626393"/>
              <a:gd name="connsiteX30" fmla="*/ 216694 w 1197769"/>
              <a:gd name="connsiteY30" fmla="*/ 1626393 h 1626393"/>
              <a:gd name="connsiteX0" fmla="*/ 216694 w 1197769"/>
              <a:gd name="connsiteY0" fmla="*/ 1626393 h 1626393"/>
              <a:gd name="connsiteX1" fmla="*/ 371476 w 1197769"/>
              <a:gd name="connsiteY1" fmla="*/ 1564481 h 1626393"/>
              <a:gd name="connsiteX2" fmla="*/ 471488 w 1197769"/>
              <a:gd name="connsiteY2" fmla="*/ 1519237 h 1626393"/>
              <a:gd name="connsiteX3" fmla="*/ 538164 w 1197769"/>
              <a:gd name="connsiteY3" fmla="*/ 1435893 h 1626393"/>
              <a:gd name="connsiteX4" fmla="*/ 609600 w 1197769"/>
              <a:gd name="connsiteY4" fmla="*/ 1345406 h 1626393"/>
              <a:gd name="connsiteX5" fmla="*/ 671512 w 1197769"/>
              <a:gd name="connsiteY5" fmla="*/ 1247774 h 1626393"/>
              <a:gd name="connsiteX6" fmla="*/ 771526 w 1197769"/>
              <a:gd name="connsiteY6" fmla="*/ 1126331 h 1626393"/>
              <a:gd name="connsiteX7" fmla="*/ 840581 w 1197769"/>
              <a:gd name="connsiteY7" fmla="*/ 1045368 h 1626393"/>
              <a:gd name="connsiteX8" fmla="*/ 914400 w 1197769"/>
              <a:gd name="connsiteY8" fmla="*/ 916781 h 1626393"/>
              <a:gd name="connsiteX9" fmla="*/ 971551 w 1197769"/>
              <a:gd name="connsiteY9" fmla="*/ 778668 h 1626393"/>
              <a:gd name="connsiteX10" fmla="*/ 1012031 w 1197769"/>
              <a:gd name="connsiteY10" fmla="*/ 640556 h 1626393"/>
              <a:gd name="connsiteX11" fmla="*/ 1066800 w 1197769"/>
              <a:gd name="connsiteY11" fmla="*/ 516730 h 1626393"/>
              <a:gd name="connsiteX12" fmla="*/ 1114425 w 1197769"/>
              <a:gd name="connsiteY12" fmla="*/ 397668 h 1626393"/>
              <a:gd name="connsiteX13" fmla="*/ 1164431 w 1197769"/>
              <a:gd name="connsiteY13" fmla="*/ 238125 h 1626393"/>
              <a:gd name="connsiteX14" fmla="*/ 1190625 w 1197769"/>
              <a:gd name="connsiteY14" fmla="*/ 100012 h 1626393"/>
              <a:gd name="connsiteX15" fmla="*/ 1197769 w 1197769"/>
              <a:gd name="connsiteY15" fmla="*/ 50006 h 1626393"/>
              <a:gd name="connsiteX16" fmla="*/ 607219 w 1197769"/>
              <a:gd name="connsiteY16" fmla="*/ 0 h 1626393"/>
              <a:gd name="connsiteX17" fmla="*/ 502444 w 1197769"/>
              <a:gd name="connsiteY17" fmla="*/ 285750 h 1626393"/>
              <a:gd name="connsiteX18" fmla="*/ 364331 w 1197769"/>
              <a:gd name="connsiteY18" fmla="*/ 528637 h 1626393"/>
              <a:gd name="connsiteX19" fmla="*/ 350044 w 1197769"/>
              <a:gd name="connsiteY19" fmla="*/ 545306 h 1626393"/>
              <a:gd name="connsiteX20" fmla="*/ 342900 w 1197769"/>
              <a:gd name="connsiteY20" fmla="*/ 557212 h 1626393"/>
              <a:gd name="connsiteX21" fmla="*/ 328613 w 1197769"/>
              <a:gd name="connsiteY21" fmla="*/ 571500 h 1626393"/>
              <a:gd name="connsiteX22" fmla="*/ 326231 w 1197769"/>
              <a:gd name="connsiteY22" fmla="*/ 578643 h 1626393"/>
              <a:gd name="connsiteX23" fmla="*/ 185738 w 1197769"/>
              <a:gd name="connsiteY23" fmla="*/ 771525 h 1626393"/>
              <a:gd name="connsiteX24" fmla="*/ 171450 w 1197769"/>
              <a:gd name="connsiteY24" fmla="*/ 788193 h 1626393"/>
              <a:gd name="connsiteX25" fmla="*/ 169069 w 1197769"/>
              <a:gd name="connsiteY25" fmla="*/ 795337 h 1626393"/>
              <a:gd name="connsiteX26" fmla="*/ 76200 w 1197769"/>
              <a:gd name="connsiteY26" fmla="*/ 857250 h 1626393"/>
              <a:gd name="connsiteX27" fmla="*/ 59531 w 1197769"/>
              <a:gd name="connsiteY27" fmla="*/ 873918 h 1626393"/>
              <a:gd name="connsiteX28" fmla="*/ 50006 w 1197769"/>
              <a:gd name="connsiteY28" fmla="*/ 881062 h 1626393"/>
              <a:gd name="connsiteX29" fmla="*/ 0 w 1197769"/>
              <a:gd name="connsiteY29" fmla="*/ 921543 h 1626393"/>
              <a:gd name="connsiteX30" fmla="*/ 216694 w 1197769"/>
              <a:gd name="connsiteY30" fmla="*/ 1626393 h 1626393"/>
              <a:gd name="connsiteX0" fmla="*/ 216694 w 1197769"/>
              <a:gd name="connsiteY0" fmla="*/ 1626393 h 1626393"/>
              <a:gd name="connsiteX1" fmla="*/ 371476 w 1197769"/>
              <a:gd name="connsiteY1" fmla="*/ 1564481 h 1626393"/>
              <a:gd name="connsiteX2" fmla="*/ 459582 w 1197769"/>
              <a:gd name="connsiteY2" fmla="*/ 1497806 h 1626393"/>
              <a:gd name="connsiteX3" fmla="*/ 538164 w 1197769"/>
              <a:gd name="connsiteY3" fmla="*/ 1435893 h 1626393"/>
              <a:gd name="connsiteX4" fmla="*/ 609600 w 1197769"/>
              <a:gd name="connsiteY4" fmla="*/ 1345406 h 1626393"/>
              <a:gd name="connsiteX5" fmla="*/ 671512 w 1197769"/>
              <a:gd name="connsiteY5" fmla="*/ 1247774 h 1626393"/>
              <a:gd name="connsiteX6" fmla="*/ 771526 w 1197769"/>
              <a:gd name="connsiteY6" fmla="*/ 1126331 h 1626393"/>
              <a:gd name="connsiteX7" fmla="*/ 840581 w 1197769"/>
              <a:gd name="connsiteY7" fmla="*/ 1045368 h 1626393"/>
              <a:gd name="connsiteX8" fmla="*/ 914400 w 1197769"/>
              <a:gd name="connsiteY8" fmla="*/ 916781 h 1626393"/>
              <a:gd name="connsiteX9" fmla="*/ 971551 w 1197769"/>
              <a:gd name="connsiteY9" fmla="*/ 778668 h 1626393"/>
              <a:gd name="connsiteX10" fmla="*/ 1012031 w 1197769"/>
              <a:gd name="connsiteY10" fmla="*/ 640556 h 1626393"/>
              <a:gd name="connsiteX11" fmla="*/ 1066800 w 1197769"/>
              <a:gd name="connsiteY11" fmla="*/ 516730 h 1626393"/>
              <a:gd name="connsiteX12" fmla="*/ 1114425 w 1197769"/>
              <a:gd name="connsiteY12" fmla="*/ 397668 h 1626393"/>
              <a:gd name="connsiteX13" fmla="*/ 1164431 w 1197769"/>
              <a:gd name="connsiteY13" fmla="*/ 238125 h 1626393"/>
              <a:gd name="connsiteX14" fmla="*/ 1190625 w 1197769"/>
              <a:gd name="connsiteY14" fmla="*/ 100012 h 1626393"/>
              <a:gd name="connsiteX15" fmla="*/ 1197769 w 1197769"/>
              <a:gd name="connsiteY15" fmla="*/ 50006 h 1626393"/>
              <a:gd name="connsiteX16" fmla="*/ 607219 w 1197769"/>
              <a:gd name="connsiteY16" fmla="*/ 0 h 1626393"/>
              <a:gd name="connsiteX17" fmla="*/ 502444 w 1197769"/>
              <a:gd name="connsiteY17" fmla="*/ 285750 h 1626393"/>
              <a:gd name="connsiteX18" fmla="*/ 364331 w 1197769"/>
              <a:gd name="connsiteY18" fmla="*/ 528637 h 1626393"/>
              <a:gd name="connsiteX19" fmla="*/ 350044 w 1197769"/>
              <a:gd name="connsiteY19" fmla="*/ 545306 h 1626393"/>
              <a:gd name="connsiteX20" fmla="*/ 342900 w 1197769"/>
              <a:gd name="connsiteY20" fmla="*/ 557212 h 1626393"/>
              <a:gd name="connsiteX21" fmla="*/ 328613 w 1197769"/>
              <a:gd name="connsiteY21" fmla="*/ 571500 h 1626393"/>
              <a:gd name="connsiteX22" fmla="*/ 326231 w 1197769"/>
              <a:gd name="connsiteY22" fmla="*/ 578643 h 1626393"/>
              <a:gd name="connsiteX23" fmla="*/ 185738 w 1197769"/>
              <a:gd name="connsiteY23" fmla="*/ 771525 h 1626393"/>
              <a:gd name="connsiteX24" fmla="*/ 171450 w 1197769"/>
              <a:gd name="connsiteY24" fmla="*/ 788193 h 1626393"/>
              <a:gd name="connsiteX25" fmla="*/ 169069 w 1197769"/>
              <a:gd name="connsiteY25" fmla="*/ 795337 h 1626393"/>
              <a:gd name="connsiteX26" fmla="*/ 76200 w 1197769"/>
              <a:gd name="connsiteY26" fmla="*/ 857250 h 1626393"/>
              <a:gd name="connsiteX27" fmla="*/ 59531 w 1197769"/>
              <a:gd name="connsiteY27" fmla="*/ 873918 h 1626393"/>
              <a:gd name="connsiteX28" fmla="*/ 50006 w 1197769"/>
              <a:gd name="connsiteY28" fmla="*/ 881062 h 1626393"/>
              <a:gd name="connsiteX29" fmla="*/ 0 w 1197769"/>
              <a:gd name="connsiteY29" fmla="*/ 921543 h 1626393"/>
              <a:gd name="connsiteX30" fmla="*/ 216694 w 1197769"/>
              <a:gd name="connsiteY30" fmla="*/ 1626393 h 1626393"/>
              <a:gd name="connsiteX0" fmla="*/ 216694 w 1197769"/>
              <a:gd name="connsiteY0" fmla="*/ 1626393 h 1626393"/>
              <a:gd name="connsiteX1" fmla="*/ 388145 w 1197769"/>
              <a:gd name="connsiteY1" fmla="*/ 1576387 h 1626393"/>
              <a:gd name="connsiteX2" fmla="*/ 459582 w 1197769"/>
              <a:gd name="connsiteY2" fmla="*/ 1497806 h 1626393"/>
              <a:gd name="connsiteX3" fmla="*/ 538164 w 1197769"/>
              <a:gd name="connsiteY3" fmla="*/ 1435893 h 1626393"/>
              <a:gd name="connsiteX4" fmla="*/ 609600 w 1197769"/>
              <a:gd name="connsiteY4" fmla="*/ 1345406 h 1626393"/>
              <a:gd name="connsiteX5" fmla="*/ 671512 w 1197769"/>
              <a:gd name="connsiteY5" fmla="*/ 1247774 h 1626393"/>
              <a:gd name="connsiteX6" fmla="*/ 771526 w 1197769"/>
              <a:gd name="connsiteY6" fmla="*/ 1126331 h 1626393"/>
              <a:gd name="connsiteX7" fmla="*/ 840581 w 1197769"/>
              <a:gd name="connsiteY7" fmla="*/ 1045368 h 1626393"/>
              <a:gd name="connsiteX8" fmla="*/ 914400 w 1197769"/>
              <a:gd name="connsiteY8" fmla="*/ 916781 h 1626393"/>
              <a:gd name="connsiteX9" fmla="*/ 971551 w 1197769"/>
              <a:gd name="connsiteY9" fmla="*/ 778668 h 1626393"/>
              <a:gd name="connsiteX10" fmla="*/ 1012031 w 1197769"/>
              <a:gd name="connsiteY10" fmla="*/ 640556 h 1626393"/>
              <a:gd name="connsiteX11" fmla="*/ 1066800 w 1197769"/>
              <a:gd name="connsiteY11" fmla="*/ 516730 h 1626393"/>
              <a:gd name="connsiteX12" fmla="*/ 1114425 w 1197769"/>
              <a:gd name="connsiteY12" fmla="*/ 397668 h 1626393"/>
              <a:gd name="connsiteX13" fmla="*/ 1164431 w 1197769"/>
              <a:gd name="connsiteY13" fmla="*/ 238125 h 1626393"/>
              <a:gd name="connsiteX14" fmla="*/ 1190625 w 1197769"/>
              <a:gd name="connsiteY14" fmla="*/ 100012 h 1626393"/>
              <a:gd name="connsiteX15" fmla="*/ 1197769 w 1197769"/>
              <a:gd name="connsiteY15" fmla="*/ 50006 h 1626393"/>
              <a:gd name="connsiteX16" fmla="*/ 607219 w 1197769"/>
              <a:gd name="connsiteY16" fmla="*/ 0 h 1626393"/>
              <a:gd name="connsiteX17" fmla="*/ 502444 w 1197769"/>
              <a:gd name="connsiteY17" fmla="*/ 285750 h 1626393"/>
              <a:gd name="connsiteX18" fmla="*/ 364331 w 1197769"/>
              <a:gd name="connsiteY18" fmla="*/ 528637 h 1626393"/>
              <a:gd name="connsiteX19" fmla="*/ 350044 w 1197769"/>
              <a:gd name="connsiteY19" fmla="*/ 545306 h 1626393"/>
              <a:gd name="connsiteX20" fmla="*/ 342900 w 1197769"/>
              <a:gd name="connsiteY20" fmla="*/ 557212 h 1626393"/>
              <a:gd name="connsiteX21" fmla="*/ 328613 w 1197769"/>
              <a:gd name="connsiteY21" fmla="*/ 571500 h 1626393"/>
              <a:gd name="connsiteX22" fmla="*/ 326231 w 1197769"/>
              <a:gd name="connsiteY22" fmla="*/ 578643 h 1626393"/>
              <a:gd name="connsiteX23" fmla="*/ 185738 w 1197769"/>
              <a:gd name="connsiteY23" fmla="*/ 771525 h 1626393"/>
              <a:gd name="connsiteX24" fmla="*/ 171450 w 1197769"/>
              <a:gd name="connsiteY24" fmla="*/ 788193 h 1626393"/>
              <a:gd name="connsiteX25" fmla="*/ 169069 w 1197769"/>
              <a:gd name="connsiteY25" fmla="*/ 795337 h 1626393"/>
              <a:gd name="connsiteX26" fmla="*/ 76200 w 1197769"/>
              <a:gd name="connsiteY26" fmla="*/ 857250 h 1626393"/>
              <a:gd name="connsiteX27" fmla="*/ 59531 w 1197769"/>
              <a:gd name="connsiteY27" fmla="*/ 873918 h 1626393"/>
              <a:gd name="connsiteX28" fmla="*/ 50006 w 1197769"/>
              <a:gd name="connsiteY28" fmla="*/ 881062 h 1626393"/>
              <a:gd name="connsiteX29" fmla="*/ 0 w 1197769"/>
              <a:gd name="connsiteY29" fmla="*/ 921543 h 1626393"/>
              <a:gd name="connsiteX30" fmla="*/ 216694 w 1197769"/>
              <a:gd name="connsiteY30" fmla="*/ 1626393 h 1626393"/>
              <a:gd name="connsiteX0" fmla="*/ 216694 w 1197769"/>
              <a:gd name="connsiteY0" fmla="*/ 1626393 h 1626393"/>
              <a:gd name="connsiteX1" fmla="*/ 388145 w 1197769"/>
              <a:gd name="connsiteY1" fmla="*/ 1576387 h 1626393"/>
              <a:gd name="connsiteX2" fmla="*/ 478632 w 1197769"/>
              <a:gd name="connsiteY2" fmla="*/ 1512093 h 1626393"/>
              <a:gd name="connsiteX3" fmla="*/ 538164 w 1197769"/>
              <a:gd name="connsiteY3" fmla="*/ 1435893 h 1626393"/>
              <a:gd name="connsiteX4" fmla="*/ 609600 w 1197769"/>
              <a:gd name="connsiteY4" fmla="*/ 1345406 h 1626393"/>
              <a:gd name="connsiteX5" fmla="*/ 671512 w 1197769"/>
              <a:gd name="connsiteY5" fmla="*/ 1247774 h 1626393"/>
              <a:gd name="connsiteX6" fmla="*/ 771526 w 1197769"/>
              <a:gd name="connsiteY6" fmla="*/ 1126331 h 1626393"/>
              <a:gd name="connsiteX7" fmla="*/ 840581 w 1197769"/>
              <a:gd name="connsiteY7" fmla="*/ 1045368 h 1626393"/>
              <a:gd name="connsiteX8" fmla="*/ 914400 w 1197769"/>
              <a:gd name="connsiteY8" fmla="*/ 916781 h 1626393"/>
              <a:gd name="connsiteX9" fmla="*/ 971551 w 1197769"/>
              <a:gd name="connsiteY9" fmla="*/ 778668 h 1626393"/>
              <a:gd name="connsiteX10" fmla="*/ 1012031 w 1197769"/>
              <a:gd name="connsiteY10" fmla="*/ 640556 h 1626393"/>
              <a:gd name="connsiteX11" fmla="*/ 1066800 w 1197769"/>
              <a:gd name="connsiteY11" fmla="*/ 516730 h 1626393"/>
              <a:gd name="connsiteX12" fmla="*/ 1114425 w 1197769"/>
              <a:gd name="connsiteY12" fmla="*/ 397668 h 1626393"/>
              <a:gd name="connsiteX13" fmla="*/ 1164431 w 1197769"/>
              <a:gd name="connsiteY13" fmla="*/ 238125 h 1626393"/>
              <a:gd name="connsiteX14" fmla="*/ 1190625 w 1197769"/>
              <a:gd name="connsiteY14" fmla="*/ 100012 h 1626393"/>
              <a:gd name="connsiteX15" fmla="*/ 1197769 w 1197769"/>
              <a:gd name="connsiteY15" fmla="*/ 50006 h 1626393"/>
              <a:gd name="connsiteX16" fmla="*/ 607219 w 1197769"/>
              <a:gd name="connsiteY16" fmla="*/ 0 h 1626393"/>
              <a:gd name="connsiteX17" fmla="*/ 502444 w 1197769"/>
              <a:gd name="connsiteY17" fmla="*/ 285750 h 1626393"/>
              <a:gd name="connsiteX18" fmla="*/ 364331 w 1197769"/>
              <a:gd name="connsiteY18" fmla="*/ 528637 h 1626393"/>
              <a:gd name="connsiteX19" fmla="*/ 350044 w 1197769"/>
              <a:gd name="connsiteY19" fmla="*/ 545306 h 1626393"/>
              <a:gd name="connsiteX20" fmla="*/ 342900 w 1197769"/>
              <a:gd name="connsiteY20" fmla="*/ 557212 h 1626393"/>
              <a:gd name="connsiteX21" fmla="*/ 328613 w 1197769"/>
              <a:gd name="connsiteY21" fmla="*/ 571500 h 1626393"/>
              <a:gd name="connsiteX22" fmla="*/ 326231 w 1197769"/>
              <a:gd name="connsiteY22" fmla="*/ 578643 h 1626393"/>
              <a:gd name="connsiteX23" fmla="*/ 185738 w 1197769"/>
              <a:gd name="connsiteY23" fmla="*/ 771525 h 1626393"/>
              <a:gd name="connsiteX24" fmla="*/ 171450 w 1197769"/>
              <a:gd name="connsiteY24" fmla="*/ 788193 h 1626393"/>
              <a:gd name="connsiteX25" fmla="*/ 169069 w 1197769"/>
              <a:gd name="connsiteY25" fmla="*/ 795337 h 1626393"/>
              <a:gd name="connsiteX26" fmla="*/ 76200 w 1197769"/>
              <a:gd name="connsiteY26" fmla="*/ 857250 h 1626393"/>
              <a:gd name="connsiteX27" fmla="*/ 59531 w 1197769"/>
              <a:gd name="connsiteY27" fmla="*/ 873918 h 1626393"/>
              <a:gd name="connsiteX28" fmla="*/ 50006 w 1197769"/>
              <a:gd name="connsiteY28" fmla="*/ 881062 h 1626393"/>
              <a:gd name="connsiteX29" fmla="*/ 0 w 1197769"/>
              <a:gd name="connsiteY29" fmla="*/ 921543 h 1626393"/>
              <a:gd name="connsiteX30" fmla="*/ 216694 w 1197769"/>
              <a:gd name="connsiteY30" fmla="*/ 1626393 h 1626393"/>
              <a:gd name="connsiteX0" fmla="*/ 216694 w 1197769"/>
              <a:gd name="connsiteY0" fmla="*/ 1626393 h 1626393"/>
              <a:gd name="connsiteX1" fmla="*/ 388145 w 1197769"/>
              <a:gd name="connsiteY1" fmla="*/ 1576387 h 1626393"/>
              <a:gd name="connsiteX2" fmla="*/ 478632 w 1197769"/>
              <a:gd name="connsiteY2" fmla="*/ 1512093 h 1626393"/>
              <a:gd name="connsiteX3" fmla="*/ 538164 w 1197769"/>
              <a:gd name="connsiteY3" fmla="*/ 1435893 h 1626393"/>
              <a:gd name="connsiteX4" fmla="*/ 609600 w 1197769"/>
              <a:gd name="connsiteY4" fmla="*/ 1345406 h 1626393"/>
              <a:gd name="connsiteX5" fmla="*/ 671512 w 1197769"/>
              <a:gd name="connsiteY5" fmla="*/ 1247774 h 1626393"/>
              <a:gd name="connsiteX6" fmla="*/ 790576 w 1197769"/>
              <a:gd name="connsiteY6" fmla="*/ 1138237 h 1626393"/>
              <a:gd name="connsiteX7" fmla="*/ 840581 w 1197769"/>
              <a:gd name="connsiteY7" fmla="*/ 1045368 h 1626393"/>
              <a:gd name="connsiteX8" fmla="*/ 914400 w 1197769"/>
              <a:gd name="connsiteY8" fmla="*/ 916781 h 1626393"/>
              <a:gd name="connsiteX9" fmla="*/ 971551 w 1197769"/>
              <a:gd name="connsiteY9" fmla="*/ 778668 h 1626393"/>
              <a:gd name="connsiteX10" fmla="*/ 1012031 w 1197769"/>
              <a:gd name="connsiteY10" fmla="*/ 640556 h 1626393"/>
              <a:gd name="connsiteX11" fmla="*/ 1066800 w 1197769"/>
              <a:gd name="connsiteY11" fmla="*/ 516730 h 1626393"/>
              <a:gd name="connsiteX12" fmla="*/ 1114425 w 1197769"/>
              <a:gd name="connsiteY12" fmla="*/ 397668 h 1626393"/>
              <a:gd name="connsiteX13" fmla="*/ 1164431 w 1197769"/>
              <a:gd name="connsiteY13" fmla="*/ 238125 h 1626393"/>
              <a:gd name="connsiteX14" fmla="*/ 1190625 w 1197769"/>
              <a:gd name="connsiteY14" fmla="*/ 100012 h 1626393"/>
              <a:gd name="connsiteX15" fmla="*/ 1197769 w 1197769"/>
              <a:gd name="connsiteY15" fmla="*/ 50006 h 1626393"/>
              <a:gd name="connsiteX16" fmla="*/ 607219 w 1197769"/>
              <a:gd name="connsiteY16" fmla="*/ 0 h 1626393"/>
              <a:gd name="connsiteX17" fmla="*/ 502444 w 1197769"/>
              <a:gd name="connsiteY17" fmla="*/ 285750 h 1626393"/>
              <a:gd name="connsiteX18" fmla="*/ 364331 w 1197769"/>
              <a:gd name="connsiteY18" fmla="*/ 528637 h 1626393"/>
              <a:gd name="connsiteX19" fmla="*/ 350044 w 1197769"/>
              <a:gd name="connsiteY19" fmla="*/ 545306 h 1626393"/>
              <a:gd name="connsiteX20" fmla="*/ 342900 w 1197769"/>
              <a:gd name="connsiteY20" fmla="*/ 557212 h 1626393"/>
              <a:gd name="connsiteX21" fmla="*/ 328613 w 1197769"/>
              <a:gd name="connsiteY21" fmla="*/ 571500 h 1626393"/>
              <a:gd name="connsiteX22" fmla="*/ 326231 w 1197769"/>
              <a:gd name="connsiteY22" fmla="*/ 578643 h 1626393"/>
              <a:gd name="connsiteX23" fmla="*/ 185738 w 1197769"/>
              <a:gd name="connsiteY23" fmla="*/ 771525 h 1626393"/>
              <a:gd name="connsiteX24" fmla="*/ 171450 w 1197769"/>
              <a:gd name="connsiteY24" fmla="*/ 788193 h 1626393"/>
              <a:gd name="connsiteX25" fmla="*/ 169069 w 1197769"/>
              <a:gd name="connsiteY25" fmla="*/ 795337 h 1626393"/>
              <a:gd name="connsiteX26" fmla="*/ 76200 w 1197769"/>
              <a:gd name="connsiteY26" fmla="*/ 857250 h 1626393"/>
              <a:gd name="connsiteX27" fmla="*/ 59531 w 1197769"/>
              <a:gd name="connsiteY27" fmla="*/ 873918 h 1626393"/>
              <a:gd name="connsiteX28" fmla="*/ 50006 w 1197769"/>
              <a:gd name="connsiteY28" fmla="*/ 881062 h 1626393"/>
              <a:gd name="connsiteX29" fmla="*/ 0 w 1197769"/>
              <a:gd name="connsiteY29" fmla="*/ 921543 h 1626393"/>
              <a:gd name="connsiteX30" fmla="*/ 216694 w 1197769"/>
              <a:gd name="connsiteY30" fmla="*/ 1626393 h 1626393"/>
              <a:gd name="connsiteX0" fmla="*/ 216694 w 1197769"/>
              <a:gd name="connsiteY0" fmla="*/ 1626393 h 1626393"/>
              <a:gd name="connsiteX1" fmla="*/ 388145 w 1197769"/>
              <a:gd name="connsiteY1" fmla="*/ 1576387 h 1626393"/>
              <a:gd name="connsiteX2" fmla="*/ 478632 w 1197769"/>
              <a:gd name="connsiteY2" fmla="*/ 1512093 h 1626393"/>
              <a:gd name="connsiteX3" fmla="*/ 538164 w 1197769"/>
              <a:gd name="connsiteY3" fmla="*/ 1435893 h 1626393"/>
              <a:gd name="connsiteX4" fmla="*/ 609600 w 1197769"/>
              <a:gd name="connsiteY4" fmla="*/ 1345406 h 1626393"/>
              <a:gd name="connsiteX5" fmla="*/ 702468 w 1197769"/>
              <a:gd name="connsiteY5" fmla="*/ 1247774 h 1626393"/>
              <a:gd name="connsiteX6" fmla="*/ 790576 w 1197769"/>
              <a:gd name="connsiteY6" fmla="*/ 1138237 h 1626393"/>
              <a:gd name="connsiteX7" fmla="*/ 840581 w 1197769"/>
              <a:gd name="connsiteY7" fmla="*/ 1045368 h 1626393"/>
              <a:gd name="connsiteX8" fmla="*/ 914400 w 1197769"/>
              <a:gd name="connsiteY8" fmla="*/ 916781 h 1626393"/>
              <a:gd name="connsiteX9" fmla="*/ 971551 w 1197769"/>
              <a:gd name="connsiteY9" fmla="*/ 778668 h 1626393"/>
              <a:gd name="connsiteX10" fmla="*/ 1012031 w 1197769"/>
              <a:gd name="connsiteY10" fmla="*/ 640556 h 1626393"/>
              <a:gd name="connsiteX11" fmla="*/ 1066800 w 1197769"/>
              <a:gd name="connsiteY11" fmla="*/ 516730 h 1626393"/>
              <a:gd name="connsiteX12" fmla="*/ 1114425 w 1197769"/>
              <a:gd name="connsiteY12" fmla="*/ 397668 h 1626393"/>
              <a:gd name="connsiteX13" fmla="*/ 1164431 w 1197769"/>
              <a:gd name="connsiteY13" fmla="*/ 238125 h 1626393"/>
              <a:gd name="connsiteX14" fmla="*/ 1190625 w 1197769"/>
              <a:gd name="connsiteY14" fmla="*/ 100012 h 1626393"/>
              <a:gd name="connsiteX15" fmla="*/ 1197769 w 1197769"/>
              <a:gd name="connsiteY15" fmla="*/ 50006 h 1626393"/>
              <a:gd name="connsiteX16" fmla="*/ 607219 w 1197769"/>
              <a:gd name="connsiteY16" fmla="*/ 0 h 1626393"/>
              <a:gd name="connsiteX17" fmla="*/ 502444 w 1197769"/>
              <a:gd name="connsiteY17" fmla="*/ 285750 h 1626393"/>
              <a:gd name="connsiteX18" fmla="*/ 364331 w 1197769"/>
              <a:gd name="connsiteY18" fmla="*/ 528637 h 1626393"/>
              <a:gd name="connsiteX19" fmla="*/ 350044 w 1197769"/>
              <a:gd name="connsiteY19" fmla="*/ 545306 h 1626393"/>
              <a:gd name="connsiteX20" fmla="*/ 342900 w 1197769"/>
              <a:gd name="connsiteY20" fmla="*/ 557212 h 1626393"/>
              <a:gd name="connsiteX21" fmla="*/ 328613 w 1197769"/>
              <a:gd name="connsiteY21" fmla="*/ 571500 h 1626393"/>
              <a:gd name="connsiteX22" fmla="*/ 326231 w 1197769"/>
              <a:gd name="connsiteY22" fmla="*/ 578643 h 1626393"/>
              <a:gd name="connsiteX23" fmla="*/ 185738 w 1197769"/>
              <a:gd name="connsiteY23" fmla="*/ 771525 h 1626393"/>
              <a:gd name="connsiteX24" fmla="*/ 171450 w 1197769"/>
              <a:gd name="connsiteY24" fmla="*/ 788193 h 1626393"/>
              <a:gd name="connsiteX25" fmla="*/ 169069 w 1197769"/>
              <a:gd name="connsiteY25" fmla="*/ 795337 h 1626393"/>
              <a:gd name="connsiteX26" fmla="*/ 76200 w 1197769"/>
              <a:gd name="connsiteY26" fmla="*/ 857250 h 1626393"/>
              <a:gd name="connsiteX27" fmla="*/ 59531 w 1197769"/>
              <a:gd name="connsiteY27" fmla="*/ 873918 h 1626393"/>
              <a:gd name="connsiteX28" fmla="*/ 50006 w 1197769"/>
              <a:gd name="connsiteY28" fmla="*/ 881062 h 1626393"/>
              <a:gd name="connsiteX29" fmla="*/ 0 w 1197769"/>
              <a:gd name="connsiteY29" fmla="*/ 921543 h 1626393"/>
              <a:gd name="connsiteX30" fmla="*/ 216694 w 1197769"/>
              <a:gd name="connsiteY30" fmla="*/ 1626393 h 1626393"/>
              <a:gd name="connsiteX0" fmla="*/ 216694 w 1197769"/>
              <a:gd name="connsiteY0" fmla="*/ 1626393 h 1626393"/>
              <a:gd name="connsiteX1" fmla="*/ 388145 w 1197769"/>
              <a:gd name="connsiteY1" fmla="*/ 1576387 h 1626393"/>
              <a:gd name="connsiteX2" fmla="*/ 478632 w 1197769"/>
              <a:gd name="connsiteY2" fmla="*/ 1512093 h 1626393"/>
              <a:gd name="connsiteX3" fmla="*/ 538164 w 1197769"/>
              <a:gd name="connsiteY3" fmla="*/ 1435893 h 1626393"/>
              <a:gd name="connsiteX4" fmla="*/ 621506 w 1197769"/>
              <a:gd name="connsiteY4" fmla="*/ 1347787 h 1626393"/>
              <a:gd name="connsiteX5" fmla="*/ 702468 w 1197769"/>
              <a:gd name="connsiteY5" fmla="*/ 1247774 h 1626393"/>
              <a:gd name="connsiteX6" fmla="*/ 790576 w 1197769"/>
              <a:gd name="connsiteY6" fmla="*/ 1138237 h 1626393"/>
              <a:gd name="connsiteX7" fmla="*/ 840581 w 1197769"/>
              <a:gd name="connsiteY7" fmla="*/ 1045368 h 1626393"/>
              <a:gd name="connsiteX8" fmla="*/ 914400 w 1197769"/>
              <a:gd name="connsiteY8" fmla="*/ 916781 h 1626393"/>
              <a:gd name="connsiteX9" fmla="*/ 971551 w 1197769"/>
              <a:gd name="connsiteY9" fmla="*/ 778668 h 1626393"/>
              <a:gd name="connsiteX10" fmla="*/ 1012031 w 1197769"/>
              <a:gd name="connsiteY10" fmla="*/ 640556 h 1626393"/>
              <a:gd name="connsiteX11" fmla="*/ 1066800 w 1197769"/>
              <a:gd name="connsiteY11" fmla="*/ 516730 h 1626393"/>
              <a:gd name="connsiteX12" fmla="*/ 1114425 w 1197769"/>
              <a:gd name="connsiteY12" fmla="*/ 397668 h 1626393"/>
              <a:gd name="connsiteX13" fmla="*/ 1164431 w 1197769"/>
              <a:gd name="connsiteY13" fmla="*/ 238125 h 1626393"/>
              <a:gd name="connsiteX14" fmla="*/ 1190625 w 1197769"/>
              <a:gd name="connsiteY14" fmla="*/ 100012 h 1626393"/>
              <a:gd name="connsiteX15" fmla="*/ 1197769 w 1197769"/>
              <a:gd name="connsiteY15" fmla="*/ 50006 h 1626393"/>
              <a:gd name="connsiteX16" fmla="*/ 607219 w 1197769"/>
              <a:gd name="connsiteY16" fmla="*/ 0 h 1626393"/>
              <a:gd name="connsiteX17" fmla="*/ 502444 w 1197769"/>
              <a:gd name="connsiteY17" fmla="*/ 285750 h 1626393"/>
              <a:gd name="connsiteX18" fmla="*/ 364331 w 1197769"/>
              <a:gd name="connsiteY18" fmla="*/ 528637 h 1626393"/>
              <a:gd name="connsiteX19" fmla="*/ 350044 w 1197769"/>
              <a:gd name="connsiteY19" fmla="*/ 545306 h 1626393"/>
              <a:gd name="connsiteX20" fmla="*/ 342900 w 1197769"/>
              <a:gd name="connsiteY20" fmla="*/ 557212 h 1626393"/>
              <a:gd name="connsiteX21" fmla="*/ 328613 w 1197769"/>
              <a:gd name="connsiteY21" fmla="*/ 571500 h 1626393"/>
              <a:gd name="connsiteX22" fmla="*/ 326231 w 1197769"/>
              <a:gd name="connsiteY22" fmla="*/ 578643 h 1626393"/>
              <a:gd name="connsiteX23" fmla="*/ 185738 w 1197769"/>
              <a:gd name="connsiteY23" fmla="*/ 771525 h 1626393"/>
              <a:gd name="connsiteX24" fmla="*/ 171450 w 1197769"/>
              <a:gd name="connsiteY24" fmla="*/ 788193 h 1626393"/>
              <a:gd name="connsiteX25" fmla="*/ 169069 w 1197769"/>
              <a:gd name="connsiteY25" fmla="*/ 795337 h 1626393"/>
              <a:gd name="connsiteX26" fmla="*/ 76200 w 1197769"/>
              <a:gd name="connsiteY26" fmla="*/ 857250 h 1626393"/>
              <a:gd name="connsiteX27" fmla="*/ 59531 w 1197769"/>
              <a:gd name="connsiteY27" fmla="*/ 873918 h 1626393"/>
              <a:gd name="connsiteX28" fmla="*/ 50006 w 1197769"/>
              <a:gd name="connsiteY28" fmla="*/ 881062 h 1626393"/>
              <a:gd name="connsiteX29" fmla="*/ 0 w 1197769"/>
              <a:gd name="connsiteY29" fmla="*/ 921543 h 1626393"/>
              <a:gd name="connsiteX30" fmla="*/ 216694 w 1197769"/>
              <a:gd name="connsiteY30" fmla="*/ 1626393 h 1626393"/>
              <a:gd name="connsiteX0" fmla="*/ 216694 w 1197769"/>
              <a:gd name="connsiteY0" fmla="*/ 1626393 h 1626393"/>
              <a:gd name="connsiteX1" fmla="*/ 388145 w 1197769"/>
              <a:gd name="connsiteY1" fmla="*/ 1576387 h 1626393"/>
              <a:gd name="connsiteX2" fmla="*/ 478632 w 1197769"/>
              <a:gd name="connsiteY2" fmla="*/ 1512093 h 1626393"/>
              <a:gd name="connsiteX3" fmla="*/ 557214 w 1197769"/>
              <a:gd name="connsiteY3" fmla="*/ 1440655 h 1626393"/>
              <a:gd name="connsiteX4" fmla="*/ 621506 w 1197769"/>
              <a:gd name="connsiteY4" fmla="*/ 1347787 h 1626393"/>
              <a:gd name="connsiteX5" fmla="*/ 702468 w 1197769"/>
              <a:gd name="connsiteY5" fmla="*/ 1247774 h 1626393"/>
              <a:gd name="connsiteX6" fmla="*/ 790576 w 1197769"/>
              <a:gd name="connsiteY6" fmla="*/ 1138237 h 1626393"/>
              <a:gd name="connsiteX7" fmla="*/ 840581 w 1197769"/>
              <a:gd name="connsiteY7" fmla="*/ 1045368 h 1626393"/>
              <a:gd name="connsiteX8" fmla="*/ 914400 w 1197769"/>
              <a:gd name="connsiteY8" fmla="*/ 916781 h 1626393"/>
              <a:gd name="connsiteX9" fmla="*/ 971551 w 1197769"/>
              <a:gd name="connsiteY9" fmla="*/ 778668 h 1626393"/>
              <a:gd name="connsiteX10" fmla="*/ 1012031 w 1197769"/>
              <a:gd name="connsiteY10" fmla="*/ 640556 h 1626393"/>
              <a:gd name="connsiteX11" fmla="*/ 1066800 w 1197769"/>
              <a:gd name="connsiteY11" fmla="*/ 516730 h 1626393"/>
              <a:gd name="connsiteX12" fmla="*/ 1114425 w 1197769"/>
              <a:gd name="connsiteY12" fmla="*/ 397668 h 1626393"/>
              <a:gd name="connsiteX13" fmla="*/ 1164431 w 1197769"/>
              <a:gd name="connsiteY13" fmla="*/ 238125 h 1626393"/>
              <a:gd name="connsiteX14" fmla="*/ 1190625 w 1197769"/>
              <a:gd name="connsiteY14" fmla="*/ 100012 h 1626393"/>
              <a:gd name="connsiteX15" fmla="*/ 1197769 w 1197769"/>
              <a:gd name="connsiteY15" fmla="*/ 50006 h 1626393"/>
              <a:gd name="connsiteX16" fmla="*/ 607219 w 1197769"/>
              <a:gd name="connsiteY16" fmla="*/ 0 h 1626393"/>
              <a:gd name="connsiteX17" fmla="*/ 502444 w 1197769"/>
              <a:gd name="connsiteY17" fmla="*/ 285750 h 1626393"/>
              <a:gd name="connsiteX18" fmla="*/ 364331 w 1197769"/>
              <a:gd name="connsiteY18" fmla="*/ 528637 h 1626393"/>
              <a:gd name="connsiteX19" fmla="*/ 350044 w 1197769"/>
              <a:gd name="connsiteY19" fmla="*/ 545306 h 1626393"/>
              <a:gd name="connsiteX20" fmla="*/ 342900 w 1197769"/>
              <a:gd name="connsiteY20" fmla="*/ 557212 h 1626393"/>
              <a:gd name="connsiteX21" fmla="*/ 328613 w 1197769"/>
              <a:gd name="connsiteY21" fmla="*/ 571500 h 1626393"/>
              <a:gd name="connsiteX22" fmla="*/ 326231 w 1197769"/>
              <a:gd name="connsiteY22" fmla="*/ 578643 h 1626393"/>
              <a:gd name="connsiteX23" fmla="*/ 185738 w 1197769"/>
              <a:gd name="connsiteY23" fmla="*/ 771525 h 1626393"/>
              <a:gd name="connsiteX24" fmla="*/ 171450 w 1197769"/>
              <a:gd name="connsiteY24" fmla="*/ 788193 h 1626393"/>
              <a:gd name="connsiteX25" fmla="*/ 169069 w 1197769"/>
              <a:gd name="connsiteY25" fmla="*/ 795337 h 1626393"/>
              <a:gd name="connsiteX26" fmla="*/ 76200 w 1197769"/>
              <a:gd name="connsiteY26" fmla="*/ 857250 h 1626393"/>
              <a:gd name="connsiteX27" fmla="*/ 59531 w 1197769"/>
              <a:gd name="connsiteY27" fmla="*/ 873918 h 1626393"/>
              <a:gd name="connsiteX28" fmla="*/ 50006 w 1197769"/>
              <a:gd name="connsiteY28" fmla="*/ 881062 h 1626393"/>
              <a:gd name="connsiteX29" fmla="*/ 0 w 1197769"/>
              <a:gd name="connsiteY29" fmla="*/ 921543 h 1626393"/>
              <a:gd name="connsiteX30" fmla="*/ 216694 w 1197769"/>
              <a:gd name="connsiteY30" fmla="*/ 1626393 h 1626393"/>
              <a:gd name="connsiteX0" fmla="*/ 216694 w 1197769"/>
              <a:gd name="connsiteY0" fmla="*/ 1626393 h 1626393"/>
              <a:gd name="connsiteX1" fmla="*/ 388145 w 1197769"/>
              <a:gd name="connsiteY1" fmla="*/ 1576387 h 1626393"/>
              <a:gd name="connsiteX2" fmla="*/ 478632 w 1197769"/>
              <a:gd name="connsiteY2" fmla="*/ 1512093 h 1626393"/>
              <a:gd name="connsiteX3" fmla="*/ 557214 w 1197769"/>
              <a:gd name="connsiteY3" fmla="*/ 1440655 h 1626393"/>
              <a:gd name="connsiteX4" fmla="*/ 621506 w 1197769"/>
              <a:gd name="connsiteY4" fmla="*/ 1347787 h 1626393"/>
              <a:gd name="connsiteX5" fmla="*/ 702468 w 1197769"/>
              <a:gd name="connsiteY5" fmla="*/ 1247774 h 1626393"/>
              <a:gd name="connsiteX6" fmla="*/ 790576 w 1197769"/>
              <a:gd name="connsiteY6" fmla="*/ 1138237 h 1626393"/>
              <a:gd name="connsiteX7" fmla="*/ 840581 w 1197769"/>
              <a:gd name="connsiteY7" fmla="*/ 1045368 h 1626393"/>
              <a:gd name="connsiteX8" fmla="*/ 914400 w 1197769"/>
              <a:gd name="connsiteY8" fmla="*/ 916781 h 1626393"/>
              <a:gd name="connsiteX9" fmla="*/ 971551 w 1197769"/>
              <a:gd name="connsiteY9" fmla="*/ 778668 h 1626393"/>
              <a:gd name="connsiteX10" fmla="*/ 1035844 w 1197769"/>
              <a:gd name="connsiteY10" fmla="*/ 638175 h 1626393"/>
              <a:gd name="connsiteX11" fmla="*/ 1066800 w 1197769"/>
              <a:gd name="connsiteY11" fmla="*/ 516730 h 1626393"/>
              <a:gd name="connsiteX12" fmla="*/ 1114425 w 1197769"/>
              <a:gd name="connsiteY12" fmla="*/ 397668 h 1626393"/>
              <a:gd name="connsiteX13" fmla="*/ 1164431 w 1197769"/>
              <a:gd name="connsiteY13" fmla="*/ 238125 h 1626393"/>
              <a:gd name="connsiteX14" fmla="*/ 1190625 w 1197769"/>
              <a:gd name="connsiteY14" fmla="*/ 100012 h 1626393"/>
              <a:gd name="connsiteX15" fmla="*/ 1197769 w 1197769"/>
              <a:gd name="connsiteY15" fmla="*/ 50006 h 1626393"/>
              <a:gd name="connsiteX16" fmla="*/ 607219 w 1197769"/>
              <a:gd name="connsiteY16" fmla="*/ 0 h 1626393"/>
              <a:gd name="connsiteX17" fmla="*/ 502444 w 1197769"/>
              <a:gd name="connsiteY17" fmla="*/ 285750 h 1626393"/>
              <a:gd name="connsiteX18" fmla="*/ 364331 w 1197769"/>
              <a:gd name="connsiteY18" fmla="*/ 528637 h 1626393"/>
              <a:gd name="connsiteX19" fmla="*/ 350044 w 1197769"/>
              <a:gd name="connsiteY19" fmla="*/ 545306 h 1626393"/>
              <a:gd name="connsiteX20" fmla="*/ 342900 w 1197769"/>
              <a:gd name="connsiteY20" fmla="*/ 557212 h 1626393"/>
              <a:gd name="connsiteX21" fmla="*/ 328613 w 1197769"/>
              <a:gd name="connsiteY21" fmla="*/ 571500 h 1626393"/>
              <a:gd name="connsiteX22" fmla="*/ 326231 w 1197769"/>
              <a:gd name="connsiteY22" fmla="*/ 578643 h 1626393"/>
              <a:gd name="connsiteX23" fmla="*/ 185738 w 1197769"/>
              <a:gd name="connsiteY23" fmla="*/ 771525 h 1626393"/>
              <a:gd name="connsiteX24" fmla="*/ 171450 w 1197769"/>
              <a:gd name="connsiteY24" fmla="*/ 788193 h 1626393"/>
              <a:gd name="connsiteX25" fmla="*/ 169069 w 1197769"/>
              <a:gd name="connsiteY25" fmla="*/ 795337 h 1626393"/>
              <a:gd name="connsiteX26" fmla="*/ 76200 w 1197769"/>
              <a:gd name="connsiteY26" fmla="*/ 857250 h 1626393"/>
              <a:gd name="connsiteX27" fmla="*/ 59531 w 1197769"/>
              <a:gd name="connsiteY27" fmla="*/ 873918 h 1626393"/>
              <a:gd name="connsiteX28" fmla="*/ 50006 w 1197769"/>
              <a:gd name="connsiteY28" fmla="*/ 881062 h 1626393"/>
              <a:gd name="connsiteX29" fmla="*/ 0 w 1197769"/>
              <a:gd name="connsiteY29" fmla="*/ 921543 h 1626393"/>
              <a:gd name="connsiteX30" fmla="*/ 216694 w 1197769"/>
              <a:gd name="connsiteY30" fmla="*/ 1626393 h 1626393"/>
              <a:gd name="connsiteX0" fmla="*/ 216694 w 1197769"/>
              <a:gd name="connsiteY0" fmla="*/ 1626393 h 1626393"/>
              <a:gd name="connsiteX1" fmla="*/ 388145 w 1197769"/>
              <a:gd name="connsiteY1" fmla="*/ 1576387 h 1626393"/>
              <a:gd name="connsiteX2" fmla="*/ 478632 w 1197769"/>
              <a:gd name="connsiteY2" fmla="*/ 1512093 h 1626393"/>
              <a:gd name="connsiteX3" fmla="*/ 557214 w 1197769"/>
              <a:gd name="connsiteY3" fmla="*/ 1440655 h 1626393"/>
              <a:gd name="connsiteX4" fmla="*/ 621506 w 1197769"/>
              <a:gd name="connsiteY4" fmla="*/ 1347787 h 1626393"/>
              <a:gd name="connsiteX5" fmla="*/ 702468 w 1197769"/>
              <a:gd name="connsiteY5" fmla="*/ 1247774 h 1626393"/>
              <a:gd name="connsiteX6" fmla="*/ 790576 w 1197769"/>
              <a:gd name="connsiteY6" fmla="*/ 1138237 h 1626393"/>
              <a:gd name="connsiteX7" fmla="*/ 840581 w 1197769"/>
              <a:gd name="connsiteY7" fmla="*/ 1045368 h 1626393"/>
              <a:gd name="connsiteX8" fmla="*/ 914400 w 1197769"/>
              <a:gd name="connsiteY8" fmla="*/ 916781 h 1626393"/>
              <a:gd name="connsiteX9" fmla="*/ 971551 w 1197769"/>
              <a:gd name="connsiteY9" fmla="*/ 778668 h 1626393"/>
              <a:gd name="connsiteX10" fmla="*/ 1035844 w 1197769"/>
              <a:gd name="connsiteY10" fmla="*/ 638175 h 1626393"/>
              <a:gd name="connsiteX11" fmla="*/ 1085850 w 1197769"/>
              <a:gd name="connsiteY11" fmla="*/ 519111 h 1626393"/>
              <a:gd name="connsiteX12" fmla="*/ 1114425 w 1197769"/>
              <a:gd name="connsiteY12" fmla="*/ 397668 h 1626393"/>
              <a:gd name="connsiteX13" fmla="*/ 1164431 w 1197769"/>
              <a:gd name="connsiteY13" fmla="*/ 238125 h 1626393"/>
              <a:gd name="connsiteX14" fmla="*/ 1190625 w 1197769"/>
              <a:gd name="connsiteY14" fmla="*/ 100012 h 1626393"/>
              <a:gd name="connsiteX15" fmla="*/ 1197769 w 1197769"/>
              <a:gd name="connsiteY15" fmla="*/ 50006 h 1626393"/>
              <a:gd name="connsiteX16" fmla="*/ 607219 w 1197769"/>
              <a:gd name="connsiteY16" fmla="*/ 0 h 1626393"/>
              <a:gd name="connsiteX17" fmla="*/ 502444 w 1197769"/>
              <a:gd name="connsiteY17" fmla="*/ 285750 h 1626393"/>
              <a:gd name="connsiteX18" fmla="*/ 364331 w 1197769"/>
              <a:gd name="connsiteY18" fmla="*/ 528637 h 1626393"/>
              <a:gd name="connsiteX19" fmla="*/ 350044 w 1197769"/>
              <a:gd name="connsiteY19" fmla="*/ 545306 h 1626393"/>
              <a:gd name="connsiteX20" fmla="*/ 342900 w 1197769"/>
              <a:gd name="connsiteY20" fmla="*/ 557212 h 1626393"/>
              <a:gd name="connsiteX21" fmla="*/ 328613 w 1197769"/>
              <a:gd name="connsiteY21" fmla="*/ 571500 h 1626393"/>
              <a:gd name="connsiteX22" fmla="*/ 326231 w 1197769"/>
              <a:gd name="connsiteY22" fmla="*/ 578643 h 1626393"/>
              <a:gd name="connsiteX23" fmla="*/ 185738 w 1197769"/>
              <a:gd name="connsiteY23" fmla="*/ 771525 h 1626393"/>
              <a:gd name="connsiteX24" fmla="*/ 171450 w 1197769"/>
              <a:gd name="connsiteY24" fmla="*/ 788193 h 1626393"/>
              <a:gd name="connsiteX25" fmla="*/ 169069 w 1197769"/>
              <a:gd name="connsiteY25" fmla="*/ 795337 h 1626393"/>
              <a:gd name="connsiteX26" fmla="*/ 76200 w 1197769"/>
              <a:gd name="connsiteY26" fmla="*/ 857250 h 1626393"/>
              <a:gd name="connsiteX27" fmla="*/ 59531 w 1197769"/>
              <a:gd name="connsiteY27" fmla="*/ 873918 h 1626393"/>
              <a:gd name="connsiteX28" fmla="*/ 50006 w 1197769"/>
              <a:gd name="connsiteY28" fmla="*/ 881062 h 1626393"/>
              <a:gd name="connsiteX29" fmla="*/ 0 w 1197769"/>
              <a:gd name="connsiteY29" fmla="*/ 921543 h 1626393"/>
              <a:gd name="connsiteX30" fmla="*/ 216694 w 1197769"/>
              <a:gd name="connsiteY30" fmla="*/ 1626393 h 1626393"/>
              <a:gd name="connsiteX0" fmla="*/ 197644 w 1197769"/>
              <a:gd name="connsiteY0" fmla="*/ 1588293 h 1588293"/>
              <a:gd name="connsiteX1" fmla="*/ 388145 w 1197769"/>
              <a:gd name="connsiteY1" fmla="*/ 1576387 h 1588293"/>
              <a:gd name="connsiteX2" fmla="*/ 478632 w 1197769"/>
              <a:gd name="connsiteY2" fmla="*/ 1512093 h 1588293"/>
              <a:gd name="connsiteX3" fmla="*/ 557214 w 1197769"/>
              <a:gd name="connsiteY3" fmla="*/ 1440655 h 1588293"/>
              <a:gd name="connsiteX4" fmla="*/ 621506 w 1197769"/>
              <a:gd name="connsiteY4" fmla="*/ 1347787 h 1588293"/>
              <a:gd name="connsiteX5" fmla="*/ 702468 w 1197769"/>
              <a:gd name="connsiteY5" fmla="*/ 1247774 h 1588293"/>
              <a:gd name="connsiteX6" fmla="*/ 790576 w 1197769"/>
              <a:gd name="connsiteY6" fmla="*/ 1138237 h 1588293"/>
              <a:gd name="connsiteX7" fmla="*/ 840581 w 1197769"/>
              <a:gd name="connsiteY7" fmla="*/ 1045368 h 1588293"/>
              <a:gd name="connsiteX8" fmla="*/ 914400 w 1197769"/>
              <a:gd name="connsiteY8" fmla="*/ 916781 h 1588293"/>
              <a:gd name="connsiteX9" fmla="*/ 971551 w 1197769"/>
              <a:gd name="connsiteY9" fmla="*/ 778668 h 1588293"/>
              <a:gd name="connsiteX10" fmla="*/ 1035844 w 1197769"/>
              <a:gd name="connsiteY10" fmla="*/ 638175 h 1588293"/>
              <a:gd name="connsiteX11" fmla="*/ 1085850 w 1197769"/>
              <a:gd name="connsiteY11" fmla="*/ 519111 h 1588293"/>
              <a:gd name="connsiteX12" fmla="*/ 1114425 w 1197769"/>
              <a:gd name="connsiteY12" fmla="*/ 397668 h 1588293"/>
              <a:gd name="connsiteX13" fmla="*/ 1164431 w 1197769"/>
              <a:gd name="connsiteY13" fmla="*/ 238125 h 1588293"/>
              <a:gd name="connsiteX14" fmla="*/ 1190625 w 1197769"/>
              <a:gd name="connsiteY14" fmla="*/ 100012 h 1588293"/>
              <a:gd name="connsiteX15" fmla="*/ 1197769 w 1197769"/>
              <a:gd name="connsiteY15" fmla="*/ 50006 h 1588293"/>
              <a:gd name="connsiteX16" fmla="*/ 607219 w 1197769"/>
              <a:gd name="connsiteY16" fmla="*/ 0 h 1588293"/>
              <a:gd name="connsiteX17" fmla="*/ 502444 w 1197769"/>
              <a:gd name="connsiteY17" fmla="*/ 285750 h 1588293"/>
              <a:gd name="connsiteX18" fmla="*/ 364331 w 1197769"/>
              <a:gd name="connsiteY18" fmla="*/ 528637 h 1588293"/>
              <a:gd name="connsiteX19" fmla="*/ 350044 w 1197769"/>
              <a:gd name="connsiteY19" fmla="*/ 545306 h 1588293"/>
              <a:gd name="connsiteX20" fmla="*/ 342900 w 1197769"/>
              <a:gd name="connsiteY20" fmla="*/ 557212 h 1588293"/>
              <a:gd name="connsiteX21" fmla="*/ 328613 w 1197769"/>
              <a:gd name="connsiteY21" fmla="*/ 571500 h 1588293"/>
              <a:gd name="connsiteX22" fmla="*/ 326231 w 1197769"/>
              <a:gd name="connsiteY22" fmla="*/ 578643 h 1588293"/>
              <a:gd name="connsiteX23" fmla="*/ 185738 w 1197769"/>
              <a:gd name="connsiteY23" fmla="*/ 771525 h 1588293"/>
              <a:gd name="connsiteX24" fmla="*/ 171450 w 1197769"/>
              <a:gd name="connsiteY24" fmla="*/ 788193 h 1588293"/>
              <a:gd name="connsiteX25" fmla="*/ 169069 w 1197769"/>
              <a:gd name="connsiteY25" fmla="*/ 795337 h 1588293"/>
              <a:gd name="connsiteX26" fmla="*/ 76200 w 1197769"/>
              <a:gd name="connsiteY26" fmla="*/ 857250 h 1588293"/>
              <a:gd name="connsiteX27" fmla="*/ 59531 w 1197769"/>
              <a:gd name="connsiteY27" fmla="*/ 873918 h 1588293"/>
              <a:gd name="connsiteX28" fmla="*/ 50006 w 1197769"/>
              <a:gd name="connsiteY28" fmla="*/ 881062 h 1588293"/>
              <a:gd name="connsiteX29" fmla="*/ 0 w 1197769"/>
              <a:gd name="connsiteY29" fmla="*/ 921543 h 1588293"/>
              <a:gd name="connsiteX30" fmla="*/ 197644 w 1197769"/>
              <a:gd name="connsiteY30" fmla="*/ 1588293 h 1588293"/>
              <a:gd name="connsiteX0" fmla="*/ 197644 w 1197769"/>
              <a:gd name="connsiteY0" fmla="*/ 1588293 h 1588293"/>
              <a:gd name="connsiteX1" fmla="*/ 364332 w 1197769"/>
              <a:gd name="connsiteY1" fmla="*/ 1533524 h 1588293"/>
              <a:gd name="connsiteX2" fmla="*/ 478632 w 1197769"/>
              <a:gd name="connsiteY2" fmla="*/ 1512093 h 1588293"/>
              <a:gd name="connsiteX3" fmla="*/ 557214 w 1197769"/>
              <a:gd name="connsiteY3" fmla="*/ 1440655 h 1588293"/>
              <a:gd name="connsiteX4" fmla="*/ 621506 w 1197769"/>
              <a:gd name="connsiteY4" fmla="*/ 1347787 h 1588293"/>
              <a:gd name="connsiteX5" fmla="*/ 702468 w 1197769"/>
              <a:gd name="connsiteY5" fmla="*/ 1247774 h 1588293"/>
              <a:gd name="connsiteX6" fmla="*/ 790576 w 1197769"/>
              <a:gd name="connsiteY6" fmla="*/ 1138237 h 1588293"/>
              <a:gd name="connsiteX7" fmla="*/ 840581 w 1197769"/>
              <a:gd name="connsiteY7" fmla="*/ 1045368 h 1588293"/>
              <a:gd name="connsiteX8" fmla="*/ 914400 w 1197769"/>
              <a:gd name="connsiteY8" fmla="*/ 916781 h 1588293"/>
              <a:gd name="connsiteX9" fmla="*/ 971551 w 1197769"/>
              <a:gd name="connsiteY9" fmla="*/ 778668 h 1588293"/>
              <a:gd name="connsiteX10" fmla="*/ 1035844 w 1197769"/>
              <a:gd name="connsiteY10" fmla="*/ 638175 h 1588293"/>
              <a:gd name="connsiteX11" fmla="*/ 1085850 w 1197769"/>
              <a:gd name="connsiteY11" fmla="*/ 519111 h 1588293"/>
              <a:gd name="connsiteX12" fmla="*/ 1114425 w 1197769"/>
              <a:gd name="connsiteY12" fmla="*/ 397668 h 1588293"/>
              <a:gd name="connsiteX13" fmla="*/ 1164431 w 1197769"/>
              <a:gd name="connsiteY13" fmla="*/ 238125 h 1588293"/>
              <a:gd name="connsiteX14" fmla="*/ 1190625 w 1197769"/>
              <a:gd name="connsiteY14" fmla="*/ 100012 h 1588293"/>
              <a:gd name="connsiteX15" fmla="*/ 1197769 w 1197769"/>
              <a:gd name="connsiteY15" fmla="*/ 50006 h 1588293"/>
              <a:gd name="connsiteX16" fmla="*/ 607219 w 1197769"/>
              <a:gd name="connsiteY16" fmla="*/ 0 h 1588293"/>
              <a:gd name="connsiteX17" fmla="*/ 502444 w 1197769"/>
              <a:gd name="connsiteY17" fmla="*/ 285750 h 1588293"/>
              <a:gd name="connsiteX18" fmla="*/ 364331 w 1197769"/>
              <a:gd name="connsiteY18" fmla="*/ 528637 h 1588293"/>
              <a:gd name="connsiteX19" fmla="*/ 350044 w 1197769"/>
              <a:gd name="connsiteY19" fmla="*/ 545306 h 1588293"/>
              <a:gd name="connsiteX20" fmla="*/ 342900 w 1197769"/>
              <a:gd name="connsiteY20" fmla="*/ 557212 h 1588293"/>
              <a:gd name="connsiteX21" fmla="*/ 328613 w 1197769"/>
              <a:gd name="connsiteY21" fmla="*/ 571500 h 1588293"/>
              <a:gd name="connsiteX22" fmla="*/ 326231 w 1197769"/>
              <a:gd name="connsiteY22" fmla="*/ 578643 h 1588293"/>
              <a:gd name="connsiteX23" fmla="*/ 185738 w 1197769"/>
              <a:gd name="connsiteY23" fmla="*/ 771525 h 1588293"/>
              <a:gd name="connsiteX24" fmla="*/ 171450 w 1197769"/>
              <a:gd name="connsiteY24" fmla="*/ 788193 h 1588293"/>
              <a:gd name="connsiteX25" fmla="*/ 169069 w 1197769"/>
              <a:gd name="connsiteY25" fmla="*/ 795337 h 1588293"/>
              <a:gd name="connsiteX26" fmla="*/ 76200 w 1197769"/>
              <a:gd name="connsiteY26" fmla="*/ 857250 h 1588293"/>
              <a:gd name="connsiteX27" fmla="*/ 59531 w 1197769"/>
              <a:gd name="connsiteY27" fmla="*/ 873918 h 1588293"/>
              <a:gd name="connsiteX28" fmla="*/ 50006 w 1197769"/>
              <a:gd name="connsiteY28" fmla="*/ 881062 h 1588293"/>
              <a:gd name="connsiteX29" fmla="*/ 0 w 1197769"/>
              <a:gd name="connsiteY29" fmla="*/ 921543 h 1588293"/>
              <a:gd name="connsiteX30" fmla="*/ 197644 w 1197769"/>
              <a:gd name="connsiteY30" fmla="*/ 1588293 h 1588293"/>
              <a:gd name="connsiteX0" fmla="*/ 197644 w 1197769"/>
              <a:gd name="connsiteY0" fmla="*/ 1588293 h 1588293"/>
              <a:gd name="connsiteX1" fmla="*/ 364332 w 1197769"/>
              <a:gd name="connsiteY1" fmla="*/ 1533524 h 1588293"/>
              <a:gd name="connsiteX2" fmla="*/ 483395 w 1197769"/>
              <a:gd name="connsiteY2" fmla="*/ 1459706 h 1588293"/>
              <a:gd name="connsiteX3" fmla="*/ 557214 w 1197769"/>
              <a:gd name="connsiteY3" fmla="*/ 1440655 h 1588293"/>
              <a:gd name="connsiteX4" fmla="*/ 621506 w 1197769"/>
              <a:gd name="connsiteY4" fmla="*/ 1347787 h 1588293"/>
              <a:gd name="connsiteX5" fmla="*/ 702468 w 1197769"/>
              <a:gd name="connsiteY5" fmla="*/ 1247774 h 1588293"/>
              <a:gd name="connsiteX6" fmla="*/ 790576 w 1197769"/>
              <a:gd name="connsiteY6" fmla="*/ 1138237 h 1588293"/>
              <a:gd name="connsiteX7" fmla="*/ 840581 w 1197769"/>
              <a:gd name="connsiteY7" fmla="*/ 1045368 h 1588293"/>
              <a:gd name="connsiteX8" fmla="*/ 914400 w 1197769"/>
              <a:gd name="connsiteY8" fmla="*/ 916781 h 1588293"/>
              <a:gd name="connsiteX9" fmla="*/ 971551 w 1197769"/>
              <a:gd name="connsiteY9" fmla="*/ 778668 h 1588293"/>
              <a:gd name="connsiteX10" fmla="*/ 1035844 w 1197769"/>
              <a:gd name="connsiteY10" fmla="*/ 638175 h 1588293"/>
              <a:gd name="connsiteX11" fmla="*/ 1085850 w 1197769"/>
              <a:gd name="connsiteY11" fmla="*/ 519111 h 1588293"/>
              <a:gd name="connsiteX12" fmla="*/ 1114425 w 1197769"/>
              <a:gd name="connsiteY12" fmla="*/ 397668 h 1588293"/>
              <a:gd name="connsiteX13" fmla="*/ 1164431 w 1197769"/>
              <a:gd name="connsiteY13" fmla="*/ 238125 h 1588293"/>
              <a:gd name="connsiteX14" fmla="*/ 1190625 w 1197769"/>
              <a:gd name="connsiteY14" fmla="*/ 100012 h 1588293"/>
              <a:gd name="connsiteX15" fmla="*/ 1197769 w 1197769"/>
              <a:gd name="connsiteY15" fmla="*/ 50006 h 1588293"/>
              <a:gd name="connsiteX16" fmla="*/ 607219 w 1197769"/>
              <a:gd name="connsiteY16" fmla="*/ 0 h 1588293"/>
              <a:gd name="connsiteX17" fmla="*/ 502444 w 1197769"/>
              <a:gd name="connsiteY17" fmla="*/ 285750 h 1588293"/>
              <a:gd name="connsiteX18" fmla="*/ 364331 w 1197769"/>
              <a:gd name="connsiteY18" fmla="*/ 528637 h 1588293"/>
              <a:gd name="connsiteX19" fmla="*/ 350044 w 1197769"/>
              <a:gd name="connsiteY19" fmla="*/ 545306 h 1588293"/>
              <a:gd name="connsiteX20" fmla="*/ 342900 w 1197769"/>
              <a:gd name="connsiteY20" fmla="*/ 557212 h 1588293"/>
              <a:gd name="connsiteX21" fmla="*/ 328613 w 1197769"/>
              <a:gd name="connsiteY21" fmla="*/ 571500 h 1588293"/>
              <a:gd name="connsiteX22" fmla="*/ 326231 w 1197769"/>
              <a:gd name="connsiteY22" fmla="*/ 578643 h 1588293"/>
              <a:gd name="connsiteX23" fmla="*/ 185738 w 1197769"/>
              <a:gd name="connsiteY23" fmla="*/ 771525 h 1588293"/>
              <a:gd name="connsiteX24" fmla="*/ 171450 w 1197769"/>
              <a:gd name="connsiteY24" fmla="*/ 788193 h 1588293"/>
              <a:gd name="connsiteX25" fmla="*/ 169069 w 1197769"/>
              <a:gd name="connsiteY25" fmla="*/ 795337 h 1588293"/>
              <a:gd name="connsiteX26" fmla="*/ 76200 w 1197769"/>
              <a:gd name="connsiteY26" fmla="*/ 857250 h 1588293"/>
              <a:gd name="connsiteX27" fmla="*/ 59531 w 1197769"/>
              <a:gd name="connsiteY27" fmla="*/ 873918 h 1588293"/>
              <a:gd name="connsiteX28" fmla="*/ 50006 w 1197769"/>
              <a:gd name="connsiteY28" fmla="*/ 881062 h 1588293"/>
              <a:gd name="connsiteX29" fmla="*/ 0 w 1197769"/>
              <a:gd name="connsiteY29" fmla="*/ 921543 h 1588293"/>
              <a:gd name="connsiteX30" fmla="*/ 197644 w 1197769"/>
              <a:gd name="connsiteY30" fmla="*/ 1588293 h 1588293"/>
              <a:gd name="connsiteX0" fmla="*/ 197644 w 1197769"/>
              <a:gd name="connsiteY0" fmla="*/ 1588293 h 1588293"/>
              <a:gd name="connsiteX1" fmla="*/ 364332 w 1197769"/>
              <a:gd name="connsiteY1" fmla="*/ 1533524 h 1588293"/>
              <a:gd name="connsiteX2" fmla="*/ 483395 w 1197769"/>
              <a:gd name="connsiteY2" fmla="*/ 1459706 h 1588293"/>
              <a:gd name="connsiteX3" fmla="*/ 621506 w 1197769"/>
              <a:gd name="connsiteY3" fmla="*/ 1347787 h 1588293"/>
              <a:gd name="connsiteX4" fmla="*/ 702468 w 1197769"/>
              <a:gd name="connsiteY4" fmla="*/ 1247774 h 1588293"/>
              <a:gd name="connsiteX5" fmla="*/ 790576 w 1197769"/>
              <a:gd name="connsiteY5" fmla="*/ 1138237 h 1588293"/>
              <a:gd name="connsiteX6" fmla="*/ 840581 w 1197769"/>
              <a:gd name="connsiteY6" fmla="*/ 1045368 h 1588293"/>
              <a:gd name="connsiteX7" fmla="*/ 914400 w 1197769"/>
              <a:gd name="connsiteY7" fmla="*/ 916781 h 1588293"/>
              <a:gd name="connsiteX8" fmla="*/ 971551 w 1197769"/>
              <a:gd name="connsiteY8" fmla="*/ 778668 h 1588293"/>
              <a:gd name="connsiteX9" fmla="*/ 1035844 w 1197769"/>
              <a:gd name="connsiteY9" fmla="*/ 638175 h 1588293"/>
              <a:gd name="connsiteX10" fmla="*/ 1085850 w 1197769"/>
              <a:gd name="connsiteY10" fmla="*/ 519111 h 1588293"/>
              <a:gd name="connsiteX11" fmla="*/ 1114425 w 1197769"/>
              <a:gd name="connsiteY11" fmla="*/ 397668 h 1588293"/>
              <a:gd name="connsiteX12" fmla="*/ 1164431 w 1197769"/>
              <a:gd name="connsiteY12" fmla="*/ 238125 h 1588293"/>
              <a:gd name="connsiteX13" fmla="*/ 1190625 w 1197769"/>
              <a:gd name="connsiteY13" fmla="*/ 100012 h 1588293"/>
              <a:gd name="connsiteX14" fmla="*/ 1197769 w 1197769"/>
              <a:gd name="connsiteY14" fmla="*/ 50006 h 1588293"/>
              <a:gd name="connsiteX15" fmla="*/ 607219 w 1197769"/>
              <a:gd name="connsiteY15" fmla="*/ 0 h 1588293"/>
              <a:gd name="connsiteX16" fmla="*/ 502444 w 1197769"/>
              <a:gd name="connsiteY16" fmla="*/ 285750 h 1588293"/>
              <a:gd name="connsiteX17" fmla="*/ 364331 w 1197769"/>
              <a:gd name="connsiteY17" fmla="*/ 528637 h 1588293"/>
              <a:gd name="connsiteX18" fmla="*/ 350044 w 1197769"/>
              <a:gd name="connsiteY18" fmla="*/ 545306 h 1588293"/>
              <a:gd name="connsiteX19" fmla="*/ 342900 w 1197769"/>
              <a:gd name="connsiteY19" fmla="*/ 557212 h 1588293"/>
              <a:gd name="connsiteX20" fmla="*/ 328613 w 1197769"/>
              <a:gd name="connsiteY20" fmla="*/ 571500 h 1588293"/>
              <a:gd name="connsiteX21" fmla="*/ 326231 w 1197769"/>
              <a:gd name="connsiteY21" fmla="*/ 578643 h 1588293"/>
              <a:gd name="connsiteX22" fmla="*/ 185738 w 1197769"/>
              <a:gd name="connsiteY22" fmla="*/ 771525 h 1588293"/>
              <a:gd name="connsiteX23" fmla="*/ 171450 w 1197769"/>
              <a:gd name="connsiteY23" fmla="*/ 788193 h 1588293"/>
              <a:gd name="connsiteX24" fmla="*/ 169069 w 1197769"/>
              <a:gd name="connsiteY24" fmla="*/ 795337 h 1588293"/>
              <a:gd name="connsiteX25" fmla="*/ 76200 w 1197769"/>
              <a:gd name="connsiteY25" fmla="*/ 857250 h 1588293"/>
              <a:gd name="connsiteX26" fmla="*/ 59531 w 1197769"/>
              <a:gd name="connsiteY26" fmla="*/ 873918 h 1588293"/>
              <a:gd name="connsiteX27" fmla="*/ 50006 w 1197769"/>
              <a:gd name="connsiteY27" fmla="*/ 881062 h 1588293"/>
              <a:gd name="connsiteX28" fmla="*/ 0 w 1197769"/>
              <a:gd name="connsiteY28" fmla="*/ 921543 h 1588293"/>
              <a:gd name="connsiteX29" fmla="*/ 197644 w 1197769"/>
              <a:gd name="connsiteY29" fmla="*/ 1588293 h 1588293"/>
              <a:gd name="connsiteX0" fmla="*/ 197644 w 1197769"/>
              <a:gd name="connsiteY0" fmla="*/ 1588293 h 1588293"/>
              <a:gd name="connsiteX1" fmla="*/ 364332 w 1197769"/>
              <a:gd name="connsiteY1" fmla="*/ 1533524 h 1588293"/>
              <a:gd name="connsiteX2" fmla="*/ 478632 w 1197769"/>
              <a:gd name="connsiteY2" fmla="*/ 1450181 h 1588293"/>
              <a:gd name="connsiteX3" fmla="*/ 621506 w 1197769"/>
              <a:gd name="connsiteY3" fmla="*/ 1347787 h 1588293"/>
              <a:gd name="connsiteX4" fmla="*/ 702468 w 1197769"/>
              <a:gd name="connsiteY4" fmla="*/ 1247774 h 1588293"/>
              <a:gd name="connsiteX5" fmla="*/ 790576 w 1197769"/>
              <a:gd name="connsiteY5" fmla="*/ 1138237 h 1588293"/>
              <a:gd name="connsiteX6" fmla="*/ 840581 w 1197769"/>
              <a:gd name="connsiteY6" fmla="*/ 1045368 h 1588293"/>
              <a:gd name="connsiteX7" fmla="*/ 914400 w 1197769"/>
              <a:gd name="connsiteY7" fmla="*/ 916781 h 1588293"/>
              <a:gd name="connsiteX8" fmla="*/ 971551 w 1197769"/>
              <a:gd name="connsiteY8" fmla="*/ 778668 h 1588293"/>
              <a:gd name="connsiteX9" fmla="*/ 1035844 w 1197769"/>
              <a:gd name="connsiteY9" fmla="*/ 638175 h 1588293"/>
              <a:gd name="connsiteX10" fmla="*/ 1085850 w 1197769"/>
              <a:gd name="connsiteY10" fmla="*/ 519111 h 1588293"/>
              <a:gd name="connsiteX11" fmla="*/ 1114425 w 1197769"/>
              <a:gd name="connsiteY11" fmla="*/ 397668 h 1588293"/>
              <a:gd name="connsiteX12" fmla="*/ 1164431 w 1197769"/>
              <a:gd name="connsiteY12" fmla="*/ 238125 h 1588293"/>
              <a:gd name="connsiteX13" fmla="*/ 1190625 w 1197769"/>
              <a:gd name="connsiteY13" fmla="*/ 100012 h 1588293"/>
              <a:gd name="connsiteX14" fmla="*/ 1197769 w 1197769"/>
              <a:gd name="connsiteY14" fmla="*/ 50006 h 1588293"/>
              <a:gd name="connsiteX15" fmla="*/ 607219 w 1197769"/>
              <a:gd name="connsiteY15" fmla="*/ 0 h 1588293"/>
              <a:gd name="connsiteX16" fmla="*/ 502444 w 1197769"/>
              <a:gd name="connsiteY16" fmla="*/ 285750 h 1588293"/>
              <a:gd name="connsiteX17" fmla="*/ 364331 w 1197769"/>
              <a:gd name="connsiteY17" fmla="*/ 528637 h 1588293"/>
              <a:gd name="connsiteX18" fmla="*/ 350044 w 1197769"/>
              <a:gd name="connsiteY18" fmla="*/ 545306 h 1588293"/>
              <a:gd name="connsiteX19" fmla="*/ 342900 w 1197769"/>
              <a:gd name="connsiteY19" fmla="*/ 557212 h 1588293"/>
              <a:gd name="connsiteX20" fmla="*/ 328613 w 1197769"/>
              <a:gd name="connsiteY20" fmla="*/ 571500 h 1588293"/>
              <a:gd name="connsiteX21" fmla="*/ 326231 w 1197769"/>
              <a:gd name="connsiteY21" fmla="*/ 578643 h 1588293"/>
              <a:gd name="connsiteX22" fmla="*/ 185738 w 1197769"/>
              <a:gd name="connsiteY22" fmla="*/ 771525 h 1588293"/>
              <a:gd name="connsiteX23" fmla="*/ 171450 w 1197769"/>
              <a:gd name="connsiteY23" fmla="*/ 788193 h 1588293"/>
              <a:gd name="connsiteX24" fmla="*/ 169069 w 1197769"/>
              <a:gd name="connsiteY24" fmla="*/ 795337 h 1588293"/>
              <a:gd name="connsiteX25" fmla="*/ 76200 w 1197769"/>
              <a:gd name="connsiteY25" fmla="*/ 857250 h 1588293"/>
              <a:gd name="connsiteX26" fmla="*/ 59531 w 1197769"/>
              <a:gd name="connsiteY26" fmla="*/ 873918 h 1588293"/>
              <a:gd name="connsiteX27" fmla="*/ 50006 w 1197769"/>
              <a:gd name="connsiteY27" fmla="*/ 881062 h 1588293"/>
              <a:gd name="connsiteX28" fmla="*/ 0 w 1197769"/>
              <a:gd name="connsiteY28" fmla="*/ 921543 h 1588293"/>
              <a:gd name="connsiteX29" fmla="*/ 197644 w 1197769"/>
              <a:gd name="connsiteY29" fmla="*/ 1588293 h 1588293"/>
              <a:gd name="connsiteX0" fmla="*/ 197644 w 1197769"/>
              <a:gd name="connsiteY0" fmla="*/ 1588293 h 1588293"/>
              <a:gd name="connsiteX1" fmla="*/ 364332 w 1197769"/>
              <a:gd name="connsiteY1" fmla="*/ 1514474 h 1588293"/>
              <a:gd name="connsiteX2" fmla="*/ 478632 w 1197769"/>
              <a:gd name="connsiteY2" fmla="*/ 1450181 h 1588293"/>
              <a:gd name="connsiteX3" fmla="*/ 621506 w 1197769"/>
              <a:gd name="connsiteY3" fmla="*/ 1347787 h 1588293"/>
              <a:gd name="connsiteX4" fmla="*/ 702468 w 1197769"/>
              <a:gd name="connsiteY4" fmla="*/ 1247774 h 1588293"/>
              <a:gd name="connsiteX5" fmla="*/ 790576 w 1197769"/>
              <a:gd name="connsiteY5" fmla="*/ 1138237 h 1588293"/>
              <a:gd name="connsiteX6" fmla="*/ 840581 w 1197769"/>
              <a:gd name="connsiteY6" fmla="*/ 1045368 h 1588293"/>
              <a:gd name="connsiteX7" fmla="*/ 914400 w 1197769"/>
              <a:gd name="connsiteY7" fmla="*/ 916781 h 1588293"/>
              <a:gd name="connsiteX8" fmla="*/ 971551 w 1197769"/>
              <a:gd name="connsiteY8" fmla="*/ 778668 h 1588293"/>
              <a:gd name="connsiteX9" fmla="*/ 1035844 w 1197769"/>
              <a:gd name="connsiteY9" fmla="*/ 638175 h 1588293"/>
              <a:gd name="connsiteX10" fmla="*/ 1085850 w 1197769"/>
              <a:gd name="connsiteY10" fmla="*/ 519111 h 1588293"/>
              <a:gd name="connsiteX11" fmla="*/ 1114425 w 1197769"/>
              <a:gd name="connsiteY11" fmla="*/ 397668 h 1588293"/>
              <a:gd name="connsiteX12" fmla="*/ 1164431 w 1197769"/>
              <a:gd name="connsiteY12" fmla="*/ 238125 h 1588293"/>
              <a:gd name="connsiteX13" fmla="*/ 1190625 w 1197769"/>
              <a:gd name="connsiteY13" fmla="*/ 100012 h 1588293"/>
              <a:gd name="connsiteX14" fmla="*/ 1197769 w 1197769"/>
              <a:gd name="connsiteY14" fmla="*/ 50006 h 1588293"/>
              <a:gd name="connsiteX15" fmla="*/ 607219 w 1197769"/>
              <a:gd name="connsiteY15" fmla="*/ 0 h 1588293"/>
              <a:gd name="connsiteX16" fmla="*/ 502444 w 1197769"/>
              <a:gd name="connsiteY16" fmla="*/ 285750 h 1588293"/>
              <a:gd name="connsiteX17" fmla="*/ 364331 w 1197769"/>
              <a:gd name="connsiteY17" fmla="*/ 528637 h 1588293"/>
              <a:gd name="connsiteX18" fmla="*/ 350044 w 1197769"/>
              <a:gd name="connsiteY18" fmla="*/ 545306 h 1588293"/>
              <a:gd name="connsiteX19" fmla="*/ 342900 w 1197769"/>
              <a:gd name="connsiteY19" fmla="*/ 557212 h 1588293"/>
              <a:gd name="connsiteX20" fmla="*/ 328613 w 1197769"/>
              <a:gd name="connsiteY20" fmla="*/ 571500 h 1588293"/>
              <a:gd name="connsiteX21" fmla="*/ 326231 w 1197769"/>
              <a:gd name="connsiteY21" fmla="*/ 578643 h 1588293"/>
              <a:gd name="connsiteX22" fmla="*/ 185738 w 1197769"/>
              <a:gd name="connsiteY22" fmla="*/ 771525 h 1588293"/>
              <a:gd name="connsiteX23" fmla="*/ 171450 w 1197769"/>
              <a:gd name="connsiteY23" fmla="*/ 788193 h 1588293"/>
              <a:gd name="connsiteX24" fmla="*/ 169069 w 1197769"/>
              <a:gd name="connsiteY24" fmla="*/ 795337 h 1588293"/>
              <a:gd name="connsiteX25" fmla="*/ 76200 w 1197769"/>
              <a:gd name="connsiteY25" fmla="*/ 857250 h 1588293"/>
              <a:gd name="connsiteX26" fmla="*/ 59531 w 1197769"/>
              <a:gd name="connsiteY26" fmla="*/ 873918 h 1588293"/>
              <a:gd name="connsiteX27" fmla="*/ 50006 w 1197769"/>
              <a:gd name="connsiteY27" fmla="*/ 881062 h 1588293"/>
              <a:gd name="connsiteX28" fmla="*/ 0 w 1197769"/>
              <a:gd name="connsiteY28" fmla="*/ 921543 h 1588293"/>
              <a:gd name="connsiteX29" fmla="*/ 197644 w 1197769"/>
              <a:gd name="connsiteY29" fmla="*/ 1588293 h 1588293"/>
              <a:gd name="connsiteX0" fmla="*/ 197644 w 1197769"/>
              <a:gd name="connsiteY0" fmla="*/ 1574006 h 1574006"/>
              <a:gd name="connsiteX1" fmla="*/ 364332 w 1197769"/>
              <a:gd name="connsiteY1" fmla="*/ 1514474 h 1574006"/>
              <a:gd name="connsiteX2" fmla="*/ 478632 w 1197769"/>
              <a:gd name="connsiteY2" fmla="*/ 1450181 h 1574006"/>
              <a:gd name="connsiteX3" fmla="*/ 621506 w 1197769"/>
              <a:gd name="connsiteY3" fmla="*/ 1347787 h 1574006"/>
              <a:gd name="connsiteX4" fmla="*/ 702468 w 1197769"/>
              <a:gd name="connsiteY4" fmla="*/ 1247774 h 1574006"/>
              <a:gd name="connsiteX5" fmla="*/ 790576 w 1197769"/>
              <a:gd name="connsiteY5" fmla="*/ 1138237 h 1574006"/>
              <a:gd name="connsiteX6" fmla="*/ 840581 w 1197769"/>
              <a:gd name="connsiteY6" fmla="*/ 1045368 h 1574006"/>
              <a:gd name="connsiteX7" fmla="*/ 914400 w 1197769"/>
              <a:gd name="connsiteY7" fmla="*/ 916781 h 1574006"/>
              <a:gd name="connsiteX8" fmla="*/ 971551 w 1197769"/>
              <a:gd name="connsiteY8" fmla="*/ 778668 h 1574006"/>
              <a:gd name="connsiteX9" fmla="*/ 1035844 w 1197769"/>
              <a:gd name="connsiteY9" fmla="*/ 638175 h 1574006"/>
              <a:gd name="connsiteX10" fmla="*/ 1085850 w 1197769"/>
              <a:gd name="connsiteY10" fmla="*/ 519111 h 1574006"/>
              <a:gd name="connsiteX11" fmla="*/ 1114425 w 1197769"/>
              <a:gd name="connsiteY11" fmla="*/ 397668 h 1574006"/>
              <a:gd name="connsiteX12" fmla="*/ 1164431 w 1197769"/>
              <a:gd name="connsiteY12" fmla="*/ 238125 h 1574006"/>
              <a:gd name="connsiteX13" fmla="*/ 1190625 w 1197769"/>
              <a:gd name="connsiteY13" fmla="*/ 100012 h 1574006"/>
              <a:gd name="connsiteX14" fmla="*/ 1197769 w 1197769"/>
              <a:gd name="connsiteY14" fmla="*/ 50006 h 1574006"/>
              <a:gd name="connsiteX15" fmla="*/ 607219 w 1197769"/>
              <a:gd name="connsiteY15" fmla="*/ 0 h 1574006"/>
              <a:gd name="connsiteX16" fmla="*/ 502444 w 1197769"/>
              <a:gd name="connsiteY16" fmla="*/ 285750 h 1574006"/>
              <a:gd name="connsiteX17" fmla="*/ 364331 w 1197769"/>
              <a:gd name="connsiteY17" fmla="*/ 528637 h 1574006"/>
              <a:gd name="connsiteX18" fmla="*/ 350044 w 1197769"/>
              <a:gd name="connsiteY18" fmla="*/ 545306 h 1574006"/>
              <a:gd name="connsiteX19" fmla="*/ 342900 w 1197769"/>
              <a:gd name="connsiteY19" fmla="*/ 557212 h 1574006"/>
              <a:gd name="connsiteX20" fmla="*/ 328613 w 1197769"/>
              <a:gd name="connsiteY20" fmla="*/ 571500 h 1574006"/>
              <a:gd name="connsiteX21" fmla="*/ 326231 w 1197769"/>
              <a:gd name="connsiteY21" fmla="*/ 578643 h 1574006"/>
              <a:gd name="connsiteX22" fmla="*/ 185738 w 1197769"/>
              <a:gd name="connsiteY22" fmla="*/ 771525 h 1574006"/>
              <a:gd name="connsiteX23" fmla="*/ 171450 w 1197769"/>
              <a:gd name="connsiteY23" fmla="*/ 788193 h 1574006"/>
              <a:gd name="connsiteX24" fmla="*/ 169069 w 1197769"/>
              <a:gd name="connsiteY24" fmla="*/ 795337 h 1574006"/>
              <a:gd name="connsiteX25" fmla="*/ 76200 w 1197769"/>
              <a:gd name="connsiteY25" fmla="*/ 857250 h 1574006"/>
              <a:gd name="connsiteX26" fmla="*/ 59531 w 1197769"/>
              <a:gd name="connsiteY26" fmla="*/ 873918 h 1574006"/>
              <a:gd name="connsiteX27" fmla="*/ 50006 w 1197769"/>
              <a:gd name="connsiteY27" fmla="*/ 881062 h 1574006"/>
              <a:gd name="connsiteX28" fmla="*/ 0 w 1197769"/>
              <a:gd name="connsiteY28" fmla="*/ 921543 h 1574006"/>
              <a:gd name="connsiteX29" fmla="*/ 197644 w 1197769"/>
              <a:gd name="connsiteY29" fmla="*/ 1574006 h 1574006"/>
              <a:gd name="connsiteX0" fmla="*/ 197644 w 1197769"/>
              <a:gd name="connsiteY0" fmla="*/ 1574006 h 1574006"/>
              <a:gd name="connsiteX1" fmla="*/ 364332 w 1197769"/>
              <a:gd name="connsiteY1" fmla="*/ 1514474 h 1574006"/>
              <a:gd name="connsiteX2" fmla="*/ 478632 w 1197769"/>
              <a:gd name="connsiteY2" fmla="*/ 1450181 h 1574006"/>
              <a:gd name="connsiteX3" fmla="*/ 621506 w 1197769"/>
              <a:gd name="connsiteY3" fmla="*/ 1347787 h 1574006"/>
              <a:gd name="connsiteX4" fmla="*/ 702468 w 1197769"/>
              <a:gd name="connsiteY4" fmla="*/ 1247774 h 1574006"/>
              <a:gd name="connsiteX5" fmla="*/ 790576 w 1197769"/>
              <a:gd name="connsiteY5" fmla="*/ 1138237 h 1574006"/>
              <a:gd name="connsiteX6" fmla="*/ 840581 w 1197769"/>
              <a:gd name="connsiteY6" fmla="*/ 1045368 h 1574006"/>
              <a:gd name="connsiteX7" fmla="*/ 914400 w 1197769"/>
              <a:gd name="connsiteY7" fmla="*/ 916781 h 1574006"/>
              <a:gd name="connsiteX8" fmla="*/ 971551 w 1197769"/>
              <a:gd name="connsiteY8" fmla="*/ 778668 h 1574006"/>
              <a:gd name="connsiteX9" fmla="*/ 1035844 w 1197769"/>
              <a:gd name="connsiteY9" fmla="*/ 638175 h 1574006"/>
              <a:gd name="connsiteX10" fmla="*/ 1085850 w 1197769"/>
              <a:gd name="connsiteY10" fmla="*/ 519111 h 1574006"/>
              <a:gd name="connsiteX11" fmla="*/ 1114425 w 1197769"/>
              <a:gd name="connsiteY11" fmla="*/ 397668 h 1574006"/>
              <a:gd name="connsiteX12" fmla="*/ 1164431 w 1197769"/>
              <a:gd name="connsiteY12" fmla="*/ 238125 h 1574006"/>
              <a:gd name="connsiteX13" fmla="*/ 1190625 w 1197769"/>
              <a:gd name="connsiteY13" fmla="*/ 100012 h 1574006"/>
              <a:gd name="connsiteX14" fmla="*/ 1197769 w 1197769"/>
              <a:gd name="connsiteY14" fmla="*/ 50006 h 1574006"/>
              <a:gd name="connsiteX15" fmla="*/ 887251 w 1197769"/>
              <a:gd name="connsiteY15" fmla="*/ 25378 h 1574006"/>
              <a:gd name="connsiteX16" fmla="*/ 607219 w 1197769"/>
              <a:gd name="connsiteY16" fmla="*/ 0 h 1574006"/>
              <a:gd name="connsiteX17" fmla="*/ 502444 w 1197769"/>
              <a:gd name="connsiteY17" fmla="*/ 285750 h 1574006"/>
              <a:gd name="connsiteX18" fmla="*/ 364331 w 1197769"/>
              <a:gd name="connsiteY18" fmla="*/ 528637 h 1574006"/>
              <a:gd name="connsiteX19" fmla="*/ 350044 w 1197769"/>
              <a:gd name="connsiteY19" fmla="*/ 545306 h 1574006"/>
              <a:gd name="connsiteX20" fmla="*/ 342900 w 1197769"/>
              <a:gd name="connsiteY20" fmla="*/ 557212 h 1574006"/>
              <a:gd name="connsiteX21" fmla="*/ 328613 w 1197769"/>
              <a:gd name="connsiteY21" fmla="*/ 571500 h 1574006"/>
              <a:gd name="connsiteX22" fmla="*/ 326231 w 1197769"/>
              <a:gd name="connsiteY22" fmla="*/ 578643 h 1574006"/>
              <a:gd name="connsiteX23" fmla="*/ 185738 w 1197769"/>
              <a:gd name="connsiteY23" fmla="*/ 771525 h 1574006"/>
              <a:gd name="connsiteX24" fmla="*/ 171450 w 1197769"/>
              <a:gd name="connsiteY24" fmla="*/ 788193 h 1574006"/>
              <a:gd name="connsiteX25" fmla="*/ 169069 w 1197769"/>
              <a:gd name="connsiteY25" fmla="*/ 795337 h 1574006"/>
              <a:gd name="connsiteX26" fmla="*/ 76200 w 1197769"/>
              <a:gd name="connsiteY26" fmla="*/ 857250 h 1574006"/>
              <a:gd name="connsiteX27" fmla="*/ 59531 w 1197769"/>
              <a:gd name="connsiteY27" fmla="*/ 873918 h 1574006"/>
              <a:gd name="connsiteX28" fmla="*/ 50006 w 1197769"/>
              <a:gd name="connsiteY28" fmla="*/ 881062 h 1574006"/>
              <a:gd name="connsiteX29" fmla="*/ 0 w 1197769"/>
              <a:gd name="connsiteY29" fmla="*/ 921543 h 1574006"/>
              <a:gd name="connsiteX30" fmla="*/ 197644 w 1197769"/>
              <a:gd name="connsiteY30" fmla="*/ 1574006 h 1574006"/>
              <a:gd name="connsiteX0" fmla="*/ 197644 w 1197769"/>
              <a:gd name="connsiteY0" fmla="*/ 1885513 h 1885513"/>
              <a:gd name="connsiteX1" fmla="*/ 364332 w 1197769"/>
              <a:gd name="connsiteY1" fmla="*/ 1825981 h 1885513"/>
              <a:gd name="connsiteX2" fmla="*/ 478632 w 1197769"/>
              <a:gd name="connsiteY2" fmla="*/ 1761688 h 1885513"/>
              <a:gd name="connsiteX3" fmla="*/ 621506 w 1197769"/>
              <a:gd name="connsiteY3" fmla="*/ 1659294 h 1885513"/>
              <a:gd name="connsiteX4" fmla="*/ 702468 w 1197769"/>
              <a:gd name="connsiteY4" fmla="*/ 1559281 h 1885513"/>
              <a:gd name="connsiteX5" fmla="*/ 790576 w 1197769"/>
              <a:gd name="connsiteY5" fmla="*/ 1449744 h 1885513"/>
              <a:gd name="connsiteX6" fmla="*/ 840581 w 1197769"/>
              <a:gd name="connsiteY6" fmla="*/ 1356875 h 1885513"/>
              <a:gd name="connsiteX7" fmla="*/ 914400 w 1197769"/>
              <a:gd name="connsiteY7" fmla="*/ 1228288 h 1885513"/>
              <a:gd name="connsiteX8" fmla="*/ 971551 w 1197769"/>
              <a:gd name="connsiteY8" fmla="*/ 1090175 h 1885513"/>
              <a:gd name="connsiteX9" fmla="*/ 1035844 w 1197769"/>
              <a:gd name="connsiteY9" fmla="*/ 949682 h 1885513"/>
              <a:gd name="connsiteX10" fmla="*/ 1085850 w 1197769"/>
              <a:gd name="connsiteY10" fmla="*/ 830618 h 1885513"/>
              <a:gd name="connsiteX11" fmla="*/ 1114425 w 1197769"/>
              <a:gd name="connsiteY11" fmla="*/ 709175 h 1885513"/>
              <a:gd name="connsiteX12" fmla="*/ 1164431 w 1197769"/>
              <a:gd name="connsiteY12" fmla="*/ 549632 h 1885513"/>
              <a:gd name="connsiteX13" fmla="*/ 1190625 w 1197769"/>
              <a:gd name="connsiteY13" fmla="*/ 411519 h 1885513"/>
              <a:gd name="connsiteX14" fmla="*/ 1197769 w 1197769"/>
              <a:gd name="connsiteY14" fmla="*/ 361513 h 1885513"/>
              <a:gd name="connsiteX15" fmla="*/ 927356 w 1197769"/>
              <a:gd name="connsiteY15" fmla="*/ 0 h 1885513"/>
              <a:gd name="connsiteX16" fmla="*/ 607219 w 1197769"/>
              <a:gd name="connsiteY16" fmla="*/ 311507 h 1885513"/>
              <a:gd name="connsiteX17" fmla="*/ 502444 w 1197769"/>
              <a:gd name="connsiteY17" fmla="*/ 597257 h 1885513"/>
              <a:gd name="connsiteX18" fmla="*/ 364331 w 1197769"/>
              <a:gd name="connsiteY18" fmla="*/ 840144 h 1885513"/>
              <a:gd name="connsiteX19" fmla="*/ 350044 w 1197769"/>
              <a:gd name="connsiteY19" fmla="*/ 856813 h 1885513"/>
              <a:gd name="connsiteX20" fmla="*/ 342900 w 1197769"/>
              <a:gd name="connsiteY20" fmla="*/ 868719 h 1885513"/>
              <a:gd name="connsiteX21" fmla="*/ 328613 w 1197769"/>
              <a:gd name="connsiteY21" fmla="*/ 883007 h 1885513"/>
              <a:gd name="connsiteX22" fmla="*/ 326231 w 1197769"/>
              <a:gd name="connsiteY22" fmla="*/ 890150 h 1885513"/>
              <a:gd name="connsiteX23" fmla="*/ 185738 w 1197769"/>
              <a:gd name="connsiteY23" fmla="*/ 1083032 h 1885513"/>
              <a:gd name="connsiteX24" fmla="*/ 171450 w 1197769"/>
              <a:gd name="connsiteY24" fmla="*/ 1099700 h 1885513"/>
              <a:gd name="connsiteX25" fmla="*/ 169069 w 1197769"/>
              <a:gd name="connsiteY25" fmla="*/ 1106844 h 1885513"/>
              <a:gd name="connsiteX26" fmla="*/ 76200 w 1197769"/>
              <a:gd name="connsiteY26" fmla="*/ 1168757 h 1885513"/>
              <a:gd name="connsiteX27" fmla="*/ 59531 w 1197769"/>
              <a:gd name="connsiteY27" fmla="*/ 1185425 h 1885513"/>
              <a:gd name="connsiteX28" fmla="*/ 50006 w 1197769"/>
              <a:gd name="connsiteY28" fmla="*/ 1192569 h 1885513"/>
              <a:gd name="connsiteX29" fmla="*/ 0 w 1197769"/>
              <a:gd name="connsiteY29" fmla="*/ 1233050 h 1885513"/>
              <a:gd name="connsiteX30" fmla="*/ 197644 w 1197769"/>
              <a:gd name="connsiteY30" fmla="*/ 1885513 h 1885513"/>
              <a:gd name="connsiteX0" fmla="*/ 197644 w 1197769"/>
              <a:gd name="connsiteY0" fmla="*/ 1885513 h 1885513"/>
              <a:gd name="connsiteX1" fmla="*/ 364332 w 1197769"/>
              <a:gd name="connsiteY1" fmla="*/ 1825981 h 1885513"/>
              <a:gd name="connsiteX2" fmla="*/ 478632 w 1197769"/>
              <a:gd name="connsiteY2" fmla="*/ 1761688 h 1885513"/>
              <a:gd name="connsiteX3" fmla="*/ 621506 w 1197769"/>
              <a:gd name="connsiteY3" fmla="*/ 1659294 h 1885513"/>
              <a:gd name="connsiteX4" fmla="*/ 702468 w 1197769"/>
              <a:gd name="connsiteY4" fmla="*/ 1559281 h 1885513"/>
              <a:gd name="connsiteX5" fmla="*/ 790576 w 1197769"/>
              <a:gd name="connsiteY5" fmla="*/ 1449744 h 1885513"/>
              <a:gd name="connsiteX6" fmla="*/ 840581 w 1197769"/>
              <a:gd name="connsiteY6" fmla="*/ 1356875 h 1885513"/>
              <a:gd name="connsiteX7" fmla="*/ 914400 w 1197769"/>
              <a:gd name="connsiteY7" fmla="*/ 1228288 h 1885513"/>
              <a:gd name="connsiteX8" fmla="*/ 971551 w 1197769"/>
              <a:gd name="connsiteY8" fmla="*/ 1090175 h 1885513"/>
              <a:gd name="connsiteX9" fmla="*/ 1035844 w 1197769"/>
              <a:gd name="connsiteY9" fmla="*/ 949682 h 1885513"/>
              <a:gd name="connsiteX10" fmla="*/ 1085850 w 1197769"/>
              <a:gd name="connsiteY10" fmla="*/ 830618 h 1885513"/>
              <a:gd name="connsiteX11" fmla="*/ 1114425 w 1197769"/>
              <a:gd name="connsiteY11" fmla="*/ 709175 h 1885513"/>
              <a:gd name="connsiteX12" fmla="*/ 1164431 w 1197769"/>
              <a:gd name="connsiteY12" fmla="*/ 549632 h 1885513"/>
              <a:gd name="connsiteX13" fmla="*/ 1190625 w 1197769"/>
              <a:gd name="connsiteY13" fmla="*/ 411519 h 1885513"/>
              <a:gd name="connsiteX14" fmla="*/ 1197769 w 1197769"/>
              <a:gd name="connsiteY14" fmla="*/ 361513 h 1885513"/>
              <a:gd name="connsiteX15" fmla="*/ 927356 w 1197769"/>
              <a:gd name="connsiteY15" fmla="*/ 0 h 1885513"/>
              <a:gd name="connsiteX16" fmla="*/ 750894 w 1197769"/>
              <a:gd name="connsiteY16" fmla="*/ 176465 h 1885513"/>
              <a:gd name="connsiteX17" fmla="*/ 607219 w 1197769"/>
              <a:gd name="connsiteY17" fmla="*/ 311507 h 1885513"/>
              <a:gd name="connsiteX18" fmla="*/ 502444 w 1197769"/>
              <a:gd name="connsiteY18" fmla="*/ 597257 h 1885513"/>
              <a:gd name="connsiteX19" fmla="*/ 364331 w 1197769"/>
              <a:gd name="connsiteY19" fmla="*/ 840144 h 1885513"/>
              <a:gd name="connsiteX20" fmla="*/ 350044 w 1197769"/>
              <a:gd name="connsiteY20" fmla="*/ 856813 h 1885513"/>
              <a:gd name="connsiteX21" fmla="*/ 342900 w 1197769"/>
              <a:gd name="connsiteY21" fmla="*/ 868719 h 1885513"/>
              <a:gd name="connsiteX22" fmla="*/ 328613 w 1197769"/>
              <a:gd name="connsiteY22" fmla="*/ 883007 h 1885513"/>
              <a:gd name="connsiteX23" fmla="*/ 326231 w 1197769"/>
              <a:gd name="connsiteY23" fmla="*/ 890150 h 1885513"/>
              <a:gd name="connsiteX24" fmla="*/ 185738 w 1197769"/>
              <a:gd name="connsiteY24" fmla="*/ 1083032 h 1885513"/>
              <a:gd name="connsiteX25" fmla="*/ 171450 w 1197769"/>
              <a:gd name="connsiteY25" fmla="*/ 1099700 h 1885513"/>
              <a:gd name="connsiteX26" fmla="*/ 169069 w 1197769"/>
              <a:gd name="connsiteY26" fmla="*/ 1106844 h 1885513"/>
              <a:gd name="connsiteX27" fmla="*/ 76200 w 1197769"/>
              <a:gd name="connsiteY27" fmla="*/ 1168757 h 1885513"/>
              <a:gd name="connsiteX28" fmla="*/ 59531 w 1197769"/>
              <a:gd name="connsiteY28" fmla="*/ 1185425 h 1885513"/>
              <a:gd name="connsiteX29" fmla="*/ 50006 w 1197769"/>
              <a:gd name="connsiteY29" fmla="*/ 1192569 h 1885513"/>
              <a:gd name="connsiteX30" fmla="*/ 0 w 1197769"/>
              <a:gd name="connsiteY30" fmla="*/ 1233050 h 1885513"/>
              <a:gd name="connsiteX31" fmla="*/ 197644 w 1197769"/>
              <a:gd name="connsiteY31" fmla="*/ 1885513 h 1885513"/>
              <a:gd name="connsiteX0" fmla="*/ 197644 w 1197769"/>
              <a:gd name="connsiteY0" fmla="*/ 1885513 h 1885513"/>
              <a:gd name="connsiteX1" fmla="*/ 364332 w 1197769"/>
              <a:gd name="connsiteY1" fmla="*/ 1825981 h 1885513"/>
              <a:gd name="connsiteX2" fmla="*/ 478632 w 1197769"/>
              <a:gd name="connsiteY2" fmla="*/ 1761688 h 1885513"/>
              <a:gd name="connsiteX3" fmla="*/ 621506 w 1197769"/>
              <a:gd name="connsiteY3" fmla="*/ 1659294 h 1885513"/>
              <a:gd name="connsiteX4" fmla="*/ 702468 w 1197769"/>
              <a:gd name="connsiteY4" fmla="*/ 1559281 h 1885513"/>
              <a:gd name="connsiteX5" fmla="*/ 790576 w 1197769"/>
              <a:gd name="connsiteY5" fmla="*/ 1449744 h 1885513"/>
              <a:gd name="connsiteX6" fmla="*/ 840581 w 1197769"/>
              <a:gd name="connsiteY6" fmla="*/ 1356875 h 1885513"/>
              <a:gd name="connsiteX7" fmla="*/ 914400 w 1197769"/>
              <a:gd name="connsiteY7" fmla="*/ 1228288 h 1885513"/>
              <a:gd name="connsiteX8" fmla="*/ 971551 w 1197769"/>
              <a:gd name="connsiteY8" fmla="*/ 1090175 h 1885513"/>
              <a:gd name="connsiteX9" fmla="*/ 1035844 w 1197769"/>
              <a:gd name="connsiteY9" fmla="*/ 949682 h 1885513"/>
              <a:gd name="connsiteX10" fmla="*/ 1085850 w 1197769"/>
              <a:gd name="connsiteY10" fmla="*/ 830618 h 1885513"/>
              <a:gd name="connsiteX11" fmla="*/ 1114425 w 1197769"/>
              <a:gd name="connsiteY11" fmla="*/ 709175 h 1885513"/>
              <a:gd name="connsiteX12" fmla="*/ 1164431 w 1197769"/>
              <a:gd name="connsiteY12" fmla="*/ 549632 h 1885513"/>
              <a:gd name="connsiteX13" fmla="*/ 1190625 w 1197769"/>
              <a:gd name="connsiteY13" fmla="*/ 411519 h 1885513"/>
              <a:gd name="connsiteX14" fmla="*/ 1197769 w 1197769"/>
              <a:gd name="connsiteY14" fmla="*/ 361513 h 1885513"/>
              <a:gd name="connsiteX15" fmla="*/ 1055694 w 1197769"/>
              <a:gd name="connsiteY15" fmla="*/ 200528 h 1885513"/>
              <a:gd name="connsiteX16" fmla="*/ 927356 w 1197769"/>
              <a:gd name="connsiteY16" fmla="*/ 0 h 1885513"/>
              <a:gd name="connsiteX17" fmla="*/ 750894 w 1197769"/>
              <a:gd name="connsiteY17" fmla="*/ 176465 h 1885513"/>
              <a:gd name="connsiteX18" fmla="*/ 607219 w 1197769"/>
              <a:gd name="connsiteY18" fmla="*/ 311507 h 1885513"/>
              <a:gd name="connsiteX19" fmla="*/ 502444 w 1197769"/>
              <a:gd name="connsiteY19" fmla="*/ 597257 h 1885513"/>
              <a:gd name="connsiteX20" fmla="*/ 364331 w 1197769"/>
              <a:gd name="connsiteY20" fmla="*/ 840144 h 1885513"/>
              <a:gd name="connsiteX21" fmla="*/ 350044 w 1197769"/>
              <a:gd name="connsiteY21" fmla="*/ 856813 h 1885513"/>
              <a:gd name="connsiteX22" fmla="*/ 342900 w 1197769"/>
              <a:gd name="connsiteY22" fmla="*/ 868719 h 1885513"/>
              <a:gd name="connsiteX23" fmla="*/ 328613 w 1197769"/>
              <a:gd name="connsiteY23" fmla="*/ 883007 h 1885513"/>
              <a:gd name="connsiteX24" fmla="*/ 326231 w 1197769"/>
              <a:gd name="connsiteY24" fmla="*/ 890150 h 1885513"/>
              <a:gd name="connsiteX25" fmla="*/ 185738 w 1197769"/>
              <a:gd name="connsiteY25" fmla="*/ 1083032 h 1885513"/>
              <a:gd name="connsiteX26" fmla="*/ 171450 w 1197769"/>
              <a:gd name="connsiteY26" fmla="*/ 1099700 h 1885513"/>
              <a:gd name="connsiteX27" fmla="*/ 169069 w 1197769"/>
              <a:gd name="connsiteY27" fmla="*/ 1106844 h 1885513"/>
              <a:gd name="connsiteX28" fmla="*/ 76200 w 1197769"/>
              <a:gd name="connsiteY28" fmla="*/ 1168757 h 1885513"/>
              <a:gd name="connsiteX29" fmla="*/ 59531 w 1197769"/>
              <a:gd name="connsiteY29" fmla="*/ 1185425 h 1885513"/>
              <a:gd name="connsiteX30" fmla="*/ 50006 w 1197769"/>
              <a:gd name="connsiteY30" fmla="*/ 1192569 h 1885513"/>
              <a:gd name="connsiteX31" fmla="*/ 0 w 1197769"/>
              <a:gd name="connsiteY31" fmla="*/ 1233050 h 1885513"/>
              <a:gd name="connsiteX32" fmla="*/ 197644 w 1197769"/>
              <a:gd name="connsiteY32" fmla="*/ 1885513 h 1885513"/>
              <a:gd name="connsiteX0" fmla="*/ 197644 w 1197769"/>
              <a:gd name="connsiteY0" fmla="*/ 1885513 h 1885513"/>
              <a:gd name="connsiteX1" fmla="*/ 364332 w 1197769"/>
              <a:gd name="connsiteY1" fmla="*/ 1825981 h 1885513"/>
              <a:gd name="connsiteX2" fmla="*/ 478632 w 1197769"/>
              <a:gd name="connsiteY2" fmla="*/ 1761688 h 1885513"/>
              <a:gd name="connsiteX3" fmla="*/ 621506 w 1197769"/>
              <a:gd name="connsiteY3" fmla="*/ 1659294 h 1885513"/>
              <a:gd name="connsiteX4" fmla="*/ 702468 w 1197769"/>
              <a:gd name="connsiteY4" fmla="*/ 1559281 h 1885513"/>
              <a:gd name="connsiteX5" fmla="*/ 790576 w 1197769"/>
              <a:gd name="connsiteY5" fmla="*/ 1449744 h 1885513"/>
              <a:gd name="connsiteX6" fmla="*/ 840581 w 1197769"/>
              <a:gd name="connsiteY6" fmla="*/ 1356875 h 1885513"/>
              <a:gd name="connsiteX7" fmla="*/ 914400 w 1197769"/>
              <a:gd name="connsiteY7" fmla="*/ 1228288 h 1885513"/>
              <a:gd name="connsiteX8" fmla="*/ 971551 w 1197769"/>
              <a:gd name="connsiteY8" fmla="*/ 1090175 h 1885513"/>
              <a:gd name="connsiteX9" fmla="*/ 1035844 w 1197769"/>
              <a:gd name="connsiteY9" fmla="*/ 949682 h 1885513"/>
              <a:gd name="connsiteX10" fmla="*/ 1085850 w 1197769"/>
              <a:gd name="connsiteY10" fmla="*/ 830618 h 1885513"/>
              <a:gd name="connsiteX11" fmla="*/ 1114425 w 1197769"/>
              <a:gd name="connsiteY11" fmla="*/ 709175 h 1885513"/>
              <a:gd name="connsiteX12" fmla="*/ 1164431 w 1197769"/>
              <a:gd name="connsiteY12" fmla="*/ 549632 h 1885513"/>
              <a:gd name="connsiteX13" fmla="*/ 1190625 w 1197769"/>
              <a:gd name="connsiteY13" fmla="*/ 411519 h 1885513"/>
              <a:gd name="connsiteX14" fmla="*/ 1197769 w 1197769"/>
              <a:gd name="connsiteY14" fmla="*/ 361513 h 1885513"/>
              <a:gd name="connsiteX15" fmla="*/ 1071736 w 1197769"/>
              <a:gd name="connsiteY15" fmla="*/ 168444 h 1885513"/>
              <a:gd name="connsiteX16" fmla="*/ 927356 w 1197769"/>
              <a:gd name="connsiteY16" fmla="*/ 0 h 1885513"/>
              <a:gd name="connsiteX17" fmla="*/ 750894 w 1197769"/>
              <a:gd name="connsiteY17" fmla="*/ 176465 h 1885513"/>
              <a:gd name="connsiteX18" fmla="*/ 607219 w 1197769"/>
              <a:gd name="connsiteY18" fmla="*/ 311507 h 1885513"/>
              <a:gd name="connsiteX19" fmla="*/ 502444 w 1197769"/>
              <a:gd name="connsiteY19" fmla="*/ 597257 h 1885513"/>
              <a:gd name="connsiteX20" fmla="*/ 364331 w 1197769"/>
              <a:gd name="connsiteY20" fmla="*/ 840144 h 1885513"/>
              <a:gd name="connsiteX21" fmla="*/ 350044 w 1197769"/>
              <a:gd name="connsiteY21" fmla="*/ 856813 h 1885513"/>
              <a:gd name="connsiteX22" fmla="*/ 342900 w 1197769"/>
              <a:gd name="connsiteY22" fmla="*/ 868719 h 1885513"/>
              <a:gd name="connsiteX23" fmla="*/ 328613 w 1197769"/>
              <a:gd name="connsiteY23" fmla="*/ 883007 h 1885513"/>
              <a:gd name="connsiteX24" fmla="*/ 326231 w 1197769"/>
              <a:gd name="connsiteY24" fmla="*/ 890150 h 1885513"/>
              <a:gd name="connsiteX25" fmla="*/ 185738 w 1197769"/>
              <a:gd name="connsiteY25" fmla="*/ 1083032 h 1885513"/>
              <a:gd name="connsiteX26" fmla="*/ 171450 w 1197769"/>
              <a:gd name="connsiteY26" fmla="*/ 1099700 h 1885513"/>
              <a:gd name="connsiteX27" fmla="*/ 169069 w 1197769"/>
              <a:gd name="connsiteY27" fmla="*/ 1106844 h 1885513"/>
              <a:gd name="connsiteX28" fmla="*/ 76200 w 1197769"/>
              <a:gd name="connsiteY28" fmla="*/ 1168757 h 1885513"/>
              <a:gd name="connsiteX29" fmla="*/ 59531 w 1197769"/>
              <a:gd name="connsiteY29" fmla="*/ 1185425 h 1885513"/>
              <a:gd name="connsiteX30" fmla="*/ 50006 w 1197769"/>
              <a:gd name="connsiteY30" fmla="*/ 1192569 h 1885513"/>
              <a:gd name="connsiteX31" fmla="*/ 0 w 1197769"/>
              <a:gd name="connsiteY31" fmla="*/ 1233050 h 1885513"/>
              <a:gd name="connsiteX32" fmla="*/ 197644 w 1197769"/>
              <a:gd name="connsiteY32" fmla="*/ 1885513 h 1885513"/>
              <a:gd name="connsiteX0" fmla="*/ 197644 w 1197769"/>
              <a:gd name="connsiteY0" fmla="*/ 1885525 h 1885525"/>
              <a:gd name="connsiteX1" fmla="*/ 364332 w 1197769"/>
              <a:gd name="connsiteY1" fmla="*/ 1825993 h 1885525"/>
              <a:gd name="connsiteX2" fmla="*/ 478632 w 1197769"/>
              <a:gd name="connsiteY2" fmla="*/ 1761700 h 1885525"/>
              <a:gd name="connsiteX3" fmla="*/ 621506 w 1197769"/>
              <a:gd name="connsiteY3" fmla="*/ 1659306 h 1885525"/>
              <a:gd name="connsiteX4" fmla="*/ 702468 w 1197769"/>
              <a:gd name="connsiteY4" fmla="*/ 1559293 h 1885525"/>
              <a:gd name="connsiteX5" fmla="*/ 790576 w 1197769"/>
              <a:gd name="connsiteY5" fmla="*/ 1449756 h 1885525"/>
              <a:gd name="connsiteX6" fmla="*/ 840581 w 1197769"/>
              <a:gd name="connsiteY6" fmla="*/ 1356887 h 1885525"/>
              <a:gd name="connsiteX7" fmla="*/ 914400 w 1197769"/>
              <a:gd name="connsiteY7" fmla="*/ 1228300 h 1885525"/>
              <a:gd name="connsiteX8" fmla="*/ 971551 w 1197769"/>
              <a:gd name="connsiteY8" fmla="*/ 1090187 h 1885525"/>
              <a:gd name="connsiteX9" fmla="*/ 1035844 w 1197769"/>
              <a:gd name="connsiteY9" fmla="*/ 949694 h 1885525"/>
              <a:gd name="connsiteX10" fmla="*/ 1085850 w 1197769"/>
              <a:gd name="connsiteY10" fmla="*/ 830630 h 1885525"/>
              <a:gd name="connsiteX11" fmla="*/ 1114425 w 1197769"/>
              <a:gd name="connsiteY11" fmla="*/ 709187 h 1885525"/>
              <a:gd name="connsiteX12" fmla="*/ 1164431 w 1197769"/>
              <a:gd name="connsiteY12" fmla="*/ 549644 h 1885525"/>
              <a:gd name="connsiteX13" fmla="*/ 1190625 w 1197769"/>
              <a:gd name="connsiteY13" fmla="*/ 411531 h 1885525"/>
              <a:gd name="connsiteX14" fmla="*/ 1197769 w 1197769"/>
              <a:gd name="connsiteY14" fmla="*/ 361525 h 1885525"/>
              <a:gd name="connsiteX15" fmla="*/ 1071736 w 1197769"/>
              <a:gd name="connsiteY15" fmla="*/ 168456 h 1885525"/>
              <a:gd name="connsiteX16" fmla="*/ 927356 w 1197769"/>
              <a:gd name="connsiteY16" fmla="*/ 12 h 1885525"/>
              <a:gd name="connsiteX17" fmla="*/ 750894 w 1197769"/>
              <a:gd name="connsiteY17" fmla="*/ 176477 h 1885525"/>
              <a:gd name="connsiteX18" fmla="*/ 607219 w 1197769"/>
              <a:gd name="connsiteY18" fmla="*/ 311519 h 1885525"/>
              <a:gd name="connsiteX19" fmla="*/ 502444 w 1197769"/>
              <a:gd name="connsiteY19" fmla="*/ 597269 h 1885525"/>
              <a:gd name="connsiteX20" fmla="*/ 364331 w 1197769"/>
              <a:gd name="connsiteY20" fmla="*/ 840156 h 1885525"/>
              <a:gd name="connsiteX21" fmla="*/ 350044 w 1197769"/>
              <a:gd name="connsiteY21" fmla="*/ 856825 h 1885525"/>
              <a:gd name="connsiteX22" fmla="*/ 342900 w 1197769"/>
              <a:gd name="connsiteY22" fmla="*/ 868731 h 1885525"/>
              <a:gd name="connsiteX23" fmla="*/ 328613 w 1197769"/>
              <a:gd name="connsiteY23" fmla="*/ 883019 h 1885525"/>
              <a:gd name="connsiteX24" fmla="*/ 326231 w 1197769"/>
              <a:gd name="connsiteY24" fmla="*/ 890162 h 1885525"/>
              <a:gd name="connsiteX25" fmla="*/ 185738 w 1197769"/>
              <a:gd name="connsiteY25" fmla="*/ 1083044 h 1885525"/>
              <a:gd name="connsiteX26" fmla="*/ 171450 w 1197769"/>
              <a:gd name="connsiteY26" fmla="*/ 1099712 h 1885525"/>
              <a:gd name="connsiteX27" fmla="*/ 169069 w 1197769"/>
              <a:gd name="connsiteY27" fmla="*/ 1106856 h 1885525"/>
              <a:gd name="connsiteX28" fmla="*/ 76200 w 1197769"/>
              <a:gd name="connsiteY28" fmla="*/ 1168769 h 1885525"/>
              <a:gd name="connsiteX29" fmla="*/ 59531 w 1197769"/>
              <a:gd name="connsiteY29" fmla="*/ 1185437 h 1885525"/>
              <a:gd name="connsiteX30" fmla="*/ 50006 w 1197769"/>
              <a:gd name="connsiteY30" fmla="*/ 1192581 h 1885525"/>
              <a:gd name="connsiteX31" fmla="*/ 0 w 1197769"/>
              <a:gd name="connsiteY31" fmla="*/ 1233062 h 1885525"/>
              <a:gd name="connsiteX32" fmla="*/ 197644 w 1197769"/>
              <a:gd name="connsiteY32" fmla="*/ 1885525 h 1885525"/>
              <a:gd name="connsiteX0" fmla="*/ 197644 w 1197769"/>
              <a:gd name="connsiteY0" fmla="*/ 1885525 h 1885525"/>
              <a:gd name="connsiteX1" fmla="*/ 364332 w 1197769"/>
              <a:gd name="connsiteY1" fmla="*/ 1825993 h 1885525"/>
              <a:gd name="connsiteX2" fmla="*/ 478632 w 1197769"/>
              <a:gd name="connsiteY2" fmla="*/ 1761700 h 1885525"/>
              <a:gd name="connsiteX3" fmla="*/ 621506 w 1197769"/>
              <a:gd name="connsiteY3" fmla="*/ 1659306 h 1885525"/>
              <a:gd name="connsiteX4" fmla="*/ 702468 w 1197769"/>
              <a:gd name="connsiteY4" fmla="*/ 1559293 h 1885525"/>
              <a:gd name="connsiteX5" fmla="*/ 790576 w 1197769"/>
              <a:gd name="connsiteY5" fmla="*/ 1449756 h 1885525"/>
              <a:gd name="connsiteX6" fmla="*/ 840581 w 1197769"/>
              <a:gd name="connsiteY6" fmla="*/ 1356887 h 1885525"/>
              <a:gd name="connsiteX7" fmla="*/ 914400 w 1197769"/>
              <a:gd name="connsiteY7" fmla="*/ 1228300 h 1885525"/>
              <a:gd name="connsiteX8" fmla="*/ 971551 w 1197769"/>
              <a:gd name="connsiteY8" fmla="*/ 1090187 h 1885525"/>
              <a:gd name="connsiteX9" fmla="*/ 1035844 w 1197769"/>
              <a:gd name="connsiteY9" fmla="*/ 949694 h 1885525"/>
              <a:gd name="connsiteX10" fmla="*/ 1085850 w 1197769"/>
              <a:gd name="connsiteY10" fmla="*/ 830630 h 1885525"/>
              <a:gd name="connsiteX11" fmla="*/ 1114425 w 1197769"/>
              <a:gd name="connsiteY11" fmla="*/ 709187 h 1885525"/>
              <a:gd name="connsiteX12" fmla="*/ 1164431 w 1197769"/>
              <a:gd name="connsiteY12" fmla="*/ 549644 h 1885525"/>
              <a:gd name="connsiteX13" fmla="*/ 1190625 w 1197769"/>
              <a:gd name="connsiteY13" fmla="*/ 411531 h 1885525"/>
              <a:gd name="connsiteX14" fmla="*/ 1197769 w 1197769"/>
              <a:gd name="connsiteY14" fmla="*/ 361525 h 1885525"/>
              <a:gd name="connsiteX15" fmla="*/ 1071736 w 1197769"/>
              <a:gd name="connsiteY15" fmla="*/ 168456 h 1885525"/>
              <a:gd name="connsiteX16" fmla="*/ 927356 w 1197769"/>
              <a:gd name="connsiteY16" fmla="*/ 12 h 1885525"/>
              <a:gd name="connsiteX17" fmla="*/ 750894 w 1197769"/>
              <a:gd name="connsiteY17" fmla="*/ 176477 h 1885525"/>
              <a:gd name="connsiteX18" fmla="*/ 663366 w 1197769"/>
              <a:gd name="connsiteY18" fmla="*/ 327561 h 1885525"/>
              <a:gd name="connsiteX19" fmla="*/ 502444 w 1197769"/>
              <a:gd name="connsiteY19" fmla="*/ 597269 h 1885525"/>
              <a:gd name="connsiteX20" fmla="*/ 364331 w 1197769"/>
              <a:gd name="connsiteY20" fmla="*/ 840156 h 1885525"/>
              <a:gd name="connsiteX21" fmla="*/ 350044 w 1197769"/>
              <a:gd name="connsiteY21" fmla="*/ 856825 h 1885525"/>
              <a:gd name="connsiteX22" fmla="*/ 342900 w 1197769"/>
              <a:gd name="connsiteY22" fmla="*/ 868731 h 1885525"/>
              <a:gd name="connsiteX23" fmla="*/ 328613 w 1197769"/>
              <a:gd name="connsiteY23" fmla="*/ 883019 h 1885525"/>
              <a:gd name="connsiteX24" fmla="*/ 326231 w 1197769"/>
              <a:gd name="connsiteY24" fmla="*/ 890162 h 1885525"/>
              <a:gd name="connsiteX25" fmla="*/ 185738 w 1197769"/>
              <a:gd name="connsiteY25" fmla="*/ 1083044 h 1885525"/>
              <a:gd name="connsiteX26" fmla="*/ 171450 w 1197769"/>
              <a:gd name="connsiteY26" fmla="*/ 1099712 h 1885525"/>
              <a:gd name="connsiteX27" fmla="*/ 169069 w 1197769"/>
              <a:gd name="connsiteY27" fmla="*/ 1106856 h 1885525"/>
              <a:gd name="connsiteX28" fmla="*/ 76200 w 1197769"/>
              <a:gd name="connsiteY28" fmla="*/ 1168769 h 1885525"/>
              <a:gd name="connsiteX29" fmla="*/ 59531 w 1197769"/>
              <a:gd name="connsiteY29" fmla="*/ 1185437 h 1885525"/>
              <a:gd name="connsiteX30" fmla="*/ 50006 w 1197769"/>
              <a:gd name="connsiteY30" fmla="*/ 1192581 h 1885525"/>
              <a:gd name="connsiteX31" fmla="*/ 0 w 1197769"/>
              <a:gd name="connsiteY31" fmla="*/ 1233062 h 1885525"/>
              <a:gd name="connsiteX32" fmla="*/ 197644 w 1197769"/>
              <a:gd name="connsiteY32" fmla="*/ 1885525 h 1885525"/>
              <a:gd name="connsiteX0" fmla="*/ 197644 w 1197769"/>
              <a:gd name="connsiteY0" fmla="*/ 1735227 h 1735227"/>
              <a:gd name="connsiteX1" fmla="*/ 364332 w 1197769"/>
              <a:gd name="connsiteY1" fmla="*/ 1675695 h 1735227"/>
              <a:gd name="connsiteX2" fmla="*/ 478632 w 1197769"/>
              <a:gd name="connsiteY2" fmla="*/ 1611402 h 1735227"/>
              <a:gd name="connsiteX3" fmla="*/ 621506 w 1197769"/>
              <a:gd name="connsiteY3" fmla="*/ 1509008 h 1735227"/>
              <a:gd name="connsiteX4" fmla="*/ 702468 w 1197769"/>
              <a:gd name="connsiteY4" fmla="*/ 1408995 h 1735227"/>
              <a:gd name="connsiteX5" fmla="*/ 790576 w 1197769"/>
              <a:gd name="connsiteY5" fmla="*/ 1299458 h 1735227"/>
              <a:gd name="connsiteX6" fmla="*/ 840581 w 1197769"/>
              <a:gd name="connsiteY6" fmla="*/ 1206589 h 1735227"/>
              <a:gd name="connsiteX7" fmla="*/ 914400 w 1197769"/>
              <a:gd name="connsiteY7" fmla="*/ 1078002 h 1735227"/>
              <a:gd name="connsiteX8" fmla="*/ 971551 w 1197769"/>
              <a:gd name="connsiteY8" fmla="*/ 939889 h 1735227"/>
              <a:gd name="connsiteX9" fmla="*/ 1035844 w 1197769"/>
              <a:gd name="connsiteY9" fmla="*/ 799396 h 1735227"/>
              <a:gd name="connsiteX10" fmla="*/ 1085850 w 1197769"/>
              <a:gd name="connsiteY10" fmla="*/ 680332 h 1735227"/>
              <a:gd name="connsiteX11" fmla="*/ 1114425 w 1197769"/>
              <a:gd name="connsiteY11" fmla="*/ 558889 h 1735227"/>
              <a:gd name="connsiteX12" fmla="*/ 1164431 w 1197769"/>
              <a:gd name="connsiteY12" fmla="*/ 399346 h 1735227"/>
              <a:gd name="connsiteX13" fmla="*/ 1190625 w 1197769"/>
              <a:gd name="connsiteY13" fmla="*/ 261233 h 1735227"/>
              <a:gd name="connsiteX14" fmla="*/ 1197769 w 1197769"/>
              <a:gd name="connsiteY14" fmla="*/ 211227 h 1735227"/>
              <a:gd name="connsiteX15" fmla="*/ 1071736 w 1197769"/>
              <a:gd name="connsiteY15" fmla="*/ 18158 h 1735227"/>
              <a:gd name="connsiteX16" fmla="*/ 750894 w 1197769"/>
              <a:gd name="connsiteY16" fmla="*/ 26179 h 1735227"/>
              <a:gd name="connsiteX17" fmla="*/ 663366 w 1197769"/>
              <a:gd name="connsiteY17" fmla="*/ 177263 h 1735227"/>
              <a:gd name="connsiteX18" fmla="*/ 502444 w 1197769"/>
              <a:gd name="connsiteY18" fmla="*/ 446971 h 1735227"/>
              <a:gd name="connsiteX19" fmla="*/ 364331 w 1197769"/>
              <a:gd name="connsiteY19" fmla="*/ 689858 h 1735227"/>
              <a:gd name="connsiteX20" fmla="*/ 350044 w 1197769"/>
              <a:gd name="connsiteY20" fmla="*/ 706527 h 1735227"/>
              <a:gd name="connsiteX21" fmla="*/ 342900 w 1197769"/>
              <a:gd name="connsiteY21" fmla="*/ 718433 h 1735227"/>
              <a:gd name="connsiteX22" fmla="*/ 328613 w 1197769"/>
              <a:gd name="connsiteY22" fmla="*/ 732721 h 1735227"/>
              <a:gd name="connsiteX23" fmla="*/ 326231 w 1197769"/>
              <a:gd name="connsiteY23" fmla="*/ 739864 h 1735227"/>
              <a:gd name="connsiteX24" fmla="*/ 185738 w 1197769"/>
              <a:gd name="connsiteY24" fmla="*/ 932746 h 1735227"/>
              <a:gd name="connsiteX25" fmla="*/ 171450 w 1197769"/>
              <a:gd name="connsiteY25" fmla="*/ 949414 h 1735227"/>
              <a:gd name="connsiteX26" fmla="*/ 169069 w 1197769"/>
              <a:gd name="connsiteY26" fmla="*/ 956558 h 1735227"/>
              <a:gd name="connsiteX27" fmla="*/ 76200 w 1197769"/>
              <a:gd name="connsiteY27" fmla="*/ 1018471 h 1735227"/>
              <a:gd name="connsiteX28" fmla="*/ 59531 w 1197769"/>
              <a:gd name="connsiteY28" fmla="*/ 1035139 h 1735227"/>
              <a:gd name="connsiteX29" fmla="*/ 50006 w 1197769"/>
              <a:gd name="connsiteY29" fmla="*/ 1042283 h 1735227"/>
              <a:gd name="connsiteX30" fmla="*/ 0 w 1197769"/>
              <a:gd name="connsiteY30" fmla="*/ 1082764 h 1735227"/>
              <a:gd name="connsiteX31" fmla="*/ 197644 w 1197769"/>
              <a:gd name="connsiteY31" fmla="*/ 1735227 h 1735227"/>
              <a:gd name="connsiteX0" fmla="*/ 197644 w 1197769"/>
              <a:gd name="connsiteY0" fmla="*/ 1709048 h 1709048"/>
              <a:gd name="connsiteX1" fmla="*/ 364332 w 1197769"/>
              <a:gd name="connsiteY1" fmla="*/ 1649516 h 1709048"/>
              <a:gd name="connsiteX2" fmla="*/ 478632 w 1197769"/>
              <a:gd name="connsiteY2" fmla="*/ 1585223 h 1709048"/>
              <a:gd name="connsiteX3" fmla="*/ 621506 w 1197769"/>
              <a:gd name="connsiteY3" fmla="*/ 1482829 h 1709048"/>
              <a:gd name="connsiteX4" fmla="*/ 702468 w 1197769"/>
              <a:gd name="connsiteY4" fmla="*/ 1382816 h 1709048"/>
              <a:gd name="connsiteX5" fmla="*/ 790576 w 1197769"/>
              <a:gd name="connsiteY5" fmla="*/ 1273279 h 1709048"/>
              <a:gd name="connsiteX6" fmla="*/ 840581 w 1197769"/>
              <a:gd name="connsiteY6" fmla="*/ 1180410 h 1709048"/>
              <a:gd name="connsiteX7" fmla="*/ 914400 w 1197769"/>
              <a:gd name="connsiteY7" fmla="*/ 1051823 h 1709048"/>
              <a:gd name="connsiteX8" fmla="*/ 971551 w 1197769"/>
              <a:gd name="connsiteY8" fmla="*/ 913710 h 1709048"/>
              <a:gd name="connsiteX9" fmla="*/ 1035844 w 1197769"/>
              <a:gd name="connsiteY9" fmla="*/ 773217 h 1709048"/>
              <a:gd name="connsiteX10" fmla="*/ 1085850 w 1197769"/>
              <a:gd name="connsiteY10" fmla="*/ 654153 h 1709048"/>
              <a:gd name="connsiteX11" fmla="*/ 1114425 w 1197769"/>
              <a:gd name="connsiteY11" fmla="*/ 532710 h 1709048"/>
              <a:gd name="connsiteX12" fmla="*/ 1164431 w 1197769"/>
              <a:gd name="connsiteY12" fmla="*/ 373167 h 1709048"/>
              <a:gd name="connsiteX13" fmla="*/ 1190625 w 1197769"/>
              <a:gd name="connsiteY13" fmla="*/ 235054 h 1709048"/>
              <a:gd name="connsiteX14" fmla="*/ 1197769 w 1197769"/>
              <a:gd name="connsiteY14" fmla="*/ 185048 h 1709048"/>
              <a:gd name="connsiteX15" fmla="*/ 750894 w 1197769"/>
              <a:gd name="connsiteY15" fmla="*/ 0 h 1709048"/>
              <a:gd name="connsiteX16" fmla="*/ 663366 w 1197769"/>
              <a:gd name="connsiteY16" fmla="*/ 151084 h 1709048"/>
              <a:gd name="connsiteX17" fmla="*/ 502444 w 1197769"/>
              <a:gd name="connsiteY17" fmla="*/ 420792 h 1709048"/>
              <a:gd name="connsiteX18" fmla="*/ 364331 w 1197769"/>
              <a:gd name="connsiteY18" fmla="*/ 663679 h 1709048"/>
              <a:gd name="connsiteX19" fmla="*/ 350044 w 1197769"/>
              <a:gd name="connsiteY19" fmla="*/ 680348 h 1709048"/>
              <a:gd name="connsiteX20" fmla="*/ 342900 w 1197769"/>
              <a:gd name="connsiteY20" fmla="*/ 692254 h 1709048"/>
              <a:gd name="connsiteX21" fmla="*/ 328613 w 1197769"/>
              <a:gd name="connsiteY21" fmla="*/ 706542 h 1709048"/>
              <a:gd name="connsiteX22" fmla="*/ 326231 w 1197769"/>
              <a:gd name="connsiteY22" fmla="*/ 713685 h 1709048"/>
              <a:gd name="connsiteX23" fmla="*/ 185738 w 1197769"/>
              <a:gd name="connsiteY23" fmla="*/ 906567 h 1709048"/>
              <a:gd name="connsiteX24" fmla="*/ 171450 w 1197769"/>
              <a:gd name="connsiteY24" fmla="*/ 923235 h 1709048"/>
              <a:gd name="connsiteX25" fmla="*/ 169069 w 1197769"/>
              <a:gd name="connsiteY25" fmla="*/ 930379 h 1709048"/>
              <a:gd name="connsiteX26" fmla="*/ 76200 w 1197769"/>
              <a:gd name="connsiteY26" fmla="*/ 992292 h 1709048"/>
              <a:gd name="connsiteX27" fmla="*/ 59531 w 1197769"/>
              <a:gd name="connsiteY27" fmla="*/ 1008960 h 1709048"/>
              <a:gd name="connsiteX28" fmla="*/ 50006 w 1197769"/>
              <a:gd name="connsiteY28" fmla="*/ 1016104 h 1709048"/>
              <a:gd name="connsiteX29" fmla="*/ 0 w 1197769"/>
              <a:gd name="connsiteY29" fmla="*/ 1056585 h 1709048"/>
              <a:gd name="connsiteX30" fmla="*/ 197644 w 1197769"/>
              <a:gd name="connsiteY30" fmla="*/ 1709048 h 1709048"/>
              <a:gd name="connsiteX0" fmla="*/ 197644 w 1197769"/>
              <a:gd name="connsiteY0" fmla="*/ 1557964 h 1557964"/>
              <a:gd name="connsiteX1" fmla="*/ 364332 w 1197769"/>
              <a:gd name="connsiteY1" fmla="*/ 1498432 h 1557964"/>
              <a:gd name="connsiteX2" fmla="*/ 478632 w 1197769"/>
              <a:gd name="connsiteY2" fmla="*/ 1434139 h 1557964"/>
              <a:gd name="connsiteX3" fmla="*/ 621506 w 1197769"/>
              <a:gd name="connsiteY3" fmla="*/ 1331745 h 1557964"/>
              <a:gd name="connsiteX4" fmla="*/ 702468 w 1197769"/>
              <a:gd name="connsiteY4" fmla="*/ 1231732 h 1557964"/>
              <a:gd name="connsiteX5" fmla="*/ 790576 w 1197769"/>
              <a:gd name="connsiteY5" fmla="*/ 1122195 h 1557964"/>
              <a:gd name="connsiteX6" fmla="*/ 840581 w 1197769"/>
              <a:gd name="connsiteY6" fmla="*/ 1029326 h 1557964"/>
              <a:gd name="connsiteX7" fmla="*/ 914400 w 1197769"/>
              <a:gd name="connsiteY7" fmla="*/ 900739 h 1557964"/>
              <a:gd name="connsiteX8" fmla="*/ 971551 w 1197769"/>
              <a:gd name="connsiteY8" fmla="*/ 762626 h 1557964"/>
              <a:gd name="connsiteX9" fmla="*/ 1035844 w 1197769"/>
              <a:gd name="connsiteY9" fmla="*/ 622133 h 1557964"/>
              <a:gd name="connsiteX10" fmla="*/ 1085850 w 1197769"/>
              <a:gd name="connsiteY10" fmla="*/ 503069 h 1557964"/>
              <a:gd name="connsiteX11" fmla="*/ 1114425 w 1197769"/>
              <a:gd name="connsiteY11" fmla="*/ 381626 h 1557964"/>
              <a:gd name="connsiteX12" fmla="*/ 1164431 w 1197769"/>
              <a:gd name="connsiteY12" fmla="*/ 222083 h 1557964"/>
              <a:gd name="connsiteX13" fmla="*/ 1190625 w 1197769"/>
              <a:gd name="connsiteY13" fmla="*/ 83970 h 1557964"/>
              <a:gd name="connsiteX14" fmla="*/ 1197769 w 1197769"/>
              <a:gd name="connsiteY14" fmla="*/ 33964 h 1557964"/>
              <a:gd name="connsiteX15" fmla="*/ 663366 w 1197769"/>
              <a:gd name="connsiteY15" fmla="*/ 0 h 1557964"/>
              <a:gd name="connsiteX16" fmla="*/ 502444 w 1197769"/>
              <a:gd name="connsiteY16" fmla="*/ 269708 h 1557964"/>
              <a:gd name="connsiteX17" fmla="*/ 364331 w 1197769"/>
              <a:gd name="connsiteY17" fmla="*/ 512595 h 1557964"/>
              <a:gd name="connsiteX18" fmla="*/ 350044 w 1197769"/>
              <a:gd name="connsiteY18" fmla="*/ 529264 h 1557964"/>
              <a:gd name="connsiteX19" fmla="*/ 342900 w 1197769"/>
              <a:gd name="connsiteY19" fmla="*/ 541170 h 1557964"/>
              <a:gd name="connsiteX20" fmla="*/ 328613 w 1197769"/>
              <a:gd name="connsiteY20" fmla="*/ 555458 h 1557964"/>
              <a:gd name="connsiteX21" fmla="*/ 326231 w 1197769"/>
              <a:gd name="connsiteY21" fmla="*/ 562601 h 1557964"/>
              <a:gd name="connsiteX22" fmla="*/ 185738 w 1197769"/>
              <a:gd name="connsiteY22" fmla="*/ 755483 h 1557964"/>
              <a:gd name="connsiteX23" fmla="*/ 171450 w 1197769"/>
              <a:gd name="connsiteY23" fmla="*/ 772151 h 1557964"/>
              <a:gd name="connsiteX24" fmla="*/ 169069 w 1197769"/>
              <a:gd name="connsiteY24" fmla="*/ 779295 h 1557964"/>
              <a:gd name="connsiteX25" fmla="*/ 76200 w 1197769"/>
              <a:gd name="connsiteY25" fmla="*/ 841208 h 1557964"/>
              <a:gd name="connsiteX26" fmla="*/ 59531 w 1197769"/>
              <a:gd name="connsiteY26" fmla="*/ 857876 h 1557964"/>
              <a:gd name="connsiteX27" fmla="*/ 50006 w 1197769"/>
              <a:gd name="connsiteY27" fmla="*/ 865020 h 1557964"/>
              <a:gd name="connsiteX28" fmla="*/ 0 w 1197769"/>
              <a:gd name="connsiteY28" fmla="*/ 905501 h 1557964"/>
              <a:gd name="connsiteX29" fmla="*/ 197644 w 1197769"/>
              <a:gd name="connsiteY29" fmla="*/ 1557964 h 1557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197769" h="1557964">
                <a:moveTo>
                  <a:pt x="197644" y="1557964"/>
                </a:moveTo>
                <a:lnTo>
                  <a:pt x="364332" y="1498432"/>
                </a:lnTo>
                <a:cubicBezTo>
                  <a:pt x="407988" y="1473429"/>
                  <a:pt x="435770" y="1461920"/>
                  <a:pt x="478632" y="1434139"/>
                </a:cubicBezTo>
                <a:cubicBezTo>
                  <a:pt x="521494" y="1406358"/>
                  <a:pt x="584200" y="1365479"/>
                  <a:pt x="621506" y="1331745"/>
                </a:cubicBezTo>
                <a:cubicBezTo>
                  <a:pt x="658812" y="1298011"/>
                  <a:pt x="674290" y="1266657"/>
                  <a:pt x="702468" y="1231732"/>
                </a:cubicBezTo>
                <a:cubicBezTo>
                  <a:pt x="730646" y="1196807"/>
                  <a:pt x="767557" y="1155929"/>
                  <a:pt x="790576" y="1122195"/>
                </a:cubicBezTo>
                <a:cubicBezTo>
                  <a:pt x="813595" y="1088461"/>
                  <a:pt x="819944" y="1066235"/>
                  <a:pt x="840581" y="1029326"/>
                </a:cubicBezTo>
                <a:cubicBezTo>
                  <a:pt x="861218" y="992417"/>
                  <a:pt x="892572" y="945189"/>
                  <a:pt x="914400" y="900739"/>
                </a:cubicBezTo>
                <a:cubicBezTo>
                  <a:pt x="936228" y="856289"/>
                  <a:pt x="951310" y="809060"/>
                  <a:pt x="971551" y="762626"/>
                </a:cubicBezTo>
                <a:cubicBezTo>
                  <a:pt x="991792" y="716192"/>
                  <a:pt x="1016794" y="665393"/>
                  <a:pt x="1035844" y="622133"/>
                </a:cubicBezTo>
                <a:cubicBezTo>
                  <a:pt x="1054894" y="578874"/>
                  <a:pt x="1072753" y="543153"/>
                  <a:pt x="1085850" y="503069"/>
                </a:cubicBezTo>
                <a:cubicBezTo>
                  <a:pt x="1098947" y="462985"/>
                  <a:pt x="1110456" y="420519"/>
                  <a:pt x="1114425" y="381626"/>
                </a:cubicBezTo>
                <a:lnTo>
                  <a:pt x="1164431" y="222083"/>
                </a:lnTo>
                <a:cubicBezTo>
                  <a:pt x="1164431" y="167314"/>
                  <a:pt x="1176734" y="114529"/>
                  <a:pt x="1190625" y="83970"/>
                </a:cubicBezTo>
                <a:lnTo>
                  <a:pt x="1197769" y="33964"/>
                </a:lnTo>
                <a:lnTo>
                  <a:pt x="663366" y="0"/>
                </a:lnTo>
                <a:lnTo>
                  <a:pt x="502444" y="269708"/>
                </a:lnTo>
                <a:lnTo>
                  <a:pt x="364331" y="512595"/>
                </a:lnTo>
                <a:cubicBezTo>
                  <a:pt x="359569" y="518151"/>
                  <a:pt x="354435" y="523410"/>
                  <a:pt x="350044" y="529264"/>
                </a:cubicBezTo>
                <a:cubicBezTo>
                  <a:pt x="347267" y="532967"/>
                  <a:pt x="345831" y="537588"/>
                  <a:pt x="342900" y="541170"/>
                </a:cubicBezTo>
                <a:cubicBezTo>
                  <a:pt x="338635" y="546383"/>
                  <a:pt x="333375" y="550695"/>
                  <a:pt x="328613" y="555458"/>
                </a:cubicBezTo>
                <a:lnTo>
                  <a:pt x="326231" y="562601"/>
                </a:lnTo>
                <a:lnTo>
                  <a:pt x="185738" y="755483"/>
                </a:lnTo>
                <a:cubicBezTo>
                  <a:pt x="180975" y="761039"/>
                  <a:pt x="175647" y="766156"/>
                  <a:pt x="171450" y="772151"/>
                </a:cubicBezTo>
                <a:cubicBezTo>
                  <a:pt x="170011" y="774207"/>
                  <a:pt x="169069" y="779295"/>
                  <a:pt x="169069" y="779295"/>
                </a:cubicBezTo>
                <a:lnTo>
                  <a:pt x="76200" y="841208"/>
                </a:lnTo>
                <a:cubicBezTo>
                  <a:pt x="70644" y="846764"/>
                  <a:pt x="65345" y="852590"/>
                  <a:pt x="59531" y="857876"/>
                </a:cubicBezTo>
                <a:cubicBezTo>
                  <a:pt x="56594" y="860546"/>
                  <a:pt x="50006" y="865020"/>
                  <a:pt x="50006" y="865020"/>
                </a:cubicBezTo>
                <a:lnTo>
                  <a:pt x="0" y="905501"/>
                </a:lnTo>
                <a:lnTo>
                  <a:pt x="197644" y="1557964"/>
                </a:lnTo>
                <a:close/>
              </a:path>
            </a:pathLst>
          </a:custGeom>
          <a:solidFill>
            <a:srgbClr val="E0DFE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73FA3EA-C07B-4E5A-A108-D5438185D279}"/>
              </a:ext>
            </a:extLst>
          </p:cNvPr>
          <p:cNvSpPr/>
          <p:nvPr/>
        </p:nvSpPr>
        <p:spPr>
          <a:xfrm>
            <a:off x="3851359" y="2796465"/>
            <a:ext cx="381000" cy="428625"/>
          </a:xfrm>
          <a:custGeom>
            <a:avLst/>
            <a:gdLst>
              <a:gd name="connsiteX0" fmla="*/ 0 w 381000"/>
              <a:gd name="connsiteY0" fmla="*/ 0 h 428625"/>
              <a:gd name="connsiteX1" fmla="*/ 261937 w 381000"/>
              <a:gd name="connsiteY1" fmla="*/ 9525 h 428625"/>
              <a:gd name="connsiteX2" fmla="*/ 381000 w 381000"/>
              <a:gd name="connsiteY2" fmla="*/ 83344 h 428625"/>
              <a:gd name="connsiteX3" fmla="*/ 297656 w 381000"/>
              <a:gd name="connsiteY3" fmla="*/ 254794 h 428625"/>
              <a:gd name="connsiteX4" fmla="*/ 221456 w 381000"/>
              <a:gd name="connsiteY4" fmla="*/ 376237 h 428625"/>
              <a:gd name="connsiteX5" fmla="*/ 78581 w 381000"/>
              <a:gd name="connsiteY5" fmla="*/ 428625 h 428625"/>
              <a:gd name="connsiteX6" fmla="*/ 11906 w 381000"/>
              <a:gd name="connsiteY6" fmla="*/ 200025 h 428625"/>
              <a:gd name="connsiteX7" fmla="*/ 26193 w 381000"/>
              <a:gd name="connsiteY7" fmla="*/ 176212 h 428625"/>
              <a:gd name="connsiteX8" fmla="*/ 0 w 381000"/>
              <a:gd name="connsiteY8" fmla="*/ 0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1000" h="428625">
                <a:moveTo>
                  <a:pt x="0" y="0"/>
                </a:moveTo>
                <a:lnTo>
                  <a:pt x="261937" y="9525"/>
                </a:lnTo>
                <a:lnTo>
                  <a:pt x="381000" y="83344"/>
                </a:lnTo>
                <a:lnTo>
                  <a:pt x="297656" y="254794"/>
                </a:lnTo>
                <a:lnTo>
                  <a:pt x="221456" y="376237"/>
                </a:lnTo>
                <a:lnTo>
                  <a:pt x="78581" y="428625"/>
                </a:lnTo>
                <a:lnTo>
                  <a:pt x="11906" y="200025"/>
                </a:lnTo>
                <a:cubicBezTo>
                  <a:pt x="27743" y="181548"/>
                  <a:pt x="26193" y="190674"/>
                  <a:pt x="26193" y="176212"/>
                </a:cubicBezTo>
                <a:lnTo>
                  <a:pt x="0" y="0"/>
                </a:lnTo>
                <a:close/>
              </a:path>
            </a:pathLst>
          </a:custGeom>
          <a:solidFill>
            <a:srgbClr val="B7A88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F385C1E-891C-47EE-872A-FAEFD7D9F742}"/>
              </a:ext>
            </a:extLst>
          </p:cNvPr>
          <p:cNvSpPr/>
          <p:nvPr/>
        </p:nvSpPr>
        <p:spPr>
          <a:xfrm>
            <a:off x="3915453" y="2734552"/>
            <a:ext cx="745532" cy="935833"/>
          </a:xfrm>
          <a:custGeom>
            <a:avLst/>
            <a:gdLst>
              <a:gd name="connsiteX0" fmla="*/ 176213 w 550069"/>
              <a:gd name="connsiteY0" fmla="*/ 1033463 h 1033463"/>
              <a:gd name="connsiteX1" fmla="*/ 238125 w 550069"/>
              <a:gd name="connsiteY1" fmla="*/ 983457 h 1033463"/>
              <a:gd name="connsiteX2" fmla="*/ 297656 w 550069"/>
              <a:gd name="connsiteY2" fmla="*/ 954882 h 1033463"/>
              <a:gd name="connsiteX3" fmla="*/ 304800 w 550069"/>
              <a:gd name="connsiteY3" fmla="*/ 931069 h 1033463"/>
              <a:gd name="connsiteX4" fmla="*/ 307181 w 550069"/>
              <a:gd name="connsiteY4" fmla="*/ 919163 h 1033463"/>
              <a:gd name="connsiteX5" fmla="*/ 311944 w 550069"/>
              <a:gd name="connsiteY5" fmla="*/ 904875 h 1033463"/>
              <a:gd name="connsiteX6" fmla="*/ 319088 w 550069"/>
              <a:gd name="connsiteY6" fmla="*/ 895350 h 1033463"/>
              <a:gd name="connsiteX7" fmla="*/ 340519 w 550069"/>
              <a:gd name="connsiteY7" fmla="*/ 826294 h 1033463"/>
              <a:gd name="connsiteX8" fmla="*/ 347663 w 550069"/>
              <a:gd name="connsiteY8" fmla="*/ 797719 h 1033463"/>
              <a:gd name="connsiteX9" fmla="*/ 381000 w 550069"/>
              <a:gd name="connsiteY9" fmla="*/ 631032 h 1033463"/>
              <a:gd name="connsiteX10" fmla="*/ 421481 w 550069"/>
              <a:gd name="connsiteY10" fmla="*/ 485775 h 1033463"/>
              <a:gd name="connsiteX11" fmla="*/ 471488 w 550069"/>
              <a:gd name="connsiteY11" fmla="*/ 323850 h 1033463"/>
              <a:gd name="connsiteX12" fmla="*/ 511969 w 550069"/>
              <a:gd name="connsiteY12" fmla="*/ 171450 h 1033463"/>
              <a:gd name="connsiteX13" fmla="*/ 516731 w 550069"/>
              <a:gd name="connsiteY13" fmla="*/ 150019 h 1033463"/>
              <a:gd name="connsiteX14" fmla="*/ 523875 w 550069"/>
              <a:gd name="connsiteY14" fmla="*/ 142875 h 1033463"/>
              <a:gd name="connsiteX15" fmla="*/ 531019 w 550069"/>
              <a:gd name="connsiteY15" fmla="*/ 133350 h 1033463"/>
              <a:gd name="connsiteX16" fmla="*/ 531019 w 550069"/>
              <a:gd name="connsiteY16" fmla="*/ 126207 h 1033463"/>
              <a:gd name="connsiteX17" fmla="*/ 545306 w 550069"/>
              <a:gd name="connsiteY17" fmla="*/ 78582 h 1033463"/>
              <a:gd name="connsiteX18" fmla="*/ 550069 w 550069"/>
              <a:gd name="connsiteY18" fmla="*/ 0 h 1033463"/>
              <a:gd name="connsiteX19" fmla="*/ 0 w 550069"/>
              <a:gd name="connsiteY19" fmla="*/ 90488 h 1033463"/>
              <a:gd name="connsiteX20" fmla="*/ 176213 w 550069"/>
              <a:gd name="connsiteY20" fmla="*/ 1033463 h 1033463"/>
              <a:gd name="connsiteX0" fmla="*/ 176213 w 550069"/>
              <a:gd name="connsiteY0" fmla="*/ 1033463 h 1033463"/>
              <a:gd name="connsiteX1" fmla="*/ 238125 w 550069"/>
              <a:gd name="connsiteY1" fmla="*/ 983457 h 1033463"/>
              <a:gd name="connsiteX2" fmla="*/ 297656 w 550069"/>
              <a:gd name="connsiteY2" fmla="*/ 954882 h 1033463"/>
              <a:gd name="connsiteX3" fmla="*/ 304800 w 550069"/>
              <a:gd name="connsiteY3" fmla="*/ 931069 h 1033463"/>
              <a:gd name="connsiteX4" fmla="*/ 307181 w 550069"/>
              <a:gd name="connsiteY4" fmla="*/ 919163 h 1033463"/>
              <a:gd name="connsiteX5" fmla="*/ 311944 w 550069"/>
              <a:gd name="connsiteY5" fmla="*/ 904875 h 1033463"/>
              <a:gd name="connsiteX6" fmla="*/ 340519 w 550069"/>
              <a:gd name="connsiteY6" fmla="*/ 826294 h 1033463"/>
              <a:gd name="connsiteX7" fmla="*/ 347663 w 550069"/>
              <a:gd name="connsiteY7" fmla="*/ 797719 h 1033463"/>
              <a:gd name="connsiteX8" fmla="*/ 381000 w 550069"/>
              <a:gd name="connsiteY8" fmla="*/ 631032 h 1033463"/>
              <a:gd name="connsiteX9" fmla="*/ 421481 w 550069"/>
              <a:gd name="connsiteY9" fmla="*/ 485775 h 1033463"/>
              <a:gd name="connsiteX10" fmla="*/ 471488 w 550069"/>
              <a:gd name="connsiteY10" fmla="*/ 323850 h 1033463"/>
              <a:gd name="connsiteX11" fmla="*/ 511969 w 550069"/>
              <a:gd name="connsiteY11" fmla="*/ 171450 h 1033463"/>
              <a:gd name="connsiteX12" fmla="*/ 516731 w 550069"/>
              <a:gd name="connsiteY12" fmla="*/ 150019 h 1033463"/>
              <a:gd name="connsiteX13" fmla="*/ 523875 w 550069"/>
              <a:gd name="connsiteY13" fmla="*/ 142875 h 1033463"/>
              <a:gd name="connsiteX14" fmla="*/ 531019 w 550069"/>
              <a:gd name="connsiteY14" fmla="*/ 133350 h 1033463"/>
              <a:gd name="connsiteX15" fmla="*/ 531019 w 550069"/>
              <a:gd name="connsiteY15" fmla="*/ 126207 h 1033463"/>
              <a:gd name="connsiteX16" fmla="*/ 545306 w 550069"/>
              <a:gd name="connsiteY16" fmla="*/ 78582 h 1033463"/>
              <a:gd name="connsiteX17" fmla="*/ 550069 w 550069"/>
              <a:gd name="connsiteY17" fmla="*/ 0 h 1033463"/>
              <a:gd name="connsiteX18" fmla="*/ 0 w 550069"/>
              <a:gd name="connsiteY18" fmla="*/ 90488 h 1033463"/>
              <a:gd name="connsiteX19" fmla="*/ 176213 w 550069"/>
              <a:gd name="connsiteY19" fmla="*/ 1033463 h 1033463"/>
              <a:gd name="connsiteX0" fmla="*/ 176213 w 550069"/>
              <a:gd name="connsiteY0" fmla="*/ 1033463 h 1033463"/>
              <a:gd name="connsiteX1" fmla="*/ 238125 w 550069"/>
              <a:gd name="connsiteY1" fmla="*/ 983457 h 1033463"/>
              <a:gd name="connsiteX2" fmla="*/ 297656 w 550069"/>
              <a:gd name="connsiteY2" fmla="*/ 954882 h 1033463"/>
              <a:gd name="connsiteX3" fmla="*/ 304800 w 550069"/>
              <a:gd name="connsiteY3" fmla="*/ 931069 h 1033463"/>
              <a:gd name="connsiteX4" fmla="*/ 307181 w 550069"/>
              <a:gd name="connsiteY4" fmla="*/ 919163 h 1033463"/>
              <a:gd name="connsiteX5" fmla="*/ 340519 w 550069"/>
              <a:gd name="connsiteY5" fmla="*/ 826294 h 1033463"/>
              <a:gd name="connsiteX6" fmla="*/ 347663 w 550069"/>
              <a:gd name="connsiteY6" fmla="*/ 797719 h 1033463"/>
              <a:gd name="connsiteX7" fmla="*/ 381000 w 550069"/>
              <a:gd name="connsiteY7" fmla="*/ 631032 h 1033463"/>
              <a:gd name="connsiteX8" fmla="*/ 421481 w 550069"/>
              <a:gd name="connsiteY8" fmla="*/ 485775 h 1033463"/>
              <a:gd name="connsiteX9" fmla="*/ 471488 w 550069"/>
              <a:gd name="connsiteY9" fmla="*/ 323850 h 1033463"/>
              <a:gd name="connsiteX10" fmla="*/ 511969 w 550069"/>
              <a:gd name="connsiteY10" fmla="*/ 171450 h 1033463"/>
              <a:gd name="connsiteX11" fmla="*/ 516731 w 550069"/>
              <a:gd name="connsiteY11" fmla="*/ 150019 h 1033463"/>
              <a:gd name="connsiteX12" fmla="*/ 523875 w 550069"/>
              <a:gd name="connsiteY12" fmla="*/ 142875 h 1033463"/>
              <a:gd name="connsiteX13" fmla="*/ 531019 w 550069"/>
              <a:gd name="connsiteY13" fmla="*/ 133350 h 1033463"/>
              <a:gd name="connsiteX14" fmla="*/ 531019 w 550069"/>
              <a:gd name="connsiteY14" fmla="*/ 126207 h 1033463"/>
              <a:gd name="connsiteX15" fmla="*/ 545306 w 550069"/>
              <a:gd name="connsiteY15" fmla="*/ 78582 h 1033463"/>
              <a:gd name="connsiteX16" fmla="*/ 550069 w 550069"/>
              <a:gd name="connsiteY16" fmla="*/ 0 h 1033463"/>
              <a:gd name="connsiteX17" fmla="*/ 0 w 550069"/>
              <a:gd name="connsiteY17" fmla="*/ 90488 h 1033463"/>
              <a:gd name="connsiteX18" fmla="*/ 176213 w 550069"/>
              <a:gd name="connsiteY18" fmla="*/ 1033463 h 1033463"/>
              <a:gd name="connsiteX0" fmla="*/ 176213 w 550069"/>
              <a:gd name="connsiteY0" fmla="*/ 1033463 h 1033463"/>
              <a:gd name="connsiteX1" fmla="*/ 238125 w 550069"/>
              <a:gd name="connsiteY1" fmla="*/ 983457 h 1033463"/>
              <a:gd name="connsiteX2" fmla="*/ 297656 w 550069"/>
              <a:gd name="connsiteY2" fmla="*/ 954882 h 1033463"/>
              <a:gd name="connsiteX3" fmla="*/ 304800 w 550069"/>
              <a:gd name="connsiteY3" fmla="*/ 931069 h 1033463"/>
              <a:gd name="connsiteX4" fmla="*/ 340519 w 550069"/>
              <a:gd name="connsiteY4" fmla="*/ 826294 h 1033463"/>
              <a:gd name="connsiteX5" fmla="*/ 347663 w 550069"/>
              <a:gd name="connsiteY5" fmla="*/ 797719 h 1033463"/>
              <a:gd name="connsiteX6" fmla="*/ 381000 w 550069"/>
              <a:gd name="connsiteY6" fmla="*/ 631032 h 1033463"/>
              <a:gd name="connsiteX7" fmla="*/ 421481 w 550069"/>
              <a:gd name="connsiteY7" fmla="*/ 485775 h 1033463"/>
              <a:gd name="connsiteX8" fmla="*/ 471488 w 550069"/>
              <a:gd name="connsiteY8" fmla="*/ 323850 h 1033463"/>
              <a:gd name="connsiteX9" fmla="*/ 511969 w 550069"/>
              <a:gd name="connsiteY9" fmla="*/ 171450 h 1033463"/>
              <a:gd name="connsiteX10" fmla="*/ 516731 w 550069"/>
              <a:gd name="connsiteY10" fmla="*/ 150019 h 1033463"/>
              <a:gd name="connsiteX11" fmla="*/ 523875 w 550069"/>
              <a:gd name="connsiteY11" fmla="*/ 142875 h 1033463"/>
              <a:gd name="connsiteX12" fmla="*/ 531019 w 550069"/>
              <a:gd name="connsiteY12" fmla="*/ 133350 h 1033463"/>
              <a:gd name="connsiteX13" fmla="*/ 531019 w 550069"/>
              <a:gd name="connsiteY13" fmla="*/ 126207 h 1033463"/>
              <a:gd name="connsiteX14" fmla="*/ 545306 w 550069"/>
              <a:gd name="connsiteY14" fmla="*/ 78582 h 1033463"/>
              <a:gd name="connsiteX15" fmla="*/ 550069 w 550069"/>
              <a:gd name="connsiteY15" fmla="*/ 0 h 1033463"/>
              <a:gd name="connsiteX16" fmla="*/ 0 w 550069"/>
              <a:gd name="connsiteY16" fmla="*/ 90488 h 1033463"/>
              <a:gd name="connsiteX17" fmla="*/ 176213 w 550069"/>
              <a:gd name="connsiteY17" fmla="*/ 1033463 h 1033463"/>
              <a:gd name="connsiteX0" fmla="*/ 176213 w 550069"/>
              <a:gd name="connsiteY0" fmla="*/ 1033463 h 1033463"/>
              <a:gd name="connsiteX1" fmla="*/ 238125 w 550069"/>
              <a:gd name="connsiteY1" fmla="*/ 983457 h 1033463"/>
              <a:gd name="connsiteX2" fmla="*/ 297656 w 550069"/>
              <a:gd name="connsiteY2" fmla="*/ 954882 h 1033463"/>
              <a:gd name="connsiteX3" fmla="*/ 373856 w 550069"/>
              <a:gd name="connsiteY3" fmla="*/ 900113 h 1033463"/>
              <a:gd name="connsiteX4" fmla="*/ 340519 w 550069"/>
              <a:gd name="connsiteY4" fmla="*/ 826294 h 1033463"/>
              <a:gd name="connsiteX5" fmla="*/ 347663 w 550069"/>
              <a:gd name="connsiteY5" fmla="*/ 797719 h 1033463"/>
              <a:gd name="connsiteX6" fmla="*/ 381000 w 550069"/>
              <a:gd name="connsiteY6" fmla="*/ 631032 h 1033463"/>
              <a:gd name="connsiteX7" fmla="*/ 421481 w 550069"/>
              <a:gd name="connsiteY7" fmla="*/ 485775 h 1033463"/>
              <a:gd name="connsiteX8" fmla="*/ 471488 w 550069"/>
              <a:gd name="connsiteY8" fmla="*/ 323850 h 1033463"/>
              <a:gd name="connsiteX9" fmla="*/ 511969 w 550069"/>
              <a:gd name="connsiteY9" fmla="*/ 171450 h 1033463"/>
              <a:gd name="connsiteX10" fmla="*/ 516731 w 550069"/>
              <a:gd name="connsiteY10" fmla="*/ 150019 h 1033463"/>
              <a:gd name="connsiteX11" fmla="*/ 523875 w 550069"/>
              <a:gd name="connsiteY11" fmla="*/ 142875 h 1033463"/>
              <a:gd name="connsiteX12" fmla="*/ 531019 w 550069"/>
              <a:gd name="connsiteY12" fmla="*/ 133350 h 1033463"/>
              <a:gd name="connsiteX13" fmla="*/ 531019 w 550069"/>
              <a:gd name="connsiteY13" fmla="*/ 126207 h 1033463"/>
              <a:gd name="connsiteX14" fmla="*/ 545306 w 550069"/>
              <a:gd name="connsiteY14" fmla="*/ 78582 h 1033463"/>
              <a:gd name="connsiteX15" fmla="*/ 550069 w 550069"/>
              <a:gd name="connsiteY15" fmla="*/ 0 h 1033463"/>
              <a:gd name="connsiteX16" fmla="*/ 0 w 550069"/>
              <a:gd name="connsiteY16" fmla="*/ 90488 h 1033463"/>
              <a:gd name="connsiteX17" fmla="*/ 176213 w 550069"/>
              <a:gd name="connsiteY17" fmla="*/ 1033463 h 1033463"/>
              <a:gd name="connsiteX0" fmla="*/ 176213 w 550069"/>
              <a:gd name="connsiteY0" fmla="*/ 1033463 h 1033463"/>
              <a:gd name="connsiteX1" fmla="*/ 238125 w 550069"/>
              <a:gd name="connsiteY1" fmla="*/ 983457 h 1033463"/>
              <a:gd name="connsiteX2" fmla="*/ 297656 w 550069"/>
              <a:gd name="connsiteY2" fmla="*/ 954882 h 1033463"/>
              <a:gd name="connsiteX3" fmla="*/ 373856 w 550069"/>
              <a:gd name="connsiteY3" fmla="*/ 900113 h 1033463"/>
              <a:gd name="connsiteX4" fmla="*/ 340519 w 550069"/>
              <a:gd name="connsiteY4" fmla="*/ 826294 h 1033463"/>
              <a:gd name="connsiteX5" fmla="*/ 388144 w 550069"/>
              <a:gd name="connsiteY5" fmla="*/ 719137 h 1033463"/>
              <a:gd name="connsiteX6" fmla="*/ 381000 w 550069"/>
              <a:gd name="connsiteY6" fmla="*/ 631032 h 1033463"/>
              <a:gd name="connsiteX7" fmla="*/ 421481 w 550069"/>
              <a:gd name="connsiteY7" fmla="*/ 485775 h 1033463"/>
              <a:gd name="connsiteX8" fmla="*/ 471488 w 550069"/>
              <a:gd name="connsiteY8" fmla="*/ 323850 h 1033463"/>
              <a:gd name="connsiteX9" fmla="*/ 511969 w 550069"/>
              <a:gd name="connsiteY9" fmla="*/ 171450 h 1033463"/>
              <a:gd name="connsiteX10" fmla="*/ 516731 w 550069"/>
              <a:gd name="connsiteY10" fmla="*/ 150019 h 1033463"/>
              <a:gd name="connsiteX11" fmla="*/ 523875 w 550069"/>
              <a:gd name="connsiteY11" fmla="*/ 142875 h 1033463"/>
              <a:gd name="connsiteX12" fmla="*/ 531019 w 550069"/>
              <a:gd name="connsiteY12" fmla="*/ 133350 h 1033463"/>
              <a:gd name="connsiteX13" fmla="*/ 531019 w 550069"/>
              <a:gd name="connsiteY13" fmla="*/ 126207 h 1033463"/>
              <a:gd name="connsiteX14" fmla="*/ 545306 w 550069"/>
              <a:gd name="connsiteY14" fmla="*/ 78582 h 1033463"/>
              <a:gd name="connsiteX15" fmla="*/ 550069 w 550069"/>
              <a:gd name="connsiteY15" fmla="*/ 0 h 1033463"/>
              <a:gd name="connsiteX16" fmla="*/ 0 w 550069"/>
              <a:gd name="connsiteY16" fmla="*/ 90488 h 1033463"/>
              <a:gd name="connsiteX17" fmla="*/ 176213 w 550069"/>
              <a:gd name="connsiteY17" fmla="*/ 1033463 h 1033463"/>
              <a:gd name="connsiteX0" fmla="*/ 176213 w 550069"/>
              <a:gd name="connsiteY0" fmla="*/ 1033463 h 1033463"/>
              <a:gd name="connsiteX1" fmla="*/ 238125 w 550069"/>
              <a:gd name="connsiteY1" fmla="*/ 983457 h 1033463"/>
              <a:gd name="connsiteX2" fmla="*/ 297656 w 550069"/>
              <a:gd name="connsiteY2" fmla="*/ 954882 h 1033463"/>
              <a:gd name="connsiteX3" fmla="*/ 373856 w 550069"/>
              <a:gd name="connsiteY3" fmla="*/ 900113 h 1033463"/>
              <a:gd name="connsiteX4" fmla="*/ 414337 w 550069"/>
              <a:gd name="connsiteY4" fmla="*/ 809626 h 1033463"/>
              <a:gd name="connsiteX5" fmla="*/ 388144 w 550069"/>
              <a:gd name="connsiteY5" fmla="*/ 719137 h 1033463"/>
              <a:gd name="connsiteX6" fmla="*/ 381000 w 550069"/>
              <a:gd name="connsiteY6" fmla="*/ 631032 h 1033463"/>
              <a:gd name="connsiteX7" fmla="*/ 421481 w 550069"/>
              <a:gd name="connsiteY7" fmla="*/ 485775 h 1033463"/>
              <a:gd name="connsiteX8" fmla="*/ 471488 w 550069"/>
              <a:gd name="connsiteY8" fmla="*/ 323850 h 1033463"/>
              <a:gd name="connsiteX9" fmla="*/ 511969 w 550069"/>
              <a:gd name="connsiteY9" fmla="*/ 171450 h 1033463"/>
              <a:gd name="connsiteX10" fmla="*/ 516731 w 550069"/>
              <a:gd name="connsiteY10" fmla="*/ 150019 h 1033463"/>
              <a:gd name="connsiteX11" fmla="*/ 523875 w 550069"/>
              <a:gd name="connsiteY11" fmla="*/ 142875 h 1033463"/>
              <a:gd name="connsiteX12" fmla="*/ 531019 w 550069"/>
              <a:gd name="connsiteY12" fmla="*/ 133350 h 1033463"/>
              <a:gd name="connsiteX13" fmla="*/ 531019 w 550069"/>
              <a:gd name="connsiteY13" fmla="*/ 126207 h 1033463"/>
              <a:gd name="connsiteX14" fmla="*/ 545306 w 550069"/>
              <a:gd name="connsiteY14" fmla="*/ 78582 h 1033463"/>
              <a:gd name="connsiteX15" fmla="*/ 550069 w 550069"/>
              <a:gd name="connsiteY15" fmla="*/ 0 h 1033463"/>
              <a:gd name="connsiteX16" fmla="*/ 0 w 550069"/>
              <a:gd name="connsiteY16" fmla="*/ 90488 h 1033463"/>
              <a:gd name="connsiteX17" fmla="*/ 176213 w 550069"/>
              <a:gd name="connsiteY17" fmla="*/ 1033463 h 1033463"/>
              <a:gd name="connsiteX0" fmla="*/ 176213 w 550069"/>
              <a:gd name="connsiteY0" fmla="*/ 1033463 h 1033463"/>
              <a:gd name="connsiteX1" fmla="*/ 238125 w 550069"/>
              <a:gd name="connsiteY1" fmla="*/ 983457 h 1033463"/>
              <a:gd name="connsiteX2" fmla="*/ 297656 w 550069"/>
              <a:gd name="connsiteY2" fmla="*/ 954882 h 1033463"/>
              <a:gd name="connsiteX3" fmla="*/ 373856 w 550069"/>
              <a:gd name="connsiteY3" fmla="*/ 900113 h 1033463"/>
              <a:gd name="connsiteX4" fmla="*/ 414337 w 550069"/>
              <a:gd name="connsiteY4" fmla="*/ 809626 h 1033463"/>
              <a:gd name="connsiteX5" fmla="*/ 442913 w 550069"/>
              <a:gd name="connsiteY5" fmla="*/ 671512 h 1033463"/>
              <a:gd name="connsiteX6" fmla="*/ 381000 w 550069"/>
              <a:gd name="connsiteY6" fmla="*/ 631032 h 1033463"/>
              <a:gd name="connsiteX7" fmla="*/ 421481 w 550069"/>
              <a:gd name="connsiteY7" fmla="*/ 485775 h 1033463"/>
              <a:gd name="connsiteX8" fmla="*/ 471488 w 550069"/>
              <a:gd name="connsiteY8" fmla="*/ 323850 h 1033463"/>
              <a:gd name="connsiteX9" fmla="*/ 511969 w 550069"/>
              <a:gd name="connsiteY9" fmla="*/ 171450 h 1033463"/>
              <a:gd name="connsiteX10" fmla="*/ 516731 w 550069"/>
              <a:gd name="connsiteY10" fmla="*/ 150019 h 1033463"/>
              <a:gd name="connsiteX11" fmla="*/ 523875 w 550069"/>
              <a:gd name="connsiteY11" fmla="*/ 142875 h 1033463"/>
              <a:gd name="connsiteX12" fmla="*/ 531019 w 550069"/>
              <a:gd name="connsiteY12" fmla="*/ 133350 h 1033463"/>
              <a:gd name="connsiteX13" fmla="*/ 531019 w 550069"/>
              <a:gd name="connsiteY13" fmla="*/ 126207 h 1033463"/>
              <a:gd name="connsiteX14" fmla="*/ 545306 w 550069"/>
              <a:gd name="connsiteY14" fmla="*/ 78582 h 1033463"/>
              <a:gd name="connsiteX15" fmla="*/ 550069 w 550069"/>
              <a:gd name="connsiteY15" fmla="*/ 0 h 1033463"/>
              <a:gd name="connsiteX16" fmla="*/ 0 w 550069"/>
              <a:gd name="connsiteY16" fmla="*/ 90488 h 1033463"/>
              <a:gd name="connsiteX17" fmla="*/ 176213 w 550069"/>
              <a:gd name="connsiteY17" fmla="*/ 1033463 h 1033463"/>
              <a:gd name="connsiteX0" fmla="*/ 176213 w 550069"/>
              <a:gd name="connsiteY0" fmla="*/ 1033463 h 1033463"/>
              <a:gd name="connsiteX1" fmla="*/ 238125 w 550069"/>
              <a:gd name="connsiteY1" fmla="*/ 983457 h 1033463"/>
              <a:gd name="connsiteX2" fmla="*/ 297656 w 550069"/>
              <a:gd name="connsiteY2" fmla="*/ 954882 h 1033463"/>
              <a:gd name="connsiteX3" fmla="*/ 373856 w 550069"/>
              <a:gd name="connsiteY3" fmla="*/ 900113 h 1033463"/>
              <a:gd name="connsiteX4" fmla="*/ 414337 w 550069"/>
              <a:gd name="connsiteY4" fmla="*/ 809626 h 1033463"/>
              <a:gd name="connsiteX5" fmla="*/ 442913 w 550069"/>
              <a:gd name="connsiteY5" fmla="*/ 671512 h 1033463"/>
              <a:gd name="connsiteX6" fmla="*/ 469106 w 550069"/>
              <a:gd name="connsiteY6" fmla="*/ 559594 h 1033463"/>
              <a:gd name="connsiteX7" fmla="*/ 421481 w 550069"/>
              <a:gd name="connsiteY7" fmla="*/ 485775 h 1033463"/>
              <a:gd name="connsiteX8" fmla="*/ 471488 w 550069"/>
              <a:gd name="connsiteY8" fmla="*/ 323850 h 1033463"/>
              <a:gd name="connsiteX9" fmla="*/ 511969 w 550069"/>
              <a:gd name="connsiteY9" fmla="*/ 171450 h 1033463"/>
              <a:gd name="connsiteX10" fmla="*/ 516731 w 550069"/>
              <a:gd name="connsiteY10" fmla="*/ 150019 h 1033463"/>
              <a:gd name="connsiteX11" fmla="*/ 523875 w 550069"/>
              <a:gd name="connsiteY11" fmla="*/ 142875 h 1033463"/>
              <a:gd name="connsiteX12" fmla="*/ 531019 w 550069"/>
              <a:gd name="connsiteY12" fmla="*/ 133350 h 1033463"/>
              <a:gd name="connsiteX13" fmla="*/ 531019 w 550069"/>
              <a:gd name="connsiteY13" fmla="*/ 126207 h 1033463"/>
              <a:gd name="connsiteX14" fmla="*/ 545306 w 550069"/>
              <a:gd name="connsiteY14" fmla="*/ 78582 h 1033463"/>
              <a:gd name="connsiteX15" fmla="*/ 550069 w 550069"/>
              <a:gd name="connsiteY15" fmla="*/ 0 h 1033463"/>
              <a:gd name="connsiteX16" fmla="*/ 0 w 550069"/>
              <a:gd name="connsiteY16" fmla="*/ 90488 h 1033463"/>
              <a:gd name="connsiteX17" fmla="*/ 176213 w 550069"/>
              <a:gd name="connsiteY17" fmla="*/ 1033463 h 1033463"/>
              <a:gd name="connsiteX0" fmla="*/ 176213 w 550069"/>
              <a:gd name="connsiteY0" fmla="*/ 1033463 h 1033463"/>
              <a:gd name="connsiteX1" fmla="*/ 238125 w 550069"/>
              <a:gd name="connsiteY1" fmla="*/ 983457 h 1033463"/>
              <a:gd name="connsiteX2" fmla="*/ 297656 w 550069"/>
              <a:gd name="connsiteY2" fmla="*/ 954882 h 1033463"/>
              <a:gd name="connsiteX3" fmla="*/ 373856 w 550069"/>
              <a:gd name="connsiteY3" fmla="*/ 900113 h 1033463"/>
              <a:gd name="connsiteX4" fmla="*/ 414337 w 550069"/>
              <a:gd name="connsiteY4" fmla="*/ 809626 h 1033463"/>
              <a:gd name="connsiteX5" fmla="*/ 442913 w 550069"/>
              <a:gd name="connsiteY5" fmla="*/ 671512 h 1033463"/>
              <a:gd name="connsiteX6" fmla="*/ 469106 w 550069"/>
              <a:gd name="connsiteY6" fmla="*/ 559594 h 1033463"/>
              <a:gd name="connsiteX7" fmla="*/ 545306 w 550069"/>
              <a:gd name="connsiteY7" fmla="*/ 423862 h 1033463"/>
              <a:gd name="connsiteX8" fmla="*/ 471488 w 550069"/>
              <a:gd name="connsiteY8" fmla="*/ 323850 h 1033463"/>
              <a:gd name="connsiteX9" fmla="*/ 511969 w 550069"/>
              <a:gd name="connsiteY9" fmla="*/ 171450 h 1033463"/>
              <a:gd name="connsiteX10" fmla="*/ 516731 w 550069"/>
              <a:gd name="connsiteY10" fmla="*/ 150019 h 1033463"/>
              <a:gd name="connsiteX11" fmla="*/ 523875 w 550069"/>
              <a:gd name="connsiteY11" fmla="*/ 142875 h 1033463"/>
              <a:gd name="connsiteX12" fmla="*/ 531019 w 550069"/>
              <a:gd name="connsiteY12" fmla="*/ 133350 h 1033463"/>
              <a:gd name="connsiteX13" fmla="*/ 531019 w 550069"/>
              <a:gd name="connsiteY13" fmla="*/ 126207 h 1033463"/>
              <a:gd name="connsiteX14" fmla="*/ 545306 w 550069"/>
              <a:gd name="connsiteY14" fmla="*/ 78582 h 1033463"/>
              <a:gd name="connsiteX15" fmla="*/ 550069 w 550069"/>
              <a:gd name="connsiteY15" fmla="*/ 0 h 1033463"/>
              <a:gd name="connsiteX16" fmla="*/ 0 w 550069"/>
              <a:gd name="connsiteY16" fmla="*/ 90488 h 1033463"/>
              <a:gd name="connsiteX17" fmla="*/ 176213 w 550069"/>
              <a:gd name="connsiteY17" fmla="*/ 1033463 h 1033463"/>
              <a:gd name="connsiteX0" fmla="*/ 176213 w 571501"/>
              <a:gd name="connsiteY0" fmla="*/ 1033463 h 1033463"/>
              <a:gd name="connsiteX1" fmla="*/ 238125 w 571501"/>
              <a:gd name="connsiteY1" fmla="*/ 983457 h 1033463"/>
              <a:gd name="connsiteX2" fmla="*/ 297656 w 571501"/>
              <a:gd name="connsiteY2" fmla="*/ 954882 h 1033463"/>
              <a:gd name="connsiteX3" fmla="*/ 373856 w 571501"/>
              <a:gd name="connsiteY3" fmla="*/ 900113 h 1033463"/>
              <a:gd name="connsiteX4" fmla="*/ 414337 w 571501"/>
              <a:gd name="connsiteY4" fmla="*/ 809626 h 1033463"/>
              <a:gd name="connsiteX5" fmla="*/ 442913 w 571501"/>
              <a:gd name="connsiteY5" fmla="*/ 671512 h 1033463"/>
              <a:gd name="connsiteX6" fmla="*/ 469106 w 571501"/>
              <a:gd name="connsiteY6" fmla="*/ 559594 h 1033463"/>
              <a:gd name="connsiteX7" fmla="*/ 545306 w 571501"/>
              <a:gd name="connsiteY7" fmla="*/ 423862 h 1033463"/>
              <a:gd name="connsiteX8" fmla="*/ 571501 w 571501"/>
              <a:gd name="connsiteY8" fmla="*/ 271462 h 1033463"/>
              <a:gd name="connsiteX9" fmla="*/ 511969 w 571501"/>
              <a:gd name="connsiteY9" fmla="*/ 171450 h 1033463"/>
              <a:gd name="connsiteX10" fmla="*/ 516731 w 571501"/>
              <a:gd name="connsiteY10" fmla="*/ 150019 h 1033463"/>
              <a:gd name="connsiteX11" fmla="*/ 523875 w 571501"/>
              <a:gd name="connsiteY11" fmla="*/ 142875 h 1033463"/>
              <a:gd name="connsiteX12" fmla="*/ 531019 w 571501"/>
              <a:gd name="connsiteY12" fmla="*/ 133350 h 1033463"/>
              <a:gd name="connsiteX13" fmla="*/ 531019 w 571501"/>
              <a:gd name="connsiteY13" fmla="*/ 126207 h 1033463"/>
              <a:gd name="connsiteX14" fmla="*/ 545306 w 571501"/>
              <a:gd name="connsiteY14" fmla="*/ 78582 h 1033463"/>
              <a:gd name="connsiteX15" fmla="*/ 550069 w 571501"/>
              <a:gd name="connsiteY15" fmla="*/ 0 h 1033463"/>
              <a:gd name="connsiteX16" fmla="*/ 0 w 571501"/>
              <a:gd name="connsiteY16" fmla="*/ 90488 h 1033463"/>
              <a:gd name="connsiteX17" fmla="*/ 176213 w 571501"/>
              <a:gd name="connsiteY17" fmla="*/ 1033463 h 1033463"/>
              <a:gd name="connsiteX0" fmla="*/ 176213 w 571501"/>
              <a:gd name="connsiteY0" fmla="*/ 1033463 h 1033463"/>
              <a:gd name="connsiteX1" fmla="*/ 238125 w 571501"/>
              <a:gd name="connsiteY1" fmla="*/ 983457 h 1033463"/>
              <a:gd name="connsiteX2" fmla="*/ 297656 w 571501"/>
              <a:gd name="connsiteY2" fmla="*/ 954882 h 1033463"/>
              <a:gd name="connsiteX3" fmla="*/ 373856 w 571501"/>
              <a:gd name="connsiteY3" fmla="*/ 900113 h 1033463"/>
              <a:gd name="connsiteX4" fmla="*/ 414337 w 571501"/>
              <a:gd name="connsiteY4" fmla="*/ 809626 h 1033463"/>
              <a:gd name="connsiteX5" fmla="*/ 442913 w 571501"/>
              <a:gd name="connsiteY5" fmla="*/ 671512 h 1033463"/>
              <a:gd name="connsiteX6" fmla="*/ 469106 w 571501"/>
              <a:gd name="connsiteY6" fmla="*/ 559594 h 1033463"/>
              <a:gd name="connsiteX7" fmla="*/ 545306 w 571501"/>
              <a:gd name="connsiteY7" fmla="*/ 423862 h 1033463"/>
              <a:gd name="connsiteX8" fmla="*/ 571501 w 571501"/>
              <a:gd name="connsiteY8" fmla="*/ 271462 h 1033463"/>
              <a:gd name="connsiteX9" fmla="*/ 511969 w 571501"/>
              <a:gd name="connsiteY9" fmla="*/ 171450 h 1033463"/>
              <a:gd name="connsiteX10" fmla="*/ 516731 w 571501"/>
              <a:gd name="connsiteY10" fmla="*/ 150019 h 1033463"/>
              <a:gd name="connsiteX11" fmla="*/ 523875 w 571501"/>
              <a:gd name="connsiteY11" fmla="*/ 142875 h 1033463"/>
              <a:gd name="connsiteX12" fmla="*/ 531019 w 571501"/>
              <a:gd name="connsiteY12" fmla="*/ 133350 h 1033463"/>
              <a:gd name="connsiteX13" fmla="*/ 531019 w 571501"/>
              <a:gd name="connsiteY13" fmla="*/ 126207 h 1033463"/>
              <a:gd name="connsiteX14" fmla="*/ 550069 w 571501"/>
              <a:gd name="connsiteY14" fmla="*/ 0 h 1033463"/>
              <a:gd name="connsiteX15" fmla="*/ 0 w 571501"/>
              <a:gd name="connsiteY15" fmla="*/ 90488 h 1033463"/>
              <a:gd name="connsiteX16" fmla="*/ 176213 w 571501"/>
              <a:gd name="connsiteY16" fmla="*/ 1033463 h 1033463"/>
              <a:gd name="connsiteX0" fmla="*/ 176213 w 585810"/>
              <a:gd name="connsiteY0" fmla="*/ 1033463 h 1033463"/>
              <a:gd name="connsiteX1" fmla="*/ 238125 w 585810"/>
              <a:gd name="connsiteY1" fmla="*/ 983457 h 1033463"/>
              <a:gd name="connsiteX2" fmla="*/ 297656 w 585810"/>
              <a:gd name="connsiteY2" fmla="*/ 954882 h 1033463"/>
              <a:gd name="connsiteX3" fmla="*/ 373856 w 585810"/>
              <a:gd name="connsiteY3" fmla="*/ 900113 h 1033463"/>
              <a:gd name="connsiteX4" fmla="*/ 414337 w 585810"/>
              <a:gd name="connsiteY4" fmla="*/ 809626 h 1033463"/>
              <a:gd name="connsiteX5" fmla="*/ 442913 w 585810"/>
              <a:gd name="connsiteY5" fmla="*/ 671512 h 1033463"/>
              <a:gd name="connsiteX6" fmla="*/ 469106 w 585810"/>
              <a:gd name="connsiteY6" fmla="*/ 559594 h 1033463"/>
              <a:gd name="connsiteX7" fmla="*/ 545306 w 585810"/>
              <a:gd name="connsiteY7" fmla="*/ 423862 h 1033463"/>
              <a:gd name="connsiteX8" fmla="*/ 571501 w 585810"/>
              <a:gd name="connsiteY8" fmla="*/ 271462 h 1033463"/>
              <a:gd name="connsiteX9" fmla="*/ 511969 w 585810"/>
              <a:gd name="connsiteY9" fmla="*/ 171450 h 1033463"/>
              <a:gd name="connsiteX10" fmla="*/ 516731 w 585810"/>
              <a:gd name="connsiteY10" fmla="*/ 150019 h 1033463"/>
              <a:gd name="connsiteX11" fmla="*/ 523875 w 585810"/>
              <a:gd name="connsiteY11" fmla="*/ 142875 h 1033463"/>
              <a:gd name="connsiteX12" fmla="*/ 531019 w 585810"/>
              <a:gd name="connsiteY12" fmla="*/ 133350 h 1033463"/>
              <a:gd name="connsiteX13" fmla="*/ 550069 w 585810"/>
              <a:gd name="connsiteY13" fmla="*/ 0 h 1033463"/>
              <a:gd name="connsiteX14" fmla="*/ 0 w 585810"/>
              <a:gd name="connsiteY14" fmla="*/ 90488 h 1033463"/>
              <a:gd name="connsiteX15" fmla="*/ 176213 w 585810"/>
              <a:gd name="connsiteY15" fmla="*/ 1033463 h 1033463"/>
              <a:gd name="connsiteX0" fmla="*/ 176213 w 584031"/>
              <a:gd name="connsiteY0" fmla="*/ 1033463 h 1033463"/>
              <a:gd name="connsiteX1" fmla="*/ 238125 w 584031"/>
              <a:gd name="connsiteY1" fmla="*/ 983457 h 1033463"/>
              <a:gd name="connsiteX2" fmla="*/ 297656 w 584031"/>
              <a:gd name="connsiteY2" fmla="*/ 954882 h 1033463"/>
              <a:gd name="connsiteX3" fmla="*/ 373856 w 584031"/>
              <a:gd name="connsiteY3" fmla="*/ 900113 h 1033463"/>
              <a:gd name="connsiteX4" fmla="*/ 414337 w 584031"/>
              <a:gd name="connsiteY4" fmla="*/ 809626 h 1033463"/>
              <a:gd name="connsiteX5" fmla="*/ 442913 w 584031"/>
              <a:gd name="connsiteY5" fmla="*/ 671512 h 1033463"/>
              <a:gd name="connsiteX6" fmla="*/ 469106 w 584031"/>
              <a:gd name="connsiteY6" fmla="*/ 559594 h 1033463"/>
              <a:gd name="connsiteX7" fmla="*/ 545306 w 584031"/>
              <a:gd name="connsiteY7" fmla="*/ 423862 h 1033463"/>
              <a:gd name="connsiteX8" fmla="*/ 571501 w 584031"/>
              <a:gd name="connsiteY8" fmla="*/ 271462 h 1033463"/>
              <a:gd name="connsiteX9" fmla="*/ 511969 w 584031"/>
              <a:gd name="connsiteY9" fmla="*/ 171450 h 1033463"/>
              <a:gd name="connsiteX10" fmla="*/ 516731 w 584031"/>
              <a:gd name="connsiteY10" fmla="*/ 150019 h 1033463"/>
              <a:gd name="connsiteX11" fmla="*/ 523875 w 584031"/>
              <a:gd name="connsiteY11" fmla="*/ 142875 h 1033463"/>
              <a:gd name="connsiteX12" fmla="*/ 550069 w 584031"/>
              <a:gd name="connsiteY12" fmla="*/ 0 h 1033463"/>
              <a:gd name="connsiteX13" fmla="*/ 0 w 584031"/>
              <a:gd name="connsiteY13" fmla="*/ 90488 h 1033463"/>
              <a:gd name="connsiteX14" fmla="*/ 176213 w 584031"/>
              <a:gd name="connsiteY14" fmla="*/ 1033463 h 1033463"/>
              <a:gd name="connsiteX0" fmla="*/ 176213 w 582238"/>
              <a:gd name="connsiteY0" fmla="*/ 1033463 h 1033463"/>
              <a:gd name="connsiteX1" fmla="*/ 238125 w 582238"/>
              <a:gd name="connsiteY1" fmla="*/ 983457 h 1033463"/>
              <a:gd name="connsiteX2" fmla="*/ 297656 w 582238"/>
              <a:gd name="connsiteY2" fmla="*/ 954882 h 1033463"/>
              <a:gd name="connsiteX3" fmla="*/ 373856 w 582238"/>
              <a:gd name="connsiteY3" fmla="*/ 900113 h 1033463"/>
              <a:gd name="connsiteX4" fmla="*/ 414337 w 582238"/>
              <a:gd name="connsiteY4" fmla="*/ 809626 h 1033463"/>
              <a:gd name="connsiteX5" fmla="*/ 442913 w 582238"/>
              <a:gd name="connsiteY5" fmla="*/ 671512 h 1033463"/>
              <a:gd name="connsiteX6" fmla="*/ 469106 w 582238"/>
              <a:gd name="connsiteY6" fmla="*/ 559594 h 1033463"/>
              <a:gd name="connsiteX7" fmla="*/ 545306 w 582238"/>
              <a:gd name="connsiteY7" fmla="*/ 423862 h 1033463"/>
              <a:gd name="connsiteX8" fmla="*/ 571501 w 582238"/>
              <a:gd name="connsiteY8" fmla="*/ 271462 h 1033463"/>
              <a:gd name="connsiteX9" fmla="*/ 511969 w 582238"/>
              <a:gd name="connsiteY9" fmla="*/ 171450 h 1033463"/>
              <a:gd name="connsiteX10" fmla="*/ 516731 w 582238"/>
              <a:gd name="connsiteY10" fmla="*/ 150019 h 1033463"/>
              <a:gd name="connsiteX11" fmla="*/ 514350 w 582238"/>
              <a:gd name="connsiteY11" fmla="*/ 128587 h 1033463"/>
              <a:gd name="connsiteX12" fmla="*/ 550069 w 582238"/>
              <a:gd name="connsiteY12" fmla="*/ 0 h 1033463"/>
              <a:gd name="connsiteX13" fmla="*/ 0 w 582238"/>
              <a:gd name="connsiteY13" fmla="*/ 90488 h 1033463"/>
              <a:gd name="connsiteX14" fmla="*/ 176213 w 582238"/>
              <a:gd name="connsiteY14" fmla="*/ 1033463 h 1033463"/>
              <a:gd name="connsiteX0" fmla="*/ 176213 w 582283"/>
              <a:gd name="connsiteY0" fmla="*/ 1033463 h 1033463"/>
              <a:gd name="connsiteX1" fmla="*/ 238125 w 582283"/>
              <a:gd name="connsiteY1" fmla="*/ 983457 h 1033463"/>
              <a:gd name="connsiteX2" fmla="*/ 297656 w 582283"/>
              <a:gd name="connsiteY2" fmla="*/ 954882 h 1033463"/>
              <a:gd name="connsiteX3" fmla="*/ 373856 w 582283"/>
              <a:gd name="connsiteY3" fmla="*/ 900113 h 1033463"/>
              <a:gd name="connsiteX4" fmla="*/ 414337 w 582283"/>
              <a:gd name="connsiteY4" fmla="*/ 809626 h 1033463"/>
              <a:gd name="connsiteX5" fmla="*/ 442913 w 582283"/>
              <a:gd name="connsiteY5" fmla="*/ 671512 h 1033463"/>
              <a:gd name="connsiteX6" fmla="*/ 469106 w 582283"/>
              <a:gd name="connsiteY6" fmla="*/ 559594 h 1033463"/>
              <a:gd name="connsiteX7" fmla="*/ 545306 w 582283"/>
              <a:gd name="connsiteY7" fmla="*/ 423862 h 1033463"/>
              <a:gd name="connsiteX8" fmla="*/ 571501 w 582283"/>
              <a:gd name="connsiteY8" fmla="*/ 271462 h 1033463"/>
              <a:gd name="connsiteX9" fmla="*/ 511969 w 582283"/>
              <a:gd name="connsiteY9" fmla="*/ 171450 h 1033463"/>
              <a:gd name="connsiteX10" fmla="*/ 516731 w 582283"/>
              <a:gd name="connsiteY10" fmla="*/ 150019 h 1033463"/>
              <a:gd name="connsiteX11" fmla="*/ 550069 w 582283"/>
              <a:gd name="connsiteY11" fmla="*/ 0 h 1033463"/>
              <a:gd name="connsiteX12" fmla="*/ 0 w 582283"/>
              <a:gd name="connsiteY12" fmla="*/ 90488 h 1033463"/>
              <a:gd name="connsiteX13" fmla="*/ 176213 w 582283"/>
              <a:gd name="connsiteY13" fmla="*/ 1033463 h 1033463"/>
              <a:gd name="connsiteX0" fmla="*/ 176213 w 571501"/>
              <a:gd name="connsiteY0" fmla="*/ 1033463 h 1033463"/>
              <a:gd name="connsiteX1" fmla="*/ 238125 w 571501"/>
              <a:gd name="connsiteY1" fmla="*/ 983457 h 1033463"/>
              <a:gd name="connsiteX2" fmla="*/ 297656 w 571501"/>
              <a:gd name="connsiteY2" fmla="*/ 954882 h 1033463"/>
              <a:gd name="connsiteX3" fmla="*/ 373856 w 571501"/>
              <a:gd name="connsiteY3" fmla="*/ 900113 h 1033463"/>
              <a:gd name="connsiteX4" fmla="*/ 414337 w 571501"/>
              <a:gd name="connsiteY4" fmla="*/ 809626 h 1033463"/>
              <a:gd name="connsiteX5" fmla="*/ 442913 w 571501"/>
              <a:gd name="connsiteY5" fmla="*/ 671512 h 1033463"/>
              <a:gd name="connsiteX6" fmla="*/ 469106 w 571501"/>
              <a:gd name="connsiteY6" fmla="*/ 559594 h 1033463"/>
              <a:gd name="connsiteX7" fmla="*/ 545306 w 571501"/>
              <a:gd name="connsiteY7" fmla="*/ 423862 h 1033463"/>
              <a:gd name="connsiteX8" fmla="*/ 571501 w 571501"/>
              <a:gd name="connsiteY8" fmla="*/ 271462 h 1033463"/>
              <a:gd name="connsiteX9" fmla="*/ 511969 w 571501"/>
              <a:gd name="connsiteY9" fmla="*/ 171450 h 1033463"/>
              <a:gd name="connsiteX10" fmla="*/ 550069 w 571501"/>
              <a:gd name="connsiteY10" fmla="*/ 0 h 1033463"/>
              <a:gd name="connsiteX11" fmla="*/ 0 w 571501"/>
              <a:gd name="connsiteY11" fmla="*/ 90488 h 1033463"/>
              <a:gd name="connsiteX12" fmla="*/ 176213 w 571501"/>
              <a:gd name="connsiteY12" fmla="*/ 1033463 h 1033463"/>
              <a:gd name="connsiteX0" fmla="*/ 176213 w 590550"/>
              <a:gd name="connsiteY0" fmla="*/ 1033463 h 1033463"/>
              <a:gd name="connsiteX1" fmla="*/ 238125 w 590550"/>
              <a:gd name="connsiteY1" fmla="*/ 983457 h 1033463"/>
              <a:gd name="connsiteX2" fmla="*/ 297656 w 590550"/>
              <a:gd name="connsiteY2" fmla="*/ 954882 h 1033463"/>
              <a:gd name="connsiteX3" fmla="*/ 373856 w 590550"/>
              <a:gd name="connsiteY3" fmla="*/ 900113 h 1033463"/>
              <a:gd name="connsiteX4" fmla="*/ 414337 w 590550"/>
              <a:gd name="connsiteY4" fmla="*/ 809626 h 1033463"/>
              <a:gd name="connsiteX5" fmla="*/ 442913 w 590550"/>
              <a:gd name="connsiteY5" fmla="*/ 671512 h 1033463"/>
              <a:gd name="connsiteX6" fmla="*/ 469106 w 590550"/>
              <a:gd name="connsiteY6" fmla="*/ 559594 h 1033463"/>
              <a:gd name="connsiteX7" fmla="*/ 545306 w 590550"/>
              <a:gd name="connsiteY7" fmla="*/ 423862 h 1033463"/>
              <a:gd name="connsiteX8" fmla="*/ 571501 w 590550"/>
              <a:gd name="connsiteY8" fmla="*/ 271462 h 1033463"/>
              <a:gd name="connsiteX9" fmla="*/ 590550 w 590550"/>
              <a:gd name="connsiteY9" fmla="*/ 157163 h 1033463"/>
              <a:gd name="connsiteX10" fmla="*/ 550069 w 590550"/>
              <a:gd name="connsiteY10" fmla="*/ 0 h 1033463"/>
              <a:gd name="connsiteX11" fmla="*/ 0 w 590550"/>
              <a:gd name="connsiteY11" fmla="*/ 90488 h 1033463"/>
              <a:gd name="connsiteX12" fmla="*/ 176213 w 590550"/>
              <a:gd name="connsiteY12" fmla="*/ 1033463 h 1033463"/>
              <a:gd name="connsiteX0" fmla="*/ 176213 w 590550"/>
              <a:gd name="connsiteY0" fmla="*/ 1033463 h 1033463"/>
              <a:gd name="connsiteX1" fmla="*/ 238125 w 590550"/>
              <a:gd name="connsiteY1" fmla="*/ 983457 h 1033463"/>
              <a:gd name="connsiteX2" fmla="*/ 297656 w 590550"/>
              <a:gd name="connsiteY2" fmla="*/ 954882 h 1033463"/>
              <a:gd name="connsiteX3" fmla="*/ 373856 w 590550"/>
              <a:gd name="connsiteY3" fmla="*/ 900113 h 1033463"/>
              <a:gd name="connsiteX4" fmla="*/ 435768 w 590550"/>
              <a:gd name="connsiteY4" fmla="*/ 804863 h 1033463"/>
              <a:gd name="connsiteX5" fmla="*/ 442913 w 590550"/>
              <a:gd name="connsiteY5" fmla="*/ 671512 h 1033463"/>
              <a:gd name="connsiteX6" fmla="*/ 469106 w 590550"/>
              <a:gd name="connsiteY6" fmla="*/ 559594 h 1033463"/>
              <a:gd name="connsiteX7" fmla="*/ 545306 w 590550"/>
              <a:gd name="connsiteY7" fmla="*/ 423862 h 1033463"/>
              <a:gd name="connsiteX8" fmla="*/ 571501 w 590550"/>
              <a:gd name="connsiteY8" fmla="*/ 271462 h 1033463"/>
              <a:gd name="connsiteX9" fmla="*/ 590550 w 590550"/>
              <a:gd name="connsiteY9" fmla="*/ 157163 h 1033463"/>
              <a:gd name="connsiteX10" fmla="*/ 550069 w 590550"/>
              <a:gd name="connsiteY10" fmla="*/ 0 h 1033463"/>
              <a:gd name="connsiteX11" fmla="*/ 0 w 590550"/>
              <a:gd name="connsiteY11" fmla="*/ 90488 h 1033463"/>
              <a:gd name="connsiteX12" fmla="*/ 176213 w 590550"/>
              <a:gd name="connsiteY12" fmla="*/ 1033463 h 1033463"/>
              <a:gd name="connsiteX0" fmla="*/ 176213 w 590550"/>
              <a:gd name="connsiteY0" fmla="*/ 1033463 h 1033463"/>
              <a:gd name="connsiteX1" fmla="*/ 238125 w 590550"/>
              <a:gd name="connsiteY1" fmla="*/ 983457 h 1033463"/>
              <a:gd name="connsiteX2" fmla="*/ 297656 w 590550"/>
              <a:gd name="connsiteY2" fmla="*/ 954882 h 1033463"/>
              <a:gd name="connsiteX3" fmla="*/ 373856 w 590550"/>
              <a:gd name="connsiteY3" fmla="*/ 900113 h 1033463"/>
              <a:gd name="connsiteX4" fmla="*/ 435768 w 590550"/>
              <a:gd name="connsiteY4" fmla="*/ 804863 h 1033463"/>
              <a:gd name="connsiteX5" fmla="*/ 478631 w 590550"/>
              <a:gd name="connsiteY5" fmla="*/ 676274 h 1033463"/>
              <a:gd name="connsiteX6" fmla="*/ 469106 w 590550"/>
              <a:gd name="connsiteY6" fmla="*/ 559594 h 1033463"/>
              <a:gd name="connsiteX7" fmla="*/ 545306 w 590550"/>
              <a:gd name="connsiteY7" fmla="*/ 423862 h 1033463"/>
              <a:gd name="connsiteX8" fmla="*/ 571501 w 590550"/>
              <a:gd name="connsiteY8" fmla="*/ 271462 h 1033463"/>
              <a:gd name="connsiteX9" fmla="*/ 590550 w 590550"/>
              <a:gd name="connsiteY9" fmla="*/ 157163 h 1033463"/>
              <a:gd name="connsiteX10" fmla="*/ 550069 w 590550"/>
              <a:gd name="connsiteY10" fmla="*/ 0 h 1033463"/>
              <a:gd name="connsiteX11" fmla="*/ 0 w 590550"/>
              <a:gd name="connsiteY11" fmla="*/ 90488 h 1033463"/>
              <a:gd name="connsiteX12" fmla="*/ 176213 w 590550"/>
              <a:gd name="connsiteY12" fmla="*/ 1033463 h 1033463"/>
              <a:gd name="connsiteX0" fmla="*/ 176213 w 590550"/>
              <a:gd name="connsiteY0" fmla="*/ 1033463 h 1033463"/>
              <a:gd name="connsiteX1" fmla="*/ 238125 w 590550"/>
              <a:gd name="connsiteY1" fmla="*/ 983457 h 1033463"/>
              <a:gd name="connsiteX2" fmla="*/ 297656 w 590550"/>
              <a:gd name="connsiteY2" fmla="*/ 954882 h 1033463"/>
              <a:gd name="connsiteX3" fmla="*/ 373856 w 590550"/>
              <a:gd name="connsiteY3" fmla="*/ 900113 h 1033463"/>
              <a:gd name="connsiteX4" fmla="*/ 435768 w 590550"/>
              <a:gd name="connsiteY4" fmla="*/ 804863 h 1033463"/>
              <a:gd name="connsiteX5" fmla="*/ 478631 w 590550"/>
              <a:gd name="connsiteY5" fmla="*/ 676274 h 1033463"/>
              <a:gd name="connsiteX6" fmla="*/ 507206 w 590550"/>
              <a:gd name="connsiteY6" fmla="*/ 571500 h 1033463"/>
              <a:gd name="connsiteX7" fmla="*/ 545306 w 590550"/>
              <a:gd name="connsiteY7" fmla="*/ 423862 h 1033463"/>
              <a:gd name="connsiteX8" fmla="*/ 571501 w 590550"/>
              <a:gd name="connsiteY8" fmla="*/ 271462 h 1033463"/>
              <a:gd name="connsiteX9" fmla="*/ 590550 w 590550"/>
              <a:gd name="connsiteY9" fmla="*/ 157163 h 1033463"/>
              <a:gd name="connsiteX10" fmla="*/ 550069 w 590550"/>
              <a:gd name="connsiteY10" fmla="*/ 0 h 1033463"/>
              <a:gd name="connsiteX11" fmla="*/ 0 w 590550"/>
              <a:gd name="connsiteY11" fmla="*/ 90488 h 1033463"/>
              <a:gd name="connsiteX12" fmla="*/ 176213 w 590550"/>
              <a:gd name="connsiteY12" fmla="*/ 1033463 h 1033463"/>
              <a:gd name="connsiteX0" fmla="*/ 176213 w 657226"/>
              <a:gd name="connsiteY0" fmla="*/ 1069182 h 1069182"/>
              <a:gd name="connsiteX1" fmla="*/ 238125 w 657226"/>
              <a:gd name="connsiteY1" fmla="*/ 1019176 h 1069182"/>
              <a:gd name="connsiteX2" fmla="*/ 297656 w 657226"/>
              <a:gd name="connsiteY2" fmla="*/ 990601 h 1069182"/>
              <a:gd name="connsiteX3" fmla="*/ 373856 w 657226"/>
              <a:gd name="connsiteY3" fmla="*/ 935832 h 1069182"/>
              <a:gd name="connsiteX4" fmla="*/ 435768 w 657226"/>
              <a:gd name="connsiteY4" fmla="*/ 840582 h 1069182"/>
              <a:gd name="connsiteX5" fmla="*/ 478631 w 657226"/>
              <a:gd name="connsiteY5" fmla="*/ 711993 h 1069182"/>
              <a:gd name="connsiteX6" fmla="*/ 507206 w 657226"/>
              <a:gd name="connsiteY6" fmla="*/ 607219 h 1069182"/>
              <a:gd name="connsiteX7" fmla="*/ 545306 w 657226"/>
              <a:gd name="connsiteY7" fmla="*/ 459581 h 1069182"/>
              <a:gd name="connsiteX8" fmla="*/ 571501 w 657226"/>
              <a:gd name="connsiteY8" fmla="*/ 307181 h 1069182"/>
              <a:gd name="connsiteX9" fmla="*/ 590550 w 657226"/>
              <a:gd name="connsiteY9" fmla="*/ 192882 h 1069182"/>
              <a:gd name="connsiteX10" fmla="*/ 657226 w 657226"/>
              <a:gd name="connsiteY10" fmla="*/ 0 h 1069182"/>
              <a:gd name="connsiteX11" fmla="*/ 0 w 657226"/>
              <a:gd name="connsiteY11" fmla="*/ 126207 h 1069182"/>
              <a:gd name="connsiteX12" fmla="*/ 176213 w 657226"/>
              <a:gd name="connsiteY12" fmla="*/ 1069182 h 1069182"/>
              <a:gd name="connsiteX0" fmla="*/ 0 w 481013"/>
              <a:gd name="connsiteY0" fmla="*/ 1069182 h 1069182"/>
              <a:gd name="connsiteX1" fmla="*/ 61912 w 481013"/>
              <a:gd name="connsiteY1" fmla="*/ 1019176 h 1069182"/>
              <a:gd name="connsiteX2" fmla="*/ 121443 w 481013"/>
              <a:gd name="connsiteY2" fmla="*/ 990601 h 1069182"/>
              <a:gd name="connsiteX3" fmla="*/ 197643 w 481013"/>
              <a:gd name="connsiteY3" fmla="*/ 935832 h 1069182"/>
              <a:gd name="connsiteX4" fmla="*/ 259555 w 481013"/>
              <a:gd name="connsiteY4" fmla="*/ 840582 h 1069182"/>
              <a:gd name="connsiteX5" fmla="*/ 302418 w 481013"/>
              <a:gd name="connsiteY5" fmla="*/ 711993 h 1069182"/>
              <a:gd name="connsiteX6" fmla="*/ 330993 w 481013"/>
              <a:gd name="connsiteY6" fmla="*/ 607219 h 1069182"/>
              <a:gd name="connsiteX7" fmla="*/ 369093 w 481013"/>
              <a:gd name="connsiteY7" fmla="*/ 459581 h 1069182"/>
              <a:gd name="connsiteX8" fmla="*/ 395288 w 481013"/>
              <a:gd name="connsiteY8" fmla="*/ 307181 h 1069182"/>
              <a:gd name="connsiteX9" fmla="*/ 414337 w 481013"/>
              <a:gd name="connsiteY9" fmla="*/ 192882 h 1069182"/>
              <a:gd name="connsiteX10" fmla="*/ 481013 w 481013"/>
              <a:gd name="connsiteY10" fmla="*/ 0 h 1069182"/>
              <a:gd name="connsiteX11" fmla="*/ 30956 w 481013"/>
              <a:gd name="connsiteY11" fmla="*/ 169070 h 1069182"/>
              <a:gd name="connsiteX12" fmla="*/ 0 w 481013"/>
              <a:gd name="connsiteY12" fmla="*/ 1069182 h 1069182"/>
              <a:gd name="connsiteX0" fmla="*/ 0 w 481013"/>
              <a:gd name="connsiteY0" fmla="*/ 1069182 h 1069182"/>
              <a:gd name="connsiteX1" fmla="*/ 61912 w 481013"/>
              <a:gd name="connsiteY1" fmla="*/ 1019176 h 1069182"/>
              <a:gd name="connsiteX2" fmla="*/ 121443 w 481013"/>
              <a:gd name="connsiteY2" fmla="*/ 990601 h 1069182"/>
              <a:gd name="connsiteX3" fmla="*/ 197643 w 481013"/>
              <a:gd name="connsiteY3" fmla="*/ 935832 h 1069182"/>
              <a:gd name="connsiteX4" fmla="*/ 259555 w 481013"/>
              <a:gd name="connsiteY4" fmla="*/ 840582 h 1069182"/>
              <a:gd name="connsiteX5" fmla="*/ 302418 w 481013"/>
              <a:gd name="connsiteY5" fmla="*/ 711993 h 1069182"/>
              <a:gd name="connsiteX6" fmla="*/ 330993 w 481013"/>
              <a:gd name="connsiteY6" fmla="*/ 607219 h 1069182"/>
              <a:gd name="connsiteX7" fmla="*/ 369093 w 481013"/>
              <a:gd name="connsiteY7" fmla="*/ 459581 h 1069182"/>
              <a:gd name="connsiteX8" fmla="*/ 395288 w 481013"/>
              <a:gd name="connsiteY8" fmla="*/ 307181 h 1069182"/>
              <a:gd name="connsiteX9" fmla="*/ 414337 w 481013"/>
              <a:gd name="connsiteY9" fmla="*/ 192882 h 1069182"/>
              <a:gd name="connsiteX10" fmla="*/ 481013 w 481013"/>
              <a:gd name="connsiteY10" fmla="*/ 0 h 1069182"/>
              <a:gd name="connsiteX11" fmla="*/ 30956 w 481013"/>
              <a:gd name="connsiteY11" fmla="*/ 169070 h 1069182"/>
              <a:gd name="connsiteX12" fmla="*/ 21430 w 481013"/>
              <a:gd name="connsiteY12" fmla="*/ 276226 h 1069182"/>
              <a:gd name="connsiteX13" fmla="*/ 0 w 481013"/>
              <a:gd name="connsiteY13" fmla="*/ 1069182 h 1069182"/>
              <a:gd name="connsiteX0" fmla="*/ 0 w 481013"/>
              <a:gd name="connsiteY0" fmla="*/ 1069182 h 1069182"/>
              <a:gd name="connsiteX1" fmla="*/ 61912 w 481013"/>
              <a:gd name="connsiteY1" fmla="*/ 1019176 h 1069182"/>
              <a:gd name="connsiteX2" fmla="*/ 121443 w 481013"/>
              <a:gd name="connsiteY2" fmla="*/ 990601 h 1069182"/>
              <a:gd name="connsiteX3" fmla="*/ 197643 w 481013"/>
              <a:gd name="connsiteY3" fmla="*/ 935832 h 1069182"/>
              <a:gd name="connsiteX4" fmla="*/ 259555 w 481013"/>
              <a:gd name="connsiteY4" fmla="*/ 840582 h 1069182"/>
              <a:gd name="connsiteX5" fmla="*/ 302418 w 481013"/>
              <a:gd name="connsiteY5" fmla="*/ 711993 h 1069182"/>
              <a:gd name="connsiteX6" fmla="*/ 330993 w 481013"/>
              <a:gd name="connsiteY6" fmla="*/ 607219 h 1069182"/>
              <a:gd name="connsiteX7" fmla="*/ 369093 w 481013"/>
              <a:gd name="connsiteY7" fmla="*/ 459581 h 1069182"/>
              <a:gd name="connsiteX8" fmla="*/ 395288 w 481013"/>
              <a:gd name="connsiteY8" fmla="*/ 307181 h 1069182"/>
              <a:gd name="connsiteX9" fmla="*/ 414337 w 481013"/>
              <a:gd name="connsiteY9" fmla="*/ 192882 h 1069182"/>
              <a:gd name="connsiteX10" fmla="*/ 481013 w 481013"/>
              <a:gd name="connsiteY10" fmla="*/ 0 h 1069182"/>
              <a:gd name="connsiteX11" fmla="*/ 30956 w 481013"/>
              <a:gd name="connsiteY11" fmla="*/ 169070 h 1069182"/>
              <a:gd name="connsiteX12" fmla="*/ 21430 w 481013"/>
              <a:gd name="connsiteY12" fmla="*/ 276226 h 1069182"/>
              <a:gd name="connsiteX13" fmla="*/ 9524 w 481013"/>
              <a:gd name="connsiteY13" fmla="*/ 459582 h 1069182"/>
              <a:gd name="connsiteX14" fmla="*/ 0 w 481013"/>
              <a:gd name="connsiteY14" fmla="*/ 1069182 h 1069182"/>
              <a:gd name="connsiteX0" fmla="*/ 33338 w 514351"/>
              <a:gd name="connsiteY0" fmla="*/ 1069182 h 1069182"/>
              <a:gd name="connsiteX1" fmla="*/ 95250 w 514351"/>
              <a:gd name="connsiteY1" fmla="*/ 1019176 h 1069182"/>
              <a:gd name="connsiteX2" fmla="*/ 154781 w 514351"/>
              <a:gd name="connsiteY2" fmla="*/ 990601 h 1069182"/>
              <a:gd name="connsiteX3" fmla="*/ 230981 w 514351"/>
              <a:gd name="connsiteY3" fmla="*/ 935832 h 1069182"/>
              <a:gd name="connsiteX4" fmla="*/ 292893 w 514351"/>
              <a:gd name="connsiteY4" fmla="*/ 840582 h 1069182"/>
              <a:gd name="connsiteX5" fmla="*/ 335756 w 514351"/>
              <a:gd name="connsiteY5" fmla="*/ 711993 h 1069182"/>
              <a:gd name="connsiteX6" fmla="*/ 364331 w 514351"/>
              <a:gd name="connsiteY6" fmla="*/ 607219 h 1069182"/>
              <a:gd name="connsiteX7" fmla="*/ 402431 w 514351"/>
              <a:gd name="connsiteY7" fmla="*/ 459581 h 1069182"/>
              <a:gd name="connsiteX8" fmla="*/ 428626 w 514351"/>
              <a:gd name="connsiteY8" fmla="*/ 307181 h 1069182"/>
              <a:gd name="connsiteX9" fmla="*/ 447675 w 514351"/>
              <a:gd name="connsiteY9" fmla="*/ 192882 h 1069182"/>
              <a:gd name="connsiteX10" fmla="*/ 514351 w 514351"/>
              <a:gd name="connsiteY10" fmla="*/ 0 h 1069182"/>
              <a:gd name="connsiteX11" fmla="*/ 64294 w 514351"/>
              <a:gd name="connsiteY11" fmla="*/ 169070 h 1069182"/>
              <a:gd name="connsiteX12" fmla="*/ 54768 w 514351"/>
              <a:gd name="connsiteY12" fmla="*/ 276226 h 1069182"/>
              <a:gd name="connsiteX13" fmla="*/ 0 w 514351"/>
              <a:gd name="connsiteY13" fmla="*/ 459582 h 1069182"/>
              <a:gd name="connsiteX14" fmla="*/ 33338 w 514351"/>
              <a:gd name="connsiteY14" fmla="*/ 1069182 h 1069182"/>
              <a:gd name="connsiteX0" fmla="*/ 54770 w 514351"/>
              <a:gd name="connsiteY0" fmla="*/ 997745 h 1019176"/>
              <a:gd name="connsiteX1" fmla="*/ 95250 w 514351"/>
              <a:gd name="connsiteY1" fmla="*/ 1019176 h 1019176"/>
              <a:gd name="connsiteX2" fmla="*/ 154781 w 514351"/>
              <a:gd name="connsiteY2" fmla="*/ 990601 h 1019176"/>
              <a:gd name="connsiteX3" fmla="*/ 230981 w 514351"/>
              <a:gd name="connsiteY3" fmla="*/ 935832 h 1019176"/>
              <a:gd name="connsiteX4" fmla="*/ 292893 w 514351"/>
              <a:gd name="connsiteY4" fmla="*/ 840582 h 1019176"/>
              <a:gd name="connsiteX5" fmla="*/ 335756 w 514351"/>
              <a:gd name="connsiteY5" fmla="*/ 711993 h 1019176"/>
              <a:gd name="connsiteX6" fmla="*/ 364331 w 514351"/>
              <a:gd name="connsiteY6" fmla="*/ 607219 h 1019176"/>
              <a:gd name="connsiteX7" fmla="*/ 402431 w 514351"/>
              <a:gd name="connsiteY7" fmla="*/ 459581 h 1019176"/>
              <a:gd name="connsiteX8" fmla="*/ 428626 w 514351"/>
              <a:gd name="connsiteY8" fmla="*/ 307181 h 1019176"/>
              <a:gd name="connsiteX9" fmla="*/ 447675 w 514351"/>
              <a:gd name="connsiteY9" fmla="*/ 192882 h 1019176"/>
              <a:gd name="connsiteX10" fmla="*/ 514351 w 514351"/>
              <a:gd name="connsiteY10" fmla="*/ 0 h 1019176"/>
              <a:gd name="connsiteX11" fmla="*/ 64294 w 514351"/>
              <a:gd name="connsiteY11" fmla="*/ 169070 h 1019176"/>
              <a:gd name="connsiteX12" fmla="*/ 54768 w 514351"/>
              <a:gd name="connsiteY12" fmla="*/ 276226 h 1019176"/>
              <a:gd name="connsiteX13" fmla="*/ 0 w 514351"/>
              <a:gd name="connsiteY13" fmla="*/ 459582 h 1019176"/>
              <a:gd name="connsiteX14" fmla="*/ 54770 w 514351"/>
              <a:gd name="connsiteY14" fmla="*/ 997745 h 1019176"/>
              <a:gd name="connsiteX0" fmla="*/ 78583 w 538164"/>
              <a:gd name="connsiteY0" fmla="*/ 997745 h 1019176"/>
              <a:gd name="connsiteX1" fmla="*/ 119063 w 538164"/>
              <a:gd name="connsiteY1" fmla="*/ 1019176 h 1019176"/>
              <a:gd name="connsiteX2" fmla="*/ 178594 w 538164"/>
              <a:gd name="connsiteY2" fmla="*/ 990601 h 1019176"/>
              <a:gd name="connsiteX3" fmla="*/ 254794 w 538164"/>
              <a:gd name="connsiteY3" fmla="*/ 935832 h 1019176"/>
              <a:gd name="connsiteX4" fmla="*/ 316706 w 538164"/>
              <a:gd name="connsiteY4" fmla="*/ 840582 h 1019176"/>
              <a:gd name="connsiteX5" fmla="*/ 359569 w 538164"/>
              <a:gd name="connsiteY5" fmla="*/ 711993 h 1019176"/>
              <a:gd name="connsiteX6" fmla="*/ 388144 w 538164"/>
              <a:gd name="connsiteY6" fmla="*/ 607219 h 1019176"/>
              <a:gd name="connsiteX7" fmla="*/ 426244 w 538164"/>
              <a:gd name="connsiteY7" fmla="*/ 459581 h 1019176"/>
              <a:gd name="connsiteX8" fmla="*/ 452439 w 538164"/>
              <a:gd name="connsiteY8" fmla="*/ 307181 h 1019176"/>
              <a:gd name="connsiteX9" fmla="*/ 471488 w 538164"/>
              <a:gd name="connsiteY9" fmla="*/ 192882 h 1019176"/>
              <a:gd name="connsiteX10" fmla="*/ 538164 w 538164"/>
              <a:gd name="connsiteY10" fmla="*/ 0 h 1019176"/>
              <a:gd name="connsiteX11" fmla="*/ 88107 w 538164"/>
              <a:gd name="connsiteY11" fmla="*/ 169070 h 1019176"/>
              <a:gd name="connsiteX12" fmla="*/ 78581 w 538164"/>
              <a:gd name="connsiteY12" fmla="*/ 276226 h 1019176"/>
              <a:gd name="connsiteX13" fmla="*/ 0 w 538164"/>
              <a:gd name="connsiteY13" fmla="*/ 566739 h 1019176"/>
              <a:gd name="connsiteX14" fmla="*/ 78583 w 538164"/>
              <a:gd name="connsiteY14" fmla="*/ 997745 h 1019176"/>
              <a:gd name="connsiteX0" fmla="*/ 78583 w 538164"/>
              <a:gd name="connsiteY0" fmla="*/ 997745 h 1019176"/>
              <a:gd name="connsiteX1" fmla="*/ 119063 w 538164"/>
              <a:gd name="connsiteY1" fmla="*/ 1019176 h 1019176"/>
              <a:gd name="connsiteX2" fmla="*/ 178594 w 538164"/>
              <a:gd name="connsiteY2" fmla="*/ 990601 h 1019176"/>
              <a:gd name="connsiteX3" fmla="*/ 254794 w 538164"/>
              <a:gd name="connsiteY3" fmla="*/ 935832 h 1019176"/>
              <a:gd name="connsiteX4" fmla="*/ 316706 w 538164"/>
              <a:gd name="connsiteY4" fmla="*/ 840582 h 1019176"/>
              <a:gd name="connsiteX5" fmla="*/ 359569 w 538164"/>
              <a:gd name="connsiteY5" fmla="*/ 711993 h 1019176"/>
              <a:gd name="connsiteX6" fmla="*/ 388144 w 538164"/>
              <a:gd name="connsiteY6" fmla="*/ 607219 h 1019176"/>
              <a:gd name="connsiteX7" fmla="*/ 426244 w 538164"/>
              <a:gd name="connsiteY7" fmla="*/ 459581 h 1019176"/>
              <a:gd name="connsiteX8" fmla="*/ 452439 w 538164"/>
              <a:gd name="connsiteY8" fmla="*/ 307181 h 1019176"/>
              <a:gd name="connsiteX9" fmla="*/ 471488 w 538164"/>
              <a:gd name="connsiteY9" fmla="*/ 192882 h 1019176"/>
              <a:gd name="connsiteX10" fmla="*/ 538164 w 538164"/>
              <a:gd name="connsiteY10" fmla="*/ 0 h 1019176"/>
              <a:gd name="connsiteX11" fmla="*/ 88107 w 538164"/>
              <a:gd name="connsiteY11" fmla="*/ 169070 h 1019176"/>
              <a:gd name="connsiteX12" fmla="*/ 78581 w 538164"/>
              <a:gd name="connsiteY12" fmla="*/ 276226 h 1019176"/>
              <a:gd name="connsiteX13" fmla="*/ 45243 w 538164"/>
              <a:gd name="connsiteY13" fmla="*/ 373857 h 1019176"/>
              <a:gd name="connsiteX14" fmla="*/ 0 w 538164"/>
              <a:gd name="connsiteY14" fmla="*/ 566739 h 1019176"/>
              <a:gd name="connsiteX15" fmla="*/ 78583 w 538164"/>
              <a:gd name="connsiteY15" fmla="*/ 997745 h 1019176"/>
              <a:gd name="connsiteX0" fmla="*/ 78583 w 538164"/>
              <a:gd name="connsiteY0" fmla="*/ 997745 h 1019176"/>
              <a:gd name="connsiteX1" fmla="*/ 119063 w 538164"/>
              <a:gd name="connsiteY1" fmla="*/ 1019176 h 1019176"/>
              <a:gd name="connsiteX2" fmla="*/ 178594 w 538164"/>
              <a:gd name="connsiteY2" fmla="*/ 990601 h 1019176"/>
              <a:gd name="connsiteX3" fmla="*/ 254794 w 538164"/>
              <a:gd name="connsiteY3" fmla="*/ 935832 h 1019176"/>
              <a:gd name="connsiteX4" fmla="*/ 316706 w 538164"/>
              <a:gd name="connsiteY4" fmla="*/ 840582 h 1019176"/>
              <a:gd name="connsiteX5" fmla="*/ 359569 w 538164"/>
              <a:gd name="connsiteY5" fmla="*/ 711993 h 1019176"/>
              <a:gd name="connsiteX6" fmla="*/ 388144 w 538164"/>
              <a:gd name="connsiteY6" fmla="*/ 607219 h 1019176"/>
              <a:gd name="connsiteX7" fmla="*/ 426244 w 538164"/>
              <a:gd name="connsiteY7" fmla="*/ 459581 h 1019176"/>
              <a:gd name="connsiteX8" fmla="*/ 452439 w 538164"/>
              <a:gd name="connsiteY8" fmla="*/ 307181 h 1019176"/>
              <a:gd name="connsiteX9" fmla="*/ 471488 w 538164"/>
              <a:gd name="connsiteY9" fmla="*/ 192882 h 1019176"/>
              <a:gd name="connsiteX10" fmla="*/ 538164 w 538164"/>
              <a:gd name="connsiteY10" fmla="*/ 0 h 1019176"/>
              <a:gd name="connsiteX11" fmla="*/ 88107 w 538164"/>
              <a:gd name="connsiteY11" fmla="*/ 169070 h 1019176"/>
              <a:gd name="connsiteX12" fmla="*/ 78581 w 538164"/>
              <a:gd name="connsiteY12" fmla="*/ 276226 h 1019176"/>
              <a:gd name="connsiteX13" fmla="*/ 83343 w 538164"/>
              <a:gd name="connsiteY13" fmla="*/ 378619 h 1019176"/>
              <a:gd name="connsiteX14" fmla="*/ 0 w 538164"/>
              <a:gd name="connsiteY14" fmla="*/ 566739 h 1019176"/>
              <a:gd name="connsiteX15" fmla="*/ 78583 w 538164"/>
              <a:gd name="connsiteY15" fmla="*/ 997745 h 1019176"/>
              <a:gd name="connsiteX0" fmla="*/ 78583 w 538164"/>
              <a:gd name="connsiteY0" fmla="*/ 997745 h 1019176"/>
              <a:gd name="connsiteX1" fmla="*/ 119063 w 538164"/>
              <a:gd name="connsiteY1" fmla="*/ 1019176 h 1019176"/>
              <a:gd name="connsiteX2" fmla="*/ 178594 w 538164"/>
              <a:gd name="connsiteY2" fmla="*/ 990601 h 1019176"/>
              <a:gd name="connsiteX3" fmla="*/ 254794 w 538164"/>
              <a:gd name="connsiteY3" fmla="*/ 935832 h 1019176"/>
              <a:gd name="connsiteX4" fmla="*/ 316706 w 538164"/>
              <a:gd name="connsiteY4" fmla="*/ 840582 h 1019176"/>
              <a:gd name="connsiteX5" fmla="*/ 359569 w 538164"/>
              <a:gd name="connsiteY5" fmla="*/ 711993 h 1019176"/>
              <a:gd name="connsiteX6" fmla="*/ 388144 w 538164"/>
              <a:gd name="connsiteY6" fmla="*/ 607219 h 1019176"/>
              <a:gd name="connsiteX7" fmla="*/ 426244 w 538164"/>
              <a:gd name="connsiteY7" fmla="*/ 459581 h 1019176"/>
              <a:gd name="connsiteX8" fmla="*/ 452439 w 538164"/>
              <a:gd name="connsiteY8" fmla="*/ 307181 h 1019176"/>
              <a:gd name="connsiteX9" fmla="*/ 471488 w 538164"/>
              <a:gd name="connsiteY9" fmla="*/ 192882 h 1019176"/>
              <a:gd name="connsiteX10" fmla="*/ 538164 w 538164"/>
              <a:gd name="connsiteY10" fmla="*/ 0 h 1019176"/>
              <a:gd name="connsiteX11" fmla="*/ 88107 w 538164"/>
              <a:gd name="connsiteY11" fmla="*/ 169070 h 1019176"/>
              <a:gd name="connsiteX12" fmla="*/ 123825 w 538164"/>
              <a:gd name="connsiteY12" fmla="*/ 269082 h 1019176"/>
              <a:gd name="connsiteX13" fmla="*/ 83343 w 538164"/>
              <a:gd name="connsiteY13" fmla="*/ 378619 h 1019176"/>
              <a:gd name="connsiteX14" fmla="*/ 0 w 538164"/>
              <a:gd name="connsiteY14" fmla="*/ 566739 h 1019176"/>
              <a:gd name="connsiteX15" fmla="*/ 78583 w 538164"/>
              <a:gd name="connsiteY15" fmla="*/ 997745 h 1019176"/>
              <a:gd name="connsiteX0" fmla="*/ 78583 w 538164"/>
              <a:gd name="connsiteY0" fmla="*/ 997745 h 1019176"/>
              <a:gd name="connsiteX1" fmla="*/ 119063 w 538164"/>
              <a:gd name="connsiteY1" fmla="*/ 1019176 h 1019176"/>
              <a:gd name="connsiteX2" fmla="*/ 178594 w 538164"/>
              <a:gd name="connsiteY2" fmla="*/ 990601 h 1019176"/>
              <a:gd name="connsiteX3" fmla="*/ 254794 w 538164"/>
              <a:gd name="connsiteY3" fmla="*/ 935832 h 1019176"/>
              <a:gd name="connsiteX4" fmla="*/ 316706 w 538164"/>
              <a:gd name="connsiteY4" fmla="*/ 840582 h 1019176"/>
              <a:gd name="connsiteX5" fmla="*/ 359569 w 538164"/>
              <a:gd name="connsiteY5" fmla="*/ 711993 h 1019176"/>
              <a:gd name="connsiteX6" fmla="*/ 388144 w 538164"/>
              <a:gd name="connsiteY6" fmla="*/ 607219 h 1019176"/>
              <a:gd name="connsiteX7" fmla="*/ 426244 w 538164"/>
              <a:gd name="connsiteY7" fmla="*/ 459581 h 1019176"/>
              <a:gd name="connsiteX8" fmla="*/ 452439 w 538164"/>
              <a:gd name="connsiteY8" fmla="*/ 307181 h 1019176"/>
              <a:gd name="connsiteX9" fmla="*/ 471488 w 538164"/>
              <a:gd name="connsiteY9" fmla="*/ 192882 h 1019176"/>
              <a:gd name="connsiteX10" fmla="*/ 538164 w 538164"/>
              <a:gd name="connsiteY10" fmla="*/ 0 h 1019176"/>
              <a:gd name="connsiteX11" fmla="*/ 183357 w 538164"/>
              <a:gd name="connsiteY11" fmla="*/ 114301 h 1019176"/>
              <a:gd name="connsiteX12" fmla="*/ 123825 w 538164"/>
              <a:gd name="connsiteY12" fmla="*/ 269082 h 1019176"/>
              <a:gd name="connsiteX13" fmla="*/ 83343 w 538164"/>
              <a:gd name="connsiteY13" fmla="*/ 378619 h 1019176"/>
              <a:gd name="connsiteX14" fmla="*/ 0 w 538164"/>
              <a:gd name="connsiteY14" fmla="*/ 566739 h 1019176"/>
              <a:gd name="connsiteX15" fmla="*/ 78583 w 538164"/>
              <a:gd name="connsiteY15" fmla="*/ 997745 h 1019176"/>
              <a:gd name="connsiteX0" fmla="*/ 78583 w 538164"/>
              <a:gd name="connsiteY0" fmla="*/ 997745 h 1019176"/>
              <a:gd name="connsiteX1" fmla="*/ 119063 w 538164"/>
              <a:gd name="connsiteY1" fmla="*/ 1019176 h 1019176"/>
              <a:gd name="connsiteX2" fmla="*/ 178594 w 538164"/>
              <a:gd name="connsiteY2" fmla="*/ 990601 h 1019176"/>
              <a:gd name="connsiteX3" fmla="*/ 254794 w 538164"/>
              <a:gd name="connsiteY3" fmla="*/ 935832 h 1019176"/>
              <a:gd name="connsiteX4" fmla="*/ 316706 w 538164"/>
              <a:gd name="connsiteY4" fmla="*/ 840582 h 1019176"/>
              <a:gd name="connsiteX5" fmla="*/ 359569 w 538164"/>
              <a:gd name="connsiteY5" fmla="*/ 711993 h 1019176"/>
              <a:gd name="connsiteX6" fmla="*/ 388144 w 538164"/>
              <a:gd name="connsiteY6" fmla="*/ 607219 h 1019176"/>
              <a:gd name="connsiteX7" fmla="*/ 426244 w 538164"/>
              <a:gd name="connsiteY7" fmla="*/ 459581 h 1019176"/>
              <a:gd name="connsiteX8" fmla="*/ 452439 w 538164"/>
              <a:gd name="connsiteY8" fmla="*/ 307181 h 1019176"/>
              <a:gd name="connsiteX9" fmla="*/ 471488 w 538164"/>
              <a:gd name="connsiteY9" fmla="*/ 192882 h 1019176"/>
              <a:gd name="connsiteX10" fmla="*/ 538164 w 538164"/>
              <a:gd name="connsiteY10" fmla="*/ 0 h 1019176"/>
              <a:gd name="connsiteX11" fmla="*/ 164307 w 538164"/>
              <a:gd name="connsiteY11" fmla="*/ 95251 h 1019176"/>
              <a:gd name="connsiteX12" fmla="*/ 123825 w 538164"/>
              <a:gd name="connsiteY12" fmla="*/ 269082 h 1019176"/>
              <a:gd name="connsiteX13" fmla="*/ 83343 w 538164"/>
              <a:gd name="connsiteY13" fmla="*/ 378619 h 1019176"/>
              <a:gd name="connsiteX14" fmla="*/ 0 w 538164"/>
              <a:gd name="connsiteY14" fmla="*/ 566739 h 1019176"/>
              <a:gd name="connsiteX15" fmla="*/ 78583 w 538164"/>
              <a:gd name="connsiteY15" fmla="*/ 997745 h 1019176"/>
              <a:gd name="connsiteX0" fmla="*/ 78583 w 538164"/>
              <a:gd name="connsiteY0" fmla="*/ 997745 h 1019176"/>
              <a:gd name="connsiteX1" fmla="*/ 119063 w 538164"/>
              <a:gd name="connsiteY1" fmla="*/ 1019176 h 1019176"/>
              <a:gd name="connsiteX2" fmla="*/ 178594 w 538164"/>
              <a:gd name="connsiteY2" fmla="*/ 990601 h 1019176"/>
              <a:gd name="connsiteX3" fmla="*/ 254794 w 538164"/>
              <a:gd name="connsiteY3" fmla="*/ 935832 h 1019176"/>
              <a:gd name="connsiteX4" fmla="*/ 316706 w 538164"/>
              <a:gd name="connsiteY4" fmla="*/ 840582 h 1019176"/>
              <a:gd name="connsiteX5" fmla="*/ 359569 w 538164"/>
              <a:gd name="connsiteY5" fmla="*/ 711993 h 1019176"/>
              <a:gd name="connsiteX6" fmla="*/ 388144 w 538164"/>
              <a:gd name="connsiteY6" fmla="*/ 607219 h 1019176"/>
              <a:gd name="connsiteX7" fmla="*/ 426244 w 538164"/>
              <a:gd name="connsiteY7" fmla="*/ 459581 h 1019176"/>
              <a:gd name="connsiteX8" fmla="*/ 452439 w 538164"/>
              <a:gd name="connsiteY8" fmla="*/ 307181 h 1019176"/>
              <a:gd name="connsiteX9" fmla="*/ 471488 w 538164"/>
              <a:gd name="connsiteY9" fmla="*/ 192882 h 1019176"/>
              <a:gd name="connsiteX10" fmla="*/ 538164 w 538164"/>
              <a:gd name="connsiteY10" fmla="*/ 0 h 1019176"/>
              <a:gd name="connsiteX11" fmla="*/ 138113 w 538164"/>
              <a:gd name="connsiteY11" fmla="*/ 88107 h 1019176"/>
              <a:gd name="connsiteX12" fmla="*/ 123825 w 538164"/>
              <a:gd name="connsiteY12" fmla="*/ 269082 h 1019176"/>
              <a:gd name="connsiteX13" fmla="*/ 83343 w 538164"/>
              <a:gd name="connsiteY13" fmla="*/ 378619 h 1019176"/>
              <a:gd name="connsiteX14" fmla="*/ 0 w 538164"/>
              <a:gd name="connsiteY14" fmla="*/ 566739 h 1019176"/>
              <a:gd name="connsiteX15" fmla="*/ 78583 w 538164"/>
              <a:gd name="connsiteY15" fmla="*/ 997745 h 1019176"/>
              <a:gd name="connsiteX0" fmla="*/ 78583 w 538164"/>
              <a:gd name="connsiteY0" fmla="*/ 997745 h 1019176"/>
              <a:gd name="connsiteX1" fmla="*/ 119063 w 538164"/>
              <a:gd name="connsiteY1" fmla="*/ 1019176 h 1019176"/>
              <a:gd name="connsiteX2" fmla="*/ 178594 w 538164"/>
              <a:gd name="connsiteY2" fmla="*/ 990601 h 1019176"/>
              <a:gd name="connsiteX3" fmla="*/ 254794 w 538164"/>
              <a:gd name="connsiteY3" fmla="*/ 935832 h 1019176"/>
              <a:gd name="connsiteX4" fmla="*/ 316706 w 538164"/>
              <a:gd name="connsiteY4" fmla="*/ 840582 h 1019176"/>
              <a:gd name="connsiteX5" fmla="*/ 359569 w 538164"/>
              <a:gd name="connsiteY5" fmla="*/ 711993 h 1019176"/>
              <a:gd name="connsiteX6" fmla="*/ 388144 w 538164"/>
              <a:gd name="connsiteY6" fmla="*/ 607219 h 1019176"/>
              <a:gd name="connsiteX7" fmla="*/ 426244 w 538164"/>
              <a:gd name="connsiteY7" fmla="*/ 459581 h 1019176"/>
              <a:gd name="connsiteX8" fmla="*/ 452439 w 538164"/>
              <a:gd name="connsiteY8" fmla="*/ 307181 h 1019176"/>
              <a:gd name="connsiteX9" fmla="*/ 471488 w 538164"/>
              <a:gd name="connsiteY9" fmla="*/ 192882 h 1019176"/>
              <a:gd name="connsiteX10" fmla="*/ 538164 w 538164"/>
              <a:gd name="connsiteY10" fmla="*/ 0 h 1019176"/>
              <a:gd name="connsiteX11" fmla="*/ 138113 w 538164"/>
              <a:gd name="connsiteY11" fmla="*/ 88107 h 1019176"/>
              <a:gd name="connsiteX12" fmla="*/ 121444 w 538164"/>
              <a:gd name="connsiteY12" fmla="*/ 264319 h 1019176"/>
              <a:gd name="connsiteX13" fmla="*/ 83343 w 538164"/>
              <a:gd name="connsiteY13" fmla="*/ 378619 h 1019176"/>
              <a:gd name="connsiteX14" fmla="*/ 0 w 538164"/>
              <a:gd name="connsiteY14" fmla="*/ 566739 h 1019176"/>
              <a:gd name="connsiteX15" fmla="*/ 78583 w 538164"/>
              <a:gd name="connsiteY15" fmla="*/ 997745 h 1019176"/>
              <a:gd name="connsiteX0" fmla="*/ 71439 w 531020"/>
              <a:gd name="connsiteY0" fmla="*/ 997745 h 1019176"/>
              <a:gd name="connsiteX1" fmla="*/ 111919 w 531020"/>
              <a:gd name="connsiteY1" fmla="*/ 1019176 h 1019176"/>
              <a:gd name="connsiteX2" fmla="*/ 171450 w 531020"/>
              <a:gd name="connsiteY2" fmla="*/ 990601 h 1019176"/>
              <a:gd name="connsiteX3" fmla="*/ 247650 w 531020"/>
              <a:gd name="connsiteY3" fmla="*/ 935832 h 1019176"/>
              <a:gd name="connsiteX4" fmla="*/ 309562 w 531020"/>
              <a:gd name="connsiteY4" fmla="*/ 840582 h 1019176"/>
              <a:gd name="connsiteX5" fmla="*/ 352425 w 531020"/>
              <a:gd name="connsiteY5" fmla="*/ 711993 h 1019176"/>
              <a:gd name="connsiteX6" fmla="*/ 381000 w 531020"/>
              <a:gd name="connsiteY6" fmla="*/ 607219 h 1019176"/>
              <a:gd name="connsiteX7" fmla="*/ 419100 w 531020"/>
              <a:gd name="connsiteY7" fmla="*/ 459581 h 1019176"/>
              <a:gd name="connsiteX8" fmla="*/ 445295 w 531020"/>
              <a:gd name="connsiteY8" fmla="*/ 307181 h 1019176"/>
              <a:gd name="connsiteX9" fmla="*/ 464344 w 531020"/>
              <a:gd name="connsiteY9" fmla="*/ 192882 h 1019176"/>
              <a:gd name="connsiteX10" fmla="*/ 531020 w 531020"/>
              <a:gd name="connsiteY10" fmla="*/ 0 h 1019176"/>
              <a:gd name="connsiteX11" fmla="*/ 130969 w 531020"/>
              <a:gd name="connsiteY11" fmla="*/ 88107 h 1019176"/>
              <a:gd name="connsiteX12" fmla="*/ 114300 w 531020"/>
              <a:gd name="connsiteY12" fmla="*/ 264319 h 1019176"/>
              <a:gd name="connsiteX13" fmla="*/ 76199 w 531020"/>
              <a:gd name="connsiteY13" fmla="*/ 378619 h 1019176"/>
              <a:gd name="connsiteX14" fmla="*/ 0 w 531020"/>
              <a:gd name="connsiteY14" fmla="*/ 576264 h 1019176"/>
              <a:gd name="connsiteX15" fmla="*/ 71439 w 531020"/>
              <a:gd name="connsiteY15" fmla="*/ 997745 h 1019176"/>
              <a:gd name="connsiteX0" fmla="*/ 71439 w 531020"/>
              <a:gd name="connsiteY0" fmla="*/ 997745 h 1019176"/>
              <a:gd name="connsiteX1" fmla="*/ 111919 w 531020"/>
              <a:gd name="connsiteY1" fmla="*/ 1019176 h 1019176"/>
              <a:gd name="connsiteX2" fmla="*/ 171450 w 531020"/>
              <a:gd name="connsiteY2" fmla="*/ 990601 h 1019176"/>
              <a:gd name="connsiteX3" fmla="*/ 247650 w 531020"/>
              <a:gd name="connsiteY3" fmla="*/ 935832 h 1019176"/>
              <a:gd name="connsiteX4" fmla="*/ 309562 w 531020"/>
              <a:gd name="connsiteY4" fmla="*/ 840582 h 1019176"/>
              <a:gd name="connsiteX5" fmla="*/ 352425 w 531020"/>
              <a:gd name="connsiteY5" fmla="*/ 711993 h 1019176"/>
              <a:gd name="connsiteX6" fmla="*/ 381000 w 531020"/>
              <a:gd name="connsiteY6" fmla="*/ 607219 h 1019176"/>
              <a:gd name="connsiteX7" fmla="*/ 419100 w 531020"/>
              <a:gd name="connsiteY7" fmla="*/ 459581 h 1019176"/>
              <a:gd name="connsiteX8" fmla="*/ 445295 w 531020"/>
              <a:gd name="connsiteY8" fmla="*/ 307181 h 1019176"/>
              <a:gd name="connsiteX9" fmla="*/ 464344 w 531020"/>
              <a:gd name="connsiteY9" fmla="*/ 192882 h 1019176"/>
              <a:gd name="connsiteX10" fmla="*/ 531020 w 531020"/>
              <a:gd name="connsiteY10" fmla="*/ 0 h 1019176"/>
              <a:gd name="connsiteX11" fmla="*/ 130969 w 531020"/>
              <a:gd name="connsiteY11" fmla="*/ 88107 h 1019176"/>
              <a:gd name="connsiteX12" fmla="*/ 114300 w 531020"/>
              <a:gd name="connsiteY12" fmla="*/ 264319 h 1019176"/>
              <a:gd name="connsiteX13" fmla="*/ 90487 w 531020"/>
              <a:gd name="connsiteY13" fmla="*/ 507207 h 1019176"/>
              <a:gd name="connsiteX14" fmla="*/ 0 w 531020"/>
              <a:gd name="connsiteY14" fmla="*/ 576264 h 1019176"/>
              <a:gd name="connsiteX15" fmla="*/ 71439 w 531020"/>
              <a:gd name="connsiteY15" fmla="*/ 997745 h 1019176"/>
              <a:gd name="connsiteX0" fmla="*/ 71439 w 531020"/>
              <a:gd name="connsiteY0" fmla="*/ 997745 h 1019176"/>
              <a:gd name="connsiteX1" fmla="*/ 111919 w 531020"/>
              <a:gd name="connsiteY1" fmla="*/ 1019176 h 1019176"/>
              <a:gd name="connsiteX2" fmla="*/ 171450 w 531020"/>
              <a:gd name="connsiteY2" fmla="*/ 990601 h 1019176"/>
              <a:gd name="connsiteX3" fmla="*/ 247650 w 531020"/>
              <a:gd name="connsiteY3" fmla="*/ 935832 h 1019176"/>
              <a:gd name="connsiteX4" fmla="*/ 309562 w 531020"/>
              <a:gd name="connsiteY4" fmla="*/ 840582 h 1019176"/>
              <a:gd name="connsiteX5" fmla="*/ 352425 w 531020"/>
              <a:gd name="connsiteY5" fmla="*/ 711993 h 1019176"/>
              <a:gd name="connsiteX6" fmla="*/ 381000 w 531020"/>
              <a:gd name="connsiteY6" fmla="*/ 607219 h 1019176"/>
              <a:gd name="connsiteX7" fmla="*/ 419100 w 531020"/>
              <a:gd name="connsiteY7" fmla="*/ 459581 h 1019176"/>
              <a:gd name="connsiteX8" fmla="*/ 445295 w 531020"/>
              <a:gd name="connsiteY8" fmla="*/ 307181 h 1019176"/>
              <a:gd name="connsiteX9" fmla="*/ 464344 w 531020"/>
              <a:gd name="connsiteY9" fmla="*/ 192882 h 1019176"/>
              <a:gd name="connsiteX10" fmla="*/ 531020 w 531020"/>
              <a:gd name="connsiteY10" fmla="*/ 0 h 1019176"/>
              <a:gd name="connsiteX11" fmla="*/ 130969 w 531020"/>
              <a:gd name="connsiteY11" fmla="*/ 88107 h 1019176"/>
              <a:gd name="connsiteX12" fmla="*/ 114300 w 531020"/>
              <a:gd name="connsiteY12" fmla="*/ 264319 h 1019176"/>
              <a:gd name="connsiteX13" fmla="*/ 107156 w 531020"/>
              <a:gd name="connsiteY13" fmla="*/ 381001 h 1019176"/>
              <a:gd name="connsiteX14" fmla="*/ 90487 w 531020"/>
              <a:gd name="connsiteY14" fmla="*/ 507207 h 1019176"/>
              <a:gd name="connsiteX15" fmla="*/ 0 w 531020"/>
              <a:gd name="connsiteY15" fmla="*/ 576264 h 1019176"/>
              <a:gd name="connsiteX16" fmla="*/ 71439 w 531020"/>
              <a:gd name="connsiteY16" fmla="*/ 997745 h 1019176"/>
              <a:gd name="connsiteX0" fmla="*/ 71439 w 531020"/>
              <a:gd name="connsiteY0" fmla="*/ 997745 h 1019176"/>
              <a:gd name="connsiteX1" fmla="*/ 111919 w 531020"/>
              <a:gd name="connsiteY1" fmla="*/ 1019176 h 1019176"/>
              <a:gd name="connsiteX2" fmla="*/ 171450 w 531020"/>
              <a:gd name="connsiteY2" fmla="*/ 990601 h 1019176"/>
              <a:gd name="connsiteX3" fmla="*/ 247650 w 531020"/>
              <a:gd name="connsiteY3" fmla="*/ 935832 h 1019176"/>
              <a:gd name="connsiteX4" fmla="*/ 309562 w 531020"/>
              <a:gd name="connsiteY4" fmla="*/ 840582 h 1019176"/>
              <a:gd name="connsiteX5" fmla="*/ 352425 w 531020"/>
              <a:gd name="connsiteY5" fmla="*/ 711993 h 1019176"/>
              <a:gd name="connsiteX6" fmla="*/ 381000 w 531020"/>
              <a:gd name="connsiteY6" fmla="*/ 607219 h 1019176"/>
              <a:gd name="connsiteX7" fmla="*/ 419100 w 531020"/>
              <a:gd name="connsiteY7" fmla="*/ 459581 h 1019176"/>
              <a:gd name="connsiteX8" fmla="*/ 445295 w 531020"/>
              <a:gd name="connsiteY8" fmla="*/ 307181 h 1019176"/>
              <a:gd name="connsiteX9" fmla="*/ 464344 w 531020"/>
              <a:gd name="connsiteY9" fmla="*/ 192882 h 1019176"/>
              <a:gd name="connsiteX10" fmla="*/ 531020 w 531020"/>
              <a:gd name="connsiteY10" fmla="*/ 0 h 1019176"/>
              <a:gd name="connsiteX11" fmla="*/ 130969 w 531020"/>
              <a:gd name="connsiteY11" fmla="*/ 88107 h 1019176"/>
              <a:gd name="connsiteX12" fmla="*/ 114300 w 531020"/>
              <a:gd name="connsiteY12" fmla="*/ 264319 h 1019176"/>
              <a:gd name="connsiteX13" fmla="*/ 140494 w 531020"/>
              <a:gd name="connsiteY13" fmla="*/ 376238 h 1019176"/>
              <a:gd name="connsiteX14" fmla="*/ 90487 w 531020"/>
              <a:gd name="connsiteY14" fmla="*/ 507207 h 1019176"/>
              <a:gd name="connsiteX15" fmla="*/ 0 w 531020"/>
              <a:gd name="connsiteY15" fmla="*/ 576264 h 1019176"/>
              <a:gd name="connsiteX16" fmla="*/ 71439 w 531020"/>
              <a:gd name="connsiteY16" fmla="*/ 997745 h 1019176"/>
              <a:gd name="connsiteX0" fmla="*/ 71439 w 531020"/>
              <a:gd name="connsiteY0" fmla="*/ 997745 h 1019176"/>
              <a:gd name="connsiteX1" fmla="*/ 111919 w 531020"/>
              <a:gd name="connsiteY1" fmla="*/ 1019176 h 1019176"/>
              <a:gd name="connsiteX2" fmla="*/ 171450 w 531020"/>
              <a:gd name="connsiteY2" fmla="*/ 990601 h 1019176"/>
              <a:gd name="connsiteX3" fmla="*/ 247650 w 531020"/>
              <a:gd name="connsiteY3" fmla="*/ 935832 h 1019176"/>
              <a:gd name="connsiteX4" fmla="*/ 309562 w 531020"/>
              <a:gd name="connsiteY4" fmla="*/ 840582 h 1019176"/>
              <a:gd name="connsiteX5" fmla="*/ 352425 w 531020"/>
              <a:gd name="connsiteY5" fmla="*/ 711993 h 1019176"/>
              <a:gd name="connsiteX6" fmla="*/ 381000 w 531020"/>
              <a:gd name="connsiteY6" fmla="*/ 607219 h 1019176"/>
              <a:gd name="connsiteX7" fmla="*/ 419100 w 531020"/>
              <a:gd name="connsiteY7" fmla="*/ 459581 h 1019176"/>
              <a:gd name="connsiteX8" fmla="*/ 445295 w 531020"/>
              <a:gd name="connsiteY8" fmla="*/ 307181 h 1019176"/>
              <a:gd name="connsiteX9" fmla="*/ 464344 w 531020"/>
              <a:gd name="connsiteY9" fmla="*/ 192882 h 1019176"/>
              <a:gd name="connsiteX10" fmla="*/ 531020 w 531020"/>
              <a:gd name="connsiteY10" fmla="*/ 0 h 1019176"/>
              <a:gd name="connsiteX11" fmla="*/ 130969 w 531020"/>
              <a:gd name="connsiteY11" fmla="*/ 88107 h 1019176"/>
              <a:gd name="connsiteX12" fmla="*/ 178594 w 531020"/>
              <a:gd name="connsiteY12" fmla="*/ 254794 h 1019176"/>
              <a:gd name="connsiteX13" fmla="*/ 140494 w 531020"/>
              <a:gd name="connsiteY13" fmla="*/ 376238 h 1019176"/>
              <a:gd name="connsiteX14" fmla="*/ 90487 w 531020"/>
              <a:gd name="connsiteY14" fmla="*/ 507207 h 1019176"/>
              <a:gd name="connsiteX15" fmla="*/ 0 w 531020"/>
              <a:gd name="connsiteY15" fmla="*/ 576264 h 1019176"/>
              <a:gd name="connsiteX16" fmla="*/ 71439 w 531020"/>
              <a:gd name="connsiteY16" fmla="*/ 997745 h 1019176"/>
              <a:gd name="connsiteX0" fmla="*/ 71439 w 531020"/>
              <a:gd name="connsiteY0" fmla="*/ 997745 h 1019176"/>
              <a:gd name="connsiteX1" fmla="*/ 111919 w 531020"/>
              <a:gd name="connsiteY1" fmla="*/ 1019176 h 1019176"/>
              <a:gd name="connsiteX2" fmla="*/ 171450 w 531020"/>
              <a:gd name="connsiteY2" fmla="*/ 990601 h 1019176"/>
              <a:gd name="connsiteX3" fmla="*/ 247650 w 531020"/>
              <a:gd name="connsiteY3" fmla="*/ 935832 h 1019176"/>
              <a:gd name="connsiteX4" fmla="*/ 309562 w 531020"/>
              <a:gd name="connsiteY4" fmla="*/ 840582 h 1019176"/>
              <a:gd name="connsiteX5" fmla="*/ 352425 w 531020"/>
              <a:gd name="connsiteY5" fmla="*/ 711993 h 1019176"/>
              <a:gd name="connsiteX6" fmla="*/ 381000 w 531020"/>
              <a:gd name="connsiteY6" fmla="*/ 607219 h 1019176"/>
              <a:gd name="connsiteX7" fmla="*/ 419100 w 531020"/>
              <a:gd name="connsiteY7" fmla="*/ 459581 h 1019176"/>
              <a:gd name="connsiteX8" fmla="*/ 445295 w 531020"/>
              <a:gd name="connsiteY8" fmla="*/ 307181 h 1019176"/>
              <a:gd name="connsiteX9" fmla="*/ 464344 w 531020"/>
              <a:gd name="connsiteY9" fmla="*/ 192882 h 1019176"/>
              <a:gd name="connsiteX10" fmla="*/ 531020 w 531020"/>
              <a:gd name="connsiteY10" fmla="*/ 0 h 1019176"/>
              <a:gd name="connsiteX11" fmla="*/ 230982 w 531020"/>
              <a:gd name="connsiteY11" fmla="*/ 76200 h 1019176"/>
              <a:gd name="connsiteX12" fmla="*/ 178594 w 531020"/>
              <a:gd name="connsiteY12" fmla="*/ 254794 h 1019176"/>
              <a:gd name="connsiteX13" fmla="*/ 140494 w 531020"/>
              <a:gd name="connsiteY13" fmla="*/ 376238 h 1019176"/>
              <a:gd name="connsiteX14" fmla="*/ 90487 w 531020"/>
              <a:gd name="connsiteY14" fmla="*/ 507207 h 1019176"/>
              <a:gd name="connsiteX15" fmla="*/ 0 w 531020"/>
              <a:gd name="connsiteY15" fmla="*/ 576264 h 1019176"/>
              <a:gd name="connsiteX16" fmla="*/ 71439 w 531020"/>
              <a:gd name="connsiteY16" fmla="*/ 997745 h 1019176"/>
              <a:gd name="connsiteX0" fmla="*/ 71439 w 531020"/>
              <a:gd name="connsiteY0" fmla="*/ 997745 h 1019176"/>
              <a:gd name="connsiteX1" fmla="*/ 111919 w 531020"/>
              <a:gd name="connsiteY1" fmla="*/ 1019176 h 1019176"/>
              <a:gd name="connsiteX2" fmla="*/ 171450 w 531020"/>
              <a:gd name="connsiteY2" fmla="*/ 990601 h 1019176"/>
              <a:gd name="connsiteX3" fmla="*/ 247650 w 531020"/>
              <a:gd name="connsiteY3" fmla="*/ 935832 h 1019176"/>
              <a:gd name="connsiteX4" fmla="*/ 309562 w 531020"/>
              <a:gd name="connsiteY4" fmla="*/ 840582 h 1019176"/>
              <a:gd name="connsiteX5" fmla="*/ 352425 w 531020"/>
              <a:gd name="connsiteY5" fmla="*/ 711993 h 1019176"/>
              <a:gd name="connsiteX6" fmla="*/ 381000 w 531020"/>
              <a:gd name="connsiteY6" fmla="*/ 607219 h 1019176"/>
              <a:gd name="connsiteX7" fmla="*/ 419100 w 531020"/>
              <a:gd name="connsiteY7" fmla="*/ 459581 h 1019176"/>
              <a:gd name="connsiteX8" fmla="*/ 445295 w 531020"/>
              <a:gd name="connsiteY8" fmla="*/ 307181 h 1019176"/>
              <a:gd name="connsiteX9" fmla="*/ 464344 w 531020"/>
              <a:gd name="connsiteY9" fmla="*/ 192882 h 1019176"/>
              <a:gd name="connsiteX10" fmla="*/ 531020 w 531020"/>
              <a:gd name="connsiteY10" fmla="*/ 0 h 1019176"/>
              <a:gd name="connsiteX11" fmla="*/ 230982 w 531020"/>
              <a:gd name="connsiteY11" fmla="*/ 76200 h 1019176"/>
              <a:gd name="connsiteX12" fmla="*/ 178594 w 531020"/>
              <a:gd name="connsiteY12" fmla="*/ 254794 h 1019176"/>
              <a:gd name="connsiteX13" fmla="*/ 140494 w 531020"/>
              <a:gd name="connsiteY13" fmla="*/ 376238 h 1019176"/>
              <a:gd name="connsiteX14" fmla="*/ 90487 w 531020"/>
              <a:gd name="connsiteY14" fmla="*/ 507207 h 1019176"/>
              <a:gd name="connsiteX15" fmla="*/ 0 w 531020"/>
              <a:gd name="connsiteY15" fmla="*/ 576264 h 1019176"/>
              <a:gd name="connsiteX16" fmla="*/ 71439 w 531020"/>
              <a:gd name="connsiteY16" fmla="*/ 997745 h 1019176"/>
              <a:gd name="connsiteX0" fmla="*/ 71439 w 531020"/>
              <a:gd name="connsiteY0" fmla="*/ 997745 h 1019176"/>
              <a:gd name="connsiteX1" fmla="*/ 111919 w 531020"/>
              <a:gd name="connsiteY1" fmla="*/ 1019176 h 1019176"/>
              <a:gd name="connsiteX2" fmla="*/ 171450 w 531020"/>
              <a:gd name="connsiteY2" fmla="*/ 990601 h 1019176"/>
              <a:gd name="connsiteX3" fmla="*/ 247650 w 531020"/>
              <a:gd name="connsiteY3" fmla="*/ 935832 h 1019176"/>
              <a:gd name="connsiteX4" fmla="*/ 309562 w 531020"/>
              <a:gd name="connsiteY4" fmla="*/ 840582 h 1019176"/>
              <a:gd name="connsiteX5" fmla="*/ 352425 w 531020"/>
              <a:gd name="connsiteY5" fmla="*/ 711993 h 1019176"/>
              <a:gd name="connsiteX6" fmla="*/ 381000 w 531020"/>
              <a:gd name="connsiteY6" fmla="*/ 607219 h 1019176"/>
              <a:gd name="connsiteX7" fmla="*/ 419100 w 531020"/>
              <a:gd name="connsiteY7" fmla="*/ 459581 h 1019176"/>
              <a:gd name="connsiteX8" fmla="*/ 445295 w 531020"/>
              <a:gd name="connsiteY8" fmla="*/ 307181 h 1019176"/>
              <a:gd name="connsiteX9" fmla="*/ 464344 w 531020"/>
              <a:gd name="connsiteY9" fmla="*/ 192882 h 1019176"/>
              <a:gd name="connsiteX10" fmla="*/ 531020 w 531020"/>
              <a:gd name="connsiteY10" fmla="*/ 0 h 1019176"/>
              <a:gd name="connsiteX11" fmla="*/ 230982 w 531020"/>
              <a:gd name="connsiteY11" fmla="*/ 76200 h 1019176"/>
              <a:gd name="connsiteX12" fmla="*/ 178594 w 531020"/>
              <a:gd name="connsiteY12" fmla="*/ 254794 h 1019176"/>
              <a:gd name="connsiteX13" fmla="*/ 140494 w 531020"/>
              <a:gd name="connsiteY13" fmla="*/ 376238 h 1019176"/>
              <a:gd name="connsiteX14" fmla="*/ 90487 w 531020"/>
              <a:gd name="connsiteY14" fmla="*/ 507207 h 1019176"/>
              <a:gd name="connsiteX15" fmla="*/ 0 w 531020"/>
              <a:gd name="connsiteY15" fmla="*/ 576264 h 1019176"/>
              <a:gd name="connsiteX16" fmla="*/ 71439 w 531020"/>
              <a:gd name="connsiteY16" fmla="*/ 997745 h 1019176"/>
              <a:gd name="connsiteX0" fmla="*/ 71439 w 531020"/>
              <a:gd name="connsiteY0" fmla="*/ 997745 h 1019176"/>
              <a:gd name="connsiteX1" fmla="*/ 111919 w 531020"/>
              <a:gd name="connsiteY1" fmla="*/ 1019176 h 1019176"/>
              <a:gd name="connsiteX2" fmla="*/ 171450 w 531020"/>
              <a:gd name="connsiteY2" fmla="*/ 990601 h 1019176"/>
              <a:gd name="connsiteX3" fmla="*/ 247650 w 531020"/>
              <a:gd name="connsiteY3" fmla="*/ 935832 h 1019176"/>
              <a:gd name="connsiteX4" fmla="*/ 309562 w 531020"/>
              <a:gd name="connsiteY4" fmla="*/ 840582 h 1019176"/>
              <a:gd name="connsiteX5" fmla="*/ 352425 w 531020"/>
              <a:gd name="connsiteY5" fmla="*/ 711993 h 1019176"/>
              <a:gd name="connsiteX6" fmla="*/ 381000 w 531020"/>
              <a:gd name="connsiteY6" fmla="*/ 607219 h 1019176"/>
              <a:gd name="connsiteX7" fmla="*/ 419100 w 531020"/>
              <a:gd name="connsiteY7" fmla="*/ 459581 h 1019176"/>
              <a:gd name="connsiteX8" fmla="*/ 445295 w 531020"/>
              <a:gd name="connsiteY8" fmla="*/ 307181 h 1019176"/>
              <a:gd name="connsiteX9" fmla="*/ 464344 w 531020"/>
              <a:gd name="connsiteY9" fmla="*/ 192882 h 1019176"/>
              <a:gd name="connsiteX10" fmla="*/ 531020 w 531020"/>
              <a:gd name="connsiteY10" fmla="*/ 0 h 1019176"/>
              <a:gd name="connsiteX11" fmla="*/ 230982 w 531020"/>
              <a:gd name="connsiteY11" fmla="*/ 76200 h 1019176"/>
              <a:gd name="connsiteX12" fmla="*/ 178594 w 531020"/>
              <a:gd name="connsiteY12" fmla="*/ 254794 h 1019176"/>
              <a:gd name="connsiteX13" fmla="*/ 140494 w 531020"/>
              <a:gd name="connsiteY13" fmla="*/ 376238 h 1019176"/>
              <a:gd name="connsiteX14" fmla="*/ 90487 w 531020"/>
              <a:gd name="connsiteY14" fmla="*/ 507207 h 1019176"/>
              <a:gd name="connsiteX15" fmla="*/ 0 w 531020"/>
              <a:gd name="connsiteY15" fmla="*/ 576264 h 1019176"/>
              <a:gd name="connsiteX16" fmla="*/ 71439 w 531020"/>
              <a:gd name="connsiteY16" fmla="*/ 997745 h 1019176"/>
              <a:gd name="connsiteX0" fmla="*/ 74295 w 533876"/>
              <a:gd name="connsiteY0" fmla="*/ 997745 h 1019176"/>
              <a:gd name="connsiteX1" fmla="*/ 114775 w 533876"/>
              <a:gd name="connsiteY1" fmla="*/ 1019176 h 1019176"/>
              <a:gd name="connsiteX2" fmla="*/ 174306 w 533876"/>
              <a:gd name="connsiteY2" fmla="*/ 990601 h 1019176"/>
              <a:gd name="connsiteX3" fmla="*/ 250506 w 533876"/>
              <a:gd name="connsiteY3" fmla="*/ 935832 h 1019176"/>
              <a:gd name="connsiteX4" fmla="*/ 312418 w 533876"/>
              <a:gd name="connsiteY4" fmla="*/ 840582 h 1019176"/>
              <a:gd name="connsiteX5" fmla="*/ 355281 w 533876"/>
              <a:gd name="connsiteY5" fmla="*/ 711993 h 1019176"/>
              <a:gd name="connsiteX6" fmla="*/ 383856 w 533876"/>
              <a:gd name="connsiteY6" fmla="*/ 607219 h 1019176"/>
              <a:gd name="connsiteX7" fmla="*/ 421956 w 533876"/>
              <a:gd name="connsiteY7" fmla="*/ 459581 h 1019176"/>
              <a:gd name="connsiteX8" fmla="*/ 448151 w 533876"/>
              <a:gd name="connsiteY8" fmla="*/ 307181 h 1019176"/>
              <a:gd name="connsiteX9" fmla="*/ 467200 w 533876"/>
              <a:gd name="connsiteY9" fmla="*/ 192882 h 1019176"/>
              <a:gd name="connsiteX10" fmla="*/ 533876 w 533876"/>
              <a:gd name="connsiteY10" fmla="*/ 0 h 1019176"/>
              <a:gd name="connsiteX11" fmla="*/ 233838 w 533876"/>
              <a:gd name="connsiteY11" fmla="*/ 76200 h 1019176"/>
              <a:gd name="connsiteX12" fmla="*/ 181450 w 533876"/>
              <a:gd name="connsiteY12" fmla="*/ 254794 h 1019176"/>
              <a:gd name="connsiteX13" fmla="*/ 143350 w 533876"/>
              <a:gd name="connsiteY13" fmla="*/ 376238 h 1019176"/>
              <a:gd name="connsiteX14" fmla="*/ 93343 w 533876"/>
              <a:gd name="connsiteY14" fmla="*/ 507207 h 1019176"/>
              <a:gd name="connsiteX15" fmla="*/ 21905 w 533876"/>
              <a:gd name="connsiteY15" fmla="*/ 526257 h 1019176"/>
              <a:gd name="connsiteX16" fmla="*/ 2856 w 533876"/>
              <a:gd name="connsiteY16" fmla="*/ 576264 h 1019176"/>
              <a:gd name="connsiteX17" fmla="*/ 74295 w 533876"/>
              <a:gd name="connsiteY17" fmla="*/ 997745 h 1019176"/>
              <a:gd name="connsiteX0" fmla="*/ 78028 w 537609"/>
              <a:gd name="connsiteY0" fmla="*/ 997745 h 1019176"/>
              <a:gd name="connsiteX1" fmla="*/ 118508 w 537609"/>
              <a:gd name="connsiteY1" fmla="*/ 1019176 h 1019176"/>
              <a:gd name="connsiteX2" fmla="*/ 178039 w 537609"/>
              <a:gd name="connsiteY2" fmla="*/ 990601 h 1019176"/>
              <a:gd name="connsiteX3" fmla="*/ 254239 w 537609"/>
              <a:gd name="connsiteY3" fmla="*/ 935832 h 1019176"/>
              <a:gd name="connsiteX4" fmla="*/ 316151 w 537609"/>
              <a:gd name="connsiteY4" fmla="*/ 840582 h 1019176"/>
              <a:gd name="connsiteX5" fmla="*/ 359014 w 537609"/>
              <a:gd name="connsiteY5" fmla="*/ 711993 h 1019176"/>
              <a:gd name="connsiteX6" fmla="*/ 387589 w 537609"/>
              <a:gd name="connsiteY6" fmla="*/ 607219 h 1019176"/>
              <a:gd name="connsiteX7" fmla="*/ 425689 w 537609"/>
              <a:gd name="connsiteY7" fmla="*/ 459581 h 1019176"/>
              <a:gd name="connsiteX8" fmla="*/ 451884 w 537609"/>
              <a:gd name="connsiteY8" fmla="*/ 307181 h 1019176"/>
              <a:gd name="connsiteX9" fmla="*/ 470933 w 537609"/>
              <a:gd name="connsiteY9" fmla="*/ 192882 h 1019176"/>
              <a:gd name="connsiteX10" fmla="*/ 537609 w 537609"/>
              <a:gd name="connsiteY10" fmla="*/ 0 h 1019176"/>
              <a:gd name="connsiteX11" fmla="*/ 237571 w 537609"/>
              <a:gd name="connsiteY11" fmla="*/ 76200 h 1019176"/>
              <a:gd name="connsiteX12" fmla="*/ 185183 w 537609"/>
              <a:gd name="connsiteY12" fmla="*/ 254794 h 1019176"/>
              <a:gd name="connsiteX13" fmla="*/ 147083 w 537609"/>
              <a:gd name="connsiteY13" fmla="*/ 376238 h 1019176"/>
              <a:gd name="connsiteX14" fmla="*/ 97076 w 537609"/>
              <a:gd name="connsiteY14" fmla="*/ 507207 h 1019176"/>
              <a:gd name="connsiteX15" fmla="*/ 11350 w 537609"/>
              <a:gd name="connsiteY15" fmla="*/ 573882 h 1019176"/>
              <a:gd name="connsiteX16" fmla="*/ 6589 w 537609"/>
              <a:gd name="connsiteY16" fmla="*/ 576264 h 1019176"/>
              <a:gd name="connsiteX17" fmla="*/ 78028 w 537609"/>
              <a:gd name="connsiteY17" fmla="*/ 997745 h 1019176"/>
              <a:gd name="connsiteX0" fmla="*/ 78028 w 537609"/>
              <a:gd name="connsiteY0" fmla="*/ 997745 h 1019176"/>
              <a:gd name="connsiteX1" fmla="*/ 118508 w 537609"/>
              <a:gd name="connsiteY1" fmla="*/ 1019176 h 1019176"/>
              <a:gd name="connsiteX2" fmla="*/ 178039 w 537609"/>
              <a:gd name="connsiteY2" fmla="*/ 990601 h 1019176"/>
              <a:gd name="connsiteX3" fmla="*/ 254239 w 537609"/>
              <a:gd name="connsiteY3" fmla="*/ 935832 h 1019176"/>
              <a:gd name="connsiteX4" fmla="*/ 316151 w 537609"/>
              <a:gd name="connsiteY4" fmla="*/ 840582 h 1019176"/>
              <a:gd name="connsiteX5" fmla="*/ 359014 w 537609"/>
              <a:gd name="connsiteY5" fmla="*/ 711993 h 1019176"/>
              <a:gd name="connsiteX6" fmla="*/ 387589 w 537609"/>
              <a:gd name="connsiteY6" fmla="*/ 607219 h 1019176"/>
              <a:gd name="connsiteX7" fmla="*/ 425689 w 537609"/>
              <a:gd name="connsiteY7" fmla="*/ 459581 h 1019176"/>
              <a:gd name="connsiteX8" fmla="*/ 451884 w 537609"/>
              <a:gd name="connsiteY8" fmla="*/ 307181 h 1019176"/>
              <a:gd name="connsiteX9" fmla="*/ 470933 w 537609"/>
              <a:gd name="connsiteY9" fmla="*/ 192882 h 1019176"/>
              <a:gd name="connsiteX10" fmla="*/ 537609 w 537609"/>
              <a:gd name="connsiteY10" fmla="*/ 0 h 1019176"/>
              <a:gd name="connsiteX11" fmla="*/ 237571 w 537609"/>
              <a:gd name="connsiteY11" fmla="*/ 76200 h 1019176"/>
              <a:gd name="connsiteX12" fmla="*/ 185183 w 537609"/>
              <a:gd name="connsiteY12" fmla="*/ 254794 h 1019176"/>
              <a:gd name="connsiteX13" fmla="*/ 147083 w 537609"/>
              <a:gd name="connsiteY13" fmla="*/ 376238 h 1019176"/>
              <a:gd name="connsiteX14" fmla="*/ 108982 w 537609"/>
              <a:gd name="connsiteY14" fmla="*/ 509588 h 1019176"/>
              <a:gd name="connsiteX15" fmla="*/ 11350 w 537609"/>
              <a:gd name="connsiteY15" fmla="*/ 573882 h 1019176"/>
              <a:gd name="connsiteX16" fmla="*/ 6589 w 537609"/>
              <a:gd name="connsiteY16" fmla="*/ 576264 h 1019176"/>
              <a:gd name="connsiteX17" fmla="*/ 78028 w 537609"/>
              <a:gd name="connsiteY17" fmla="*/ 997745 h 1019176"/>
              <a:gd name="connsiteX0" fmla="*/ 81004 w 540585"/>
              <a:gd name="connsiteY0" fmla="*/ 997745 h 1019176"/>
              <a:gd name="connsiteX1" fmla="*/ 121484 w 540585"/>
              <a:gd name="connsiteY1" fmla="*/ 1019176 h 1019176"/>
              <a:gd name="connsiteX2" fmla="*/ 181015 w 540585"/>
              <a:gd name="connsiteY2" fmla="*/ 990601 h 1019176"/>
              <a:gd name="connsiteX3" fmla="*/ 257215 w 540585"/>
              <a:gd name="connsiteY3" fmla="*/ 935832 h 1019176"/>
              <a:gd name="connsiteX4" fmla="*/ 319127 w 540585"/>
              <a:gd name="connsiteY4" fmla="*/ 840582 h 1019176"/>
              <a:gd name="connsiteX5" fmla="*/ 361990 w 540585"/>
              <a:gd name="connsiteY5" fmla="*/ 711993 h 1019176"/>
              <a:gd name="connsiteX6" fmla="*/ 390565 w 540585"/>
              <a:gd name="connsiteY6" fmla="*/ 607219 h 1019176"/>
              <a:gd name="connsiteX7" fmla="*/ 428665 w 540585"/>
              <a:gd name="connsiteY7" fmla="*/ 459581 h 1019176"/>
              <a:gd name="connsiteX8" fmla="*/ 454860 w 540585"/>
              <a:gd name="connsiteY8" fmla="*/ 307181 h 1019176"/>
              <a:gd name="connsiteX9" fmla="*/ 473909 w 540585"/>
              <a:gd name="connsiteY9" fmla="*/ 192882 h 1019176"/>
              <a:gd name="connsiteX10" fmla="*/ 540585 w 540585"/>
              <a:gd name="connsiteY10" fmla="*/ 0 h 1019176"/>
              <a:gd name="connsiteX11" fmla="*/ 240547 w 540585"/>
              <a:gd name="connsiteY11" fmla="*/ 76200 h 1019176"/>
              <a:gd name="connsiteX12" fmla="*/ 188159 w 540585"/>
              <a:gd name="connsiteY12" fmla="*/ 254794 h 1019176"/>
              <a:gd name="connsiteX13" fmla="*/ 150059 w 540585"/>
              <a:gd name="connsiteY13" fmla="*/ 376238 h 1019176"/>
              <a:gd name="connsiteX14" fmla="*/ 111958 w 540585"/>
              <a:gd name="connsiteY14" fmla="*/ 509588 h 1019176"/>
              <a:gd name="connsiteX15" fmla="*/ 14326 w 540585"/>
              <a:gd name="connsiteY15" fmla="*/ 573882 h 1019176"/>
              <a:gd name="connsiteX16" fmla="*/ 4802 w 540585"/>
              <a:gd name="connsiteY16" fmla="*/ 554833 h 1019176"/>
              <a:gd name="connsiteX17" fmla="*/ 81004 w 540585"/>
              <a:gd name="connsiteY17" fmla="*/ 997745 h 1019176"/>
              <a:gd name="connsiteX0" fmla="*/ 81004 w 540585"/>
              <a:gd name="connsiteY0" fmla="*/ 997745 h 1019176"/>
              <a:gd name="connsiteX1" fmla="*/ 121484 w 540585"/>
              <a:gd name="connsiteY1" fmla="*/ 1019176 h 1019176"/>
              <a:gd name="connsiteX2" fmla="*/ 181015 w 540585"/>
              <a:gd name="connsiteY2" fmla="*/ 990601 h 1019176"/>
              <a:gd name="connsiteX3" fmla="*/ 257215 w 540585"/>
              <a:gd name="connsiteY3" fmla="*/ 935832 h 1019176"/>
              <a:gd name="connsiteX4" fmla="*/ 319127 w 540585"/>
              <a:gd name="connsiteY4" fmla="*/ 840582 h 1019176"/>
              <a:gd name="connsiteX5" fmla="*/ 361990 w 540585"/>
              <a:gd name="connsiteY5" fmla="*/ 711993 h 1019176"/>
              <a:gd name="connsiteX6" fmla="*/ 390565 w 540585"/>
              <a:gd name="connsiteY6" fmla="*/ 607219 h 1019176"/>
              <a:gd name="connsiteX7" fmla="*/ 428665 w 540585"/>
              <a:gd name="connsiteY7" fmla="*/ 459581 h 1019176"/>
              <a:gd name="connsiteX8" fmla="*/ 454860 w 540585"/>
              <a:gd name="connsiteY8" fmla="*/ 307181 h 1019176"/>
              <a:gd name="connsiteX9" fmla="*/ 473909 w 540585"/>
              <a:gd name="connsiteY9" fmla="*/ 192882 h 1019176"/>
              <a:gd name="connsiteX10" fmla="*/ 540585 w 540585"/>
              <a:gd name="connsiteY10" fmla="*/ 0 h 1019176"/>
              <a:gd name="connsiteX11" fmla="*/ 240547 w 540585"/>
              <a:gd name="connsiteY11" fmla="*/ 76200 h 1019176"/>
              <a:gd name="connsiteX12" fmla="*/ 188159 w 540585"/>
              <a:gd name="connsiteY12" fmla="*/ 254794 h 1019176"/>
              <a:gd name="connsiteX13" fmla="*/ 147678 w 540585"/>
              <a:gd name="connsiteY13" fmla="*/ 342901 h 1019176"/>
              <a:gd name="connsiteX14" fmla="*/ 111958 w 540585"/>
              <a:gd name="connsiteY14" fmla="*/ 509588 h 1019176"/>
              <a:gd name="connsiteX15" fmla="*/ 14326 w 540585"/>
              <a:gd name="connsiteY15" fmla="*/ 573882 h 1019176"/>
              <a:gd name="connsiteX16" fmla="*/ 4802 w 540585"/>
              <a:gd name="connsiteY16" fmla="*/ 554833 h 1019176"/>
              <a:gd name="connsiteX17" fmla="*/ 81004 w 540585"/>
              <a:gd name="connsiteY17" fmla="*/ 997745 h 1019176"/>
              <a:gd name="connsiteX0" fmla="*/ 67024 w 526605"/>
              <a:gd name="connsiteY0" fmla="*/ 997745 h 1019176"/>
              <a:gd name="connsiteX1" fmla="*/ 107504 w 526605"/>
              <a:gd name="connsiteY1" fmla="*/ 1019176 h 1019176"/>
              <a:gd name="connsiteX2" fmla="*/ 167035 w 526605"/>
              <a:gd name="connsiteY2" fmla="*/ 990601 h 1019176"/>
              <a:gd name="connsiteX3" fmla="*/ 243235 w 526605"/>
              <a:gd name="connsiteY3" fmla="*/ 935832 h 1019176"/>
              <a:gd name="connsiteX4" fmla="*/ 305147 w 526605"/>
              <a:gd name="connsiteY4" fmla="*/ 840582 h 1019176"/>
              <a:gd name="connsiteX5" fmla="*/ 348010 w 526605"/>
              <a:gd name="connsiteY5" fmla="*/ 711993 h 1019176"/>
              <a:gd name="connsiteX6" fmla="*/ 376585 w 526605"/>
              <a:gd name="connsiteY6" fmla="*/ 607219 h 1019176"/>
              <a:gd name="connsiteX7" fmla="*/ 414685 w 526605"/>
              <a:gd name="connsiteY7" fmla="*/ 459581 h 1019176"/>
              <a:gd name="connsiteX8" fmla="*/ 440880 w 526605"/>
              <a:gd name="connsiteY8" fmla="*/ 307181 h 1019176"/>
              <a:gd name="connsiteX9" fmla="*/ 459929 w 526605"/>
              <a:gd name="connsiteY9" fmla="*/ 192882 h 1019176"/>
              <a:gd name="connsiteX10" fmla="*/ 526605 w 526605"/>
              <a:gd name="connsiteY10" fmla="*/ 0 h 1019176"/>
              <a:gd name="connsiteX11" fmla="*/ 226567 w 526605"/>
              <a:gd name="connsiteY11" fmla="*/ 76200 h 1019176"/>
              <a:gd name="connsiteX12" fmla="*/ 174179 w 526605"/>
              <a:gd name="connsiteY12" fmla="*/ 254794 h 1019176"/>
              <a:gd name="connsiteX13" fmla="*/ 133698 w 526605"/>
              <a:gd name="connsiteY13" fmla="*/ 342901 h 1019176"/>
              <a:gd name="connsiteX14" fmla="*/ 97978 w 526605"/>
              <a:gd name="connsiteY14" fmla="*/ 509588 h 1019176"/>
              <a:gd name="connsiteX15" fmla="*/ 346 w 526605"/>
              <a:gd name="connsiteY15" fmla="*/ 573882 h 1019176"/>
              <a:gd name="connsiteX16" fmla="*/ 67024 w 526605"/>
              <a:gd name="connsiteY16" fmla="*/ 997745 h 1019176"/>
              <a:gd name="connsiteX0" fmla="*/ 67024 w 526605"/>
              <a:gd name="connsiteY0" fmla="*/ 997745 h 1019176"/>
              <a:gd name="connsiteX1" fmla="*/ 107504 w 526605"/>
              <a:gd name="connsiteY1" fmla="*/ 1019176 h 1019176"/>
              <a:gd name="connsiteX2" fmla="*/ 167035 w 526605"/>
              <a:gd name="connsiteY2" fmla="*/ 990601 h 1019176"/>
              <a:gd name="connsiteX3" fmla="*/ 243235 w 526605"/>
              <a:gd name="connsiteY3" fmla="*/ 935832 h 1019176"/>
              <a:gd name="connsiteX4" fmla="*/ 305147 w 526605"/>
              <a:gd name="connsiteY4" fmla="*/ 840582 h 1019176"/>
              <a:gd name="connsiteX5" fmla="*/ 348010 w 526605"/>
              <a:gd name="connsiteY5" fmla="*/ 711993 h 1019176"/>
              <a:gd name="connsiteX6" fmla="*/ 376585 w 526605"/>
              <a:gd name="connsiteY6" fmla="*/ 607219 h 1019176"/>
              <a:gd name="connsiteX7" fmla="*/ 414685 w 526605"/>
              <a:gd name="connsiteY7" fmla="*/ 459581 h 1019176"/>
              <a:gd name="connsiteX8" fmla="*/ 440880 w 526605"/>
              <a:gd name="connsiteY8" fmla="*/ 307181 h 1019176"/>
              <a:gd name="connsiteX9" fmla="*/ 459929 w 526605"/>
              <a:gd name="connsiteY9" fmla="*/ 192882 h 1019176"/>
              <a:gd name="connsiteX10" fmla="*/ 526605 w 526605"/>
              <a:gd name="connsiteY10" fmla="*/ 0 h 1019176"/>
              <a:gd name="connsiteX11" fmla="*/ 226567 w 526605"/>
              <a:gd name="connsiteY11" fmla="*/ 76200 h 1019176"/>
              <a:gd name="connsiteX12" fmla="*/ 174179 w 526605"/>
              <a:gd name="connsiteY12" fmla="*/ 254794 h 1019176"/>
              <a:gd name="connsiteX13" fmla="*/ 133698 w 526605"/>
              <a:gd name="connsiteY13" fmla="*/ 342901 h 1019176"/>
              <a:gd name="connsiteX14" fmla="*/ 83691 w 526605"/>
              <a:gd name="connsiteY14" fmla="*/ 531019 h 1019176"/>
              <a:gd name="connsiteX15" fmla="*/ 346 w 526605"/>
              <a:gd name="connsiteY15" fmla="*/ 573882 h 1019176"/>
              <a:gd name="connsiteX16" fmla="*/ 67024 w 526605"/>
              <a:gd name="connsiteY16" fmla="*/ 997745 h 1019176"/>
              <a:gd name="connsiteX0" fmla="*/ 67024 w 526605"/>
              <a:gd name="connsiteY0" fmla="*/ 997745 h 1019176"/>
              <a:gd name="connsiteX1" fmla="*/ 107504 w 526605"/>
              <a:gd name="connsiteY1" fmla="*/ 1019176 h 1019176"/>
              <a:gd name="connsiteX2" fmla="*/ 167035 w 526605"/>
              <a:gd name="connsiteY2" fmla="*/ 990601 h 1019176"/>
              <a:gd name="connsiteX3" fmla="*/ 243235 w 526605"/>
              <a:gd name="connsiteY3" fmla="*/ 935832 h 1019176"/>
              <a:gd name="connsiteX4" fmla="*/ 305147 w 526605"/>
              <a:gd name="connsiteY4" fmla="*/ 840582 h 1019176"/>
              <a:gd name="connsiteX5" fmla="*/ 348010 w 526605"/>
              <a:gd name="connsiteY5" fmla="*/ 711993 h 1019176"/>
              <a:gd name="connsiteX6" fmla="*/ 376585 w 526605"/>
              <a:gd name="connsiteY6" fmla="*/ 607219 h 1019176"/>
              <a:gd name="connsiteX7" fmla="*/ 414685 w 526605"/>
              <a:gd name="connsiteY7" fmla="*/ 459581 h 1019176"/>
              <a:gd name="connsiteX8" fmla="*/ 440880 w 526605"/>
              <a:gd name="connsiteY8" fmla="*/ 307181 h 1019176"/>
              <a:gd name="connsiteX9" fmla="*/ 459929 w 526605"/>
              <a:gd name="connsiteY9" fmla="*/ 192882 h 1019176"/>
              <a:gd name="connsiteX10" fmla="*/ 526605 w 526605"/>
              <a:gd name="connsiteY10" fmla="*/ 0 h 1019176"/>
              <a:gd name="connsiteX11" fmla="*/ 226567 w 526605"/>
              <a:gd name="connsiteY11" fmla="*/ 76200 h 1019176"/>
              <a:gd name="connsiteX12" fmla="*/ 174179 w 526605"/>
              <a:gd name="connsiteY12" fmla="*/ 254794 h 1019176"/>
              <a:gd name="connsiteX13" fmla="*/ 174179 w 526605"/>
              <a:gd name="connsiteY13" fmla="*/ 340520 h 1019176"/>
              <a:gd name="connsiteX14" fmla="*/ 83691 w 526605"/>
              <a:gd name="connsiteY14" fmla="*/ 531019 h 1019176"/>
              <a:gd name="connsiteX15" fmla="*/ 346 w 526605"/>
              <a:gd name="connsiteY15" fmla="*/ 573882 h 1019176"/>
              <a:gd name="connsiteX16" fmla="*/ 67024 w 526605"/>
              <a:gd name="connsiteY16" fmla="*/ 997745 h 1019176"/>
              <a:gd name="connsiteX0" fmla="*/ 67024 w 526605"/>
              <a:gd name="connsiteY0" fmla="*/ 997745 h 1019176"/>
              <a:gd name="connsiteX1" fmla="*/ 107504 w 526605"/>
              <a:gd name="connsiteY1" fmla="*/ 1019176 h 1019176"/>
              <a:gd name="connsiteX2" fmla="*/ 167035 w 526605"/>
              <a:gd name="connsiteY2" fmla="*/ 990601 h 1019176"/>
              <a:gd name="connsiteX3" fmla="*/ 243235 w 526605"/>
              <a:gd name="connsiteY3" fmla="*/ 935832 h 1019176"/>
              <a:gd name="connsiteX4" fmla="*/ 305147 w 526605"/>
              <a:gd name="connsiteY4" fmla="*/ 840582 h 1019176"/>
              <a:gd name="connsiteX5" fmla="*/ 378966 w 526605"/>
              <a:gd name="connsiteY5" fmla="*/ 714374 h 1019176"/>
              <a:gd name="connsiteX6" fmla="*/ 376585 w 526605"/>
              <a:gd name="connsiteY6" fmla="*/ 607219 h 1019176"/>
              <a:gd name="connsiteX7" fmla="*/ 414685 w 526605"/>
              <a:gd name="connsiteY7" fmla="*/ 459581 h 1019176"/>
              <a:gd name="connsiteX8" fmla="*/ 440880 w 526605"/>
              <a:gd name="connsiteY8" fmla="*/ 307181 h 1019176"/>
              <a:gd name="connsiteX9" fmla="*/ 459929 w 526605"/>
              <a:gd name="connsiteY9" fmla="*/ 192882 h 1019176"/>
              <a:gd name="connsiteX10" fmla="*/ 526605 w 526605"/>
              <a:gd name="connsiteY10" fmla="*/ 0 h 1019176"/>
              <a:gd name="connsiteX11" fmla="*/ 226567 w 526605"/>
              <a:gd name="connsiteY11" fmla="*/ 76200 h 1019176"/>
              <a:gd name="connsiteX12" fmla="*/ 174179 w 526605"/>
              <a:gd name="connsiteY12" fmla="*/ 254794 h 1019176"/>
              <a:gd name="connsiteX13" fmla="*/ 174179 w 526605"/>
              <a:gd name="connsiteY13" fmla="*/ 340520 h 1019176"/>
              <a:gd name="connsiteX14" fmla="*/ 83691 w 526605"/>
              <a:gd name="connsiteY14" fmla="*/ 531019 h 1019176"/>
              <a:gd name="connsiteX15" fmla="*/ 346 w 526605"/>
              <a:gd name="connsiteY15" fmla="*/ 573882 h 1019176"/>
              <a:gd name="connsiteX16" fmla="*/ 67024 w 526605"/>
              <a:gd name="connsiteY16" fmla="*/ 997745 h 1019176"/>
              <a:gd name="connsiteX0" fmla="*/ 67024 w 526605"/>
              <a:gd name="connsiteY0" fmla="*/ 997745 h 1019176"/>
              <a:gd name="connsiteX1" fmla="*/ 107504 w 526605"/>
              <a:gd name="connsiteY1" fmla="*/ 1019176 h 1019176"/>
              <a:gd name="connsiteX2" fmla="*/ 167035 w 526605"/>
              <a:gd name="connsiteY2" fmla="*/ 990601 h 1019176"/>
              <a:gd name="connsiteX3" fmla="*/ 243235 w 526605"/>
              <a:gd name="connsiteY3" fmla="*/ 935832 h 1019176"/>
              <a:gd name="connsiteX4" fmla="*/ 321816 w 526605"/>
              <a:gd name="connsiteY4" fmla="*/ 840582 h 1019176"/>
              <a:gd name="connsiteX5" fmla="*/ 378966 w 526605"/>
              <a:gd name="connsiteY5" fmla="*/ 714374 h 1019176"/>
              <a:gd name="connsiteX6" fmla="*/ 376585 w 526605"/>
              <a:gd name="connsiteY6" fmla="*/ 607219 h 1019176"/>
              <a:gd name="connsiteX7" fmla="*/ 414685 w 526605"/>
              <a:gd name="connsiteY7" fmla="*/ 459581 h 1019176"/>
              <a:gd name="connsiteX8" fmla="*/ 440880 w 526605"/>
              <a:gd name="connsiteY8" fmla="*/ 307181 h 1019176"/>
              <a:gd name="connsiteX9" fmla="*/ 459929 w 526605"/>
              <a:gd name="connsiteY9" fmla="*/ 192882 h 1019176"/>
              <a:gd name="connsiteX10" fmla="*/ 526605 w 526605"/>
              <a:gd name="connsiteY10" fmla="*/ 0 h 1019176"/>
              <a:gd name="connsiteX11" fmla="*/ 226567 w 526605"/>
              <a:gd name="connsiteY11" fmla="*/ 76200 h 1019176"/>
              <a:gd name="connsiteX12" fmla="*/ 174179 w 526605"/>
              <a:gd name="connsiteY12" fmla="*/ 254794 h 1019176"/>
              <a:gd name="connsiteX13" fmla="*/ 174179 w 526605"/>
              <a:gd name="connsiteY13" fmla="*/ 340520 h 1019176"/>
              <a:gd name="connsiteX14" fmla="*/ 83691 w 526605"/>
              <a:gd name="connsiteY14" fmla="*/ 531019 h 1019176"/>
              <a:gd name="connsiteX15" fmla="*/ 346 w 526605"/>
              <a:gd name="connsiteY15" fmla="*/ 573882 h 1019176"/>
              <a:gd name="connsiteX16" fmla="*/ 67024 w 526605"/>
              <a:gd name="connsiteY16" fmla="*/ 997745 h 1019176"/>
              <a:gd name="connsiteX0" fmla="*/ 67024 w 526605"/>
              <a:gd name="connsiteY0" fmla="*/ 997745 h 1019176"/>
              <a:gd name="connsiteX1" fmla="*/ 107504 w 526605"/>
              <a:gd name="connsiteY1" fmla="*/ 1019176 h 1019176"/>
              <a:gd name="connsiteX2" fmla="*/ 167035 w 526605"/>
              <a:gd name="connsiteY2" fmla="*/ 990601 h 1019176"/>
              <a:gd name="connsiteX3" fmla="*/ 243235 w 526605"/>
              <a:gd name="connsiteY3" fmla="*/ 935832 h 1019176"/>
              <a:gd name="connsiteX4" fmla="*/ 321816 w 526605"/>
              <a:gd name="connsiteY4" fmla="*/ 840582 h 1019176"/>
              <a:gd name="connsiteX5" fmla="*/ 378966 w 526605"/>
              <a:gd name="connsiteY5" fmla="*/ 714374 h 1019176"/>
              <a:gd name="connsiteX6" fmla="*/ 431354 w 526605"/>
              <a:gd name="connsiteY6" fmla="*/ 604837 h 1019176"/>
              <a:gd name="connsiteX7" fmla="*/ 414685 w 526605"/>
              <a:gd name="connsiteY7" fmla="*/ 459581 h 1019176"/>
              <a:gd name="connsiteX8" fmla="*/ 440880 w 526605"/>
              <a:gd name="connsiteY8" fmla="*/ 307181 h 1019176"/>
              <a:gd name="connsiteX9" fmla="*/ 459929 w 526605"/>
              <a:gd name="connsiteY9" fmla="*/ 192882 h 1019176"/>
              <a:gd name="connsiteX10" fmla="*/ 526605 w 526605"/>
              <a:gd name="connsiteY10" fmla="*/ 0 h 1019176"/>
              <a:gd name="connsiteX11" fmla="*/ 226567 w 526605"/>
              <a:gd name="connsiteY11" fmla="*/ 76200 h 1019176"/>
              <a:gd name="connsiteX12" fmla="*/ 174179 w 526605"/>
              <a:gd name="connsiteY12" fmla="*/ 254794 h 1019176"/>
              <a:gd name="connsiteX13" fmla="*/ 174179 w 526605"/>
              <a:gd name="connsiteY13" fmla="*/ 340520 h 1019176"/>
              <a:gd name="connsiteX14" fmla="*/ 83691 w 526605"/>
              <a:gd name="connsiteY14" fmla="*/ 531019 h 1019176"/>
              <a:gd name="connsiteX15" fmla="*/ 346 w 526605"/>
              <a:gd name="connsiteY15" fmla="*/ 573882 h 1019176"/>
              <a:gd name="connsiteX16" fmla="*/ 67024 w 526605"/>
              <a:gd name="connsiteY16" fmla="*/ 997745 h 1019176"/>
              <a:gd name="connsiteX0" fmla="*/ 67024 w 526605"/>
              <a:gd name="connsiteY0" fmla="*/ 997745 h 1019176"/>
              <a:gd name="connsiteX1" fmla="*/ 107504 w 526605"/>
              <a:gd name="connsiteY1" fmla="*/ 1019176 h 1019176"/>
              <a:gd name="connsiteX2" fmla="*/ 167035 w 526605"/>
              <a:gd name="connsiteY2" fmla="*/ 990601 h 1019176"/>
              <a:gd name="connsiteX3" fmla="*/ 243235 w 526605"/>
              <a:gd name="connsiteY3" fmla="*/ 935832 h 1019176"/>
              <a:gd name="connsiteX4" fmla="*/ 321816 w 526605"/>
              <a:gd name="connsiteY4" fmla="*/ 840582 h 1019176"/>
              <a:gd name="connsiteX5" fmla="*/ 378966 w 526605"/>
              <a:gd name="connsiteY5" fmla="*/ 714374 h 1019176"/>
              <a:gd name="connsiteX6" fmla="*/ 431354 w 526605"/>
              <a:gd name="connsiteY6" fmla="*/ 604837 h 1019176"/>
              <a:gd name="connsiteX7" fmla="*/ 514698 w 526605"/>
              <a:gd name="connsiteY7" fmla="*/ 442912 h 1019176"/>
              <a:gd name="connsiteX8" fmla="*/ 440880 w 526605"/>
              <a:gd name="connsiteY8" fmla="*/ 307181 h 1019176"/>
              <a:gd name="connsiteX9" fmla="*/ 459929 w 526605"/>
              <a:gd name="connsiteY9" fmla="*/ 192882 h 1019176"/>
              <a:gd name="connsiteX10" fmla="*/ 526605 w 526605"/>
              <a:gd name="connsiteY10" fmla="*/ 0 h 1019176"/>
              <a:gd name="connsiteX11" fmla="*/ 226567 w 526605"/>
              <a:gd name="connsiteY11" fmla="*/ 76200 h 1019176"/>
              <a:gd name="connsiteX12" fmla="*/ 174179 w 526605"/>
              <a:gd name="connsiteY12" fmla="*/ 254794 h 1019176"/>
              <a:gd name="connsiteX13" fmla="*/ 174179 w 526605"/>
              <a:gd name="connsiteY13" fmla="*/ 340520 h 1019176"/>
              <a:gd name="connsiteX14" fmla="*/ 83691 w 526605"/>
              <a:gd name="connsiteY14" fmla="*/ 531019 h 1019176"/>
              <a:gd name="connsiteX15" fmla="*/ 346 w 526605"/>
              <a:gd name="connsiteY15" fmla="*/ 573882 h 1019176"/>
              <a:gd name="connsiteX16" fmla="*/ 67024 w 526605"/>
              <a:gd name="connsiteY16" fmla="*/ 997745 h 1019176"/>
              <a:gd name="connsiteX0" fmla="*/ 67024 w 567086"/>
              <a:gd name="connsiteY0" fmla="*/ 997745 h 1019176"/>
              <a:gd name="connsiteX1" fmla="*/ 107504 w 567086"/>
              <a:gd name="connsiteY1" fmla="*/ 1019176 h 1019176"/>
              <a:gd name="connsiteX2" fmla="*/ 167035 w 567086"/>
              <a:gd name="connsiteY2" fmla="*/ 990601 h 1019176"/>
              <a:gd name="connsiteX3" fmla="*/ 243235 w 567086"/>
              <a:gd name="connsiteY3" fmla="*/ 935832 h 1019176"/>
              <a:gd name="connsiteX4" fmla="*/ 321816 w 567086"/>
              <a:gd name="connsiteY4" fmla="*/ 840582 h 1019176"/>
              <a:gd name="connsiteX5" fmla="*/ 378966 w 567086"/>
              <a:gd name="connsiteY5" fmla="*/ 714374 h 1019176"/>
              <a:gd name="connsiteX6" fmla="*/ 431354 w 567086"/>
              <a:gd name="connsiteY6" fmla="*/ 604837 h 1019176"/>
              <a:gd name="connsiteX7" fmla="*/ 514698 w 567086"/>
              <a:gd name="connsiteY7" fmla="*/ 442912 h 1019176"/>
              <a:gd name="connsiteX8" fmla="*/ 567086 w 567086"/>
              <a:gd name="connsiteY8" fmla="*/ 300037 h 1019176"/>
              <a:gd name="connsiteX9" fmla="*/ 459929 w 567086"/>
              <a:gd name="connsiteY9" fmla="*/ 192882 h 1019176"/>
              <a:gd name="connsiteX10" fmla="*/ 526605 w 567086"/>
              <a:gd name="connsiteY10" fmla="*/ 0 h 1019176"/>
              <a:gd name="connsiteX11" fmla="*/ 226567 w 567086"/>
              <a:gd name="connsiteY11" fmla="*/ 76200 h 1019176"/>
              <a:gd name="connsiteX12" fmla="*/ 174179 w 567086"/>
              <a:gd name="connsiteY12" fmla="*/ 254794 h 1019176"/>
              <a:gd name="connsiteX13" fmla="*/ 174179 w 567086"/>
              <a:gd name="connsiteY13" fmla="*/ 340520 h 1019176"/>
              <a:gd name="connsiteX14" fmla="*/ 83691 w 567086"/>
              <a:gd name="connsiteY14" fmla="*/ 531019 h 1019176"/>
              <a:gd name="connsiteX15" fmla="*/ 346 w 567086"/>
              <a:gd name="connsiteY15" fmla="*/ 573882 h 1019176"/>
              <a:gd name="connsiteX16" fmla="*/ 67024 w 567086"/>
              <a:gd name="connsiteY16" fmla="*/ 997745 h 1019176"/>
              <a:gd name="connsiteX0" fmla="*/ 67024 w 593279"/>
              <a:gd name="connsiteY0" fmla="*/ 997745 h 1019176"/>
              <a:gd name="connsiteX1" fmla="*/ 107504 w 593279"/>
              <a:gd name="connsiteY1" fmla="*/ 1019176 h 1019176"/>
              <a:gd name="connsiteX2" fmla="*/ 167035 w 593279"/>
              <a:gd name="connsiteY2" fmla="*/ 990601 h 1019176"/>
              <a:gd name="connsiteX3" fmla="*/ 243235 w 593279"/>
              <a:gd name="connsiteY3" fmla="*/ 935832 h 1019176"/>
              <a:gd name="connsiteX4" fmla="*/ 321816 w 593279"/>
              <a:gd name="connsiteY4" fmla="*/ 840582 h 1019176"/>
              <a:gd name="connsiteX5" fmla="*/ 378966 w 593279"/>
              <a:gd name="connsiteY5" fmla="*/ 714374 h 1019176"/>
              <a:gd name="connsiteX6" fmla="*/ 431354 w 593279"/>
              <a:gd name="connsiteY6" fmla="*/ 604837 h 1019176"/>
              <a:gd name="connsiteX7" fmla="*/ 514698 w 593279"/>
              <a:gd name="connsiteY7" fmla="*/ 442912 h 1019176"/>
              <a:gd name="connsiteX8" fmla="*/ 567086 w 593279"/>
              <a:gd name="connsiteY8" fmla="*/ 300037 h 1019176"/>
              <a:gd name="connsiteX9" fmla="*/ 593279 w 593279"/>
              <a:gd name="connsiteY9" fmla="*/ 188119 h 1019176"/>
              <a:gd name="connsiteX10" fmla="*/ 526605 w 593279"/>
              <a:gd name="connsiteY10" fmla="*/ 0 h 1019176"/>
              <a:gd name="connsiteX11" fmla="*/ 226567 w 593279"/>
              <a:gd name="connsiteY11" fmla="*/ 76200 h 1019176"/>
              <a:gd name="connsiteX12" fmla="*/ 174179 w 593279"/>
              <a:gd name="connsiteY12" fmla="*/ 254794 h 1019176"/>
              <a:gd name="connsiteX13" fmla="*/ 174179 w 593279"/>
              <a:gd name="connsiteY13" fmla="*/ 340520 h 1019176"/>
              <a:gd name="connsiteX14" fmla="*/ 83691 w 593279"/>
              <a:gd name="connsiteY14" fmla="*/ 531019 h 1019176"/>
              <a:gd name="connsiteX15" fmla="*/ 346 w 593279"/>
              <a:gd name="connsiteY15" fmla="*/ 573882 h 1019176"/>
              <a:gd name="connsiteX16" fmla="*/ 67024 w 593279"/>
              <a:gd name="connsiteY16" fmla="*/ 997745 h 1019176"/>
              <a:gd name="connsiteX0" fmla="*/ 67024 w 648049"/>
              <a:gd name="connsiteY0" fmla="*/ 976314 h 997745"/>
              <a:gd name="connsiteX1" fmla="*/ 107504 w 648049"/>
              <a:gd name="connsiteY1" fmla="*/ 997745 h 997745"/>
              <a:gd name="connsiteX2" fmla="*/ 167035 w 648049"/>
              <a:gd name="connsiteY2" fmla="*/ 969170 h 997745"/>
              <a:gd name="connsiteX3" fmla="*/ 243235 w 648049"/>
              <a:gd name="connsiteY3" fmla="*/ 914401 h 997745"/>
              <a:gd name="connsiteX4" fmla="*/ 321816 w 648049"/>
              <a:gd name="connsiteY4" fmla="*/ 819151 h 997745"/>
              <a:gd name="connsiteX5" fmla="*/ 378966 w 648049"/>
              <a:gd name="connsiteY5" fmla="*/ 692943 h 997745"/>
              <a:gd name="connsiteX6" fmla="*/ 431354 w 648049"/>
              <a:gd name="connsiteY6" fmla="*/ 583406 h 997745"/>
              <a:gd name="connsiteX7" fmla="*/ 514698 w 648049"/>
              <a:gd name="connsiteY7" fmla="*/ 421481 h 997745"/>
              <a:gd name="connsiteX8" fmla="*/ 567086 w 648049"/>
              <a:gd name="connsiteY8" fmla="*/ 278606 h 997745"/>
              <a:gd name="connsiteX9" fmla="*/ 593279 w 648049"/>
              <a:gd name="connsiteY9" fmla="*/ 166688 h 997745"/>
              <a:gd name="connsiteX10" fmla="*/ 648049 w 648049"/>
              <a:gd name="connsiteY10" fmla="*/ 0 h 997745"/>
              <a:gd name="connsiteX11" fmla="*/ 226567 w 648049"/>
              <a:gd name="connsiteY11" fmla="*/ 54769 h 997745"/>
              <a:gd name="connsiteX12" fmla="*/ 174179 w 648049"/>
              <a:gd name="connsiteY12" fmla="*/ 233363 h 997745"/>
              <a:gd name="connsiteX13" fmla="*/ 174179 w 648049"/>
              <a:gd name="connsiteY13" fmla="*/ 319089 h 997745"/>
              <a:gd name="connsiteX14" fmla="*/ 83691 w 648049"/>
              <a:gd name="connsiteY14" fmla="*/ 509588 h 997745"/>
              <a:gd name="connsiteX15" fmla="*/ 346 w 648049"/>
              <a:gd name="connsiteY15" fmla="*/ 552451 h 997745"/>
              <a:gd name="connsiteX16" fmla="*/ 67024 w 648049"/>
              <a:gd name="connsiteY16" fmla="*/ 976314 h 997745"/>
              <a:gd name="connsiteX0" fmla="*/ 67024 w 648049"/>
              <a:gd name="connsiteY0" fmla="*/ 976314 h 997745"/>
              <a:gd name="connsiteX1" fmla="*/ 107504 w 648049"/>
              <a:gd name="connsiteY1" fmla="*/ 997745 h 997745"/>
              <a:gd name="connsiteX2" fmla="*/ 167035 w 648049"/>
              <a:gd name="connsiteY2" fmla="*/ 969170 h 997745"/>
              <a:gd name="connsiteX3" fmla="*/ 243235 w 648049"/>
              <a:gd name="connsiteY3" fmla="*/ 914401 h 997745"/>
              <a:gd name="connsiteX4" fmla="*/ 321816 w 648049"/>
              <a:gd name="connsiteY4" fmla="*/ 819151 h 997745"/>
              <a:gd name="connsiteX5" fmla="*/ 378966 w 648049"/>
              <a:gd name="connsiteY5" fmla="*/ 692943 h 997745"/>
              <a:gd name="connsiteX6" fmla="*/ 431354 w 648049"/>
              <a:gd name="connsiteY6" fmla="*/ 583406 h 997745"/>
              <a:gd name="connsiteX7" fmla="*/ 514698 w 648049"/>
              <a:gd name="connsiteY7" fmla="*/ 421481 h 997745"/>
              <a:gd name="connsiteX8" fmla="*/ 567086 w 648049"/>
              <a:gd name="connsiteY8" fmla="*/ 278606 h 997745"/>
              <a:gd name="connsiteX9" fmla="*/ 593279 w 648049"/>
              <a:gd name="connsiteY9" fmla="*/ 166688 h 997745"/>
              <a:gd name="connsiteX10" fmla="*/ 648049 w 648049"/>
              <a:gd name="connsiteY10" fmla="*/ 0 h 997745"/>
              <a:gd name="connsiteX11" fmla="*/ 226567 w 648049"/>
              <a:gd name="connsiteY11" fmla="*/ 54769 h 997745"/>
              <a:gd name="connsiteX12" fmla="*/ 205135 w 648049"/>
              <a:gd name="connsiteY12" fmla="*/ 233363 h 997745"/>
              <a:gd name="connsiteX13" fmla="*/ 174179 w 648049"/>
              <a:gd name="connsiteY13" fmla="*/ 319089 h 997745"/>
              <a:gd name="connsiteX14" fmla="*/ 83691 w 648049"/>
              <a:gd name="connsiteY14" fmla="*/ 509588 h 997745"/>
              <a:gd name="connsiteX15" fmla="*/ 346 w 648049"/>
              <a:gd name="connsiteY15" fmla="*/ 552451 h 997745"/>
              <a:gd name="connsiteX16" fmla="*/ 67024 w 648049"/>
              <a:gd name="connsiteY16" fmla="*/ 976314 h 997745"/>
              <a:gd name="connsiteX0" fmla="*/ 67024 w 648049"/>
              <a:gd name="connsiteY0" fmla="*/ 976314 h 997745"/>
              <a:gd name="connsiteX1" fmla="*/ 107504 w 648049"/>
              <a:gd name="connsiteY1" fmla="*/ 997745 h 997745"/>
              <a:gd name="connsiteX2" fmla="*/ 167035 w 648049"/>
              <a:gd name="connsiteY2" fmla="*/ 969170 h 997745"/>
              <a:gd name="connsiteX3" fmla="*/ 243235 w 648049"/>
              <a:gd name="connsiteY3" fmla="*/ 914401 h 997745"/>
              <a:gd name="connsiteX4" fmla="*/ 321816 w 648049"/>
              <a:gd name="connsiteY4" fmla="*/ 819151 h 997745"/>
              <a:gd name="connsiteX5" fmla="*/ 378966 w 648049"/>
              <a:gd name="connsiteY5" fmla="*/ 692943 h 997745"/>
              <a:gd name="connsiteX6" fmla="*/ 431354 w 648049"/>
              <a:gd name="connsiteY6" fmla="*/ 583406 h 997745"/>
              <a:gd name="connsiteX7" fmla="*/ 514698 w 648049"/>
              <a:gd name="connsiteY7" fmla="*/ 421481 h 997745"/>
              <a:gd name="connsiteX8" fmla="*/ 567086 w 648049"/>
              <a:gd name="connsiteY8" fmla="*/ 278606 h 997745"/>
              <a:gd name="connsiteX9" fmla="*/ 593279 w 648049"/>
              <a:gd name="connsiteY9" fmla="*/ 166688 h 997745"/>
              <a:gd name="connsiteX10" fmla="*/ 648049 w 648049"/>
              <a:gd name="connsiteY10" fmla="*/ 0 h 997745"/>
              <a:gd name="connsiteX11" fmla="*/ 267048 w 648049"/>
              <a:gd name="connsiteY11" fmla="*/ 42862 h 997745"/>
              <a:gd name="connsiteX12" fmla="*/ 205135 w 648049"/>
              <a:gd name="connsiteY12" fmla="*/ 233363 h 997745"/>
              <a:gd name="connsiteX13" fmla="*/ 174179 w 648049"/>
              <a:gd name="connsiteY13" fmla="*/ 319089 h 997745"/>
              <a:gd name="connsiteX14" fmla="*/ 83691 w 648049"/>
              <a:gd name="connsiteY14" fmla="*/ 509588 h 997745"/>
              <a:gd name="connsiteX15" fmla="*/ 346 w 648049"/>
              <a:gd name="connsiteY15" fmla="*/ 552451 h 997745"/>
              <a:gd name="connsiteX16" fmla="*/ 67024 w 648049"/>
              <a:gd name="connsiteY16" fmla="*/ 976314 h 997745"/>
              <a:gd name="connsiteX0" fmla="*/ 67024 w 648049"/>
              <a:gd name="connsiteY0" fmla="*/ 976314 h 997745"/>
              <a:gd name="connsiteX1" fmla="*/ 107504 w 648049"/>
              <a:gd name="connsiteY1" fmla="*/ 997745 h 997745"/>
              <a:gd name="connsiteX2" fmla="*/ 167035 w 648049"/>
              <a:gd name="connsiteY2" fmla="*/ 969170 h 997745"/>
              <a:gd name="connsiteX3" fmla="*/ 243235 w 648049"/>
              <a:gd name="connsiteY3" fmla="*/ 914401 h 997745"/>
              <a:gd name="connsiteX4" fmla="*/ 321816 w 648049"/>
              <a:gd name="connsiteY4" fmla="*/ 819151 h 997745"/>
              <a:gd name="connsiteX5" fmla="*/ 393254 w 648049"/>
              <a:gd name="connsiteY5" fmla="*/ 690562 h 997745"/>
              <a:gd name="connsiteX6" fmla="*/ 431354 w 648049"/>
              <a:gd name="connsiteY6" fmla="*/ 583406 h 997745"/>
              <a:gd name="connsiteX7" fmla="*/ 514698 w 648049"/>
              <a:gd name="connsiteY7" fmla="*/ 421481 h 997745"/>
              <a:gd name="connsiteX8" fmla="*/ 567086 w 648049"/>
              <a:gd name="connsiteY8" fmla="*/ 278606 h 997745"/>
              <a:gd name="connsiteX9" fmla="*/ 593279 w 648049"/>
              <a:gd name="connsiteY9" fmla="*/ 166688 h 997745"/>
              <a:gd name="connsiteX10" fmla="*/ 648049 w 648049"/>
              <a:gd name="connsiteY10" fmla="*/ 0 h 997745"/>
              <a:gd name="connsiteX11" fmla="*/ 267048 w 648049"/>
              <a:gd name="connsiteY11" fmla="*/ 42862 h 997745"/>
              <a:gd name="connsiteX12" fmla="*/ 205135 w 648049"/>
              <a:gd name="connsiteY12" fmla="*/ 233363 h 997745"/>
              <a:gd name="connsiteX13" fmla="*/ 174179 w 648049"/>
              <a:gd name="connsiteY13" fmla="*/ 319089 h 997745"/>
              <a:gd name="connsiteX14" fmla="*/ 83691 w 648049"/>
              <a:gd name="connsiteY14" fmla="*/ 509588 h 997745"/>
              <a:gd name="connsiteX15" fmla="*/ 346 w 648049"/>
              <a:gd name="connsiteY15" fmla="*/ 552451 h 997745"/>
              <a:gd name="connsiteX16" fmla="*/ 67024 w 648049"/>
              <a:gd name="connsiteY16" fmla="*/ 976314 h 997745"/>
              <a:gd name="connsiteX0" fmla="*/ 67024 w 648049"/>
              <a:gd name="connsiteY0" fmla="*/ 976314 h 997745"/>
              <a:gd name="connsiteX1" fmla="*/ 107504 w 648049"/>
              <a:gd name="connsiteY1" fmla="*/ 997745 h 997745"/>
              <a:gd name="connsiteX2" fmla="*/ 167035 w 648049"/>
              <a:gd name="connsiteY2" fmla="*/ 969170 h 997745"/>
              <a:gd name="connsiteX3" fmla="*/ 243235 w 648049"/>
              <a:gd name="connsiteY3" fmla="*/ 914401 h 997745"/>
              <a:gd name="connsiteX4" fmla="*/ 345628 w 648049"/>
              <a:gd name="connsiteY4" fmla="*/ 795338 h 997745"/>
              <a:gd name="connsiteX5" fmla="*/ 393254 w 648049"/>
              <a:gd name="connsiteY5" fmla="*/ 690562 h 997745"/>
              <a:gd name="connsiteX6" fmla="*/ 431354 w 648049"/>
              <a:gd name="connsiteY6" fmla="*/ 583406 h 997745"/>
              <a:gd name="connsiteX7" fmla="*/ 514698 w 648049"/>
              <a:gd name="connsiteY7" fmla="*/ 421481 h 997745"/>
              <a:gd name="connsiteX8" fmla="*/ 567086 w 648049"/>
              <a:gd name="connsiteY8" fmla="*/ 278606 h 997745"/>
              <a:gd name="connsiteX9" fmla="*/ 593279 w 648049"/>
              <a:gd name="connsiteY9" fmla="*/ 166688 h 997745"/>
              <a:gd name="connsiteX10" fmla="*/ 648049 w 648049"/>
              <a:gd name="connsiteY10" fmla="*/ 0 h 997745"/>
              <a:gd name="connsiteX11" fmla="*/ 267048 w 648049"/>
              <a:gd name="connsiteY11" fmla="*/ 42862 h 997745"/>
              <a:gd name="connsiteX12" fmla="*/ 205135 w 648049"/>
              <a:gd name="connsiteY12" fmla="*/ 233363 h 997745"/>
              <a:gd name="connsiteX13" fmla="*/ 174179 w 648049"/>
              <a:gd name="connsiteY13" fmla="*/ 319089 h 997745"/>
              <a:gd name="connsiteX14" fmla="*/ 83691 w 648049"/>
              <a:gd name="connsiteY14" fmla="*/ 509588 h 997745"/>
              <a:gd name="connsiteX15" fmla="*/ 346 w 648049"/>
              <a:gd name="connsiteY15" fmla="*/ 552451 h 997745"/>
              <a:gd name="connsiteX16" fmla="*/ 67024 w 648049"/>
              <a:gd name="connsiteY16" fmla="*/ 976314 h 997745"/>
              <a:gd name="connsiteX0" fmla="*/ 67024 w 648049"/>
              <a:gd name="connsiteY0" fmla="*/ 976314 h 997745"/>
              <a:gd name="connsiteX1" fmla="*/ 107504 w 648049"/>
              <a:gd name="connsiteY1" fmla="*/ 997745 h 997745"/>
              <a:gd name="connsiteX2" fmla="*/ 167035 w 648049"/>
              <a:gd name="connsiteY2" fmla="*/ 969170 h 997745"/>
              <a:gd name="connsiteX3" fmla="*/ 243235 w 648049"/>
              <a:gd name="connsiteY3" fmla="*/ 914401 h 997745"/>
              <a:gd name="connsiteX4" fmla="*/ 345628 w 648049"/>
              <a:gd name="connsiteY4" fmla="*/ 795338 h 997745"/>
              <a:gd name="connsiteX5" fmla="*/ 393254 w 648049"/>
              <a:gd name="connsiteY5" fmla="*/ 690562 h 997745"/>
              <a:gd name="connsiteX6" fmla="*/ 431354 w 648049"/>
              <a:gd name="connsiteY6" fmla="*/ 583406 h 997745"/>
              <a:gd name="connsiteX7" fmla="*/ 514698 w 648049"/>
              <a:gd name="connsiteY7" fmla="*/ 421481 h 997745"/>
              <a:gd name="connsiteX8" fmla="*/ 567086 w 648049"/>
              <a:gd name="connsiteY8" fmla="*/ 278606 h 997745"/>
              <a:gd name="connsiteX9" fmla="*/ 593279 w 648049"/>
              <a:gd name="connsiteY9" fmla="*/ 166688 h 997745"/>
              <a:gd name="connsiteX10" fmla="*/ 648049 w 648049"/>
              <a:gd name="connsiteY10" fmla="*/ 0 h 997745"/>
              <a:gd name="connsiteX11" fmla="*/ 267048 w 648049"/>
              <a:gd name="connsiteY11" fmla="*/ 42862 h 997745"/>
              <a:gd name="connsiteX12" fmla="*/ 205135 w 648049"/>
              <a:gd name="connsiteY12" fmla="*/ 233363 h 997745"/>
              <a:gd name="connsiteX13" fmla="*/ 174179 w 648049"/>
              <a:gd name="connsiteY13" fmla="*/ 319089 h 997745"/>
              <a:gd name="connsiteX14" fmla="*/ 83691 w 648049"/>
              <a:gd name="connsiteY14" fmla="*/ 509588 h 997745"/>
              <a:gd name="connsiteX15" fmla="*/ 346 w 648049"/>
              <a:gd name="connsiteY15" fmla="*/ 552451 h 997745"/>
              <a:gd name="connsiteX16" fmla="*/ 67024 w 648049"/>
              <a:gd name="connsiteY16" fmla="*/ 976314 h 997745"/>
              <a:gd name="connsiteX0" fmla="*/ 67024 w 648049"/>
              <a:gd name="connsiteY0" fmla="*/ 976314 h 997745"/>
              <a:gd name="connsiteX1" fmla="*/ 107504 w 648049"/>
              <a:gd name="connsiteY1" fmla="*/ 997745 h 997745"/>
              <a:gd name="connsiteX2" fmla="*/ 167035 w 648049"/>
              <a:gd name="connsiteY2" fmla="*/ 969170 h 997745"/>
              <a:gd name="connsiteX3" fmla="*/ 243235 w 648049"/>
              <a:gd name="connsiteY3" fmla="*/ 914401 h 997745"/>
              <a:gd name="connsiteX4" fmla="*/ 345628 w 648049"/>
              <a:gd name="connsiteY4" fmla="*/ 795338 h 997745"/>
              <a:gd name="connsiteX5" fmla="*/ 393254 w 648049"/>
              <a:gd name="connsiteY5" fmla="*/ 690562 h 997745"/>
              <a:gd name="connsiteX6" fmla="*/ 431354 w 648049"/>
              <a:gd name="connsiteY6" fmla="*/ 583406 h 997745"/>
              <a:gd name="connsiteX7" fmla="*/ 514698 w 648049"/>
              <a:gd name="connsiteY7" fmla="*/ 421481 h 997745"/>
              <a:gd name="connsiteX8" fmla="*/ 567086 w 648049"/>
              <a:gd name="connsiteY8" fmla="*/ 278606 h 997745"/>
              <a:gd name="connsiteX9" fmla="*/ 593279 w 648049"/>
              <a:gd name="connsiteY9" fmla="*/ 166688 h 997745"/>
              <a:gd name="connsiteX10" fmla="*/ 648049 w 648049"/>
              <a:gd name="connsiteY10" fmla="*/ 0 h 997745"/>
              <a:gd name="connsiteX11" fmla="*/ 267048 w 648049"/>
              <a:gd name="connsiteY11" fmla="*/ 42862 h 997745"/>
              <a:gd name="connsiteX12" fmla="*/ 205135 w 648049"/>
              <a:gd name="connsiteY12" fmla="*/ 233363 h 997745"/>
              <a:gd name="connsiteX13" fmla="*/ 174179 w 648049"/>
              <a:gd name="connsiteY13" fmla="*/ 319089 h 997745"/>
              <a:gd name="connsiteX14" fmla="*/ 83691 w 648049"/>
              <a:gd name="connsiteY14" fmla="*/ 509588 h 997745"/>
              <a:gd name="connsiteX15" fmla="*/ 346 w 648049"/>
              <a:gd name="connsiteY15" fmla="*/ 552451 h 997745"/>
              <a:gd name="connsiteX16" fmla="*/ 67024 w 648049"/>
              <a:gd name="connsiteY16" fmla="*/ 976314 h 997745"/>
              <a:gd name="connsiteX0" fmla="*/ 67024 w 648049"/>
              <a:gd name="connsiteY0" fmla="*/ 976314 h 997745"/>
              <a:gd name="connsiteX1" fmla="*/ 107504 w 648049"/>
              <a:gd name="connsiteY1" fmla="*/ 997745 h 997745"/>
              <a:gd name="connsiteX2" fmla="*/ 167035 w 648049"/>
              <a:gd name="connsiteY2" fmla="*/ 969170 h 997745"/>
              <a:gd name="connsiteX3" fmla="*/ 243235 w 648049"/>
              <a:gd name="connsiteY3" fmla="*/ 914401 h 997745"/>
              <a:gd name="connsiteX4" fmla="*/ 345628 w 648049"/>
              <a:gd name="connsiteY4" fmla="*/ 795338 h 997745"/>
              <a:gd name="connsiteX5" fmla="*/ 393254 w 648049"/>
              <a:gd name="connsiteY5" fmla="*/ 690562 h 997745"/>
              <a:gd name="connsiteX6" fmla="*/ 431354 w 648049"/>
              <a:gd name="connsiteY6" fmla="*/ 583406 h 997745"/>
              <a:gd name="connsiteX7" fmla="*/ 514698 w 648049"/>
              <a:gd name="connsiteY7" fmla="*/ 421481 h 997745"/>
              <a:gd name="connsiteX8" fmla="*/ 567086 w 648049"/>
              <a:gd name="connsiteY8" fmla="*/ 278606 h 997745"/>
              <a:gd name="connsiteX9" fmla="*/ 593279 w 648049"/>
              <a:gd name="connsiteY9" fmla="*/ 166688 h 997745"/>
              <a:gd name="connsiteX10" fmla="*/ 648049 w 648049"/>
              <a:gd name="connsiteY10" fmla="*/ 0 h 997745"/>
              <a:gd name="connsiteX11" fmla="*/ 267048 w 648049"/>
              <a:gd name="connsiteY11" fmla="*/ 42862 h 997745"/>
              <a:gd name="connsiteX12" fmla="*/ 205135 w 648049"/>
              <a:gd name="connsiteY12" fmla="*/ 233363 h 997745"/>
              <a:gd name="connsiteX13" fmla="*/ 174179 w 648049"/>
              <a:gd name="connsiteY13" fmla="*/ 319089 h 997745"/>
              <a:gd name="connsiteX14" fmla="*/ 83691 w 648049"/>
              <a:gd name="connsiteY14" fmla="*/ 509588 h 997745"/>
              <a:gd name="connsiteX15" fmla="*/ 346 w 648049"/>
              <a:gd name="connsiteY15" fmla="*/ 552451 h 997745"/>
              <a:gd name="connsiteX16" fmla="*/ 67024 w 648049"/>
              <a:gd name="connsiteY16" fmla="*/ 976314 h 997745"/>
              <a:gd name="connsiteX0" fmla="*/ 67024 w 648049"/>
              <a:gd name="connsiteY0" fmla="*/ 976314 h 997745"/>
              <a:gd name="connsiteX1" fmla="*/ 107504 w 648049"/>
              <a:gd name="connsiteY1" fmla="*/ 997745 h 997745"/>
              <a:gd name="connsiteX2" fmla="*/ 167035 w 648049"/>
              <a:gd name="connsiteY2" fmla="*/ 969170 h 997745"/>
              <a:gd name="connsiteX3" fmla="*/ 243235 w 648049"/>
              <a:gd name="connsiteY3" fmla="*/ 914401 h 997745"/>
              <a:gd name="connsiteX4" fmla="*/ 345628 w 648049"/>
              <a:gd name="connsiteY4" fmla="*/ 795338 h 997745"/>
              <a:gd name="connsiteX5" fmla="*/ 393254 w 648049"/>
              <a:gd name="connsiteY5" fmla="*/ 690562 h 997745"/>
              <a:gd name="connsiteX6" fmla="*/ 431354 w 648049"/>
              <a:gd name="connsiteY6" fmla="*/ 583406 h 997745"/>
              <a:gd name="connsiteX7" fmla="*/ 514698 w 648049"/>
              <a:gd name="connsiteY7" fmla="*/ 421481 h 997745"/>
              <a:gd name="connsiteX8" fmla="*/ 567086 w 648049"/>
              <a:gd name="connsiteY8" fmla="*/ 278606 h 997745"/>
              <a:gd name="connsiteX9" fmla="*/ 593279 w 648049"/>
              <a:gd name="connsiteY9" fmla="*/ 166688 h 997745"/>
              <a:gd name="connsiteX10" fmla="*/ 648049 w 648049"/>
              <a:gd name="connsiteY10" fmla="*/ 0 h 997745"/>
              <a:gd name="connsiteX11" fmla="*/ 267048 w 648049"/>
              <a:gd name="connsiteY11" fmla="*/ 42862 h 997745"/>
              <a:gd name="connsiteX12" fmla="*/ 205135 w 648049"/>
              <a:gd name="connsiteY12" fmla="*/ 233363 h 997745"/>
              <a:gd name="connsiteX13" fmla="*/ 174179 w 648049"/>
              <a:gd name="connsiteY13" fmla="*/ 319089 h 997745"/>
              <a:gd name="connsiteX14" fmla="*/ 83691 w 648049"/>
              <a:gd name="connsiteY14" fmla="*/ 509588 h 997745"/>
              <a:gd name="connsiteX15" fmla="*/ 346 w 648049"/>
              <a:gd name="connsiteY15" fmla="*/ 552451 h 997745"/>
              <a:gd name="connsiteX16" fmla="*/ 67024 w 648049"/>
              <a:gd name="connsiteY16" fmla="*/ 976314 h 997745"/>
              <a:gd name="connsiteX0" fmla="*/ 67024 w 648049"/>
              <a:gd name="connsiteY0" fmla="*/ 976314 h 997745"/>
              <a:gd name="connsiteX1" fmla="*/ 107504 w 648049"/>
              <a:gd name="connsiteY1" fmla="*/ 997745 h 997745"/>
              <a:gd name="connsiteX2" fmla="*/ 167035 w 648049"/>
              <a:gd name="connsiteY2" fmla="*/ 969170 h 997745"/>
              <a:gd name="connsiteX3" fmla="*/ 243235 w 648049"/>
              <a:gd name="connsiteY3" fmla="*/ 914401 h 997745"/>
              <a:gd name="connsiteX4" fmla="*/ 345628 w 648049"/>
              <a:gd name="connsiteY4" fmla="*/ 795338 h 997745"/>
              <a:gd name="connsiteX5" fmla="*/ 393254 w 648049"/>
              <a:gd name="connsiteY5" fmla="*/ 690562 h 997745"/>
              <a:gd name="connsiteX6" fmla="*/ 431354 w 648049"/>
              <a:gd name="connsiteY6" fmla="*/ 583406 h 997745"/>
              <a:gd name="connsiteX7" fmla="*/ 514698 w 648049"/>
              <a:gd name="connsiteY7" fmla="*/ 421481 h 997745"/>
              <a:gd name="connsiteX8" fmla="*/ 567086 w 648049"/>
              <a:gd name="connsiteY8" fmla="*/ 278606 h 997745"/>
              <a:gd name="connsiteX9" fmla="*/ 593279 w 648049"/>
              <a:gd name="connsiteY9" fmla="*/ 166688 h 997745"/>
              <a:gd name="connsiteX10" fmla="*/ 648049 w 648049"/>
              <a:gd name="connsiteY10" fmla="*/ 0 h 997745"/>
              <a:gd name="connsiteX11" fmla="*/ 267048 w 648049"/>
              <a:gd name="connsiteY11" fmla="*/ 42862 h 997745"/>
              <a:gd name="connsiteX12" fmla="*/ 205135 w 648049"/>
              <a:gd name="connsiteY12" fmla="*/ 233363 h 997745"/>
              <a:gd name="connsiteX13" fmla="*/ 174179 w 648049"/>
              <a:gd name="connsiteY13" fmla="*/ 319089 h 997745"/>
              <a:gd name="connsiteX14" fmla="*/ 83691 w 648049"/>
              <a:gd name="connsiteY14" fmla="*/ 509588 h 997745"/>
              <a:gd name="connsiteX15" fmla="*/ 346 w 648049"/>
              <a:gd name="connsiteY15" fmla="*/ 552451 h 997745"/>
              <a:gd name="connsiteX16" fmla="*/ 67024 w 648049"/>
              <a:gd name="connsiteY16" fmla="*/ 976314 h 997745"/>
              <a:gd name="connsiteX0" fmla="*/ 67024 w 648049"/>
              <a:gd name="connsiteY0" fmla="*/ 976314 h 997745"/>
              <a:gd name="connsiteX1" fmla="*/ 107504 w 648049"/>
              <a:gd name="connsiteY1" fmla="*/ 997745 h 997745"/>
              <a:gd name="connsiteX2" fmla="*/ 167035 w 648049"/>
              <a:gd name="connsiteY2" fmla="*/ 969170 h 997745"/>
              <a:gd name="connsiteX3" fmla="*/ 243235 w 648049"/>
              <a:gd name="connsiteY3" fmla="*/ 914401 h 997745"/>
              <a:gd name="connsiteX4" fmla="*/ 345628 w 648049"/>
              <a:gd name="connsiteY4" fmla="*/ 795338 h 997745"/>
              <a:gd name="connsiteX5" fmla="*/ 393254 w 648049"/>
              <a:gd name="connsiteY5" fmla="*/ 690562 h 997745"/>
              <a:gd name="connsiteX6" fmla="*/ 431354 w 648049"/>
              <a:gd name="connsiteY6" fmla="*/ 583406 h 997745"/>
              <a:gd name="connsiteX7" fmla="*/ 514698 w 648049"/>
              <a:gd name="connsiteY7" fmla="*/ 421481 h 997745"/>
              <a:gd name="connsiteX8" fmla="*/ 567086 w 648049"/>
              <a:gd name="connsiteY8" fmla="*/ 278606 h 997745"/>
              <a:gd name="connsiteX9" fmla="*/ 593279 w 648049"/>
              <a:gd name="connsiteY9" fmla="*/ 166688 h 997745"/>
              <a:gd name="connsiteX10" fmla="*/ 648049 w 648049"/>
              <a:gd name="connsiteY10" fmla="*/ 0 h 997745"/>
              <a:gd name="connsiteX11" fmla="*/ 267048 w 648049"/>
              <a:gd name="connsiteY11" fmla="*/ 42862 h 997745"/>
              <a:gd name="connsiteX12" fmla="*/ 205135 w 648049"/>
              <a:gd name="connsiteY12" fmla="*/ 233363 h 997745"/>
              <a:gd name="connsiteX13" fmla="*/ 174179 w 648049"/>
              <a:gd name="connsiteY13" fmla="*/ 319089 h 997745"/>
              <a:gd name="connsiteX14" fmla="*/ 83691 w 648049"/>
              <a:gd name="connsiteY14" fmla="*/ 509588 h 997745"/>
              <a:gd name="connsiteX15" fmla="*/ 346 w 648049"/>
              <a:gd name="connsiteY15" fmla="*/ 552451 h 997745"/>
              <a:gd name="connsiteX16" fmla="*/ 67024 w 648049"/>
              <a:gd name="connsiteY16" fmla="*/ 976314 h 997745"/>
              <a:gd name="connsiteX0" fmla="*/ 67024 w 648049"/>
              <a:gd name="connsiteY0" fmla="*/ 976314 h 997745"/>
              <a:gd name="connsiteX1" fmla="*/ 107504 w 648049"/>
              <a:gd name="connsiteY1" fmla="*/ 997745 h 997745"/>
              <a:gd name="connsiteX2" fmla="*/ 167035 w 648049"/>
              <a:gd name="connsiteY2" fmla="*/ 969170 h 997745"/>
              <a:gd name="connsiteX3" fmla="*/ 243235 w 648049"/>
              <a:gd name="connsiteY3" fmla="*/ 914401 h 997745"/>
              <a:gd name="connsiteX4" fmla="*/ 393254 w 648049"/>
              <a:gd name="connsiteY4" fmla="*/ 690562 h 997745"/>
              <a:gd name="connsiteX5" fmla="*/ 431354 w 648049"/>
              <a:gd name="connsiteY5" fmla="*/ 583406 h 997745"/>
              <a:gd name="connsiteX6" fmla="*/ 514698 w 648049"/>
              <a:gd name="connsiteY6" fmla="*/ 421481 h 997745"/>
              <a:gd name="connsiteX7" fmla="*/ 567086 w 648049"/>
              <a:gd name="connsiteY7" fmla="*/ 278606 h 997745"/>
              <a:gd name="connsiteX8" fmla="*/ 593279 w 648049"/>
              <a:gd name="connsiteY8" fmla="*/ 166688 h 997745"/>
              <a:gd name="connsiteX9" fmla="*/ 648049 w 648049"/>
              <a:gd name="connsiteY9" fmla="*/ 0 h 997745"/>
              <a:gd name="connsiteX10" fmla="*/ 267048 w 648049"/>
              <a:gd name="connsiteY10" fmla="*/ 42862 h 997745"/>
              <a:gd name="connsiteX11" fmla="*/ 205135 w 648049"/>
              <a:gd name="connsiteY11" fmla="*/ 233363 h 997745"/>
              <a:gd name="connsiteX12" fmla="*/ 174179 w 648049"/>
              <a:gd name="connsiteY12" fmla="*/ 319089 h 997745"/>
              <a:gd name="connsiteX13" fmla="*/ 83691 w 648049"/>
              <a:gd name="connsiteY13" fmla="*/ 509588 h 997745"/>
              <a:gd name="connsiteX14" fmla="*/ 346 w 648049"/>
              <a:gd name="connsiteY14" fmla="*/ 552451 h 997745"/>
              <a:gd name="connsiteX15" fmla="*/ 67024 w 648049"/>
              <a:gd name="connsiteY15" fmla="*/ 976314 h 997745"/>
              <a:gd name="connsiteX0" fmla="*/ 67024 w 648049"/>
              <a:gd name="connsiteY0" fmla="*/ 976314 h 997745"/>
              <a:gd name="connsiteX1" fmla="*/ 107504 w 648049"/>
              <a:gd name="connsiteY1" fmla="*/ 997745 h 997745"/>
              <a:gd name="connsiteX2" fmla="*/ 167035 w 648049"/>
              <a:gd name="connsiteY2" fmla="*/ 969170 h 997745"/>
              <a:gd name="connsiteX3" fmla="*/ 243235 w 648049"/>
              <a:gd name="connsiteY3" fmla="*/ 914401 h 997745"/>
              <a:gd name="connsiteX4" fmla="*/ 331341 w 648049"/>
              <a:gd name="connsiteY4" fmla="*/ 790576 h 997745"/>
              <a:gd name="connsiteX5" fmla="*/ 393254 w 648049"/>
              <a:gd name="connsiteY5" fmla="*/ 690562 h 997745"/>
              <a:gd name="connsiteX6" fmla="*/ 431354 w 648049"/>
              <a:gd name="connsiteY6" fmla="*/ 583406 h 997745"/>
              <a:gd name="connsiteX7" fmla="*/ 514698 w 648049"/>
              <a:gd name="connsiteY7" fmla="*/ 421481 h 997745"/>
              <a:gd name="connsiteX8" fmla="*/ 567086 w 648049"/>
              <a:gd name="connsiteY8" fmla="*/ 278606 h 997745"/>
              <a:gd name="connsiteX9" fmla="*/ 593279 w 648049"/>
              <a:gd name="connsiteY9" fmla="*/ 166688 h 997745"/>
              <a:gd name="connsiteX10" fmla="*/ 648049 w 648049"/>
              <a:gd name="connsiteY10" fmla="*/ 0 h 997745"/>
              <a:gd name="connsiteX11" fmla="*/ 267048 w 648049"/>
              <a:gd name="connsiteY11" fmla="*/ 42862 h 997745"/>
              <a:gd name="connsiteX12" fmla="*/ 205135 w 648049"/>
              <a:gd name="connsiteY12" fmla="*/ 233363 h 997745"/>
              <a:gd name="connsiteX13" fmla="*/ 174179 w 648049"/>
              <a:gd name="connsiteY13" fmla="*/ 319089 h 997745"/>
              <a:gd name="connsiteX14" fmla="*/ 83691 w 648049"/>
              <a:gd name="connsiteY14" fmla="*/ 509588 h 997745"/>
              <a:gd name="connsiteX15" fmla="*/ 346 w 648049"/>
              <a:gd name="connsiteY15" fmla="*/ 552451 h 997745"/>
              <a:gd name="connsiteX16" fmla="*/ 67024 w 648049"/>
              <a:gd name="connsiteY16" fmla="*/ 976314 h 997745"/>
              <a:gd name="connsiteX0" fmla="*/ 67024 w 648049"/>
              <a:gd name="connsiteY0" fmla="*/ 976314 h 997745"/>
              <a:gd name="connsiteX1" fmla="*/ 107504 w 648049"/>
              <a:gd name="connsiteY1" fmla="*/ 997745 h 997745"/>
              <a:gd name="connsiteX2" fmla="*/ 167035 w 648049"/>
              <a:gd name="connsiteY2" fmla="*/ 969170 h 997745"/>
              <a:gd name="connsiteX3" fmla="*/ 243235 w 648049"/>
              <a:gd name="connsiteY3" fmla="*/ 914401 h 997745"/>
              <a:gd name="connsiteX4" fmla="*/ 352772 w 648049"/>
              <a:gd name="connsiteY4" fmla="*/ 792958 h 997745"/>
              <a:gd name="connsiteX5" fmla="*/ 393254 w 648049"/>
              <a:gd name="connsiteY5" fmla="*/ 690562 h 997745"/>
              <a:gd name="connsiteX6" fmla="*/ 431354 w 648049"/>
              <a:gd name="connsiteY6" fmla="*/ 583406 h 997745"/>
              <a:gd name="connsiteX7" fmla="*/ 514698 w 648049"/>
              <a:gd name="connsiteY7" fmla="*/ 421481 h 997745"/>
              <a:gd name="connsiteX8" fmla="*/ 567086 w 648049"/>
              <a:gd name="connsiteY8" fmla="*/ 278606 h 997745"/>
              <a:gd name="connsiteX9" fmla="*/ 593279 w 648049"/>
              <a:gd name="connsiteY9" fmla="*/ 166688 h 997745"/>
              <a:gd name="connsiteX10" fmla="*/ 648049 w 648049"/>
              <a:gd name="connsiteY10" fmla="*/ 0 h 997745"/>
              <a:gd name="connsiteX11" fmla="*/ 267048 w 648049"/>
              <a:gd name="connsiteY11" fmla="*/ 42862 h 997745"/>
              <a:gd name="connsiteX12" fmla="*/ 205135 w 648049"/>
              <a:gd name="connsiteY12" fmla="*/ 233363 h 997745"/>
              <a:gd name="connsiteX13" fmla="*/ 174179 w 648049"/>
              <a:gd name="connsiteY13" fmla="*/ 319089 h 997745"/>
              <a:gd name="connsiteX14" fmla="*/ 83691 w 648049"/>
              <a:gd name="connsiteY14" fmla="*/ 509588 h 997745"/>
              <a:gd name="connsiteX15" fmla="*/ 346 w 648049"/>
              <a:gd name="connsiteY15" fmla="*/ 552451 h 997745"/>
              <a:gd name="connsiteX16" fmla="*/ 67024 w 648049"/>
              <a:gd name="connsiteY16" fmla="*/ 976314 h 997745"/>
              <a:gd name="connsiteX0" fmla="*/ 67024 w 648049"/>
              <a:gd name="connsiteY0" fmla="*/ 976314 h 997745"/>
              <a:gd name="connsiteX1" fmla="*/ 107504 w 648049"/>
              <a:gd name="connsiteY1" fmla="*/ 997745 h 997745"/>
              <a:gd name="connsiteX2" fmla="*/ 167035 w 648049"/>
              <a:gd name="connsiteY2" fmla="*/ 969170 h 997745"/>
              <a:gd name="connsiteX3" fmla="*/ 243235 w 648049"/>
              <a:gd name="connsiteY3" fmla="*/ 914401 h 997745"/>
              <a:gd name="connsiteX4" fmla="*/ 352772 w 648049"/>
              <a:gd name="connsiteY4" fmla="*/ 792958 h 997745"/>
              <a:gd name="connsiteX5" fmla="*/ 393254 w 648049"/>
              <a:gd name="connsiteY5" fmla="*/ 690562 h 997745"/>
              <a:gd name="connsiteX6" fmla="*/ 455167 w 648049"/>
              <a:gd name="connsiteY6" fmla="*/ 583406 h 997745"/>
              <a:gd name="connsiteX7" fmla="*/ 514698 w 648049"/>
              <a:gd name="connsiteY7" fmla="*/ 421481 h 997745"/>
              <a:gd name="connsiteX8" fmla="*/ 567086 w 648049"/>
              <a:gd name="connsiteY8" fmla="*/ 278606 h 997745"/>
              <a:gd name="connsiteX9" fmla="*/ 593279 w 648049"/>
              <a:gd name="connsiteY9" fmla="*/ 166688 h 997745"/>
              <a:gd name="connsiteX10" fmla="*/ 648049 w 648049"/>
              <a:gd name="connsiteY10" fmla="*/ 0 h 997745"/>
              <a:gd name="connsiteX11" fmla="*/ 267048 w 648049"/>
              <a:gd name="connsiteY11" fmla="*/ 42862 h 997745"/>
              <a:gd name="connsiteX12" fmla="*/ 205135 w 648049"/>
              <a:gd name="connsiteY12" fmla="*/ 233363 h 997745"/>
              <a:gd name="connsiteX13" fmla="*/ 174179 w 648049"/>
              <a:gd name="connsiteY13" fmla="*/ 319089 h 997745"/>
              <a:gd name="connsiteX14" fmla="*/ 83691 w 648049"/>
              <a:gd name="connsiteY14" fmla="*/ 509588 h 997745"/>
              <a:gd name="connsiteX15" fmla="*/ 346 w 648049"/>
              <a:gd name="connsiteY15" fmla="*/ 552451 h 997745"/>
              <a:gd name="connsiteX16" fmla="*/ 67024 w 648049"/>
              <a:gd name="connsiteY16" fmla="*/ 976314 h 997745"/>
              <a:gd name="connsiteX0" fmla="*/ 67024 w 648049"/>
              <a:gd name="connsiteY0" fmla="*/ 976314 h 997745"/>
              <a:gd name="connsiteX1" fmla="*/ 107504 w 648049"/>
              <a:gd name="connsiteY1" fmla="*/ 997745 h 997745"/>
              <a:gd name="connsiteX2" fmla="*/ 167035 w 648049"/>
              <a:gd name="connsiteY2" fmla="*/ 969170 h 997745"/>
              <a:gd name="connsiteX3" fmla="*/ 243235 w 648049"/>
              <a:gd name="connsiteY3" fmla="*/ 914401 h 997745"/>
              <a:gd name="connsiteX4" fmla="*/ 352772 w 648049"/>
              <a:gd name="connsiteY4" fmla="*/ 792958 h 997745"/>
              <a:gd name="connsiteX5" fmla="*/ 393254 w 648049"/>
              <a:gd name="connsiteY5" fmla="*/ 690562 h 997745"/>
              <a:gd name="connsiteX6" fmla="*/ 455167 w 648049"/>
              <a:gd name="connsiteY6" fmla="*/ 583406 h 997745"/>
              <a:gd name="connsiteX7" fmla="*/ 528986 w 648049"/>
              <a:gd name="connsiteY7" fmla="*/ 421481 h 997745"/>
              <a:gd name="connsiteX8" fmla="*/ 567086 w 648049"/>
              <a:gd name="connsiteY8" fmla="*/ 278606 h 997745"/>
              <a:gd name="connsiteX9" fmla="*/ 593279 w 648049"/>
              <a:gd name="connsiteY9" fmla="*/ 166688 h 997745"/>
              <a:gd name="connsiteX10" fmla="*/ 648049 w 648049"/>
              <a:gd name="connsiteY10" fmla="*/ 0 h 997745"/>
              <a:gd name="connsiteX11" fmla="*/ 267048 w 648049"/>
              <a:gd name="connsiteY11" fmla="*/ 42862 h 997745"/>
              <a:gd name="connsiteX12" fmla="*/ 205135 w 648049"/>
              <a:gd name="connsiteY12" fmla="*/ 233363 h 997745"/>
              <a:gd name="connsiteX13" fmla="*/ 174179 w 648049"/>
              <a:gd name="connsiteY13" fmla="*/ 319089 h 997745"/>
              <a:gd name="connsiteX14" fmla="*/ 83691 w 648049"/>
              <a:gd name="connsiteY14" fmla="*/ 509588 h 997745"/>
              <a:gd name="connsiteX15" fmla="*/ 346 w 648049"/>
              <a:gd name="connsiteY15" fmla="*/ 552451 h 997745"/>
              <a:gd name="connsiteX16" fmla="*/ 67024 w 648049"/>
              <a:gd name="connsiteY16" fmla="*/ 976314 h 997745"/>
              <a:gd name="connsiteX0" fmla="*/ 67024 w 648049"/>
              <a:gd name="connsiteY0" fmla="*/ 976314 h 997745"/>
              <a:gd name="connsiteX1" fmla="*/ 107504 w 648049"/>
              <a:gd name="connsiteY1" fmla="*/ 997745 h 997745"/>
              <a:gd name="connsiteX2" fmla="*/ 167035 w 648049"/>
              <a:gd name="connsiteY2" fmla="*/ 969170 h 997745"/>
              <a:gd name="connsiteX3" fmla="*/ 243235 w 648049"/>
              <a:gd name="connsiteY3" fmla="*/ 914401 h 997745"/>
              <a:gd name="connsiteX4" fmla="*/ 352772 w 648049"/>
              <a:gd name="connsiteY4" fmla="*/ 792958 h 997745"/>
              <a:gd name="connsiteX5" fmla="*/ 393254 w 648049"/>
              <a:gd name="connsiteY5" fmla="*/ 690562 h 997745"/>
              <a:gd name="connsiteX6" fmla="*/ 455167 w 648049"/>
              <a:gd name="connsiteY6" fmla="*/ 583406 h 997745"/>
              <a:gd name="connsiteX7" fmla="*/ 528986 w 648049"/>
              <a:gd name="connsiteY7" fmla="*/ 421481 h 997745"/>
              <a:gd name="connsiteX8" fmla="*/ 583755 w 648049"/>
              <a:gd name="connsiteY8" fmla="*/ 283368 h 997745"/>
              <a:gd name="connsiteX9" fmla="*/ 593279 w 648049"/>
              <a:gd name="connsiteY9" fmla="*/ 166688 h 997745"/>
              <a:gd name="connsiteX10" fmla="*/ 648049 w 648049"/>
              <a:gd name="connsiteY10" fmla="*/ 0 h 997745"/>
              <a:gd name="connsiteX11" fmla="*/ 267048 w 648049"/>
              <a:gd name="connsiteY11" fmla="*/ 42862 h 997745"/>
              <a:gd name="connsiteX12" fmla="*/ 205135 w 648049"/>
              <a:gd name="connsiteY12" fmla="*/ 233363 h 997745"/>
              <a:gd name="connsiteX13" fmla="*/ 174179 w 648049"/>
              <a:gd name="connsiteY13" fmla="*/ 319089 h 997745"/>
              <a:gd name="connsiteX14" fmla="*/ 83691 w 648049"/>
              <a:gd name="connsiteY14" fmla="*/ 509588 h 997745"/>
              <a:gd name="connsiteX15" fmla="*/ 346 w 648049"/>
              <a:gd name="connsiteY15" fmla="*/ 552451 h 997745"/>
              <a:gd name="connsiteX16" fmla="*/ 67024 w 648049"/>
              <a:gd name="connsiteY16" fmla="*/ 976314 h 997745"/>
              <a:gd name="connsiteX0" fmla="*/ 67024 w 648049"/>
              <a:gd name="connsiteY0" fmla="*/ 976314 h 997745"/>
              <a:gd name="connsiteX1" fmla="*/ 107504 w 648049"/>
              <a:gd name="connsiteY1" fmla="*/ 997745 h 997745"/>
              <a:gd name="connsiteX2" fmla="*/ 167035 w 648049"/>
              <a:gd name="connsiteY2" fmla="*/ 969170 h 997745"/>
              <a:gd name="connsiteX3" fmla="*/ 243235 w 648049"/>
              <a:gd name="connsiteY3" fmla="*/ 914401 h 997745"/>
              <a:gd name="connsiteX4" fmla="*/ 352772 w 648049"/>
              <a:gd name="connsiteY4" fmla="*/ 792958 h 997745"/>
              <a:gd name="connsiteX5" fmla="*/ 393254 w 648049"/>
              <a:gd name="connsiteY5" fmla="*/ 690562 h 997745"/>
              <a:gd name="connsiteX6" fmla="*/ 455167 w 648049"/>
              <a:gd name="connsiteY6" fmla="*/ 583406 h 997745"/>
              <a:gd name="connsiteX7" fmla="*/ 528986 w 648049"/>
              <a:gd name="connsiteY7" fmla="*/ 421481 h 997745"/>
              <a:gd name="connsiteX8" fmla="*/ 583755 w 648049"/>
              <a:gd name="connsiteY8" fmla="*/ 283368 h 997745"/>
              <a:gd name="connsiteX9" fmla="*/ 621854 w 648049"/>
              <a:gd name="connsiteY9" fmla="*/ 154782 h 997745"/>
              <a:gd name="connsiteX10" fmla="*/ 648049 w 648049"/>
              <a:gd name="connsiteY10" fmla="*/ 0 h 997745"/>
              <a:gd name="connsiteX11" fmla="*/ 267048 w 648049"/>
              <a:gd name="connsiteY11" fmla="*/ 42862 h 997745"/>
              <a:gd name="connsiteX12" fmla="*/ 205135 w 648049"/>
              <a:gd name="connsiteY12" fmla="*/ 233363 h 997745"/>
              <a:gd name="connsiteX13" fmla="*/ 174179 w 648049"/>
              <a:gd name="connsiteY13" fmla="*/ 319089 h 997745"/>
              <a:gd name="connsiteX14" fmla="*/ 83691 w 648049"/>
              <a:gd name="connsiteY14" fmla="*/ 509588 h 997745"/>
              <a:gd name="connsiteX15" fmla="*/ 346 w 648049"/>
              <a:gd name="connsiteY15" fmla="*/ 552451 h 997745"/>
              <a:gd name="connsiteX16" fmla="*/ 67024 w 648049"/>
              <a:gd name="connsiteY16" fmla="*/ 976314 h 997745"/>
              <a:gd name="connsiteX0" fmla="*/ 67024 w 681386"/>
              <a:gd name="connsiteY0" fmla="*/ 942977 h 964408"/>
              <a:gd name="connsiteX1" fmla="*/ 107504 w 681386"/>
              <a:gd name="connsiteY1" fmla="*/ 964408 h 964408"/>
              <a:gd name="connsiteX2" fmla="*/ 167035 w 681386"/>
              <a:gd name="connsiteY2" fmla="*/ 935833 h 964408"/>
              <a:gd name="connsiteX3" fmla="*/ 243235 w 681386"/>
              <a:gd name="connsiteY3" fmla="*/ 881064 h 964408"/>
              <a:gd name="connsiteX4" fmla="*/ 352772 w 681386"/>
              <a:gd name="connsiteY4" fmla="*/ 759621 h 964408"/>
              <a:gd name="connsiteX5" fmla="*/ 393254 w 681386"/>
              <a:gd name="connsiteY5" fmla="*/ 657225 h 964408"/>
              <a:gd name="connsiteX6" fmla="*/ 455167 w 681386"/>
              <a:gd name="connsiteY6" fmla="*/ 550069 h 964408"/>
              <a:gd name="connsiteX7" fmla="*/ 528986 w 681386"/>
              <a:gd name="connsiteY7" fmla="*/ 388144 h 964408"/>
              <a:gd name="connsiteX8" fmla="*/ 583755 w 681386"/>
              <a:gd name="connsiteY8" fmla="*/ 250031 h 964408"/>
              <a:gd name="connsiteX9" fmla="*/ 621854 w 681386"/>
              <a:gd name="connsiteY9" fmla="*/ 121445 h 964408"/>
              <a:gd name="connsiteX10" fmla="*/ 681386 w 681386"/>
              <a:gd name="connsiteY10" fmla="*/ 0 h 964408"/>
              <a:gd name="connsiteX11" fmla="*/ 267048 w 681386"/>
              <a:gd name="connsiteY11" fmla="*/ 9525 h 964408"/>
              <a:gd name="connsiteX12" fmla="*/ 205135 w 681386"/>
              <a:gd name="connsiteY12" fmla="*/ 200026 h 964408"/>
              <a:gd name="connsiteX13" fmla="*/ 174179 w 681386"/>
              <a:gd name="connsiteY13" fmla="*/ 285752 h 964408"/>
              <a:gd name="connsiteX14" fmla="*/ 83691 w 681386"/>
              <a:gd name="connsiteY14" fmla="*/ 476251 h 964408"/>
              <a:gd name="connsiteX15" fmla="*/ 346 w 681386"/>
              <a:gd name="connsiteY15" fmla="*/ 519114 h 964408"/>
              <a:gd name="connsiteX16" fmla="*/ 67024 w 681386"/>
              <a:gd name="connsiteY16" fmla="*/ 942977 h 964408"/>
              <a:gd name="connsiteX0" fmla="*/ 109739 w 724101"/>
              <a:gd name="connsiteY0" fmla="*/ 942977 h 964408"/>
              <a:gd name="connsiteX1" fmla="*/ 150219 w 724101"/>
              <a:gd name="connsiteY1" fmla="*/ 964408 h 964408"/>
              <a:gd name="connsiteX2" fmla="*/ 209750 w 724101"/>
              <a:gd name="connsiteY2" fmla="*/ 935833 h 964408"/>
              <a:gd name="connsiteX3" fmla="*/ 285950 w 724101"/>
              <a:gd name="connsiteY3" fmla="*/ 881064 h 964408"/>
              <a:gd name="connsiteX4" fmla="*/ 395487 w 724101"/>
              <a:gd name="connsiteY4" fmla="*/ 759621 h 964408"/>
              <a:gd name="connsiteX5" fmla="*/ 435969 w 724101"/>
              <a:gd name="connsiteY5" fmla="*/ 657225 h 964408"/>
              <a:gd name="connsiteX6" fmla="*/ 497882 w 724101"/>
              <a:gd name="connsiteY6" fmla="*/ 550069 h 964408"/>
              <a:gd name="connsiteX7" fmla="*/ 571701 w 724101"/>
              <a:gd name="connsiteY7" fmla="*/ 388144 h 964408"/>
              <a:gd name="connsiteX8" fmla="*/ 626470 w 724101"/>
              <a:gd name="connsiteY8" fmla="*/ 250031 h 964408"/>
              <a:gd name="connsiteX9" fmla="*/ 664569 w 724101"/>
              <a:gd name="connsiteY9" fmla="*/ 121445 h 964408"/>
              <a:gd name="connsiteX10" fmla="*/ 724101 w 724101"/>
              <a:gd name="connsiteY10" fmla="*/ 0 h 964408"/>
              <a:gd name="connsiteX11" fmla="*/ 309763 w 724101"/>
              <a:gd name="connsiteY11" fmla="*/ 9525 h 964408"/>
              <a:gd name="connsiteX12" fmla="*/ 247850 w 724101"/>
              <a:gd name="connsiteY12" fmla="*/ 200026 h 964408"/>
              <a:gd name="connsiteX13" fmla="*/ 216894 w 724101"/>
              <a:gd name="connsiteY13" fmla="*/ 285752 h 964408"/>
              <a:gd name="connsiteX14" fmla="*/ 126406 w 724101"/>
              <a:gd name="connsiteY14" fmla="*/ 476251 h 964408"/>
              <a:gd name="connsiteX15" fmla="*/ 198 w 724101"/>
              <a:gd name="connsiteY15" fmla="*/ 452439 h 964408"/>
              <a:gd name="connsiteX16" fmla="*/ 109739 w 724101"/>
              <a:gd name="connsiteY16" fmla="*/ 942977 h 964408"/>
              <a:gd name="connsiteX0" fmla="*/ 109739 w 724101"/>
              <a:gd name="connsiteY0" fmla="*/ 942977 h 964408"/>
              <a:gd name="connsiteX1" fmla="*/ 150219 w 724101"/>
              <a:gd name="connsiteY1" fmla="*/ 964408 h 964408"/>
              <a:gd name="connsiteX2" fmla="*/ 209750 w 724101"/>
              <a:gd name="connsiteY2" fmla="*/ 935833 h 964408"/>
              <a:gd name="connsiteX3" fmla="*/ 285950 w 724101"/>
              <a:gd name="connsiteY3" fmla="*/ 881064 h 964408"/>
              <a:gd name="connsiteX4" fmla="*/ 395487 w 724101"/>
              <a:gd name="connsiteY4" fmla="*/ 759621 h 964408"/>
              <a:gd name="connsiteX5" fmla="*/ 435969 w 724101"/>
              <a:gd name="connsiteY5" fmla="*/ 657225 h 964408"/>
              <a:gd name="connsiteX6" fmla="*/ 497882 w 724101"/>
              <a:gd name="connsiteY6" fmla="*/ 550069 h 964408"/>
              <a:gd name="connsiteX7" fmla="*/ 571701 w 724101"/>
              <a:gd name="connsiteY7" fmla="*/ 388144 h 964408"/>
              <a:gd name="connsiteX8" fmla="*/ 626470 w 724101"/>
              <a:gd name="connsiteY8" fmla="*/ 250031 h 964408"/>
              <a:gd name="connsiteX9" fmla="*/ 664569 w 724101"/>
              <a:gd name="connsiteY9" fmla="*/ 121445 h 964408"/>
              <a:gd name="connsiteX10" fmla="*/ 724101 w 724101"/>
              <a:gd name="connsiteY10" fmla="*/ 0 h 964408"/>
              <a:gd name="connsiteX11" fmla="*/ 309763 w 724101"/>
              <a:gd name="connsiteY11" fmla="*/ 9525 h 964408"/>
              <a:gd name="connsiteX12" fmla="*/ 247850 w 724101"/>
              <a:gd name="connsiteY12" fmla="*/ 200026 h 964408"/>
              <a:gd name="connsiteX13" fmla="*/ 216894 w 724101"/>
              <a:gd name="connsiteY13" fmla="*/ 285752 h 964408"/>
              <a:gd name="connsiteX14" fmla="*/ 100212 w 724101"/>
              <a:gd name="connsiteY14" fmla="*/ 431007 h 964408"/>
              <a:gd name="connsiteX15" fmla="*/ 198 w 724101"/>
              <a:gd name="connsiteY15" fmla="*/ 452439 h 964408"/>
              <a:gd name="connsiteX16" fmla="*/ 109739 w 724101"/>
              <a:gd name="connsiteY16" fmla="*/ 942977 h 964408"/>
              <a:gd name="connsiteX0" fmla="*/ 109739 w 724101"/>
              <a:gd name="connsiteY0" fmla="*/ 942977 h 964408"/>
              <a:gd name="connsiteX1" fmla="*/ 150219 w 724101"/>
              <a:gd name="connsiteY1" fmla="*/ 964408 h 964408"/>
              <a:gd name="connsiteX2" fmla="*/ 209750 w 724101"/>
              <a:gd name="connsiteY2" fmla="*/ 935833 h 964408"/>
              <a:gd name="connsiteX3" fmla="*/ 285950 w 724101"/>
              <a:gd name="connsiteY3" fmla="*/ 881064 h 964408"/>
              <a:gd name="connsiteX4" fmla="*/ 395487 w 724101"/>
              <a:gd name="connsiteY4" fmla="*/ 759621 h 964408"/>
              <a:gd name="connsiteX5" fmla="*/ 435969 w 724101"/>
              <a:gd name="connsiteY5" fmla="*/ 657225 h 964408"/>
              <a:gd name="connsiteX6" fmla="*/ 497882 w 724101"/>
              <a:gd name="connsiteY6" fmla="*/ 550069 h 964408"/>
              <a:gd name="connsiteX7" fmla="*/ 571701 w 724101"/>
              <a:gd name="connsiteY7" fmla="*/ 388144 h 964408"/>
              <a:gd name="connsiteX8" fmla="*/ 626470 w 724101"/>
              <a:gd name="connsiteY8" fmla="*/ 250031 h 964408"/>
              <a:gd name="connsiteX9" fmla="*/ 664569 w 724101"/>
              <a:gd name="connsiteY9" fmla="*/ 121445 h 964408"/>
              <a:gd name="connsiteX10" fmla="*/ 724101 w 724101"/>
              <a:gd name="connsiteY10" fmla="*/ 0 h 964408"/>
              <a:gd name="connsiteX11" fmla="*/ 309763 w 724101"/>
              <a:gd name="connsiteY11" fmla="*/ 9525 h 964408"/>
              <a:gd name="connsiteX12" fmla="*/ 247850 w 724101"/>
              <a:gd name="connsiteY12" fmla="*/ 200026 h 964408"/>
              <a:gd name="connsiteX13" fmla="*/ 200225 w 724101"/>
              <a:gd name="connsiteY13" fmla="*/ 273845 h 964408"/>
              <a:gd name="connsiteX14" fmla="*/ 100212 w 724101"/>
              <a:gd name="connsiteY14" fmla="*/ 431007 h 964408"/>
              <a:gd name="connsiteX15" fmla="*/ 198 w 724101"/>
              <a:gd name="connsiteY15" fmla="*/ 452439 h 964408"/>
              <a:gd name="connsiteX16" fmla="*/ 109739 w 724101"/>
              <a:gd name="connsiteY16" fmla="*/ 942977 h 964408"/>
              <a:gd name="connsiteX0" fmla="*/ 109739 w 724101"/>
              <a:gd name="connsiteY0" fmla="*/ 942977 h 964408"/>
              <a:gd name="connsiteX1" fmla="*/ 150219 w 724101"/>
              <a:gd name="connsiteY1" fmla="*/ 964408 h 964408"/>
              <a:gd name="connsiteX2" fmla="*/ 209750 w 724101"/>
              <a:gd name="connsiteY2" fmla="*/ 935833 h 964408"/>
              <a:gd name="connsiteX3" fmla="*/ 285950 w 724101"/>
              <a:gd name="connsiteY3" fmla="*/ 881064 h 964408"/>
              <a:gd name="connsiteX4" fmla="*/ 395487 w 724101"/>
              <a:gd name="connsiteY4" fmla="*/ 759621 h 964408"/>
              <a:gd name="connsiteX5" fmla="*/ 435969 w 724101"/>
              <a:gd name="connsiteY5" fmla="*/ 657225 h 964408"/>
              <a:gd name="connsiteX6" fmla="*/ 497882 w 724101"/>
              <a:gd name="connsiteY6" fmla="*/ 550069 h 964408"/>
              <a:gd name="connsiteX7" fmla="*/ 571701 w 724101"/>
              <a:gd name="connsiteY7" fmla="*/ 388144 h 964408"/>
              <a:gd name="connsiteX8" fmla="*/ 626470 w 724101"/>
              <a:gd name="connsiteY8" fmla="*/ 250031 h 964408"/>
              <a:gd name="connsiteX9" fmla="*/ 664569 w 724101"/>
              <a:gd name="connsiteY9" fmla="*/ 121445 h 964408"/>
              <a:gd name="connsiteX10" fmla="*/ 724101 w 724101"/>
              <a:gd name="connsiteY10" fmla="*/ 0 h 964408"/>
              <a:gd name="connsiteX11" fmla="*/ 309763 w 724101"/>
              <a:gd name="connsiteY11" fmla="*/ 9525 h 964408"/>
              <a:gd name="connsiteX12" fmla="*/ 247850 w 724101"/>
              <a:gd name="connsiteY12" fmla="*/ 200026 h 964408"/>
              <a:gd name="connsiteX13" fmla="*/ 200225 w 724101"/>
              <a:gd name="connsiteY13" fmla="*/ 273845 h 964408"/>
              <a:gd name="connsiteX14" fmla="*/ 100212 w 724101"/>
              <a:gd name="connsiteY14" fmla="*/ 411957 h 964408"/>
              <a:gd name="connsiteX15" fmla="*/ 198 w 724101"/>
              <a:gd name="connsiteY15" fmla="*/ 452439 h 964408"/>
              <a:gd name="connsiteX16" fmla="*/ 109739 w 724101"/>
              <a:gd name="connsiteY16" fmla="*/ 942977 h 964408"/>
              <a:gd name="connsiteX0" fmla="*/ 109739 w 724101"/>
              <a:gd name="connsiteY0" fmla="*/ 942977 h 964408"/>
              <a:gd name="connsiteX1" fmla="*/ 150219 w 724101"/>
              <a:gd name="connsiteY1" fmla="*/ 964408 h 964408"/>
              <a:gd name="connsiteX2" fmla="*/ 209750 w 724101"/>
              <a:gd name="connsiteY2" fmla="*/ 935833 h 964408"/>
              <a:gd name="connsiteX3" fmla="*/ 285950 w 724101"/>
              <a:gd name="connsiteY3" fmla="*/ 881064 h 964408"/>
              <a:gd name="connsiteX4" fmla="*/ 395487 w 724101"/>
              <a:gd name="connsiteY4" fmla="*/ 759621 h 964408"/>
              <a:gd name="connsiteX5" fmla="*/ 435969 w 724101"/>
              <a:gd name="connsiteY5" fmla="*/ 657225 h 964408"/>
              <a:gd name="connsiteX6" fmla="*/ 497882 w 724101"/>
              <a:gd name="connsiteY6" fmla="*/ 550069 h 964408"/>
              <a:gd name="connsiteX7" fmla="*/ 571701 w 724101"/>
              <a:gd name="connsiteY7" fmla="*/ 388144 h 964408"/>
              <a:gd name="connsiteX8" fmla="*/ 626470 w 724101"/>
              <a:gd name="connsiteY8" fmla="*/ 250031 h 964408"/>
              <a:gd name="connsiteX9" fmla="*/ 664569 w 724101"/>
              <a:gd name="connsiteY9" fmla="*/ 121445 h 964408"/>
              <a:gd name="connsiteX10" fmla="*/ 724101 w 724101"/>
              <a:gd name="connsiteY10" fmla="*/ 0 h 964408"/>
              <a:gd name="connsiteX11" fmla="*/ 309763 w 724101"/>
              <a:gd name="connsiteY11" fmla="*/ 9525 h 964408"/>
              <a:gd name="connsiteX12" fmla="*/ 264519 w 724101"/>
              <a:gd name="connsiteY12" fmla="*/ 138114 h 964408"/>
              <a:gd name="connsiteX13" fmla="*/ 200225 w 724101"/>
              <a:gd name="connsiteY13" fmla="*/ 273845 h 964408"/>
              <a:gd name="connsiteX14" fmla="*/ 100212 w 724101"/>
              <a:gd name="connsiteY14" fmla="*/ 411957 h 964408"/>
              <a:gd name="connsiteX15" fmla="*/ 198 w 724101"/>
              <a:gd name="connsiteY15" fmla="*/ 452439 h 964408"/>
              <a:gd name="connsiteX16" fmla="*/ 109739 w 724101"/>
              <a:gd name="connsiteY16" fmla="*/ 942977 h 964408"/>
              <a:gd name="connsiteX0" fmla="*/ 109739 w 724101"/>
              <a:gd name="connsiteY0" fmla="*/ 942977 h 964408"/>
              <a:gd name="connsiteX1" fmla="*/ 150219 w 724101"/>
              <a:gd name="connsiteY1" fmla="*/ 964408 h 964408"/>
              <a:gd name="connsiteX2" fmla="*/ 209750 w 724101"/>
              <a:gd name="connsiteY2" fmla="*/ 935833 h 964408"/>
              <a:gd name="connsiteX3" fmla="*/ 285950 w 724101"/>
              <a:gd name="connsiteY3" fmla="*/ 881064 h 964408"/>
              <a:gd name="connsiteX4" fmla="*/ 395487 w 724101"/>
              <a:gd name="connsiteY4" fmla="*/ 759621 h 964408"/>
              <a:gd name="connsiteX5" fmla="*/ 435969 w 724101"/>
              <a:gd name="connsiteY5" fmla="*/ 657225 h 964408"/>
              <a:gd name="connsiteX6" fmla="*/ 497882 w 724101"/>
              <a:gd name="connsiteY6" fmla="*/ 550069 h 964408"/>
              <a:gd name="connsiteX7" fmla="*/ 571701 w 724101"/>
              <a:gd name="connsiteY7" fmla="*/ 388144 h 964408"/>
              <a:gd name="connsiteX8" fmla="*/ 626470 w 724101"/>
              <a:gd name="connsiteY8" fmla="*/ 250031 h 964408"/>
              <a:gd name="connsiteX9" fmla="*/ 664569 w 724101"/>
              <a:gd name="connsiteY9" fmla="*/ 121445 h 964408"/>
              <a:gd name="connsiteX10" fmla="*/ 724101 w 724101"/>
              <a:gd name="connsiteY10" fmla="*/ 0 h 964408"/>
              <a:gd name="connsiteX11" fmla="*/ 309763 w 724101"/>
              <a:gd name="connsiteY11" fmla="*/ 9525 h 964408"/>
              <a:gd name="connsiteX12" fmla="*/ 254994 w 724101"/>
              <a:gd name="connsiteY12" fmla="*/ 114302 h 964408"/>
              <a:gd name="connsiteX13" fmla="*/ 200225 w 724101"/>
              <a:gd name="connsiteY13" fmla="*/ 273845 h 964408"/>
              <a:gd name="connsiteX14" fmla="*/ 100212 w 724101"/>
              <a:gd name="connsiteY14" fmla="*/ 411957 h 964408"/>
              <a:gd name="connsiteX15" fmla="*/ 198 w 724101"/>
              <a:gd name="connsiteY15" fmla="*/ 452439 h 964408"/>
              <a:gd name="connsiteX16" fmla="*/ 109739 w 724101"/>
              <a:gd name="connsiteY16" fmla="*/ 942977 h 964408"/>
              <a:gd name="connsiteX0" fmla="*/ 109739 w 724101"/>
              <a:gd name="connsiteY0" fmla="*/ 942977 h 945358"/>
              <a:gd name="connsiteX1" fmla="*/ 138313 w 724101"/>
              <a:gd name="connsiteY1" fmla="*/ 945358 h 945358"/>
              <a:gd name="connsiteX2" fmla="*/ 209750 w 724101"/>
              <a:gd name="connsiteY2" fmla="*/ 935833 h 945358"/>
              <a:gd name="connsiteX3" fmla="*/ 285950 w 724101"/>
              <a:gd name="connsiteY3" fmla="*/ 881064 h 945358"/>
              <a:gd name="connsiteX4" fmla="*/ 395487 w 724101"/>
              <a:gd name="connsiteY4" fmla="*/ 759621 h 945358"/>
              <a:gd name="connsiteX5" fmla="*/ 435969 w 724101"/>
              <a:gd name="connsiteY5" fmla="*/ 657225 h 945358"/>
              <a:gd name="connsiteX6" fmla="*/ 497882 w 724101"/>
              <a:gd name="connsiteY6" fmla="*/ 550069 h 945358"/>
              <a:gd name="connsiteX7" fmla="*/ 571701 w 724101"/>
              <a:gd name="connsiteY7" fmla="*/ 388144 h 945358"/>
              <a:gd name="connsiteX8" fmla="*/ 626470 w 724101"/>
              <a:gd name="connsiteY8" fmla="*/ 250031 h 945358"/>
              <a:gd name="connsiteX9" fmla="*/ 664569 w 724101"/>
              <a:gd name="connsiteY9" fmla="*/ 121445 h 945358"/>
              <a:gd name="connsiteX10" fmla="*/ 724101 w 724101"/>
              <a:gd name="connsiteY10" fmla="*/ 0 h 945358"/>
              <a:gd name="connsiteX11" fmla="*/ 309763 w 724101"/>
              <a:gd name="connsiteY11" fmla="*/ 9525 h 945358"/>
              <a:gd name="connsiteX12" fmla="*/ 254994 w 724101"/>
              <a:gd name="connsiteY12" fmla="*/ 114302 h 945358"/>
              <a:gd name="connsiteX13" fmla="*/ 200225 w 724101"/>
              <a:gd name="connsiteY13" fmla="*/ 273845 h 945358"/>
              <a:gd name="connsiteX14" fmla="*/ 100212 w 724101"/>
              <a:gd name="connsiteY14" fmla="*/ 411957 h 945358"/>
              <a:gd name="connsiteX15" fmla="*/ 198 w 724101"/>
              <a:gd name="connsiteY15" fmla="*/ 452439 h 945358"/>
              <a:gd name="connsiteX16" fmla="*/ 109739 w 724101"/>
              <a:gd name="connsiteY16" fmla="*/ 942977 h 945358"/>
              <a:gd name="connsiteX0" fmla="*/ 109739 w 724101"/>
              <a:gd name="connsiteY0" fmla="*/ 942977 h 945358"/>
              <a:gd name="connsiteX1" fmla="*/ 138313 w 724101"/>
              <a:gd name="connsiteY1" fmla="*/ 945358 h 945358"/>
              <a:gd name="connsiteX2" fmla="*/ 204988 w 724101"/>
              <a:gd name="connsiteY2" fmla="*/ 928689 h 945358"/>
              <a:gd name="connsiteX3" fmla="*/ 285950 w 724101"/>
              <a:gd name="connsiteY3" fmla="*/ 881064 h 945358"/>
              <a:gd name="connsiteX4" fmla="*/ 395487 w 724101"/>
              <a:gd name="connsiteY4" fmla="*/ 759621 h 945358"/>
              <a:gd name="connsiteX5" fmla="*/ 435969 w 724101"/>
              <a:gd name="connsiteY5" fmla="*/ 657225 h 945358"/>
              <a:gd name="connsiteX6" fmla="*/ 497882 w 724101"/>
              <a:gd name="connsiteY6" fmla="*/ 550069 h 945358"/>
              <a:gd name="connsiteX7" fmla="*/ 571701 w 724101"/>
              <a:gd name="connsiteY7" fmla="*/ 388144 h 945358"/>
              <a:gd name="connsiteX8" fmla="*/ 626470 w 724101"/>
              <a:gd name="connsiteY8" fmla="*/ 250031 h 945358"/>
              <a:gd name="connsiteX9" fmla="*/ 664569 w 724101"/>
              <a:gd name="connsiteY9" fmla="*/ 121445 h 945358"/>
              <a:gd name="connsiteX10" fmla="*/ 724101 w 724101"/>
              <a:gd name="connsiteY10" fmla="*/ 0 h 945358"/>
              <a:gd name="connsiteX11" fmla="*/ 309763 w 724101"/>
              <a:gd name="connsiteY11" fmla="*/ 9525 h 945358"/>
              <a:gd name="connsiteX12" fmla="*/ 254994 w 724101"/>
              <a:gd name="connsiteY12" fmla="*/ 114302 h 945358"/>
              <a:gd name="connsiteX13" fmla="*/ 200225 w 724101"/>
              <a:gd name="connsiteY13" fmla="*/ 273845 h 945358"/>
              <a:gd name="connsiteX14" fmla="*/ 100212 w 724101"/>
              <a:gd name="connsiteY14" fmla="*/ 411957 h 945358"/>
              <a:gd name="connsiteX15" fmla="*/ 198 w 724101"/>
              <a:gd name="connsiteY15" fmla="*/ 452439 h 945358"/>
              <a:gd name="connsiteX16" fmla="*/ 109739 w 724101"/>
              <a:gd name="connsiteY16" fmla="*/ 942977 h 945358"/>
              <a:gd name="connsiteX0" fmla="*/ 109739 w 724101"/>
              <a:gd name="connsiteY0" fmla="*/ 942977 h 945358"/>
              <a:gd name="connsiteX1" fmla="*/ 138313 w 724101"/>
              <a:gd name="connsiteY1" fmla="*/ 945358 h 945358"/>
              <a:gd name="connsiteX2" fmla="*/ 204988 w 724101"/>
              <a:gd name="connsiteY2" fmla="*/ 928689 h 945358"/>
              <a:gd name="connsiteX3" fmla="*/ 326431 w 724101"/>
              <a:gd name="connsiteY3" fmla="*/ 840583 h 945358"/>
              <a:gd name="connsiteX4" fmla="*/ 395487 w 724101"/>
              <a:gd name="connsiteY4" fmla="*/ 759621 h 945358"/>
              <a:gd name="connsiteX5" fmla="*/ 435969 w 724101"/>
              <a:gd name="connsiteY5" fmla="*/ 657225 h 945358"/>
              <a:gd name="connsiteX6" fmla="*/ 497882 w 724101"/>
              <a:gd name="connsiteY6" fmla="*/ 550069 h 945358"/>
              <a:gd name="connsiteX7" fmla="*/ 571701 w 724101"/>
              <a:gd name="connsiteY7" fmla="*/ 388144 h 945358"/>
              <a:gd name="connsiteX8" fmla="*/ 626470 w 724101"/>
              <a:gd name="connsiteY8" fmla="*/ 250031 h 945358"/>
              <a:gd name="connsiteX9" fmla="*/ 664569 w 724101"/>
              <a:gd name="connsiteY9" fmla="*/ 121445 h 945358"/>
              <a:gd name="connsiteX10" fmla="*/ 724101 w 724101"/>
              <a:gd name="connsiteY10" fmla="*/ 0 h 945358"/>
              <a:gd name="connsiteX11" fmla="*/ 309763 w 724101"/>
              <a:gd name="connsiteY11" fmla="*/ 9525 h 945358"/>
              <a:gd name="connsiteX12" fmla="*/ 254994 w 724101"/>
              <a:gd name="connsiteY12" fmla="*/ 114302 h 945358"/>
              <a:gd name="connsiteX13" fmla="*/ 200225 w 724101"/>
              <a:gd name="connsiteY13" fmla="*/ 273845 h 945358"/>
              <a:gd name="connsiteX14" fmla="*/ 100212 w 724101"/>
              <a:gd name="connsiteY14" fmla="*/ 411957 h 945358"/>
              <a:gd name="connsiteX15" fmla="*/ 198 w 724101"/>
              <a:gd name="connsiteY15" fmla="*/ 452439 h 945358"/>
              <a:gd name="connsiteX16" fmla="*/ 109739 w 724101"/>
              <a:gd name="connsiteY16" fmla="*/ 942977 h 945358"/>
              <a:gd name="connsiteX0" fmla="*/ 109739 w 724101"/>
              <a:gd name="connsiteY0" fmla="*/ 942977 h 945358"/>
              <a:gd name="connsiteX1" fmla="*/ 138313 w 724101"/>
              <a:gd name="connsiteY1" fmla="*/ 945358 h 945358"/>
              <a:gd name="connsiteX2" fmla="*/ 204988 w 724101"/>
              <a:gd name="connsiteY2" fmla="*/ 928689 h 945358"/>
              <a:gd name="connsiteX3" fmla="*/ 326431 w 724101"/>
              <a:gd name="connsiteY3" fmla="*/ 840583 h 945358"/>
              <a:gd name="connsiteX4" fmla="*/ 395487 w 724101"/>
              <a:gd name="connsiteY4" fmla="*/ 759621 h 945358"/>
              <a:gd name="connsiteX5" fmla="*/ 455019 w 724101"/>
              <a:gd name="connsiteY5" fmla="*/ 659607 h 945358"/>
              <a:gd name="connsiteX6" fmla="*/ 497882 w 724101"/>
              <a:gd name="connsiteY6" fmla="*/ 550069 h 945358"/>
              <a:gd name="connsiteX7" fmla="*/ 571701 w 724101"/>
              <a:gd name="connsiteY7" fmla="*/ 388144 h 945358"/>
              <a:gd name="connsiteX8" fmla="*/ 626470 w 724101"/>
              <a:gd name="connsiteY8" fmla="*/ 250031 h 945358"/>
              <a:gd name="connsiteX9" fmla="*/ 664569 w 724101"/>
              <a:gd name="connsiteY9" fmla="*/ 121445 h 945358"/>
              <a:gd name="connsiteX10" fmla="*/ 724101 w 724101"/>
              <a:gd name="connsiteY10" fmla="*/ 0 h 945358"/>
              <a:gd name="connsiteX11" fmla="*/ 309763 w 724101"/>
              <a:gd name="connsiteY11" fmla="*/ 9525 h 945358"/>
              <a:gd name="connsiteX12" fmla="*/ 254994 w 724101"/>
              <a:gd name="connsiteY12" fmla="*/ 114302 h 945358"/>
              <a:gd name="connsiteX13" fmla="*/ 200225 w 724101"/>
              <a:gd name="connsiteY13" fmla="*/ 273845 h 945358"/>
              <a:gd name="connsiteX14" fmla="*/ 100212 w 724101"/>
              <a:gd name="connsiteY14" fmla="*/ 411957 h 945358"/>
              <a:gd name="connsiteX15" fmla="*/ 198 w 724101"/>
              <a:gd name="connsiteY15" fmla="*/ 452439 h 945358"/>
              <a:gd name="connsiteX16" fmla="*/ 109739 w 724101"/>
              <a:gd name="connsiteY16" fmla="*/ 942977 h 945358"/>
              <a:gd name="connsiteX0" fmla="*/ 109739 w 724101"/>
              <a:gd name="connsiteY0" fmla="*/ 942977 h 945358"/>
              <a:gd name="connsiteX1" fmla="*/ 138313 w 724101"/>
              <a:gd name="connsiteY1" fmla="*/ 945358 h 945358"/>
              <a:gd name="connsiteX2" fmla="*/ 204988 w 724101"/>
              <a:gd name="connsiteY2" fmla="*/ 928689 h 945358"/>
              <a:gd name="connsiteX3" fmla="*/ 326431 w 724101"/>
              <a:gd name="connsiteY3" fmla="*/ 840583 h 945358"/>
              <a:gd name="connsiteX4" fmla="*/ 395487 w 724101"/>
              <a:gd name="connsiteY4" fmla="*/ 759621 h 945358"/>
              <a:gd name="connsiteX5" fmla="*/ 455019 w 724101"/>
              <a:gd name="connsiteY5" fmla="*/ 659607 h 945358"/>
              <a:gd name="connsiteX6" fmla="*/ 516932 w 724101"/>
              <a:gd name="connsiteY6" fmla="*/ 550069 h 945358"/>
              <a:gd name="connsiteX7" fmla="*/ 571701 w 724101"/>
              <a:gd name="connsiteY7" fmla="*/ 388144 h 945358"/>
              <a:gd name="connsiteX8" fmla="*/ 626470 w 724101"/>
              <a:gd name="connsiteY8" fmla="*/ 250031 h 945358"/>
              <a:gd name="connsiteX9" fmla="*/ 664569 w 724101"/>
              <a:gd name="connsiteY9" fmla="*/ 121445 h 945358"/>
              <a:gd name="connsiteX10" fmla="*/ 724101 w 724101"/>
              <a:gd name="connsiteY10" fmla="*/ 0 h 945358"/>
              <a:gd name="connsiteX11" fmla="*/ 309763 w 724101"/>
              <a:gd name="connsiteY11" fmla="*/ 9525 h 945358"/>
              <a:gd name="connsiteX12" fmla="*/ 254994 w 724101"/>
              <a:gd name="connsiteY12" fmla="*/ 114302 h 945358"/>
              <a:gd name="connsiteX13" fmla="*/ 200225 w 724101"/>
              <a:gd name="connsiteY13" fmla="*/ 273845 h 945358"/>
              <a:gd name="connsiteX14" fmla="*/ 100212 w 724101"/>
              <a:gd name="connsiteY14" fmla="*/ 411957 h 945358"/>
              <a:gd name="connsiteX15" fmla="*/ 198 w 724101"/>
              <a:gd name="connsiteY15" fmla="*/ 452439 h 945358"/>
              <a:gd name="connsiteX16" fmla="*/ 109739 w 724101"/>
              <a:gd name="connsiteY16" fmla="*/ 942977 h 945358"/>
              <a:gd name="connsiteX0" fmla="*/ 109739 w 724101"/>
              <a:gd name="connsiteY0" fmla="*/ 942977 h 945358"/>
              <a:gd name="connsiteX1" fmla="*/ 138313 w 724101"/>
              <a:gd name="connsiteY1" fmla="*/ 945358 h 945358"/>
              <a:gd name="connsiteX2" fmla="*/ 204988 w 724101"/>
              <a:gd name="connsiteY2" fmla="*/ 928689 h 945358"/>
              <a:gd name="connsiteX3" fmla="*/ 326431 w 724101"/>
              <a:gd name="connsiteY3" fmla="*/ 840583 h 945358"/>
              <a:gd name="connsiteX4" fmla="*/ 395487 w 724101"/>
              <a:gd name="connsiteY4" fmla="*/ 759621 h 945358"/>
              <a:gd name="connsiteX5" fmla="*/ 455019 w 724101"/>
              <a:gd name="connsiteY5" fmla="*/ 659607 h 945358"/>
              <a:gd name="connsiteX6" fmla="*/ 516932 w 724101"/>
              <a:gd name="connsiteY6" fmla="*/ 550069 h 945358"/>
              <a:gd name="connsiteX7" fmla="*/ 593132 w 724101"/>
              <a:gd name="connsiteY7" fmla="*/ 402432 h 945358"/>
              <a:gd name="connsiteX8" fmla="*/ 626470 w 724101"/>
              <a:gd name="connsiteY8" fmla="*/ 250031 h 945358"/>
              <a:gd name="connsiteX9" fmla="*/ 664569 w 724101"/>
              <a:gd name="connsiteY9" fmla="*/ 121445 h 945358"/>
              <a:gd name="connsiteX10" fmla="*/ 724101 w 724101"/>
              <a:gd name="connsiteY10" fmla="*/ 0 h 945358"/>
              <a:gd name="connsiteX11" fmla="*/ 309763 w 724101"/>
              <a:gd name="connsiteY11" fmla="*/ 9525 h 945358"/>
              <a:gd name="connsiteX12" fmla="*/ 254994 w 724101"/>
              <a:gd name="connsiteY12" fmla="*/ 114302 h 945358"/>
              <a:gd name="connsiteX13" fmla="*/ 200225 w 724101"/>
              <a:gd name="connsiteY13" fmla="*/ 273845 h 945358"/>
              <a:gd name="connsiteX14" fmla="*/ 100212 w 724101"/>
              <a:gd name="connsiteY14" fmla="*/ 411957 h 945358"/>
              <a:gd name="connsiteX15" fmla="*/ 198 w 724101"/>
              <a:gd name="connsiteY15" fmla="*/ 452439 h 945358"/>
              <a:gd name="connsiteX16" fmla="*/ 109739 w 724101"/>
              <a:gd name="connsiteY16" fmla="*/ 942977 h 945358"/>
              <a:gd name="connsiteX0" fmla="*/ 109739 w 724101"/>
              <a:gd name="connsiteY0" fmla="*/ 942977 h 945358"/>
              <a:gd name="connsiteX1" fmla="*/ 138313 w 724101"/>
              <a:gd name="connsiteY1" fmla="*/ 945358 h 945358"/>
              <a:gd name="connsiteX2" fmla="*/ 204988 w 724101"/>
              <a:gd name="connsiteY2" fmla="*/ 928689 h 945358"/>
              <a:gd name="connsiteX3" fmla="*/ 326431 w 724101"/>
              <a:gd name="connsiteY3" fmla="*/ 840583 h 945358"/>
              <a:gd name="connsiteX4" fmla="*/ 395487 w 724101"/>
              <a:gd name="connsiteY4" fmla="*/ 759621 h 945358"/>
              <a:gd name="connsiteX5" fmla="*/ 455019 w 724101"/>
              <a:gd name="connsiteY5" fmla="*/ 659607 h 945358"/>
              <a:gd name="connsiteX6" fmla="*/ 516932 w 724101"/>
              <a:gd name="connsiteY6" fmla="*/ 550069 h 945358"/>
              <a:gd name="connsiteX7" fmla="*/ 593132 w 724101"/>
              <a:gd name="connsiteY7" fmla="*/ 402432 h 945358"/>
              <a:gd name="connsiteX8" fmla="*/ 645520 w 724101"/>
              <a:gd name="connsiteY8" fmla="*/ 257175 h 945358"/>
              <a:gd name="connsiteX9" fmla="*/ 664569 w 724101"/>
              <a:gd name="connsiteY9" fmla="*/ 121445 h 945358"/>
              <a:gd name="connsiteX10" fmla="*/ 724101 w 724101"/>
              <a:gd name="connsiteY10" fmla="*/ 0 h 945358"/>
              <a:gd name="connsiteX11" fmla="*/ 309763 w 724101"/>
              <a:gd name="connsiteY11" fmla="*/ 9525 h 945358"/>
              <a:gd name="connsiteX12" fmla="*/ 254994 w 724101"/>
              <a:gd name="connsiteY12" fmla="*/ 114302 h 945358"/>
              <a:gd name="connsiteX13" fmla="*/ 200225 w 724101"/>
              <a:gd name="connsiteY13" fmla="*/ 273845 h 945358"/>
              <a:gd name="connsiteX14" fmla="*/ 100212 w 724101"/>
              <a:gd name="connsiteY14" fmla="*/ 411957 h 945358"/>
              <a:gd name="connsiteX15" fmla="*/ 198 w 724101"/>
              <a:gd name="connsiteY15" fmla="*/ 452439 h 945358"/>
              <a:gd name="connsiteX16" fmla="*/ 109739 w 724101"/>
              <a:gd name="connsiteY16" fmla="*/ 942977 h 945358"/>
              <a:gd name="connsiteX0" fmla="*/ 109739 w 724101"/>
              <a:gd name="connsiteY0" fmla="*/ 942977 h 945358"/>
              <a:gd name="connsiteX1" fmla="*/ 138313 w 724101"/>
              <a:gd name="connsiteY1" fmla="*/ 945358 h 945358"/>
              <a:gd name="connsiteX2" fmla="*/ 204988 w 724101"/>
              <a:gd name="connsiteY2" fmla="*/ 928689 h 945358"/>
              <a:gd name="connsiteX3" fmla="*/ 326431 w 724101"/>
              <a:gd name="connsiteY3" fmla="*/ 840583 h 945358"/>
              <a:gd name="connsiteX4" fmla="*/ 395487 w 724101"/>
              <a:gd name="connsiteY4" fmla="*/ 759621 h 945358"/>
              <a:gd name="connsiteX5" fmla="*/ 455019 w 724101"/>
              <a:gd name="connsiteY5" fmla="*/ 659607 h 945358"/>
              <a:gd name="connsiteX6" fmla="*/ 516932 w 724101"/>
              <a:gd name="connsiteY6" fmla="*/ 550069 h 945358"/>
              <a:gd name="connsiteX7" fmla="*/ 593132 w 724101"/>
              <a:gd name="connsiteY7" fmla="*/ 402432 h 945358"/>
              <a:gd name="connsiteX8" fmla="*/ 645520 w 724101"/>
              <a:gd name="connsiteY8" fmla="*/ 257175 h 945358"/>
              <a:gd name="connsiteX9" fmla="*/ 690763 w 724101"/>
              <a:gd name="connsiteY9" fmla="*/ 135732 h 945358"/>
              <a:gd name="connsiteX10" fmla="*/ 724101 w 724101"/>
              <a:gd name="connsiteY10" fmla="*/ 0 h 945358"/>
              <a:gd name="connsiteX11" fmla="*/ 309763 w 724101"/>
              <a:gd name="connsiteY11" fmla="*/ 9525 h 945358"/>
              <a:gd name="connsiteX12" fmla="*/ 254994 w 724101"/>
              <a:gd name="connsiteY12" fmla="*/ 114302 h 945358"/>
              <a:gd name="connsiteX13" fmla="*/ 200225 w 724101"/>
              <a:gd name="connsiteY13" fmla="*/ 273845 h 945358"/>
              <a:gd name="connsiteX14" fmla="*/ 100212 w 724101"/>
              <a:gd name="connsiteY14" fmla="*/ 411957 h 945358"/>
              <a:gd name="connsiteX15" fmla="*/ 198 w 724101"/>
              <a:gd name="connsiteY15" fmla="*/ 452439 h 945358"/>
              <a:gd name="connsiteX16" fmla="*/ 109739 w 724101"/>
              <a:gd name="connsiteY16" fmla="*/ 942977 h 945358"/>
              <a:gd name="connsiteX0" fmla="*/ 109739 w 755057"/>
              <a:gd name="connsiteY0" fmla="*/ 933452 h 935833"/>
              <a:gd name="connsiteX1" fmla="*/ 138313 w 755057"/>
              <a:gd name="connsiteY1" fmla="*/ 935833 h 935833"/>
              <a:gd name="connsiteX2" fmla="*/ 204988 w 755057"/>
              <a:gd name="connsiteY2" fmla="*/ 919164 h 935833"/>
              <a:gd name="connsiteX3" fmla="*/ 326431 w 755057"/>
              <a:gd name="connsiteY3" fmla="*/ 831058 h 935833"/>
              <a:gd name="connsiteX4" fmla="*/ 395487 w 755057"/>
              <a:gd name="connsiteY4" fmla="*/ 750096 h 935833"/>
              <a:gd name="connsiteX5" fmla="*/ 455019 w 755057"/>
              <a:gd name="connsiteY5" fmla="*/ 650082 h 935833"/>
              <a:gd name="connsiteX6" fmla="*/ 516932 w 755057"/>
              <a:gd name="connsiteY6" fmla="*/ 540544 h 935833"/>
              <a:gd name="connsiteX7" fmla="*/ 593132 w 755057"/>
              <a:gd name="connsiteY7" fmla="*/ 392907 h 935833"/>
              <a:gd name="connsiteX8" fmla="*/ 645520 w 755057"/>
              <a:gd name="connsiteY8" fmla="*/ 247650 h 935833"/>
              <a:gd name="connsiteX9" fmla="*/ 690763 w 755057"/>
              <a:gd name="connsiteY9" fmla="*/ 126207 h 935833"/>
              <a:gd name="connsiteX10" fmla="*/ 755057 w 755057"/>
              <a:gd name="connsiteY10" fmla="*/ 14288 h 935833"/>
              <a:gd name="connsiteX11" fmla="*/ 309763 w 755057"/>
              <a:gd name="connsiteY11" fmla="*/ 0 h 935833"/>
              <a:gd name="connsiteX12" fmla="*/ 254994 w 755057"/>
              <a:gd name="connsiteY12" fmla="*/ 104777 h 935833"/>
              <a:gd name="connsiteX13" fmla="*/ 200225 w 755057"/>
              <a:gd name="connsiteY13" fmla="*/ 264320 h 935833"/>
              <a:gd name="connsiteX14" fmla="*/ 100212 w 755057"/>
              <a:gd name="connsiteY14" fmla="*/ 402432 h 935833"/>
              <a:gd name="connsiteX15" fmla="*/ 198 w 755057"/>
              <a:gd name="connsiteY15" fmla="*/ 442914 h 935833"/>
              <a:gd name="connsiteX16" fmla="*/ 109739 w 755057"/>
              <a:gd name="connsiteY16" fmla="*/ 933452 h 935833"/>
              <a:gd name="connsiteX0" fmla="*/ 109739 w 745532"/>
              <a:gd name="connsiteY0" fmla="*/ 933452 h 935833"/>
              <a:gd name="connsiteX1" fmla="*/ 138313 w 745532"/>
              <a:gd name="connsiteY1" fmla="*/ 935833 h 935833"/>
              <a:gd name="connsiteX2" fmla="*/ 204988 w 745532"/>
              <a:gd name="connsiteY2" fmla="*/ 919164 h 935833"/>
              <a:gd name="connsiteX3" fmla="*/ 326431 w 745532"/>
              <a:gd name="connsiteY3" fmla="*/ 831058 h 935833"/>
              <a:gd name="connsiteX4" fmla="*/ 395487 w 745532"/>
              <a:gd name="connsiteY4" fmla="*/ 750096 h 935833"/>
              <a:gd name="connsiteX5" fmla="*/ 455019 w 745532"/>
              <a:gd name="connsiteY5" fmla="*/ 650082 h 935833"/>
              <a:gd name="connsiteX6" fmla="*/ 516932 w 745532"/>
              <a:gd name="connsiteY6" fmla="*/ 540544 h 935833"/>
              <a:gd name="connsiteX7" fmla="*/ 593132 w 745532"/>
              <a:gd name="connsiteY7" fmla="*/ 392907 h 935833"/>
              <a:gd name="connsiteX8" fmla="*/ 645520 w 745532"/>
              <a:gd name="connsiteY8" fmla="*/ 247650 h 935833"/>
              <a:gd name="connsiteX9" fmla="*/ 690763 w 745532"/>
              <a:gd name="connsiteY9" fmla="*/ 126207 h 935833"/>
              <a:gd name="connsiteX10" fmla="*/ 745532 w 745532"/>
              <a:gd name="connsiteY10" fmla="*/ 11906 h 935833"/>
              <a:gd name="connsiteX11" fmla="*/ 309763 w 745532"/>
              <a:gd name="connsiteY11" fmla="*/ 0 h 935833"/>
              <a:gd name="connsiteX12" fmla="*/ 254994 w 745532"/>
              <a:gd name="connsiteY12" fmla="*/ 104777 h 935833"/>
              <a:gd name="connsiteX13" fmla="*/ 200225 w 745532"/>
              <a:gd name="connsiteY13" fmla="*/ 264320 h 935833"/>
              <a:gd name="connsiteX14" fmla="*/ 100212 w 745532"/>
              <a:gd name="connsiteY14" fmla="*/ 402432 h 935833"/>
              <a:gd name="connsiteX15" fmla="*/ 198 w 745532"/>
              <a:gd name="connsiteY15" fmla="*/ 442914 h 935833"/>
              <a:gd name="connsiteX16" fmla="*/ 109739 w 745532"/>
              <a:gd name="connsiteY16" fmla="*/ 933452 h 935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45532" h="935833">
                <a:moveTo>
                  <a:pt x="109739" y="933452"/>
                </a:moveTo>
                <a:lnTo>
                  <a:pt x="138313" y="935833"/>
                </a:lnTo>
                <a:lnTo>
                  <a:pt x="204988" y="919164"/>
                </a:lnTo>
                <a:cubicBezTo>
                  <a:pt x="227610" y="905273"/>
                  <a:pt x="294681" y="859236"/>
                  <a:pt x="326431" y="831058"/>
                </a:cubicBezTo>
                <a:cubicBezTo>
                  <a:pt x="358181" y="802880"/>
                  <a:pt x="370484" y="787403"/>
                  <a:pt x="395487" y="750096"/>
                </a:cubicBezTo>
                <a:cubicBezTo>
                  <a:pt x="420490" y="712790"/>
                  <a:pt x="434778" y="685007"/>
                  <a:pt x="455019" y="650082"/>
                </a:cubicBezTo>
                <a:cubicBezTo>
                  <a:pt x="475260" y="615157"/>
                  <a:pt x="493913" y="583407"/>
                  <a:pt x="516932" y="540544"/>
                </a:cubicBezTo>
                <a:cubicBezTo>
                  <a:pt x="539951" y="497682"/>
                  <a:pt x="571701" y="441723"/>
                  <a:pt x="593132" y="392907"/>
                </a:cubicBezTo>
                <a:cubicBezTo>
                  <a:pt x="614563" y="344091"/>
                  <a:pt x="629248" y="292100"/>
                  <a:pt x="645520" y="247650"/>
                </a:cubicBezTo>
                <a:cubicBezTo>
                  <a:pt x="661792" y="203200"/>
                  <a:pt x="682032" y="163513"/>
                  <a:pt x="690763" y="126207"/>
                </a:cubicBezTo>
                <a:lnTo>
                  <a:pt x="745532" y="11906"/>
                </a:lnTo>
                <a:lnTo>
                  <a:pt x="309763" y="0"/>
                </a:lnTo>
                <a:lnTo>
                  <a:pt x="254994" y="104777"/>
                </a:lnTo>
                <a:cubicBezTo>
                  <a:pt x="239913" y="154783"/>
                  <a:pt x="226022" y="214711"/>
                  <a:pt x="200225" y="264320"/>
                </a:cubicBezTo>
                <a:cubicBezTo>
                  <a:pt x="174428" y="313929"/>
                  <a:pt x="133550" y="372666"/>
                  <a:pt x="100212" y="402432"/>
                </a:cubicBezTo>
                <a:cubicBezTo>
                  <a:pt x="66874" y="432198"/>
                  <a:pt x="15279" y="431405"/>
                  <a:pt x="198" y="442914"/>
                </a:cubicBezTo>
                <a:cubicBezTo>
                  <a:pt x="-4961" y="524273"/>
                  <a:pt x="91879" y="859236"/>
                  <a:pt x="109739" y="933452"/>
                </a:cubicBezTo>
                <a:close/>
              </a:path>
            </a:pathLst>
          </a:custGeom>
          <a:solidFill>
            <a:srgbClr val="00ABC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63E0A9-E969-4FD8-8582-EFA41375F8A4}"/>
              </a:ext>
            </a:extLst>
          </p:cNvPr>
          <p:cNvSpPr txBox="1"/>
          <p:nvPr/>
        </p:nvSpPr>
        <p:spPr>
          <a:xfrm>
            <a:off x="4219957" y="2470829"/>
            <a:ext cx="49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32B4EA0-0E0E-45B8-8968-53CABC61E468}"/>
              </a:ext>
            </a:extLst>
          </p:cNvPr>
          <p:cNvSpPr txBox="1"/>
          <p:nvPr/>
        </p:nvSpPr>
        <p:spPr>
          <a:xfrm>
            <a:off x="3822252" y="1661994"/>
            <a:ext cx="11014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Zuurberg volcanics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7DE4D89-5BE7-45FB-9BC4-A90F38A50199}"/>
              </a:ext>
            </a:extLst>
          </p:cNvPr>
          <p:cNvCxnSpPr>
            <a:cxnSpLocks/>
          </p:cNvCxnSpPr>
          <p:nvPr/>
        </p:nvCxnSpPr>
        <p:spPr>
          <a:xfrm rot="20640000" flipH="1">
            <a:off x="3768492" y="2214214"/>
            <a:ext cx="169926" cy="243081"/>
          </a:xfrm>
          <a:prstGeom prst="straightConnector1">
            <a:avLst/>
          </a:prstGeom>
          <a:ln w="22225">
            <a:solidFill>
              <a:schemeClr val="bg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B3D7E71-3290-4AEC-A4ED-AC11CDF2F627}"/>
              </a:ext>
            </a:extLst>
          </p:cNvPr>
          <p:cNvSpPr txBox="1"/>
          <p:nvPr/>
        </p:nvSpPr>
        <p:spPr>
          <a:xfrm>
            <a:off x="4903276" y="3962657"/>
            <a:ext cx="12199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Gamtoos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88229E-929F-4E6E-AEFD-9BDBE3F9F6C4}"/>
              </a:ext>
            </a:extLst>
          </p:cNvPr>
          <p:cNvSpPr txBox="1"/>
          <p:nvPr/>
        </p:nvSpPr>
        <p:spPr>
          <a:xfrm rot="17760000">
            <a:off x="4146336" y="3194905"/>
            <a:ext cx="998976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Table Mountain</a:t>
            </a: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0B209068-D0CF-484F-901B-1BA103E04DFD}"/>
              </a:ext>
            </a:extLst>
          </p:cNvPr>
          <p:cNvSpPr/>
          <p:nvPr/>
        </p:nvSpPr>
        <p:spPr>
          <a:xfrm>
            <a:off x="5289006" y="1706509"/>
            <a:ext cx="926682" cy="605809"/>
          </a:xfrm>
          <a:custGeom>
            <a:avLst/>
            <a:gdLst>
              <a:gd name="connsiteX0" fmla="*/ 0 w 1090863"/>
              <a:gd name="connsiteY0" fmla="*/ 1090864 h 1090864"/>
              <a:gd name="connsiteX1" fmla="*/ 88231 w 1090863"/>
              <a:gd name="connsiteY1" fmla="*/ 882316 h 1090864"/>
              <a:gd name="connsiteX2" fmla="*/ 152400 w 1090863"/>
              <a:gd name="connsiteY2" fmla="*/ 601579 h 1090864"/>
              <a:gd name="connsiteX3" fmla="*/ 192505 w 1090863"/>
              <a:gd name="connsiteY3" fmla="*/ 465222 h 1090864"/>
              <a:gd name="connsiteX4" fmla="*/ 256674 w 1090863"/>
              <a:gd name="connsiteY4" fmla="*/ 240632 h 1090864"/>
              <a:gd name="connsiteX5" fmla="*/ 328863 w 1090863"/>
              <a:gd name="connsiteY5" fmla="*/ 104274 h 1090864"/>
              <a:gd name="connsiteX6" fmla="*/ 513347 w 1090863"/>
              <a:gd name="connsiteY6" fmla="*/ 0 h 1090864"/>
              <a:gd name="connsiteX7" fmla="*/ 729916 w 1090863"/>
              <a:gd name="connsiteY7" fmla="*/ 24064 h 1090864"/>
              <a:gd name="connsiteX8" fmla="*/ 882316 w 1090863"/>
              <a:gd name="connsiteY8" fmla="*/ 88232 h 1090864"/>
              <a:gd name="connsiteX9" fmla="*/ 1066800 w 1090863"/>
              <a:gd name="connsiteY9" fmla="*/ 168443 h 1090864"/>
              <a:gd name="connsiteX10" fmla="*/ 1090863 w 1090863"/>
              <a:gd name="connsiteY10" fmla="*/ 184485 h 1090864"/>
              <a:gd name="connsiteX0" fmla="*/ 0 w 1090863"/>
              <a:gd name="connsiteY0" fmla="*/ 1094919 h 1094919"/>
              <a:gd name="connsiteX1" fmla="*/ 88231 w 1090863"/>
              <a:gd name="connsiteY1" fmla="*/ 886371 h 1094919"/>
              <a:gd name="connsiteX2" fmla="*/ 152400 w 1090863"/>
              <a:gd name="connsiteY2" fmla="*/ 605634 h 1094919"/>
              <a:gd name="connsiteX3" fmla="*/ 192505 w 1090863"/>
              <a:gd name="connsiteY3" fmla="*/ 469277 h 1094919"/>
              <a:gd name="connsiteX4" fmla="*/ 256674 w 1090863"/>
              <a:gd name="connsiteY4" fmla="*/ 244687 h 1094919"/>
              <a:gd name="connsiteX5" fmla="*/ 328863 w 1090863"/>
              <a:gd name="connsiteY5" fmla="*/ 108329 h 1094919"/>
              <a:gd name="connsiteX6" fmla="*/ 513347 w 1090863"/>
              <a:gd name="connsiteY6" fmla="*/ 4055 h 1094919"/>
              <a:gd name="connsiteX7" fmla="*/ 729916 w 1090863"/>
              <a:gd name="connsiteY7" fmla="*/ 28119 h 1094919"/>
              <a:gd name="connsiteX8" fmla="*/ 882316 w 1090863"/>
              <a:gd name="connsiteY8" fmla="*/ 92287 h 1094919"/>
              <a:gd name="connsiteX9" fmla="*/ 1066800 w 1090863"/>
              <a:gd name="connsiteY9" fmla="*/ 172498 h 1094919"/>
              <a:gd name="connsiteX10" fmla="*/ 1090863 w 1090863"/>
              <a:gd name="connsiteY10" fmla="*/ 188540 h 1094919"/>
              <a:gd name="connsiteX0" fmla="*/ 0 w 1090863"/>
              <a:gd name="connsiteY0" fmla="*/ 1094919 h 1094919"/>
              <a:gd name="connsiteX1" fmla="*/ 88231 w 1090863"/>
              <a:gd name="connsiteY1" fmla="*/ 886371 h 1094919"/>
              <a:gd name="connsiteX2" fmla="*/ 152400 w 1090863"/>
              <a:gd name="connsiteY2" fmla="*/ 605634 h 1094919"/>
              <a:gd name="connsiteX3" fmla="*/ 192505 w 1090863"/>
              <a:gd name="connsiteY3" fmla="*/ 469277 h 1094919"/>
              <a:gd name="connsiteX4" fmla="*/ 256674 w 1090863"/>
              <a:gd name="connsiteY4" fmla="*/ 244687 h 1094919"/>
              <a:gd name="connsiteX5" fmla="*/ 328863 w 1090863"/>
              <a:gd name="connsiteY5" fmla="*/ 108329 h 1094919"/>
              <a:gd name="connsiteX6" fmla="*/ 489284 w 1090863"/>
              <a:gd name="connsiteY6" fmla="*/ 4055 h 1094919"/>
              <a:gd name="connsiteX7" fmla="*/ 729916 w 1090863"/>
              <a:gd name="connsiteY7" fmla="*/ 28119 h 1094919"/>
              <a:gd name="connsiteX8" fmla="*/ 882316 w 1090863"/>
              <a:gd name="connsiteY8" fmla="*/ 92287 h 1094919"/>
              <a:gd name="connsiteX9" fmla="*/ 1066800 w 1090863"/>
              <a:gd name="connsiteY9" fmla="*/ 172498 h 1094919"/>
              <a:gd name="connsiteX10" fmla="*/ 1090863 w 1090863"/>
              <a:gd name="connsiteY10" fmla="*/ 188540 h 1094919"/>
              <a:gd name="connsiteX0" fmla="*/ 0 w 1090863"/>
              <a:gd name="connsiteY0" fmla="*/ 1094919 h 1094919"/>
              <a:gd name="connsiteX1" fmla="*/ 88231 w 1090863"/>
              <a:gd name="connsiteY1" fmla="*/ 886371 h 1094919"/>
              <a:gd name="connsiteX2" fmla="*/ 152400 w 1090863"/>
              <a:gd name="connsiteY2" fmla="*/ 605634 h 1094919"/>
              <a:gd name="connsiteX3" fmla="*/ 192505 w 1090863"/>
              <a:gd name="connsiteY3" fmla="*/ 469277 h 1094919"/>
              <a:gd name="connsiteX4" fmla="*/ 256674 w 1090863"/>
              <a:gd name="connsiteY4" fmla="*/ 244687 h 1094919"/>
              <a:gd name="connsiteX5" fmla="*/ 328863 w 1090863"/>
              <a:gd name="connsiteY5" fmla="*/ 108329 h 1094919"/>
              <a:gd name="connsiteX6" fmla="*/ 489284 w 1090863"/>
              <a:gd name="connsiteY6" fmla="*/ 4055 h 1094919"/>
              <a:gd name="connsiteX7" fmla="*/ 729916 w 1090863"/>
              <a:gd name="connsiteY7" fmla="*/ 28119 h 1094919"/>
              <a:gd name="connsiteX8" fmla="*/ 882316 w 1090863"/>
              <a:gd name="connsiteY8" fmla="*/ 92287 h 1094919"/>
              <a:gd name="connsiteX9" fmla="*/ 1066800 w 1090863"/>
              <a:gd name="connsiteY9" fmla="*/ 172498 h 1094919"/>
              <a:gd name="connsiteX10" fmla="*/ 1090863 w 1090863"/>
              <a:gd name="connsiteY10" fmla="*/ 188540 h 1094919"/>
              <a:gd name="connsiteX0" fmla="*/ 0 w 1090863"/>
              <a:gd name="connsiteY0" fmla="*/ 1094919 h 1094919"/>
              <a:gd name="connsiteX1" fmla="*/ 88231 w 1090863"/>
              <a:gd name="connsiteY1" fmla="*/ 886371 h 1094919"/>
              <a:gd name="connsiteX2" fmla="*/ 152400 w 1090863"/>
              <a:gd name="connsiteY2" fmla="*/ 605634 h 1094919"/>
              <a:gd name="connsiteX3" fmla="*/ 192505 w 1090863"/>
              <a:gd name="connsiteY3" fmla="*/ 469277 h 1094919"/>
              <a:gd name="connsiteX4" fmla="*/ 256674 w 1090863"/>
              <a:gd name="connsiteY4" fmla="*/ 244687 h 1094919"/>
              <a:gd name="connsiteX5" fmla="*/ 328863 w 1090863"/>
              <a:gd name="connsiteY5" fmla="*/ 108329 h 1094919"/>
              <a:gd name="connsiteX6" fmla="*/ 489284 w 1090863"/>
              <a:gd name="connsiteY6" fmla="*/ 4055 h 1094919"/>
              <a:gd name="connsiteX7" fmla="*/ 729916 w 1090863"/>
              <a:gd name="connsiteY7" fmla="*/ 28119 h 1094919"/>
              <a:gd name="connsiteX8" fmla="*/ 882316 w 1090863"/>
              <a:gd name="connsiteY8" fmla="*/ 92287 h 1094919"/>
              <a:gd name="connsiteX9" fmla="*/ 1066800 w 1090863"/>
              <a:gd name="connsiteY9" fmla="*/ 172498 h 1094919"/>
              <a:gd name="connsiteX10" fmla="*/ 1090863 w 1090863"/>
              <a:gd name="connsiteY10" fmla="*/ 188540 h 1094919"/>
              <a:gd name="connsiteX0" fmla="*/ 0 w 1090863"/>
              <a:gd name="connsiteY0" fmla="*/ 1094919 h 1094919"/>
              <a:gd name="connsiteX1" fmla="*/ 88231 w 1090863"/>
              <a:gd name="connsiteY1" fmla="*/ 886371 h 1094919"/>
              <a:gd name="connsiteX2" fmla="*/ 152400 w 1090863"/>
              <a:gd name="connsiteY2" fmla="*/ 605634 h 1094919"/>
              <a:gd name="connsiteX3" fmla="*/ 192505 w 1090863"/>
              <a:gd name="connsiteY3" fmla="*/ 469277 h 1094919"/>
              <a:gd name="connsiteX4" fmla="*/ 256674 w 1090863"/>
              <a:gd name="connsiteY4" fmla="*/ 244687 h 1094919"/>
              <a:gd name="connsiteX5" fmla="*/ 328863 w 1090863"/>
              <a:gd name="connsiteY5" fmla="*/ 108329 h 1094919"/>
              <a:gd name="connsiteX6" fmla="*/ 489284 w 1090863"/>
              <a:gd name="connsiteY6" fmla="*/ 4055 h 1094919"/>
              <a:gd name="connsiteX7" fmla="*/ 729916 w 1090863"/>
              <a:gd name="connsiteY7" fmla="*/ 28119 h 1094919"/>
              <a:gd name="connsiteX8" fmla="*/ 882316 w 1090863"/>
              <a:gd name="connsiteY8" fmla="*/ 92287 h 1094919"/>
              <a:gd name="connsiteX9" fmla="*/ 1066800 w 1090863"/>
              <a:gd name="connsiteY9" fmla="*/ 172498 h 1094919"/>
              <a:gd name="connsiteX10" fmla="*/ 1090863 w 1090863"/>
              <a:gd name="connsiteY10" fmla="*/ 188540 h 1094919"/>
              <a:gd name="connsiteX0" fmla="*/ 0 w 1090863"/>
              <a:gd name="connsiteY0" fmla="*/ 1094919 h 1094919"/>
              <a:gd name="connsiteX1" fmla="*/ 88231 w 1090863"/>
              <a:gd name="connsiteY1" fmla="*/ 886371 h 1094919"/>
              <a:gd name="connsiteX2" fmla="*/ 152400 w 1090863"/>
              <a:gd name="connsiteY2" fmla="*/ 605634 h 1094919"/>
              <a:gd name="connsiteX3" fmla="*/ 192505 w 1090863"/>
              <a:gd name="connsiteY3" fmla="*/ 469277 h 1094919"/>
              <a:gd name="connsiteX4" fmla="*/ 256674 w 1090863"/>
              <a:gd name="connsiteY4" fmla="*/ 244687 h 1094919"/>
              <a:gd name="connsiteX5" fmla="*/ 328863 w 1090863"/>
              <a:gd name="connsiteY5" fmla="*/ 108329 h 1094919"/>
              <a:gd name="connsiteX6" fmla="*/ 489284 w 1090863"/>
              <a:gd name="connsiteY6" fmla="*/ 4055 h 1094919"/>
              <a:gd name="connsiteX7" fmla="*/ 729916 w 1090863"/>
              <a:gd name="connsiteY7" fmla="*/ 28119 h 1094919"/>
              <a:gd name="connsiteX8" fmla="*/ 882316 w 1090863"/>
              <a:gd name="connsiteY8" fmla="*/ 92287 h 1094919"/>
              <a:gd name="connsiteX9" fmla="*/ 1066800 w 1090863"/>
              <a:gd name="connsiteY9" fmla="*/ 172498 h 1094919"/>
              <a:gd name="connsiteX10" fmla="*/ 1090863 w 1090863"/>
              <a:gd name="connsiteY10" fmla="*/ 188540 h 1094919"/>
              <a:gd name="connsiteX0" fmla="*/ 0 w 1090863"/>
              <a:gd name="connsiteY0" fmla="*/ 1094919 h 1094919"/>
              <a:gd name="connsiteX1" fmla="*/ 88231 w 1090863"/>
              <a:gd name="connsiteY1" fmla="*/ 886371 h 1094919"/>
              <a:gd name="connsiteX2" fmla="*/ 152400 w 1090863"/>
              <a:gd name="connsiteY2" fmla="*/ 605634 h 1094919"/>
              <a:gd name="connsiteX3" fmla="*/ 192505 w 1090863"/>
              <a:gd name="connsiteY3" fmla="*/ 469277 h 1094919"/>
              <a:gd name="connsiteX4" fmla="*/ 256674 w 1090863"/>
              <a:gd name="connsiteY4" fmla="*/ 244687 h 1094919"/>
              <a:gd name="connsiteX5" fmla="*/ 328863 w 1090863"/>
              <a:gd name="connsiteY5" fmla="*/ 108329 h 1094919"/>
              <a:gd name="connsiteX6" fmla="*/ 489284 w 1090863"/>
              <a:gd name="connsiteY6" fmla="*/ 4055 h 1094919"/>
              <a:gd name="connsiteX7" fmla="*/ 729916 w 1090863"/>
              <a:gd name="connsiteY7" fmla="*/ 28119 h 1094919"/>
              <a:gd name="connsiteX8" fmla="*/ 882316 w 1090863"/>
              <a:gd name="connsiteY8" fmla="*/ 92287 h 1094919"/>
              <a:gd name="connsiteX9" fmla="*/ 1066800 w 1090863"/>
              <a:gd name="connsiteY9" fmla="*/ 172498 h 1094919"/>
              <a:gd name="connsiteX10" fmla="*/ 1090863 w 1090863"/>
              <a:gd name="connsiteY10" fmla="*/ 188540 h 1094919"/>
              <a:gd name="connsiteX0" fmla="*/ 0 w 1090863"/>
              <a:gd name="connsiteY0" fmla="*/ 1094919 h 1094919"/>
              <a:gd name="connsiteX1" fmla="*/ 88231 w 1090863"/>
              <a:gd name="connsiteY1" fmla="*/ 886371 h 1094919"/>
              <a:gd name="connsiteX2" fmla="*/ 152400 w 1090863"/>
              <a:gd name="connsiteY2" fmla="*/ 605634 h 1094919"/>
              <a:gd name="connsiteX3" fmla="*/ 192505 w 1090863"/>
              <a:gd name="connsiteY3" fmla="*/ 469277 h 1094919"/>
              <a:gd name="connsiteX4" fmla="*/ 256674 w 1090863"/>
              <a:gd name="connsiteY4" fmla="*/ 244687 h 1094919"/>
              <a:gd name="connsiteX5" fmla="*/ 328863 w 1090863"/>
              <a:gd name="connsiteY5" fmla="*/ 108329 h 1094919"/>
              <a:gd name="connsiteX6" fmla="*/ 489284 w 1090863"/>
              <a:gd name="connsiteY6" fmla="*/ 4055 h 1094919"/>
              <a:gd name="connsiteX7" fmla="*/ 729916 w 1090863"/>
              <a:gd name="connsiteY7" fmla="*/ 28119 h 1094919"/>
              <a:gd name="connsiteX8" fmla="*/ 882316 w 1090863"/>
              <a:gd name="connsiteY8" fmla="*/ 92287 h 1094919"/>
              <a:gd name="connsiteX9" fmla="*/ 1066800 w 1090863"/>
              <a:gd name="connsiteY9" fmla="*/ 172498 h 1094919"/>
              <a:gd name="connsiteX10" fmla="*/ 1090863 w 1090863"/>
              <a:gd name="connsiteY10" fmla="*/ 188540 h 1094919"/>
              <a:gd name="connsiteX0" fmla="*/ 0 w 1090863"/>
              <a:gd name="connsiteY0" fmla="*/ 1094878 h 1094878"/>
              <a:gd name="connsiteX1" fmla="*/ 88231 w 1090863"/>
              <a:gd name="connsiteY1" fmla="*/ 886330 h 1094878"/>
              <a:gd name="connsiteX2" fmla="*/ 152400 w 1090863"/>
              <a:gd name="connsiteY2" fmla="*/ 605593 h 1094878"/>
              <a:gd name="connsiteX3" fmla="*/ 192505 w 1090863"/>
              <a:gd name="connsiteY3" fmla="*/ 469236 h 1094878"/>
              <a:gd name="connsiteX4" fmla="*/ 256674 w 1090863"/>
              <a:gd name="connsiteY4" fmla="*/ 244646 h 1094878"/>
              <a:gd name="connsiteX5" fmla="*/ 328863 w 1090863"/>
              <a:gd name="connsiteY5" fmla="*/ 108288 h 1094878"/>
              <a:gd name="connsiteX6" fmla="*/ 489284 w 1090863"/>
              <a:gd name="connsiteY6" fmla="*/ 4014 h 1094878"/>
              <a:gd name="connsiteX7" fmla="*/ 729916 w 1090863"/>
              <a:gd name="connsiteY7" fmla="*/ 28078 h 1094878"/>
              <a:gd name="connsiteX8" fmla="*/ 896603 w 1090863"/>
              <a:gd name="connsiteY8" fmla="*/ 89865 h 1094878"/>
              <a:gd name="connsiteX9" fmla="*/ 1066800 w 1090863"/>
              <a:gd name="connsiteY9" fmla="*/ 172457 h 1094878"/>
              <a:gd name="connsiteX10" fmla="*/ 1090863 w 1090863"/>
              <a:gd name="connsiteY10" fmla="*/ 188499 h 1094878"/>
              <a:gd name="connsiteX0" fmla="*/ 0 w 1090863"/>
              <a:gd name="connsiteY0" fmla="*/ 1094878 h 1094878"/>
              <a:gd name="connsiteX1" fmla="*/ 62038 w 1090863"/>
              <a:gd name="connsiteY1" fmla="*/ 869661 h 1094878"/>
              <a:gd name="connsiteX2" fmla="*/ 152400 w 1090863"/>
              <a:gd name="connsiteY2" fmla="*/ 605593 h 1094878"/>
              <a:gd name="connsiteX3" fmla="*/ 192505 w 1090863"/>
              <a:gd name="connsiteY3" fmla="*/ 469236 h 1094878"/>
              <a:gd name="connsiteX4" fmla="*/ 256674 w 1090863"/>
              <a:gd name="connsiteY4" fmla="*/ 244646 h 1094878"/>
              <a:gd name="connsiteX5" fmla="*/ 328863 w 1090863"/>
              <a:gd name="connsiteY5" fmla="*/ 108288 h 1094878"/>
              <a:gd name="connsiteX6" fmla="*/ 489284 w 1090863"/>
              <a:gd name="connsiteY6" fmla="*/ 4014 h 1094878"/>
              <a:gd name="connsiteX7" fmla="*/ 729916 w 1090863"/>
              <a:gd name="connsiteY7" fmla="*/ 28078 h 1094878"/>
              <a:gd name="connsiteX8" fmla="*/ 896603 w 1090863"/>
              <a:gd name="connsiteY8" fmla="*/ 89865 h 1094878"/>
              <a:gd name="connsiteX9" fmla="*/ 1066800 w 1090863"/>
              <a:gd name="connsiteY9" fmla="*/ 172457 h 1094878"/>
              <a:gd name="connsiteX10" fmla="*/ 1090863 w 1090863"/>
              <a:gd name="connsiteY10" fmla="*/ 188499 h 1094878"/>
              <a:gd name="connsiteX0" fmla="*/ 0 w 1090863"/>
              <a:gd name="connsiteY0" fmla="*/ 1094878 h 1094878"/>
              <a:gd name="connsiteX1" fmla="*/ 62038 w 1090863"/>
              <a:gd name="connsiteY1" fmla="*/ 869661 h 1094878"/>
              <a:gd name="connsiteX2" fmla="*/ 152400 w 1090863"/>
              <a:gd name="connsiteY2" fmla="*/ 546061 h 1094878"/>
              <a:gd name="connsiteX3" fmla="*/ 192505 w 1090863"/>
              <a:gd name="connsiteY3" fmla="*/ 469236 h 1094878"/>
              <a:gd name="connsiteX4" fmla="*/ 256674 w 1090863"/>
              <a:gd name="connsiteY4" fmla="*/ 244646 h 1094878"/>
              <a:gd name="connsiteX5" fmla="*/ 328863 w 1090863"/>
              <a:gd name="connsiteY5" fmla="*/ 108288 h 1094878"/>
              <a:gd name="connsiteX6" fmla="*/ 489284 w 1090863"/>
              <a:gd name="connsiteY6" fmla="*/ 4014 h 1094878"/>
              <a:gd name="connsiteX7" fmla="*/ 729916 w 1090863"/>
              <a:gd name="connsiteY7" fmla="*/ 28078 h 1094878"/>
              <a:gd name="connsiteX8" fmla="*/ 896603 w 1090863"/>
              <a:gd name="connsiteY8" fmla="*/ 89865 h 1094878"/>
              <a:gd name="connsiteX9" fmla="*/ 1066800 w 1090863"/>
              <a:gd name="connsiteY9" fmla="*/ 172457 h 1094878"/>
              <a:gd name="connsiteX10" fmla="*/ 1090863 w 1090863"/>
              <a:gd name="connsiteY10" fmla="*/ 188499 h 1094878"/>
              <a:gd name="connsiteX0" fmla="*/ 0 w 1090863"/>
              <a:gd name="connsiteY0" fmla="*/ 1094878 h 1094878"/>
              <a:gd name="connsiteX1" fmla="*/ 62038 w 1090863"/>
              <a:gd name="connsiteY1" fmla="*/ 869661 h 1094878"/>
              <a:gd name="connsiteX2" fmla="*/ 152400 w 1090863"/>
              <a:gd name="connsiteY2" fmla="*/ 546061 h 1094878"/>
              <a:gd name="connsiteX3" fmla="*/ 175836 w 1090863"/>
              <a:gd name="connsiteY3" fmla="*/ 457330 h 1094878"/>
              <a:gd name="connsiteX4" fmla="*/ 256674 w 1090863"/>
              <a:gd name="connsiteY4" fmla="*/ 244646 h 1094878"/>
              <a:gd name="connsiteX5" fmla="*/ 328863 w 1090863"/>
              <a:gd name="connsiteY5" fmla="*/ 108288 h 1094878"/>
              <a:gd name="connsiteX6" fmla="*/ 489284 w 1090863"/>
              <a:gd name="connsiteY6" fmla="*/ 4014 h 1094878"/>
              <a:gd name="connsiteX7" fmla="*/ 729916 w 1090863"/>
              <a:gd name="connsiteY7" fmla="*/ 28078 h 1094878"/>
              <a:gd name="connsiteX8" fmla="*/ 896603 w 1090863"/>
              <a:gd name="connsiteY8" fmla="*/ 89865 h 1094878"/>
              <a:gd name="connsiteX9" fmla="*/ 1066800 w 1090863"/>
              <a:gd name="connsiteY9" fmla="*/ 172457 h 1094878"/>
              <a:gd name="connsiteX10" fmla="*/ 1090863 w 1090863"/>
              <a:gd name="connsiteY10" fmla="*/ 188499 h 1094878"/>
              <a:gd name="connsiteX0" fmla="*/ 0 w 1028825"/>
              <a:gd name="connsiteY0" fmla="*/ 869661 h 869661"/>
              <a:gd name="connsiteX1" fmla="*/ 90362 w 1028825"/>
              <a:gd name="connsiteY1" fmla="*/ 546061 h 869661"/>
              <a:gd name="connsiteX2" fmla="*/ 113798 w 1028825"/>
              <a:gd name="connsiteY2" fmla="*/ 457330 h 869661"/>
              <a:gd name="connsiteX3" fmla="*/ 194636 w 1028825"/>
              <a:gd name="connsiteY3" fmla="*/ 244646 h 869661"/>
              <a:gd name="connsiteX4" fmla="*/ 266825 w 1028825"/>
              <a:gd name="connsiteY4" fmla="*/ 108288 h 869661"/>
              <a:gd name="connsiteX5" fmla="*/ 427246 w 1028825"/>
              <a:gd name="connsiteY5" fmla="*/ 4014 h 869661"/>
              <a:gd name="connsiteX6" fmla="*/ 667878 w 1028825"/>
              <a:gd name="connsiteY6" fmla="*/ 28078 h 869661"/>
              <a:gd name="connsiteX7" fmla="*/ 834565 w 1028825"/>
              <a:gd name="connsiteY7" fmla="*/ 89865 h 869661"/>
              <a:gd name="connsiteX8" fmla="*/ 1004762 w 1028825"/>
              <a:gd name="connsiteY8" fmla="*/ 172457 h 869661"/>
              <a:gd name="connsiteX9" fmla="*/ 1028825 w 1028825"/>
              <a:gd name="connsiteY9" fmla="*/ 188499 h 869661"/>
              <a:gd name="connsiteX0" fmla="*/ 0 w 938463"/>
              <a:gd name="connsiteY0" fmla="*/ 546061 h 546061"/>
              <a:gd name="connsiteX1" fmla="*/ 23436 w 938463"/>
              <a:gd name="connsiteY1" fmla="*/ 457330 h 546061"/>
              <a:gd name="connsiteX2" fmla="*/ 104274 w 938463"/>
              <a:gd name="connsiteY2" fmla="*/ 244646 h 546061"/>
              <a:gd name="connsiteX3" fmla="*/ 176463 w 938463"/>
              <a:gd name="connsiteY3" fmla="*/ 108288 h 546061"/>
              <a:gd name="connsiteX4" fmla="*/ 336884 w 938463"/>
              <a:gd name="connsiteY4" fmla="*/ 4014 h 546061"/>
              <a:gd name="connsiteX5" fmla="*/ 577516 w 938463"/>
              <a:gd name="connsiteY5" fmla="*/ 28078 h 546061"/>
              <a:gd name="connsiteX6" fmla="*/ 744203 w 938463"/>
              <a:gd name="connsiteY6" fmla="*/ 89865 h 546061"/>
              <a:gd name="connsiteX7" fmla="*/ 914400 w 938463"/>
              <a:gd name="connsiteY7" fmla="*/ 172457 h 546061"/>
              <a:gd name="connsiteX8" fmla="*/ 938463 w 938463"/>
              <a:gd name="connsiteY8" fmla="*/ 188499 h 546061"/>
              <a:gd name="connsiteX0" fmla="*/ 0 w 940844"/>
              <a:gd name="connsiteY0" fmla="*/ 572255 h 572255"/>
              <a:gd name="connsiteX1" fmla="*/ 25817 w 940844"/>
              <a:gd name="connsiteY1" fmla="*/ 457330 h 572255"/>
              <a:gd name="connsiteX2" fmla="*/ 106655 w 940844"/>
              <a:gd name="connsiteY2" fmla="*/ 244646 h 572255"/>
              <a:gd name="connsiteX3" fmla="*/ 178844 w 940844"/>
              <a:gd name="connsiteY3" fmla="*/ 108288 h 572255"/>
              <a:gd name="connsiteX4" fmla="*/ 339265 w 940844"/>
              <a:gd name="connsiteY4" fmla="*/ 4014 h 572255"/>
              <a:gd name="connsiteX5" fmla="*/ 579897 w 940844"/>
              <a:gd name="connsiteY5" fmla="*/ 28078 h 572255"/>
              <a:gd name="connsiteX6" fmla="*/ 746584 w 940844"/>
              <a:gd name="connsiteY6" fmla="*/ 89865 h 572255"/>
              <a:gd name="connsiteX7" fmla="*/ 916781 w 940844"/>
              <a:gd name="connsiteY7" fmla="*/ 172457 h 572255"/>
              <a:gd name="connsiteX8" fmla="*/ 940844 w 940844"/>
              <a:gd name="connsiteY8" fmla="*/ 188499 h 572255"/>
              <a:gd name="connsiteX0" fmla="*/ 0 w 916781"/>
              <a:gd name="connsiteY0" fmla="*/ 572255 h 572255"/>
              <a:gd name="connsiteX1" fmla="*/ 25817 w 916781"/>
              <a:gd name="connsiteY1" fmla="*/ 457330 h 572255"/>
              <a:gd name="connsiteX2" fmla="*/ 106655 w 916781"/>
              <a:gd name="connsiteY2" fmla="*/ 244646 h 572255"/>
              <a:gd name="connsiteX3" fmla="*/ 178844 w 916781"/>
              <a:gd name="connsiteY3" fmla="*/ 108288 h 572255"/>
              <a:gd name="connsiteX4" fmla="*/ 339265 w 916781"/>
              <a:gd name="connsiteY4" fmla="*/ 4014 h 572255"/>
              <a:gd name="connsiteX5" fmla="*/ 579897 w 916781"/>
              <a:gd name="connsiteY5" fmla="*/ 28078 h 572255"/>
              <a:gd name="connsiteX6" fmla="*/ 746584 w 916781"/>
              <a:gd name="connsiteY6" fmla="*/ 89865 h 572255"/>
              <a:gd name="connsiteX7" fmla="*/ 916781 w 916781"/>
              <a:gd name="connsiteY7" fmla="*/ 172457 h 572255"/>
              <a:gd name="connsiteX0" fmla="*/ 0 w 900112"/>
              <a:gd name="connsiteY0" fmla="*/ 572255 h 572255"/>
              <a:gd name="connsiteX1" fmla="*/ 25817 w 900112"/>
              <a:gd name="connsiteY1" fmla="*/ 457330 h 572255"/>
              <a:gd name="connsiteX2" fmla="*/ 106655 w 900112"/>
              <a:gd name="connsiteY2" fmla="*/ 244646 h 572255"/>
              <a:gd name="connsiteX3" fmla="*/ 178844 w 900112"/>
              <a:gd name="connsiteY3" fmla="*/ 108288 h 572255"/>
              <a:gd name="connsiteX4" fmla="*/ 339265 w 900112"/>
              <a:gd name="connsiteY4" fmla="*/ 4014 h 572255"/>
              <a:gd name="connsiteX5" fmla="*/ 579897 w 900112"/>
              <a:gd name="connsiteY5" fmla="*/ 28078 h 572255"/>
              <a:gd name="connsiteX6" fmla="*/ 746584 w 900112"/>
              <a:gd name="connsiteY6" fmla="*/ 89865 h 572255"/>
              <a:gd name="connsiteX7" fmla="*/ 900112 w 900112"/>
              <a:gd name="connsiteY7" fmla="*/ 79589 h 572255"/>
              <a:gd name="connsiteX0" fmla="*/ 0 w 900112"/>
              <a:gd name="connsiteY0" fmla="*/ 571461 h 571461"/>
              <a:gd name="connsiteX1" fmla="*/ 25817 w 900112"/>
              <a:gd name="connsiteY1" fmla="*/ 456536 h 571461"/>
              <a:gd name="connsiteX2" fmla="*/ 106655 w 900112"/>
              <a:gd name="connsiteY2" fmla="*/ 243852 h 571461"/>
              <a:gd name="connsiteX3" fmla="*/ 178844 w 900112"/>
              <a:gd name="connsiteY3" fmla="*/ 107494 h 571461"/>
              <a:gd name="connsiteX4" fmla="*/ 339265 w 900112"/>
              <a:gd name="connsiteY4" fmla="*/ 3220 h 571461"/>
              <a:gd name="connsiteX5" fmla="*/ 579897 w 900112"/>
              <a:gd name="connsiteY5" fmla="*/ 27284 h 571461"/>
              <a:gd name="connsiteX6" fmla="*/ 746584 w 900112"/>
              <a:gd name="connsiteY6" fmla="*/ 34302 h 571461"/>
              <a:gd name="connsiteX7" fmla="*/ 900112 w 900112"/>
              <a:gd name="connsiteY7" fmla="*/ 78795 h 571461"/>
              <a:gd name="connsiteX0" fmla="*/ 0 w 900112"/>
              <a:gd name="connsiteY0" fmla="*/ 589179 h 589179"/>
              <a:gd name="connsiteX1" fmla="*/ 25817 w 900112"/>
              <a:gd name="connsiteY1" fmla="*/ 474254 h 589179"/>
              <a:gd name="connsiteX2" fmla="*/ 106655 w 900112"/>
              <a:gd name="connsiteY2" fmla="*/ 261570 h 589179"/>
              <a:gd name="connsiteX3" fmla="*/ 178844 w 900112"/>
              <a:gd name="connsiteY3" fmla="*/ 125212 h 589179"/>
              <a:gd name="connsiteX4" fmla="*/ 339265 w 900112"/>
              <a:gd name="connsiteY4" fmla="*/ 20938 h 589179"/>
              <a:gd name="connsiteX5" fmla="*/ 579897 w 900112"/>
              <a:gd name="connsiteY5" fmla="*/ 2140 h 589179"/>
              <a:gd name="connsiteX6" fmla="*/ 746584 w 900112"/>
              <a:gd name="connsiteY6" fmla="*/ 52020 h 589179"/>
              <a:gd name="connsiteX7" fmla="*/ 900112 w 900112"/>
              <a:gd name="connsiteY7" fmla="*/ 96513 h 589179"/>
              <a:gd name="connsiteX0" fmla="*/ 0 w 900112"/>
              <a:gd name="connsiteY0" fmla="*/ 588709 h 588709"/>
              <a:gd name="connsiteX1" fmla="*/ 25817 w 900112"/>
              <a:gd name="connsiteY1" fmla="*/ 473784 h 588709"/>
              <a:gd name="connsiteX2" fmla="*/ 106655 w 900112"/>
              <a:gd name="connsiteY2" fmla="*/ 261100 h 588709"/>
              <a:gd name="connsiteX3" fmla="*/ 162175 w 900112"/>
              <a:gd name="connsiteY3" fmla="*/ 103310 h 588709"/>
              <a:gd name="connsiteX4" fmla="*/ 339265 w 900112"/>
              <a:gd name="connsiteY4" fmla="*/ 20468 h 588709"/>
              <a:gd name="connsiteX5" fmla="*/ 579897 w 900112"/>
              <a:gd name="connsiteY5" fmla="*/ 1670 h 588709"/>
              <a:gd name="connsiteX6" fmla="*/ 746584 w 900112"/>
              <a:gd name="connsiteY6" fmla="*/ 51550 h 588709"/>
              <a:gd name="connsiteX7" fmla="*/ 900112 w 900112"/>
              <a:gd name="connsiteY7" fmla="*/ 96043 h 588709"/>
              <a:gd name="connsiteX0" fmla="*/ 0 w 900112"/>
              <a:gd name="connsiteY0" fmla="*/ 614196 h 614196"/>
              <a:gd name="connsiteX1" fmla="*/ 25817 w 900112"/>
              <a:gd name="connsiteY1" fmla="*/ 499271 h 614196"/>
              <a:gd name="connsiteX2" fmla="*/ 106655 w 900112"/>
              <a:gd name="connsiteY2" fmla="*/ 286587 h 614196"/>
              <a:gd name="connsiteX3" fmla="*/ 162175 w 900112"/>
              <a:gd name="connsiteY3" fmla="*/ 128797 h 614196"/>
              <a:gd name="connsiteX4" fmla="*/ 320215 w 900112"/>
              <a:gd name="connsiteY4" fmla="*/ 5474 h 614196"/>
              <a:gd name="connsiteX5" fmla="*/ 579897 w 900112"/>
              <a:gd name="connsiteY5" fmla="*/ 27157 h 614196"/>
              <a:gd name="connsiteX6" fmla="*/ 746584 w 900112"/>
              <a:gd name="connsiteY6" fmla="*/ 77037 h 614196"/>
              <a:gd name="connsiteX7" fmla="*/ 900112 w 900112"/>
              <a:gd name="connsiteY7" fmla="*/ 121530 h 614196"/>
              <a:gd name="connsiteX0" fmla="*/ 0 w 900112"/>
              <a:gd name="connsiteY0" fmla="*/ 618945 h 618945"/>
              <a:gd name="connsiteX1" fmla="*/ 25817 w 900112"/>
              <a:gd name="connsiteY1" fmla="*/ 504020 h 618945"/>
              <a:gd name="connsiteX2" fmla="*/ 106655 w 900112"/>
              <a:gd name="connsiteY2" fmla="*/ 291336 h 618945"/>
              <a:gd name="connsiteX3" fmla="*/ 162175 w 900112"/>
              <a:gd name="connsiteY3" fmla="*/ 133546 h 618945"/>
              <a:gd name="connsiteX4" fmla="*/ 320215 w 900112"/>
              <a:gd name="connsiteY4" fmla="*/ 10223 h 618945"/>
              <a:gd name="connsiteX5" fmla="*/ 587041 w 900112"/>
              <a:gd name="connsiteY5" fmla="*/ 15237 h 618945"/>
              <a:gd name="connsiteX6" fmla="*/ 746584 w 900112"/>
              <a:gd name="connsiteY6" fmla="*/ 81786 h 618945"/>
              <a:gd name="connsiteX7" fmla="*/ 900112 w 900112"/>
              <a:gd name="connsiteY7" fmla="*/ 126279 h 618945"/>
              <a:gd name="connsiteX0" fmla="*/ 0 w 900112"/>
              <a:gd name="connsiteY0" fmla="*/ 618945 h 618945"/>
              <a:gd name="connsiteX1" fmla="*/ 25817 w 900112"/>
              <a:gd name="connsiteY1" fmla="*/ 504020 h 618945"/>
              <a:gd name="connsiteX2" fmla="*/ 78080 w 900112"/>
              <a:gd name="connsiteY2" fmla="*/ 279429 h 618945"/>
              <a:gd name="connsiteX3" fmla="*/ 162175 w 900112"/>
              <a:gd name="connsiteY3" fmla="*/ 133546 h 618945"/>
              <a:gd name="connsiteX4" fmla="*/ 320215 w 900112"/>
              <a:gd name="connsiteY4" fmla="*/ 10223 h 618945"/>
              <a:gd name="connsiteX5" fmla="*/ 587041 w 900112"/>
              <a:gd name="connsiteY5" fmla="*/ 15237 h 618945"/>
              <a:gd name="connsiteX6" fmla="*/ 746584 w 900112"/>
              <a:gd name="connsiteY6" fmla="*/ 81786 h 618945"/>
              <a:gd name="connsiteX7" fmla="*/ 900112 w 900112"/>
              <a:gd name="connsiteY7" fmla="*/ 126279 h 618945"/>
              <a:gd name="connsiteX0" fmla="*/ 0 w 900112"/>
              <a:gd name="connsiteY0" fmla="*/ 618945 h 618945"/>
              <a:gd name="connsiteX1" fmla="*/ 13911 w 900112"/>
              <a:gd name="connsiteY1" fmla="*/ 496876 h 618945"/>
              <a:gd name="connsiteX2" fmla="*/ 78080 w 900112"/>
              <a:gd name="connsiteY2" fmla="*/ 279429 h 618945"/>
              <a:gd name="connsiteX3" fmla="*/ 162175 w 900112"/>
              <a:gd name="connsiteY3" fmla="*/ 133546 h 618945"/>
              <a:gd name="connsiteX4" fmla="*/ 320215 w 900112"/>
              <a:gd name="connsiteY4" fmla="*/ 10223 h 618945"/>
              <a:gd name="connsiteX5" fmla="*/ 587041 w 900112"/>
              <a:gd name="connsiteY5" fmla="*/ 15237 h 618945"/>
              <a:gd name="connsiteX6" fmla="*/ 746584 w 900112"/>
              <a:gd name="connsiteY6" fmla="*/ 81786 h 618945"/>
              <a:gd name="connsiteX7" fmla="*/ 900112 w 900112"/>
              <a:gd name="connsiteY7" fmla="*/ 126279 h 618945"/>
              <a:gd name="connsiteX0" fmla="*/ 0 w 900112"/>
              <a:gd name="connsiteY0" fmla="*/ 618340 h 618340"/>
              <a:gd name="connsiteX1" fmla="*/ 13911 w 900112"/>
              <a:gd name="connsiteY1" fmla="*/ 496271 h 618340"/>
              <a:gd name="connsiteX2" fmla="*/ 78080 w 900112"/>
              <a:gd name="connsiteY2" fmla="*/ 278824 h 618340"/>
              <a:gd name="connsiteX3" fmla="*/ 162175 w 900112"/>
              <a:gd name="connsiteY3" fmla="*/ 132941 h 618340"/>
              <a:gd name="connsiteX4" fmla="*/ 320215 w 900112"/>
              <a:gd name="connsiteY4" fmla="*/ 9618 h 618340"/>
              <a:gd name="connsiteX5" fmla="*/ 587041 w 900112"/>
              <a:gd name="connsiteY5" fmla="*/ 14632 h 618340"/>
              <a:gd name="connsiteX6" fmla="*/ 760872 w 900112"/>
              <a:gd name="connsiteY6" fmla="*/ 66894 h 618340"/>
              <a:gd name="connsiteX7" fmla="*/ 900112 w 900112"/>
              <a:gd name="connsiteY7" fmla="*/ 125674 h 618340"/>
              <a:gd name="connsiteX0" fmla="*/ 0 w 1044491"/>
              <a:gd name="connsiteY0" fmla="*/ 1075540 h 1075540"/>
              <a:gd name="connsiteX1" fmla="*/ 158290 w 1044491"/>
              <a:gd name="connsiteY1" fmla="*/ 496271 h 1075540"/>
              <a:gd name="connsiteX2" fmla="*/ 222459 w 1044491"/>
              <a:gd name="connsiteY2" fmla="*/ 278824 h 1075540"/>
              <a:gd name="connsiteX3" fmla="*/ 306554 w 1044491"/>
              <a:gd name="connsiteY3" fmla="*/ 132941 h 1075540"/>
              <a:gd name="connsiteX4" fmla="*/ 464594 w 1044491"/>
              <a:gd name="connsiteY4" fmla="*/ 9618 h 1075540"/>
              <a:gd name="connsiteX5" fmla="*/ 731420 w 1044491"/>
              <a:gd name="connsiteY5" fmla="*/ 14632 h 1075540"/>
              <a:gd name="connsiteX6" fmla="*/ 905251 w 1044491"/>
              <a:gd name="connsiteY6" fmla="*/ 66894 h 1075540"/>
              <a:gd name="connsiteX7" fmla="*/ 1044491 w 1044491"/>
              <a:gd name="connsiteY7" fmla="*/ 125674 h 1075540"/>
              <a:gd name="connsiteX0" fmla="*/ 0 w 1044491"/>
              <a:gd name="connsiteY0" fmla="*/ 1075540 h 1075540"/>
              <a:gd name="connsiteX1" fmla="*/ 117809 w 1044491"/>
              <a:gd name="connsiteY1" fmla="*/ 605809 h 1075540"/>
              <a:gd name="connsiteX2" fmla="*/ 222459 w 1044491"/>
              <a:gd name="connsiteY2" fmla="*/ 278824 h 1075540"/>
              <a:gd name="connsiteX3" fmla="*/ 306554 w 1044491"/>
              <a:gd name="connsiteY3" fmla="*/ 132941 h 1075540"/>
              <a:gd name="connsiteX4" fmla="*/ 464594 w 1044491"/>
              <a:gd name="connsiteY4" fmla="*/ 9618 h 1075540"/>
              <a:gd name="connsiteX5" fmla="*/ 731420 w 1044491"/>
              <a:gd name="connsiteY5" fmla="*/ 14632 h 1075540"/>
              <a:gd name="connsiteX6" fmla="*/ 905251 w 1044491"/>
              <a:gd name="connsiteY6" fmla="*/ 66894 h 1075540"/>
              <a:gd name="connsiteX7" fmla="*/ 1044491 w 1044491"/>
              <a:gd name="connsiteY7" fmla="*/ 125674 h 1075540"/>
              <a:gd name="connsiteX0" fmla="*/ 0 w 926682"/>
              <a:gd name="connsiteY0" fmla="*/ 605809 h 605809"/>
              <a:gd name="connsiteX1" fmla="*/ 104650 w 926682"/>
              <a:gd name="connsiteY1" fmla="*/ 278824 h 605809"/>
              <a:gd name="connsiteX2" fmla="*/ 188745 w 926682"/>
              <a:gd name="connsiteY2" fmla="*/ 132941 h 605809"/>
              <a:gd name="connsiteX3" fmla="*/ 346785 w 926682"/>
              <a:gd name="connsiteY3" fmla="*/ 9618 h 605809"/>
              <a:gd name="connsiteX4" fmla="*/ 613611 w 926682"/>
              <a:gd name="connsiteY4" fmla="*/ 14632 h 605809"/>
              <a:gd name="connsiteX5" fmla="*/ 787442 w 926682"/>
              <a:gd name="connsiteY5" fmla="*/ 66894 h 605809"/>
              <a:gd name="connsiteX6" fmla="*/ 926682 w 926682"/>
              <a:gd name="connsiteY6" fmla="*/ 125674 h 605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6682" h="605809">
                <a:moveTo>
                  <a:pt x="0" y="605809"/>
                </a:moveTo>
                <a:cubicBezTo>
                  <a:pt x="37076" y="473023"/>
                  <a:pt x="73193" y="357635"/>
                  <a:pt x="104650" y="278824"/>
                </a:cubicBezTo>
                <a:cubicBezTo>
                  <a:pt x="136107" y="200013"/>
                  <a:pt x="148389" y="177809"/>
                  <a:pt x="188745" y="132941"/>
                </a:cubicBezTo>
                <a:cubicBezTo>
                  <a:pt x="229101" y="88073"/>
                  <a:pt x="275974" y="29336"/>
                  <a:pt x="346785" y="9618"/>
                </a:cubicBezTo>
                <a:cubicBezTo>
                  <a:pt x="417596" y="-10100"/>
                  <a:pt x="540168" y="5086"/>
                  <a:pt x="613611" y="14632"/>
                </a:cubicBezTo>
                <a:cubicBezTo>
                  <a:pt x="687054" y="24178"/>
                  <a:pt x="725947" y="40157"/>
                  <a:pt x="787442" y="66894"/>
                </a:cubicBezTo>
                <a:lnTo>
                  <a:pt x="926682" y="125674"/>
                </a:lnTo>
              </a:path>
            </a:pathLst>
          </a:custGeom>
          <a:noFill/>
          <a:ln w="9525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2ADF8556-DBD1-45B4-AB5C-849ED2F7A030}"/>
              </a:ext>
            </a:extLst>
          </p:cNvPr>
          <p:cNvSpPr/>
          <p:nvPr/>
        </p:nvSpPr>
        <p:spPr>
          <a:xfrm>
            <a:off x="4671636" y="1308059"/>
            <a:ext cx="727285" cy="1262064"/>
          </a:xfrm>
          <a:custGeom>
            <a:avLst/>
            <a:gdLst>
              <a:gd name="connsiteX0" fmla="*/ 0 w 1540042"/>
              <a:gd name="connsiteY0" fmla="*/ 1676400 h 1676400"/>
              <a:gd name="connsiteX1" fmla="*/ 0 w 1540042"/>
              <a:gd name="connsiteY1" fmla="*/ 1676400 h 1676400"/>
              <a:gd name="connsiteX2" fmla="*/ 104274 w 1540042"/>
              <a:gd name="connsiteY2" fmla="*/ 1227221 h 1676400"/>
              <a:gd name="connsiteX3" fmla="*/ 288758 w 1540042"/>
              <a:gd name="connsiteY3" fmla="*/ 705853 h 1676400"/>
              <a:gd name="connsiteX4" fmla="*/ 385011 w 1540042"/>
              <a:gd name="connsiteY4" fmla="*/ 425116 h 1676400"/>
              <a:gd name="connsiteX5" fmla="*/ 489284 w 1540042"/>
              <a:gd name="connsiteY5" fmla="*/ 256674 h 1676400"/>
              <a:gd name="connsiteX6" fmla="*/ 553453 w 1540042"/>
              <a:gd name="connsiteY6" fmla="*/ 152400 h 1676400"/>
              <a:gd name="connsiteX7" fmla="*/ 673769 w 1540042"/>
              <a:gd name="connsiteY7" fmla="*/ 32085 h 1676400"/>
              <a:gd name="connsiteX8" fmla="*/ 810127 w 1540042"/>
              <a:gd name="connsiteY8" fmla="*/ 0 h 1676400"/>
              <a:gd name="connsiteX9" fmla="*/ 1074821 w 1540042"/>
              <a:gd name="connsiteY9" fmla="*/ 40106 h 1676400"/>
              <a:gd name="connsiteX10" fmla="*/ 1339516 w 1540042"/>
              <a:gd name="connsiteY10" fmla="*/ 96253 h 1676400"/>
              <a:gd name="connsiteX11" fmla="*/ 1540042 w 1540042"/>
              <a:gd name="connsiteY11" fmla="*/ 176464 h 1676400"/>
              <a:gd name="connsiteX0" fmla="*/ 0 w 1540042"/>
              <a:gd name="connsiteY0" fmla="*/ 1676400 h 1676400"/>
              <a:gd name="connsiteX1" fmla="*/ 0 w 1540042"/>
              <a:gd name="connsiteY1" fmla="*/ 1676400 h 1676400"/>
              <a:gd name="connsiteX2" fmla="*/ 104274 w 1540042"/>
              <a:gd name="connsiteY2" fmla="*/ 1227221 h 1676400"/>
              <a:gd name="connsiteX3" fmla="*/ 288758 w 1540042"/>
              <a:gd name="connsiteY3" fmla="*/ 705853 h 1676400"/>
              <a:gd name="connsiteX4" fmla="*/ 385011 w 1540042"/>
              <a:gd name="connsiteY4" fmla="*/ 425116 h 1676400"/>
              <a:gd name="connsiteX5" fmla="*/ 489284 w 1540042"/>
              <a:gd name="connsiteY5" fmla="*/ 256674 h 1676400"/>
              <a:gd name="connsiteX6" fmla="*/ 553453 w 1540042"/>
              <a:gd name="connsiteY6" fmla="*/ 152400 h 1676400"/>
              <a:gd name="connsiteX7" fmla="*/ 810127 w 1540042"/>
              <a:gd name="connsiteY7" fmla="*/ 0 h 1676400"/>
              <a:gd name="connsiteX8" fmla="*/ 1074821 w 1540042"/>
              <a:gd name="connsiteY8" fmla="*/ 40106 h 1676400"/>
              <a:gd name="connsiteX9" fmla="*/ 1339516 w 1540042"/>
              <a:gd name="connsiteY9" fmla="*/ 96253 h 1676400"/>
              <a:gd name="connsiteX10" fmla="*/ 1540042 w 1540042"/>
              <a:gd name="connsiteY10" fmla="*/ 176464 h 1676400"/>
              <a:gd name="connsiteX0" fmla="*/ 0 w 1540042"/>
              <a:gd name="connsiteY0" fmla="*/ 1636294 h 1636294"/>
              <a:gd name="connsiteX1" fmla="*/ 0 w 1540042"/>
              <a:gd name="connsiteY1" fmla="*/ 1636294 h 1636294"/>
              <a:gd name="connsiteX2" fmla="*/ 104274 w 1540042"/>
              <a:gd name="connsiteY2" fmla="*/ 1187115 h 1636294"/>
              <a:gd name="connsiteX3" fmla="*/ 288758 w 1540042"/>
              <a:gd name="connsiteY3" fmla="*/ 665747 h 1636294"/>
              <a:gd name="connsiteX4" fmla="*/ 385011 w 1540042"/>
              <a:gd name="connsiteY4" fmla="*/ 385010 h 1636294"/>
              <a:gd name="connsiteX5" fmla="*/ 489284 w 1540042"/>
              <a:gd name="connsiteY5" fmla="*/ 216568 h 1636294"/>
              <a:gd name="connsiteX6" fmla="*/ 553453 w 1540042"/>
              <a:gd name="connsiteY6" fmla="*/ 112294 h 1636294"/>
              <a:gd name="connsiteX7" fmla="*/ 1074821 w 1540042"/>
              <a:gd name="connsiteY7" fmla="*/ 0 h 1636294"/>
              <a:gd name="connsiteX8" fmla="*/ 1339516 w 1540042"/>
              <a:gd name="connsiteY8" fmla="*/ 56147 h 1636294"/>
              <a:gd name="connsiteX9" fmla="*/ 1540042 w 1540042"/>
              <a:gd name="connsiteY9" fmla="*/ 136358 h 1636294"/>
              <a:gd name="connsiteX0" fmla="*/ 0 w 1540042"/>
              <a:gd name="connsiteY0" fmla="*/ 1580147 h 1580147"/>
              <a:gd name="connsiteX1" fmla="*/ 0 w 1540042"/>
              <a:gd name="connsiteY1" fmla="*/ 1580147 h 1580147"/>
              <a:gd name="connsiteX2" fmla="*/ 104274 w 1540042"/>
              <a:gd name="connsiteY2" fmla="*/ 1130968 h 1580147"/>
              <a:gd name="connsiteX3" fmla="*/ 288758 w 1540042"/>
              <a:gd name="connsiteY3" fmla="*/ 609600 h 1580147"/>
              <a:gd name="connsiteX4" fmla="*/ 385011 w 1540042"/>
              <a:gd name="connsiteY4" fmla="*/ 328863 h 1580147"/>
              <a:gd name="connsiteX5" fmla="*/ 489284 w 1540042"/>
              <a:gd name="connsiteY5" fmla="*/ 160421 h 1580147"/>
              <a:gd name="connsiteX6" fmla="*/ 553453 w 1540042"/>
              <a:gd name="connsiteY6" fmla="*/ 56147 h 1580147"/>
              <a:gd name="connsiteX7" fmla="*/ 1339516 w 1540042"/>
              <a:gd name="connsiteY7" fmla="*/ 0 h 1580147"/>
              <a:gd name="connsiteX8" fmla="*/ 1540042 w 1540042"/>
              <a:gd name="connsiteY8" fmla="*/ 80211 h 1580147"/>
              <a:gd name="connsiteX0" fmla="*/ 0 w 1540042"/>
              <a:gd name="connsiteY0" fmla="*/ 1524000 h 1524000"/>
              <a:gd name="connsiteX1" fmla="*/ 0 w 1540042"/>
              <a:gd name="connsiteY1" fmla="*/ 1524000 h 1524000"/>
              <a:gd name="connsiteX2" fmla="*/ 104274 w 1540042"/>
              <a:gd name="connsiteY2" fmla="*/ 1074821 h 1524000"/>
              <a:gd name="connsiteX3" fmla="*/ 288758 w 1540042"/>
              <a:gd name="connsiteY3" fmla="*/ 553453 h 1524000"/>
              <a:gd name="connsiteX4" fmla="*/ 385011 w 1540042"/>
              <a:gd name="connsiteY4" fmla="*/ 272716 h 1524000"/>
              <a:gd name="connsiteX5" fmla="*/ 489284 w 1540042"/>
              <a:gd name="connsiteY5" fmla="*/ 104274 h 1524000"/>
              <a:gd name="connsiteX6" fmla="*/ 553453 w 1540042"/>
              <a:gd name="connsiteY6" fmla="*/ 0 h 1524000"/>
              <a:gd name="connsiteX7" fmla="*/ 1540042 w 1540042"/>
              <a:gd name="connsiteY7" fmla="*/ 24064 h 1524000"/>
              <a:gd name="connsiteX0" fmla="*/ 0 w 553453"/>
              <a:gd name="connsiteY0" fmla="*/ 1524000 h 1524000"/>
              <a:gd name="connsiteX1" fmla="*/ 0 w 553453"/>
              <a:gd name="connsiteY1" fmla="*/ 1524000 h 1524000"/>
              <a:gd name="connsiteX2" fmla="*/ 104274 w 553453"/>
              <a:gd name="connsiteY2" fmla="*/ 1074821 h 1524000"/>
              <a:gd name="connsiteX3" fmla="*/ 288758 w 553453"/>
              <a:gd name="connsiteY3" fmla="*/ 553453 h 1524000"/>
              <a:gd name="connsiteX4" fmla="*/ 385011 w 553453"/>
              <a:gd name="connsiteY4" fmla="*/ 272716 h 1524000"/>
              <a:gd name="connsiteX5" fmla="*/ 489284 w 553453"/>
              <a:gd name="connsiteY5" fmla="*/ 104274 h 1524000"/>
              <a:gd name="connsiteX6" fmla="*/ 553453 w 553453"/>
              <a:gd name="connsiteY6" fmla="*/ 0 h 1524000"/>
              <a:gd name="connsiteX0" fmla="*/ 0 w 653466"/>
              <a:gd name="connsiteY0" fmla="*/ 1521619 h 1521619"/>
              <a:gd name="connsiteX1" fmla="*/ 0 w 653466"/>
              <a:gd name="connsiteY1" fmla="*/ 1521619 h 1521619"/>
              <a:gd name="connsiteX2" fmla="*/ 104274 w 653466"/>
              <a:gd name="connsiteY2" fmla="*/ 1072440 h 1521619"/>
              <a:gd name="connsiteX3" fmla="*/ 288758 w 653466"/>
              <a:gd name="connsiteY3" fmla="*/ 551072 h 1521619"/>
              <a:gd name="connsiteX4" fmla="*/ 385011 w 653466"/>
              <a:gd name="connsiteY4" fmla="*/ 270335 h 1521619"/>
              <a:gd name="connsiteX5" fmla="*/ 489284 w 653466"/>
              <a:gd name="connsiteY5" fmla="*/ 101893 h 1521619"/>
              <a:gd name="connsiteX6" fmla="*/ 653466 w 653466"/>
              <a:gd name="connsiteY6" fmla="*/ 0 h 1521619"/>
              <a:gd name="connsiteX0" fmla="*/ 0 w 653466"/>
              <a:gd name="connsiteY0" fmla="*/ 1521619 h 1521619"/>
              <a:gd name="connsiteX1" fmla="*/ 0 w 653466"/>
              <a:gd name="connsiteY1" fmla="*/ 1521619 h 1521619"/>
              <a:gd name="connsiteX2" fmla="*/ 104274 w 653466"/>
              <a:gd name="connsiteY2" fmla="*/ 1072440 h 1521619"/>
              <a:gd name="connsiteX3" fmla="*/ 288758 w 653466"/>
              <a:gd name="connsiteY3" fmla="*/ 551072 h 1521619"/>
              <a:gd name="connsiteX4" fmla="*/ 385011 w 653466"/>
              <a:gd name="connsiteY4" fmla="*/ 270335 h 1521619"/>
              <a:gd name="connsiteX5" fmla="*/ 482140 w 653466"/>
              <a:gd name="connsiteY5" fmla="*/ 125706 h 1521619"/>
              <a:gd name="connsiteX6" fmla="*/ 653466 w 653466"/>
              <a:gd name="connsiteY6" fmla="*/ 0 h 1521619"/>
              <a:gd name="connsiteX0" fmla="*/ 0 w 653466"/>
              <a:gd name="connsiteY0" fmla="*/ 1521619 h 1521619"/>
              <a:gd name="connsiteX1" fmla="*/ 0 w 653466"/>
              <a:gd name="connsiteY1" fmla="*/ 1521619 h 1521619"/>
              <a:gd name="connsiteX2" fmla="*/ 104274 w 653466"/>
              <a:gd name="connsiteY2" fmla="*/ 1072440 h 1521619"/>
              <a:gd name="connsiteX3" fmla="*/ 288758 w 653466"/>
              <a:gd name="connsiteY3" fmla="*/ 551072 h 1521619"/>
              <a:gd name="connsiteX4" fmla="*/ 377867 w 653466"/>
              <a:gd name="connsiteY4" fmla="*/ 310816 h 1521619"/>
              <a:gd name="connsiteX5" fmla="*/ 482140 w 653466"/>
              <a:gd name="connsiteY5" fmla="*/ 125706 h 1521619"/>
              <a:gd name="connsiteX6" fmla="*/ 653466 w 653466"/>
              <a:gd name="connsiteY6" fmla="*/ 0 h 1521619"/>
              <a:gd name="connsiteX0" fmla="*/ 0 w 789197"/>
              <a:gd name="connsiteY0" fmla="*/ 1528763 h 1528763"/>
              <a:gd name="connsiteX1" fmla="*/ 0 w 789197"/>
              <a:gd name="connsiteY1" fmla="*/ 1528763 h 1528763"/>
              <a:gd name="connsiteX2" fmla="*/ 104274 w 789197"/>
              <a:gd name="connsiteY2" fmla="*/ 1079584 h 1528763"/>
              <a:gd name="connsiteX3" fmla="*/ 288758 w 789197"/>
              <a:gd name="connsiteY3" fmla="*/ 558216 h 1528763"/>
              <a:gd name="connsiteX4" fmla="*/ 377867 w 789197"/>
              <a:gd name="connsiteY4" fmla="*/ 317960 h 1528763"/>
              <a:gd name="connsiteX5" fmla="*/ 482140 w 789197"/>
              <a:gd name="connsiteY5" fmla="*/ 132850 h 1528763"/>
              <a:gd name="connsiteX6" fmla="*/ 789197 w 789197"/>
              <a:gd name="connsiteY6" fmla="*/ 0 h 1528763"/>
              <a:gd name="connsiteX0" fmla="*/ 0 w 789197"/>
              <a:gd name="connsiteY0" fmla="*/ 1528763 h 1528763"/>
              <a:gd name="connsiteX1" fmla="*/ 0 w 789197"/>
              <a:gd name="connsiteY1" fmla="*/ 1528763 h 1528763"/>
              <a:gd name="connsiteX2" fmla="*/ 104274 w 789197"/>
              <a:gd name="connsiteY2" fmla="*/ 1079584 h 1528763"/>
              <a:gd name="connsiteX3" fmla="*/ 288758 w 789197"/>
              <a:gd name="connsiteY3" fmla="*/ 558216 h 1528763"/>
              <a:gd name="connsiteX4" fmla="*/ 377867 w 789197"/>
              <a:gd name="connsiteY4" fmla="*/ 317960 h 1528763"/>
              <a:gd name="connsiteX5" fmla="*/ 525003 w 789197"/>
              <a:gd name="connsiteY5" fmla="*/ 142375 h 1528763"/>
              <a:gd name="connsiteX6" fmla="*/ 789197 w 789197"/>
              <a:gd name="connsiteY6" fmla="*/ 0 h 1528763"/>
              <a:gd name="connsiteX0" fmla="*/ 0 w 786816"/>
              <a:gd name="connsiteY0" fmla="*/ 1507332 h 1507332"/>
              <a:gd name="connsiteX1" fmla="*/ 0 w 786816"/>
              <a:gd name="connsiteY1" fmla="*/ 1507332 h 1507332"/>
              <a:gd name="connsiteX2" fmla="*/ 104274 w 786816"/>
              <a:gd name="connsiteY2" fmla="*/ 1058153 h 1507332"/>
              <a:gd name="connsiteX3" fmla="*/ 288758 w 786816"/>
              <a:gd name="connsiteY3" fmla="*/ 536785 h 1507332"/>
              <a:gd name="connsiteX4" fmla="*/ 377867 w 786816"/>
              <a:gd name="connsiteY4" fmla="*/ 296529 h 1507332"/>
              <a:gd name="connsiteX5" fmla="*/ 525003 w 786816"/>
              <a:gd name="connsiteY5" fmla="*/ 120944 h 1507332"/>
              <a:gd name="connsiteX6" fmla="*/ 786816 w 786816"/>
              <a:gd name="connsiteY6" fmla="*/ 0 h 1507332"/>
              <a:gd name="connsiteX0" fmla="*/ 0 w 786816"/>
              <a:gd name="connsiteY0" fmla="*/ 1507332 h 1507332"/>
              <a:gd name="connsiteX1" fmla="*/ 0 w 786816"/>
              <a:gd name="connsiteY1" fmla="*/ 1507332 h 1507332"/>
              <a:gd name="connsiteX2" fmla="*/ 104274 w 786816"/>
              <a:gd name="connsiteY2" fmla="*/ 1058153 h 1507332"/>
              <a:gd name="connsiteX3" fmla="*/ 191754 w 786816"/>
              <a:gd name="connsiteY3" fmla="*/ 795462 h 1507332"/>
              <a:gd name="connsiteX4" fmla="*/ 288758 w 786816"/>
              <a:gd name="connsiteY4" fmla="*/ 536785 h 1507332"/>
              <a:gd name="connsiteX5" fmla="*/ 377867 w 786816"/>
              <a:gd name="connsiteY5" fmla="*/ 296529 h 1507332"/>
              <a:gd name="connsiteX6" fmla="*/ 525003 w 786816"/>
              <a:gd name="connsiteY6" fmla="*/ 120944 h 1507332"/>
              <a:gd name="connsiteX7" fmla="*/ 786816 w 786816"/>
              <a:gd name="connsiteY7" fmla="*/ 0 h 1507332"/>
              <a:gd name="connsiteX0" fmla="*/ 0 w 786816"/>
              <a:gd name="connsiteY0" fmla="*/ 1507332 h 1507332"/>
              <a:gd name="connsiteX1" fmla="*/ 0 w 786816"/>
              <a:gd name="connsiteY1" fmla="*/ 1507332 h 1507332"/>
              <a:gd name="connsiteX2" fmla="*/ 104274 w 786816"/>
              <a:gd name="connsiteY2" fmla="*/ 1058153 h 1507332"/>
              <a:gd name="connsiteX3" fmla="*/ 179848 w 786816"/>
              <a:gd name="connsiteY3" fmla="*/ 783556 h 1507332"/>
              <a:gd name="connsiteX4" fmla="*/ 288758 w 786816"/>
              <a:gd name="connsiteY4" fmla="*/ 536785 h 1507332"/>
              <a:gd name="connsiteX5" fmla="*/ 377867 w 786816"/>
              <a:gd name="connsiteY5" fmla="*/ 296529 h 1507332"/>
              <a:gd name="connsiteX6" fmla="*/ 525003 w 786816"/>
              <a:gd name="connsiteY6" fmla="*/ 120944 h 1507332"/>
              <a:gd name="connsiteX7" fmla="*/ 786816 w 786816"/>
              <a:gd name="connsiteY7" fmla="*/ 0 h 1507332"/>
              <a:gd name="connsiteX0" fmla="*/ 0 w 786816"/>
              <a:gd name="connsiteY0" fmla="*/ 1507332 h 1507332"/>
              <a:gd name="connsiteX1" fmla="*/ 0 w 786816"/>
              <a:gd name="connsiteY1" fmla="*/ 1507332 h 1507332"/>
              <a:gd name="connsiteX2" fmla="*/ 104274 w 786816"/>
              <a:gd name="connsiteY2" fmla="*/ 1058153 h 1507332"/>
              <a:gd name="connsiteX3" fmla="*/ 179848 w 786816"/>
              <a:gd name="connsiteY3" fmla="*/ 783556 h 1507332"/>
              <a:gd name="connsiteX4" fmla="*/ 267326 w 786816"/>
              <a:gd name="connsiteY4" fmla="*/ 512972 h 1507332"/>
              <a:gd name="connsiteX5" fmla="*/ 377867 w 786816"/>
              <a:gd name="connsiteY5" fmla="*/ 296529 h 1507332"/>
              <a:gd name="connsiteX6" fmla="*/ 525003 w 786816"/>
              <a:gd name="connsiteY6" fmla="*/ 120944 h 1507332"/>
              <a:gd name="connsiteX7" fmla="*/ 786816 w 786816"/>
              <a:gd name="connsiteY7" fmla="*/ 0 h 1507332"/>
              <a:gd name="connsiteX0" fmla="*/ 0 w 786816"/>
              <a:gd name="connsiteY0" fmla="*/ 1507332 h 1507332"/>
              <a:gd name="connsiteX1" fmla="*/ 0 w 786816"/>
              <a:gd name="connsiteY1" fmla="*/ 1507332 h 1507332"/>
              <a:gd name="connsiteX2" fmla="*/ 104274 w 786816"/>
              <a:gd name="connsiteY2" fmla="*/ 1058153 h 1507332"/>
              <a:gd name="connsiteX3" fmla="*/ 179848 w 786816"/>
              <a:gd name="connsiteY3" fmla="*/ 783556 h 1507332"/>
              <a:gd name="connsiteX4" fmla="*/ 276851 w 786816"/>
              <a:gd name="connsiteY4" fmla="*/ 512972 h 1507332"/>
              <a:gd name="connsiteX5" fmla="*/ 377867 w 786816"/>
              <a:gd name="connsiteY5" fmla="*/ 296529 h 1507332"/>
              <a:gd name="connsiteX6" fmla="*/ 525003 w 786816"/>
              <a:gd name="connsiteY6" fmla="*/ 120944 h 1507332"/>
              <a:gd name="connsiteX7" fmla="*/ 786816 w 786816"/>
              <a:gd name="connsiteY7" fmla="*/ 0 h 1507332"/>
              <a:gd name="connsiteX0" fmla="*/ 0 w 786816"/>
              <a:gd name="connsiteY0" fmla="*/ 1507332 h 1507332"/>
              <a:gd name="connsiteX1" fmla="*/ 59531 w 786816"/>
              <a:gd name="connsiteY1" fmla="*/ 1262064 h 1507332"/>
              <a:gd name="connsiteX2" fmla="*/ 104274 w 786816"/>
              <a:gd name="connsiteY2" fmla="*/ 1058153 h 1507332"/>
              <a:gd name="connsiteX3" fmla="*/ 179848 w 786816"/>
              <a:gd name="connsiteY3" fmla="*/ 783556 h 1507332"/>
              <a:gd name="connsiteX4" fmla="*/ 276851 w 786816"/>
              <a:gd name="connsiteY4" fmla="*/ 512972 h 1507332"/>
              <a:gd name="connsiteX5" fmla="*/ 377867 w 786816"/>
              <a:gd name="connsiteY5" fmla="*/ 296529 h 1507332"/>
              <a:gd name="connsiteX6" fmla="*/ 525003 w 786816"/>
              <a:gd name="connsiteY6" fmla="*/ 120944 h 1507332"/>
              <a:gd name="connsiteX7" fmla="*/ 786816 w 786816"/>
              <a:gd name="connsiteY7" fmla="*/ 0 h 1507332"/>
              <a:gd name="connsiteX0" fmla="*/ 0 w 727285"/>
              <a:gd name="connsiteY0" fmla="*/ 1262064 h 1262064"/>
              <a:gd name="connsiteX1" fmla="*/ 44743 w 727285"/>
              <a:gd name="connsiteY1" fmla="*/ 1058153 h 1262064"/>
              <a:gd name="connsiteX2" fmla="*/ 120317 w 727285"/>
              <a:gd name="connsiteY2" fmla="*/ 783556 h 1262064"/>
              <a:gd name="connsiteX3" fmla="*/ 217320 w 727285"/>
              <a:gd name="connsiteY3" fmla="*/ 512972 h 1262064"/>
              <a:gd name="connsiteX4" fmla="*/ 318336 w 727285"/>
              <a:gd name="connsiteY4" fmla="*/ 296529 h 1262064"/>
              <a:gd name="connsiteX5" fmla="*/ 465472 w 727285"/>
              <a:gd name="connsiteY5" fmla="*/ 120944 h 1262064"/>
              <a:gd name="connsiteX6" fmla="*/ 727285 w 727285"/>
              <a:gd name="connsiteY6" fmla="*/ 0 h 126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7285" h="1262064">
                <a:moveTo>
                  <a:pt x="0" y="1262064"/>
                </a:moveTo>
                <a:lnTo>
                  <a:pt x="44743" y="1058153"/>
                </a:lnTo>
                <a:lnTo>
                  <a:pt x="120317" y="783556"/>
                </a:lnTo>
                <a:lnTo>
                  <a:pt x="217320" y="512972"/>
                </a:lnTo>
                <a:lnTo>
                  <a:pt x="318336" y="296529"/>
                </a:lnTo>
                <a:cubicBezTo>
                  <a:pt x="353094" y="240382"/>
                  <a:pt x="397314" y="170366"/>
                  <a:pt x="465472" y="120944"/>
                </a:cubicBezTo>
                <a:cubicBezTo>
                  <a:pt x="533630" y="71522"/>
                  <a:pt x="672558" y="33964"/>
                  <a:pt x="727285" y="0"/>
                </a:cubicBezTo>
              </a:path>
            </a:pathLst>
          </a:custGeom>
          <a:noFill/>
          <a:ln w="9525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542C1608-8B6B-4735-8686-F11973A4F504}"/>
              </a:ext>
            </a:extLst>
          </p:cNvPr>
          <p:cNvSpPr/>
          <p:nvPr/>
        </p:nvSpPr>
        <p:spPr>
          <a:xfrm>
            <a:off x="5870659" y="1305802"/>
            <a:ext cx="285750" cy="64294"/>
          </a:xfrm>
          <a:custGeom>
            <a:avLst/>
            <a:gdLst>
              <a:gd name="connsiteX0" fmla="*/ 0 w 285750"/>
              <a:gd name="connsiteY0" fmla="*/ 0 h 64294"/>
              <a:gd name="connsiteX1" fmla="*/ 154781 w 285750"/>
              <a:gd name="connsiteY1" fmla="*/ 21432 h 64294"/>
              <a:gd name="connsiteX2" fmla="*/ 285750 w 285750"/>
              <a:gd name="connsiteY2" fmla="*/ 64294 h 6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5750" h="64294">
                <a:moveTo>
                  <a:pt x="0" y="0"/>
                </a:moveTo>
                <a:lnTo>
                  <a:pt x="154781" y="21432"/>
                </a:lnTo>
                <a:lnTo>
                  <a:pt x="285750" y="64294"/>
                </a:lnTo>
              </a:path>
            </a:pathLst>
          </a:custGeom>
          <a:noFill/>
          <a:ln w="9525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E8640FE8-E20E-4B13-829A-7AA18BED9FF7}"/>
              </a:ext>
            </a:extLst>
          </p:cNvPr>
          <p:cNvSpPr/>
          <p:nvPr/>
        </p:nvSpPr>
        <p:spPr>
          <a:xfrm>
            <a:off x="6432884" y="2502568"/>
            <a:ext cx="2550695" cy="2101516"/>
          </a:xfrm>
          <a:custGeom>
            <a:avLst/>
            <a:gdLst>
              <a:gd name="connsiteX0" fmla="*/ 0 w 2550695"/>
              <a:gd name="connsiteY0" fmla="*/ 425116 h 2101516"/>
              <a:gd name="connsiteX1" fmla="*/ 657726 w 2550695"/>
              <a:gd name="connsiteY1" fmla="*/ 433137 h 2101516"/>
              <a:gd name="connsiteX2" fmla="*/ 1187116 w 2550695"/>
              <a:gd name="connsiteY2" fmla="*/ 641685 h 2101516"/>
              <a:gd name="connsiteX3" fmla="*/ 1740569 w 2550695"/>
              <a:gd name="connsiteY3" fmla="*/ 160421 h 2101516"/>
              <a:gd name="connsiteX4" fmla="*/ 1876926 w 2550695"/>
              <a:gd name="connsiteY4" fmla="*/ 0 h 2101516"/>
              <a:gd name="connsiteX5" fmla="*/ 2550695 w 2550695"/>
              <a:gd name="connsiteY5" fmla="*/ 1868906 h 2101516"/>
              <a:gd name="connsiteX6" fmla="*/ 2534653 w 2550695"/>
              <a:gd name="connsiteY6" fmla="*/ 2093495 h 2101516"/>
              <a:gd name="connsiteX7" fmla="*/ 336884 w 2550695"/>
              <a:gd name="connsiteY7" fmla="*/ 2101516 h 2101516"/>
              <a:gd name="connsiteX8" fmla="*/ 0 w 2550695"/>
              <a:gd name="connsiteY8" fmla="*/ 425116 h 2101516"/>
              <a:gd name="connsiteX0" fmla="*/ 0 w 2550695"/>
              <a:gd name="connsiteY0" fmla="*/ 425116 h 2101516"/>
              <a:gd name="connsiteX1" fmla="*/ 657726 w 2550695"/>
              <a:gd name="connsiteY1" fmla="*/ 433137 h 2101516"/>
              <a:gd name="connsiteX2" fmla="*/ 1187116 w 2550695"/>
              <a:gd name="connsiteY2" fmla="*/ 641685 h 2101516"/>
              <a:gd name="connsiteX3" fmla="*/ 1709613 w 2550695"/>
              <a:gd name="connsiteY3" fmla="*/ 24689 h 2101516"/>
              <a:gd name="connsiteX4" fmla="*/ 1876926 w 2550695"/>
              <a:gd name="connsiteY4" fmla="*/ 0 h 2101516"/>
              <a:gd name="connsiteX5" fmla="*/ 2550695 w 2550695"/>
              <a:gd name="connsiteY5" fmla="*/ 1868906 h 2101516"/>
              <a:gd name="connsiteX6" fmla="*/ 2534653 w 2550695"/>
              <a:gd name="connsiteY6" fmla="*/ 2093495 h 2101516"/>
              <a:gd name="connsiteX7" fmla="*/ 336884 w 2550695"/>
              <a:gd name="connsiteY7" fmla="*/ 2101516 h 2101516"/>
              <a:gd name="connsiteX8" fmla="*/ 0 w 2550695"/>
              <a:gd name="connsiteY8" fmla="*/ 425116 h 2101516"/>
              <a:gd name="connsiteX0" fmla="*/ 0 w 2550695"/>
              <a:gd name="connsiteY0" fmla="*/ 425116 h 2101516"/>
              <a:gd name="connsiteX1" fmla="*/ 609600 w 2550695"/>
              <a:gd name="connsiteY1" fmla="*/ 320843 h 2101516"/>
              <a:gd name="connsiteX2" fmla="*/ 1187116 w 2550695"/>
              <a:gd name="connsiteY2" fmla="*/ 641685 h 2101516"/>
              <a:gd name="connsiteX3" fmla="*/ 1709613 w 2550695"/>
              <a:gd name="connsiteY3" fmla="*/ 24689 h 2101516"/>
              <a:gd name="connsiteX4" fmla="*/ 1876926 w 2550695"/>
              <a:gd name="connsiteY4" fmla="*/ 0 h 2101516"/>
              <a:gd name="connsiteX5" fmla="*/ 2550695 w 2550695"/>
              <a:gd name="connsiteY5" fmla="*/ 1868906 h 2101516"/>
              <a:gd name="connsiteX6" fmla="*/ 2534653 w 2550695"/>
              <a:gd name="connsiteY6" fmla="*/ 2093495 h 2101516"/>
              <a:gd name="connsiteX7" fmla="*/ 336884 w 2550695"/>
              <a:gd name="connsiteY7" fmla="*/ 2101516 h 2101516"/>
              <a:gd name="connsiteX8" fmla="*/ 0 w 2550695"/>
              <a:gd name="connsiteY8" fmla="*/ 425116 h 2101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50695" h="2101516">
                <a:moveTo>
                  <a:pt x="0" y="425116"/>
                </a:moveTo>
                <a:lnTo>
                  <a:pt x="609600" y="320843"/>
                </a:lnTo>
                <a:lnTo>
                  <a:pt x="1187116" y="641685"/>
                </a:lnTo>
                <a:lnTo>
                  <a:pt x="1709613" y="24689"/>
                </a:lnTo>
                <a:lnTo>
                  <a:pt x="1876926" y="0"/>
                </a:lnTo>
                <a:lnTo>
                  <a:pt x="2550695" y="1868906"/>
                </a:lnTo>
                <a:lnTo>
                  <a:pt x="2534653" y="2093495"/>
                </a:lnTo>
                <a:lnTo>
                  <a:pt x="336884" y="2101516"/>
                </a:lnTo>
                <a:lnTo>
                  <a:pt x="0" y="425116"/>
                </a:lnTo>
                <a:close/>
              </a:path>
            </a:pathLst>
          </a:custGeom>
          <a:solidFill>
            <a:srgbClr val="C7B2D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235FF822-5CA1-443F-B0F8-5D05BD38522D}"/>
              </a:ext>
            </a:extLst>
          </p:cNvPr>
          <p:cNvSpPr/>
          <p:nvPr/>
        </p:nvSpPr>
        <p:spPr>
          <a:xfrm>
            <a:off x="6980838" y="2189455"/>
            <a:ext cx="1484547" cy="1262227"/>
          </a:xfrm>
          <a:custGeom>
            <a:avLst/>
            <a:gdLst>
              <a:gd name="connsiteX0" fmla="*/ 0 w 1909010"/>
              <a:gd name="connsiteY0" fmla="*/ 497305 h 1211179"/>
              <a:gd name="connsiteX1" fmla="*/ 216568 w 1909010"/>
              <a:gd name="connsiteY1" fmla="*/ 778042 h 1211179"/>
              <a:gd name="connsiteX2" fmla="*/ 778042 w 1909010"/>
              <a:gd name="connsiteY2" fmla="*/ 1106905 h 1211179"/>
              <a:gd name="connsiteX3" fmla="*/ 1315453 w 1909010"/>
              <a:gd name="connsiteY3" fmla="*/ 1211179 h 1211179"/>
              <a:gd name="connsiteX4" fmla="*/ 1532021 w 1909010"/>
              <a:gd name="connsiteY4" fmla="*/ 1122947 h 1211179"/>
              <a:gd name="connsiteX5" fmla="*/ 1724526 w 1909010"/>
              <a:gd name="connsiteY5" fmla="*/ 930442 h 1211179"/>
              <a:gd name="connsiteX6" fmla="*/ 1804737 w 1909010"/>
              <a:gd name="connsiteY6" fmla="*/ 697832 h 1211179"/>
              <a:gd name="connsiteX7" fmla="*/ 1909010 w 1909010"/>
              <a:gd name="connsiteY7" fmla="*/ 537411 h 1211179"/>
              <a:gd name="connsiteX8" fmla="*/ 1876926 w 1909010"/>
              <a:gd name="connsiteY8" fmla="*/ 336884 h 1211179"/>
              <a:gd name="connsiteX9" fmla="*/ 1748589 w 1909010"/>
              <a:gd name="connsiteY9" fmla="*/ 64168 h 1211179"/>
              <a:gd name="connsiteX10" fmla="*/ 1459831 w 1909010"/>
              <a:gd name="connsiteY10" fmla="*/ 16042 h 1211179"/>
              <a:gd name="connsiteX11" fmla="*/ 1219200 w 1909010"/>
              <a:gd name="connsiteY11" fmla="*/ 0 h 1211179"/>
              <a:gd name="connsiteX12" fmla="*/ 946484 w 1909010"/>
              <a:gd name="connsiteY12" fmla="*/ 32084 h 1211179"/>
              <a:gd name="connsiteX13" fmla="*/ 802105 w 1909010"/>
              <a:gd name="connsiteY13" fmla="*/ 112295 h 1211179"/>
              <a:gd name="connsiteX14" fmla="*/ 537410 w 1909010"/>
              <a:gd name="connsiteY14" fmla="*/ 352926 h 1211179"/>
              <a:gd name="connsiteX15" fmla="*/ 0 w 1909010"/>
              <a:gd name="connsiteY15" fmla="*/ 497305 h 1211179"/>
              <a:gd name="connsiteX0" fmla="*/ 0 w 1909010"/>
              <a:gd name="connsiteY0" fmla="*/ 497305 h 1211179"/>
              <a:gd name="connsiteX1" fmla="*/ 216568 w 1909010"/>
              <a:gd name="connsiteY1" fmla="*/ 778042 h 1211179"/>
              <a:gd name="connsiteX2" fmla="*/ 778042 w 1909010"/>
              <a:gd name="connsiteY2" fmla="*/ 1106905 h 1211179"/>
              <a:gd name="connsiteX3" fmla="*/ 1315453 w 1909010"/>
              <a:gd name="connsiteY3" fmla="*/ 1211179 h 1211179"/>
              <a:gd name="connsiteX4" fmla="*/ 1532021 w 1909010"/>
              <a:gd name="connsiteY4" fmla="*/ 1122947 h 1211179"/>
              <a:gd name="connsiteX5" fmla="*/ 1724526 w 1909010"/>
              <a:gd name="connsiteY5" fmla="*/ 930442 h 1211179"/>
              <a:gd name="connsiteX6" fmla="*/ 1804737 w 1909010"/>
              <a:gd name="connsiteY6" fmla="*/ 697832 h 1211179"/>
              <a:gd name="connsiteX7" fmla="*/ 1909010 w 1909010"/>
              <a:gd name="connsiteY7" fmla="*/ 537411 h 1211179"/>
              <a:gd name="connsiteX8" fmla="*/ 1812632 w 1909010"/>
              <a:gd name="connsiteY8" fmla="*/ 253540 h 1211179"/>
              <a:gd name="connsiteX9" fmla="*/ 1748589 w 1909010"/>
              <a:gd name="connsiteY9" fmla="*/ 64168 h 1211179"/>
              <a:gd name="connsiteX10" fmla="*/ 1459831 w 1909010"/>
              <a:gd name="connsiteY10" fmla="*/ 16042 h 1211179"/>
              <a:gd name="connsiteX11" fmla="*/ 1219200 w 1909010"/>
              <a:gd name="connsiteY11" fmla="*/ 0 h 1211179"/>
              <a:gd name="connsiteX12" fmla="*/ 946484 w 1909010"/>
              <a:gd name="connsiteY12" fmla="*/ 32084 h 1211179"/>
              <a:gd name="connsiteX13" fmla="*/ 802105 w 1909010"/>
              <a:gd name="connsiteY13" fmla="*/ 112295 h 1211179"/>
              <a:gd name="connsiteX14" fmla="*/ 537410 w 1909010"/>
              <a:gd name="connsiteY14" fmla="*/ 352926 h 1211179"/>
              <a:gd name="connsiteX15" fmla="*/ 0 w 1909010"/>
              <a:gd name="connsiteY15" fmla="*/ 497305 h 1211179"/>
              <a:gd name="connsiteX0" fmla="*/ 0 w 1835191"/>
              <a:gd name="connsiteY0" fmla="*/ 497305 h 1211179"/>
              <a:gd name="connsiteX1" fmla="*/ 216568 w 1835191"/>
              <a:gd name="connsiteY1" fmla="*/ 778042 h 1211179"/>
              <a:gd name="connsiteX2" fmla="*/ 778042 w 1835191"/>
              <a:gd name="connsiteY2" fmla="*/ 1106905 h 1211179"/>
              <a:gd name="connsiteX3" fmla="*/ 1315453 w 1835191"/>
              <a:gd name="connsiteY3" fmla="*/ 1211179 h 1211179"/>
              <a:gd name="connsiteX4" fmla="*/ 1532021 w 1835191"/>
              <a:gd name="connsiteY4" fmla="*/ 1122947 h 1211179"/>
              <a:gd name="connsiteX5" fmla="*/ 1724526 w 1835191"/>
              <a:gd name="connsiteY5" fmla="*/ 930442 h 1211179"/>
              <a:gd name="connsiteX6" fmla="*/ 1804737 w 1835191"/>
              <a:gd name="connsiteY6" fmla="*/ 697832 h 1211179"/>
              <a:gd name="connsiteX7" fmla="*/ 1835191 w 1835191"/>
              <a:gd name="connsiteY7" fmla="*/ 425492 h 1211179"/>
              <a:gd name="connsiteX8" fmla="*/ 1812632 w 1835191"/>
              <a:gd name="connsiteY8" fmla="*/ 253540 h 1211179"/>
              <a:gd name="connsiteX9" fmla="*/ 1748589 w 1835191"/>
              <a:gd name="connsiteY9" fmla="*/ 64168 h 1211179"/>
              <a:gd name="connsiteX10" fmla="*/ 1459831 w 1835191"/>
              <a:gd name="connsiteY10" fmla="*/ 16042 h 1211179"/>
              <a:gd name="connsiteX11" fmla="*/ 1219200 w 1835191"/>
              <a:gd name="connsiteY11" fmla="*/ 0 h 1211179"/>
              <a:gd name="connsiteX12" fmla="*/ 946484 w 1835191"/>
              <a:gd name="connsiteY12" fmla="*/ 32084 h 1211179"/>
              <a:gd name="connsiteX13" fmla="*/ 802105 w 1835191"/>
              <a:gd name="connsiteY13" fmla="*/ 112295 h 1211179"/>
              <a:gd name="connsiteX14" fmla="*/ 537410 w 1835191"/>
              <a:gd name="connsiteY14" fmla="*/ 352926 h 1211179"/>
              <a:gd name="connsiteX15" fmla="*/ 0 w 1835191"/>
              <a:gd name="connsiteY15" fmla="*/ 497305 h 1211179"/>
              <a:gd name="connsiteX0" fmla="*/ 0 w 1864268"/>
              <a:gd name="connsiteY0" fmla="*/ 497305 h 1211179"/>
              <a:gd name="connsiteX1" fmla="*/ 216568 w 1864268"/>
              <a:gd name="connsiteY1" fmla="*/ 778042 h 1211179"/>
              <a:gd name="connsiteX2" fmla="*/ 778042 w 1864268"/>
              <a:gd name="connsiteY2" fmla="*/ 1106905 h 1211179"/>
              <a:gd name="connsiteX3" fmla="*/ 1315453 w 1864268"/>
              <a:gd name="connsiteY3" fmla="*/ 1211179 h 1211179"/>
              <a:gd name="connsiteX4" fmla="*/ 1532021 w 1864268"/>
              <a:gd name="connsiteY4" fmla="*/ 1122947 h 1211179"/>
              <a:gd name="connsiteX5" fmla="*/ 1724526 w 1864268"/>
              <a:gd name="connsiteY5" fmla="*/ 930442 h 1211179"/>
              <a:gd name="connsiteX6" fmla="*/ 1864268 w 1864268"/>
              <a:gd name="connsiteY6" fmla="*/ 724026 h 1211179"/>
              <a:gd name="connsiteX7" fmla="*/ 1835191 w 1864268"/>
              <a:gd name="connsiteY7" fmla="*/ 425492 h 1211179"/>
              <a:gd name="connsiteX8" fmla="*/ 1812632 w 1864268"/>
              <a:gd name="connsiteY8" fmla="*/ 253540 h 1211179"/>
              <a:gd name="connsiteX9" fmla="*/ 1748589 w 1864268"/>
              <a:gd name="connsiteY9" fmla="*/ 64168 h 1211179"/>
              <a:gd name="connsiteX10" fmla="*/ 1459831 w 1864268"/>
              <a:gd name="connsiteY10" fmla="*/ 16042 h 1211179"/>
              <a:gd name="connsiteX11" fmla="*/ 1219200 w 1864268"/>
              <a:gd name="connsiteY11" fmla="*/ 0 h 1211179"/>
              <a:gd name="connsiteX12" fmla="*/ 946484 w 1864268"/>
              <a:gd name="connsiteY12" fmla="*/ 32084 h 1211179"/>
              <a:gd name="connsiteX13" fmla="*/ 802105 w 1864268"/>
              <a:gd name="connsiteY13" fmla="*/ 112295 h 1211179"/>
              <a:gd name="connsiteX14" fmla="*/ 537410 w 1864268"/>
              <a:gd name="connsiteY14" fmla="*/ 352926 h 1211179"/>
              <a:gd name="connsiteX15" fmla="*/ 0 w 1864268"/>
              <a:gd name="connsiteY15" fmla="*/ 497305 h 1211179"/>
              <a:gd name="connsiteX0" fmla="*/ 11669 w 1875937"/>
              <a:gd name="connsiteY0" fmla="*/ 497305 h 1211179"/>
              <a:gd name="connsiteX1" fmla="*/ 228237 w 1875937"/>
              <a:gd name="connsiteY1" fmla="*/ 778042 h 1211179"/>
              <a:gd name="connsiteX2" fmla="*/ 789711 w 1875937"/>
              <a:gd name="connsiteY2" fmla="*/ 1106905 h 1211179"/>
              <a:gd name="connsiteX3" fmla="*/ 1327122 w 1875937"/>
              <a:gd name="connsiteY3" fmla="*/ 1211179 h 1211179"/>
              <a:gd name="connsiteX4" fmla="*/ 1543690 w 1875937"/>
              <a:gd name="connsiteY4" fmla="*/ 1122947 h 1211179"/>
              <a:gd name="connsiteX5" fmla="*/ 1736195 w 1875937"/>
              <a:gd name="connsiteY5" fmla="*/ 930442 h 1211179"/>
              <a:gd name="connsiteX6" fmla="*/ 1875937 w 1875937"/>
              <a:gd name="connsiteY6" fmla="*/ 724026 h 1211179"/>
              <a:gd name="connsiteX7" fmla="*/ 1846860 w 1875937"/>
              <a:gd name="connsiteY7" fmla="*/ 425492 h 1211179"/>
              <a:gd name="connsiteX8" fmla="*/ 1824301 w 1875937"/>
              <a:gd name="connsiteY8" fmla="*/ 253540 h 1211179"/>
              <a:gd name="connsiteX9" fmla="*/ 1760258 w 1875937"/>
              <a:gd name="connsiteY9" fmla="*/ 64168 h 1211179"/>
              <a:gd name="connsiteX10" fmla="*/ 1471500 w 1875937"/>
              <a:gd name="connsiteY10" fmla="*/ 16042 h 1211179"/>
              <a:gd name="connsiteX11" fmla="*/ 1230869 w 1875937"/>
              <a:gd name="connsiteY11" fmla="*/ 0 h 1211179"/>
              <a:gd name="connsiteX12" fmla="*/ 958153 w 1875937"/>
              <a:gd name="connsiteY12" fmla="*/ 32084 h 1211179"/>
              <a:gd name="connsiteX13" fmla="*/ 813774 w 1875937"/>
              <a:gd name="connsiteY13" fmla="*/ 112295 h 1211179"/>
              <a:gd name="connsiteX14" fmla="*/ 549079 w 1875937"/>
              <a:gd name="connsiteY14" fmla="*/ 352926 h 1211179"/>
              <a:gd name="connsiteX15" fmla="*/ 11669 w 1875937"/>
              <a:gd name="connsiteY15" fmla="*/ 497305 h 1211179"/>
              <a:gd name="connsiteX0" fmla="*/ 11669 w 1875937"/>
              <a:gd name="connsiteY0" fmla="*/ 497305 h 1211179"/>
              <a:gd name="connsiteX1" fmla="*/ 228237 w 1875937"/>
              <a:gd name="connsiteY1" fmla="*/ 778042 h 1211179"/>
              <a:gd name="connsiteX2" fmla="*/ 789711 w 1875937"/>
              <a:gd name="connsiteY2" fmla="*/ 1106905 h 1211179"/>
              <a:gd name="connsiteX3" fmla="*/ 1327122 w 1875937"/>
              <a:gd name="connsiteY3" fmla="*/ 1211179 h 1211179"/>
              <a:gd name="connsiteX4" fmla="*/ 1543690 w 1875937"/>
              <a:gd name="connsiteY4" fmla="*/ 1122947 h 1211179"/>
              <a:gd name="connsiteX5" fmla="*/ 1736195 w 1875937"/>
              <a:gd name="connsiteY5" fmla="*/ 930442 h 1211179"/>
              <a:gd name="connsiteX6" fmla="*/ 1875937 w 1875937"/>
              <a:gd name="connsiteY6" fmla="*/ 724026 h 1211179"/>
              <a:gd name="connsiteX7" fmla="*/ 1846860 w 1875937"/>
              <a:gd name="connsiteY7" fmla="*/ 425492 h 1211179"/>
              <a:gd name="connsiteX8" fmla="*/ 1824301 w 1875937"/>
              <a:gd name="connsiteY8" fmla="*/ 253540 h 1211179"/>
              <a:gd name="connsiteX9" fmla="*/ 1760258 w 1875937"/>
              <a:gd name="connsiteY9" fmla="*/ 64168 h 1211179"/>
              <a:gd name="connsiteX10" fmla="*/ 1471500 w 1875937"/>
              <a:gd name="connsiteY10" fmla="*/ 16042 h 1211179"/>
              <a:gd name="connsiteX11" fmla="*/ 1230869 w 1875937"/>
              <a:gd name="connsiteY11" fmla="*/ 0 h 1211179"/>
              <a:gd name="connsiteX12" fmla="*/ 958153 w 1875937"/>
              <a:gd name="connsiteY12" fmla="*/ 32084 h 1211179"/>
              <a:gd name="connsiteX13" fmla="*/ 813774 w 1875937"/>
              <a:gd name="connsiteY13" fmla="*/ 112295 h 1211179"/>
              <a:gd name="connsiteX14" fmla="*/ 549079 w 1875937"/>
              <a:gd name="connsiteY14" fmla="*/ 352926 h 1211179"/>
              <a:gd name="connsiteX15" fmla="*/ 11669 w 1875937"/>
              <a:gd name="connsiteY15" fmla="*/ 497305 h 1211179"/>
              <a:gd name="connsiteX0" fmla="*/ 11669 w 1875937"/>
              <a:gd name="connsiteY0" fmla="*/ 497305 h 1219985"/>
              <a:gd name="connsiteX1" fmla="*/ 228237 w 1875937"/>
              <a:gd name="connsiteY1" fmla="*/ 778042 h 1219985"/>
              <a:gd name="connsiteX2" fmla="*/ 789711 w 1875937"/>
              <a:gd name="connsiteY2" fmla="*/ 1106905 h 1219985"/>
              <a:gd name="connsiteX3" fmla="*/ 1327122 w 1875937"/>
              <a:gd name="connsiteY3" fmla="*/ 1211179 h 1219985"/>
              <a:gd name="connsiteX4" fmla="*/ 1543690 w 1875937"/>
              <a:gd name="connsiteY4" fmla="*/ 1122947 h 1219985"/>
              <a:gd name="connsiteX5" fmla="*/ 1736195 w 1875937"/>
              <a:gd name="connsiteY5" fmla="*/ 930442 h 1219985"/>
              <a:gd name="connsiteX6" fmla="*/ 1875937 w 1875937"/>
              <a:gd name="connsiteY6" fmla="*/ 724026 h 1219985"/>
              <a:gd name="connsiteX7" fmla="*/ 1846860 w 1875937"/>
              <a:gd name="connsiteY7" fmla="*/ 425492 h 1219985"/>
              <a:gd name="connsiteX8" fmla="*/ 1824301 w 1875937"/>
              <a:gd name="connsiteY8" fmla="*/ 253540 h 1219985"/>
              <a:gd name="connsiteX9" fmla="*/ 1760258 w 1875937"/>
              <a:gd name="connsiteY9" fmla="*/ 64168 h 1219985"/>
              <a:gd name="connsiteX10" fmla="*/ 1471500 w 1875937"/>
              <a:gd name="connsiteY10" fmla="*/ 16042 h 1219985"/>
              <a:gd name="connsiteX11" fmla="*/ 1230869 w 1875937"/>
              <a:gd name="connsiteY11" fmla="*/ 0 h 1219985"/>
              <a:gd name="connsiteX12" fmla="*/ 958153 w 1875937"/>
              <a:gd name="connsiteY12" fmla="*/ 32084 h 1219985"/>
              <a:gd name="connsiteX13" fmla="*/ 813774 w 1875937"/>
              <a:gd name="connsiteY13" fmla="*/ 112295 h 1219985"/>
              <a:gd name="connsiteX14" fmla="*/ 549079 w 1875937"/>
              <a:gd name="connsiteY14" fmla="*/ 352926 h 1219985"/>
              <a:gd name="connsiteX15" fmla="*/ 11669 w 1875937"/>
              <a:gd name="connsiteY15" fmla="*/ 497305 h 1219985"/>
              <a:gd name="connsiteX0" fmla="*/ 11669 w 1875937"/>
              <a:gd name="connsiteY0" fmla="*/ 497305 h 1211360"/>
              <a:gd name="connsiteX1" fmla="*/ 228237 w 1875937"/>
              <a:gd name="connsiteY1" fmla="*/ 778042 h 1211360"/>
              <a:gd name="connsiteX2" fmla="*/ 789711 w 1875937"/>
              <a:gd name="connsiteY2" fmla="*/ 1106905 h 1211360"/>
              <a:gd name="connsiteX3" fmla="*/ 1327122 w 1875937"/>
              <a:gd name="connsiteY3" fmla="*/ 1211179 h 1211360"/>
              <a:gd name="connsiteX4" fmla="*/ 1543690 w 1875937"/>
              <a:gd name="connsiteY4" fmla="*/ 1122947 h 1211360"/>
              <a:gd name="connsiteX5" fmla="*/ 1736195 w 1875937"/>
              <a:gd name="connsiteY5" fmla="*/ 930442 h 1211360"/>
              <a:gd name="connsiteX6" fmla="*/ 1875937 w 1875937"/>
              <a:gd name="connsiteY6" fmla="*/ 724026 h 1211360"/>
              <a:gd name="connsiteX7" fmla="*/ 1846860 w 1875937"/>
              <a:gd name="connsiteY7" fmla="*/ 425492 h 1211360"/>
              <a:gd name="connsiteX8" fmla="*/ 1824301 w 1875937"/>
              <a:gd name="connsiteY8" fmla="*/ 253540 h 1211360"/>
              <a:gd name="connsiteX9" fmla="*/ 1760258 w 1875937"/>
              <a:gd name="connsiteY9" fmla="*/ 64168 h 1211360"/>
              <a:gd name="connsiteX10" fmla="*/ 1471500 w 1875937"/>
              <a:gd name="connsiteY10" fmla="*/ 16042 h 1211360"/>
              <a:gd name="connsiteX11" fmla="*/ 1230869 w 1875937"/>
              <a:gd name="connsiteY11" fmla="*/ 0 h 1211360"/>
              <a:gd name="connsiteX12" fmla="*/ 958153 w 1875937"/>
              <a:gd name="connsiteY12" fmla="*/ 32084 h 1211360"/>
              <a:gd name="connsiteX13" fmla="*/ 813774 w 1875937"/>
              <a:gd name="connsiteY13" fmla="*/ 112295 h 1211360"/>
              <a:gd name="connsiteX14" fmla="*/ 549079 w 1875937"/>
              <a:gd name="connsiteY14" fmla="*/ 352926 h 1211360"/>
              <a:gd name="connsiteX15" fmla="*/ 11669 w 1875937"/>
              <a:gd name="connsiteY15" fmla="*/ 497305 h 1211360"/>
              <a:gd name="connsiteX0" fmla="*/ 11669 w 1875937"/>
              <a:gd name="connsiteY0" fmla="*/ 497305 h 1211360"/>
              <a:gd name="connsiteX1" fmla="*/ 228237 w 1875937"/>
              <a:gd name="connsiteY1" fmla="*/ 778042 h 1211360"/>
              <a:gd name="connsiteX2" fmla="*/ 789711 w 1875937"/>
              <a:gd name="connsiteY2" fmla="*/ 1106905 h 1211360"/>
              <a:gd name="connsiteX3" fmla="*/ 1327122 w 1875937"/>
              <a:gd name="connsiteY3" fmla="*/ 1211179 h 1211360"/>
              <a:gd name="connsiteX4" fmla="*/ 1543690 w 1875937"/>
              <a:gd name="connsiteY4" fmla="*/ 1122947 h 1211360"/>
              <a:gd name="connsiteX5" fmla="*/ 1736195 w 1875937"/>
              <a:gd name="connsiteY5" fmla="*/ 930442 h 1211360"/>
              <a:gd name="connsiteX6" fmla="*/ 1875937 w 1875937"/>
              <a:gd name="connsiteY6" fmla="*/ 724026 h 1211360"/>
              <a:gd name="connsiteX7" fmla="*/ 1846860 w 1875937"/>
              <a:gd name="connsiteY7" fmla="*/ 425492 h 1211360"/>
              <a:gd name="connsiteX8" fmla="*/ 1824301 w 1875937"/>
              <a:gd name="connsiteY8" fmla="*/ 253540 h 1211360"/>
              <a:gd name="connsiteX9" fmla="*/ 1760258 w 1875937"/>
              <a:gd name="connsiteY9" fmla="*/ 64168 h 1211360"/>
              <a:gd name="connsiteX10" fmla="*/ 1471500 w 1875937"/>
              <a:gd name="connsiteY10" fmla="*/ 16042 h 1211360"/>
              <a:gd name="connsiteX11" fmla="*/ 1230869 w 1875937"/>
              <a:gd name="connsiteY11" fmla="*/ 0 h 1211360"/>
              <a:gd name="connsiteX12" fmla="*/ 958153 w 1875937"/>
              <a:gd name="connsiteY12" fmla="*/ 32084 h 1211360"/>
              <a:gd name="connsiteX13" fmla="*/ 813774 w 1875937"/>
              <a:gd name="connsiteY13" fmla="*/ 112295 h 1211360"/>
              <a:gd name="connsiteX14" fmla="*/ 549079 w 1875937"/>
              <a:gd name="connsiteY14" fmla="*/ 352926 h 1211360"/>
              <a:gd name="connsiteX15" fmla="*/ 11669 w 1875937"/>
              <a:gd name="connsiteY15" fmla="*/ 497305 h 1211360"/>
              <a:gd name="connsiteX0" fmla="*/ 11669 w 1876631"/>
              <a:gd name="connsiteY0" fmla="*/ 497305 h 1211360"/>
              <a:gd name="connsiteX1" fmla="*/ 228237 w 1876631"/>
              <a:gd name="connsiteY1" fmla="*/ 778042 h 1211360"/>
              <a:gd name="connsiteX2" fmla="*/ 789711 w 1876631"/>
              <a:gd name="connsiteY2" fmla="*/ 1106905 h 1211360"/>
              <a:gd name="connsiteX3" fmla="*/ 1327122 w 1876631"/>
              <a:gd name="connsiteY3" fmla="*/ 1211179 h 1211360"/>
              <a:gd name="connsiteX4" fmla="*/ 1543690 w 1876631"/>
              <a:gd name="connsiteY4" fmla="*/ 1122947 h 1211360"/>
              <a:gd name="connsiteX5" fmla="*/ 1736195 w 1876631"/>
              <a:gd name="connsiteY5" fmla="*/ 930442 h 1211360"/>
              <a:gd name="connsiteX6" fmla="*/ 1875937 w 1876631"/>
              <a:gd name="connsiteY6" fmla="*/ 724026 h 1211360"/>
              <a:gd name="connsiteX7" fmla="*/ 1846860 w 1876631"/>
              <a:gd name="connsiteY7" fmla="*/ 425492 h 1211360"/>
              <a:gd name="connsiteX8" fmla="*/ 1824301 w 1876631"/>
              <a:gd name="connsiteY8" fmla="*/ 253540 h 1211360"/>
              <a:gd name="connsiteX9" fmla="*/ 1760258 w 1876631"/>
              <a:gd name="connsiteY9" fmla="*/ 64168 h 1211360"/>
              <a:gd name="connsiteX10" fmla="*/ 1471500 w 1876631"/>
              <a:gd name="connsiteY10" fmla="*/ 16042 h 1211360"/>
              <a:gd name="connsiteX11" fmla="*/ 1230869 w 1876631"/>
              <a:gd name="connsiteY11" fmla="*/ 0 h 1211360"/>
              <a:gd name="connsiteX12" fmla="*/ 958153 w 1876631"/>
              <a:gd name="connsiteY12" fmla="*/ 32084 h 1211360"/>
              <a:gd name="connsiteX13" fmla="*/ 813774 w 1876631"/>
              <a:gd name="connsiteY13" fmla="*/ 112295 h 1211360"/>
              <a:gd name="connsiteX14" fmla="*/ 549079 w 1876631"/>
              <a:gd name="connsiteY14" fmla="*/ 352926 h 1211360"/>
              <a:gd name="connsiteX15" fmla="*/ 11669 w 1876631"/>
              <a:gd name="connsiteY15" fmla="*/ 497305 h 1211360"/>
              <a:gd name="connsiteX0" fmla="*/ 11669 w 1881571"/>
              <a:gd name="connsiteY0" fmla="*/ 497305 h 1211319"/>
              <a:gd name="connsiteX1" fmla="*/ 228237 w 1881571"/>
              <a:gd name="connsiteY1" fmla="*/ 778042 h 1211319"/>
              <a:gd name="connsiteX2" fmla="*/ 789711 w 1881571"/>
              <a:gd name="connsiteY2" fmla="*/ 1106905 h 1211319"/>
              <a:gd name="connsiteX3" fmla="*/ 1327122 w 1881571"/>
              <a:gd name="connsiteY3" fmla="*/ 1211179 h 1211319"/>
              <a:gd name="connsiteX4" fmla="*/ 1543690 w 1881571"/>
              <a:gd name="connsiteY4" fmla="*/ 1122947 h 1211319"/>
              <a:gd name="connsiteX5" fmla="*/ 1845733 w 1881571"/>
              <a:gd name="connsiteY5" fmla="*/ 880436 h 1211319"/>
              <a:gd name="connsiteX6" fmla="*/ 1875937 w 1881571"/>
              <a:gd name="connsiteY6" fmla="*/ 724026 h 1211319"/>
              <a:gd name="connsiteX7" fmla="*/ 1846860 w 1881571"/>
              <a:gd name="connsiteY7" fmla="*/ 425492 h 1211319"/>
              <a:gd name="connsiteX8" fmla="*/ 1824301 w 1881571"/>
              <a:gd name="connsiteY8" fmla="*/ 253540 h 1211319"/>
              <a:gd name="connsiteX9" fmla="*/ 1760258 w 1881571"/>
              <a:gd name="connsiteY9" fmla="*/ 64168 h 1211319"/>
              <a:gd name="connsiteX10" fmla="*/ 1471500 w 1881571"/>
              <a:gd name="connsiteY10" fmla="*/ 16042 h 1211319"/>
              <a:gd name="connsiteX11" fmla="*/ 1230869 w 1881571"/>
              <a:gd name="connsiteY11" fmla="*/ 0 h 1211319"/>
              <a:gd name="connsiteX12" fmla="*/ 958153 w 1881571"/>
              <a:gd name="connsiteY12" fmla="*/ 32084 h 1211319"/>
              <a:gd name="connsiteX13" fmla="*/ 813774 w 1881571"/>
              <a:gd name="connsiteY13" fmla="*/ 112295 h 1211319"/>
              <a:gd name="connsiteX14" fmla="*/ 549079 w 1881571"/>
              <a:gd name="connsiteY14" fmla="*/ 352926 h 1211319"/>
              <a:gd name="connsiteX15" fmla="*/ 11669 w 1881571"/>
              <a:gd name="connsiteY15" fmla="*/ 497305 h 1211319"/>
              <a:gd name="connsiteX0" fmla="*/ 11669 w 1899812"/>
              <a:gd name="connsiteY0" fmla="*/ 497305 h 1211319"/>
              <a:gd name="connsiteX1" fmla="*/ 228237 w 1899812"/>
              <a:gd name="connsiteY1" fmla="*/ 778042 h 1211319"/>
              <a:gd name="connsiteX2" fmla="*/ 789711 w 1899812"/>
              <a:gd name="connsiteY2" fmla="*/ 1106905 h 1211319"/>
              <a:gd name="connsiteX3" fmla="*/ 1327122 w 1899812"/>
              <a:gd name="connsiteY3" fmla="*/ 1211179 h 1211319"/>
              <a:gd name="connsiteX4" fmla="*/ 1543690 w 1899812"/>
              <a:gd name="connsiteY4" fmla="*/ 1122947 h 1211319"/>
              <a:gd name="connsiteX5" fmla="*/ 1845733 w 1899812"/>
              <a:gd name="connsiteY5" fmla="*/ 880436 h 1211319"/>
              <a:gd name="connsiteX6" fmla="*/ 1899750 w 1899812"/>
              <a:gd name="connsiteY6" fmla="*/ 664495 h 1211319"/>
              <a:gd name="connsiteX7" fmla="*/ 1846860 w 1899812"/>
              <a:gd name="connsiteY7" fmla="*/ 425492 h 1211319"/>
              <a:gd name="connsiteX8" fmla="*/ 1824301 w 1899812"/>
              <a:gd name="connsiteY8" fmla="*/ 253540 h 1211319"/>
              <a:gd name="connsiteX9" fmla="*/ 1760258 w 1899812"/>
              <a:gd name="connsiteY9" fmla="*/ 64168 h 1211319"/>
              <a:gd name="connsiteX10" fmla="*/ 1471500 w 1899812"/>
              <a:gd name="connsiteY10" fmla="*/ 16042 h 1211319"/>
              <a:gd name="connsiteX11" fmla="*/ 1230869 w 1899812"/>
              <a:gd name="connsiteY11" fmla="*/ 0 h 1211319"/>
              <a:gd name="connsiteX12" fmla="*/ 958153 w 1899812"/>
              <a:gd name="connsiteY12" fmla="*/ 32084 h 1211319"/>
              <a:gd name="connsiteX13" fmla="*/ 813774 w 1899812"/>
              <a:gd name="connsiteY13" fmla="*/ 112295 h 1211319"/>
              <a:gd name="connsiteX14" fmla="*/ 549079 w 1899812"/>
              <a:gd name="connsiteY14" fmla="*/ 352926 h 1211319"/>
              <a:gd name="connsiteX15" fmla="*/ 11669 w 1899812"/>
              <a:gd name="connsiteY15" fmla="*/ 497305 h 1211319"/>
              <a:gd name="connsiteX0" fmla="*/ 11669 w 1887828"/>
              <a:gd name="connsiteY0" fmla="*/ 497305 h 1211319"/>
              <a:gd name="connsiteX1" fmla="*/ 228237 w 1887828"/>
              <a:gd name="connsiteY1" fmla="*/ 778042 h 1211319"/>
              <a:gd name="connsiteX2" fmla="*/ 789711 w 1887828"/>
              <a:gd name="connsiteY2" fmla="*/ 1106905 h 1211319"/>
              <a:gd name="connsiteX3" fmla="*/ 1327122 w 1887828"/>
              <a:gd name="connsiteY3" fmla="*/ 1211179 h 1211319"/>
              <a:gd name="connsiteX4" fmla="*/ 1543690 w 1887828"/>
              <a:gd name="connsiteY4" fmla="*/ 1122947 h 1211319"/>
              <a:gd name="connsiteX5" fmla="*/ 1845733 w 1887828"/>
              <a:gd name="connsiteY5" fmla="*/ 880436 h 1211319"/>
              <a:gd name="connsiteX6" fmla="*/ 1885462 w 1887828"/>
              <a:gd name="connsiteY6" fmla="*/ 666876 h 1211319"/>
              <a:gd name="connsiteX7" fmla="*/ 1846860 w 1887828"/>
              <a:gd name="connsiteY7" fmla="*/ 425492 h 1211319"/>
              <a:gd name="connsiteX8" fmla="*/ 1824301 w 1887828"/>
              <a:gd name="connsiteY8" fmla="*/ 253540 h 1211319"/>
              <a:gd name="connsiteX9" fmla="*/ 1760258 w 1887828"/>
              <a:gd name="connsiteY9" fmla="*/ 64168 h 1211319"/>
              <a:gd name="connsiteX10" fmla="*/ 1471500 w 1887828"/>
              <a:gd name="connsiteY10" fmla="*/ 16042 h 1211319"/>
              <a:gd name="connsiteX11" fmla="*/ 1230869 w 1887828"/>
              <a:gd name="connsiteY11" fmla="*/ 0 h 1211319"/>
              <a:gd name="connsiteX12" fmla="*/ 958153 w 1887828"/>
              <a:gd name="connsiteY12" fmla="*/ 32084 h 1211319"/>
              <a:gd name="connsiteX13" fmla="*/ 813774 w 1887828"/>
              <a:gd name="connsiteY13" fmla="*/ 112295 h 1211319"/>
              <a:gd name="connsiteX14" fmla="*/ 549079 w 1887828"/>
              <a:gd name="connsiteY14" fmla="*/ 352926 h 1211319"/>
              <a:gd name="connsiteX15" fmla="*/ 11669 w 1887828"/>
              <a:gd name="connsiteY15" fmla="*/ 497305 h 1211319"/>
              <a:gd name="connsiteX0" fmla="*/ 11669 w 1885462"/>
              <a:gd name="connsiteY0" fmla="*/ 497305 h 1213493"/>
              <a:gd name="connsiteX1" fmla="*/ 228237 w 1885462"/>
              <a:gd name="connsiteY1" fmla="*/ 778042 h 1213493"/>
              <a:gd name="connsiteX2" fmla="*/ 789711 w 1885462"/>
              <a:gd name="connsiteY2" fmla="*/ 1106905 h 1213493"/>
              <a:gd name="connsiteX3" fmla="*/ 1327122 w 1885462"/>
              <a:gd name="connsiteY3" fmla="*/ 1211179 h 1213493"/>
              <a:gd name="connsiteX4" fmla="*/ 1791340 w 1885462"/>
              <a:gd name="connsiteY4" fmla="*/ 1001504 h 1213493"/>
              <a:gd name="connsiteX5" fmla="*/ 1845733 w 1885462"/>
              <a:gd name="connsiteY5" fmla="*/ 880436 h 1213493"/>
              <a:gd name="connsiteX6" fmla="*/ 1885462 w 1885462"/>
              <a:gd name="connsiteY6" fmla="*/ 666876 h 1213493"/>
              <a:gd name="connsiteX7" fmla="*/ 1846860 w 1885462"/>
              <a:gd name="connsiteY7" fmla="*/ 425492 h 1213493"/>
              <a:gd name="connsiteX8" fmla="*/ 1824301 w 1885462"/>
              <a:gd name="connsiteY8" fmla="*/ 253540 h 1213493"/>
              <a:gd name="connsiteX9" fmla="*/ 1760258 w 1885462"/>
              <a:gd name="connsiteY9" fmla="*/ 64168 h 1213493"/>
              <a:gd name="connsiteX10" fmla="*/ 1471500 w 1885462"/>
              <a:gd name="connsiteY10" fmla="*/ 16042 h 1213493"/>
              <a:gd name="connsiteX11" fmla="*/ 1230869 w 1885462"/>
              <a:gd name="connsiteY11" fmla="*/ 0 h 1213493"/>
              <a:gd name="connsiteX12" fmla="*/ 958153 w 1885462"/>
              <a:gd name="connsiteY12" fmla="*/ 32084 h 1213493"/>
              <a:gd name="connsiteX13" fmla="*/ 813774 w 1885462"/>
              <a:gd name="connsiteY13" fmla="*/ 112295 h 1213493"/>
              <a:gd name="connsiteX14" fmla="*/ 549079 w 1885462"/>
              <a:gd name="connsiteY14" fmla="*/ 352926 h 1213493"/>
              <a:gd name="connsiteX15" fmla="*/ 11669 w 1885462"/>
              <a:gd name="connsiteY15" fmla="*/ 497305 h 1213493"/>
              <a:gd name="connsiteX0" fmla="*/ 11669 w 1885462"/>
              <a:gd name="connsiteY0" fmla="*/ 497305 h 1213493"/>
              <a:gd name="connsiteX1" fmla="*/ 228237 w 1885462"/>
              <a:gd name="connsiteY1" fmla="*/ 778042 h 1213493"/>
              <a:gd name="connsiteX2" fmla="*/ 789711 w 1885462"/>
              <a:gd name="connsiteY2" fmla="*/ 1106905 h 1213493"/>
              <a:gd name="connsiteX3" fmla="*/ 1327122 w 1885462"/>
              <a:gd name="connsiteY3" fmla="*/ 1211179 h 1213493"/>
              <a:gd name="connsiteX4" fmla="*/ 1791340 w 1885462"/>
              <a:gd name="connsiteY4" fmla="*/ 1001504 h 1213493"/>
              <a:gd name="connsiteX5" fmla="*/ 1885462 w 1885462"/>
              <a:gd name="connsiteY5" fmla="*/ 666876 h 1213493"/>
              <a:gd name="connsiteX6" fmla="*/ 1846860 w 1885462"/>
              <a:gd name="connsiteY6" fmla="*/ 425492 h 1213493"/>
              <a:gd name="connsiteX7" fmla="*/ 1824301 w 1885462"/>
              <a:gd name="connsiteY7" fmla="*/ 253540 h 1213493"/>
              <a:gd name="connsiteX8" fmla="*/ 1760258 w 1885462"/>
              <a:gd name="connsiteY8" fmla="*/ 64168 h 1213493"/>
              <a:gd name="connsiteX9" fmla="*/ 1471500 w 1885462"/>
              <a:gd name="connsiteY9" fmla="*/ 16042 h 1213493"/>
              <a:gd name="connsiteX10" fmla="*/ 1230869 w 1885462"/>
              <a:gd name="connsiteY10" fmla="*/ 0 h 1213493"/>
              <a:gd name="connsiteX11" fmla="*/ 958153 w 1885462"/>
              <a:gd name="connsiteY11" fmla="*/ 32084 h 1213493"/>
              <a:gd name="connsiteX12" fmla="*/ 813774 w 1885462"/>
              <a:gd name="connsiteY12" fmla="*/ 112295 h 1213493"/>
              <a:gd name="connsiteX13" fmla="*/ 549079 w 1885462"/>
              <a:gd name="connsiteY13" fmla="*/ 352926 h 1213493"/>
              <a:gd name="connsiteX14" fmla="*/ 11669 w 1885462"/>
              <a:gd name="connsiteY14" fmla="*/ 497305 h 1213493"/>
              <a:gd name="connsiteX0" fmla="*/ 52036 w 1717282"/>
              <a:gd name="connsiteY0" fmla="*/ 417095 h 1213493"/>
              <a:gd name="connsiteX1" fmla="*/ 60057 w 1717282"/>
              <a:gd name="connsiteY1" fmla="*/ 778042 h 1213493"/>
              <a:gd name="connsiteX2" fmla="*/ 621531 w 1717282"/>
              <a:gd name="connsiteY2" fmla="*/ 1106905 h 1213493"/>
              <a:gd name="connsiteX3" fmla="*/ 1158942 w 1717282"/>
              <a:gd name="connsiteY3" fmla="*/ 1211179 h 1213493"/>
              <a:gd name="connsiteX4" fmla="*/ 1623160 w 1717282"/>
              <a:gd name="connsiteY4" fmla="*/ 1001504 h 1213493"/>
              <a:gd name="connsiteX5" fmla="*/ 1717282 w 1717282"/>
              <a:gd name="connsiteY5" fmla="*/ 666876 h 1213493"/>
              <a:gd name="connsiteX6" fmla="*/ 1678680 w 1717282"/>
              <a:gd name="connsiteY6" fmla="*/ 425492 h 1213493"/>
              <a:gd name="connsiteX7" fmla="*/ 1656121 w 1717282"/>
              <a:gd name="connsiteY7" fmla="*/ 253540 h 1213493"/>
              <a:gd name="connsiteX8" fmla="*/ 1592078 w 1717282"/>
              <a:gd name="connsiteY8" fmla="*/ 64168 h 1213493"/>
              <a:gd name="connsiteX9" fmla="*/ 1303320 w 1717282"/>
              <a:gd name="connsiteY9" fmla="*/ 16042 h 1213493"/>
              <a:gd name="connsiteX10" fmla="*/ 1062689 w 1717282"/>
              <a:gd name="connsiteY10" fmla="*/ 0 h 1213493"/>
              <a:gd name="connsiteX11" fmla="*/ 789973 w 1717282"/>
              <a:gd name="connsiteY11" fmla="*/ 32084 h 1213493"/>
              <a:gd name="connsiteX12" fmla="*/ 645594 w 1717282"/>
              <a:gd name="connsiteY12" fmla="*/ 112295 h 1213493"/>
              <a:gd name="connsiteX13" fmla="*/ 380899 w 1717282"/>
              <a:gd name="connsiteY13" fmla="*/ 352926 h 1213493"/>
              <a:gd name="connsiteX14" fmla="*/ 52036 w 1717282"/>
              <a:gd name="connsiteY14" fmla="*/ 417095 h 1213493"/>
              <a:gd name="connsiteX0" fmla="*/ 9946 w 1675192"/>
              <a:gd name="connsiteY0" fmla="*/ 417095 h 1214794"/>
              <a:gd name="connsiteX1" fmla="*/ 226515 w 1675192"/>
              <a:gd name="connsiteY1" fmla="*/ 770021 h 1214794"/>
              <a:gd name="connsiteX2" fmla="*/ 579441 w 1675192"/>
              <a:gd name="connsiteY2" fmla="*/ 1106905 h 1214794"/>
              <a:gd name="connsiteX3" fmla="*/ 1116852 w 1675192"/>
              <a:gd name="connsiteY3" fmla="*/ 1211179 h 1214794"/>
              <a:gd name="connsiteX4" fmla="*/ 1581070 w 1675192"/>
              <a:gd name="connsiteY4" fmla="*/ 1001504 h 1214794"/>
              <a:gd name="connsiteX5" fmla="*/ 1675192 w 1675192"/>
              <a:gd name="connsiteY5" fmla="*/ 666876 h 1214794"/>
              <a:gd name="connsiteX6" fmla="*/ 1636590 w 1675192"/>
              <a:gd name="connsiteY6" fmla="*/ 425492 h 1214794"/>
              <a:gd name="connsiteX7" fmla="*/ 1614031 w 1675192"/>
              <a:gd name="connsiteY7" fmla="*/ 253540 h 1214794"/>
              <a:gd name="connsiteX8" fmla="*/ 1549988 w 1675192"/>
              <a:gd name="connsiteY8" fmla="*/ 64168 h 1214794"/>
              <a:gd name="connsiteX9" fmla="*/ 1261230 w 1675192"/>
              <a:gd name="connsiteY9" fmla="*/ 16042 h 1214794"/>
              <a:gd name="connsiteX10" fmla="*/ 1020599 w 1675192"/>
              <a:gd name="connsiteY10" fmla="*/ 0 h 1214794"/>
              <a:gd name="connsiteX11" fmla="*/ 747883 w 1675192"/>
              <a:gd name="connsiteY11" fmla="*/ 32084 h 1214794"/>
              <a:gd name="connsiteX12" fmla="*/ 603504 w 1675192"/>
              <a:gd name="connsiteY12" fmla="*/ 112295 h 1214794"/>
              <a:gd name="connsiteX13" fmla="*/ 338809 w 1675192"/>
              <a:gd name="connsiteY13" fmla="*/ 352926 h 1214794"/>
              <a:gd name="connsiteX14" fmla="*/ 9946 w 1675192"/>
              <a:gd name="connsiteY14" fmla="*/ 417095 h 1214794"/>
              <a:gd name="connsiteX0" fmla="*/ 10300 w 1675546"/>
              <a:gd name="connsiteY0" fmla="*/ 417095 h 1212494"/>
              <a:gd name="connsiteX1" fmla="*/ 226869 w 1675546"/>
              <a:gd name="connsiteY1" fmla="*/ 770021 h 1212494"/>
              <a:gd name="connsiteX2" fmla="*/ 627921 w 1675546"/>
              <a:gd name="connsiteY2" fmla="*/ 1074821 h 1212494"/>
              <a:gd name="connsiteX3" fmla="*/ 1117206 w 1675546"/>
              <a:gd name="connsiteY3" fmla="*/ 1211179 h 1212494"/>
              <a:gd name="connsiteX4" fmla="*/ 1581424 w 1675546"/>
              <a:gd name="connsiteY4" fmla="*/ 1001504 h 1212494"/>
              <a:gd name="connsiteX5" fmla="*/ 1675546 w 1675546"/>
              <a:gd name="connsiteY5" fmla="*/ 666876 h 1212494"/>
              <a:gd name="connsiteX6" fmla="*/ 1636944 w 1675546"/>
              <a:gd name="connsiteY6" fmla="*/ 425492 h 1212494"/>
              <a:gd name="connsiteX7" fmla="*/ 1614385 w 1675546"/>
              <a:gd name="connsiteY7" fmla="*/ 253540 h 1212494"/>
              <a:gd name="connsiteX8" fmla="*/ 1550342 w 1675546"/>
              <a:gd name="connsiteY8" fmla="*/ 64168 h 1212494"/>
              <a:gd name="connsiteX9" fmla="*/ 1261584 w 1675546"/>
              <a:gd name="connsiteY9" fmla="*/ 16042 h 1212494"/>
              <a:gd name="connsiteX10" fmla="*/ 1020953 w 1675546"/>
              <a:gd name="connsiteY10" fmla="*/ 0 h 1212494"/>
              <a:gd name="connsiteX11" fmla="*/ 748237 w 1675546"/>
              <a:gd name="connsiteY11" fmla="*/ 32084 h 1212494"/>
              <a:gd name="connsiteX12" fmla="*/ 603858 w 1675546"/>
              <a:gd name="connsiteY12" fmla="*/ 112295 h 1212494"/>
              <a:gd name="connsiteX13" fmla="*/ 339163 w 1675546"/>
              <a:gd name="connsiteY13" fmla="*/ 352926 h 1212494"/>
              <a:gd name="connsiteX14" fmla="*/ 10300 w 1675546"/>
              <a:gd name="connsiteY14" fmla="*/ 417095 h 1212494"/>
              <a:gd name="connsiteX0" fmla="*/ 11669 w 1676915"/>
              <a:gd name="connsiteY0" fmla="*/ 417095 h 1211179"/>
              <a:gd name="connsiteX1" fmla="*/ 228238 w 1676915"/>
              <a:gd name="connsiteY1" fmla="*/ 770021 h 1211179"/>
              <a:gd name="connsiteX2" fmla="*/ 789711 w 1676915"/>
              <a:gd name="connsiteY2" fmla="*/ 1002632 h 1211179"/>
              <a:gd name="connsiteX3" fmla="*/ 1118575 w 1676915"/>
              <a:gd name="connsiteY3" fmla="*/ 1211179 h 1211179"/>
              <a:gd name="connsiteX4" fmla="*/ 1582793 w 1676915"/>
              <a:gd name="connsiteY4" fmla="*/ 1001504 h 1211179"/>
              <a:gd name="connsiteX5" fmla="*/ 1676915 w 1676915"/>
              <a:gd name="connsiteY5" fmla="*/ 666876 h 1211179"/>
              <a:gd name="connsiteX6" fmla="*/ 1638313 w 1676915"/>
              <a:gd name="connsiteY6" fmla="*/ 425492 h 1211179"/>
              <a:gd name="connsiteX7" fmla="*/ 1615754 w 1676915"/>
              <a:gd name="connsiteY7" fmla="*/ 253540 h 1211179"/>
              <a:gd name="connsiteX8" fmla="*/ 1551711 w 1676915"/>
              <a:gd name="connsiteY8" fmla="*/ 64168 h 1211179"/>
              <a:gd name="connsiteX9" fmla="*/ 1262953 w 1676915"/>
              <a:gd name="connsiteY9" fmla="*/ 16042 h 1211179"/>
              <a:gd name="connsiteX10" fmla="*/ 1022322 w 1676915"/>
              <a:gd name="connsiteY10" fmla="*/ 0 h 1211179"/>
              <a:gd name="connsiteX11" fmla="*/ 749606 w 1676915"/>
              <a:gd name="connsiteY11" fmla="*/ 32084 h 1211179"/>
              <a:gd name="connsiteX12" fmla="*/ 605227 w 1676915"/>
              <a:gd name="connsiteY12" fmla="*/ 112295 h 1211179"/>
              <a:gd name="connsiteX13" fmla="*/ 340532 w 1676915"/>
              <a:gd name="connsiteY13" fmla="*/ 352926 h 1211179"/>
              <a:gd name="connsiteX14" fmla="*/ 11669 w 1676915"/>
              <a:gd name="connsiteY14" fmla="*/ 417095 h 1211179"/>
              <a:gd name="connsiteX0" fmla="*/ 11669 w 1676915"/>
              <a:gd name="connsiteY0" fmla="*/ 417095 h 1019821"/>
              <a:gd name="connsiteX1" fmla="*/ 228238 w 1676915"/>
              <a:gd name="connsiteY1" fmla="*/ 770021 h 1019821"/>
              <a:gd name="connsiteX2" fmla="*/ 789711 w 1676915"/>
              <a:gd name="connsiteY2" fmla="*/ 1002632 h 1019821"/>
              <a:gd name="connsiteX3" fmla="*/ 1198786 w 1676915"/>
              <a:gd name="connsiteY3" fmla="*/ 978568 h 1019821"/>
              <a:gd name="connsiteX4" fmla="*/ 1582793 w 1676915"/>
              <a:gd name="connsiteY4" fmla="*/ 1001504 h 1019821"/>
              <a:gd name="connsiteX5" fmla="*/ 1676915 w 1676915"/>
              <a:gd name="connsiteY5" fmla="*/ 666876 h 1019821"/>
              <a:gd name="connsiteX6" fmla="*/ 1638313 w 1676915"/>
              <a:gd name="connsiteY6" fmla="*/ 425492 h 1019821"/>
              <a:gd name="connsiteX7" fmla="*/ 1615754 w 1676915"/>
              <a:gd name="connsiteY7" fmla="*/ 253540 h 1019821"/>
              <a:gd name="connsiteX8" fmla="*/ 1551711 w 1676915"/>
              <a:gd name="connsiteY8" fmla="*/ 64168 h 1019821"/>
              <a:gd name="connsiteX9" fmla="*/ 1262953 w 1676915"/>
              <a:gd name="connsiteY9" fmla="*/ 16042 h 1019821"/>
              <a:gd name="connsiteX10" fmla="*/ 1022322 w 1676915"/>
              <a:gd name="connsiteY10" fmla="*/ 0 h 1019821"/>
              <a:gd name="connsiteX11" fmla="*/ 749606 w 1676915"/>
              <a:gd name="connsiteY11" fmla="*/ 32084 h 1019821"/>
              <a:gd name="connsiteX12" fmla="*/ 605227 w 1676915"/>
              <a:gd name="connsiteY12" fmla="*/ 112295 h 1019821"/>
              <a:gd name="connsiteX13" fmla="*/ 340532 w 1676915"/>
              <a:gd name="connsiteY13" fmla="*/ 352926 h 1019821"/>
              <a:gd name="connsiteX14" fmla="*/ 11669 w 1676915"/>
              <a:gd name="connsiteY14" fmla="*/ 417095 h 1019821"/>
              <a:gd name="connsiteX0" fmla="*/ 11669 w 1678349"/>
              <a:gd name="connsiteY0" fmla="*/ 417095 h 1017093"/>
              <a:gd name="connsiteX1" fmla="*/ 228238 w 1678349"/>
              <a:gd name="connsiteY1" fmla="*/ 770021 h 1017093"/>
              <a:gd name="connsiteX2" fmla="*/ 789711 w 1678349"/>
              <a:gd name="connsiteY2" fmla="*/ 1002632 h 1017093"/>
              <a:gd name="connsiteX3" fmla="*/ 1198786 w 1678349"/>
              <a:gd name="connsiteY3" fmla="*/ 978568 h 1017093"/>
              <a:gd name="connsiteX4" fmla="*/ 1582793 w 1678349"/>
              <a:gd name="connsiteY4" fmla="*/ 865146 h 1017093"/>
              <a:gd name="connsiteX5" fmla="*/ 1676915 w 1678349"/>
              <a:gd name="connsiteY5" fmla="*/ 666876 h 1017093"/>
              <a:gd name="connsiteX6" fmla="*/ 1638313 w 1678349"/>
              <a:gd name="connsiteY6" fmla="*/ 425492 h 1017093"/>
              <a:gd name="connsiteX7" fmla="*/ 1615754 w 1678349"/>
              <a:gd name="connsiteY7" fmla="*/ 253540 h 1017093"/>
              <a:gd name="connsiteX8" fmla="*/ 1551711 w 1678349"/>
              <a:gd name="connsiteY8" fmla="*/ 64168 h 1017093"/>
              <a:gd name="connsiteX9" fmla="*/ 1262953 w 1678349"/>
              <a:gd name="connsiteY9" fmla="*/ 16042 h 1017093"/>
              <a:gd name="connsiteX10" fmla="*/ 1022322 w 1678349"/>
              <a:gd name="connsiteY10" fmla="*/ 0 h 1017093"/>
              <a:gd name="connsiteX11" fmla="*/ 749606 w 1678349"/>
              <a:gd name="connsiteY11" fmla="*/ 32084 h 1017093"/>
              <a:gd name="connsiteX12" fmla="*/ 605227 w 1678349"/>
              <a:gd name="connsiteY12" fmla="*/ 112295 h 1017093"/>
              <a:gd name="connsiteX13" fmla="*/ 340532 w 1678349"/>
              <a:gd name="connsiteY13" fmla="*/ 352926 h 1017093"/>
              <a:gd name="connsiteX14" fmla="*/ 11669 w 1678349"/>
              <a:gd name="connsiteY14" fmla="*/ 417095 h 1017093"/>
              <a:gd name="connsiteX0" fmla="*/ 11669 w 1678349"/>
              <a:gd name="connsiteY0" fmla="*/ 417095 h 1040452"/>
              <a:gd name="connsiteX1" fmla="*/ 228238 w 1678349"/>
              <a:gd name="connsiteY1" fmla="*/ 770021 h 1040452"/>
              <a:gd name="connsiteX2" fmla="*/ 789711 w 1678349"/>
              <a:gd name="connsiteY2" fmla="*/ 1002632 h 1040452"/>
              <a:gd name="connsiteX3" fmla="*/ 1391291 w 1678349"/>
              <a:gd name="connsiteY3" fmla="*/ 1026694 h 1040452"/>
              <a:gd name="connsiteX4" fmla="*/ 1582793 w 1678349"/>
              <a:gd name="connsiteY4" fmla="*/ 865146 h 1040452"/>
              <a:gd name="connsiteX5" fmla="*/ 1676915 w 1678349"/>
              <a:gd name="connsiteY5" fmla="*/ 666876 h 1040452"/>
              <a:gd name="connsiteX6" fmla="*/ 1638313 w 1678349"/>
              <a:gd name="connsiteY6" fmla="*/ 425492 h 1040452"/>
              <a:gd name="connsiteX7" fmla="*/ 1615754 w 1678349"/>
              <a:gd name="connsiteY7" fmla="*/ 253540 h 1040452"/>
              <a:gd name="connsiteX8" fmla="*/ 1551711 w 1678349"/>
              <a:gd name="connsiteY8" fmla="*/ 64168 h 1040452"/>
              <a:gd name="connsiteX9" fmla="*/ 1262953 w 1678349"/>
              <a:gd name="connsiteY9" fmla="*/ 16042 h 1040452"/>
              <a:gd name="connsiteX10" fmla="*/ 1022322 w 1678349"/>
              <a:gd name="connsiteY10" fmla="*/ 0 h 1040452"/>
              <a:gd name="connsiteX11" fmla="*/ 749606 w 1678349"/>
              <a:gd name="connsiteY11" fmla="*/ 32084 h 1040452"/>
              <a:gd name="connsiteX12" fmla="*/ 605227 w 1678349"/>
              <a:gd name="connsiteY12" fmla="*/ 112295 h 1040452"/>
              <a:gd name="connsiteX13" fmla="*/ 340532 w 1678349"/>
              <a:gd name="connsiteY13" fmla="*/ 352926 h 1040452"/>
              <a:gd name="connsiteX14" fmla="*/ 11669 w 1678349"/>
              <a:gd name="connsiteY14" fmla="*/ 417095 h 1040452"/>
              <a:gd name="connsiteX0" fmla="*/ 38290 w 1528507"/>
              <a:gd name="connsiteY0" fmla="*/ 393032 h 1040452"/>
              <a:gd name="connsiteX1" fmla="*/ 78396 w 1528507"/>
              <a:gd name="connsiteY1" fmla="*/ 770021 h 1040452"/>
              <a:gd name="connsiteX2" fmla="*/ 639869 w 1528507"/>
              <a:gd name="connsiteY2" fmla="*/ 1002632 h 1040452"/>
              <a:gd name="connsiteX3" fmla="*/ 1241449 w 1528507"/>
              <a:gd name="connsiteY3" fmla="*/ 1026694 h 1040452"/>
              <a:gd name="connsiteX4" fmla="*/ 1432951 w 1528507"/>
              <a:gd name="connsiteY4" fmla="*/ 865146 h 1040452"/>
              <a:gd name="connsiteX5" fmla="*/ 1527073 w 1528507"/>
              <a:gd name="connsiteY5" fmla="*/ 666876 h 1040452"/>
              <a:gd name="connsiteX6" fmla="*/ 1488471 w 1528507"/>
              <a:gd name="connsiteY6" fmla="*/ 425492 h 1040452"/>
              <a:gd name="connsiteX7" fmla="*/ 1465912 w 1528507"/>
              <a:gd name="connsiteY7" fmla="*/ 253540 h 1040452"/>
              <a:gd name="connsiteX8" fmla="*/ 1401869 w 1528507"/>
              <a:gd name="connsiteY8" fmla="*/ 64168 h 1040452"/>
              <a:gd name="connsiteX9" fmla="*/ 1113111 w 1528507"/>
              <a:gd name="connsiteY9" fmla="*/ 16042 h 1040452"/>
              <a:gd name="connsiteX10" fmla="*/ 872480 w 1528507"/>
              <a:gd name="connsiteY10" fmla="*/ 0 h 1040452"/>
              <a:gd name="connsiteX11" fmla="*/ 599764 w 1528507"/>
              <a:gd name="connsiteY11" fmla="*/ 32084 h 1040452"/>
              <a:gd name="connsiteX12" fmla="*/ 455385 w 1528507"/>
              <a:gd name="connsiteY12" fmla="*/ 112295 h 1040452"/>
              <a:gd name="connsiteX13" fmla="*/ 190690 w 1528507"/>
              <a:gd name="connsiteY13" fmla="*/ 352926 h 1040452"/>
              <a:gd name="connsiteX14" fmla="*/ 38290 w 1528507"/>
              <a:gd name="connsiteY14" fmla="*/ 393032 h 1040452"/>
              <a:gd name="connsiteX0" fmla="*/ 5694 w 1495911"/>
              <a:gd name="connsiteY0" fmla="*/ 393032 h 1038704"/>
              <a:gd name="connsiteX1" fmla="*/ 390705 w 1495911"/>
              <a:gd name="connsiteY1" fmla="*/ 810126 h 1038704"/>
              <a:gd name="connsiteX2" fmla="*/ 607273 w 1495911"/>
              <a:gd name="connsiteY2" fmla="*/ 1002632 h 1038704"/>
              <a:gd name="connsiteX3" fmla="*/ 1208853 w 1495911"/>
              <a:gd name="connsiteY3" fmla="*/ 1026694 h 1038704"/>
              <a:gd name="connsiteX4" fmla="*/ 1400355 w 1495911"/>
              <a:gd name="connsiteY4" fmla="*/ 865146 h 1038704"/>
              <a:gd name="connsiteX5" fmla="*/ 1494477 w 1495911"/>
              <a:gd name="connsiteY5" fmla="*/ 666876 h 1038704"/>
              <a:gd name="connsiteX6" fmla="*/ 1455875 w 1495911"/>
              <a:gd name="connsiteY6" fmla="*/ 425492 h 1038704"/>
              <a:gd name="connsiteX7" fmla="*/ 1433316 w 1495911"/>
              <a:gd name="connsiteY7" fmla="*/ 253540 h 1038704"/>
              <a:gd name="connsiteX8" fmla="*/ 1369273 w 1495911"/>
              <a:gd name="connsiteY8" fmla="*/ 64168 h 1038704"/>
              <a:gd name="connsiteX9" fmla="*/ 1080515 w 1495911"/>
              <a:gd name="connsiteY9" fmla="*/ 16042 h 1038704"/>
              <a:gd name="connsiteX10" fmla="*/ 839884 w 1495911"/>
              <a:gd name="connsiteY10" fmla="*/ 0 h 1038704"/>
              <a:gd name="connsiteX11" fmla="*/ 567168 w 1495911"/>
              <a:gd name="connsiteY11" fmla="*/ 32084 h 1038704"/>
              <a:gd name="connsiteX12" fmla="*/ 422789 w 1495911"/>
              <a:gd name="connsiteY12" fmla="*/ 112295 h 1038704"/>
              <a:gd name="connsiteX13" fmla="*/ 158094 w 1495911"/>
              <a:gd name="connsiteY13" fmla="*/ 352926 h 1038704"/>
              <a:gd name="connsiteX14" fmla="*/ 5694 w 1495911"/>
              <a:gd name="connsiteY14" fmla="*/ 393032 h 1038704"/>
              <a:gd name="connsiteX0" fmla="*/ 6090 w 1496307"/>
              <a:gd name="connsiteY0" fmla="*/ 393032 h 1027499"/>
              <a:gd name="connsiteX1" fmla="*/ 391101 w 1496307"/>
              <a:gd name="connsiteY1" fmla="*/ 810126 h 1027499"/>
              <a:gd name="connsiteX2" fmla="*/ 760069 w 1496307"/>
              <a:gd name="connsiteY2" fmla="*/ 922421 h 1027499"/>
              <a:gd name="connsiteX3" fmla="*/ 1209249 w 1496307"/>
              <a:gd name="connsiteY3" fmla="*/ 1026694 h 1027499"/>
              <a:gd name="connsiteX4" fmla="*/ 1400751 w 1496307"/>
              <a:gd name="connsiteY4" fmla="*/ 865146 h 1027499"/>
              <a:gd name="connsiteX5" fmla="*/ 1494873 w 1496307"/>
              <a:gd name="connsiteY5" fmla="*/ 666876 h 1027499"/>
              <a:gd name="connsiteX6" fmla="*/ 1456271 w 1496307"/>
              <a:gd name="connsiteY6" fmla="*/ 425492 h 1027499"/>
              <a:gd name="connsiteX7" fmla="*/ 1433712 w 1496307"/>
              <a:gd name="connsiteY7" fmla="*/ 253540 h 1027499"/>
              <a:gd name="connsiteX8" fmla="*/ 1369669 w 1496307"/>
              <a:gd name="connsiteY8" fmla="*/ 64168 h 1027499"/>
              <a:gd name="connsiteX9" fmla="*/ 1080911 w 1496307"/>
              <a:gd name="connsiteY9" fmla="*/ 16042 h 1027499"/>
              <a:gd name="connsiteX10" fmla="*/ 840280 w 1496307"/>
              <a:gd name="connsiteY10" fmla="*/ 0 h 1027499"/>
              <a:gd name="connsiteX11" fmla="*/ 567564 w 1496307"/>
              <a:gd name="connsiteY11" fmla="*/ 32084 h 1027499"/>
              <a:gd name="connsiteX12" fmla="*/ 423185 w 1496307"/>
              <a:gd name="connsiteY12" fmla="*/ 112295 h 1027499"/>
              <a:gd name="connsiteX13" fmla="*/ 158490 w 1496307"/>
              <a:gd name="connsiteY13" fmla="*/ 352926 h 1027499"/>
              <a:gd name="connsiteX14" fmla="*/ 6090 w 1496307"/>
              <a:gd name="connsiteY14" fmla="*/ 393032 h 1027499"/>
              <a:gd name="connsiteX0" fmla="*/ 6090 w 1496307"/>
              <a:gd name="connsiteY0" fmla="*/ 393032 h 922600"/>
              <a:gd name="connsiteX1" fmla="*/ 391101 w 1496307"/>
              <a:gd name="connsiteY1" fmla="*/ 810126 h 922600"/>
              <a:gd name="connsiteX2" fmla="*/ 760069 w 1496307"/>
              <a:gd name="connsiteY2" fmla="*/ 922421 h 922600"/>
              <a:gd name="connsiteX3" fmla="*/ 1145081 w 1496307"/>
              <a:gd name="connsiteY3" fmla="*/ 794083 h 922600"/>
              <a:gd name="connsiteX4" fmla="*/ 1400751 w 1496307"/>
              <a:gd name="connsiteY4" fmla="*/ 865146 h 922600"/>
              <a:gd name="connsiteX5" fmla="*/ 1494873 w 1496307"/>
              <a:gd name="connsiteY5" fmla="*/ 666876 h 922600"/>
              <a:gd name="connsiteX6" fmla="*/ 1456271 w 1496307"/>
              <a:gd name="connsiteY6" fmla="*/ 425492 h 922600"/>
              <a:gd name="connsiteX7" fmla="*/ 1433712 w 1496307"/>
              <a:gd name="connsiteY7" fmla="*/ 253540 h 922600"/>
              <a:gd name="connsiteX8" fmla="*/ 1369669 w 1496307"/>
              <a:gd name="connsiteY8" fmla="*/ 64168 h 922600"/>
              <a:gd name="connsiteX9" fmla="*/ 1080911 w 1496307"/>
              <a:gd name="connsiteY9" fmla="*/ 16042 h 922600"/>
              <a:gd name="connsiteX10" fmla="*/ 840280 w 1496307"/>
              <a:gd name="connsiteY10" fmla="*/ 0 h 922600"/>
              <a:gd name="connsiteX11" fmla="*/ 567564 w 1496307"/>
              <a:gd name="connsiteY11" fmla="*/ 32084 h 922600"/>
              <a:gd name="connsiteX12" fmla="*/ 423185 w 1496307"/>
              <a:gd name="connsiteY12" fmla="*/ 112295 h 922600"/>
              <a:gd name="connsiteX13" fmla="*/ 158490 w 1496307"/>
              <a:gd name="connsiteY13" fmla="*/ 352926 h 922600"/>
              <a:gd name="connsiteX14" fmla="*/ 6090 w 1496307"/>
              <a:gd name="connsiteY14" fmla="*/ 393032 h 922600"/>
              <a:gd name="connsiteX0" fmla="*/ 6090 w 1504073"/>
              <a:gd name="connsiteY0" fmla="*/ 393032 h 922600"/>
              <a:gd name="connsiteX1" fmla="*/ 391101 w 1504073"/>
              <a:gd name="connsiteY1" fmla="*/ 810126 h 922600"/>
              <a:gd name="connsiteX2" fmla="*/ 760069 w 1504073"/>
              <a:gd name="connsiteY2" fmla="*/ 922421 h 922600"/>
              <a:gd name="connsiteX3" fmla="*/ 1145081 w 1504073"/>
              <a:gd name="connsiteY3" fmla="*/ 794083 h 922600"/>
              <a:gd name="connsiteX4" fmla="*/ 1264393 w 1504073"/>
              <a:gd name="connsiteY4" fmla="*/ 648577 h 922600"/>
              <a:gd name="connsiteX5" fmla="*/ 1494873 w 1504073"/>
              <a:gd name="connsiteY5" fmla="*/ 666876 h 922600"/>
              <a:gd name="connsiteX6" fmla="*/ 1456271 w 1504073"/>
              <a:gd name="connsiteY6" fmla="*/ 425492 h 922600"/>
              <a:gd name="connsiteX7" fmla="*/ 1433712 w 1504073"/>
              <a:gd name="connsiteY7" fmla="*/ 253540 h 922600"/>
              <a:gd name="connsiteX8" fmla="*/ 1369669 w 1504073"/>
              <a:gd name="connsiteY8" fmla="*/ 64168 h 922600"/>
              <a:gd name="connsiteX9" fmla="*/ 1080911 w 1504073"/>
              <a:gd name="connsiteY9" fmla="*/ 16042 h 922600"/>
              <a:gd name="connsiteX10" fmla="*/ 840280 w 1504073"/>
              <a:gd name="connsiteY10" fmla="*/ 0 h 922600"/>
              <a:gd name="connsiteX11" fmla="*/ 567564 w 1504073"/>
              <a:gd name="connsiteY11" fmla="*/ 32084 h 922600"/>
              <a:gd name="connsiteX12" fmla="*/ 423185 w 1504073"/>
              <a:gd name="connsiteY12" fmla="*/ 112295 h 922600"/>
              <a:gd name="connsiteX13" fmla="*/ 158490 w 1504073"/>
              <a:gd name="connsiteY13" fmla="*/ 352926 h 922600"/>
              <a:gd name="connsiteX14" fmla="*/ 6090 w 1504073"/>
              <a:gd name="connsiteY14" fmla="*/ 393032 h 922600"/>
              <a:gd name="connsiteX0" fmla="*/ 6090 w 1459631"/>
              <a:gd name="connsiteY0" fmla="*/ 393032 h 922600"/>
              <a:gd name="connsiteX1" fmla="*/ 391101 w 1459631"/>
              <a:gd name="connsiteY1" fmla="*/ 810126 h 922600"/>
              <a:gd name="connsiteX2" fmla="*/ 760069 w 1459631"/>
              <a:gd name="connsiteY2" fmla="*/ 922421 h 922600"/>
              <a:gd name="connsiteX3" fmla="*/ 1145081 w 1459631"/>
              <a:gd name="connsiteY3" fmla="*/ 794083 h 922600"/>
              <a:gd name="connsiteX4" fmla="*/ 1264393 w 1459631"/>
              <a:gd name="connsiteY4" fmla="*/ 648577 h 922600"/>
              <a:gd name="connsiteX5" fmla="*/ 1422684 w 1459631"/>
              <a:gd name="connsiteY5" fmla="*/ 482392 h 922600"/>
              <a:gd name="connsiteX6" fmla="*/ 1456271 w 1459631"/>
              <a:gd name="connsiteY6" fmla="*/ 425492 h 922600"/>
              <a:gd name="connsiteX7" fmla="*/ 1433712 w 1459631"/>
              <a:gd name="connsiteY7" fmla="*/ 253540 h 922600"/>
              <a:gd name="connsiteX8" fmla="*/ 1369669 w 1459631"/>
              <a:gd name="connsiteY8" fmla="*/ 64168 h 922600"/>
              <a:gd name="connsiteX9" fmla="*/ 1080911 w 1459631"/>
              <a:gd name="connsiteY9" fmla="*/ 16042 h 922600"/>
              <a:gd name="connsiteX10" fmla="*/ 840280 w 1459631"/>
              <a:gd name="connsiteY10" fmla="*/ 0 h 922600"/>
              <a:gd name="connsiteX11" fmla="*/ 567564 w 1459631"/>
              <a:gd name="connsiteY11" fmla="*/ 32084 h 922600"/>
              <a:gd name="connsiteX12" fmla="*/ 423185 w 1459631"/>
              <a:gd name="connsiteY12" fmla="*/ 112295 h 922600"/>
              <a:gd name="connsiteX13" fmla="*/ 158490 w 1459631"/>
              <a:gd name="connsiteY13" fmla="*/ 352926 h 922600"/>
              <a:gd name="connsiteX14" fmla="*/ 6090 w 1459631"/>
              <a:gd name="connsiteY14" fmla="*/ 393032 h 922600"/>
              <a:gd name="connsiteX0" fmla="*/ 6090 w 1442112"/>
              <a:gd name="connsiteY0" fmla="*/ 393032 h 922600"/>
              <a:gd name="connsiteX1" fmla="*/ 391101 w 1442112"/>
              <a:gd name="connsiteY1" fmla="*/ 810126 h 922600"/>
              <a:gd name="connsiteX2" fmla="*/ 760069 w 1442112"/>
              <a:gd name="connsiteY2" fmla="*/ 922421 h 922600"/>
              <a:gd name="connsiteX3" fmla="*/ 1145081 w 1442112"/>
              <a:gd name="connsiteY3" fmla="*/ 794083 h 922600"/>
              <a:gd name="connsiteX4" fmla="*/ 1264393 w 1442112"/>
              <a:gd name="connsiteY4" fmla="*/ 648577 h 922600"/>
              <a:gd name="connsiteX5" fmla="*/ 1422684 w 1442112"/>
              <a:gd name="connsiteY5" fmla="*/ 482392 h 922600"/>
              <a:gd name="connsiteX6" fmla="*/ 1433712 w 1442112"/>
              <a:gd name="connsiteY6" fmla="*/ 253540 h 922600"/>
              <a:gd name="connsiteX7" fmla="*/ 1369669 w 1442112"/>
              <a:gd name="connsiteY7" fmla="*/ 64168 h 922600"/>
              <a:gd name="connsiteX8" fmla="*/ 1080911 w 1442112"/>
              <a:gd name="connsiteY8" fmla="*/ 16042 h 922600"/>
              <a:gd name="connsiteX9" fmla="*/ 840280 w 1442112"/>
              <a:gd name="connsiteY9" fmla="*/ 0 h 922600"/>
              <a:gd name="connsiteX10" fmla="*/ 567564 w 1442112"/>
              <a:gd name="connsiteY10" fmla="*/ 32084 h 922600"/>
              <a:gd name="connsiteX11" fmla="*/ 423185 w 1442112"/>
              <a:gd name="connsiteY11" fmla="*/ 112295 h 922600"/>
              <a:gd name="connsiteX12" fmla="*/ 158490 w 1442112"/>
              <a:gd name="connsiteY12" fmla="*/ 352926 h 922600"/>
              <a:gd name="connsiteX13" fmla="*/ 6090 w 1442112"/>
              <a:gd name="connsiteY13" fmla="*/ 393032 h 922600"/>
              <a:gd name="connsiteX0" fmla="*/ 5403 w 1441425"/>
              <a:gd name="connsiteY0" fmla="*/ 393032 h 922422"/>
              <a:gd name="connsiteX1" fmla="*/ 435658 w 1441425"/>
              <a:gd name="connsiteY1" fmla="*/ 795838 h 922422"/>
              <a:gd name="connsiteX2" fmla="*/ 759382 w 1441425"/>
              <a:gd name="connsiteY2" fmla="*/ 922421 h 922422"/>
              <a:gd name="connsiteX3" fmla="*/ 1144394 w 1441425"/>
              <a:gd name="connsiteY3" fmla="*/ 794083 h 922422"/>
              <a:gd name="connsiteX4" fmla="*/ 1263706 w 1441425"/>
              <a:gd name="connsiteY4" fmla="*/ 648577 h 922422"/>
              <a:gd name="connsiteX5" fmla="*/ 1421997 w 1441425"/>
              <a:gd name="connsiteY5" fmla="*/ 482392 h 922422"/>
              <a:gd name="connsiteX6" fmla="*/ 1433025 w 1441425"/>
              <a:gd name="connsiteY6" fmla="*/ 253540 h 922422"/>
              <a:gd name="connsiteX7" fmla="*/ 1368982 w 1441425"/>
              <a:gd name="connsiteY7" fmla="*/ 64168 h 922422"/>
              <a:gd name="connsiteX8" fmla="*/ 1080224 w 1441425"/>
              <a:gd name="connsiteY8" fmla="*/ 16042 h 922422"/>
              <a:gd name="connsiteX9" fmla="*/ 839593 w 1441425"/>
              <a:gd name="connsiteY9" fmla="*/ 0 h 922422"/>
              <a:gd name="connsiteX10" fmla="*/ 566877 w 1441425"/>
              <a:gd name="connsiteY10" fmla="*/ 32084 h 922422"/>
              <a:gd name="connsiteX11" fmla="*/ 422498 w 1441425"/>
              <a:gd name="connsiteY11" fmla="*/ 112295 h 922422"/>
              <a:gd name="connsiteX12" fmla="*/ 157803 w 1441425"/>
              <a:gd name="connsiteY12" fmla="*/ 352926 h 922422"/>
              <a:gd name="connsiteX13" fmla="*/ 5403 w 1441425"/>
              <a:gd name="connsiteY13" fmla="*/ 393032 h 922422"/>
              <a:gd name="connsiteX0" fmla="*/ 5553 w 1441575"/>
              <a:gd name="connsiteY0" fmla="*/ 393032 h 850366"/>
              <a:gd name="connsiteX1" fmla="*/ 435808 w 1441575"/>
              <a:gd name="connsiteY1" fmla="*/ 795838 h 850366"/>
              <a:gd name="connsiteX2" fmla="*/ 826207 w 1441575"/>
              <a:gd name="connsiteY2" fmla="*/ 846221 h 850366"/>
              <a:gd name="connsiteX3" fmla="*/ 1144544 w 1441575"/>
              <a:gd name="connsiteY3" fmla="*/ 794083 h 850366"/>
              <a:gd name="connsiteX4" fmla="*/ 1263856 w 1441575"/>
              <a:gd name="connsiteY4" fmla="*/ 648577 h 850366"/>
              <a:gd name="connsiteX5" fmla="*/ 1422147 w 1441575"/>
              <a:gd name="connsiteY5" fmla="*/ 482392 h 850366"/>
              <a:gd name="connsiteX6" fmla="*/ 1433175 w 1441575"/>
              <a:gd name="connsiteY6" fmla="*/ 253540 h 850366"/>
              <a:gd name="connsiteX7" fmla="*/ 1369132 w 1441575"/>
              <a:gd name="connsiteY7" fmla="*/ 64168 h 850366"/>
              <a:gd name="connsiteX8" fmla="*/ 1080374 w 1441575"/>
              <a:gd name="connsiteY8" fmla="*/ 16042 h 850366"/>
              <a:gd name="connsiteX9" fmla="*/ 839743 w 1441575"/>
              <a:gd name="connsiteY9" fmla="*/ 0 h 850366"/>
              <a:gd name="connsiteX10" fmla="*/ 567027 w 1441575"/>
              <a:gd name="connsiteY10" fmla="*/ 32084 h 850366"/>
              <a:gd name="connsiteX11" fmla="*/ 422648 w 1441575"/>
              <a:gd name="connsiteY11" fmla="*/ 112295 h 850366"/>
              <a:gd name="connsiteX12" fmla="*/ 157953 w 1441575"/>
              <a:gd name="connsiteY12" fmla="*/ 352926 h 850366"/>
              <a:gd name="connsiteX13" fmla="*/ 5553 w 1441575"/>
              <a:gd name="connsiteY13" fmla="*/ 393032 h 850366"/>
              <a:gd name="connsiteX0" fmla="*/ 5553 w 1441575"/>
              <a:gd name="connsiteY0" fmla="*/ 393032 h 856079"/>
              <a:gd name="connsiteX1" fmla="*/ 435808 w 1441575"/>
              <a:gd name="connsiteY1" fmla="*/ 795838 h 856079"/>
              <a:gd name="connsiteX2" fmla="*/ 826207 w 1441575"/>
              <a:gd name="connsiteY2" fmla="*/ 846221 h 856079"/>
              <a:gd name="connsiteX3" fmla="*/ 1175500 w 1441575"/>
              <a:gd name="connsiteY3" fmla="*/ 715501 h 856079"/>
              <a:gd name="connsiteX4" fmla="*/ 1263856 w 1441575"/>
              <a:gd name="connsiteY4" fmla="*/ 648577 h 856079"/>
              <a:gd name="connsiteX5" fmla="*/ 1422147 w 1441575"/>
              <a:gd name="connsiteY5" fmla="*/ 482392 h 856079"/>
              <a:gd name="connsiteX6" fmla="*/ 1433175 w 1441575"/>
              <a:gd name="connsiteY6" fmla="*/ 253540 h 856079"/>
              <a:gd name="connsiteX7" fmla="*/ 1369132 w 1441575"/>
              <a:gd name="connsiteY7" fmla="*/ 64168 h 856079"/>
              <a:gd name="connsiteX8" fmla="*/ 1080374 w 1441575"/>
              <a:gd name="connsiteY8" fmla="*/ 16042 h 856079"/>
              <a:gd name="connsiteX9" fmla="*/ 839743 w 1441575"/>
              <a:gd name="connsiteY9" fmla="*/ 0 h 856079"/>
              <a:gd name="connsiteX10" fmla="*/ 567027 w 1441575"/>
              <a:gd name="connsiteY10" fmla="*/ 32084 h 856079"/>
              <a:gd name="connsiteX11" fmla="*/ 422648 w 1441575"/>
              <a:gd name="connsiteY11" fmla="*/ 112295 h 856079"/>
              <a:gd name="connsiteX12" fmla="*/ 157953 w 1441575"/>
              <a:gd name="connsiteY12" fmla="*/ 352926 h 856079"/>
              <a:gd name="connsiteX13" fmla="*/ 5553 w 1441575"/>
              <a:gd name="connsiteY13" fmla="*/ 393032 h 856079"/>
              <a:gd name="connsiteX0" fmla="*/ 5553 w 1425042"/>
              <a:gd name="connsiteY0" fmla="*/ 393032 h 856079"/>
              <a:gd name="connsiteX1" fmla="*/ 435808 w 1425042"/>
              <a:gd name="connsiteY1" fmla="*/ 795838 h 856079"/>
              <a:gd name="connsiteX2" fmla="*/ 826207 w 1425042"/>
              <a:gd name="connsiteY2" fmla="*/ 846221 h 856079"/>
              <a:gd name="connsiteX3" fmla="*/ 1175500 w 1425042"/>
              <a:gd name="connsiteY3" fmla="*/ 715501 h 856079"/>
              <a:gd name="connsiteX4" fmla="*/ 1263856 w 1425042"/>
              <a:gd name="connsiteY4" fmla="*/ 648577 h 856079"/>
              <a:gd name="connsiteX5" fmla="*/ 1422147 w 1425042"/>
              <a:gd name="connsiteY5" fmla="*/ 482392 h 856079"/>
              <a:gd name="connsiteX6" fmla="*/ 1366500 w 1425042"/>
              <a:gd name="connsiteY6" fmla="*/ 220202 h 856079"/>
              <a:gd name="connsiteX7" fmla="*/ 1369132 w 1425042"/>
              <a:gd name="connsiteY7" fmla="*/ 64168 h 856079"/>
              <a:gd name="connsiteX8" fmla="*/ 1080374 w 1425042"/>
              <a:gd name="connsiteY8" fmla="*/ 16042 h 856079"/>
              <a:gd name="connsiteX9" fmla="*/ 839743 w 1425042"/>
              <a:gd name="connsiteY9" fmla="*/ 0 h 856079"/>
              <a:gd name="connsiteX10" fmla="*/ 567027 w 1425042"/>
              <a:gd name="connsiteY10" fmla="*/ 32084 h 856079"/>
              <a:gd name="connsiteX11" fmla="*/ 422648 w 1425042"/>
              <a:gd name="connsiteY11" fmla="*/ 112295 h 856079"/>
              <a:gd name="connsiteX12" fmla="*/ 157953 w 1425042"/>
              <a:gd name="connsiteY12" fmla="*/ 352926 h 856079"/>
              <a:gd name="connsiteX13" fmla="*/ 5553 w 1425042"/>
              <a:gd name="connsiteY13" fmla="*/ 393032 h 856079"/>
              <a:gd name="connsiteX0" fmla="*/ 5553 w 1425042"/>
              <a:gd name="connsiteY0" fmla="*/ 393032 h 856079"/>
              <a:gd name="connsiteX1" fmla="*/ 435808 w 1425042"/>
              <a:gd name="connsiteY1" fmla="*/ 795838 h 856079"/>
              <a:gd name="connsiteX2" fmla="*/ 826207 w 1425042"/>
              <a:gd name="connsiteY2" fmla="*/ 846221 h 856079"/>
              <a:gd name="connsiteX3" fmla="*/ 1175500 w 1425042"/>
              <a:gd name="connsiteY3" fmla="*/ 715501 h 856079"/>
              <a:gd name="connsiteX4" fmla="*/ 1263856 w 1425042"/>
              <a:gd name="connsiteY4" fmla="*/ 648577 h 856079"/>
              <a:gd name="connsiteX5" fmla="*/ 1422147 w 1425042"/>
              <a:gd name="connsiteY5" fmla="*/ 482392 h 856079"/>
              <a:gd name="connsiteX6" fmla="*/ 1366500 w 1425042"/>
              <a:gd name="connsiteY6" fmla="*/ 220202 h 856079"/>
              <a:gd name="connsiteX7" fmla="*/ 1309600 w 1425042"/>
              <a:gd name="connsiteY7" fmla="*/ 64168 h 856079"/>
              <a:gd name="connsiteX8" fmla="*/ 1080374 w 1425042"/>
              <a:gd name="connsiteY8" fmla="*/ 16042 h 856079"/>
              <a:gd name="connsiteX9" fmla="*/ 839743 w 1425042"/>
              <a:gd name="connsiteY9" fmla="*/ 0 h 856079"/>
              <a:gd name="connsiteX10" fmla="*/ 567027 w 1425042"/>
              <a:gd name="connsiteY10" fmla="*/ 32084 h 856079"/>
              <a:gd name="connsiteX11" fmla="*/ 422648 w 1425042"/>
              <a:gd name="connsiteY11" fmla="*/ 112295 h 856079"/>
              <a:gd name="connsiteX12" fmla="*/ 157953 w 1425042"/>
              <a:gd name="connsiteY12" fmla="*/ 352926 h 856079"/>
              <a:gd name="connsiteX13" fmla="*/ 5553 w 1425042"/>
              <a:gd name="connsiteY13" fmla="*/ 393032 h 856079"/>
              <a:gd name="connsiteX0" fmla="*/ 5553 w 1426974"/>
              <a:gd name="connsiteY0" fmla="*/ 393032 h 856079"/>
              <a:gd name="connsiteX1" fmla="*/ 435808 w 1426974"/>
              <a:gd name="connsiteY1" fmla="*/ 795838 h 856079"/>
              <a:gd name="connsiteX2" fmla="*/ 826207 w 1426974"/>
              <a:gd name="connsiteY2" fmla="*/ 846221 h 856079"/>
              <a:gd name="connsiteX3" fmla="*/ 1175500 w 1426974"/>
              <a:gd name="connsiteY3" fmla="*/ 715501 h 856079"/>
              <a:gd name="connsiteX4" fmla="*/ 1263856 w 1426974"/>
              <a:gd name="connsiteY4" fmla="*/ 648577 h 856079"/>
              <a:gd name="connsiteX5" fmla="*/ 1422147 w 1426974"/>
              <a:gd name="connsiteY5" fmla="*/ 482392 h 856079"/>
              <a:gd name="connsiteX6" fmla="*/ 1384424 w 1426974"/>
              <a:gd name="connsiteY6" fmla="*/ 237249 h 856079"/>
              <a:gd name="connsiteX7" fmla="*/ 1366500 w 1426974"/>
              <a:gd name="connsiteY7" fmla="*/ 220202 h 856079"/>
              <a:gd name="connsiteX8" fmla="*/ 1309600 w 1426974"/>
              <a:gd name="connsiteY8" fmla="*/ 64168 h 856079"/>
              <a:gd name="connsiteX9" fmla="*/ 1080374 w 1426974"/>
              <a:gd name="connsiteY9" fmla="*/ 16042 h 856079"/>
              <a:gd name="connsiteX10" fmla="*/ 839743 w 1426974"/>
              <a:gd name="connsiteY10" fmla="*/ 0 h 856079"/>
              <a:gd name="connsiteX11" fmla="*/ 567027 w 1426974"/>
              <a:gd name="connsiteY11" fmla="*/ 32084 h 856079"/>
              <a:gd name="connsiteX12" fmla="*/ 422648 w 1426974"/>
              <a:gd name="connsiteY12" fmla="*/ 112295 h 856079"/>
              <a:gd name="connsiteX13" fmla="*/ 157953 w 1426974"/>
              <a:gd name="connsiteY13" fmla="*/ 352926 h 856079"/>
              <a:gd name="connsiteX14" fmla="*/ 5553 w 1426974"/>
              <a:gd name="connsiteY14" fmla="*/ 393032 h 856079"/>
              <a:gd name="connsiteX0" fmla="*/ 5553 w 1424515"/>
              <a:gd name="connsiteY0" fmla="*/ 393032 h 856079"/>
              <a:gd name="connsiteX1" fmla="*/ 435808 w 1424515"/>
              <a:gd name="connsiteY1" fmla="*/ 795838 h 856079"/>
              <a:gd name="connsiteX2" fmla="*/ 826207 w 1424515"/>
              <a:gd name="connsiteY2" fmla="*/ 846221 h 856079"/>
              <a:gd name="connsiteX3" fmla="*/ 1175500 w 1424515"/>
              <a:gd name="connsiteY3" fmla="*/ 715501 h 856079"/>
              <a:gd name="connsiteX4" fmla="*/ 1309099 w 1424515"/>
              <a:gd name="connsiteY4" fmla="*/ 674770 h 856079"/>
              <a:gd name="connsiteX5" fmla="*/ 1422147 w 1424515"/>
              <a:gd name="connsiteY5" fmla="*/ 482392 h 856079"/>
              <a:gd name="connsiteX6" fmla="*/ 1384424 w 1424515"/>
              <a:gd name="connsiteY6" fmla="*/ 237249 h 856079"/>
              <a:gd name="connsiteX7" fmla="*/ 1366500 w 1424515"/>
              <a:gd name="connsiteY7" fmla="*/ 220202 h 856079"/>
              <a:gd name="connsiteX8" fmla="*/ 1309600 w 1424515"/>
              <a:gd name="connsiteY8" fmla="*/ 64168 h 856079"/>
              <a:gd name="connsiteX9" fmla="*/ 1080374 w 1424515"/>
              <a:gd name="connsiteY9" fmla="*/ 16042 h 856079"/>
              <a:gd name="connsiteX10" fmla="*/ 839743 w 1424515"/>
              <a:gd name="connsiteY10" fmla="*/ 0 h 856079"/>
              <a:gd name="connsiteX11" fmla="*/ 567027 w 1424515"/>
              <a:gd name="connsiteY11" fmla="*/ 32084 h 856079"/>
              <a:gd name="connsiteX12" fmla="*/ 422648 w 1424515"/>
              <a:gd name="connsiteY12" fmla="*/ 112295 h 856079"/>
              <a:gd name="connsiteX13" fmla="*/ 157953 w 1424515"/>
              <a:gd name="connsiteY13" fmla="*/ 352926 h 856079"/>
              <a:gd name="connsiteX14" fmla="*/ 5553 w 1424515"/>
              <a:gd name="connsiteY14" fmla="*/ 393032 h 856079"/>
              <a:gd name="connsiteX0" fmla="*/ 5553 w 1424515"/>
              <a:gd name="connsiteY0" fmla="*/ 393032 h 855208"/>
              <a:gd name="connsiteX1" fmla="*/ 435808 w 1424515"/>
              <a:gd name="connsiteY1" fmla="*/ 795838 h 855208"/>
              <a:gd name="connsiteX2" fmla="*/ 826207 w 1424515"/>
              <a:gd name="connsiteY2" fmla="*/ 846221 h 855208"/>
              <a:gd name="connsiteX3" fmla="*/ 1215981 w 1424515"/>
              <a:gd name="connsiteY3" fmla="*/ 727407 h 855208"/>
              <a:gd name="connsiteX4" fmla="*/ 1309099 w 1424515"/>
              <a:gd name="connsiteY4" fmla="*/ 674770 h 855208"/>
              <a:gd name="connsiteX5" fmla="*/ 1422147 w 1424515"/>
              <a:gd name="connsiteY5" fmla="*/ 482392 h 855208"/>
              <a:gd name="connsiteX6" fmla="*/ 1384424 w 1424515"/>
              <a:gd name="connsiteY6" fmla="*/ 237249 h 855208"/>
              <a:gd name="connsiteX7" fmla="*/ 1366500 w 1424515"/>
              <a:gd name="connsiteY7" fmla="*/ 220202 h 855208"/>
              <a:gd name="connsiteX8" fmla="*/ 1309600 w 1424515"/>
              <a:gd name="connsiteY8" fmla="*/ 64168 h 855208"/>
              <a:gd name="connsiteX9" fmla="*/ 1080374 w 1424515"/>
              <a:gd name="connsiteY9" fmla="*/ 16042 h 855208"/>
              <a:gd name="connsiteX10" fmla="*/ 839743 w 1424515"/>
              <a:gd name="connsiteY10" fmla="*/ 0 h 855208"/>
              <a:gd name="connsiteX11" fmla="*/ 567027 w 1424515"/>
              <a:gd name="connsiteY11" fmla="*/ 32084 h 855208"/>
              <a:gd name="connsiteX12" fmla="*/ 422648 w 1424515"/>
              <a:gd name="connsiteY12" fmla="*/ 112295 h 855208"/>
              <a:gd name="connsiteX13" fmla="*/ 157953 w 1424515"/>
              <a:gd name="connsiteY13" fmla="*/ 352926 h 855208"/>
              <a:gd name="connsiteX14" fmla="*/ 5553 w 1424515"/>
              <a:gd name="connsiteY14" fmla="*/ 393032 h 855208"/>
              <a:gd name="connsiteX0" fmla="*/ 5553 w 1425021"/>
              <a:gd name="connsiteY0" fmla="*/ 393032 h 855208"/>
              <a:gd name="connsiteX1" fmla="*/ 435808 w 1425021"/>
              <a:gd name="connsiteY1" fmla="*/ 795838 h 855208"/>
              <a:gd name="connsiteX2" fmla="*/ 826207 w 1425021"/>
              <a:gd name="connsiteY2" fmla="*/ 846221 h 855208"/>
              <a:gd name="connsiteX3" fmla="*/ 1215981 w 1425021"/>
              <a:gd name="connsiteY3" fmla="*/ 727407 h 855208"/>
              <a:gd name="connsiteX4" fmla="*/ 1309099 w 1425021"/>
              <a:gd name="connsiteY4" fmla="*/ 674770 h 855208"/>
              <a:gd name="connsiteX5" fmla="*/ 1422147 w 1425021"/>
              <a:gd name="connsiteY5" fmla="*/ 482392 h 855208"/>
              <a:gd name="connsiteX6" fmla="*/ 1384424 w 1425021"/>
              <a:gd name="connsiteY6" fmla="*/ 237249 h 855208"/>
              <a:gd name="connsiteX7" fmla="*/ 1309600 w 1425021"/>
              <a:gd name="connsiteY7" fmla="*/ 64168 h 855208"/>
              <a:gd name="connsiteX8" fmla="*/ 1080374 w 1425021"/>
              <a:gd name="connsiteY8" fmla="*/ 16042 h 855208"/>
              <a:gd name="connsiteX9" fmla="*/ 839743 w 1425021"/>
              <a:gd name="connsiteY9" fmla="*/ 0 h 855208"/>
              <a:gd name="connsiteX10" fmla="*/ 567027 w 1425021"/>
              <a:gd name="connsiteY10" fmla="*/ 32084 h 855208"/>
              <a:gd name="connsiteX11" fmla="*/ 422648 w 1425021"/>
              <a:gd name="connsiteY11" fmla="*/ 112295 h 855208"/>
              <a:gd name="connsiteX12" fmla="*/ 157953 w 1425021"/>
              <a:gd name="connsiteY12" fmla="*/ 352926 h 855208"/>
              <a:gd name="connsiteX13" fmla="*/ 5553 w 1425021"/>
              <a:gd name="connsiteY13" fmla="*/ 393032 h 855208"/>
              <a:gd name="connsiteX0" fmla="*/ 5326 w 1424794"/>
              <a:gd name="connsiteY0" fmla="*/ 393032 h 851891"/>
              <a:gd name="connsiteX1" fmla="*/ 452250 w 1424794"/>
              <a:gd name="connsiteY1" fmla="*/ 786313 h 851891"/>
              <a:gd name="connsiteX2" fmla="*/ 825980 w 1424794"/>
              <a:gd name="connsiteY2" fmla="*/ 846221 h 851891"/>
              <a:gd name="connsiteX3" fmla="*/ 1215754 w 1424794"/>
              <a:gd name="connsiteY3" fmla="*/ 727407 h 851891"/>
              <a:gd name="connsiteX4" fmla="*/ 1308872 w 1424794"/>
              <a:gd name="connsiteY4" fmla="*/ 674770 h 851891"/>
              <a:gd name="connsiteX5" fmla="*/ 1421920 w 1424794"/>
              <a:gd name="connsiteY5" fmla="*/ 482392 h 851891"/>
              <a:gd name="connsiteX6" fmla="*/ 1384197 w 1424794"/>
              <a:gd name="connsiteY6" fmla="*/ 237249 h 851891"/>
              <a:gd name="connsiteX7" fmla="*/ 1309373 w 1424794"/>
              <a:gd name="connsiteY7" fmla="*/ 64168 h 851891"/>
              <a:gd name="connsiteX8" fmla="*/ 1080147 w 1424794"/>
              <a:gd name="connsiteY8" fmla="*/ 16042 h 851891"/>
              <a:gd name="connsiteX9" fmla="*/ 839516 w 1424794"/>
              <a:gd name="connsiteY9" fmla="*/ 0 h 851891"/>
              <a:gd name="connsiteX10" fmla="*/ 566800 w 1424794"/>
              <a:gd name="connsiteY10" fmla="*/ 32084 h 851891"/>
              <a:gd name="connsiteX11" fmla="*/ 422421 w 1424794"/>
              <a:gd name="connsiteY11" fmla="*/ 112295 h 851891"/>
              <a:gd name="connsiteX12" fmla="*/ 157726 w 1424794"/>
              <a:gd name="connsiteY12" fmla="*/ 352926 h 851891"/>
              <a:gd name="connsiteX13" fmla="*/ 5326 w 1424794"/>
              <a:gd name="connsiteY13" fmla="*/ 393032 h 851891"/>
              <a:gd name="connsiteX0" fmla="*/ 5326 w 1424794"/>
              <a:gd name="connsiteY0" fmla="*/ 393032 h 848910"/>
              <a:gd name="connsiteX1" fmla="*/ 452250 w 1424794"/>
              <a:gd name="connsiteY1" fmla="*/ 786313 h 848910"/>
              <a:gd name="connsiteX2" fmla="*/ 825980 w 1424794"/>
              <a:gd name="connsiteY2" fmla="*/ 846221 h 848910"/>
              <a:gd name="connsiteX3" fmla="*/ 1151461 w 1424794"/>
              <a:gd name="connsiteY3" fmla="*/ 767888 h 848910"/>
              <a:gd name="connsiteX4" fmla="*/ 1308872 w 1424794"/>
              <a:gd name="connsiteY4" fmla="*/ 674770 h 848910"/>
              <a:gd name="connsiteX5" fmla="*/ 1421920 w 1424794"/>
              <a:gd name="connsiteY5" fmla="*/ 482392 h 848910"/>
              <a:gd name="connsiteX6" fmla="*/ 1384197 w 1424794"/>
              <a:gd name="connsiteY6" fmla="*/ 237249 h 848910"/>
              <a:gd name="connsiteX7" fmla="*/ 1309373 w 1424794"/>
              <a:gd name="connsiteY7" fmla="*/ 64168 h 848910"/>
              <a:gd name="connsiteX8" fmla="*/ 1080147 w 1424794"/>
              <a:gd name="connsiteY8" fmla="*/ 16042 h 848910"/>
              <a:gd name="connsiteX9" fmla="*/ 839516 w 1424794"/>
              <a:gd name="connsiteY9" fmla="*/ 0 h 848910"/>
              <a:gd name="connsiteX10" fmla="*/ 566800 w 1424794"/>
              <a:gd name="connsiteY10" fmla="*/ 32084 h 848910"/>
              <a:gd name="connsiteX11" fmla="*/ 422421 w 1424794"/>
              <a:gd name="connsiteY11" fmla="*/ 112295 h 848910"/>
              <a:gd name="connsiteX12" fmla="*/ 157726 w 1424794"/>
              <a:gd name="connsiteY12" fmla="*/ 352926 h 848910"/>
              <a:gd name="connsiteX13" fmla="*/ 5326 w 1424794"/>
              <a:gd name="connsiteY13" fmla="*/ 393032 h 848910"/>
              <a:gd name="connsiteX0" fmla="*/ 5326 w 1427379"/>
              <a:gd name="connsiteY0" fmla="*/ 393032 h 848910"/>
              <a:gd name="connsiteX1" fmla="*/ 452250 w 1427379"/>
              <a:gd name="connsiteY1" fmla="*/ 786313 h 848910"/>
              <a:gd name="connsiteX2" fmla="*/ 825980 w 1427379"/>
              <a:gd name="connsiteY2" fmla="*/ 846221 h 848910"/>
              <a:gd name="connsiteX3" fmla="*/ 1151461 w 1427379"/>
              <a:gd name="connsiteY3" fmla="*/ 767888 h 848910"/>
              <a:gd name="connsiteX4" fmla="*/ 1308872 w 1427379"/>
              <a:gd name="connsiteY4" fmla="*/ 674770 h 848910"/>
              <a:gd name="connsiteX5" fmla="*/ 1421920 w 1427379"/>
              <a:gd name="connsiteY5" fmla="*/ 482392 h 848910"/>
              <a:gd name="connsiteX6" fmla="*/ 1384197 w 1427379"/>
              <a:gd name="connsiteY6" fmla="*/ 237249 h 848910"/>
              <a:gd name="connsiteX7" fmla="*/ 1166498 w 1427379"/>
              <a:gd name="connsiteY7" fmla="*/ 21305 h 848910"/>
              <a:gd name="connsiteX8" fmla="*/ 1080147 w 1427379"/>
              <a:gd name="connsiteY8" fmla="*/ 16042 h 848910"/>
              <a:gd name="connsiteX9" fmla="*/ 839516 w 1427379"/>
              <a:gd name="connsiteY9" fmla="*/ 0 h 848910"/>
              <a:gd name="connsiteX10" fmla="*/ 566800 w 1427379"/>
              <a:gd name="connsiteY10" fmla="*/ 32084 h 848910"/>
              <a:gd name="connsiteX11" fmla="*/ 422421 w 1427379"/>
              <a:gd name="connsiteY11" fmla="*/ 112295 h 848910"/>
              <a:gd name="connsiteX12" fmla="*/ 157726 w 1427379"/>
              <a:gd name="connsiteY12" fmla="*/ 352926 h 848910"/>
              <a:gd name="connsiteX13" fmla="*/ 5326 w 1427379"/>
              <a:gd name="connsiteY13" fmla="*/ 393032 h 848910"/>
              <a:gd name="connsiteX0" fmla="*/ 5326 w 1425306"/>
              <a:gd name="connsiteY0" fmla="*/ 393032 h 848910"/>
              <a:gd name="connsiteX1" fmla="*/ 452250 w 1425306"/>
              <a:gd name="connsiteY1" fmla="*/ 786313 h 848910"/>
              <a:gd name="connsiteX2" fmla="*/ 825980 w 1425306"/>
              <a:gd name="connsiteY2" fmla="*/ 846221 h 848910"/>
              <a:gd name="connsiteX3" fmla="*/ 1151461 w 1425306"/>
              <a:gd name="connsiteY3" fmla="*/ 767888 h 848910"/>
              <a:gd name="connsiteX4" fmla="*/ 1308872 w 1425306"/>
              <a:gd name="connsiteY4" fmla="*/ 674770 h 848910"/>
              <a:gd name="connsiteX5" fmla="*/ 1421920 w 1425306"/>
              <a:gd name="connsiteY5" fmla="*/ 482392 h 848910"/>
              <a:gd name="connsiteX6" fmla="*/ 1374672 w 1425306"/>
              <a:gd name="connsiteY6" fmla="*/ 237249 h 848910"/>
              <a:gd name="connsiteX7" fmla="*/ 1166498 w 1425306"/>
              <a:gd name="connsiteY7" fmla="*/ 21305 h 848910"/>
              <a:gd name="connsiteX8" fmla="*/ 1080147 w 1425306"/>
              <a:gd name="connsiteY8" fmla="*/ 16042 h 848910"/>
              <a:gd name="connsiteX9" fmla="*/ 839516 w 1425306"/>
              <a:gd name="connsiteY9" fmla="*/ 0 h 848910"/>
              <a:gd name="connsiteX10" fmla="*/ 566800 w 1425306"/>
              <a:gd name="connsiteY10" fmla="*/ 32084 h 848910"/>
              <a:gd name="connsiteX11" fmla="*/ 422421 w 1425306"/>
              <a:gd name="connsiteY11" fmla="*/ 112295 h 848910"/>
              <a:gd name="connsiteX12" fmla="*/ 157726 w 1425306"/>
              <a:gd name="connsiteY12" fmla="*/ 352926 h 848910"/>
              <a:gd name="connsiteX13" fmla="*/ 5326 w 1425306"/>
              <a:gd name="connsiteY13" fmla="*/ 393032 h 848910"/>
              <a:gd name="connsiteX0" fmla="*/ 5520 w 1425500"/>
              <a:gd name="connsiteY0" fmla="*/ 393032 h 1054812"/>
              <a:gd name="connsiteX1" fmla="*/ 452444 w 1425500"/>
              <a:gd name="connsiteY1" fmla="*/ 786313 h 1054812"/>
              <a:gd name="connsiteX2" fmla="*/ 914406 w 1425500"/>
              <a:gd name="connsiteY2" fmla="*/ 1054769 h 1054812"/>
              <a:gd name="connsiteX3" fmla="*/ 1151655 w 1425500"/>
              <a:gd name="connsiteY3" fmla="*/ 767888 h 1054812"/>
              <a:gd name="connsiteX4" fmla="*/ 1309066 w 1425500"/>
              <a:gd name="connsiteY4" fmla="*/ 674770 h 1054812"/>
              <a:gd name="connsiteX5" fmla="*/ 1422114 w 1425500"/>
              <a:gd name="connsiteY5" fmla="*/ 482392 h 1054812"/>
              <a:gd name="connsiteX6" fmla="*/ 1374866 w 1425500"/>
              <a:gd name="connsiteY6" fmla="*/ 237249 h 1054812"/>
              <a:gd name="connsiteX7" fmla="*/ 1166692 w 1425500"/>
              <a:gd name="connsiteY7" fmla="*/ 21305 h 1054812"/>
              <a:gd name="connsiteX8" fmla="*/ 1080341 w 1425500"/>
              <a:gd name="connsiteY8" fmla="*/ 16042 h 1054812"/>
              <a:gd name="connsiteX9" fmla="*/ 839710 w 1425500"/>
              <a:gd name="connsiteY9" fmla="*/ 0 h 1054812"/>
              <a:gd name="connsiteX10" fmla="*/ 566994 w 1425500"/>
              <a:gd name="connsiteY10" fmla="*/ 32084 h 1054812"/>
              <a:gd name="connsiteX11" fmla="*/ 422615 w 1425500"/>
              <a:gd name="connsiteY11" fmla="*/ 112295 h 1054812"/>
              <a:gd name="connsiteX12" fmla="*/ 157920 w 1425500"/>
              <a:gd name="connsiteY12" fmla="*/ 352926 h 1054812"/>
              <a:gd name="connsiteX13" fmla="*/ 5520 w 1425500"/>
              <a:gd name="connsiteY13" fmla="*/ 393032 h 1054812"/>
              <a:gd name="connsiteX0" fmla="*/ 5520 w 1500170"/>
              <a:gd name="connsiteY0" fmla="*/ 393032 h 1064960"/>
              <a:gd name="connsiteX1" fmla="*/ 452444 w 1500170"/>
              <a:gd name="connsiteY1" fmla="*/ 786313 h 1064960"/>
              <a:gd name="connsiteX2" fmla="*/ 914406 w 1500170"/>
              <a:gd name="connsiteY2" fmla="*/ 1054769 h 1064960"/>
              <a:gd name="connsiteX3" fmla="*/ 1488540 w 1500170"/>
              <a:gd name="connsiteY3" fmla="*/ 976435 h 1064960"/>
              <a:gd name="connsiteX4" fmla="*/ 1309066 w 1500170"/>
              <a:gd name="connsiteY4" fmla="*/ 674770 h 1064960"/>
              <a:gd name="connsiteX5" fmla="*/ 1422114 w 1500170"/>
              <a:gd name="connsiteY5" fmla="*/ 482392 h 1064960"/>
              <a:gd name="connsiteX6" fmla="*/ 1374866 w 1500170"/>
              <a:gd name="connsiteY6" fmla="*/ 237249 h 1064960"/>
              <a:gd name="connsiteX7" fmla="*/ 1166692 w 1500170"/>
              <a:gd name="connsiteY7" fmla="*/ 21305 h 1064960"/>
              <a:gd name="connsiteX8" fmla="*/ 1080341 w 1500170"/>
              <a:gd name="connsiteY8" fmla="*/ 16042 h 1064960"/>
              <a:gd name="connsiteX9" fmla="*/ 839710 w 1500170"/>
              <a:gd name="connsiteY9" fmla="*/ 0 h 1064960"/>
              <a:gd name="connsiteX10" fmla="*/ 566994 w 1500170"/>
              <a:gd name="connsiteY10" fmla="*/ 32084 h 1064960"/>
              <a:gd name="connsiteX11" fmla="*/ 422615 w 1500170"/>
              <a:gd name="connsiteY11" fmla="*/ 112295 h 1064960"/>
              <a:gd name="connsiteX12" fmla="*/ 157920 w 1500170"/>
              <a:gd name="connsiteY12" fmla="*/ 352926 h 1064960"/>
              <a:gd name="connsiteX13" fmla="*/ 5520 w 1500170"/>
              <a:gd name="connsiteY13" fmla="*/ 393032 h 1064960"/>
              <a:gd name="connsiteX0" fmla="*/ 5520 w 1527346"/>
              <a:gd name="connsiteY0" fmla="*/ 393032 h 1064660"/>
              <a:gd name="connsiteX1" fmla="*/ 452444 w 1527346"/>
              <a:gd name="connsiteY1" fmla="*/ 786313 h 1064660"/>
              <a:gd name="connsiteX2" fmla="*/ 914406 w 1527346"/>
              <a:gd name="connsiteY2" fmla="*/ 1054769 h 1064660"/>
              <a:gd name="connsiteX3" fmla="*/ 1488540 w 1527346"/>
              <a:gd name="connsiteY3" fmla="*/ 976435 h 1064660"/>
              <a:gd name="connsiteX4" fmla="*/ 1469487 w 1527346"/>
              <a:gd name="connsiteY4" fmla="*/ 690812 h 1064660"/>
              <a:gd name="connsiteX5" fmla="*/ 1422114 w 1527346"/>
              <a:gd name="connsiteY5" fmla="*/ 482392 h 1064660"/>
              <a:gd name="connsiteX6" fmla="*/ 1374866 w 1527346"/>
              <a:gd name="connsiteY6" fmla="*/ 237249 h 1064660"/>
              <a:gd name="connsiteX7" fmla="*/ 1166692 w 1527346"/>
              <a:gd name="connsiteY7" fmla="*/ 21305 h 1064660"/>
              <a:gd name="connsiteX8" fmla="*/ 1080341 w 1527346"/>
              <a:gd name="connsiteY8" fmla="*/ 16042 h 1064660"/>
              <a:gd name="connsiteX9" fmla="*/ 839710 w 1527346"/>
              <a:gd name="connsiteY9" fmla="*/ 0 h 1064660"/>
              <a:gd name="connsiteX10" fmla="*/ 566994 w 1527346"/>
              <a:gd name="connsiteY10" fmla="*/ 32084 h 1064660"/>
              <a:gd name="connsiteX11" fmla="*/ 422615 w 1527346"/>
              <a:gd name="connsiteY11" fmla="*/ 112295 h 1064660"/>
              <a:gd name="connsiteX12" fmla="*/ 157920 w 1527346"/>
              <a:gd name="connsiteY12" fmla="*/ 352926 h 1064660"/>
              <a:gd name="connsiteX13" fmla="*/ 5520 w 1527346"/>
              <a:gd name="connsiteY13" fmla="*/ 393032 h 1064660"/>
              <a:gd name="connsiteX0" fmla="*/ 5520 w 1527346"/>
              <a:gd name="connsiteY0" fmla="*/ 393032 h 1064660"/>
              <a:gd name="connsiteX1" fmla="*/ 452444 w 1527346"/>
              <a:gd name="connsiteY1" fmla="*/ 786313 h 1064660"/>
              <a:gd name="connsiteX2" fmla="*/ 914406 w 1527346"/>
              <a:gd name="connsiteY2" fmla="*/ 1054769 h 1064660"/>
              <a:gd name="connsiteX3" fmla="*/ 1488540 w 1527346"/>
              <a:gd name="connsiteY3" fmla="*/ 976435 h 1064660"/>
              <a:gd name="connsiteX4" fmla="*/ 1469487 w 1527346"/>
              <a:gd name="connsiteY4" fmla="*/ 690812 h 1064660"/>
              <a:gd name="connsiteX5" fmla="*/ 1422114 w 1527346"/>
              <a:gd name="connsiteY5" fmla="*/ 482392 h 1064660"/>
              <a:gd name="connsiteX6" fmla="*/ 1346291 w 1527346"/>
              <a:gd name="connsiteY6" fmla="*/ 253917 h 1064660"/>
              <a:gd name="connsiteX7" fmla="*/ 1166692 w 1527346"/>
              <a:gd name="connsiteY7" fmla="*/ 21305 h 1064660"/>
              <a:gd name="connsiteX8" fmla="*/ 1080341 w 1527346"/>
              <a:gd name="connsiteY8" fmla="*/ 16042 h 1064660"/>
              <a:gd name="connsiteX9" fmla="*/ 839710 w 1527346"/>
              <a:gd name="connsiteY9" fmla="*/ 0 h 1064660"/>
              <a:gd name="connsiteX10" fmla="*/ 566994 w 1527346"/>
              <a:gd name="connsiteY10" fmla="*/ 32084 h 1064660"/>
              <a:gd name="connsiteX11" fmla="*/ 422615 w 1527346"/>
              <a:gd name="connsiteY11" fmla="*/ 112295 h 1064660"/>
              <a:gd name="connsiteX12" fmla="*/ 157920 w 1527346"/>
              <a:gd name="connsiteY12" fmla="*/ 352926 h 1064660"/>
              <a:gd name="connsiteX13" fmla="*/ 5520 w 1527346"/>
              <a:gd name="connsiteY13" fmla="*/ 393032 h 1064660"/>
              <a:gd name="connsiteX0" fmla="*/ 5520 w 1526800"/>
              <a:gd name="connsiteY0" fmla="*/ 393032 h 1064660"/>
              <a:gd name="connsiteX1" fmla="*/ 452444 w 1526800"/>
              <a:gd name="connsiteY1" fmla="*/ 786313 h 1064660"/>
              <a:gd name="connsiteX2" fmla="*/ 914406 w 1526800"/>
              <a:gd name="connsiteY2" fmla="*/ 1054769 h 1064660"/>
              <a:gd name="connsiteX3" fmla="*/ 1488540 w 1526800"/>
              <a:gd name="connsiteY3" fmla="*/ 976435 h 1064660"/>
              <a:gd name="connsiteX4" fmla="*/ 1469487 w 1526800"/>
              <a:gd name="connsiteY4" fmla="*/ 690812 h 1064660"/>
              <a:gd name="connsiteX5" fmla="*/ 1438782 w 1526800"/>
              <a:gd name="connsiteY5" fmla="*/ 491917 h 1064660"/>
              <a:gd name="connsiteX6" fmla="*/ 1346291 w 1526800"/>
              <a:gd name="connsiteY6" fmla="*/ 253917 h 1064660"/>
              <a:gd name="connsiteX7" fmla="*/ 1166692 w 1526800"/>
              <a:gd name="connsiteY7" fmla="*/ 21305 h 1064660"/>
              <a:gd name="connsiteX8" fmla="*/ 1080341 w 1526800"/>
              <a:gd name="connsiteY8" fmla="*/ 16042 h 1064660"/>
              <a:gd name="connsiteX9" fmla="*/ 839710 w 1526800"/>
              <a:gd name="connsiteY9" fmla="*/ 0 h 1064660"/>
              <a:gd name="connsiteX10" fmla="*/ 566994 w 1526800"/>
              <a:gd name="connsiteY10" fmla="*/ 32084 h 1064660"/>
              <a:gd name="connsiteX11" fmla="*/ 422615 w 1526800"/>
              <a:gd name="connsiteY11" fmla="*/ 112295 h 1064660"/>
              <a:gd name="connsiteX12" fmla="*/ 157920 w 1526800"/>
              <a:gd name="connsiteY12" fmla="*/ 352926 h 1064660"/>
              <a:gd name="connsiteX13" fmla="*/ 5520 w 1526800"/>
              <a:gd name="connsiteY13" fmla="*/ 393032 h 1064660"/>
              <a:gd name="connsiteX0" fmla="*/ 5520 w 1539345"/>
              <a:gd name="connsiteY0" fmla="*/ 393032 h 1064926"/>
              <a:gd name="connsiteX1" fmla="*/ 452444 w 1539345"/>
              <a:gd name="connsiteY1" fmla="*/ 786313 h 1064926"/>
              <a:gd name="connsiteX2" fmla="*/ 914406 w 1539345"/>
              <a:gd name="connsiteY2" fmla="*/ 1054769 h 1064926"/>
              <a:gd name="connsiteX3" fmla="*/ 1488540 w 1539345"/>
              <a:gd name="connsiteY3" fmla="*/ 976435 h 1064926"/>
              <a:gd name="connsiteX4" fmla="*/ 1505206 w 1539345"/>
              <a:gd name="connsiteY4" fmla="*/ 676525 h 1064926"/>
              <a:gd name="connsiteX5" fmla="*/ 1438782 w 1539345"/>
              <a:gd name="connsiteY5" fmla="*/ 491917 h 1064926"/>
              <a:gd name="connsiteX6" fmla="*/ 1346291 w 1539345"/>
              <a:gd name="connsiteY6" fmla="*/ 253917 h 1064926"/>
              <a:gd name="connsiteX7" fmla="*/ 1166692 w 1539345"/>
              <a:gd name="connsiteY7" fmla="*/ 21305 h 1064926"/>
              <a:gd name="connsiteX8" fmla="*/ 1080341 w 1539345"/>
              <a:gd name="connsiteY8" fmla="*/ 16042 h 1064926"/>
              <a:gd name="connsiteX9" fmla="*/ 839710 w 1539345"/>
              <a:gd name="connsiteY9" fmla="*/ 0 h 1064926"/>
              <a:gd name="connsiteX10" fmla="*/ 566994 w 1539345"/>
              <a:gd name="connsiteY10" fmla="*/ 32084 h 1064926"/>
              <a:gd name="connsiteX11" fmla="*/ 422615 w 1539345"/>
              <a:gd name="connsiteY11" fmla="*/ 112295 h 1064926"/>
              <a:gd name="connsiteX12" fmla="*/ 157920 w 1539345"/>
              <a:gd name="connsiteY12" fmla="*/ 352926 h 1064926"/>
              <a:gd name="connsiteX13" fmla="*/ 5520 w 1539345"/>
              <a:gd name="connsiteY13" fmla="*/ 393032 h 1064926"/>
              <a:gd name="connsiteX0" fmla="*/ 6076 w 1497038"/>
              <a:gd name="connsiteY0" fmla="*/ 369220 h 1064926"/>
              <a:gd name="connsiteX1" fmla="*/ 410137 w 1497038"/>
              <a:gd name="connsiteY1" fmla="*/ 786313 h 1064926"/>
              <a:gd name="connsiteX2" fmla="*/ 872099 w 1497038"/>
              <a:gd name="connsiteY2" fmla="*/ 1054769 h 1064926"/>
              <a:gd name="connsiteX3" fmla="*/ 1446233 w 1497038"/>
              <a:gd name="connsiteY3" fmla="*/ 976435 h 1064926"/>
              <a:gd name="connsiteX4" fmla="*/ 1462899 w 1497038"/>
              <a:gd name="connsiteY4" fmla="*/ 676525 h 1064926"/>
              <a:gd name="connsiteX5" fmla="*/ 1396475 w 1497038"/>
              <a:gd name="connsiteY5" fmla="*/ 491917 h 1064926"/>
              <a:gd name="connsiteX6" fmla="*/ 1303984 w 1497038"/>
              <a:gd name="connsiteY6" fmla="*/ 253917 h 1064926"/>
              <a:gd name="connsiteX7" fmla="*/ 1124385 w 1497038"/>
              <a:gd name="connsiteY7" fmla="*/ 21305 h 1064926"/>
              <a:gd name="connsiteX8" fmla="*/ 1038034 w 1497038"/>
              <a:gd name="connsiteY8" fmla="*/ 16042 h 1064926"/>
              <a:gd name="connsiteX9" fmla="*/ 797403 w 1497038"/>
              <a:gd name="connsiteY9" fmla="*/ 0 h 1064926"/>
              <a:gd name="connsiteX10" fmla="*/ 524687 w 1497038"/>
              <a:gd name="connsiteY10" fmla="*/ 32084 h 1064926"/>
              <a:gd name="connsiteX11" fmla="*/ 380308 w 1497038"/>
              <a:gd name="connsiteY11" fmla="*/ 112295 h 1064926"/>
              <a:gd name="connsiteX12" fmla="*/ 115613 w 1497038"/>
              <a:gd name="connsiteY12" fmla="*/ 352926 h 1064926"/>
              <a:gd name="connsiteX13" fmla="*/ 6076 w 1497038"/>
              <a:gd name="connsiteY13" fmla="*/ 369220 h 1064926"/>
              <a:gd name="connsiteX0" fmla="*/ 6076 w 1497038"/>
              <a:gd name="connsiteY0" fmla="*/ 369220 h 1054896"/>
              <a:gd name="connsiteX1" fmla="*/ 410137 w 1497038"/>
              <a:gd name="connsiteY1" fmla="*/ 786313 h 1054896"/>
              <a:gd name="connsiteX2" fmla="*/ 646632 w 1497038"/>
              <a:gd name="connsiteY2" fmla="*/ 965534 h 1054896"/>
              <a:gd name="connsiteX3" fmla="*/ 872099 w 1497038"/>
              <a:gd name="connsiteY3" fmla="*/ 1054769 h 1054896"/>
              <a:gd name="connsiteX4" fmla="*/ 1446233 w 1497038"/>
              <a:gd name="connsiteY4" fmla="*/ 976435 h 1054896"/>
              <a:gd name="connsiteX5" fmla="*/ 1462899 w 1497038"/>
              <a:gd name="connsiteY5" fmla="*/ 676525 h 1054896"/>
              <a:gd name="connsiteX6" fmla="*/ 1396475 w 1497038"/>
              <a:gd name="connsiteY6" fmla="*/ 491917 h 1054896"/>
              <a:gd name="connsiteX7" fmla="*/ 1303984 w 1497038"/>
              <a:gd name="connsiteY7" fmla="*/ 253917 h 1054896"/>
              <a:gd name="connsiteX8" fmla="*/ 1124385 w 1497038"/>
              <a:gd name="connsiteY8" fmla="*/ 21305 h 1054896"/>
              <a:gd name="connsiteX9" fmla="*/ 1038034 w 1497038"/>
              <a:gd name="connsiteY9" fmla="*/ 16042 h 1054896"/>
              <a:gd name="connsiteX10" fmla="*/ 797403 w 1497038"/>
              <a:gd name="connsiteY10" fmla="*/ 0 h 1054896"/>
              <a:gd name="connsiteX11" fmla="*/ 524687 w 1497038"/>
              <a:gd name="connsiteY11" fmla="*/ 32084 h 1054896"/>
              <a:gd name="connsiteX12" fmla="*/ 380308 w 1497038"/>
              <a:gd name="connsiteY12" fmla="*/ 112295 h 1054896"/>
              <a:gd name="connsiteX13" fmla="*/ 115613 w 1497038"/>
              <a:gd name="connsiteY13" fmla="*/ 352926 h 1054896"/>
              <a:gd name="connsiteX14" fmla="*/ 6076 w 1497038"/>
              <a:gd name="connsiteY14" fmla="*/ 369220 h 1054896"/>
              <a:gd name="connsiteX0" fmla="*/ 5565 w 1496527"/>
              <a:gd name="connsiteY0" fmla="*/ 369220 h 1054951"/>
              <a:gd name="connsiteX1" fmla="*/ 409626 w 1496527"/>
              <a:gd name="connsiteY1" fmla="*/ 786313 h 1054951"/>
              <a:gd name="connsiteX2" fmla="*/ 669933 w 1496527"/>
              <a:gd name="connsiteY2" fmla="*/ 963153 h 1054951"/>
              <a:gd name="connsiteX3" fmla="*/ 871588 w 1496527"/>
              <a:gd name="connsiteY3" fmla="*/ 1054769 h 1054951"/>
              <a:gd name="connsiteX4" fmla="*/ 1445722 w 1496527"/>
              <a:gd name="connsiteY4" fmla="*/ 976435 h 1054951"/>
              <a:gd name="connsiteX5" fmla="*/ 1462388 w 1496527"/>
              <a:gd name="connsiteY5" fmla="*/ 676525 h 1054951"/>
              <a:gd name="connsiteX6" fmla="*/ 1395964 w 1496527"/>
              <a:gd name="connsiteY6" fmla="*/ 491917 h 1054951"/>
              <a:gd name="connsiteX7" fmla="*/ 1303473 w 1496527"/>
              <a:gd name="connsiteY7" fmla="*/ 253917 h 1054951"/>
              <a:gd name="connsiteX8" fmla="*/ 1123874 w 1496527"/>
              <a:gd name="connsiteY8" fmla="*/ 21305 h 1054951"/>
              <a:gd name="connsiteX9" fmla="*/ 1037523 w 1496527"/>
              <a:gd name="connsiteY9" fmla="*/ 16042 h 1054951"/>
              <a:gd name="connsiteX10" fmla="*/ 796892 w 1496527"/>
              <a:gd name="connsiteY10" fmla="*/ 0 h 1054951"/>
              <a:gd name="connsiteX11" fmla="*/ 524176 w 1496527"/>
              <a:gd name="connsiteY11" fmla="*/ 32084 h 1054951"/>
              <a:gd name="connsiteX12" fmla="*/ 379797 w 1496527"/>
              <a:gd name="connsiteY12" fmla="*/ 112295 h 1054951"/>
              <a:gd name="connsiteX13" fmla="*/ 115102 w 1496527"/>
              <a:gd name="connsiteY13" fmla="*/ 352926 h 1054951"/>
              <a:gd name="connsiteX14" fmla="*/ 5565 w 1496527"/>
              <a:gd name="connsiteY14" fmla="*/ 369220 h 1054951"/>
              <a:gd name="connsiteX0" fmla="*/ 5565 w 1496527"/>
              <a:gd name="connsiteY0" fmla="*/ 369220 h 1054951"/>
              <a:gd name="connsiteX1" fmla="*/ 409626 w 1496527"/>
              <a:gd name="connsiteY1" fmla="*/ 786313 h 1054951"/>
              <a:gd name="connsiteX2" fmla="*/ 669933 w 1496527"/>
              <a:gd name="connsiteY2" fmla="*/ 963153 h 1054951"/>
              <a:gd name="connsiteX3" fmla="*/ 871588 w 1496527"/>
              <a:gd name="connsiteY3" fmla="*/ 1054769 h 1054951"/>
              <a:gd name="connsiteX4" fmla="*/ 1445722 w 1496527"/>
              <a:gd name="connsiteY4" fmla="*/ 976435 h 1054951"/>
              <a:gd name="connsiteX5" fmla="*/ 1462388 w 1496527"/>
              <a:gd name="connsiteY5" fmla="*/ 676525 h 1054951"/>
              <a:gd name="connsiteX6" fmla="*/ 1395964 w 1496527"/>
              <a:gd name="connsiteY6" fmla="*/ 491917 h 1054951"/>
              <a:gd name="connsiteX7" fmla="*/ 1303473 w 1496527"/>
              <a:gd name="connsiteY7" fmla="*/ 253917 h 1054951"/>
              <a:gd name="connsiteX8" fmla="*/ 1123874 w 1496527"/>
              <a:gd name="connsiteY8" fmla="*/ 21305 h 1054951"/>
              <a:gd name="connsiteX9" fmla="*/ 1037523 w 1496527"/>
              <a:gd name="connsiteY9" fmla="*/ 16042 h 1054951"/>
              <a:gd name="connsiteX10" fmla="*/ 796892 w 1496527"/>
              <a:gd name="connsiteY10" fmla="*/ 0 h 1054951"/>
              <a:gd name="connsiteX11" fmla="*/ 524176 w 1496527"/>
              <a:gd name="connsiteY11" fmla="*/ 32084 h 1054951"/>
              <a:gd name="connsiteX12" fmla="*/ 379797 w 1496527"/>
              <a:gd name="connsiteY12" fmla="*/ 112295 h 1054951"/>
              <a:gd name="connsiteX13" fmla="*/ 115102 w 1496527"/>
              <a:gd name="connsiteY13" fmla="*/ 352926 h 1054951"/>
              <a:gd name="connsiteX14" fmla="*/ 5565 w 1496527"/>
              <a:gd name="connsiteY14" fmla="*/ 369220 h 1054951"/>
              <a:gd name="connsiteX0" fmla="*/ 5565 w 1496527"/>
              <a:gd name="connsiteY0" fmla="*/ 369220 h 1054951"/>
              <a:gd name="connsiteX1" fmla="*/ 409626 w 1496527"/>
              <a:gd name="connsiteY1" fmla="*/ 786313 h 1054951"/>
              <a:gd name="connsiteX2" fmla="*/ 669933 w 1496527"/>
              <a:gd name="connsiteY2" fmla="*/ 963153 h 1054951"/>
              <a:gd name="connsiteX3" fmla="*/ 871588 w 1496527"/>
              <a:gd name="connsiteY3" fmla="*/ 1054769 h 1054951"/>
              <a:gd name="connsiteX4" fmla="*/ 1445722 w 1496527"/>
              <a:gd name="connsiteY4" fmla="*/ 976435 h 1054951"/>
              <a:gd name="connsiteX5" fmla="*/ 1462388 w 1496527"/>
              <a:gd name="connsiteY5" fmla="*/ 676525 h 1054951"/>
              <a:gd name="connsiteX6" fmla="*/ 1395964 w 1496527"/>
              <a:gd name="connsiteY6" fmla="*/ 491917 h 1054951"/>
              <a:gd name="connsiteX7" fmla="*/ 1303473 w 1496527"/>
              <a:gd name="connsiteY7" fmla="*/ 253917 h 1054951"/>
              <a:gd name="connsiteX8" fmla="*/ 1123874 w 1496527"/>
              <a:gd name="connsiteY8" fmla="*/ 21305 h 1054951"/>
              <a:gd name="connsiteX9" fmla="*/ 1037523 w 1496527"/>
              <a:gd name="connsiteY9" fmla="*/ 16042 h 1054951"/>
              <a:gd name="connsiteX10" fmla="*/ 796892 w 1496527"/>
              <a:gd name="connsiteY10" fmla="*/ 0 h 1054951"/>
              <a:gd name="connsiteX11" fmla="*/ 524176 w 1496527"/>
              <a:gd name="connsiteY11" fmla="*/ 32084 h 1054951"/>
              <a:gd name="connsiteX12" fmla="*/ 379797 w 1496527"/>
              <a:gd name="connsiteY12" fmla="*/ 112295 h 1054951"/>
              <a:gd name="connsiteX13" fmla="*/ 115102 w 1496527"/>
              <a:gd name="connsiteY13" fmla="*/ 352926 h 1054951"/>
              <a:gd name="connsiteX14" fmla="*/ 5565 w 1496527"/>
              <a:gd name="connsiteY14" fmla="*/ 369220 h 1054951"/>
              <a:gd name="connsiteX0" fmla="*/ 5565 w 1490003"/>
              <a:gd name="connsiteY0" fmla="*/ 369220 h 1038557"/>
              <a:gd name="connsiteX1" fmla="*/ 409626 w 1490003"/>
              <a:gd name="connsiteY1" fmla="*/ 786313 h 1038557"/>
              <a:gd name="connsiteX2" fmla="*/ 669933 w 1490003"/>
              <a:gd name="connsiteY2" fmla="*/ 963153 h 1038557"/>
              <a:gd name="connsiteX3" fmla="*/ 962076 w 1490003"/>
              <a:gd name="connsiteY3" fmla="*/ 1038100 h 1038557"/>
              <a:gd name="connsiteX4" fmla="*/ 1445722 w 1490003"/>
              <a:gd name="connsiteY4" fmla="*/ 976435 h 1038557"/>
              <a:gd name="connsiteX5" fmla="*/ 1462388 w 1490003"/>
              <a:gd name="connsiteY5" fmla="*/ 676525 h 1038557"/>
              <a:gd name="connsiteX6" fmla="*/ 1395964 w 1490003"/>
              <a:gd name="connsiteY6" fmla="*/ 491917 h 1038557"/>
              <a:gd name="connsiteX7" fmla="*/ 1303473 w 1490003"/>
              <a:gd name="connsiteY7" fmla="*/ 253917 h 1038557"/>
              <a:gd name="connsiteX8" fmla="*/ 1123874 w 1490003"/>
              <a:gd name="connsiteY8" fmla="*/ 21305 h 1038557"/>
              <a:gd name="connsiteX9" fmla="*/ 1037523 w 1490003"/>
              <a:gd name="connsiteY9" fmla="*/ 16042 h 1038557"/>
              <a:gd name="connsiteX10" fmla="*/ 796892 w 1490003"/>
              <a:gd name="connsiteY10" fmla="*/ 0 h 1038557"/>
              <a:gd name="connsiteX11" fmla="*/ 524176 w 1490003"/>
              <a:gd name="connsiteY11" fmla="*/ 32084 h 1038557"/>
              <a:gd name="connsiteX12" fmla="*/ 379797 w 1490003"/>
              <a:gd name="connsiteY12" fmla="*/ 112295 h 1038557"/>
              <a:gd name="connsiteX13" fmla="*/ 115102 w 1490003"/>
              <a:gd name="connsiteY13" fmla="*/ 352926 h 1038557"/>
              <a:gd name="connsiteX14" fmla="*/ 5565 w 1490003"/>
              <a:gd name="connsiteY14" fmla="*/ 369220 h 1038557"/>
              <a:gd name="connsiteX0" fmla="*/ 5565 w 1496755"/>
              <a:gd name="connsiteY0" fmla="*/ 369220 h 1038123"/>
              <a:gd name="connsiteX1" fmla="*/ 409626 w 1496755"/>
              <a:gd name="connsiteY1" fmla="*/ 786313 h 1038123"/>
              <a:gd name="connsiteX2" fmla="*/ 669933 w 1496755"/>
              <a:gd name="connsiteY2" fmla="*/ 963153 h 1038123"/>
              <a:gd name="connsiteX3" fmla="*/ 962076 w 1496755"/>
              <a:gd name="connsiteY3" fmla="*/ 1038100 h 1038123"/>
              <a:gd name="connsiteX4" fmla="*/ 1455247 w 1496755"/>
              <a:gd name="connsiteY4" fmla="*/ 966910 h 1038123"/>
              <a:gd name="connsiteX5" fmla="*/ 1462388 w 1496755"/>
              <a:gd name="connsiteY5" fmla="*/ 676525 h 1038123"/>
              <a:gd name="connsiteX6" fmla="*/ 1395964 w 1496755"/>
              <a:gd name="connsiteY6" fmla="*/ 491917 h 1038123"/>
              <a:gd name="connsiteX7" fmla="*/ 1303473 w 1496755"/>
              <a:gd name="connsiteY7" fmla="*/ 253917 h 1038123"/>
              <a:gd name="connsiteX8" fmla="*/ 1123874 w 1496755"/>
              <a:gd name="connsiteY8" fmla="*/ 21305 h 1038123"/>
              <a:gd name="connsiteX9" fmla="*/ 1037523 w 1496755"/>
              <a:gd name="connsiteY9" fmla="*/ 16042 h 1038123"/>
              <a:gd name="connsiteX10" fmla="*/ 796892 w 1496755"/>
              <a:gd name="connsiteY10" fmla="*/ 0 h 1038123"/>
              <a:gd name="connsiteX11" fmla="*/ 524176 w 1496755"/>
              <a:gd name="connsiteY11" fmla="*/ 32084 h 1038123"/>
              <a:gd name="connsiteX12" fmla="*/ 379797 w 1496755"/>
              <a:gd name="connsiteY12" fmla="*/ 112295 h 1038123"/>
              <a:gd name="connsiteX13" fmla="*/ 115102 w 1496755"/>
              <a:gd name="connsiteY13" fmla="*/ 352926 h 1038123"/>
              <a:gd name="connsiteX14" fmla="*/ 5565 w 1496755"/>
              <a:gd name="connsiteY14" fmla="*/ 369220 h 1038123"/>
              <a:gd name="connsiteX0" fmla="*/ 5565 w 1493225"/>
              <a:gd name="connsiteY0" fmla="*/ 369220 h 1038123"/>
              <a:gd name="connsiteX1" fmla="*/ 409626 w 1493225"/>
              <a:gd name="connsiteY1" fmla="*/ 786313 h 1038123"/>
              <a:gd name="connsiteX2" fmla="*/ 669933 w 1493225"/>
              <a:gd name="connsiteY2" fmla="*/ 963153 h 1038123"/>
              <a:gd name="connsiteX3" fmla="*/ 962076 w 1493225"/>
              <a:gd name="connsiteY3" fmla="*/ 1038100 h 1038123"/>
              <a:gd name="connsiteX4" fmla="*/ 1455247 w 1493225"/>
              <a:gd name="connsiteY4" fmla="*/ 966910 h 1038123"/>
              <a:gd name="connsiteX5" fmla="*/ 1452863 w 1493225"/>
              <a:gd name="connsiteY5" fmla="*/ 676525 h 1038123"/>
              <a:gd name="connsiteX6" fmla="*/ 1395964 w 1493225"/>
              <a:gd name="connsiteY6" fmla="*/ 491917 h 1038123"/>
              <a:gd name="connsiteX7" fmla="*/ 1303473 w 1493225"/>
              <a:gd name="connsiteY7" fmla="*/ 253917 h 1038123"/>
              <a:gd name="connsiteX8" fmla="*/ 1123874 w 1493225"/>
              <a:gd name="connsiteY8" fmla="*/ 21305 h 1038123"/>
              <a:gd name="connsiteX9" fmla="*/ 1037523 w 1493225"/>
              <a:gd name="connsiteY9" fmla="*/ 16042 h 1038123"/>
              <a:gd name="connsiteX10" fmla="*/ 796892 w 1493225"/>
              <a:gd name="connsiteY10" fmla="*/ 0 h 1038123"/>
              <a:gd name="connsiteX11" fmla="*/ 524176 w 1493225"/>
              <a:gd name="connsiteY11" fmla="*/ 32084 h 1038123"/>
              <a:gd name="connsiteX12" fmla="*/ 379797 w 1493225"/>
              <a:gd name="connsiteY12" fmla="*/ 112295 h 1038123"/>
              <a:gd name="connsiteX13" fmla="*/ 115102 w 1493225"/>
              <a:gd name="connsiteY13" fmla="*/ 352926 h 1038123"/>
              <a:gd name="connsiteX14" fmla="*/ 5565 w 1493225"/>
              <a:gd name="connsiteY14" fmla="*/ 369220 h 1038123"/>
              <a:gd name="connsiteX0" fmla="*/ 5183 w 1492843"/>
              <a:gd name="connsiteY0" fmla="*/ 369220 h 1038123"/>
              <a:gd name="connsiteX1" fmla="*/ 437819 w 1492843"/>
              <a:gd name="connsiteY1" fmla="*/ 772025 h 1038123"/>
              <a:gd name="connsiteX2" fmla="*/ 669551 w 1492843"/>
              <a:gd name="connsiteY2" fmla="*/ 963153 h 1038123"/>
              <a:gd name="connsiteX3" fmla="*/ 961694 w 1492843"/>
              <a:gd name="connsiteY3" fmla="*/ 1038100 h 1038123"/>
              <a:gd name="connsiteX4" fmla="*/ 1454865 w 1492843"/>
              <a:gd name="connsiteY4" fmla="*/ 966910 h 1038123"/>
              <a:gd name="connsiteX5" fmla="*/ 1452481 w 1492843"/>
              <a:gd name="connsiteY5" fmla="*/ 676525 h 1038123"/>
              <a:gd name="connsiteX6" fmla="*/ 1395582 w 1492843"/>
              <a:gd name="connsiteY6" fmla="*/ 491917 h 1038123"/>
              <a:gd name="connsiteX7" fmla="*/ 1303091 w 1492843"/>
              <a:gd name="connsiteY7" fmla="*/ 253917 h 1038123"/>
              <a:gd name="connsiteX8" fmla="*/ 1123492 w 1492843"/>
              <a:gd name="connsiteY8" fmla="*/ 21305 h 1038123"/>
              <a:gd name="connsiteX9" fmla="*/ 1037141 w 1492843"/>
              <a:gd name="connsiteY9" fmla="*/ 16042 h 1038123"/>
              <a:gd name="connsiteX10" fmla="*/ 796510 w 1492843"/>
              <a:gd name="connsiteY10" fmla="*/ 0 h 1038123"/>
              <a:gd name="connsiteX11" fmla="*/ 523794 w 1492843"/>
              <a:gd name="connsiteY11" fmla="*/ 32084 h 1038123"/>
              <a:gd name="connsiteX12" fmla="*/ 379415 w 1492843"/>
              <a:gd name="connsiteY12" fmla="*/ 112295 h 1038123"/>
              <a:gd name="connsiteX13" fmla="*/ 114720 w 1492843"/>
              <a:gd name="connsiteY13" fmla="*/ 352926 h 1038123"/>
              <a:gd name="connsiteX14" fmla="*/ 5183 w 1492843"/>
              <a:gd name="connsiteY14" fmla="*/ 369220 h 1038123"/>
              <a:gd name="connsiteX0" fmla="*/ 5311 w 1492971"/>
              <a:gd name="connsiteY0" fmla="*/ 369220 h 1039642"/>
              <a:gd name="connsiteX1" fmla="*/ 437947 w 1492971"/>
              <a:gd name="connsiteY1" fmla="*/ 772025 h 1039642"/>
              <a:gd name="connsiteX2" fmla="*/ 731591 w 1492971"/>
              <a:gd name="connsiteY2" fmla="*/ 922672 h 1039642"/>
              <a:gd name="connsiteX3" fmla="*/ 961822 w 1492971"/>
              <a:gd name="connsiteY3" fmla="*/ 1038100 h 1039642"/>
              <a:gd name="connsiteX4" fmla="*/ 1454993 w 1492971"/>
              <a:gd name="connsiteY4" fmla="*/ 966910 h 1039642"/>
              <a:gd name="connsiteX5" fmla="*/ 1452609 w 1492971"/>
              <a:gd name="connsiteY5" fmla="*/ 676525 h 1039642"/>
              <a:gd name="connsiteX6" fmla="*/ 1395710 w 1492971"/>
              <a:gd name="connsiteY6" fmla="*/ 491917 h 1039642"/>
              <a:gd name="connsiteX7" fmla="*/ 1303219 w 1492971"/>
              <a:gd name="connsiteY7" fmla="*/ 253917 h 1039642"/>
              <a:gd name="connsiteX8" fmla="*/ 1123620 w 1492971"/>
              <a:gd name="connsiteY8" fmla="*/ 21305 h 1039642"/>
              <a:gd name="connsiteX9" fmla="*/ 1037269 w 1492971"/>
              <a:gd name="connsiteY9" fmla="*/ 16042 h 1039642"/>
              <a:gd name="connsiteX10" fmla="*/ 796638 w 1492971"/>
              <a:gd name="connsiteY10" fmla="*/ 0 h 1039642"/>
              <a:gd name="connsiteX11" fmla="*/ 523922 w 1492971"/>
              <a:gd name="connsiteY11" fmla="*/ 32084 h 1039642"/>
              <a:gd name="connsiteX12" fmla="*/ 379543 w 1492971"/>
              <a:gd name="connsiteY12" fmla="*/ 112295 h 1039642"/>
              <a:gd name="connsiteX13" fmla="*/ 114848 w 1492971"/>
              <a:gd name="connsiteY13" fmla="*/ 352926 h 1039642"/>
              <a:gd name="connsiteX14" fmla="*/ 5311 w 1492971"/>
              <a:gd name="connsiteY14" fmla="*/ 369220 h 1039642"/>
              <a:gd name="connsiteX0" fmla="*/ 5311 w 1489624"/>
              <a:gd name="connsiteY0" fmla="*/ 369220 h 997242"/>
              <a:gd name="connsiteX1" fmla="*/ 437947 w 1489624"/>
              <a:gd name="connsiteY1" fmla="*/ 772025 h 997242"/>
              <a:gd name="connsiteX2" fmla="*/ 731591 w 1489624"/>
              <a:gd name="connsiteY2" fmla="*/ 922672 h 997242"/>
              <a:gd name="connsiteX3" fmla="*/ 1007065 w 1489624"/>
              <a:gd name="connsiteY3" fmla="*/ 983331 h 997242"/>
              <a:gd name="connsiteX4" fmla="*/ 1454993 w 1489624"/>
              <a:gd name="connsiteY4" fmla="*/ 966910 h 997242"/>
              <a:gd name="connsiteX5" fmla="*/ 1452609 w 1489624"/>
              <a:gd name="connsiteY5" fmla="*/ 676525 h 997242"/>
              <a:gd name="connsiteX6" fmla="*/ 1395710 w 1489624"/>
              <a:gd name="connsiteY6" fmla="*/ 491917 h 997242"/>
              <a:gd name="connsiteX7" fmla="*/ 1303219 w 1489624"/>
              <a:gd name="connsiteY7" fmla="*/ 253917 h 997242"/>
              <a:gd name="connsiteX8" fmla="*/ 1123620 w 1489624"/>
              <a:gd name="connsiteY8" fmla="*/ 21305 h 997242"/>
              <a:gd name="connsiteX9" fmla="*/ 1037269 w 1489624"/>
              <a:gd name="connsiteY9" fmla="*/ 16042 h 997242"/>
              <a:gd name="connsiteX10" fmla="*/ 796638 w 1489624"/>
              <a:gd name="connsiteY10" fmla="*/ 0 h 997242"/>
              <a:gd name="connsiteX11" fmla="*/ 523922 w 1489624"/>
              <a:gd name="connsiteY11" fmla="*/ 32084 h 997242"/>
              <a:gd name="connsiteX12" fmla="*/ 379543 w 1489624"/>
              <a:gd name="connsiteY12" fmla="*/ 112295 h 997242"/>
              <a:gd name="connsiteX13" fmla="*/ 114848 w 1489624"/>
              <a:gd name="connsiteY13" fmla="*/ 352926 h 997242"/>
              <a:gd name="connsiteX14" fmla="*/ 5311 w 1489624"/>
              <a:gd name="connsiteY14" fmla="*/ 369220 h 997242"/>
              <a:gd name="connsiteX0" fmla="*/ 5311 w 1489624"/>
              <a:gd name="connsiteY0" fmla="*/ 369220 h 997242"/>
              <a:gd name="connsiteX1" fmla="*/ 437947 w 1489624"/>
              <a:gd name="connsiteY1" fmla="*/ 772025 h 997242"/>
              <a:gd name="connsiteX2" fmla="*/ 731591 w 1489624"/>
              <a:gd name="connsiteY2" fmla="*/ 922672 h 997242"/>
              <a:gd name="connsiteX3" fmla="*/ 1007065 w 1489624"/>
              <a:gd name="connsiteY3" fmla="*/ 983331 h 997242"/>
              <a:gd name="connsiteX4" fmla="*/ 1454993 w 1489624"/>
              <a:gd name="connsiteY4" fmla="*/ 966910 h 997242"/>
              <a:gd name="connsiteX5" fmla="*/ 1452609 w 1489624"/>
              <a:gd name="connsiteY5" fmla="*/ 676525 h 997242"/>
              <a:gd name="connsiteX6" fmla="*/ 1395710 w 1489624"/>
              <a:gd name="connsiteY6" fmla="*/ 491917 h 997242"/>
              <a:gd name="connsiteX7" fmla="*/ 1303219 w 1489624"/>
              <a:gd name="connsiteY7" fmla="*/ 253917 h 997242"/>
              <a:gd name="connsiteX8" fmla="*/ 1123620 w 1489624"/>
              <a:gd name="connsiteY8" fmla="*/ 21305 h 997242"/>
              <a:gd name="connsiteX9" fmla="*/ 1037269 w 1489624"/>
              <a:gd name="connsiteY9" fmla="*/ 16042 h 997242"/>
              <a:gd name="connsiteX10" fmla="*/ 796638 w 1489624"/>
              <a:gd name="connsiteY10" fmla="*/ 0 h 997242"/>
              <a:gd name="connsiteX11" fmla="*/ 523922 w 1489624"/>
              <a:gd name="connsiteY11" fmla="*/ 32084 h 997242"/>
              <a:gd name="connsiteX12" fmla="*/ 379543 w 1489624"/>
              <a:gd name="connsiteY12" fmla="*/ 112295 h 997242"/>
              <a:gd name="connsiteX13" fmla="*/ 42659 w 1489624"/>
              <a:gd name="connsiteY13" fmla="*/ 200526 h 997242"/>
              <a:gd name="connsiteX14" fmla="*/ 5311 w 1489624"/>
              <a:gd name="connsiteY14" fmla="*/ 369220 h 997242"/>
              <a:gd name="connsiteX0" fmla="*/ 5311 w 1489624"/>
              <a:gd name="connsiteY0" fmla="*/ 369220 h 997242"/>
              <a:gd name="connsiteX1" fmla="*/ 437947 w 1489624"/>
              <a:gd name="connsiteY1" fmla="*/ 772025 h 997242"/>
              <a:gd name="connsiteX2" fmla="*/ 731591 w 1489624"/>
              <a:gd name="connsiteY2" fmla="*/ 922672 h 997242"/>
              <a:gd name="connsiteX3" fmla="*/ 1007065 w 1489624"/>
              <a:gd name="connsiteY3" fmla="*/ 983331 h 997242"/>
              <a:gd name="connsiteX4" fmla="*/ 1454993 w 1489624"/>
              <a:gd name="connsiteY4" fmla="*/ 966910 h 997242"/>
              <a:gd name="connsiteX5" fmla="*/ 1452609 w 1489624"/>
              <a:gd name="connsiteY5" fmla="*/ 676525 h 997242"/>
              <a:gd name="connsiteX6" fmla="*/ 1395710 w 1489624"/>
              <a:gd name="connsiteY6" fmla="*/ 491917 h 997242"/>
              <a:gd name="connsiteX7" fmla="*/ 1303219 w 1489624"/>
              <a:gd name="connsiteY7" fmla="*/ 253917 h 997242"/>
              <a:gd name="connsiteX8" fmla="*/ 1123620 w 1489624"/>
              <a:gd name="connsiteY8" fmla="*/ 21305 h 997242"/>
              <a:gd name="connsiteX9" fmla="*/ 1037269 w 1489624"/>
              <a:gd name="connsiteY9" fmla="*/ 16042 h 997242"/>
              <a:gd name="connsiteX10" fmla="*/ 796638 w 1489624"/>
              <a:gd name="connsiteY10" fmla="*/ 0 h 997242"/>
              <a:gd name="connsiteX11" fmla="*/ 523922 w 1489624"/>
              <a:gd name="connsiteY11" fmla="*/ 32084 h 997242"/>
              <a:gd name="connsiteX12" fmla="*/ 379543 w 1489624"/>
              <a:gd name="connsiteY12" fmla="*/ 112295 h 997242"/>
              <a:gd name="connsiteX13" fmla="*/ 243185 w 1489624"/>
              <a:gd name="connsiteY13" fmla="*/ 136357 h 997242"/>
              <a:gd name="connsiteX14" fmla="*/ 42659 w 1489624"/>
              <a:gd name="connsiteY14" fmla="*/ 200526 h 997242"/>
              <a:gd name="connsiteX15" fmla="*/ 5311 w 1489624"/>
              <a:gd name="connsiteY15" fmla="*/ 369220 h 997242"/>
              <a:gd name="connsiteX0" fmla="*/ 5311 w 1489624"/>
              <a:gd name="connsiteY0" fmla="*/ 369220 h 997242"/>
              <a:gd name="connsiteX1" fmla="*/ 437947 w 1489624"/>
              <a:gd name="connsiteY1" fmla="*/ 772025 h 997242"/>
              <a:gd name="connsiteX2" fmla="*/ 731591 w 1489624"/>
              <a:gd name="connsiteY2" fmla="*/ 922672 h 997242"/>
              <a:gd name="connsiteX3" fmla="*/ 1007065 w 1489624"/>
              <a:gd name="connsiteY3" fmla="*/ 983331 h 997242"/>
              <a:gd name="connsiteX4" fmla="*/ 1454993 w 1489624"/>
              <a:gd name="connsiteY4" fmla="*/ 966910 h 997242"/>
              <a:gd name="connsiteX5" fmla="*/ 1452609 w 1489624"/>
              <a:gd name="connsiteY5" fmla="*/ 676525 h 997242"/>
              <a:gd name="connsiteX6" fmla="*/ 1395710 w 1489624"/>
              <a:gd name="connsiteY6" fmla="*/ 491917 h 997242"/>
              <a:gd name="connsiteX7" fmla="*/ 1303219 w 1489624"/>
              <a:gd name="connsiteY7" fmla="*/ 253917 h 997242"/>
              <a:gd name="connsiteX8" fmla="*/ 1123620 w 1489624"/>
              <a:gd name="connsiteY8" fmla="*/ 21305 h 997242"/>
              <a:gd name="connsiteX9" fmla="*/ 1037269 w 1489624"/>
              <a:gd name="connsiteY9" fmla="*/ 16042 h 997242"/>
              <a:gd name="connsiteX10" fmla="*/ 796638 w 1489624"/>
              <a:gd name="connsiteY10" fmla="*/ 0 h 997242"/>
              <a:gd name="connsiteX11" fmla="*/ 523922 w 1489624"/>
              <a:gd name="connsiteY11" fmla="*/ 32084 h 997242"/>
              <a:gd name="connsiteX12" fmla="*/ 379543 w 1489624"/>
              <a:gd name="connsiteY12" fmla="*/ 112295 h 997242"/>
              <a:gd name="connsiteX13" fmla="*/ 203080 w 1489624"/>
              <a:gd name="connsiteY13" fmla="*/ 64167 h 997242"/>
              <a:gd name="connsiteX14" fmla="*/ 42659 w 1489624"/>
              <a:gd name="connsiteY14" fmla="*/ 200526 h 997242"/>
              <a:gd name="connsiteX15" fmla="*/ 5311 w 1489624"/>
              <a:gd name="connsiteY15" fmla="*/ 369220 h 997242"/>
              <a:gd name="connsiteX0" fmla="*/ 5311 w 1489624"/>
              <a:gd name="connsiteY0" fmla="*/ 369220 h 997242"/>
              <a:gd name="connsiteX1" fmla="*/ 437947 w 1489624"/>
              <a:gd name="connsiteY1" fmla="*/ 772025 h 997242"/>
              <a:gd name="connsiteX2" fmla="*/ 731591 w 1489624"/>
              <a:gd name="connsiteY2" fmla="*/ 922672 h 997242"/>
              <a:gd name="connsiteX3" fmla="*/ 1007065 w 1489624"/>
              <a:gd name="connsiteY3" fmla="*/ 983331 h 997242"/>
              <a:gd name="connsiteX4" fmla="*/ 1454993 w 1489624"/>
              <a:gd name="connsiteY4" fmla="*/ 966910 h 997242"/>
              <a:gd name="connsiteX5" fmla="*/ 1452609 w 1489624"/>
              <a:gd name="connsiteY5" fmla="*/ 676525 h 997242"/>
              <a:gd name="connsiteX6" fmla="*/ 1395710 w 1489624"/>
              <a:gd name="connsiteY6" fmla="*/ 491917 h 997242"/>
              <a:gd name="connsiteX7" fmla="*/ 1303219 w 1489624"/>
              <a:gd name="connsiteY7" fmla="*/ 253917 h 997242"/>
              <a:gd name="connsiteX8" fmla="*/ 1123620 w 1489624"/>
              <a:gd name="connsiteY8" fmla="*/ 21305 h 997242"/>
              <a:gd name="connsiteX9" fmla="*/ 1037269 w 1489624"/>
              <a:gd name="connsiteY9" fmla="*/ 16042 h 997242"/>
              <a:gd name="connsiteX10" fmla="*/ 796638 w 1489624"/>
              <a:gd name="connsiteY10" fmla="*/ 0 h 997242"/>
              <a:gd name="connsiteX11" fmla="*/ 523922 w 1489624"/>
              <a:gd name="connsiteY11" fmla="*/ 32084 h 997242"/>
              <a:gd name="connsiteX12" fmla="*/ 379543 w 1489624"/>
              <a:gd name="connsiteY12" fmla="*/ 112295 h 997242"/>
              <a:gd name="connsiteX13" fmla="*/ 203080 w 1489624"/>
              <a:gd name="connsiteY13" fmla="*/ 64167 h 997242"/>
              <a:gd name="connsiteX14" fmla="*/ 26616 w 1489624"/>
              <a:gd name="connsiteY14" fmla="*/ 176463 h 997242"/>
              <a:gd name="connsiteX15" fmla="*/ 5311 w 1489624"/>
              <a:gd name="connsiteY15" fmla="*/ 369220 h 997242"/>
              <a:gd name="connsiteX0" fmla="*/ 5311 w 1489624"/>
              <a:gd name="connsiteY0" fmla="*/ 369221 h 997243"/>
              <a:gd name="connsiteX1" fmla="*/ 437947 w 1489624"/>
              <a:gd name="connsiteY1" fmla="*/ 772026 h 997243"/>
              <a:gd name="connsiteX2" fmla="*/ 731591 w 1489624"/>
              <a:gd name="connsiteY2" fmla="*/ 922673 h 997243"/>
              <a:gd name="connsiteX3" fmla="*/ 1007065 w 1489624"/>
              <a:gd name="connsiteY3" fmla="*/ 983332 h 997243"/>
              <a:gd name="connsiteX4" fmla="*/ 1454993 w 1489624"/>
              <a:gd name="connsiteY4" fmla="*/ 966911 h 997243"/>
              <a:gd name="connsiteX5" fmla="*/ 1452609 w 1489624"/>
              <a:gd name="connsiteY5" fmla="*/ 676526 h 997243"/>
              <a:gd name="connsiteX6" fmla="*/ 1395710 w 1489624"/>
              <a:gd name="connsiteY6" fmla="*/ 491918 h 997243"/>
              <a:gd name="connsiteX7" fmla="*/ 1303219 w 1489624"/>
              <a:gd name="connsiteY7" fmla="*/ 253918 h 997243"/>
              <a:gd name="connsiteX8" fmla="*/ 1123620 w 1489624"/>
              <a:gd name="connsiteY8" fmla="*/ 21306 h 997243"/>
              <a:gd name="connsiteX9" fmla="*/ 1037269 w 1489624"/>
              <a:gd name="connsiteY9" fmla="*/ 16043 h 997243"/>
              <a:gd name="connsiteX10" fmla="*/ 796638 w 1489624"/>
              <a:gd name="connsiteY10" fmla="*/ 1 h 997243"/>
              <a:gd name="connsiteX11" fmla="*/ 523922 w 1489624"/>
              <a:gd name="connsiteY11" fmla="*/ 32085 h 997243"/>
              <a:gd name="connsiteX12" fmla="*/ 379543 w 1489624"/>
              <a:gd name="connsiteY12" fmla="*/ 112296 h 997243"/>
              <a:gd name="connsiteX13" fmla="*/ 146932 w 1489624"/>
              <a:gd name="connsiteY13" fmla="*/ 0 h 997243"/>
              <a:gd name="connsiteX14" fmla="*/ 26616 w 1489624"/>
              <a:gd name="connsiteY14" fmla="*/ 176464 h 997243"/>
              <a:gd name="connsiteX15" fmla="*/ 5311 w 1489624"/>
              <a:gd name="connsiteY15" fmla="*/ 369221 h 997243"/>
              <a:gd name="connsiteX0" fmla="*/ 5311 w 1489624"/>
              <a:gd name="connsiteY0" fmla="*/ 369907 h 997929"/>
              <a:gd name="connsiteX1" fmla="*/ 437947 w 1489624"/>
              <a:gd name="connsiteY1" fmla="*/ 772712 h 997929"/>
              <a:gd name="connsiteX2" fmla="*/ 731591 w 1489624"/>
              <a:gd name="connsiteY2" fmla="*/ 923359 h 997929"/>
              <a:gd name="connsiteX3" fmla="*/ 1007065 w 1489624"/>
              <a:gd name="connsiteY3" fmla="*/ 984018 h 997929"/>
              <a:gd name="connsiteX4" fmla="*/ 1454993 w 1489624"/>
              <a:gd name="connsiteY4" fmla="*/ 967597 h 997929"/>
              <a:gd name="connsiteX5" fmla="*/ 1452609 w 1489624"/>
              <a:gd name="connsiteY5" fmla="*/ 677212 h 997929"/>
              <a:gd name="connsiteX6" fmla="*/ 1395710 w 1489624"/>
              <a:gd name="connsiteY6" fmla="*/ 492604 h 997929"/>
              <a:gd name="connsiteX7" fmla="*/ 1303219 w 1489624"/>
              <a:gd name="connsiteY7" fmla="*/ 254604 h 997929"/>
              <a:gd name="connsiteX8" fmla="*/ 1123620 w 1489624"/>
              <a:gd name="connsiteY8" fmla="*/ 21992 h 997929"/>
              <a:gd name="connsiteX9" fmla="*/ 1037269 w 1489624"/>
              <a:gd name="connsiteY9" fmla="*/ 16729 h 997929"/>
              <a:gd name="connsiteX10" fmla="*/ 796638 w 1489624"/>
              <a:gd name="connsiteY10" fmla="*/ 687 h 997929"/>
              <a:gd name="connsiteX11" fmla="*/ 523922 w 1489624"/>
              <a:gd name="connsiteY11" fmla="*/ 32771 h 997929"/>
              <a:gd name="connsiteX12" fmla="*/ 379543 w 1489624"/>
              <a:gd name="connsiteY12" fmla="*/ 112982 h 997929"/>
              <a:gd name="connsiteX13" fmla="*/ 146932 w 1489624"/>
              <a:gd name="connsiteY13" fmla="*/ 686 h 997929"/>
              <a:gd name="connsiteX14" fmla="*/ 26616 w 1489624"/>
              <a:gd name="connsiteY14" fmla="*/ 177150 h 997929"/>
              <a:gd name="connsiteX15" fmla="*/ 5311 w 1489624"/>
              <a:gd name="connsiteY15" fmla="*/ 369907 h 997929"/>
              <a:gd name="connsiteX0" fmla="*/ 5311 w 1489624"/>
              <a:gd name="connsiteY0" fmla="*/ 633915 h 1261937"/>
              <a:gd name="connsiteX1" fmla="*/ 437947 w 1489624"/>
              <a:gd name="connsiteY1" fmla="*/ 1036720 h 1261937"/>
              <a:gd name="connsiteX2" fmla="*/ 731591 w 1489624"/>
              <a:gd name="connsiteY2" fmla="*/ 1187367 h 1261937"/>
              <a:gd name="connsiteX3" fmla="*/ 1007065 w 1489624"/>
              <a:gd name="connsiteY3" fmla="*/ 1248026 h 1261937"/>
              <a:gd name="connsiteX4" fmla="*/ 1454993 w 1489624"/>
              <a:gd name="connsiteY4" fmla="*/ 1231605 h 1261937"/>
              <a:gd name="connsiteX5" fmla="*/ 1452609 w 1489624"/>
              <a:gd name="connsiteY5" fmla="*/ 941220 h 1261937"/>
              <a:gd name="connsiteX6" fmla="*/ 1395710 w 1489624"/>
              <a:gd name="connsiteY6" fmla="*/ 756612 h 1261937"/>
              <a:gd name="connsiteX7" fmla="*/ 1303219 w 1489624"/>
              <a:gd name="connsiteY7" fmla="*/ 518612 h 1261937"/>
              <a:gd name="connsiteX8" fmla="*/ 1123620 w 1489624"/>
              <a:gd name="connsiteY8" fmla="*/ 286000 h 1261937"/>
              <a:gd name="connsiteX9" fmla="*/ 1037269 w 1489624"/>
              <a:gd name="connsiteY9" fmla="*/ 280737 h 1261937"/>
              <a:gd name="connsiteX10" fmla="*/ 732469 w 1489624"/>
              <a:gd name="connsiteY10" fmla="*/ 0 h 1261937"/>
              <a:gd name="connsiteX11" fmla="*/ 523922 w 1489624"/>
              <a:gd name="connsiteY11" fmla="*/ 296779 h 1261937"/>
              <a:gd name="connsiteX12" fmla="*/ 379543 w 1489624"/>
              <a:gd name="connsiteY12" fmla="*/ 376990 h 1261937"/>
              <a:gd name="connsiteX13" fmla="*/ 146932 w 1489624"/>
              <a:gd name="connsiteY13" fmla="*/ 264694 h 1261937"/>
              <a:gd name="connsiteX14" fmla="*/ 26616 w 1489624"/>
              <a:gd name="connsiteY14" fmla="*/ 441158 h 1261937"/>
              <a:gd name="connsiteX15" fmla="*/ 5311 w 1489624"/>
              <a:gd name="connsiteY15" fmla="*/ 633915 h 1261937"/>
              <a:gd name="connsiteX0" fmla="*/ 5311 w 1489624"/>
              <a:gd name="connsiteY0" fmla="*/ 633937 h 1261959"/>
              <a:gd name="connsiteX1" fmla="*/ 437947 w 1489624"/>
              <a:gd name="connsiteY1" fmla="*/ 1036742 h 1261959"/>
              <a:gd name="connsiteX2" fmla="*/ 731591 w 1489624"/>
              <a:gd name="connsiteY2" fmla="*/ 1187389 h 1261959"/>
              <a:gd name="connsiteX3" fmla="*/ 1007065 w 1489624"/>
              <a:gd name="connsiteY3" fmla="*/ 1248048 h 1261959"/>
              <a:gd name="connsiteX4" fmla="*/ 1454993 w 1489624"/>
              <a:gd name="connsiteY4" fmla="*/ 1231627 h 1261959"/>
              <a:gd name="connsiteX5" fmla="*/ 1452609 w 1489624"/>
              <a:gd name="connsiteY5" fmla="*/ 941242 h 1261959"/>
              <a:gd name="connsiteX6" fmla="*/ 1395710 w 1489624"/>
              <a:gd name="connsiteY6" fmla="*/ 756634 h 1261959"/>
              <a:gd name="connsiteX7" fmla="*/ 1303219 w 1489624"/>
              <a:gd name="connsiteY7" fmla="*/ 518634 h 1261959"/>
              <a:gd name="connsiteX8" fmla="*/ 1123620 w 1489624"/>
              <a:gd name="connsiteY8" fmla="*/ 286022 h 1261959"/>
              <a:gd name="connsiteX9" fmla="*/ 1037269 w 1489624"/>
              <a:gd name="connsiteY9" fmla="*/ 280759 h 1261959"/>
              <a:gd name="connsiteX10" fmla="*/ 732469 w 1489624"/>
              <a:gd name="connsiteY10" fmla="*/ 22 h 1261959"/>
              <a:gd name="connsiteX11" fmla="*/ 523922 w 1489624"/>
              <a:gd name="connsiteY11" fmla="*/ 296801 h 1261959"/>
              <a:gd name="connsiteX12" fmla="*/ 379543 w 1489624"/>
              <a:gd name="connsiteY12" fmla="*/ 377012 h 1261959"/>
              <a:gd name="connsiteX13" fmla="*/ 146932 w 1489624"/>
              <a:gd name="connsiteY13" fmla="*/ 264716 h 1261959"/>
              <a:gd name="connsiteX14" fmla="*/ 26616 w 1489624"/>
              <a:gd name="connsiteY14" fmla="*/ 441180 h 1261959"/>
              <a:gd name="connsiteX15" fmla="*/ 5311 w 1489624"/>
              <a:gd name="connsiteY15" fmla="*/ 633937 h 1261959"/>
              <a:gd name="connsiteX0" fmla="*/ 5311 w 1489624"/>
              <a:gd name="connsiteY0" fmla="*/ 633937 h 1261959"/>
              <a:gd name="connsiteX1" fmla="*/ 437947 w 1489624"/>
              <a:gd name="connsiteY1" fmla="*/ 1036742 h 1261959"/>
              <a:gd name="connsiteX2" fmla="*/ 731591 w 1489624"/>
              <a:gd name="connsiteY2" fmla="*/ 1187389 h 1261959"/>
              <a:gd name="connsiteX3" fmla="*/ 1007065 w 1489624"/>
              <a:gd name="connsiteY3" fmla="*/ 1248048 h 1261959"/>
              <a:gd name="connsiteX4" fmla="*/ 1454993 w 1489624"/>
              <a:gd name="connsiteY4" fmla="*/ 1231627 h 1261959"/>
              <a:gd name="connsiteX5" fmla="*/ 1452609 w 1489624"/>
              <a:gd name="connsiteY5" fmla="*/ 941242 h 1261959"/>
              <a:gd name="connsiteX6" fmla="*/ 1395710 w 1489624"/>
              <a:gd name="connsiteY6" fmla="*/ 756634 h 1261959"/>
              <a:gd name="connsiteX7" fmla="*/ 1303219 w 1489624"/>
              <a:gd name="connsiteY7" fmla="*/ 518634 h 1261959"/>
              <a:gd name="connsiteX8" fmla="*/ 1123620 w 1489624"/>
              <a:gd name="connsiteY8" fmla="*/ 286022 h 1261959"/>
              <a:gd name="connsiteX9" fmla="*/ 1037269 w 1489624"/>
              <a:gd name="connsiteY9" fmla="*/ 280759 h 1261959"/>
              <a:gd name="connsiteX10" fmla="*/ 732469 w 1489624"/>
              <a:gd name="connsiteY10" fmla="*/ 22 h 1261959"/>
              <a:gd name="connsiteX11" fmla="*/ 523922 w 1489624"/>
              <a:gd name="connsiteY11" fmla="*/ 296801 h 1261959"/>
              <a:gd name="connsiteX12" fmla="*/ 379543 w 1489624"/>
              <a:gd name="connsiteY12" fmla="*/ 377012 h 1261959"/>
              <a:gd name="connsiteX13" fmla="*/ 146932 w 1489624"/>
              <a:gd name="connsiteY13" fmla="*/ 264716 h 1261959"/>
              <a:gd name="connsiteX14" fmla="*/ 26616 w 1489624"/>
              <a:gd name="connsiteY14" fmla="*/ 441180 h 1261959"/>
              <a:gd name="connsiteX15" fmla="*/ 5311 w 1489624"/>
              <a:gd name="connsiteY15" fmla="*/ 633937 h 1261959"/>
              <a:gd name="connsiteX0" fmla="*/ 5311 w 1489624"/>
              <a:gd name="connsiteY0" fmla="*/ 634205 h 1262227"/>
              <a:gd name="connsiteX1" fmla="*/ 437947 w 1489624"/>
              <a:gd name="connsiteY1" fmla="*/ 1037010 h 1262227"/>
              <a:gd name="connsiteX2" fmla="*/ 731591 w 1489624"/>
              <a:gd name="connsiteY2" fmla="*/ 1187657 h 1262227"/>
              <a:gd name="connsiteX3" fmla="*/ 1007065 w 1489624"/>
              <a:gd name="connsiteY3" fmla="*/ 1248316 h 1262227"/>
              <a:gd name="connsiteX4" fmla="*/ 1454993 w 1489624"/>
              <a:gd name="connsiteY4" fmla="*/ 1231895 h 1262227"/>
              <a:gd name="connsiteX5" fmla="*/ 1452609 w 1489624"/>
              <a:gd name="connsiteY5" fmla="*/ 941510 h 1262227"/>
              <a:gd name="connsiteX6" fmla="*/ 1395710 w 1489624"/>
              <a:gd name="connsiteY6" fmla="*/ 756902 h 1262227"/>
              <a:gd name="connsiteX7" fmla="*/ 1303219 w 1489624"/>
              <a:gd name="connsiteY7" fmla="*/ 518902 h 1262227"/>
              <a:gd name="connsiteX8" fmla="*/ 1123620 w 1489624"/>
              <a:gd name="connsiteY8" fmla="*/ 286290 h 1262227"/>
              <a:gd name="connsiteX9" fmla="*/ 1080131 w 1489624"/>
              <a:gd name="connsiteY9" fmla="*/ 242927 h 1262227"/>
              <a:gd name="connsiteX10" fmla="*/ 732469 w 1489624"/>
              <a:gd name="connsiteY10" fmla="*/ 290 h 1262227"/>
              <a:gd name="connsiteX11" fmla="*/ 523922 w 1489624"/>
              <a:gd name="connsiteY11" fmla="*/ 297069 h 1262227"/>
              <a:gd name="connsiteX12" fmla="*/ 379543 w 1489624"/>
              <a:gd name="connsiteY12" fmla="*/ 377280 h 1262227"/>
              <a:gd name="connsiteX13" fmla="*/ 146932 w 1489624"/>
              <a:gd name="connsiteY13" fmla="*/ 264984 h 1262227"/>
              <a:gd name="connsiteX14" fmla="*/ 26616 w 1489624"/>
              <a:gd name="connsiteY14" fmla="*/ 441448 h 1262227"/>
              <a:gd name="connsiteX15" fmla="*/ 5311 w 1489624"/>
              <a:gd name="connsiteY15" fmla="*/ 634205 h 1262227"/>
              <a:gd name="connsiteX0" fmla="*/ 10750 w 1495063"/>
              <a:gd name="connsiteY0" fmla="*/ 634205 h 1262227"/>
              <a:gd name="connsiteX1" fmla="*/ 443386 w 1495063"/>
              <a:gd name="connsiteY1" fmla="*/ 1037010 h 1262227"/>
              <a:gd name="connsiteX2" fmla="*/ 737030 w 1495063"/>
              <a:gd name="connsiteY2" fmla="*/ 1187657 h 1262227"/>
              <a:gd name="connsiteX3" fmla="*/ 1012504 w 1495063"/>
              <a:gd name="connsiteY3" fmla="*/ 1248316 h 1262227"/>
              <a:gd name="connsiteX4" fmla="*/ 1460432 w 1495063"/>
              <a:gd name="connsiteY4" fmla="*/ 1231895 h 1262227"/>
              <a:gd name="connsiteX5" fmla="*/ 1458048 w 1495063"/>
              <a:gd name="connsiteY5" fmla="*/ 941510 h 1262227"/>
              <a:gd name="connsiteX6" fmla="*/ 1401149 w 1495063"/>
              <a:gd name="connsiteY6" fmla="*/ 756902 h 1262227"/>
              <a:gd name="connsiteX7" fmla="*/ 1308658 w 1495063"/>
              <a:gd name="connsiteY7" fmla="*/ 518902 h 1262227"/>
              <a:gd name="connsiteX8" fmla="*/ 1129059 w 1495063"/>
              <a:gd name="connsiteY8" fmla="*/ 286290 h 1262227"/>
              <a:gd name="connsiteX9" fmla="*/ 1085570 w 1495063"/>
              <a:gd name="connsiteY9" fmla="*/ 242927 h 1262227"/>
              <a:gd name="connsiteX10" fmla="*/ 737908 w 1495063"/>
              <a:gd name="connsiteY10" fmla="*/ 290 h 1262227"/>
              <a:gd name="connsiteX11" fmla="*/ 529361 w 1495063"/>
              <a:gd name="connsiteY11" fmla="*/ 297069 h 1262227"/>
              <a:gd name="connsiteX12" fmla="*/ 384982 w 1495063"/>
              <a:gd name="connsiteY12" fmla="*/ 377280 h 1262227"/>
              <a:gd name="connsiteX13" fmla="*/ 152371 w 1495063"/>
              <a:gd name="connsiteY13" fmla="*/ 264984 h 1262227"/>
              <a:gd name="connsiteX14" fmla="*/ 10750 w 1495063"/>
              <a:gd name="connsiteY14" fmla="*/ 634205 h 1262227"/>
              <a:gd name="connsiteX0" fmla="*/ 234 w 1484547"/>
              <a:gd name="connsiteY0" fmla="*/ 634205 h 1262227"/>
              <a:gd name="connsiteX1" fmla="*/ 432870 w 1484547"/>
              <a:gd name="connsiteY1" fmla="*/ 1037010 h 1262227"/>
              <a:gd name="connsiteX2" fmla="*/ 726514 w 1484547"/>
              <a:gd name="connsiteY2" fmla="*/ 1187657 h 1262227"/>
              <a:gd name="connsiteX3" fmla="*/ 1001988 w 1484547"/>
              <a:gd name="connsiteY3" fmla="*/ 1248316 h 1262227"/>
              <a:gd name="connsiteX4" fmla="*/ 1449916 w 1484547"/>
              <a:gd name="connsiteY4" fmla="*/ 1231895 h 1262227"/>
              <a:gd name="connsiteX5" fmla="*/ 1447532 w 1484547"/>
              <a:gd name="connsiteY5" fmla="*/ 941510 h 1262227"/>
              <a:gd name="connsiteX6" fmla="*/ 1390633 w 1484547"/>
              <a:gd name="connsiteY6" fmla="*/ 756902 h 1262227"/>
              <a:gd name="connsiteX7" fmla="*/ 1298142 w 1484547"/>
              <a:gd name="connsiteY7" fmla="*/ 518902 h 1262227"/>
              <a:gd name="connsiteX8" fmla="*/ 1118543 w 1484547"/>
              <a:gd name="connsiteY8" fmla="*/ 286290 h 1262227"/>
              <a:gd name="connsiteX9" fmla="*/ 1075054 w 1484547"/>
              <a:gd name="connsiteY9" fmla="*/ 242927 h 1262227"/>
              <a:gd name="connsiteX10" fmla="*/ 727392 w 1484547"/>
              <a:gd name="connsiteY10" fmla="*/ 290 h 1262227"/>
              <a:gd name="connsiteX11" fmla="*/ 518845 w 1484547"/>
              <a:gd name="connsiteY11" fmla="*/ 297069 h 1262227"/>
              <a:gd name="connsiteX12" fmla="*/ 374466 w 1484547"/>
              <a:gd name="connsiteY12" fmla="*/ 377280 h 1262227"/>
              <a:gd name="connsiteX13" fmla="*/ 234 w 1484547"/>
              <a:gd name="connsiteY13" fmla="*/ 634205 h 126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84547" h="1262227">
                <a:moveTo>
                  <a:pt x="234" y="634205"/>
                </a:moveTo>
                <a:cubicBezTo>
                  <a:pt x="9968" y="744160"/>
                  <a:pt x="311823" y="944768"/>
                  <a:pt x="432870" y="1037010"/>
                </a:cubicBezTo>
                <a:cubicBezTo>
                  <a:pt x="553917" y="1129252"/>
                  <a:pt x="631661" y="1152439"/>
                  <a:pt x="726514" y="1187657"/>
                </a:cubicBezTo>
                <a:cubicBezTo>
                  <a:pt x="821367" y="1222875"/>
                  <a:pt x="881421" y="1240943"/>
                  <a:pt x="1001988" y="1248316"/>
                </a:cubicBezTo>
                <a:cubicBezTo>
                  <a:pt x="1122555" y="1255689"/>
                  <a:pt x="1375659" y="1283029"/>
                  <a:pt x="1449916" y="1231895"/>
                </a:cubicBezTo>
                <a:cubicBezTo>
                  <a:pt x="1524173" y="1180761"/>
                  <a:pt x="1457413" y="1020676"/>
                  <a:pt x="1447532" y="941510"/>
                </a:cubicBezTo>
                <a:cubicBezTo>
                  <a:pt x="1437652" y="862345"/>
                  <a:pt x="1415531" y="827337"/>
                  <a:pt x="1390633" y="756902"/>
                </a:cubicBezTo>
                <a:cubicBezTo>
                  <a:pt x="1365735" y="686467"/>
                  <a:pt x="1343490" y="597337"/>
                  <a:pt x="1298142" y="518902"/>
                </a:cubicBezTo>
                <a:cubicBezTo>
                  <a:pt x="1252794" y="440467"/>
                  <a:pt x="1169218" y="323158"/>
                  <a:pt x="1118543" y="286290"/>
                </a:cubicBezTo>
                <a:lnTo>
                  <a:pt x="1075054" y="242927"/>
                </a:lnTo>
                <a:cubicBezTo>
                  <a:pt x="1009862" y="195260"/>
                  <a:pt x="820093" y="-8734"/>
                  <a:pt x="727392" y="290"/>
                </a:cubicBezTo>
                <a:cubicBezTo>
                  <a:pt x="634691" y="9314"/>
                  <a:pt x="577666" y="234238"/>
                  <a:pt x="518845" y="297069"/>
                </a:cubicBezTo>
                <a:lnTo>
                  <a:pt x="374466" y="377280"/>
                </a:lnTo>
                <a:cubicBezTo>
                  <a:pt x="288031" y="433469"/>
                  <a:pt x="-9500" y="524250"/>
                  <a:pt x="234" y="634205"/>
                </a:cubicBezTo>
                <a:close/>
              </a:path>
            </a:pathLst>
          </a:custGeom>
          <a:solidFill>
            <a:srgbClr val="E0DFE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43FB1080-90F3-4649-BA90-AE3735C19E1E}"/>
              </a:ext>
            </a:extLst>
          </p:cNvPr>
          <p:cNvSpPr/>
          <p:nvPr/>
        </p:nvSpPr>
        <p:spPr>
          <a:xfrm>
            <a:off x="7380824" y="2444168"/>
            <a:ext cx="605202" cy="512787"/>
          </a:xfrm>
          <a:custGeom>
            <a:avLst/>
            <a:gdLst>
              <a:gd name="connsiteX0" fmla="*/ 0 w 280987"/>
              <a:gd name="connsiteY0" fmla="*/ 111919 h 238125"/>
              <a:gd name="connsiteX1" fmla="*/ 76200 w 280987"/>
              <a:gd name="connsiteY1" fmla="*/ 176213 h 238125"/>
              <a:gd name="connsiteX2" fmla="*/ 138112 w 280987"/>
              <a:gd name="connsiteY2" fmla="*/ 214313 h 238125"/>
              <a:gd name="connsiteX3" fmla="*/ 242887 w 280987"/>
              <a:gd name="connsiteY3" fmla="*/ 238125 h 238125"/>
              <a:gd name="connsiteX4" fmla="*/ 276225 w 280987"/>
              <a:gd name="connsiteY4" fmla="*/ 219075 h 238125"/>
              <a:gd name="connsiteX5" fmla="*/ 280987 w 280987"/>
              <a:gd name="connsiteY5" fmla="*/ 157163 h 238125"/>
              <a:gd name="connsiteX6" fmla="*/ 240506 w 280987"/>
              <a:gd name="connsiteY6" fmla="*/ 95250 h 238125"/>
              <a:gd name="connsiteX7" fmla="*/ 228600 w 280987"/>
              <a:gd name="connsiteY7" fmla="*/ 78582 h 238125"/>
              <a:gd name="connsiteX8" fmla="*/ 159544 w 280987"/>
              <a:gd name="connsiteY8" fmla="*/ 0 h 238125"/>
              <a:gd name="connsiteX9" fmla="*/ 0 w 280987"/>
              <a:gd name="connsiteY9" fmla="*/ 111919 h 238125"/>
              <a:gd name="connsiteX0" fmla="*/ 0 w 280987"/>
              <a:gd name="connsiteY0" fmla="*/ 111919 h 238125"/>
              <a:gd name="connsiteX1" fmla="*/ 76200 w 280987"/>
              <a:gd name="connsiteY1" fmla="*/ 176213 h 238125"/>
              <a:gd name="connsiteX2" fmla="*/ 138112 w 280987"/>
              <a:gd name="connsiteY2" fmla="*/ 214313 h 238125"/>
              <a:gd name="connsiteX3" fmla="*/ 242887 w 280987"/>
              <a:gd name="connsiteY3" fmla="*/ 238125 h 238125"/>
              <a:gd name="connsiteX4" fmla="*/ 276225 w 280987"/>
              <a:gd name="connsiteY4" fmla="*/ 219075 h 238125"/>
              <a:gd name="connsiteX5" fmla="*/ 280987 w 280987"/>
              <a:gd name="connsiteY5" fmla="*/ 157163 h 238125"/>
              <a:gd name="connsiteX6" fmla="*/ 240506 w 280987"/>
              <a:gd name="connsiteY6" fmla="*/ 95250 h 238125"/>
              <a:gd name="connsiteX7" fmla="*/ 228600 w 280987"/>
              <a:gd name="connsiteY7" fmla="*/ 78582 h 238125"/>
              <a:gd name="connsiteX8" fmla="*/ 159544 w 280987"/>
              <a:gd name="connsiteY8" fmla="*/ 0 h 238125"/>
              <a:gd name="connsiteX9" fmla="*/ 0 w 280987"/>
              <a:gd name="connsiteY9" fmla="*/ 111919 h 238125"/>
              <a:gd name="connsiteX0" fmla="*/ 0 w 280987"/>
              <a:gd name="connsiteY0" fmla="*/ 111919 h 242511"/>
              <a:gd name="connsiteX1" fmla="*/ 76200 w 280987"/>
              <a:gd name="connsiteY1" fmla="*/ 176213 h 242511"/>
              <a:gd name="connsiteX2" fmla="*/ 138112 w 280987"/>
              <a:gd name="connsiteY2" fmla="*/ 214313 h 242511"/>
              <a:gd name="connsiteX3" fmla="*/ 242887 w 280987"/>
              <a:gd name="connsiteY3" fmla="*/ 238125 h 242511"/>
              <a:gd name="connsiteX4" fmla="*/ 276225 w 280987"/>
              <a:gd name="connsiteY4" fmla="*/ 219075 h 242511"/>
              <a:gd name="connsiteX5" fmla="*/ 280987 w 280987"/>
              <a:gd name="connsiteY5" fmla="*/ 157163 h 242511"/>
              <a:gd name="connsiteX6" fmla="*/ 240506 w 280987"/>
              <a:gd name="connsiteY6" fmla="*/ 95250 h 242511"/>
              <a:gd name="connsiteX7" fmla="*/ 228600 w 280987"/>
              <a:gd name="connsiteY7" fmla="*/ 78582 h 242511"/>
              <a:gd name="connsiteX8" fmla="*/ 159544 w 280987"/>
              <a:gd name="connsiteY8" fmla="*/ 0 h 242511"/>
              <a:gd name="connsiteX9" fmla="*/ 0 w 280987"/>
              <a:gd name="connsiteY9" fmla="*/ 111919 h 242511"/>
              <a:gd name="connsiteX0" fmla="*/ 0 w 280987"/>
              <a:gd name="connsiteY0" fmla="*/ 111919 h 242511"/>
              <a:gd name="connsiteX1" fmla="*/ 76200 w 280987"/>
              <a:gd name="connsiteY1" fmla="*/ 176213 h 242511"/>
              <a:gd name="connsiteX2" fmla="*/ 138112 w 280987"/>
              <a:gd name="connsiteY2" fmla="*/ 214313 h 242511"/>
              <a:gd name="connsiteX3" fmla="*/ 242887 w 280987"/>
              <a:gd name="connsiteY3" fmla="*/ 238125 h 242511"/>
              <a:gd name="connsiteX4" fmla="*/ 276225 w 280987"/>
              <a:gd name="connsiteY4" fmla="*/ 219075 h 242511"/>
              <a:gd name="connsiteX5" fmla="*/ 280987 w 280987"/>
              <a:gd name="connsiteY5" fmla="*/ 157163 h 242511"/>
              <a:gd name="connsiteX6" fmla="*/ 240506 w 280987"/>
              <a:gd name="connsiteY6" fmla="*/ 95250 h 242511"/>
              <a:gd name="connsiteX7" fmla="*/ 228600 w 280987"/>
              <a:gd name="connsiteY7" fmla="*/ 78582 h 242511"/>
              <a:gd name="connsiteX8" fmla="*/ 159544 w 280987"/>
              <a:gd name="connsiteY8" fmla="*/ 0 h 242511"/>
              <a:gd name="connsiteX9" fmla="*/ 0 w 280987"/>
              <a:gd name="connsiteY9" fmla="*/ 111919 h 242511"/>
              <a:gd name="connsiteX0" fmla="*/ 0 w 281041"/>
              <a:gd name="connsiteY0" fmla="*/ 111919 h 242511"/>
              <a:gd name="connsiteX1" fmla="*/ 76200 w 281041"/>
              <a:gd name="connsiteY1" fmla="*/ 176213 h 242511"/>
              <a:gd name="connsiteX2" fmla="*/ 138112 w 281041"/>
              <a:gd name="connsiteY2" fmla="*/ 214313 h 242511"/>
              <a:gd name="connsiteX3" fmla="*/ 242887 w 281041"/>
              <a:gd name="connsiteY3" fmla="*/ 238125 h 242511"/>
              <a:gd name="connsiteX4" fmla="*/ 276225 w 281041"/>
              <a:gd name="connsiteY4" fmla="*/ 219075 h 242511"/>
              <a:gd name="connsiteX5" fmla="*/ 280987 w 281041"/>
              <a:gd name="connsiteY5" fmla="*/ 157163 h 242511"/>
              <a:gd name="connsiteX6" fmla="*/ 240506 w 281041"/>
              <a:gd name="connsiteY6" fmla="*/ 95250 h 242511"/>
              <a:gd name="connsiteX7" fmla="*/ 228600 w 281041"/>
              <a:gd name="connsiteY7" fmla="*/ 78582 h 242511"/>
              <a:gd name="connsiteX8" fmla="*/ 159544 w 281041"/>
              <a:gd name="connsiteY8" fmla="*/ 0 h 242511"/>
              <a:gd name="connsiteX9" fmla="*/ 0 w 281041"/>
              <a:gd name="connsiteY9" fmla="*/ 111919 h 242511"/>
              <a:gd name="connsiteX0" fmla="*/ 0 w 282171"/>
              <a:gd name="connsiteY0" fmla="*/ 111919 h 242511"/>
              <a:gd name="connsiteX1" fmla="*/ 76200 w 282171"/>
              <a:gd name="connsiteY1" fmla="*/ 176213 h 242511"/>
              <a:gd name="connsiteX2" fmla="*/ 138112 w 282171"/>
              <a:gd name="connsiteY2" fmla="*/ 214313 h 242511"/>
              <a:gd name="connsiteX3" fmla="*/ 242887 w 282171"/>
              <a:gd name="connsiteY3" fmla="*/ 238125 h 242511"/>
              <a:gd name="connsiteX4" fmla="*/ 276225 w 282171"/>
              <a:gd name="connsiteY4" fmla="*/ 219075 h 242511"/>
              <a:gd name="connsiteX5" fmla="*/ 280987 w 282171"/>
              <a:gd name="connsiteY5" fmla="*/ 157163 h 242511"/>
              <a:gd name="connsiteX6" fmla="*/ 252413 w 282171"/>
              <a:gd name="connsiteY6" fmla="*/ 107156 h 242511"/>
              <a:gd name="connsiteX7" fmla="*/ 228600 w 282171"/>
              <a:gd name="connsiteY7" fmla="*/ 78582 h 242511"/>
              <a:gd name="connsiteX8" fmla="*/ 159544 w 282171"/>
              <a:gd name="connsiteY8" fmla="*/ 0 h 242511"/>
              <a:gd name="connsiteX9" fmla="*/ 0 w 282171"/>
              <a:gd name="connsiteY9" fmla="*/ 111919 h 242511"/>
              <a:gd name="connsiteX0" fmla="*/ 0 w 282171"/>
              <a:gd name="connsiteY0" fmla="*/ 111919 h 242511"/>
              <a:gd name="connsiteX1" fmla="*/ 76200 w 282171"/>
              <a:gd name="connsiteY1" fmla="*/ 176213 h 242511"/>
              <a:gd name="connsiteX2" fmla="*/ 138112 w 282171"/>
              <a:gd name="connsiteY2" fmla="*/ 214313 h 242511"/>
              <a:gd name="connsiteX3" fmla="*/ 242887 w 282171"/>
              <a:gd name="connsiteY3" fmla="*/ 238125 h 242511"/>
              <a:gd name="connsiteX4" fmla="*/ 276225 w 282171"/>
              <a:gd name="connsiteY4" fmla="*/ 219075 h 242511"/>
              <a:gd name="connsiteX5" fmla="*/ 280987 w 282171"/>
              <a:gd name="connsiteY5" fmla="*/ 157163 h 242511"/>
              <a:gd name="connsiteX6" fmla="*/ 252413 w 282171"/>
              <a:gd name="connsiteY6" fmla="*/ 107156 h 242511"/>
              <a:gd name="connsiteX7" fmla="*/ 228600 w 282171"/>
              <a:gd name="connsiteY7" fmla="*/ 78582 h 242511"/>
              <a:gd name="connsiteX8" fmla="*/ 159544 w 282171"/>
              <a:gd name="connsiteY8" fmla="*/ 0 h 242511"/>
              <a:gd name="connsiteX9" fmla="*/ 0 w 282171"/>
              <a:gd name="connsiteY9" fmla="*/ 111919 h 242511"/>
              <a:gd name="connsiteX0" fmla="*/ 0 w 291526"/>
              <a:gd name="connsiteY0" fmla="*/ 111919 h 269457"/>
              <a:gd name="connsiteX1" fmla="*/ 76200 w 291526"/>
              <a:gd name="connsiteY1" fmla="*/ 176213 h 269457"/>
              <a:gd name="connsiteX2" fmla="*/ 138112 w 291526"/>
              <a:gd name="connsiteY2" fmla="*/ 214313 h 269457"/>
              <a:gd name="connsiteX3" fmla="*/ 278606 w 291526"/>
              <a:gd name="connsiteY3" fmla="*/ 266700 h 269457"/>
              <a:gd name="connsiteX4" fmla="*/ 276225 w 291526"/>
              <a:gd name="connsiteY4" fmla="*/ 219075 h 269457"/>
              <a:gd name="connsiteX5" fmla="*/ 280987 w 291526"/>
              <a:gd name="connsiteY5" fmla="*/ 157163 h 269457"/>
              <a:gd name="connsiteX6" fmla="*/ 252413 w 291526"/>
              <a:gd name="connsiteY6" fmla="*/ 107156 h 269457"/>
              <a:gd name="connsiteX7" fmla="*/ 228600 w 291526"/>
              <a:gd name="connsiteY7" fmla="*/ 78582 h 269457"/>
              <a:gd name="connsiteX8" fmla="*/ 159544 w 291526"/>
              <a:gd name="connsiteY8" fmla="*/ 0 h 269457"/>
              <a:gd name="connsiteX9" fmla="*/ 0 w 291526"/>
              <a:gd name="connsiteY9" fmla="*/ 111919 h 269457"/>
              <a:gd name="connsiteX0" fmla="*/ 0 w 345283"/>
              <a:gd name="connsiteY0" fmla="*/ 111919 h 267857"/>
              <a:gd name="connsiteX1" fmla="*/ 76200 w 345283"/>
              <a:gd name="connsiteY1" fmla="*/ 176213 h 267857"/>
              <a:gd name="connsiteX2" fmla="*/ 138112 w 345283"/>
              <a:gd name="connsiteY2" fmla="*/ 214313 h 267857"/>
              <a:gd name="connsiteX3" fmla="*/ 278606 w 345283"/>
              <a:gd name="connsiteY3" fmla="*/ 266700 h 267857"/>
              <a:gd name="connsiteX4" fmla="*/ 345281 w 345283"/>
              <a:gd name="connsiteY4" fmla="*/ 242887 h 267857"/>
              <a:gd name="connsiteX5" fmla="*/ 280987 w 345283"/>
              <a:gd name="connsiteY5" fmla="*/ 157163 h 267857"/>
              <a:gd name="connsiteX6" fmla="*/ 252413 w 345283"/>
              <a:gd name="connsiteY6" fmla="*/ 107156 h 267857"/>
              <a:gd name="connsiteX7" fmla="*/ 228600 w 345283"/>
              <a:gd name="connsiteY7" fmla="*/ 78582 h 267857"/>
              <a:gd name="connsiteX8" fmla="*/ 159544 w 345283"/>
              <a:gd name="connsiteY8" fmla="*/ 0 h 267857"/>
              <a:gd name="connsiteX9" fmla="*/ 0 w 345283"/>
              <a:gd name="connsiteY9" fmla="*/ 111919 h 267857"/>
              <a:gd name="connsiteX0" fmla="*/ 0 w 358487"/>
              <a:gd name="connsiteY0" fmla="*/ 111919 h 267633"/>
              <a:gd name="connsiteX1" fmla="*/ 76200 w 358487"/>
              <a:gd name="connsiteY1" fmla="*/ 176213 h 267633"/>
              <a:gd name="connsiteX2" fmla="*/ 138112 w 358487"/>
              <a:gd name="connsiteY2" fmla="*/ 214313 h 267633"/>
              <a:gd name="connsiteX3" fmla="*/ 278606 w 358487"/>
              <a:gd name="connsiteY3" fmla="*/ 266700 h 267633"/>
              <a:gd name="connsiteX4" fmla="*/ 345281 w 358487"/>
              <a:gd name="connsiteY4" fmla="*/ 242887 h 267633"/>
              <a:gd name="connsiteX5" fmla="*/ 350043 w 358487"/>
              <a:gd name="connsiteY5" fmla="*/ 180976 h 267633"/>
              <a:gd name="connsiteX6" fmla="*/ 252413 w 358487"/>
              <a:gd name="connsiteY6" fmla="*/ 107156 h 267633"/>
              <a:gd name="connsiteX7" fmla="*/ 228600 w 358487"/>
              <a:gd name="connsiteY7" fmla="*/ 78582 h 267633"/>
              <a:gd name="connsiteX8" fmla="*/ 159544 w 358487"/>
              <a:gd name="connsiteY8" fmla="*/ 0 h 267633"/>
              <a:gd name="connsiteX9" fmla="*/ 0 w 358487"/>
              <a:gd name="connsiteY9" fmla="*/ 111919 h 267633"/>
              <a:gd name="connsiteX0" fmla="*/ 0 w 358141"/>
              <a:gd name="connsiteY0" fmla="*/ 111919 h 267633"/>
              <a:gd name="connsiteX1" fmla="*/ 76200 w 358141"/>
              <a:gd name="connsiteY1" fmla="*/ 176213 h 267633"/>
              <a:gd name="connsiteX2" fmla="*/ 138112 w 358141"/>
              <a:gd name="connsiteY2" fmla="*/ 214313 h 267633"/>
              <a:gd name="connsiteX3" fmla="*/ 278606 w 358141"/>
              <a:gd name="connsiteY3" fmla="*/ 266700 h 267633"/>
              <a:gd name="connsiteX4" fmla="*/ 345281 w 358141"/>
              <a:gd name="connsiteY4" fmla="*/ 242887 h 267633"/>
              <a:gd name="connsiteX5" fmla="*/ 350043 w 358141"/>
              <a:gd name="connsiteY5" fmla="*/ 180976 h 267633"/>
              <a:gd name="connsiteX6" fmla="*/ 257176 w 358141"/>
              <a:gd name="connsiteY6" fmla="*/ 114300 h 267633"/>
              <a:gd name="connsiteX7" fmla="*/ 228600 w 358141"/>
              <a:gd name="connsiteY7" fmla="*/ 78582 h 267633"/>
              <a:gd name="connsiteX8" fmla="*/ 159544 w 358141"/>
              <a:gd name="connsiteY8" fmla="*/ 0 h 267633"/>
              <a:gd name="connsiteX9" fmla="*/ 0 w 358141"/>
              <a:gd name="connsiteY9" fmla="*/ 111919 h 267633"/>
              <a:gd name="connsiteX0" fmla="*/ 0 w 356925"/>
              <a:gd name="connsiteY0" fmla="*/ 111919 h 295683"/>
              <a:gd name="connsiteX1" fmla="*/ 76200 w 356925"/>
              <a:gd name="connsiteY1" fmla="*/ 176213 h 295683"/>
              <a:gd name="connsiteX2" fmla="*/ 138112 w 356925"/>
              <a:gd name="connsiteY2" fmla="*/ 214313 h 295683"/>
              <a:gd name="connsiteX3" fmla="*/ 307181 w 356925"/>
              <a:gd name="connsiteY3" fmla="*/ 295275 h 295683"/>
              <a:gd name="connsiteX4" fmla="*/ 345281 w 356925"/>
              <a:gd name="connsiteY4" fmla="*/ 242887 h 295683"/>
              <a:gd name="connsiteX5" fmla="*/ 350043 w 356925"/>
              <a:gd name="connsiteY5" fmla="*/ 180976 h 295683"/>
              <a:gd name="connsiteX6" fmla="*/ 257176 w 356925"/>
              <a:gd name="connsiteY6" fmla="*/ 114300 h 295683"/>
              <a:gd name="connsiteX7" fmla="*/ 228600 w 356925"/>
              <a:gd name="connsiteY7" fmla="*/ 78582 h 295683"/>
              <a:gd name="connsiteX8" fmla="*/ 159544 w 356925"/>
              <a:gd name="connsiteY8" fmla="*/ 0 h 295683"/>
              <a:gd name="connsiteX9" fmla="*/ 0 w 356925"/>
              <a:gd name="connsiteY9" fmla="*/ 111919 h 295683"/>
              <a:gd name="connsiteX0" fmla="*/ 0 w 371753"/>
              <a:gd name="connsiteY0" fmla="*/ 111919 h 296296"/>
              <a:gd name="connsiteX1" fmla="*/ 76200 w 371753"/>
              <a:gd name="connsiteY1" fmla="*/ 176213 h 296296"/>
              <a:gd name="connsiteX2" fmla="*/ 138112 w 371753"/>
              <a:gd name="connsiteY2" fmla="*/ 214313 h 296296"/>
              <a:gd name="connsiteX3" fmla="*/ 307181 w 371753"/>
              <a:gd name="connsiteY3" fmla="*/ 295275 h 296296"/>
              <a:gd name="connsiteX4" fmla="*/ 369093 w 371753"/>
              <a:gd name="connsiteY4" fmla="*/ 254793 h 296296"/>
              <a:gd name="connsiteX5" fmla="*/ 350043 w 371753"/>
              <a:gd name="connsiteY5" fmla="*/ 180976 h 296296"/>
              <a:gd name="connsiteX6" fmla="*/ 257176 w 371753"/>
              <a:gd name="connsiteY6" fmla="*/ 114300 h 296296"/>
              <a:gd name="connsiteX7" fmla="*/ 228600 w 371753"/>
              <a:gd name="connsiteY7" fmla="*/ 78582 h 296296"/>
              <a:gd name="connsiteX8" fmla="*/ 159544 w 371753"/>
              <a:gd name="connsiteY8" fmla="*/ 0 h 296296"/>
              <a:gd name="connsiteX9" fmla="*/ 0 w 371753"/>
              <a:gd name="connsiteY9" fmla="*/ 111919 h 296296"/>
              <a:gd name="connsiteX0" fmla="*/ 0 w 371753"/>
              <a:gd name="connsiteY0" fmla="*/ 111919 h 296296"/>
              <a:gd name="connsiteX1" fmla="*/ 76200 w 371753"/>
              <a:gd name="connsiteY1" fmla="*/ 176213 h 296296"/>
              <a:gd name="connsiteX2" fmla="*/ 138112 w 371753"/>
              <a:gd name="connsiteY2" fmla="*/ 214313 h 296296"/>
              <a:gd name="connsiteX3" fmla="*/ 307181 w 371753"/>
              <a:gd name="connsiteY3" fmla="*/ 295275 h 296296"/>
              <a:gd name="connsiteX4" fmla="*/ 369093 w 371753"/>
              <a:gd name="connsiteY4" fmla="*/ 254793 h 296296"/>
              <a:gd name="connsiteX5" fmla="*/ 350043 w 371753"/>
              <a:gd name="connsiteY5" fmla="*/ 180976 h 296296"/>
              <a:gd name="connsiteX6" fmla="*/ 257176 w 371753"/>
              <a:gd name="connsiteY6" fmla="*/ 114300 h 296296"/>
              <a:gd name="connsiteX7" fmla="*/ 207169 w 371753"/>
              <a:gd name="connsiteY7" fmla="*/ 47625 h 296296"/>
              <a:gd name="connsiteX8" fmla="*/ 159544 w 371753"/>
              <a:gd name="connsiteY8" fmla="*/ 0 h 296296"/>
              <a:gd name="connsiteX9" fmla="*/ 0 w 371753"/>
              <a:gd name="connsiteY9" fmla="*/ 111919 h 296296"/>
              <a:gd name="connsiteX0" fmla="*/ 0 w 371269"/>
              <a:gd name="connsiteY0" fmla="*/ 111919 h 296296"/>
              <a:gd name="connsiteX1" fmla="*/ 76200 w 371269"/>
              <a:gd name="connsiteY1" fmla="*/ 176213 h 296296"/>
              <a:gd name="connsiteX2" fmla="*/ 138112 w 371269"/>
              <a:gd name="connsiteY2" fmla="*/ 214313 h 296296"/>
              <a:gd name="connsiteX3" fmla="*/ 307181 w 371269"/>
              <a:gd name="connsiteY3" fmla="*/ 295275 h 296296"/>
              <a:gd name="connsiteX4" fmla="*/ 369093 w 371269"/>
              <a:gd name="connsiteY4" fmla="*/ 254793 h 296296"/>
              <a:gd name="connsiteX5" fmla="*/ 350043 w 371269"/>
              <a:gd name="connsiteY5" fmla="*/ 180976 h 296296"/>
              <a:gd name="connsiteX6" fmla="*/ 280988 w 371269"/>
              <a:gd name="connsiteY6" fmla="*/ 109537 h 296296"/>
              <a:gd name="connsiteX7" fmla="*/ 207169 w 371269"/>
              <a:gd name="connsiteY7" fmla="*/ 47625 h 296296"/>
              <a:gd name="connsiteX8" fmla="*/ 159544 w 371269"/>
              <a:gd name="connsiteY8" fmla="*/ 0 h 296296"/>
              <a:gd name="connsiteX9" fmla="*/ 0 w 371269"/>
              <a:gd name="connsiteY9" fmla="*/ 111919 h 296296"/>
              <a:gd name="connsiteX0" fmla="*/ 0 w 388760"/>
              <a:gd name="connsiteY0" fmla="*/ 111919 h 400333"/>
              <a:gd name="connsiteX1" fmla="*/ 76200 w 388760"/>
              <a:gd name="connsiteY1" fmla="*/ 176213 h 400333"/>
              <a:gd name="connsiteX2" fmla="*/ 138112 w 388760"/>
              <a:gd name="connsiteY2" fmla="*/ 214313 h 400333"/>
              <a:gd name="connsiteX3" fmla="*/ 371474 w 388760"/>
              <a:gd name="connsiteY3" fmla="*/ 400050 h 400333"/>
              <a:gd name="connsiteX4" fmla="*/ 369093 w 388760"/>
              <a:gd name="connsiteY4" fmla="*/ 254793 h 400333"/>
              <a:gd name="connsiteX5" fmla="*/ 350043 w 388760"/>
              <a:gd name="connsiteY5" fmla="*/ 180976 h 400333"/>
              <a:gd name="connsiteX6" fmla="*/ 280988 w 388760"/>
              <a:gd name="connsiteY6" fmla="*/ 109537 h 400333"/>
              <a:gd name="connsiteX7" fmla="*/ 207169 w 388760"/>
              <a:gd name="connsiteY7" fmla="*/ 47625 h 400333"/>
              <a:gd name="connsiteX8" fmla="*/ 159544 w 388760"/>
              <a:gd name="connsiteY8" fmla="*/ 0 h 400333"/>
              <a:gd name="connsiteX9" fmla="*/ 0 w 388760"/>
              <a:gd name="connsiteY9" fmla="*/ 111919 h 400333"/>
              <a:gd name="connsiteX0" fmla="*/ 0 w 602515"/>
              <a:gd name="connsiteY0" fmla="*/ 111919 h 475757"/>
              <a:gd name="connsiteX1" fmla="*/ 76200 w 602515"/>
              <a:gd name="connsiteY1" fmla="*/ 176213 h 475757"/>
              <a:gd name="connsiteX2" fmla="*/ 138112 w 602515"/>
              <a:gd name="connsiteY2" fmla="*/ 214313 h 475757"/>
              <a:gd name="connsiteX3" fmla="*/ 371474 w 602515"/>
              <a:gd name="connsiteY3" fmla="*/ 400050 h 475757"/>
              <a:gd name="connsiteX4" fmla="*/ 602456 w 602515"/>
              <a:gd name="connsiteY4" fmla="*/ 464343 h 475757"/>
              <a:gd name="connsiteX5" fmla="*/ 350043 w 602515"/>
              <a:gd name="connsiteY5" fmla="*/ 180976 h 475757"/>
              <a:gd name="connsiteX6" fmla="*/ 280988 w 602515"/>
              <a:gd name="connsiteY6" fmla="*/ 109537 h 475757"/>
              <a:gd name="connsiteX7" fmla="*/ 207169 w 602515"/>
              <a:gd name="connsiteY7" fmla="*/ 47625 h 475757"/>
              <a:gd name="connsiteX8" fmla="*/ 159544 w 602515"/>
              <a:gd name="connsiteY8" fmla="*/ 0 h 475757"/>
              <a:gd name="connsiteX9" fmla="*/ 0 w 602515"/>
              <a:gd name="connsiteY9" fmla="*/ 111919 h 475757"/>
              <a:gd name="connsiteX0" fmla="*/ 0 w 602749"/>
              <a:gd name="connsiteY0" fmla="*/ 111919 h 472937"/>
              <a:gd name="connsiteX1" fmla="*/ 76200 w 602749"/>
              <a:gd name="connsiteY1" fmla="*/ 176213 h 472937"/>
              <a:gd name="connsiteX2" fmla="*/ 138112 w 602749"/>
              <a:gd name="connsiteY2" fmla="*/ 214313 h 472937"/>
              <a:gd name="connsiteX3" fmla="*/ 371474 w 602749"/>
              <a:gd name="connsiteY3" fmla="*/ 400050 h 472937"/>
              <a:gd name="connsiteX4" fmla="*/ 602456 w 602749"/>
              <a:gd name="connsiteY4" fmla="*/ 464343 h 472937"/>
              <a:gd name="connsiteX5" fmla="*/ 416718 w 602749"/>
              <a:gd name="connsiteY5" fmla="*/ 223839 h 472937"/>
              <a:gd name="connsiteX6" fmla="*/ 280988 w 602749"/>
              <a:gd name="connsiteY6" fmla="*/ 109537 h 472937"/>
              <a:gd name="connsiteX7" fmla="*/ 207169 w 602749"/>
              <a:gd name="connsiteY7" fmla="*/ 47625 h 472937"/>
              <a:gd name="connsiteX8" fmla="*/ 159544 w 602749"/>
              <a:gd name="connsiteY8" fmla="*/ 0 h 472937"/>
              <a:gd name="connsiteX9" fmla="*/ 0 w 602749"/>
              <a:gd name="connsiteY9" fmla="*/ 111919 h 472937"/>
              <a:gd name="connsiteX0" fmla="*/ 0 w 602749"/>
              <a:gd name="connsiteY0" fmla="*/ 111919 h 471817"/>
              <a:gd name="connsiteX1" fmla="*/ 76200 w 602749"/>
              <a:gd name="connsiteY1" fmla="*/ 176213 h 471817"/>
              <a:gd name="connsiteX2" fmla="*/ 176212 w 602749"/>
              <a:gd name="connsiteY2" fmla="*/ 290513 h 471817"/>
              <a:gd name="connsiteX3" fmla="*/ 371474 w 602749"/>
              <a:gd name="connsiteY3" fmla="*/ 400050 h 471817"/>
              <a:gd name="connsiteX4" fmla="*/ 602456 w 602749"/>
              <a:gd name="connsiteY4" fmla="*/ 464343 h 471817"/>
              <a:gd name="connsiteX5" fmla="*/ 416718 w 602749"/>
              <a:gd name="connsiteY5" fmla="*/ 223839 h 471817"/>
              <a:gd name="connsiteX6" fmla="*/ 280988 w 602749"/>
              <a:gd name="connsiteY6" fmla="*/ 109537 h 471817"/>
              <a:gd name="connsiteX7" fmla="*/ 207169 w 602749"/>
              <a:gd name="connsiteY7" fmla="*/ 47625 h 471817"/>
              <a:gd name="connsiteX8" fmla="*/ 159544 w 602749"/>
              <a:gd name="connsiteY8" fmla="*/ 0 h 471817"/>
              <a:gd name="connsiteX9" fmla="*/ 0 w 602749"/>
              <a:gd name="connsiteY9" fmla="*/ 111919 h 471817"/>
              <a:gd name="connsiteX0" fmla="*/ 0 w 602749"/>
              <a:gd name="connsiteY0" fmla="*/ 111919 h 471817"/>
              <a:gd name="connsiteX1" fmla="*/ 66675 w 602749"/>
              <a:gd name="connsiteY1" fmla="*/ 195263 h 471817"/>
              <a:gd name="connsiteX2" fmla="*/ 176212 w 602749"/>
              <a:gd name="connsiteY2" fmla="*/ 290513 h 471817"/>
              <a:gd name="connsiteX3" fmla="*/ 371474 w 602749"/>
              <a:gd name="connsiteY3" fmla="*/ 400050 h 471817"/>
              <a:gd name="connsiteX4" fmla="*/ 602456 w 602749"/>
              <a:gd name="connsiteY4" fmla="*/ 464343 h 471817"/>
              <a:gd name="connsiteX5" fmla="*/ 416718 w 602749"/>
              <a:gd name="connsiteY5" fmla="*/ 223839 h 471817"/>
              <a:gd name="connsiteX6" fmla="*/ 280988 w 602749"/>
              <a:gd name="connsiteY6" fmla="*/ 109537 h 471817"/>
              <a:gd name="connsiteX7" fmla="*/ 207169 w 602749"/>
              <a:gd name="connsiteY7" fmla="*/ 47625 h 471817"/>
              <a:gd name="connsiteX8" fmla="*/ 159544 w 602749"/>
              <a:gd name="connsiteY8" fmla="*/ 0 h 471817"/>
              <a:gd name="connsiteX9" fmla="*/ 0 w 602749"/>
              <a:gd name="connsiteY9" fmla="*/ 111919 h 471817"/>
              <a:gd name="connsiteX0" fmla="*/ 0 w 602950"/>
              <a:gd name="connsiteY0" fmla="*/ 111919 h 476712"/>
              <a:gd name="connsiteX1" fmla="*/ 66675 w 602950"/>
              <a:gd name="connsiteY1" fmla="*/ 195263 h 476712"/>
              <a:gd name="connsiteX2" fmla="*/ 176212 w 602950"/>
              <a:gd name="connsiteY2" fmla="*/ 290513 h 476712"/>
              <a:gd name="connsiteX3" fmla="*/ 357187 w 602950"/>
              <a:gd name="connsiteY3" fmla="*/ 426243 h 476712"/>
              <a:gd name="connsiteX4" fmla="*/ 602456 w 602950"/>
              <a:gd name="connsiteY4" fmla="*/ 464343 h 476712"/>
              <a:gd name="connsiteX5" fmla="*/ 416718 w 602950"/>
              <a:gd name="connsiteY5" fmla="*/ 223839 h 476712"/>
              <a:gd name="connsiteX6" fmla="*/ 280988 w 602950"/>
              <a:gd name="connsiteY6" fmla="*/ 109537 h 476712"/>
              <a:gd name="connsiteX7" fmla="*/ 207169 w 602950"/>
              <a:gd name="connsiteY7" fmla="*/ 47625 h 476712"/>
              <a:gd name="connsiteX8" fmla="*/ 159544 w 602950"/>
              <a:gd name="connsiteY8" fmla="*/ 0 h 476712"/>
              <a:gd name="connsiteX9" fmla="*/ 0 w 602950"/>
              <a:gd name="connsiteY9" fmla="*/ 111919 h 476712"/>
              <a:gd name="connsiteX0" fmla="*/ 0 w 605324"/>
              <a:gd name="connsiteY0" fmla="*/ 111919 h 513208"/>
              <a:gd name="connsiteX1" fmla="*/ 66675 w 605324"/>
              <a:gd name="connsiteY1" fmla="*/ 195263 h 513208"/>
              <a:gd name="connsiteX2" fmla="*/ 176212 w 605324"/>
              <a:gd name="connsiteY2" fmla="*/ 290513 h 513208"/>
              <a:gd name="connsiteX3" fmla="*/ 357187 w 605324"/>
              <a:gd name="connsiteY3" fmla="*/ 426243 h 513208"/>
              <a:gd name="connsiteX4" fmla="*/ 604837 w 605324"/>
              <a:gd name="connsiteY4" fmla="*/ 504824 h 513208"/>
              <a:gd name="connsiteX5" fmla="*/ 416718 w 605324"/>
              <a:gd name="connsiteY5" fmla="*/ 223839 h 513208"/>
              <a:gd name="connsiteX6" fmla="*/ 280988 w 605324"/>
              <a:gd name="connsiteY6" fmla="*/ 109537 h 513208"/>
              <a:gd name="connsiteX7" fmla="*/ 207169 w 605324"/>
              <a:gd name="connsiteY7" fmla="*/ 47625 h 513208"/>
              <a:gd name="connsiteX8" fmla="*/ 159544 w 605324"/>
              <a:gd name="connsiteY8" fmla="*/ 0 h 513208"/>
              <a:gd name="connsiteX9" fmla="*/ 0 w 605324"/>
              <a:gd name="connsiteY9" fmla="*/ 111919 h 513208"/>
              <a:gd name="connsiteX0" fmla="*/ 0 w 605202"/>
              <a:gd name="connsiteY0" fmla="*/ 111919 h 512787"/>
              <a:gd name="connsiteX1" fmla="*/ 66675 w 605202"/>
              <a:gd name="connsiteY1" fmla="*/ 195263 h 512787"/>
              <a:gd name="connsiteX2" fmla="*/ 176212 w 605202"/>
              <a:gd name="connsiteY2" fmla="*/ 290513 h 512787"/>
              <a:gd name="connsiteX3" fmla="*/ 357187 w 605202"/>
              <a:gd name="connsiteY3" fmla="*/ 426243 h 512787"/>
              <a:gd name="connsiteX4" fmla="*/ 604837 w 605202"/>
              <a:gd name="connsiteY4" fmla="*/ 504824 h 512787"/>
              <a:gd name="connsiteX5" fmla="*/ 409574 w 605202"/>
              <a:gd name="connsiteY5" fmla="*/ 230983 h 512787"/>
              <a:gd name="connsiteX6" fmla="*/ 280988 w 605202"/>
              <a:gd name="connsiteY6" fmla="*/ 109537 h 512787"/>
              <a:gd name="connsiteX7" fmla="*/ 207169 w 605202"/>
              <a:gd name="connsiteY7" fmla="*/ 47625 h 512787"/>
              <a:gd name="connsiteX8" fmla="*/ 159544 w 605202"/>
              <a:gd name="connsiteY8" fmla="*/ 0 h 512787"/>
              <a:gd name="connsiteX9" fmla="*/ 0 w 605202"/>
              <a:gd name="connsiteY9" fmla="*/ 111919 h 512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5202" h="512787">
                <a:moveTo>
                  <a:pt x="0" y="111919"/>
                </a:moveTo>
                <a:lnTo>
                  <a:pt x="66675" y="195263"/>
                </a:lnTo>
                <a:cubicBezTo>
                  <a:pt x="89694" y="212329"/>
                  <a:pt x="127793" y="252016"/>
                  <a:pt x="176212" y="290513"/>
                </a:cubicBezTo>
                <a:cubicBezTo>
                  <a:pt x="224631" y="329010"/>
                  <a:pt x="285750" y="390525"/>
                  <a:pt x="357187" y="426243"/>
                </a:cubicBezTo>
                <a:cubicBezTo>
                  <a:pt x="428624" y="461961"/>
                  <a:pt x="596106" y="537367"/>
                  <a:pt x="604837" y="504824"/>
                </a:cubicBezTo>
                <a:cubicBezTo>
                  <a:pt x="613568" y="472281"/>
                  <a:pt x="463549" y="296864"/>
                  <a:pt x="409574" y="230983"/>
                </a:cubicBezTo>
                <a:cubicBezTo>
                  <a:pt x="355599" y="165102"/>
                  <a:pt x="314722" y="140096"/>
                  <a:pt x="280988" y="109537"/>
                </a:cubicBezTo>
                <a:cubicBezTo>
                  <a:pt x="247254" y="78978"/>
                  <a:pt x="215107" y="57150"/>
                  <a:pt x="207169" y="47625"/>
                </a:cubicBezTo>
                <a:lnTo>
                  <a:pt x="159544" y="0"/>
                </a:lnTo>
                <a:lnTo>
                  <a:pt x="0" y="111919"/>
                </a:lnTo>
                <a:close/>
              </a:path>
            </a:pathLst>
          </a:custGeom>
          <a:solidFill>
            <a:srgbClr val="00ABC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3A8FA7D-01F6-4C0A-A691-7AE273B4765C}"/>
              </a:ext>
            </a:extLst>
          </p:cNvPr>
          <p:cNvSpPr txBox="1"/>
          <p:nvPr/>
        </p:nvSpPr>
        <p:spPr>
          <a:xfrm>
            <a:off x="7069986" y="3850203"/>
            <a:ext cx="12199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Gamtoos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ECCF4D8-C7AE-4ED3-AEDB-1541EE7E1329}"/>
              </a:ext>
            </a:extLst>
          </p:cNvPr>
          <p:cNvSpPr txBox="1"/>
          <p:nvPr/>
        </p:nvSpPr>
        <p:spPr>
          <a:xfrm>
            <a:off x="7432828" y="2885616"/>
            <a:ext cx="1219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Table Mountain</a:t>
            </a: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645A7519-CF83-4F66-82D1-4CE88312F0E3}"/>
              </a:ext>
            </a:extLst>
          </p:cNvPr>
          <p:cNvSpPr/>
          <p:nvPr/>
        </p:nvSpPr>
        <p:spPr>
          <a:xfrm>
            <a:off x="7224976" y="1487810"/>
            <a:ext cx="811115" cy="1008973"/>
          </a:xfrm>
          <a:custGeom>
            <a:avLst/>
            <a:gdLst>
              <a:gd name="connsiteX0" fmla="*/ 657225 w 657225"/>
              <a:gd name="connsiteY0" fmla="*/ 88107 h 828675"/>
              <a:gd name="connsiteX1" fmla="*/ 519113 w 657225"/>
              <a:gd name="connsiteY1" fmla="*/ 30957 h 828675"/>
              <a:gd name="connsiteX2" fmla="*/ 388144 w 657225"/>
              <a:gd name="connsiteY2" fmla="*/ 0 h 828675"/>
              <a:gd name="connsiteX3" fmla="*/ 245269 w 657225"/>
              <a:gd name="connsiteY3" fmla="*/ 0 h 828675"/>
              <a:gd name="connsiteX4" fmla="*/ 150019 w 657225"/>
              <a:gd name="connsiteY4" fmla="*/ 16669 h 828675"/>
              <a:gd name="connsiteX5" fmla="*/ 47625 w 657225"/>
              <a:gd name="connsiteY5" fmla="*/ 66675 h 828675"/>
              <a:gd name="connsiteX6" fmla="*/ 33338 w 657225"/>
              <a:gd name="connsiteY6" fmla="*/ 83344 h 828675"/>
              <a:gd name="connsiteX7" fmla="*/ 7144 w 657225"/>
              <a:gd name="connsiteY7" fmla="*/ 185738 h 828675"/>
              <a:gd name="connsiteX8" fmla="*/ 0 w 657225"/>
              <a:gd name="connsiteY8" fmla="*/ 323850 h 828675"/>
              <a:gd name="connsiteX9" fmla="*/ 42863 w 657225"/>
              <a:gd name="connsiteY9" fmla="*/ 471488 h 828675"/>
              <a:gd name="connsiteX10" fmla="*/ 80963 w 657225"/>
              <a:gd name="connsiteY10" fmla="*/ 581025 h 828675"/>
              <a:gd name="connsiteX11" fmla="*/ 116682 w 657225"/>
              <a:gd name="connsiteY11" fmla="*/ 704850 h 828675"/>
              <a:gd name="connsiteX12" fmla="*/ 145257 w 657225"/>
              <a:gd name="connsiteY12" fmla="*/ 762000 h 828675"/>
              <a:gd name="connsiteX13" fmla="*/ 173832 w 657225"/>
              <a:gd name="connsiteY13" fmla="*/ 816769 h 828675"/>
              <a:gd name="connsiteX14" fmla="*/ 176213 w 657225"/>
              <a:gd name="connsiteY14" fmla="*/ 828675 h 828675"/>
              <a:gd name="connsiteX0" fmla="*/ 657225 w 657225"/>
              <a:gd name="connsiteY0" fmla="*/ 88107 h 828675"/>
              <a:gd name="connsiteX1" fmla="*/ 519113 w 657225"/>
              <a:gd name="connsiteY1" fmla="*/ 30957 h 828675"/>
              <a:gd name="connsiteX2" fmla="*/ 388144 w 657225"/>
              <a:gd name="connsiteY2" fmla="*/ 0 h 828675"/>
              <a:gd name="connsiteX3" fmla="*/ 245269 w 657225"/>
              <a:gd name="connsiteY3" fmla="*/ 0 h 828675"/>
              <a:gd name="connsiteX4" fmla="*/ 150019 w 657225"/>
              <a:gd name="connsiteY4" fmla="*/ 16669 h 828675"/>
              <a:gd name="connsiteX5" fmla="*/ 47625 w 657225"/>
              <a:gd name="connsiteY5" fmla="*/ 66675 h 828675"/>
              <a:gd name="connsiteX6" fmla="*/ 33338 w 657225"/>
              <a:gd name="connsiteY6" fmla="*/ 83344 h 828675"/>
              <a:gd name="connsiteX7" fmla="*/ 7144 w 657225"/>
              <a:gd name="connsiteY7" fmla="*/ 185738 h 828675"/>
              <a:gd name="connsiteX8" fmla="*/ 0 w 657225"/>
              <a:gd name="connsiteY8" fmla="*/ 323850 h 828675"/>
              <a:gd name="connsiteX9" fmla="*/ 42863 w 657225"/>
              <a:gd name="connsiteY9" fmla="*/ 471488 h 828675"/>
              <a:gd name="connsiteX10" fmla="*/ 80963 w 657225"/>
              <a:gd name="connsiteY10" fmla="*/ 581025 h 828675"/>
              <a:gd name="connsiteX11" fmla="*/ 78582 w 657225"/>
              <a:gd name="connsiteY11" fmla="*/ 704850 h 828675"/>
              <a:gd name="connsiteX12" fmla="*/ 145257 w 657225"/>
              <a:gd name="connsiteY12" fmla="*/ 762000 h 828675"/>
              <a:gd name="connsiteX13" fmla="*/ 173832 w 657225"/>
              <a:gd name="connsiteY13" fmla="*/ 816769 h 828675"/>
              <a:gd name="connsiteX14" fmla="*/ 176213 w 657225"/>
              <a:gd name="connsiteY14" fmla="*/ 828675 h 828675"/>
              <a:gd name="connsiteX0" fmla="*/ 657225 w 657225"/>
              <a:gd name="connsiteY0" fmla="*/ 88107 h 828675"/>
              <a:gd name="connsiteX1" fmla="*/ 519113 w 657225"/>
              <a:gd name="connsiteY1" fmla="*/ 30957 h 828675"/>
              <a:gd name="connsiteX2" fmla="*/ 388144 w 657225"/>
              <a:gd name="connsiteY2" fmla="*/ 0 h 828675"/>
              <a:gd name="connsiteX3" fmla="*/ 245269 w 657225"/>
              <a:gd name="connsiteY3" fmla="*/ 0 h 828675"/>
              <a:gd name="connsiteX4" fmla="*/ 150019 w 657225"/>
              <a:gd name="connsiteY4" fmla="*/ 16669 h 828675"/>
              <a:gd name="connsiteX5" fmla="*/ 47625 w 657225"/>
              <a:gd name="connsiteY5" fmla="*/ 66675 h 828675"/>
              <a:gd name="connsiteX6" fmla="*/ 33338 w 657225"/>
              <a:gd name="connsiteY6" fmla="*/ 83344 h 828675"/>
              <a:gd name="connsiteX7" fmla="*/ 7144 w 657225"/>
              <a:gd name="connsiteY7" fmla="*/ 185738 h 828675"/>
              <a:gd name="connsiteX8" fmla="*/ 0 w 657225"/>
              <a:gd name="connsiteY8" fmla="*/ 323850 h 828675"/>
              <a:gd name="connsiteX9" fmla="*/ 42863 w 657225"/>
              <a:gd name="connsiteY9" fmla="*/ 471488 h 828675"/>
              <a:gd name="connsiteX10" fmla="*/ 80963 w 657225"/>
              <a:gd name="connsiteY10" fmla="*/ 581025 h 828675"/>
              <a:gd name="connsiteX11" fmla="*/ 78582 w 657225"/>
              <a:gd name="connsiteY11" fmla="*/ 704850 h 828675"/>
              <a:gd name="connsiteX12" fmla="*/ 135732 w 657225"/>
              <a:gd name="connsiteY12" fmla="*/ 776287 h 828675"/>
              <a:gd name="connsiteX13" fmla="*/ 173832 w 657225"/>
              <a:gd name="connsiteY13" fmla="*/ 816769 h 828675"/>
              <a:gd name="connsiteX14" fmla="*/ 176213 w 657225"/>
              <a:gd name="connsiteY14" fmla="*/ 828675 h 828675"/>
              <a:gd name="connsiteX0" fmla="*/ 657225 w 657225"/>
              <a:gd name="connsiteY0" fmla="*/ 88107 h 828675"/>
              <a:gd name="connsiteX1" fmla="*/ 519113 w 657225"/>
              <a:gd name="connsiteY1" fmla="*/ 30957 h 828675"/>
              <a:gd name="connsiteX2" fmla="*/ 388144 w 657225"/>
              <a:gd name="connsiteY2" fmla="*/ 0 h 828675"/>
              <a:gd name="connsiteX3" fmla="*/ 245269 w 657225"/>
              <a:gd name="connsiteY3" fmla="*/ 0 h 828675"/>
              <a:gd name="connsiteX4" fmla="*/ 150019 w 657225"/>
              <a:gd name="connsiteY4" fmla="*/ 16669 h 828675"/>
              <a:gd name="connsiteX5" fmla="*/ 47625 w 657225"/>
              <a:gd name="connsiteY5" fmla="*/ 66675 h 828675"/>
              <a:gd name="connsiteX6" fmla="*/ 33338 w 657225"/>
              <a:gd name="connsiteY6" fmla="*/ 83344 h 828675"/>
              <a:gd name="connsiteX7" fmla="*/ 7144 w 657225"/>
              <a:gd name="connsiteY7" fmla="*/ 185738 h 828675"/>
              <a:gd name="connsiteX8" fmla="*/ 0 w 657225"/>
              <a:gd name="connsiteY8" fmla="*/ 323850 h 828675"/>
              <a:gd name="connsiteX9" fmla="*/ 42863 w 657225"/>
              <a:gd name="connsiteY9" fmla="*/ 471488 h 828675"/>
              <a:gd name="connsiteX10" fmla="*/ 80963 w 657225"/>
              <a:gd name="connsiteY10" fmla="*/ 581025 h 828675"/>
              <a:gd name="connsiteX11" fmla="*/ 135732 w 657225"/>
              <a:gd name="connsiteY11" fmla="*/ 776287 h 828675"/>
              <a:gd name="connsiteX12" fmla="*/ 173832 w 657225"/>
              <a:gd name="connsiteY12" fmla="*/ 816769 h 828675"/>
              <a:gd name="connsiteX13" fmla="*/ 176213 w 657225"/>
              <a:gd name="connsiteY13" fmla="*/ 828675 h 828675"/>
              <a:gd name="connsiteX0" fmla="*/ 657225 w 657225"/>
              <a:gd name="connsiteY0" fmla="*/ 88107 h 828675"/>
              <a:gd name="connsiteX1" fmla="*/ 519113 w 657225"/>
              <a:gd name="connsiteY1" fmla="*/ 30957 h 828675"/>
              <a:gd name="connsiteX2" fmla="*/ 388144 w 657225"/>
              <a:gd name="connsiteY2" fmla="*/ 0 h 828675"/>
              <a:gd name="connsiteX3" fmla="*/ 245269 w 657225"/>
              <a:gd name="connsiteY3" fmla="*/ 0 h 828675"/>
              <a:gd name="connsiteX4" fmla="*/ 150019 w 657225"/>
              <a:gd name="connsiteY4" fmla="*/ 16669 h 828675"/>
              <a:gd name="connsiteX5" fmla="*/ 47625 w 657225"/>
              <a:gd name="connsiteY5" fmla="*/ 66675 h 828675"/>
              <a:gd name="connsiteX6" fmla="*/ 33338 w 657225"/>
              <a:gd name="connsiteY6" fmla="*/ 83344 h 828675"/>
              <a:gd name="connsiteX7" fmla="*/ 7144 w 657225"/>
              <a:gd name="connsiteY7" fmla="*/ 185738 h 828675"/>
              <a:gd name="connsiteX8" fmla="*/ 0 w 657225"/>
              <a:gd name="connsiteY8" fmla="*/ 323850 h 828675"/>
              <a:gd name="connsiteX9" fmla="*/ 42863 w 657225"/>
              <a:gd name="connsiteY9" fmla="*/ 471488 h 828675"/>
              <a:gd name="connsiteX10" fmla="*/ 26194 w 657225"/>
              <a:gd name="connsiteY10" fmla="*/ 602456 h 828675"/>
              <a:gd name="connsiteX11" fmla="*/ 135732 w 657225"/>
              <a:gd name="connsiteY11" fmla="*/ 776287 h 828675"/>
              <a:gd name="connsiteX12" fmla="*/ 173832 w 657225"/>
              <a:gd name="connsiteY12" fmla="*/ 816769 h 828675"/>
              <a:gd name="connsiteX13" fmla="*/ 176213 w 657225"/>
              <a:gd name="connsiteY13" fmla="*/ 828675 h 828675"/>
              <a:gd name="connsiteX0" fmla="*/ 669130 w 669130"/>
              <a:gd name="connsiteY0" fmla="*/ 88107 h 828675"/>
              <a:gd name="connsiteX1" fmla="*/ 531018 w 669130"/>
              <a:gd name="connsiteY1" fmla="*/ 30957 h 828675"/>
              <a:gd name="connsiteX2" fmla="*/ 400049 w 669130"/>
              <a:gd name="connsiteY2" fmla="*/ 0 h 828675"/>
              <a:gd name="connsiteX3" fmla="*/ 257174 w 669130"/>
              <a:gd name="connsiteY3" fmla="*/ 0 h 828675"/>
              <a:gd name="connsiteX4" fmla="*/ 161924 w 669130"/>
              <a:gd name="connsiteY4" fmla="*/ 16669 h 828675"/>
              <a:gd name="connsiteX5" fmla="*/ 59530 w 669130"/>
              <a:gd name="connsiteY5" fmla="*/ 66675 h 828675"/>
              <a:gd name="connsiteX6" fmla="*/ 45243 w 669130"/>
              <a:gd name="connsiteY6" fmla="*/ 83344 h 828675"/>
              <a:gd name="connsiteX7" fmla="*/ 19049 w 669130"/>
              <a:gd name="connsiteY7" fmla="*/ 185738 h 828675"/>
              <a:gd name="connsiteX8" fmla="*/ 11905 w 669130"/>
              <a:gd name="connsiteY8" fmla="*/ 323850 h 828675"/>
              <a:gd name="connsiteX9" fmla="*/ 0 w 669130"/>
              <a:gd name="connsiteY9" fmla="*/ 409575 h 828675"/>
              <a:gd name="connsiteX10" fmla="*/ 38099 w 669130"/>
              <a:gd name="connsiteY10" fmla="*/ 602456 h 828675"/>
              <a:gd name="connsiteX11" fmla="*/ 147637 w 669130"/>
              <a:gd name="connsiteY11" fmla="*/ 776287 h 828675"/>
              <a:gd name="connsiteX12" fmla="*/ 185737 w 669130"/>
              <a:gd name="connsiteY12" fmla="*/ 816769 h 828675"/>
              <a:gd name="connsiteX13" fmla="*/ 188118 w 669130"/>
              <a:gd name="connsiteY13" fmla="*/ 828675 h 828675"/>
              <a:gd name="connsiteX0" fmla="*/ 669130 w 669130"/>
              <a:gd name="connsiteY0" fmla="*/ 88107 h 947737"/>
              <a:gd name="connsiteX1" fmla="*/ 531018 w 669130"/>
              <a:gd name="connsiteY1" fmla="*/ 30957 h 947737"/>
              <a:gd name="connsiteX2" fmla="*/ 400049 w 669130"/>
              <a:gd name="connsiteY2" fmla="*/ 0 h 947737"/>
              <a:gd name="connsiteX3" fmla="*/ 257174 w 669130"/>
              <a:gd name="connsiteY3" fmla="*/ 0 h 947737"/>
              <a:gd name="connsiteX4" fmla="*/ 161924 w 669130"/>
              <a:gd name="connsiteY4" fmla="*/ 16669 h 947737"/>
              <a:gd name="connsiteX5" fmla="*/ 59530 w 669130"/>
              <a:gd name="connsiteY5" fmla="*/ 66675 h 947737"/>
              <a:gd name="connsiteX6" fmla="*/ 45243 w 669130"/>
              <a:gd name="connsiteY6" fmla="*/ 83344 h 947737"/>
              <a:gd name="connsiteX7" fmla="*/ 19049 w 669130"/>
              <a:gd name="connsiteY7" fmla="*/ 185738 h 947737"/>
              <a:gd name="connsiteX8" fmla="*/ 11905 w 669130"/>
              <a:gd name="connsiteY8" fmla="*/ 323850 h 947737"/>
              <a:gd name="connsiteX9" fmla="*/ 0 w 669130"/>
              <a:gd name="connsiteY9" fmla="*/ 409575 h 947737"/>
              <a:gd name="connsiteX10" fmla="*/ 38099 w 669130"/>
              <a:gd name="connsiteY10" fmla="*/ 602456 h 947737"/>
              <a:gd name="connsiteX11" fmla="*/ 147637 w 669130"/>
              <a:gd name="connsiteY11" fmla="*/ 776287 h 947737"/>
              <a:gd name="connsiteX12" fmla="*/ 185737 w 669130"/>
              <a:gd name="connsiteY12" fmla="*/ 816769 h 947737"/>
              <a:gd name="connsiteX13" fmla="*/ 273843 w 669130"/>
              <a:gd name="connsiteY13" fmla="*/ 947737 h 947737"/>
              <a:gd name="connsiteX0" fmla="*/ 683419 w 683419"/>
              <a:gd name="connsiteY0" fmla="*/ 88107 h 947737"/>
              <a:gd name="connsiteX1" fmla="*/ 545307 w 683419"/>
              <a:gd name="connsiteY1" fmla="*/ 30957 h 947737"/>
              <a:gd name="connsiteX2" fmla="*/ 414338 w 683419"/>
              <a:gd name="connsiteY2" fmla="*/ 0 h 947737"/>
              <a:gd name="connsiteX3" fmla="*/ 271463 w 683419"/>
              <a:gd name="connsiteY3" fmla="*/ 0 h 947737"/>
              <a:gd name="connsiteX4" fmla="*/ 176213 w 683419"/>
              <a:gd name="connsiteY4" fmla="*/ 16669 h 947737"/>
              <a:gd name="connsiteX5" fmla="*/ 73819 w 683419"/>
              <a:gd name="connsiteY5" fmla="*/ 66675 h 947737"/>
              <a:gd name="connsiteX6" fmla="*/ 59532 w 683419"/>
              <a:gd name="connsiteY6" fmla="*/ 83344 h 947737"/>
              <a:gd name="connsiteX7" fmla="*/ 33338 w 683419"/>
              <a:gd name="connsiteY7" fmla="*/ 185738 h 947737"/>
              <a:gd name="connsiteX8" fmla="*/ 0 w 683419"/>
              <a:gd name="connsiteY8" fmla="*/ 238125 h 947737"/>
              <a:gd name="connsiteX9" fmla="*/ 14289 w 683419"/>
              <a:gd name="connsiteY9" fmla="*/ 409575 h 947737"/>
              <a:gd name="connsiteX10" fmla="*/ 52388 w 683419"/>
              <a:gd name="connsiteY10" fmla="*/ 602456 h 947737"/>
              <a:gd name="connsiteX11" fmla="*/ 161926 w 683419"/>
              <a:gd name="connsiteY11" fmla="*/ 776287 h 947737"/>
              <a:gd name="connsiteX12" fmla="*/ 200026 w 683419"/>
              <a:gd name="connsiteY12" fmla="*/ 816769 h 947737"/>
              <a:gd name="connsiteX13" fmla="*/ 288132 w 683419"/>
              <a:gd name="connsiteY13" fmla="*/ 947737 h 947737"/>
              <a:gd name="connsiteX0" fmla="*/ 683419 w 683419"/>
              <a:gd name="connsiteY0" fmla="*/ 88107 h 947737"/>
              <a:gd name="connsiteX1" fmla="*/ 545307 w 683419"/>
              <a:gd name="connsiteY1" fmla="*/ 30957 h 947737"/>
              <a:gd name="connsiteX2" fmla="*/ 414338 w 683419"/>
              <a:gd name="connsiteY2" fmla="*/ 0 h 947737"/>
              <a:gd name="connsiteX3" fmla="*/ 271463 w 683419"/>
              <a:gd name="connsiteY3" fmla="*/ 0 h 947737"/>
              <a:gd name="connsiteX4" fmla="*/ 176213 w 683419"/>
              <a:gd name="connsiteY4" fmla="*/ 16669 h 947737"/>
              <a:gd name="connsiteX5" fmla="*/ 73819 w 683419"/>
              <a:gd name="connsiteY5" fmla="*/ 66675 h 947737"/>
              <a:gd name="connsiteX6" fmla="*/ 59532 w 683419"/>
              <a:gd name="connsiteY6" fmla="*/ 83344 h 947737"/>
              <a:gd name="connsiteX7" fmla="*/ 0 w 683419"/>
              <a:gd name="connsiteY7" fmla="*/ 238125 h 947737"/>
              <a:gd name="connsiteX8" fmla="*/ 14289 w 683419"/>
              <a:gd name="connsiteY8" fmla="*/ 409575 h 947737"/>
              <a:gd name="connsiteX9" fmla="*/ 52388 w 683419"/>
              <a:gd name="connsiteY9" fmla="*/ 602456 h 947737"/>
              <a:gd name="connsiteX10" fmla="*/ 161926 w 683419"/>
              <a:gd name="connsiteY10" fmla="*/ 776287 h 947737"/>
              <a:gd name="connsiteX11" fmla="*/ 200026 w 683419"/>
              <a:gd name="connsiteY11" fmla="*/ 816769 h 947737"/>
              <a:gd name="connsiteX12" fmla="*/ 288132 w 683419"/>
              <a:gd name="connsiteY12" fmla="*/ 947737 h 947737"/>
              <a:gd name="connsiteX0" fmla="*/ 683419 w 683419"/>
              <a:gd name="connsiteY0" fmla="*/ 88107 h 947737"/>
              <a:gd name="connsiteX1" fmla="*/ 545307 w 683419"/>
              <a:gd name="connsiteY1" fmla="*/ 30957 h 947737"/>
              <a:gd name="connsiteX2" fmla="*/ 414338 w 683419"/>
              <a:gd name="connsiteY2" fmla="*/ 0 h 947737"/>
              <a:gd name="connsiteX3" fmla="*/ 271463 w 683419"/>
              <a:gd name="connsiteY3" fmla="*/ 0 h 947737"/>
              <a:gd name="connsiteX4" fmla="*/ 176213 w 683419"/>
              <a:gd name="connsiteY4" fmla="*/ 16669 h 947737"/>
              <a:gd name="connsiteX5" fmla="*/ 59532 w 683419"/>
              <a:gd name="connsiteY5" fmla="*/ 83344 h 947737"/>
              <a:gd name="connsiteX6" fmla="*/ 0 w 683419"/>
              <a:gd name="connsiteY6" fmla="*/ 238125 h 947737"/>
              <a:gd name="connsiteX7" fmla="*/ 14289 w 683419"/>
              <a:gd name="connsiteY7" fmla="*/ 409575 h 947737"/>
              <a:gd name="connsiteX8" fmla="*/ 52388 w 683419"/>
              <a:gd name="connsiteY8" fmla="*/ 602456 h 947737"/>
              <a:gd name="connsiteX9" fmla="*/ 161926 w 683419"/>
              <a:gd name="connsiteY9" fmla="*/ 776287 h 947737"/>
              <a:gd name="connsiteX10" fmla="*/ 200026 w 683419"/>
              <a:gd name="connsiteY10" fmla="*/ 816769 h 947737"/>
              <a:gd name="connsiteX11" fmla="*/ 288132 w 683419"/>
              <a:gd name="connsiteY11" fmla="*/ 947737 h 947737"/>
              <a:gd name="connsiteX0" fmla="*/ 683419 w 683419"/>
              <a:gd name="connsiteY0" fmla="*/ 88107 h 947737"/>
              <a:gd name="connsiteX1" fmla="*/ 545307 w 683419"/>
              <a:gd name="connsiteY1" fmla="*/ 30957 h 947737"/>
              <a:gd name="connsiteX2" fmla="*/ 414338 w 683419"/>
              <a:gd name="connsiteY2" fmla="*/ 0 h 947737"/>
              <a:gd name="connsiteX3" fmla="*/ 271463 w 683419"/>
              <a:gd name="connsiteY3" fmla="*/ 0 h 947737"/>
              <a:gd name="connsiteX4" fmla="*/ 176213 w 683419"/>
              <a:gd name="connsiteY4" fmla="*/ 16669 h 947737"/>
              <a:gd name="connsiteX5" fmla="*/ 59532 w 683419"/>
              <a:gd name="connsiteY5" fmla="*/ 83344 h 947737"/>
              <a:gd name="connsiteX6" fmla="*/ 0 w 683419"/>
              <a:gd name="connsiteY6" fmla="*/ 238125 h 947737"/>
              <a:gd name="connsiteX7" fmla="*/ 14289 w 683419"/>
              <a:gd name="connsiteY7" fmla="*/ 409575 h 947737"/>
              <a:gd name="connsiteX8" fmla="*/ 61913 w 683419"/>
              <a:gd name="connsiteY8" fmla="*/ 600075 h 947737"/>
              <a:gd name="connsiteX9" fmla="*/ 161926 w 683419"/>
              <a:gd name="connsiteY9" fmla="*/ 776287 h 947737"/>
              <a:gd name="connsiteX10" fmla="*/ 200026 w 683419"/>
              <a:gd name="connsiteY10" fmla="*/ 816769 h 947737"/>
              <a:gd name="connsiteX11" fmla="*/ 288132 w 683419"/>
              <a:gd name="connsiteY11" fmla="*/ 947737 h 947737"/>
              <a:gd name="connsiteX0" fmla="*/ 683419 w 683419"/>
              <a:gd name="connsiteY0" fmla="*/ 88107 h 947737"/>
              <a:gd name="connsiteX1" fmla="*/ 545307 w 683419"/>
              <a:gd name="connsiteY1" fmla="*/ 30957 h 947737"/>
              <a:gd name="connsiteX2" fmla="*/ 414338 w 683419"/>
              <a:gd name="connsiteY2" fmla="*/ 0 h 947737"/>
              <a:gd name="connsiteX3" fmla="*/ 271463 w 683419"/>
              <a:gd name="connsiteY3" fmla="*/ 0 h 947737"/>
              <a:gd name="connsiteX4" fmla="*/ 176213 w 683419"/>
              <a:gd name="connsiteY4" fmla="*/ 16669 h 947737"/>
              <a:gd name="connsiteX5" fmla="*/ 59532 w 683419"/>
              <a:gd name="connsiteY5" fmla="*/ 83344 h 947737"/>
              <a:gd name="connsiteX6" fmla="*/ 0 w 683419"/>
              <a:gd name="connsiteY6" fmla="*/ 238125 h 947737"/>
              <a:gd name="connsiteX7" fmla="*/ 14289 w 683419"/>
              <a:gd name="connsiteY7" fmla="*/ 409575 h 947737"/>
              <a:gd name="connsiteX8" fmla="*/ 61913 w 683419"/>
              <a:gd name="connsiteY8" fmla="*/ 600075 h 947737"/>
              <a:gd name="connsiteX9" fmla="*/ 161926 w 683419"/>
              <a:gd name="connsiteY9" fmla="*/ 776287 h 947737"/>
              <a:gd name="connsiteX10" fmla="*/ 176214 w 683419"/>
              <a:gd name="connsiteY10" fmla="*/ 812007 h 947737"/>
              <a:gd name="connsiteX11" fmla="*/ 288132 w 683419"/>
              <a:gd name="connsiteY11" fmla="*/ 947737 h 947737"/>
              <a:gd name="connsiteX0" fmla="*/ 683419 w 683419"/>
              <a:gd name="connsiteY0" fmla="*/ 88107 h 947737"/>
              <a:gd name="connsiteX1" fmla="*/ 545307 w 683419"/>
              <a:gd name="connsiteY1" fmla="*/ 30957 h 947737"/>
              <a:gd name="connsiteX2" fmla="*/ 414338 w 683419"/>
              <a:gd name="connsiteY2" fmla="*/ 0 h 947737"/>
              <a:gd name="connsiteX3" fmla="*/ 271463 w 683419"/>
              <a:gd name="connsiteY3" fmla="*/ 0 h 947737"/>
              <a:gd name="connsiteX4" fmla="*/ 176213 w 683419"/>
              <a:gd name="connsiteY4" fmla="*/ 16669 h 947737"/>
              <a:gd name="connsiteX5" fmla="*/ 59532 w 683419"/>
              <a:gd name="connsiteY5" fmla="*/ 83344 h 947737"/>
              <a:gd name="connsiteX6" fmla="*/ 0 w 683419"/>
              <a:gd name="connsiteY6" fmla="*/ 238125 h 947737"/>
              <a:gd name="connsiteX7" fmla="*/ 14289 w 683419"/>
              <a:gd name="connsiteY7" fmla="*/ 409575 h 947737"/>
              <a:gd name="connsiteX8" fmla="*/ 61913 w 683419"/>
              <a:gd name="connsiteY8" fmla="*/ 600075 h 947737"/>
              <a:gd name="connsiteX9" fmla="*/ 128589 w 683419"/>
              <a:gd name="connsiteY9" fmla="*/ 740568 h 947737"/>
              <a:gd name="connsiteX10" fmla="*/ 176214 w 683419"/>
              <a:gd name="connsiteY10" fmla="*/ 812007 h 947737"/>
              <a:gd name="connsiteX11" fmla="*/ 288132 w 683419"/>
              <a:gd name="connsiteY11" fmla="*/ 947737 h 947737"/>
              <a:gd name="connsiteX0" fmla="*/ 683419 w 683419"/>
              <a:gd name="connsiteY0" fmla="*/ 88107 h 812007"/>
              <a:gd name="connsiteX1" fmla="*/ 545307 w 683419"/>
              <a:gd name="connsiteY1" fmla="*/ 30957 h 812007"/>
              <a:gd name="connsiteX2" fmla="*/ 414338 w 683419"/>
              <a:gd name="connsiteY2" fmla="*/ 0 h 812007"/>
              <a:gd name="connsiteX3" fmla="*/ 271463 w 683419"/>
              <a:gd name="connsiteY3" fmla="*/ 0 h 812007"/>
              <a:gd name="connsiteX4" fmla="*/ 176213 w 683419"/>
              <a:gd name="connsiteY4" fmla="*/ 16669 h 812007"/>
              <a:gd name="connsiteX5" fmla="*/ 59532 w 683419"/>
              <a:gd name="connsiteY5" fmla="*/ 83344 h 812007"/>
              <a:gd name="connsiteX6" fmla="*/ 0 w 683419"/>
              <a:gd name="connsiteY6" fmla="*/ 238125 h 812007"/>
              <a:gd name="connsiteX7" fmla="*/ 14289 w 683419"/>
              <a:gd name="connsiteY7" fmla="*/ 409575 h 812007"/>
              <a:gd name="connsiteX8" fmla="*/ 61913 w 683419"/>
              <a:gd name="connsiteY8" fmla="*/ 600075 h 812007"/>
              <a:gd name="connsiteX9" fmla="*/ 128589 w 683419"/>
              <a:gd name="connsiteY9" fmla="*/ 740568 h 812007"/>
              <a:gd name="connsiteX10" fmla="*/ 176214 w 683419"/>
              <a:gd name="connsiteY10" fmla="*/ 812007 h 812007"/>
              <a:gd name="connsiteX11" fmla="*/ 173832 w 683419"/>
              <a:gd name="connsiteY11" fmla="*/ 812006 h 812007"/>
              <a:gd name="connsiteX0" fmla="*/ 683419 w 683419"/>
              <a:gd name="connsiteY0" fmla="*/ 88107 h 812007"/>
              <a:gd name="connsiteX1" fmla="*/ 545307 w 683419"/>
              <a:gd name="connsiteY1" fmla="*/ 30957 h 812007"/>
              <a:gd name="connsiteX2" fmla="*/ 414338 w 683419"/>
              <a:gd name="connsiteY2" fmla="*/ 0 h 812007"/>
              <a:gd name="connsiteX3" fmla="*/ 271463 w 683419"/>
              <a:gd name="connsiteY3" fmla="*/ 0 h 812007"/>
              <a:gd name="connsiteX4" fmla="*/ 176213 w 683419"/>
              <a:gd name="connsiteY4" fmla="*/ 16669 h 812007"/>
              <a:gd name="connsiteX5" fmla="*/ 59532 w 683419"/>
              <a:gd name="connsiteY5" fmla="*/ 83344 h 812007"/>
              <a:gd name="connsiteX6" fmla="*/ 0 w 683419"/>
              <a:gd name="connsiteY6" fmla="*/ 238125 h 812007"/>
              <a:gd name="connsiteX7" fmla="*/ 14289 w 683419"/>
              <a:gd name="connsiteY7" fmla="*/ 409575 h 812007"/>
              <a:gd name="connsiteX8" fmla="*/ 61913 w 683419"/>
              <a:gd name="connsiteY8" fmla="*/ 600075 h 812007"/>
              <a:gd name="connsiteX9" fmla="*/ 102396 w 683419"/>
              <a:gd name="connsiteY9" fmla="*/ 707231 h 812007"/>
              <a:gd name="connsiteX10" fmla="*/ 176214 w 683419"/>
              <a:gd name="connsiteY10" fmla="*/ 812007 h 812007"/>
              <a:gd name="connsiteX11" fmla="*/ 173832 w 683419"/>
              <a:gd name="connsiteY11" fmla="*/ 812006 h 812007"/>
              <a:gd name="connsiteX0" fmla="*/ 683419 w 683419"/>
              <a:gd name="connsiteY0" fmla="*/ 88107 h 812007"/>
              <a:gd name="connsiteX1" fmla="*/ 545307 w 683419"/>
              <a:gd name="connsiteY1" fmla="*/ 30957 h 812007"/>
              <a:gd name="connsiteX2" fmla="*/ 414338 w 683419"/>
              <a:gd name="connsiteY2" fmla="*/ 0 h 812007"/>
              <a:gd name="connsiteX3" fmla="*/ 271463 w 683419"/>
              <a:gd name="connsiteY3" fmla="*/ 0 h 812007"/>
              <a:gd name="connsiteX4" fmla="*/ 176213 w 683419"/>
              <a:gd name="connsiteY4" fmla="*/ 16669 h 812007"/>
              <a:gd name="connsiteX5" fmla="*/ 59532 w 683419"/>
              <a:gd name="connsiteY5" fmla="*/ 83344 h 812007"/>
              <a:gd name="connsiteX6" fmla="*/ 0 w 683419"/>
              <a:gd name="connsiteY6" fmla="*/ 238125 h 812007"/>
              <a:gd name="connsiteX7" fmla="*/ 14289 w 683419"/>
              <a:gd name="connsiteY7" fmla="*/ 409575 h 812007"/>
              <a:gd name="connsiteX8" fmla="*/ 33338 w 683419"/>
              <a:gd name="connsiteY8" fmla="*/ 540544 h 812007"/>
              <a:gd name="connsiteX9" fmla="*/ 102396 w 683419"/>
              <a:gd name="connsiteY9" fmla="*/ 707231 h 812007"/>
              <a:gd name="connsiteX10" fmla="*/ 176214 w 683419"/>
              <a:gd name="connsiteY10" fmla="*/ 812007 h 812007"/>
              <a:gd name="connsiteX11" fmla="*/ 173832 w 683419"/>
              <a:gd name="connsiteY11" fmla="*/ 812006 h 812007"/>
              <a:gd name="connsiteX0" fmla="*/ 688180 w 688180"/>
              <a:gd name="connsiteY0" fmla="*/ 88107 h 812007"/>
              <a:gd name="connsiteX1" fmla="*/ 550068 w 688180"/>
              <a:gd name="connsiteY1" fmla="*/ 30957 h 812007"/>
              <a:gd name="connsiteX2" fmla="*/ 419099 w 688180"/>
              <a:gd name="connsiteY2" fmla="*/ 0 h 812007"/>
              <a:gd name="connsiteX3" fmla="*/ 276224 w 688180"/>
              <a:gd name="connsiteY3" fmla="*/ 0 h 812007"/>
              <a:gd name="connsiteX4" fmla="*/ 180974 w 688180"/>
              <a:gd name="connsiteY4" fmla="*/ 16669 h 812007"/>
              <a:gd name="connsiteX5" fmla="*/ 64293 w 688180"/>
              <a:gd name="connsiteY5" fmla="*/ 83344 h 812007"/>
              <a:gd name="connsiteX6" fmla="*/ 4761 w 688180"/>
              <a:gd name="connsiteY6" fmla="*/ 238125 h 812007"/>
              <a:gd name="connsiteX7" fmla="*/ 0 w 688180"/>
              <a:gd name="connsiteY7" fmla="*/ 373856 h 812007"/>
              <a:gd name="connsiteX8" fmla="*/ 38099 w 688180"/>
              <a:gd name="connsiteY8" fmla="*/ 540544 h 812007"/>
              <a:gd name="connsiteX9" fmla="*/ 107157 w 688180"/>
              <a:gd name="connsiteY9" fmla="*/ 707231 h 812007"/>
              <a:gd name="connsiteX10" fmla="*/ 180975 w 688180"/>
              <a:gd name="connsiteY10" fmla="*/ 812007 h 812007"/>
              <a:gd name="connsiteX11" fmla="*/ 178593 w 688180"/>
              <a:gd name="connsiteY11" fmla="*/ 812006 h 812007"/>
              <a:gd name="connsiteX0" fmla="*/ 690563 w 690563"/>
              <a:gd name="connsiteY0" fmla="*/ 88107 h 812007"/>
              <a:gd name="connsiteX1" fmla="*/ 552451 w 690563"/>
              <a:gd name="connsiteY1" fmla="*/ 30957 h 812007"/>
              <a:gd name="connsiteX2" fmla="*/ 421482 w 690563"/>
              <a:gd name="connsiteY2" fmla="*/ 0 h 812007"/>
              <a:gd name="connsiteX3" fmla="*/ 278607 w 690563"/>
              <a:gd name="connsiteY3" fmla="*/ 0 h 812007"/>
              <a:gd name="connsiteX4" fmla="*/ 183357 w 690563"/>
              <a:gd name="connsiteY4" fmla="*/ 16669 h 812007"/>
              <a:gd name="connsiteX5" fmla="*/ 66676 w 690563"/>
              <a:gd name="connsiteY5" fmla="*/ 83344 h 812007"/>
              <a:gd name="connsiteX6" fmla="*/ 0 w 690563"/>
              <a:gd name="connsiteY6" fmla="*/ 216694 h 812007"/>
              <a:gd name="connsiteX7" fmla="*/ 2383 w 690563"/>
              <a:gd name="connsiteY7" fmla="*/ 373856 h 812007"/>
              <a:gd name="connsiteX8" fmla="*/ 40482 w 690563"/>
              <a:gd name="connsiteY8" fmla="*/ 540544 h 812007"/>
              <a:gd name="connsiteX9" fmla="*/ 109540 w 690563"/>
              <a:gd name="connsiteY9" fmla="*/ 707231 h 812007"/>
              <a:gd name="connsiteX10" fmla="*/ 183358 w 690563"/>
              <a:gd name="connsiteY10" fmla="*/ 812007 h 812007"/>
              <a:gd name="connsiteX11" fmla="*/ 180976 w 690563"/>
              <a:gd name="connsiteY11" fmla="*/ 812006 h 812007"/>
              <a:gd name="connsiteX0" fmla="*/ 719137 w 719137"/>
              <a:gd name="connsiteY0" fmla="*/ 88107 h 812007"/>
              <a:gd name="connsiteX1" fmla="*/ 581025 w 719137"/>
              <a:gd name="connsiteY1" fmla="*/ 30957 h 812007"/>
              <a:gd name="connsiteX2" fmla="*/ 450056 w 719137"/>
              <a:gd name="connsiteY2" fmla="*/ 0 h 812007"/>
              <a:gd name="connsiteX3" fmla="*/ 307181 w 719137"/>
              <a:gd name="connsiteY3" fmla="*/ 0 h 812007"/>
              <a:gd name="connsiteX4" fmla="*/ 211931 w 719137"/>
              <a:gd name="connsiteY4" fmla="*/ 16669 h 812007"/>
              <a:gd name="connsiteX5" fmla="*/ 95250 w 719137"/>
              <a:gd name="connsiteY5" fmla="*/ 83344 h 812007"/>
              <a:gd name="connsiteX6" fmla="*/ 28574 w 719137"/>
              <a:gd name="connsiteY6" fmla="*/ 216694 h 812007"/>
              <a:gd name="connsiteX7" fmla="*/ 30957 w 719137"/>
              <a:gd name="connsiteY7" fmla="*/ 373856 h 812007"/>
              <a:gd name="connsiteX8" fmla="*/ 0 w 719137"/>
              <a:gd name="connsiteY8" fmla="*/ 514350 h 812007"/>
              <a:gd name="connsiteX9" fmla="*/ 138114 w 719137"/>
              <a:gd name="connsiteY9" fmla="*/ 707231 h 812007"/>
              <a:gd name="connsiteX10" fmla="*/ 211932 w 719137"/>
              <a:gd name="connsiteY10" fmla="*/ 812007 h 812007"/>
              <a:gd name="connsiteX11" fmla="*/ 209550 w 719137"/>
              <a:gd name="connsiteY11" fmla="*/ 812006 h 812007"/>
              <a:gd name="connsiteX0" fmla="*/ 771528 w 771528"/>
              <a:gd name="connsiteY0" fmla="*/ 88107 h 812007"/>
              <a:gd name="connsiteX1" fmla="*/ 633416 w 771528"/>
              <a:gd name="connsiteY1" fmla="*/ 30957 h 812007"/>
              <a:gd name="connsiteX2" fmla="*/ 502447 w 771528"/>
              <a:gd name="connsiteY2" fmla="*/ 0 h 812007"/>
              <a:gd name="connsiteX3" fmla="*/ 359572 w 771528"/>
              <a:gd name="connsiteY3" fmla="*/ 0 h 812007"/>
              <a:gd name="connsiteX4" fmla="*/ 264322 w 771528"/>
              <a:gd name="connsiteY4" fmla="*/ 16669 h 812007"/>
              <a:gd name="connsiteX5" fmla="*/ 147641 w 771528"/>
              <a:gd name="connsiteY5" fmla="*/ 83344 h 812007"/>
              <a:gd name="connsiteX6" fmla="*/ 80965 w 771528"/>
              <a:gd name="connsiteY6" fmla="*/ 216694 h 812007"/>
              <a:gd name="connsiteX7" fmla="*/ 5 w 771528"/>
              <a:gd name="connsiteY7" fmla="*/ 326231 h 812007"/>
              <a:gd name="connsiteX8" fmla="*/ 52391 w 771528"/>
              <a:gd name="connsiteY8" fmla="*/ 514350 h 812007"/>
              <a:gd name="connsiteX9" fmla="*/ 190505 w 771528"/>
              <a:gd name="connsiteY9" fmla="*/ 707231 h 812007"/>
              <a:gd name="connsiteX10" fmla="*/ 264323 w 771528"/>
              <a:gd name="connsiteY10" fmla="*/ 812007 h 812007"/>
              <a:gd name="connsiteX11" fmla="*/ 261941 w 771528"/>
              <a:gd name="connsiteY11" fmla="*/ 812006 h 812007"/>
              <a:gd name="connsiteX0" fmla="*/ 778670 w 778670"/>
              <a:gd name="connsiteY0" fmla="*/ 88107 h 812007"/>
              <a:gd name="connsiteX1" fmla="*/ 640558 w 778670"/>
              <a:gd name="connsiteY1" fmla="*/ 30957 h 812007"/>
              <a:gd name="connsiteX2" fmla="*/ 509589 w 778670"/>
              <a:gd name="connsiteY2" fmla="*/ 0 h 812007"/>
              <a:gd name="connsiteX3" fmla="*/ 366714 w 778670"/>
              <a:gd name="connsiteY3" fmla="*/ 0 h 812007"/>
              <a:gd name="connsiteX4" fmla="*/ 271464 w 778670"/>
              <a:gd name="connsiteY4" fmla="*/ 16669 h 812007"/>
              <a:gd name="connsiteX5" fmla="*/ 154783 w 778670"/>
              <a:gd name="connsiteY5" fmla="*/ 83344 h 812007"/>
              <a:gd name="connsiteX6" fmla="*/ 0 w 778670"/>
              <a:gd name="connsiteY6" fmla="*/ 154782 h 812007"/>
              <a:gd name="connsiteX7" fmla="*/ 7147 w 778670"/>
              <a:gd name="connsiteY7" fmla="*/ 326231 h 812007"/>
              <a:gd name="connsiteX8" fmla="*/ 59533 w 778670"/>
              <a:gd name="connsiteY8" fmla="*/ 514350 h 812007"/>
              <a:gd name="connsiteX9" fmla="*/ 197647 w 778670"/>
              <a:gd name="connsiteY9" fmla="*/ 707231 h 812007"/>
              <a:gd name="connsiteX10" fmla="*/ 271465 w 778670"/>
              <a:gd name="connsiteY10" fmla="*/ 812007 h 812007"/>
              <a:gd name="connsiteX11" fmla="*/ 269083 w 778670"/>
              <a:gd name="connsiteY11" fmla="*/ 812006 h 812007"/>
              <a:gd name="connsiteX0" fmla="*/ 778670 w 778670"/>
              <a:gd name="connsiteY0" fmla="*/ 107157 h 831057"/>
              <a:gd name="connsiteX1" fmla="*/ 640558 w 778670"/>
              <a:gd name="connsiteY1" fmla="*/ 50007 h 831057"/>
              <a:gd name="connsiteX2" fmla="*/ 509589 w 778670"/>
              <a:gd name="connsiteY2" fmla="*/ 19050 h 831057"/>
              <a:gd name="connsiteX3" fmla="*/ 366714 w 778670"/>
              <a:gd name="connsiteY3" fmla="*/ 19050 h 831057"/>
              <a:gd name="connsiteX4" fmla="*/ 271464 w 778670"/>
              <a:gd name="connsiteY4" fmla="*/ 35719 h 831057"/>
              <a:gd name="connsiteX5" fmla="*/ 85727 w 778670"/>
              <a:gd name="connsiteY5" fmla="*/ 0 h 831057"/>
              <a:gd name="connsiteX6" fmla="*/ 0 w 778670"/>
              <a:gd name="connsiteY6" fmla="*/ 173832 h 831057"/>
              <a:gd name="connsiteX7" fmla="*/ 7147 w 778670"/>
              <a:gd name="connsiteY7" fmla="*/ 345281 h 831057"/>
              <a:gd name="connsiteX8" fmla="*/ 59533 w 778670"/>
              <a:gd name="connsiteY8" fmla="*/ 533400 h 831057"/>
              <a:gd name="connsiteX9" fmla="*/ 197647 w 778670"/>
              <a:gd name="connsiteY9" fmla="*/ 726281 h 831057"/>
              <a:gd name="connsiteX10" fmla="*/ 271465 w 778670"/>
              <a:gd name="connsiteY10" fmla="*/ 831057 h 831057"/>
              <a:gd name="connsiteX11" fmla="*/ 269083 w 778670"/>
              <a:gd name="connsiteY11" fmla="*/ 831056 h 831057"/>
              <a:gd name="connsiteX0" fmla="*/ 778670 w 778670"/>
              <a:gd name="connsiteY0" fmla="*/ 135732 h 859632"/>
              <a:gd name="connsiteX1" fmla="*/ 640558 w 778670"/>
              <a:gd name="connsiteY1" fmla="*/ 78582 h 859632"/>
              <a:gd name="connsiteX2" fmla="*/ 509589 w 778670"/>
              <a:gd name="connsiteY2" fmla="*/ 47625 h 859632"/>
              <a:gd name="connsiteX3" fmla="*/ 366714 w 778670"/>
              <a:gd name="connsiteY3" fmla="*/ 47625 h 859632"/>
              <a:gd name="connsiteX4" fmla="*/ 285752 w 778670"/>
              <a:gd name="connsiteY4" fmla="*/ 0 h 859632"/>
              <a:gd name="connsiteX5" fmla="*/ 85727 w 778670"/>
              <a:gd name="connsiteY5" fmla="*/ 28575 h 859632"/>
              <a:gd name="connsiteX6" fmla="*/ 0 w 778670"/>
              <a:gd name="connsiteY6" fmla="*/ 202407 h 859632"/>
              <a:gd name="connsiteX7" fmla="*/ 7147 w 778670"/>
              <a:gd name="connsiteY7" fmla="*/ 373856 h 859632"/>
              <a:gd name="connsiteX8" fmla="*/ 59533 w 778670"/>
              <a:gd name="connsiteY8" fmla="*/ 561975 h 859632"/>
              <a:gd name="connsiteX9" fmla="*/ 197647 w 778670"/>
              <a:gd name="connsiteY9" fmla="*/ 754856 h 859632"/>
              <a:gd name="connsiteX10" fmla="*/ 271465 w 778670"/>
              <a:gd name="connsiteY10" fmla="*/ 859632 h 859632"/>
              <a:gd name="connsiteX11" fmla="*/ 269083 w 778670"/>
              <a:gd name="connsiteY11" fmla="*/ 859631 h 859632"/>
              <a:gd name="connsiteX0" fmla="*/ 778670 w 778670"/>
              <a:gd name="connsiteY0" fmla="*/ 135732 h 859632"/>
              <a:gd name="connsiteX1" fmla="*/ 640558 w 778670"/>
              <a:gd name="connsiteY1" fmla="*/ 78582 h 859632"/>
              <a:gd name="connsiteX2" fmla="*/ 509589 w 778670"/>
              <a:gd name="connsiteY2" fmla="*/ 47625 h 859632"/>
              <a:gd name="connsiteX3" fmla="*/ 381002 w 778670"/>
              <a:gd name="connsiteY3" fmla="*/ 7144 h 859632"/>
              <a:gd name="connsiteX4" fmla="*/ 285752 w 778670"/>
              <a:gd name="connsiteY4" fmla="*/ 0 h 859632"/>
              <a:gd name="connsiteX5" fmla="*/ 85727 w 778670"/>
              <a:gd name="connsiteY5" fmla="*/ 28575 h 859632"/>
              <a:gd name="connsiteX6" fmla="*/ 0 w 778670"/>
              <a:gd name="connsiteY6" fmla="*/ 202407 h 859632"/>
              <a:gd name="connsiteX7" fmla="*/ 7147 w 778670"/>
              <a:gd name="connsiteY7" fmla="*/ 373856 h 859632"/>
              <a:gd name="connsiteX8" fmla="*/ 59533 w 778670"/>
              <a:gd name="connsiteY8" fmla="*/ 561975 h 859632"/>
              <a:gd name="connsiteX9" fmla="*/ 197647 w 778670"/>
              <a:gd name="connsiteY9" fmla="*/ 754856 h 859632"/>
              <a:gd name="connsiteX10" fmla="*/ 271465 w 778670"/>
              <a:gd name="connsiteY10" fmla="*/ 859632 h 859632"/>
              <a:gd name="connsiteX11" fmla="*/ 269083 w 778670"/>
              <a:gd name="connsiteY11" fmla="*/ 859631 h 859632"/>
              <a:gd name="connsiteX0" fmla="*/ 778670 w 778670"/>
              <a:gd name="connsiteY0" fmla="*/ 135732 h 859632"/>
              <a:gd name="connsiteX1" fmla="*/ 640558 w 778670"/>
              <a:gd name="connsiteY1" fmla="*/ 78582 h 859632"/>
              <a:gd name="connsiteX2" fmla="*/ 540545 w 778670"/>
              <a:gd name="connsiteY2" fmla="*/ 0 h 859632"/>
              <a:gd name="connsiteX3" fmla="*/ 381002 w 778670"/>
              <a:gd name="connsiteY3" fmla="*/ 7144 h 859632"/>
              <a:gd name="connsiteX4" fmla="*/ 285752 w 778670"/>
              <a:gd name="connsiteY4" fmla="*/ 0 h 859632"/>
              <a:gd name="connsiteX5" fmla="*/ 85727 w 778670"/>
              <a:gd name="connsiteY5" fmla="*/ 28575 h 859632"/>
              <a:gd name="connsiteX6" fmla="*/ 0 w 778670"/>
              <a:gd name="connsiteY6" fmla="*/ 202407 h 859632"/>
              <a:gd name="connsiteX7" fmla="*/ 7147 w 778670"/>
              <a:gd name="connsiteY7" fmla="*/ 373856 h 859632"/>
              <a:gd name="connsiteX8" fmla="*/ 59533 w 778670"/>
              <a:gd name="connsiteY8" fmla="*/ 561975 h 859632"/>
              <a:gd name="connsiteX9" fmla="*/ 197647 w 778670"/>
              <a:gd name="connsiteY9" fmla="*/ 754856 h 859632"/>
              <a:gd name="connsiteX10" fmla="*/ 271465 w 778670"/>
              <a:gd name="connsiteY10" fmla="*/ 859632 h 859632"/>
              <a:gd name="connsiteX11" fmla="*/ 269083 w 778670"/>
              <a:gd name="connsiteY11" fmla="*/ 859631 h 859632"/>
              <a:gd name="connsiteX0" fmla="*/ 778670 w 778670"/>
              <a:gd name="connsiteY0" fmla="*/ 135732 h 859632"/>
              <a:gd name="connsiteX1" fmla="*/ 659608 w 778670"/>
              <a:gd name="connsiteY1" fmla="*/ 26195 h 859632"/>
              <a:gd name="connsiteX2" fmla="*/ 540545 w 778670"/>
              <a:gd name="connsiteY2" fmla="*/ 0 h 859632"/>
              <a:gd name="connsiteX3" fmla="*/ 381002 w 778670"/>
              <a:gd name="connsiteY3" fmla="*/ 7144 h 859632"/>
              <a:gd name="connsiteX4" fmla="*/ 285752 w 778670"/>
              <a:gd name="connsiteY4" fmla="*/ 0 h 859632"/>
              <a:gd name="connsiteX5" fmla="*/ 85727 w 778670"/>
              <a:gd name="connsiteY5" fmla="*/ 28575 h 859632"/>
              <a:gd name="connsiteX6" fmla="*/ 0 w 778670"/>
              <a:gd name="connsiteY6" fmla="*/ 202407 h 859632"/>
              <a:gd name="connsiteX7" fmla="*/ 7147 w 778670"/>
              <a:gd name="connsiteY7" fmla="*/ 373856 h 859632"/>
              <a:gd name="connsiteX8" fmla="*/ 59533 w 778670"/>
              <a:gd name="connsiteY8" fmla="*/ 561975 h 859632"/>
              <a:gd name="connsiteX9" fmla="*/ 197647 w 778670"/>
              <a:gd name="connsiteY9" fmla="*/ 754856 h 859632"/>
              <a:gd name="connsiteX10" fmla="*/ 271465 w 778670"/>
              <a:gd name="connsiteY10" fmla="*/ 859632 h 859632"/>
              <a:gd name="connsiteX11" fmla="*/ 269083 w 778670"/>
              <a:gd name="connsiteY11" fmla="*/ 859631 h 859632"/>
              <a:gd name="connsiteX0" fmla="*/ 814388 w 814388"/>
              <a:gd name="connsiteY0" fmla="*/ 92869 h 859632"/>
              <a:gd name="connsiteX1" fmla="*/ 659608 w 814388"/>
              <a:gd name="connsiteY1" fmla="*/ 26195 h 859632"/>
              <a:gd name="connsiteX2" fmla="*/ 540545 w 814388"/>
              <a:gd name="connsiteY2" fmla="*/ 0 h 859632"/>
              <a:gd name="connsiteX3" fmla="*/ 381002 w 814388"/>
              <a:gd name="connsiteY3" fmla="*/ 7144 h 859632"/>
              <a:gd name="connsiteX4" fmla="*/ 285752 w 814388"/>
              <a:gd name="connsiteY4" fmla="*/ 0 h 859632"/>
              <a:gd name="connsiteX5" fmla="*/ 85727 w 814388"/>
              <a:gd name="connsiteY5" fmla="*/ 28575 h 859632"/>
              <a:gd name="connsiteX6" fmla="*/ 0 w 814388"/>
              <a:gd name="connsiteY6" fmla="*/ 202407 h 859632"/>
              <a:gd name="connsiteX7" fmla="*/ 7147 w 814388"/>
              <a:gd name="connsiteY7" fmla="*/ 373856 h 859632"/>
              <a:gd name="connsiteX8" fmla="*/ 59533 w 814388"/>
              <a:gd name="connsiteY8" fmla="*/ 561975 h 859632"/>
              <a:gd name="connsiteX9" fmla="*/ 197647 w 814388"/>
              <a:gd name="connsiteY9" fmla="*/ 754856 h 859632"/>
              <a:gd name="connsiteX10" fmla="*/ 271465 w 814388"/>
              <a:gd name="connsiteY10" fmla="*/ 859632 h 859632"/>
              <a:gd name="connsiteX11" fmla="*/ 269083 w 814388"/>
              <a:gd name="connsiteY11" fmla="*/ 859631 h 859632"/>
              <a:gd name="connsiteX0" fmla="*/ 814388 w 814388"/>
              <a:gd name="connsiteY0" fmla="*/ 92869 h 859632"/>
              <a:gd name="connsiteX1" fmla="*/ 659608 w 814388"/>
              <a:gd name="connsiteY1" fmla="*/ 26195 h 859632"/>
              <a:gd name="connsiteX2" fmla="*/ 540545 w 814388"/>
              <a:gd name="connsiteY2" fmla="*/ 0 h 859632"/>
              <a:gd name="connsiteX3" fmla="*/ 381002 w 814388"/>
              <a:gd name="connsiteY3" fmla="*/ 7144 h 859632"/>
              <a:gd name="connsiteX4" fmla="*/ 257177 w 814388"/>
              <a:gd name="connsiteY4" fmla="*/ 4763 h 859632"/>
              <a:gd name="connsiteX5" fmla="*/ 85727 w 814388"/>
              <a:gd name="connsiteY5" fmla="*/ 28575 h 859632"/>
              <a:gd name="connsiteX6" fmla="*/ 0 w 814388"/>
              <a:gd name="connsiteY6" fmla="*/ 202407 h 859632"/>
              <a:gd name="connsiteX7" fmla="*/ 7147 w 814388"/>
              <a:gd name="connsiteY7" fmla="*/ 373856 h 859632"/>
              <a:gd name="connsiteX8" fmla="*/ 59533 w 814388"/>
              <a:gd name="connsiteY8" fmla="*/ 561975 h 859632"/>
              <a:gd name="connsiteX9" fmla="*/ 197647 w 814388"/>
              <a:gd name="connsiteY9" fmla="*/ 754856 h 859632"/>
              <a:gd name="connsiteX10" fmla="*/ 271465 w 814388"/>
              <a:gd name="connsiteY10" fmla="*/ 859632 h 859632"/>
              <a:gd name="connsiteX11" fmla="*/ 269083 w 814388"/>
              <a:gd name="connsiteY11" fmla="*/ 859631 h 859632"/>
              <a:gd name="connsiteX0" fmla="*/ 814388 w 814388"/>
              <a:gd name="connsiteY0" fmla="*/ 92869 h 859632"/>
              <a:gd name="connsiteX1" fmla="*/ 659608 w 814388"/>
              <a:gd name="connsiteY1" fmla="*/ 26195 h 859632"/>
              <a:gd name="connsiteX2" fmla="*/ 540545 w 814388"/>
              <a:gd name="connsiteY2" fmla="*/ 0 h 859632"/>
              <a:gd name="connsiteX3" fmla="*/ 381002 w 814388"/>
              <a:gd name="connsiteY3" fmla="*/ 7144 h 859632"/>
              <a:gd name="connsiteX4" fmla="*/ 257177 w 814388"/>
              <a:gd name="connsiteY4" fmla="*/ 4763 h 859632"/>
              <a:gd name="connsiteX5" fmla="*/ 83346 w 814388"/>
              <a:gd name="connsiteY5" fmla="*/ 47625 h 859632"/>
              <a:gd name="connsiteX6" fmla="*/ 0 w 814388"/>
              <a:gd name="connsiteY6" fmla="*/ 202407 h 859632"/>
              <a:gd name="connsiteX7" fmla="*/ 7147 w 814388"/>
              <a:gd name="connsiteY7" fmla="*/ 373856 h 859632"/>
              <a:gd name="connsiteX8" fmla="*/ 59533 w 814388"/>
              <a:gd name="connsiteY8" fmla="*/ 561975 h 859632"/>
              <a:gd name="connsiteX9" fmla="*/ 197647 w 814388"/>
              <a:gd name="connsiteY9" fmla="*/ 754856 h 859632"/>
              <a:gd name="connsiteX10" fmla="*/ 271465 w 814388"/>
              <a:gd name="connsiteY10" fmla="*/ 859632 h 859632"/>
              <a:gd name="connsiteX11" fmla="*/ 269083 w 814388"/>
              <a:gd name="connsiteY11" fmla="*/ 859631 h 859632"/>
              <a:gd name="connsiteX0" fmla="*/ 814388 w 814388"/>
              <a:gd name="connsiteY0" fmla="*/ 92869 h 859632"/>
              <a:gd name="connsiteX1" fmla="*/ 659608 w 814388"/>
              <a:gd name="connsiteY1" fmla="*/ 26195 h 859632"/>
              <a:gd name="connsiteX2" fmla="*/ 540545 w 814388"/>
              <a:gd name="connsiteY2" fmla="*/ 0 h 859632"/>
              <a:gd name="connsiteX3" fmla="*/ 381002 w 814388"/>
              <a:gd name="connsiteY3" fmla="*/ 7144 h 859632"/>
              <a:gd name="connsiteX4" fmla="*/ 257177 w 814388"/>
              <a:gd name="connsiteY4" fmla="*/ 4763 h 859632"/>
              <a:gd name="connsiteX5" fmla="*/ 83346 w 814388"/>
              <a:gd name="connsiteY5" fmla="*/ 47625 h 859632"/>
              <a:gd name="connsiteX6" fmla="*/ 0 w 814388"/>
              <a:gd name="connsiteY6" fmla="*/ 202407 h 859632"/>
              <a:gd name="connsiteX7" fmla="*/ 7147 w 814388"/>
              <a:gd name="connsiteY7" fmla="*/ 373856 h 859632"/>
              <a:gd name="connsiteX8" fmla="*/ 59533 w 814388"/>
              <a:gd name="connsiteY8" fmla="*/ 561975 h 859632"/>
              <a:gd name="connsiteX9" fmla="*/ 197647 w 814388"/>
              <a:gd name="connsiteY9" fmla="*/ 754856 h 859632"/>
              <a:gd name="connsiteX10" fmla="*/ 271465 w 814388"/>
              <a:gd name="connsiteY10" fmla="*/ 859632 h 859632"/>
              <a:gd name="connsiteX11" fmla="*/ 269083 w 814388"/>
              <a:gd name="connsiteY11" fmla="*/ 859631 h 859632"/>
              <a:gd name="connsiteX0" fmla="*/ 814388 w 814388"/>
              <a:gd name="connsiteY0" fmla="*/ 92869 h 859632"/>
              <a:gd name="connsiteX1" fmla="*/ 659608 w 814388"/>
              <a:gd name="connsiteY1" fmla="*/ 26195 h 859632"/>
              <a:gd name="connsiteX2" fmla="*/ 540545 w 814388"/>
              <a:gd name="connsiteY2" fmla="*/ 0 h 859632"/>
              <a:gd name="connsiteX3" fmla="*/ 381002 w 814388"/>
              <a:gd name="connsiteY3" fmla="*/ 7144 h 859632"/>
              <a:gd name="connsiteX4" fmla="*/ 257177 w 814388"/>
              <a:gd name="connsiteY4" fmla="*/ 4763 h 859632"/>
              <a:gd name="connsiteX5" fmla="*/ 83346 w 814388"/>
              <a:gd name="connsiteY5" fmla="*/ 47625 h 859632"/>
              <a:gd name="connsiteX6" fmla="*/ 0 w 814388"/>
              <a:gd name="connsiteY6" fmla="*/ 202407 h 859632"/>
              <a:gd name="connsiteX7" fmla="*/ 7147 w 814388"/>
              <a:gd name="connsiteY7" fmla="*/ 373856 h 859632"/>
              <a:gd name="connsiteX8" fmla="*/ 59533 w 814388"/>
              <a:gd name="connsiteY8" fmla="*/ 561975 h 859632"/>
              <a:gd name="connsiteX9" fmla="*/ 197647 w 814388"/>
              <a:gd name="connsiteY9" fmla="*/ 754856 h 859632"/>
              <a:gd name="connsiteX10" fmla="*/ 271465 w 814388"/>
              <a:gd name="connsiteY10" fmla="*/ 859632 h 859632"/>
              <a:gd name="connsiteX11" fmla="*/ 269083 w 814388"/>
              <a:gd name="connsiteY11" fmla="*/ 859631 h 859632"/>
              <a:gd name="connsiteX0" fmla="*/ 814388 w 814388"/>
              <a:gd name="connsiteY0" fmla="*/ 93514 h 860277"/>
              <a:gd name="connsiteX1" fmla="*/ 659608 w 814388"/>
              <a:gd name="connsiteY1" fmla="*/ 26840 h 860277"/>
              <a:gd name="connsiteX2" fmla="*/ 540545 w 814388"/>
              <a:gd name="connsiteY2" fmla="*/ 645 h 860277"/>
              <a:gd name="connsiteX3" fmla="*/ 381002 w 814388"/>
              <a:gd name="connsiteY3" fmla="*/ 7789 h 860277"/>
              <a:gd name="connsiteX4" fmla="*/ 257177 w 814388"/>
              <a:gd name="connsiteY4" fmla="*/ 5408 h 860277"/>
              <a:gd name="connsiteX5" fmla="*/ 83346 w 814388"/>
              <a:gd name="connsiteY5" fmla="*/ 48270 h 860277"/>
              <a:gd name="connsiteX6" fmla="*/ 0 w 814388"/>
              <a:gd name="connsiteY6" fmla="*/ 203052 h 860277"/>
              <a:gd name="connsiteX7" fmla="*/ 7147 w 814388"/>
              <a:gd name="connsiteY7" fmla="*/ 374501 h 860277"/>
              <a:gd name="connsiteX8" fmla="*/ 59533 w 814388"/>
              <a:gd name="connsiteY8" fmla="*/ 562620 h 860277"/>
              <a:gd name="connsiteX9" fmla="*/ 197647 w 814388"/>
              <a:gd name="connsiteY9" fmla="*/ 755501 h 860277"/>
              <a:gd name="connsiteX10" fmla="*/ 271465 w 814388"/>
              <a:gd name="connsiteY10" fmla="*/ 860277 h 860277"/>
              <a:gd name="connsiteX11" fmla="*/ 269083 w 814388"/>
              <a:gd name="connsiteY11" fmla="*/ 860276 h 860277"/>
              <a:gd name="connsiteX0" fmla="*/ 814388 w 814388"/>
              <a:gd name="connsiteY0" fmla="*/ 93514 h 860277"/>
              <a:gd name="connsiteX1" fmla="*/ 659608 w 814388"/>
              <a:gd name="connsiteY1" fmla="*/ 26840 h 860277"/>
              <a:gd name="connsiteX2" fmla="*/ 540545 w 814388"/>
              <a:gd name="connsiteY2" fmla="*/ 645 h 860277"/>
              <a:gd name="connsiteX3" fmla="*/ 381002 w 814388"/>
              <a:gd name="connsiteY3" fmla="*/ 7789 h 860277"/>
              <a:gd name="connsiteX4" fmla="*/ 257177 w 814388"/>
              <a:gd name="connsiteY4" fmla="*/ 5408 h 860277"/>
              <a:gd name="connsiteX5" fmla="*/ 83346 w 814388"/>
              <a:gd name="connsiteY5" fmla="*/ 48270 h 860277"/>
              <a:gd name="connsiteX6" fmla="*/ 0 w 814388"/>
              <a:gd name="connsiteY6" fmla="*/ 203052 h 860277"/>
              <a:gd name="connsiteX7" fmla="*/ 7147 w 814388"/>
              <a:gd name="connsiteY7" fmla="*/ 374501 h 860277"/>
              <a:gd name="connsiteX8" fmla="*/ 59533 w 814388"/>
              <a:gd name="connsiteY8" fmla="*/ 562620 h 860277"/>
              <a:gd name="connsiteX9" fmla="*/ 197647 w 814388"/>
              <a:gd name="connsiteY9" fmla="*/ 755501 h 860277"/>
              <a:gd name="connsiteX10" fmla="*/ 271465 w 814388"/>
              <a:gd name="connsiteY10" fmla="*/ 860277 h 860277"/>
              <a:gd name="connsiteX11" fmla="*/ 269083 w 814388"/>
              <a:gd name="connsiteY11" fmla="*/ 860276 h 860277"/>
              <a:gd name="connsiteX0" fmla="*/ 814388 w 814388"/>
              <a:gd name="connsiteY0" fmla="*/ 100161 h 866924"/>
              <a:gd name="connsiteX1" fmla="*/ 659608 w 814388"/>
              <a:gd name="connsiteY1" fmla="*/ 33487 h 866924"/>
              <a:gd name="connsiteX2" fmla="*/ 540545 w 814388"/>
              <a:gd name="connsiteY2" fmla="*/ 7292 h 866924"/>
              <a:gd name="connsiteX3" fmla="*/ 383383 w 814388"/>
              <a:gd name="connsiteY3" fmla="*/ 148 h 866924"/>
              <a:gd name="connsiteX4" fmla="*/ 257177 w 814388"/>
              <a:gd name="connsiteY4" fmla="*/ 12055 h 866924"/>
              <a:gd name="connsiteX5" fmla="*/ 83346 w 814388"/>
              <a:gd name="connsiteY5" fmla="*/ 54917 h 866924"/>
              <a:gd name="connsiteX6" fmla="*/ 0 w 814388"/>
              <a:gd name="connsiteY6" fmla="*/ 209699 h 866924"/>
              <a:gd name="connsiteX7" fmla="*/ 7147 w 814388"/>
              <a:gd name="connsiteY7" fmla="*/ 381148 h 866924"/>
              <a:gd name="connsiteX8" fmla="*/ 59533 w 814388"/>
              <a:gd name="connsiteY8" fmla="*/ 569267 h 866924"/>
              <a:gd name="connsiteX9" fmla="*/ 197647 w 814388"/>
              <a:gd name="connsiteY9" fmla="*/ 762148 h 866924"/>
              <a:gd name="connsiteX10" fmla="*/ 271465 w 814388"/>
              <a:gd name="connsiteY10" fmla="*/ 866924 h 866924"/>
              <a:gd name="connsiteX11" fmla="*/ 269083 w 814388"/>
              <a:gd name="connsiteY11" fmla="*/ 866923 h 866924"/>
              <a:gd name="connsiteX0" fmla="*/ 814388 w 814388"/>
              <a:gd name="connsiteY0" fmla="*/ 100116 h 866879"/>
              <a:gd name="connsiteX1" fmla="*/ 659608 w 814388"/>
              <a:gd name="connsiteY1" fmla="*/ 23917 h 866879"/>
              <a:gd name="connsiteX2" fmla="*/ 540545 w 814388"/>
              <a:gd name="connsiteY2" fmla="*/ 7247 h 866879"/>
              <a:gd name="connsiteX3" fmla="*/ 383383 w 814388"/>
              <a:gd name="connsiteY3" fmla="*/ 103 h 866879"/>
              <a:gd name="connsiteX4" fmla="*/ 257177 w 814388"/>
              <a:gd name="connsiteY4" fmla="*/ 12010 h 866879"/>
              <a:gd name="connsiteX5" fmla="*/ 83346 w 814388"/>
              <a:gd name="connsiteY5" fmla="*/ 54872 h 866879"/>
              <a:gd name="connsiteX6" fmla="*/ 0 w 814388"/>
              <a:gd name="connsiteY6" fmla="*/ 209654 h 866879"/>
              <a:gd name="connsiteX7" fmla="*/ 7147 w 814388"/>
              <a:gd name="connsiteY7" fmla="*/ 381103 h 866879"/>
              <a:gd name="connsiteX8" fmla="*/ 59533 w 814388"/>
              <a:gd name="connsiteY8" fmla="*/ 569222 h 866879"/>
              <a:gd name="connsiteX9" fmla="*/ 197647 w 814388"/>
              <a:gd name="connsiteY9" fmla="*/ 762103 h 866879"/>
              <a:gd name="connsiteX10" fmla="*/ 271465 w 814388"/>
              <a:gd name="connsiteY10" fmla="*/ 866879 h 866879"/>
              <a:gd name="connsiteX11" fmla="*/ 269083 w 814388"/>
              <a:gd name="connsiteY11" fmla="*/ 866878 h 866879"/>
              <a:gd name="connsiteX0" fmla="*/ 783432 w 783432"/>
              <a:gd name="connsiteY0" fmla="*/ 38203 h 866879"/>
              <a:gd name="connsiteX1" fmla="*/ 659608 w 783432"/>
              <a:gd name="connsiteY1" fmla="*/ 23917 h 866879"/>
              <a:gd name="connsiteX2" fmla="*/ 540545 w 783432"/>
              <a:gd name="connsiteY2" fmla="*/ 7247 h 866879"/>
              <a:gd name="connsiteX3" fmla="*/ 383383 w 783432"/>
              <a:gd name="connsiteY3" fmla="*/ 103 h 866879"/>
              <a:gd name="connsiteX4" fmla="*/ 257177 w 783432"/>
              <a:gd name="connsiteY4" fmla="*/ 12010 h 866879"/>
              <a:gd name="connsiteX5" fmla="*/ 83346 w 783432"/>
              <a:gd name="connsiteY5" fmla="*/ 54872 h 866879"/>
              <a:gd name="connsiteX6" fmla="*/ 0 w 783432"/>
              <a:gd name="connsiteY6" fmla="*/ 209654 h 866879"/>
              <a:gd name="connsiteX7" fmla="*/ 7147 w 783432"/>
              <a:gd name="connsiteY7" fmla="*/ 381103 h 866879"/>
              <a:gd name="connsiteX8" fmla="*/ 59533 w 783432"/>
              <a:gd name="connsiteY8" fmla="*/ 569222 h 866879"/>
              <a:gd name="connsiteX9" fmla="*/ 197647 w 783432"/>
              <a:gd name="connsiteY9" fmla="*/ 762103 h 866879"/>
              <a:gd name="connsiteX10" fmla="*/ 271465 w 783432"/>
              <a:gd name="connsiteY10" fmla="*/ 866879 h 866879"/>
              <a:gd name="connsiteX11" fmla="*/ 269083 w 783432"/>
              <a:gd name="connsiteY11" fmla="*/ 866878 h 866879"/>
              <a:gd name="connsiteX0" fmla="*/ 783432 w 783432"/>
              <a:gd name="connsiteY0" fmla="*/ 38203 h 866879"/>
              <a:gd name="connsiteX1" fmla="*/ 659608 w 783432"/>
              <a:gd name="connsiteY1" fmla="*/ 23917 h 866879"/>
              <a:gd name="connsiteX2" fmla="*/ 540545 w 783432"/>
              <a:gd name="connsiteY2" fmla="*/ 7247 h 866879"/>
              <a:gd name="connsiteX3" fmla="*/ 383383 w 783432"/>
              <a:gd name="connsiteY3" fmla="*/ 103 h 866879"/>
              <a:gd name="connsiteX4" fmla="*/ 257177 w 783432"/>
              <a:gd name="connsiteY4" fmla="*/ 12010 h 866879"/>
              <a:gd name="connsiteX5" fmla="*/ 83346 w 783432"/>
              <a:gd name="connsiteY5" fmla="*/ 54872 h 866879"/>
              <a:gd name="connsiteX6" fmla="*/ 0 w 783432"/>
              <a:gd name="connsiteY6" fmla="*/ 209654 h 866879"/>
              <a:gd name="connsiteX7" fmla="*/ 7147 w 783432"/>
              <a:gd name="connsiteY7" fmla="*/ 381103 h 866879"/>
              <a:gd name="connsiteX8" fmla="*/ 59533 w 783432"/>
              <a:gd name="connsiteY8" fmla="*/ 569222 h 866879"/>
              <a:gd name="connsiteX9" fmla="*/ 197647 w 783432"/>
              <a:gd name="connsiteY9" fmla="*/ 762103 h 866879"/>
              <a:gd name="connsiteX10" fmla="*/ 271465 w 783432"/>
              <a:gd name="connsiteY10" fmla="*/ 866879 h 866879"/>
              <a:gd name="connsiteX11" fmla="*/ 269083 w 783432"/>
              <a:gd name="connsiteY11" fmla="*/ 866878 h 866879"/>
              <a:gd name="connsiteX0" fmla="*/ 781051 w 781051"/>
              <a:gd name="connsiteY0" fmla="*/ 71540 h 866879"/>
              <a:gd name="connsiteX1" fmla="*/ 659608 w 781051"/>
              <a:gd name="connsiteY1" fmla="*/ 23917 h 866879"/>
              <a:gd name="connsiteX2" fmla="*/ 540545 w 781051"/>
              <a:gd name="connsiteY2" fmla="*/ 7247 h 866879"/>
              <a:gd name="connsiteX3" fmla="*/ 383383 w 781051"/>
              <a:gd name="connsiteY3" fmla="*/ 103 h 866879"/>
              <a:gd name="connsiteX4" fmla="*/ 257177 w 781051"/>
              <a:gd name="connsiteY4" fmla="*/ 12010 h 866879"/>
              <a:gd name="connsiteX5" fmla="*/ 83346 w 781051"/>
              <a:gd name="connsiteY5" fmla="*/ 54872 h 866879"/>
              <a:gd name="connsiteX6" fmla="*/ 0 w 781051"/>
              <a:gd name="connsiteY6" fmla="*/ 209654 h 866879"/>
              <a:gd name="connsiteX7" fmla="*/ 7147 w 781051"/>
              <a:gd name="connsiteY7" fmla="*/ 381103 h 866879"/>
              <a:gd name="connsiteX8" fmla="*/ 59533 w 781051"/>
              <a:gd name="connsiteY8" fmla="*/ 569222 h 866879"/>
              <a:gd name="connsiteX9" fmla="*/ 197647 w 781051"/>
              <a:gd name="connsiteY9" fmla="*/ 762103 h 866879"/>
              <a:gd name="connsiteX10" fmla="*/ 271465 w 781051"/>
              <a:gd name="connsiteY10" fmla="*/ 866879 h 866879"/>
              <a:gd name="connsiteX11" fmla="*/ 269083 w 781051"/>
              <a:gd name="connsiteY11" fmla="*/ 866878 h 866879"/>
              <a:gd name="connsiteX0" fmla="*/ 781051 w 781051"/>
              <a:gd name="connsiteY0" fmla="*/ 93388 h 888727"/>
              <a:gd name="connsiteX1" fmla="*/ 659608 w 781051"/>
              <a:gd name="connsiteY1" fmla="*/ 45765 h 888727"/>
              <a:gd name="connsiteX2" fmla="*/ 500064 w 781051"/>
              <a:gd name="connsiteY2" fmla="*/ 520 h 888727"/>
              <a:gd name="connsiteX3" fmla="*/ 383383 w 781051"/>
              <a:gd name="connsiteY3" fmla="*/ 21951 h 888727"/>
              <a:gd name="connsiteX4" fmla="*/ 257177 w 781051"/>
              <a:gd name="connsiteY4" fmla="*/ 33858 h 888727"/>
              <a:gd name="connsiteX5" fmla="*/ 83346 w 781051"/>
              <a:gd name="connsiteY5" fmla="*/ 76720 h 888727"/>
              <a:gd name="connsiteX6" fmla="*/ 0 w 781051"/>
              <a:gd name="connsiteY6" fmla="*/ 231502 h 888727"/>
              <a:gd name="connsiteX7" fmla="*/ 7147 w 781051"/>
              <a:gd name="connsiteY7" fmla="*/ 402951 h 888727"/>
              <a:gd name="connsiteX8" fmla="*/ 59533 w 781051"/>
              <a:gd name="connsiteY8" fmla="*/ 591070 h 888727"/>
              <a:gd name="connsiteX9" fmla="*/ 197647 w 781051"/>
              <a:gd name="connsiteY9" fmla="*/ 783951 h 888727"/>
              <a:gd name="connsiteX10" fmla="*/ 271465 w 781051"/>
              <a:gd name="connsiteY10" fmla="*/ 888727 h 888727"/>
              <a:gd name="connsiteX11" fmla="*/ 269083 w 781051"/>
              <a:gd name="connsiteY11" fmla="*/ 888726 h 888727"/>
              <a:gd name="connsiteX0" fmla="*/ 781051 w 781051"/>
              <a:gd name="connsiteY0" fmla="*/ 98658 h 893997"/>
              <a:gd name="connsiteX1" fmla="*/ 659608 w 781051"/>
              <a:gd name="connsiteY1" fmla="*/ 51035 h 893997"/>
              <a:gd name="connsiteX2" fmla="*/ 500064 w 781051"/>
              <a:gd name="connsiteY2" fmla="*/ 5790 h 893997"/>
              <a:gd name="connsiteX3" fmla="*/ 352428 w 781051"/>
              <a:gd name="connsiteY3" fmla="*/ 2928 h 893997"/>
              <a:gd name="connsiteX4" fmla="*/ 383383 w 781051"/>
              <a:gd name="connsiteY4" fmla="*/ 27221 h 893997"/>
              <a:gd name="connsiteX5" fmla="*/ 257177 w 781051"/>
              <a:gd name="connsiteY5" fmla="*/ 39128 h 893997"/>
              <a:gd name="connsiteX6" fmla="*/ 83346 w 781051"/>
              <a:gd name="connsiteY6" fmla="*/ 81990 h 893997"/>
              <a:gd name="connsiteX7" fmla="*/ 0 w 781051"/>
              <a:gd name="connsiteY7" fmla="*/ 236772 h 893997"/>
              <a:gd name="connsiteX8" fmla="*/ 7147 w 781051"/>
              <a:gd name="connsiteY8" fmla="*/ 408221 h 893997"/>
              <a:gd name="connsiteX9" fmla="*/ 59533 w 781051"/>
              <a:gd name="connsiteY9" fmla="*/ 596340 h 893997"/>
              <a:gd name="connsiteX10" fmla="*/ 197647 w 781051"/>
              <a:gd name="connsiteY10" fmla="*/ 789221 h 893997"/>
              <a:gd name="connsiteX11" fmla="*/ 271465 w 781051"/>
              <a:gd name="connsiteY11" fmla="*/ 893997 h 893997"/>
              <a:gd name="connsiteX12" fmla="*/ 269083 w 781051"/>
              <a:gd name="connsiteY12" fmla="*/ 893996 h 893997"/>
              <a:gd name="connsiteX0" fmla="*/ 781051 w 781051"/>
              <a:gd name="connsiteY0" fmla="*/ 98658 h 893997"/>
              <a:gd name="connsiteX1" fmla="*/ 659608 w 781051"/>
              <a:gd name="connsiteY1" fmla="*/ 51035 h 893997"/>
              <a:gd name="connsiteX2" fmla="*/ 500064 w 781051"/>
              <a:gd name="connsiteY2" fmla="*/ 5790 h 893997"/>
              <a:gd name="connsiteX3" fmla="*/ 352428 w 781051"/>
              <a:gd name="connsiteY3" fmla="*/ 2928 h 893997"/>
              <a:gd name="connsiteX4" fmla="*/ 383383 w 781051"/>
              <a:gd name="connsiteY4" fmla="*/ 27221 h 893997"/>
              <a:gd name="connsiteX5" fmla="*/ 254795 w 781051"/>
              <a:gd name="connsiteY5" fmla="*/ 12934 h 893997"/>
              <a:gd name="connsiteX6" fmla="*/ 83346 w 781051"/>
              <a:gd name="connsiteY6" fmla="*/ 81990 h 893997"/>
              <a:gd name="connsiteX7" fmla="*/ 0 w 781051"/>
              <a:gd name="connsiteY7" fmla="*/ 236772 h 893997"/>
              <a:gd name="connsiteX8" fmla="*/ 7147 w 781051"/>
              <a:gd name="connsiteY8" fmla="*/ 408221 h 893997"/>
              <a:gd name="connsiteX9" fmla="*/ 59533 w 781051"/>
              <a:gd name="connsiteY9" fmla="*/ 596340 h 893997"/>
              <a:gd name="connsiteX10" fmla="*/ 197647 w 781051"/>
              <a:gd name="connsiteY10" fmla="*/ 789221 h 893997"/>
              <a:gd name="connsiteX11" fmla="*/ 271465 w 781051"/>
              <a:gd name="connsiteY11" fmla="*/ 893997 h 893997"/>
              <a:gd name="connsiteX12" fmla="*/ 269083 w 781051"/>
              <a:gd name="connsiteY12" fmla="*/ 893996 h 893997"/>
              <a:gd name="connsiteX0" fmla="*/ 781051 w 781051"/>
              <a:gd name="connsiteY0" fmla="*/ 97765 h 893104"/>
              <a:gd name="connsiteX1" fmla="*/ 659608 w 781051"/>
              <a:gd name="connsiteY1" fmla="*/ 50142 h 893104"/>
              <a:gd name="connsiteX2" fmla="*/ 500064 w 781051"/>
              <a:gd name="connsiteY2" fmla="*/ 4897 h 893104"/>
              <a:gd name="connsiteX3" fmla="*/ 352428 w 781051"/>
              <a:gd name="connsiteY3" fmla="*/ 2035 h 893104"/>
              <a:gd name="connsiteX4" fmla="*/ 254795 w 781051"/>
              <a:gd name="connsiteY4" fmla="*/ 12041 h 893104"/>
              <a:gd name="connsiteX5" fmla="*/ 83346 w 781051"/>
              <a:gd name="connsiteY5" fmla="*/ 81097 h 893104"/>
              <a:gd name="connsiteX6" fmla="*/ 0 w 781051"/>
              <a:gd name="connsiteY6" fmla="*/ 235879 h 893104"/>
              <a:gd name="connsiteX7" fmla="*/ 7147 w 781051"/>
              <a:gd name="connsiteY7" fmla="*/ 407328 h 893104"/>
              <a:gd name="connsiteX8" fmla="*/ 59533 w 781051"/>
              <a:gd name="connsiteY8" fmla="*/ 595447 h 893104"/>
              <a:gd name="connsiteX9" fmla="*/ 197647 w 781051"/>
              <a:gd name="connsiteY9" fmla="*/ 788328 h 893104"/>
              <a:gd name="connsiteX10" fmla="*/ 271465 w 781051"/>
              <a:gd name="connsiteY10" fmla="*/ 893104 h 893104"/>
              <a:gd name="connsiteX11" fmla="*/ 269083 w 781051"/>
              <a:gd name="connsiteY11" fmla="*/ 893103 h 893104"/>
              <a:gd name="connsiteX0" fmla="*/ 781051 w 781051"/>
              <a:gd name="connsiteY0" fmla="*/ 97765 h 893104"/>
              <a:gd name="connsiteX1" fmla="*/ 659608 w 781051"/>
              <a:gd name="connsiteY1" fmla="*/ 50142 h 893104"/>
              <a:gd name="connsiteX2" fmla="*/ 500064 w 781051"/>
              <a:gd name="connsiteY2" fmla="*/ 4897 h 893104"/>
              <a:gd name="connsiteX3" fmla="*/ 352428 w 781051"/>
              <a:gd name="connsiteY3" fmla="*/ 2035 h 893104"/>
              <a:gd name="connsiteX4" fmla="*/ 254795 w 781051"/>
              <a:gd name="connsiteY4" fmla="*/ 12041 h 893104"/>
              <a:gd name="connsiteX5" fmla="*/ 83346 w 781051"/>
              <a:gd name="connsiteY5" fmla="*/ 81097 h 893104"/>
              <a:gd name="connsiteX6" fmla="*/ 0 w 781051"/>
              <a:gd name="connsiteY6" fmla="*/ 235879 h 893104"/>
              <a:gd name="connsiteX7" fmla="*/ 7147 w 781051"/>
              <a:gd name="connsiteY7" fmla="*/ 407328 h 893104"/>
              <a:gd name="connsiteX8" fmla="*/ 80964 w 781051"/>
              <a:gd name="connsiteY8" fmla="*/ 593066 h 893104"/>
              <a:gd name="connsiteX9" fmla="*/ 197647 w 781051"/>
              <a:gd name="connsiteY9" fmla="*/ 788328 h 893104"/>
              <a:gd name="connsiteX10" fmla="*/ 271465 w 781051"/>
              <a:gd name="connsiteY10" fmla="*/ 893104 h 893104"/>
              <a:gd name="connsiteX11" fmla="*/ 269083 w 781051"/>
              <a:gd name="connsiteY11" fmla="*/ 893103 h 893104"/>
              <a:gd name="connsiteX0" fmla="*/ 833438 w 833438"/>
              <a:gd name="connsiteY0" fmla="*/ 2056 h 895026"/>
              <a:gd name="connsiteX1" fmla="*/ 659608 w 833438"/>
              <a:gd name="connsiteY1" fmla="*/ 52064 h 895026"/>
              <a:gd name="connsiteX2" fmla="*/ 500064 w 833438"/>
              <a:gd name="connsiteY2" fmla="*/ 6819 h 895026"/>
              <a:gd name="connsiteX3" fmla="*/ 352428 w 833438"/>
              <a:gd name="connsiteY3" fmla="*/ 3957 h 895026"/>
              <a:gd name="connsiteX4" fmla="*/ 254795 w 833438"/>
              <a:gd name="connsiteY4" fmla="*/ 13963 h 895026"/>
              <a:gd name="connsiteX5" fmla="*/ 83346 w 833438"/>
              <a:gd name="connsiteY5" fmla="*/ 83019 h 895026"/>
              <a:gd name="connsiteX6" fmla="*/ 0 w 833438"/>
              <a:gd name="connsiteY6" fmla="*/ 237801 h 895026"/>
              <a:gd name="connsiteX7" fmla="*/ 7147 w 833438"/>
              <a:gd name="connsiteY7" fmla="*/ 409250 h 895026"/>
              <a:gd name="connsiteX8" fmla="*/ 80964 w 833438"/>
              <a:gd name="connsiteY8" fmla="*/ 594988 h 895026"/>
              <a:gd name="connsiteX9" fmla="*/ 197647 w 833438"/>
              <a:gd name="connsiteY9" fmla="*/ 790250 h 895026"/>
              <a:gd name="connsiteX10" fmla="*/ 271465 w 833438"/>
              <a:gd name="connsiteY10" fmla="*/ 895026 h 895026"/>
              <a:gd name="connsiteX11" fmla="*/ 269083 w 833438"/>
              <a:gd name="connsiteY11" fmla="*/ 895025 h 895026"/>
              <a:gd name="connsiteX0" fmla="*/ 833438 w 833438"/>
              <a:gd name="connsiteY0" fmla="*/ 36410 h 929380"/>
              <a:gd name="connsiteX1" fmla="*/ 645320 w 833438"/>
              <a:gd name="connsiteY1" fmla="*/ 3074 h 929380"/>
              <a:gd name="connsiteX2" fmla="*/ 500064 w 833438"/>
              <a:gd name="connsiteY2" fmla="*/ 41173 h 929380"/>
              <a:gd name="connsiteX3" fmla="*/ 352428 w 833438"/>
              <a:gd name="connsiteY3" fmla="*/ 38311 h 929380"/>
              <a:gd name="connsiteX4" fmla="*/ 254795 w 833438"/>
              <a:gd name="connsiteY4" fmla="*/ 48317 h 929380"/>
              <a:gd name="connsiteX5" fmla="*/ 83346 w 833438"/>
              <a:gd name="connsiteY5" fmla="*/ 117373 h 929380"/>
              <a:gd name="connsiteX6" fmla="*/ 0 w 833438"/>
              <a:gd name="connsiteY6" fmla="*/ 272155 h 929380"/>
              <a:gd name="connsiteX7" fmla="*/ 7147 w 833438"/>
              <a:gd name="connsiteY7" fmla="*/ 443604 h 929380"/>
              <a:gd name="connsiteX8" fmla="*/ 80964 w 833438"/>
              <a:gd name="connsiteY8" fmla="*/ 629342 h 929380"/>
              <a:gd name="connsiteX9" fmla="*/ 197647 w 833438"/>
              <a:gd name="connsiteY9" fmla="*/ 824604 h 929380"/>
              <a:gd name="connsiteX10" fmla="*/ 271465 w 833438"/>
              <a:gd name="connsiteY10" fmla="*/ 929380 h 929380"/>
              <a:gd name="connsiteX11" fmla="*/ 269083 w 833438"/>
              <a:gd name="connsiteY11" fmla="*/ 929379 h 929380"/>
              <a:gd name="connsiteX0" fmla="*/ 833438 w 833438"/>
              <a:gd name="connsiteY0" fmla="*/ 52061 h 945031"/>
              <a:gd name="connsiteX1" fmla="*/ 645320 w 833438"/>
              <a:gd name="connsiteY1" fmla="*/ 18725 h 945031"/>
              <a:gd name="connsiteX2" fmla="*/ 452439 w 833438"/>
              <a:gd name="connsiteY2" fmla="*/ 2055 h 945031"/>
              <a:gd name="connsiteX3" fmla="*/ 352428 w 833438"/>
              <a:gd name="connsiteY3" fmla="*/ 53962 h 945031"/>
              <a:gd name="connsiteX4" fmla="*/ 254795 w 833438"/>
              <a:gd name="connsiteY4" fmla="*/ 63968 h 945031"/>
              <a:gd name="connsiteX5" fmla="*/ 83346 w 833438"/>
              <a:gd name="connsiteY5" fmla="*/ 133024 h 945031"/>
              <a:gd name="connsiteX6" fmla="*/ 0 w 833438"/>
              <a:gd name="connsiteY6" fmla="*/ 287806 h 945031"/>
              <a:gd name="connsiteX7" fmla="*/ 7147 w 833438"/>
              <a:gd name="connsiteY7" fmla="*/ 459255 h 945031"/>
              <a:gd name="connsiteX8" fmla="*/ 80964 w 833438"/>
              <a:gd name="connsiteY8" fmla="*/ 644993 h 945031"/>
              <a:gd name="connsiteX9" fmla="*/ 197647 w 833438"/>
              <a:gd name="connsiteY9" fmla="*/ 840255 h 945031"/>
              <a:gd name="connsiteX10" fmla="*/ 271465 w 833438"/>
              <a:gd name="connsiteY10" fmla="*/ 945031 h 945031"/>
              <a:gd name="connsiteX11" fmla="*/ 269083 w 833438"/>
              <a:gd name="connsiteY11" fmla="*/ 945030 h 945031"/>
              <a:gd name="connsiteX0" fmla="*/ 833438 w 833438"/>
              <a:gd name="connsiteY0" fmla="*/ 51355 h 944325"/>
              <a:gd name="connsiteX1" fmla="*/ 645320 w 833438"/>
              <a:gd name="connsiteY1" fmla="*/ 18019 h 944325"/>
              <a:gd name="connsiteX2" fmla="*/ 452439 w 833438"/>
              <a:gd name="connsiteY2" fmla="*/ 1349 h 944325"/>
              <a:gd name="connsiteX3" fmla="*/ 297659 w 833438"/>
              <a:gd name="connsiteY3" fmla="*/ 8012 h 944325"/>
              <a:gd name="connsiteX4" fmla="*/ 254795 w 833438"/>
              <a:gd name="connsiteY4" fmla="*/ 63262 h 944325"/>
              <a:gd name="connsiteX5" fmla="*/ 83346 w 833438"/>
              <a:gd name="connsiteY5" fmla="*/ 132318 h 944325"/>
              <a:gd name="connsiteX6" fmla="*/ 0 w 833438"/>
              <a:gd name="connsiteY6" fmla="*/ 287100 h 944325"/>
              <a:gd name="connsiteX7" fmla="*/ 7147 w 833438"/>
              <a:gd name="connsiteY7" fmla="*/ 458549 h 944325"/>
              <a:gd name="connsiteX8" fmla="*/ 80964 w 833438"/>
              <a:gd name="connsiteY8" fmla="*/ 644287 h 944325"/>
              <a:gd name="connsiteX9" fmla="*/ 197647 w 833438"/>
              <a:gd name="connsiteY9" fmla="*/ 839549 h 944325"/>
              <a:gd name="connsiteX10" fmla="*/ 271465 w 833438"/>
              <a:gd name="connsiteY10" fmla="*/ 944325 h 944325"/>
              <a:gd name="connsiteX11" fmla="*/ 269083 w 833438"/>
              <a:gd name="connsiteY11" fmla="*/ 944324 h 944325"/>
              <a:gd name="connsiteX0" fmla="*/ 833438 w 833438"/>
              <a:gd name="connsiteY0" fmla="*/ 55656 h 948626"/>
              <a:gd name="connsiteX1" fmla="*/ 645320 w 833438"/>
              <a:gd name="connsiteY1" fmla="*/ 22320 h 948626"/>
              <a:gd name="connsiteX2" fmla="*/ 452439 w 833438"/>
              <a:gd name="connsiteY2" fmla="*/ 5650 h 948626"/>
              <a:gd name="connsiteX3" fmla="*/ 297659 w 833438"/>
              <a:gd name="connsiteY3" fmla="*/ 12313 h 948626"/>
              <a:gd name="connsiteX4" fmla="*/ 83346 w 833438"/>
              <a:gd name="connsiteY4" fmla="*/ 136619 h 948626"/>
              <a:gd name="connsiteX5" fmla="*/ 0 w 833438"/>
              <a:gd name="connsiteY5" fmla="*/ 291401 h 948626"/>
              <a:gd name="connsiteX6" fmla="*/ 7147 w 833438"/>
              <a:gd name="connsiteY6" fmla="*/ 462850 h 948626"/>
              <a:gd name="connsiteX7" fmla="*/ 80964 w 833438"/>
              <a:gd name="connsiteY7" fmla="*/ 648588 h 948626"/>
              <a:gd name="connsiteX8" fmla="*/ 197647 w 833438"/>
              <a:gd name="connsiteY8" fmla="*/ 843850 h 948626"/>
              <a:gd name="connsiteX9" fmla="*/ 271465 w 833438"/>
              <a:gd name="connsiteY9" fmla="*/ 948626 h 948626"/>
              <a:gd name="connsiteX10" fmla="*/ 269083 w 833438"/>
              <a:gd name="connsiteY10" fmla="*/ 948625 h 948626"/>
              <a:gd name="connsiteX0" fmla="*/ 833438 w 833438"/>
              <a:gd name="connsiteY0" fmla="*/ 55656 h 948626"/>
              <a:gd name="connsiteX1" fmla="*/ 645320 w 833438"/>
              <a:gd name="connsiteY1" fmla="*/ 22320 h 948626"/>
              <a:gd name="connsiteX2" fmla="*/ 452439 w 833438"/>
              <a:gd name="connsiteY2" fmla="*/ 5650 h 948626"/>
              <a:gd name="connsiteX3" fmla="*/ 297659 w 833438"/>
              <a:gd name="connsiteY3" fmla="*/ 12313 h 948626"/>
              <a:gd name="connsiteX4" fmla="*/ 83346 w 833438"/>
              <a:gd name="connsiteY4" fmla="*/ 136619 h 948626"/>
              <a:gd name="connsiteX5" fmla="*/ 0 w 833438"/>
              <a:gd name="connsiteY5" fmla="*/ 291401 h 948626"/>
              <a:gd name="connsiteX6" fmla="*/ 23815 w 833438"/>
              <a:gd name="connsiteY6" fmla="*/ 417607 h 948626"/>
              <a:gd name="connsiteX7" fmla="*/ 80964 w 833438"/>
              <a:gd name="connsiteY7" fmla="*/ 648588 h 948626"/>
              <a:gd name="connsiteX8" fmla="*/ 197647 w 833438"/>
              <a:gd name="connsiteY8" fmla="*/ 843850 h 948626"/>
              <a:gd name="connsiteX9" fmla="*/ 271465 w 833438"/>
              <a:gd name="connsiteY9" fmla="*/ 948626 h 948626"/>
              <a:gd name="connsiteX10" fmla="*/ 269083 w 833438"/>
              <a:gd name="connsiteY10" fmla="*/ 948625 h 948626"/>
              <a:gd name="connsiteX0" fmla="*/ 833438 w 833438"/>
              <a:gd name="connsiteY0" fmla="*/ 55656 h 948626"/>
              <a:gd name="connsiteX1" fmla="*/ 645320 w 833438"/>
              <a:gd name="connsiteY1" fmla="*/ 22320 h 948626"/>
              <a:gd name="connsiteX2" fmla="*/ 452439 w 833438"/>
              <a:gd name="connsiteY2" fmla="*/ 5650 h 948626"/>
              <a:gd name="connsiteX3" fmla="*/ 297659 w 833438"/>
              <a:gd name="connsiteY3" fmla="*/ 12313 h 948626"/>
              <a:gd name="connsiteX4" fmla="*/ 83346 w 833438"/>
              <a:gd name="connsiteY4" fmla="*/ 136619 h 948626"/>
              <a:gd name="connsiteX5" fmla="*/ 0 w 833438"/>
              <a:gd name="connsiteY5" fmla="*/ 291401 h 948626"/>
              <a:gd name="connsiteX6" fmla="*/ 23815 w 833438"/>
              <a:gd name="connsiteY6" fmla="*/ 417607 h 948626"/>
              <a:gd name="connsiteX7" fmla="*/ 111920 w 833438"/>
              <a:gd name="connsiteY7" fmla="*/ 617632 h 948626"/>
              <a:gd name="connsiteX8" fmla="*/ 197647 w 833438"/>
              <a:gd name="connsiteY8" fmla="*/ 843850 h 948626"/>
              <a:gd name="connsiteX9" fmla="*/ 271465 w 833438"/>
              <a:gd name="connsiteY9" fmla="*/ 948626 h 948626"/>
              <a:gd name="connsiteX10" fmla="*/ 269083 w 833438"/>
              <a:gd name="connsiteY10" fmla="*/ 948625 h 948626"/>
              <a:gd name="connsiteX0" fmla="*/ 833438 w 833438"/>
              <a:gd name="connsiteY0" fmla="*/ 55656 h 948626"/>
              <a:gd name="connsiteX1" fmla="*/ 645320 w 833438"/>
              <a:gd name="connsiteY1" fmla="*/ 22320 h 948626"/>
              <a:gd name="connsiteX2" fmla="*/ 452439 w 833438"/>
              <a:gd name="connsiteY2" fmla="*/ 5650 h 948626"/>
              <a:gd name="connsiteX3" fmla="*/ 297659 w 833438"/>
              <a:gd name="connsiteY3" fmla="*/ 12313 h 948626"/>
              <a:gd name="connsiteX4" fmla="*/ 83346 w 833438"/>
              <a:gd name="connsiteY4" fmla="*/ 136619 h 948626"/>
              <a:gd name="connsiteX5" fmla="*/ 0 w 833438"/>
              <a:gd name="connsiteY5" fmla="*/ 291401 h 948626"/>
              <a:gd name="connsiteX6" fmla="*/ 23815 w 833438"/>
              <a:gd name="connsiteY6" fmla="*/ 417607 h 948626"/>
              <a:gd name="connsiteX7" fmla="*/ 111920 w 833438"/>
              <a:gd name="connsiteY7" fmla="*/ 617632 h 948626"/>
              <a:gd name="connsiteX8" fmla="*/ 200029 w 833438"/>
              <a:gd name="connsiteY8" fmla="*/ 829562 h 948626"/>
              <a:gd name="connsiteX9" fmla="*/ 271465 w 833438"/>
              <a:gd name="connsiteY9" fmla="*/ 948626 h 948626"/>
              <a:gd name="connsiteX10" fmla="*/ 269083 w 833438"/>
              <a:gd name="connsiteY10" fmla="*/ 948625 h 948626"/>
              <a:gd name="connsiteX0" fmla="*/ 809853 w 809853"/>
              <a:gd name="connsiteY0" fmla="*/ 55656 h 948626"/>
              <a:gd name="connsiteX1" fmla="*/ 621735 w 809853"/>
              <a:gd name="connsiteY1" fmla="*/ 22320 h 948626"/>
              <a:gd name="connsiteX2" fmla="*/ 428854 w 809853"/>
              <a:gd name="connsiteY2" fmla="*/ 5650 h 948626"/>
              <a:gd name="connsiteX3" fmla="*/ 274074 w 809853"/>
              <a:gd name="connsiteY3" fmla="*/ 12313 h 948626"/>
              <a:gd name="connsiteX4" fmla="*/ 59761 w 809853"/>
              <a:gd name="connsiteY4" fmla="*/ 136619 h 948626"/>
              <a:gd name="connsiteX5" fmla="*/ 228 w 809853"/>
              <a:gd name="connsiteY5" fmla="*/ 265208 h 948626"/>
              <a:gd name="connsiteX6" fmla="*/ 230 w 809853"/>
              <a:gd name="connsiteY6" fmla="*/ 417607 h 948626"/>
              <a:gd name="connsiteX7" fmla="*/ 88335 w 809853"/>
              <a:gd name="connsiteY7" fmla="*/ 617632 h 948626"/>
              <a:gd name="connsiteX8" fmla="*/ 176444 w 809853"/>
              <a:gd name="connsiteY8" fmla="*/ 829562 h 948626"/>
              <a:gd name="connsiteX9" fmla="*/ 247880 w 809853"/>
              <a:gd name="connsiteY9" fmla="*/ 948626 h 948626"/>
              <a:gd name="connsiteX10" fmla="*/ 245498 w 809853"/>
              <a:gd name="connsiteY10" fmla="*/ 948625 h 948626"/>
              <a:gd name="connsiteX0" fmla="*/ 809853 w 809853"/>
              <a:gd name="connsiteY0" fmla="*/ 51835 h 944805"/>
              <a:gd name="connsiteX1" fmla="*/ 621735 w 809853"/>
              <a:gd name="connsiteY1" fmla="*/ 18499 h 944805"/>
              <a:gd name="connsiteX2" fmla="*/ 428854 w 809853"/>
              <a:gd name="connsiteY2" fmla="*/ 1829 h 944805"/>
              <a:gd name="connsiteX3" fmla="*/ 274074 w 809853"/>
              <a:gd name="connsiteY3" fmla="*/ 8492 h 944805"/>
              <a:gd name="connsiteX4" fmla="*/ 83574 w 809853"/>
              <a:gd name="connsiteY4" fmla="*/ 73267 h 944805"/>
              <a:gd name="connsiteX5" fmla="*/ 228 w 809853"/>
              <a:gd name="connsiteY5" fmla="*/ 261387 h 944805"/>
              <a:gd name="connsiteX6" fmla="*/ 230 w 809853"/>
              <a:gd name="connsiteY6" fmla="*/ 413786 h 944805"/>
              <a:gd name="connsiteX7" fmla="*/ 88335 w 809853"/>
              <a:gd name="connsiteY7" fmla="*/ 613811 h 944805"/>
              <a:gd name="connsiteX8" fmla="*/ 176444 w 809853"/>
              <a:gd name="connsiteY8" fmla="*/ 825741 h 944805"/>
              <a:gd name="connsiteX9" fmla="*/ 247880 w 809853"/>
              <a:gd name="connsiteY9" fmla="*/ 944805 h 944805"/>
              <a:gd name="connsiteX10" fmla="*/ 245498 w 809853"/>
              <a:gd name="connsiteY10" fmla="*/ 944804 h 944805"/>
              <a:gd name="connsiteX0" fmla="*/ 809853 w 809853"/>
              <a:gd name="connsiteY0" fmla="*/ 51835 h 1000951"/>
              <a:gd name="connsiteX1" fmla="*/ 621735 w 809853"/>
              <a:gd name="connsiteY1" fmla="*/ 18499 h 1000951"/>
              <a:gd name="connsiteX2" fmla="*/ 428854 w 809853"/>
              <a:gd name="connsiteY2" fmla="*/ 1829 h 1000951"/>
              <a:gd name="connsiteX3" fmla="*/ 274074 w 809853"/>
              <a:gd name="connsiteY3" fmla="*/ 8492 h 1000951"/>
              <a:gd name="connsiteX4" fmla="*/ 83574 w 809853"/>
              <a:gd name="connsiteY4" fmla="*/ 73267 h 1000951"/>
              <a:gd name="connsiteX5" fmla="*/ 228 w 809853"/>
              <a:gd name="connsiteY5" fmla="*/ 261387 h 1000951"/>
              <a:gd name="connsiteX6" fmla="*/ 230 w 809853"/>
              <a:gd name="connsiteY6" fmla="*/ 413786 h 1000951"/>
              <a:gd name="connsiteX7" fmla="*/ 88335 w 809853"/>
              <a:gd name="connsiteY7" fmla="*/ 613811 h 1000951"/>
              <a:gd name="connsiteX8" fmla="*/ 176444 w 809853"/>
              <a:gd name="connsiteY8" fmla="*/ 825741 h 1000951"/>
              <a:gd name="connsiteX9" fmla="*/ 247880 w 809853"/>
              <a:gd name="connsiteY9" fmla="*/ 944805 h 1000951"/>
              <a:gd name="connsiteX10" fmla="*/ 341751 w 809853"/>
              <a:gd name="connsiteY10" fmla="*/ 1000951 h 1000951"/>
              <a:gd name="connsiteX0" fmla="*/ 809853 w 809853"/>
              <a:gd name="connsiteY0" fmla="*/ 51835 h 944805"/>
              <a:gd name="connsiteX1" fmla="*/ 621735 w 809853"/>
              <a:gd name="connsiteY1" fmla="*/ 18499 h 944805"/>
              <a:gd name="connsiteX2" fmla="*/ 428854 w 809853"/>
              <a:gd name="connsiteY2" fmla="*/ 1829 h 944805"/>
              <a:gd name="connsiteX3" fmla="*/ 274074 w 809853"/>
              <a:gd name="connsiteY3" fmla="*/ 8492 h 944805"/>
              <a:gd name="connsiteX4" fmla="*/ 83574 w 809853"/>
              <a:gd name="connsiteY4" fmla="*/ 73267 h 944805"/>
              <a:gd name="connsiteX5" fmla="*/ 228 w 809853"/>
              <a:gd name="connsiteY5" fmla="*/ 261387 h 944805"/>
              <a:gd name="connsiteX6" fmla="*/ 230 w 809853"/>
              <a:gd name="connsiteY6" fmla="*/ 413786 h 944805"/>
              <a:gd name="connsiteX7" fmla="*/ 88335 w 809853"/>
              <a:gd name="connsiteY7" fmla="*/ 613811 h 944805"/>
              <a:gd name="connsiteX8" fmla="*/ 176444 w 809853"/>
              <a:gd name="connsiteY8" fmla="*/ 825741 h 944805"/>
              <a:gd name="connsiteX9" fmla="*/ 247880 w 809853"/>
              <a:gd name="connsiteY9" fmla="*/ 944805 h 944805"/>
              <a:gd name="connsiteX0" fmla="*/ 809853 w 809853"/>
              <a:gd name="connsiteY0" fmla="*/ 51835 h 1008973"/>
              <a:gd name="connsiteX1" fmla="*/ 621735 w 809853"/>
              <a:gd name="connsiteY1" fmla="*/ 18499 h 1008973"/>
              <a:gd name="connsiteX2" fmla="*/ 428854 w 809853"/>
              <a:gd name="connsiteY2" fmla="*/ 1829 h 1008973"/>
              <a:gd name="connsiteX3" fmla="*/ 274074 w 809853"/>
              <a:gd name="connsiteY3" fmla="*/ 8492 h 1008973"/>
              <a:gd name="connsiteX4" fmla="*/ 83574 w 809853"/>
              <a:gd name="connsiteY4" fmla="*/ 73267 h 1008973"/>
              <a:gd name="connsiteX5" fmla="*/ 228 w 809853"/>
              <a:gd name="connsiteY5" fmla="*/ 261387 h 1008973"/>
              <a:gd name="connsiteX6" fmla="*/ 230 w 809853"/>
              <a:gd name="connsiteY6" fmla="*/ 413786 h 1008973"/>
              <a:gd name="connsiteX7" fmla="*/ 88335 w 809853"/>
              <a:gd name="connsiteY7" fmla="*/ 613811 h 1008973"/>
              <a:gd name="connsiteX8" fmla="*/ 176444 w 809853"/>
              <a:gd name="connsiteY8" fmla="*/ 825741 h 1008973"/>
              <a:gd name="connsiteX9" fmla="*/ 360175 w 809853"/>
              <a:gd name="connsiteY9" fmla="*/ 1008973 h 1008973"/>
              <a:gd name="connsiteX0" fmla="*/ 809853 w 809853"/>
              <a:gd name="connsiteY0" fmla="*/ 51835 h 1008973"/>
              <a:gd name="connsiteX1" fmla="*/ 621735 w 809853"/>
              <a:gd name="connsiteY1" fmla="*/ 18499 h 1008973"/>
              <a:gd name="connsiteX2" fmla="*/ 428854 w 809853"/>
              <a:gd name="connsiteY2" fmla="*/ 1829 h 1008973"/>
              <a:gd name="connsiteX3" fmla="*/ 274074 w 809853"/>
              <a:gd name="connsiteY3" fmla="*/ 8492 h 1008973"/>
              <a:gd name="connsiteX4" fmla="*/ 83574 w 809853"/>
              <a:gd name="connsiteY4" fmla="*/ 73267 h 1008973"/>
              <a:gd name="connsiteX5" fmla="*/ 228 w 809853"/>
              <a:gd name="connsiteY5" fmla="*/ 261387 h 1008973"/>
              <a:gd name="connsiteX6" fmla="*/ 230 w 809853"/>
              <a:gd name="connsiteY6" fmla="*/ 413786 h 1008973"/>
              <a:gd name="connsiteX7" fmla="*/ 88335 w 809853"/>
              <a:gd name="connsiteY7" fmla="*/ 613811 h 1008973"/>
              <a:gd name="connsiteX8" fmla="*/ 202637 w 809853"/>
              <a:gd name="connsiteY8" fmla="*/ 809073 h 1008973"/>
              <a:gd name="connsiteX9" fmla="*/ 360175 w 809853"/>
              <a:gd name="connsiteY9" fmla="*/ 1008973 h 1008973"/>
              <a:gd name="connsiteX0" fmla="*/ 809853 w 809853"/>
              <a:gd name="connsiteY0" fmla="*/ 51835 h 1008973"/>
              <a:gd name="connsiteX1" fmla="*/ 621735 w 809853"/>
              <a:gd name="connsiteY1" fmla="*/ 18499 h 1008973"/>
              <a:gd name="connsiteX2" fmla="*/ 428854 w 809853"/>
              <a:gd name="connsiteY2" fmla="*/ 1829 h 1008973"/>
              <a:gd name="connsiteX3" fmla="*/ 274074 w 809853"/>
              <a:gd name="connsiteY3" fmla="*/ 8492 h 1008973"/>
              <a:gd name="connsiteX4" fmla="*/ 83574 w 809853"/>
              <a:gd name="connsiteY4" fmla="*/ 73267 h 1008973"/>
              <a:gd name="connsiteX5" fmla="*/ 228 w 809853"/>
              <a:gd name="connsiteY5" fmla="*/ 261387 h 1008973"/>
              <a:gd name="connsiteX6" fmla="*/ 230 w 809853"/>
              <a:gd name="connsiteY6" fmla="*/ 413786 h 1008973"/>
              <a:gd name="connsiteX7" fmla="*/ 100241 w 809853"/>
              <a:gd name="connsiteY7" fmla="*/ 604286 h 1008973"/>
              <a:gd name="connsiteX8" fmla="*/ 202637 w 809853"/>
              <a:gd name="connsiteY8" fmla="*/ 809073 h 1008973"/>
              <a:gd name="connsiteX9" fmla="*/ 360175 w 809853"/>
              <a:gd name="connsiteY9" fmla="*/ 1008973 h 1008973"/>
              <a:gd name="connsiteX0" fmla="*/ 809625 w 809625"/>
              <a:gd name="connsiteY0" fmla="*/ 51835 h 1008973"/>
              <a:gd name="connsiteX1" fmla="*/ 621507 w 809625"/>
              <a:gd name="connsiteY1" fmla="*/ 18499 h 1008973"/>
              <a:gd name="connsiteX2" fmla="*/ 428626 w 809625"/>
              <a:gd name="connsiteY2" fmla="*/ 1829 h 1008973"/>
              <a:gd name="connsiteX3" fmla="*/ 273846 w 809625"/>
              <a:gd name="connsiteY3" fmla="*/ 8492 h 1008973"/>
              <a:gd name="connsiteX4" fmla="*/ 83346 w 809625"/>
              <a:gd name="connsiteY4" fmla="*/ 73267 h 1008973"/>
              <a:gd name="connsiteX5" fmla="*/ 0 w 809625"/>
              <a:gd name="connsiteY5" fmla="*/ 261387 h 1008973"/>
              <a:gd name="connsiteX6" fmla="*/ 9527 w 809625"/>
              <a:gd name="connsiteY6" fmla="*/ 411404 h 1008973"/>
              <a:gd name="connsiteX7" fmla="*/ 100013 w 809625"/>
              <a:gd name="connsiteY7" fmla="*/ 604286 h 1008973"/>
              <a:gd name="connsiteX8" fmla="*/ 202409 w 809625"/>
              <a:gd name="connsiteY8" fmla="*/ 809073 h 1008973"/>
              <a:gd name="connsiteX9" fmla="*/ 359947 w 809625"/>
              <a:gd name="connsiteY9" fmla="*/ 1008973 h 1008973"/>
              <a:gd name="connsiteX0" fmla="*/ 811115 w 811115"/>
              <a:gd name="connsiteY0" fmla="*/ 51835 h 1008973"/>
              <a:gd name="connsiteX1" fmla="*/ 622997 w 811115"/>
              <a:gd name="connsiteY1" fmla="*/ 18499 h 1008973"/>
              <a:gd name="connsiteX2" fmla="*/ 430116 w 811115"/>
              <a:gd name="connsiteY2" fmla="*/ 1829 h 1008973"/>
              <a:gd name="connsiteX3" fmla="*/ 275336 w 811115"/>
              <a:gd name="connsiteY3" fmla="*/ 8492 h 1008973"/>
              <a:gd name="connsiteX4" fmla="*/ 84836 w 811115"/>
              <a:gd name="connsiteY4" fmla="*/ 73267 h 1008973"/>
              <a:gd name="connsiteX5" fmla="*/ 1490 w 811115"/>
              <a:gd name="connsiteY5" fmla="*/ 261387 h 1008973"/>
              <a:gd name="connsiteX6" fmla="*/ 11017 w 811115"/>
              <a:gd name="connsiteY6" fmla="*/ 411404 h 1008973"/>
              <a:gd name="connsiteX7" fmla="*/ 101503 w 811115"/>
              <a:gd name="connsiteY7" fmla="*/ 604286 h 1008973"/>
              <a:gd name="connsiteX8" fmla="*/ 203899 w 811115"/>
              <a:gd name="connsiteY8" fmla="*/ 809073 h 1008973"/>
              <a:gd name="connsiteX9" fmla="*/ 361437 w 811115"/>
              <a:gd name="connsiteY9" fmla="*/ 1008973 h 1008973"/>
              <a:gd name="connsiteX0" fmla="*/ 811115 w 811115"/>
              <a:gd name="connsiteY0" fmla="*/ 51835 h 1008973"/>
              <a:gd name="connsiteX1" fmla="*/ 622997 w 811115"/>
              <a:gd name="connsiteY1" fmla="*/ 18499 h 1008973"/>
              <a:gd name="connsiteX2" fmla="*/ 430116 w 811115"/>
              <a:gd name="connsiteY2" fmla="*/ 1829 h 1008973"/>
              <a:gd name="connsiteX3" fmla="*/ 275336 w 811115"/>
              <a:gd name="connsiteY3" fmla="*/ 8492 h 1008973"/>
              <a:gd name="connsiteX4" fmla="*/ 84836 w 811115"/>
              <a:gd name="connsiteY4" fmla="*/ 73267 h 1008973"/>
              <a:gd name="connsiteX5" fmla="*/ 1490 w 811115"/>
              <a:gd name="connsiteY5" fmla="*/ 261387 h 1008973"/>
              <a:gd name="connsiteX6" fmla="*/ 11017 w 811115"/>
              <a:gd name="connsiteY6" fmla="*/ 411404 h 1008973"/>
              <a:gd name="connsiteX7" fmla="*/ 101503 w 811115"/>
              <a:gd name="connsiteY7" fmla="*/ 604286 h 1008973"/>
              <a:gd name="connsiteX8" fmla="*/ 203899 w 811115"/>
              <a:gd name="connsiteY8" fmla="*/ 809073 h 1008973"/>
              <a:gd name="connsiteX9" fmla="*/ 361437 w 811115"/>
              <a:gd name="connsiteY9" fmla="*/ 1008973 h 1008973"/>
              <a:gd name="connsiteX0" fmla="*/ 811115 w 811115"/>
              <a:gd name="connsiteY0" fmla="*/ 51835 h 1008973"/>
              <a:gd name="connsiteX1" fmla="*/ 622997 w 811115"/>
              <a:gd name="connsiteY1" fmla="*/ 18499 h 1008973"/>
              <a:gd name="connsiteX2" fmla="*/ 430116 w 811115"/>
              <a:gd name="connsiteY2" fmla="*/ 1829 h 1008973"/>
              <a:gd name="connsiteX3" fmla="*/ 275336 w 811115"/>
              <a:gd name="connsiteY3" fmla="*/ 8492 h 1008973"/>
              <a:gd name="connsiteX4" fmla="*/ 84836 w 811115"/>
              <a:gd name="connsiteY4" fmla="*/ 73267 h 1008973"/>
              <a:gd name="connsiteX5" fmla="*/ 1490 w 811115"/>
              <a:gd name="connsiteY5" fmla="*/ 261387 h 1008973"/>
              <a:gd name="connsiteX6" fmla="*/ 11017 w 811115"/>
              <a:gd name="connsiteY6" fmla="*/ 411404 h 1008973"/>
              <a:gd name="connsiteX7" fmla="*/ 101503 w 811115"/>
              <a:gd name="connsiteY7" fmla="*/ 604286 h 1008973"/>
              <a:gd name="connsiteX8" fmla="*/ 203899 w 811115"/>
              <a:gd name="connsiteY8" fmla="*/ 809073 h 1008973"/>
              <a:gd name="connsiteX9" fmla="*/ 361437 w 811115"/>
              <a:gd name="connsiteY9" fmla="*/ 1008973 h 1008973"/>
              <a:gd name="connsiteX0" fmla="*/ 811115 w 811115"/>
              <a:gd name="connsiteY0" fmla="*/ 51835 h 1008973"/>
              <a:gd name="connsiteX1" fmla="*/ 622997 w 811115"/>
              <a:gd name="connsiteY1" fmla="*/ 18499 h 1008973"/>
              <a:gd name="connsiteX2" fmla="*/ 430116 w 811115"/>
              <a:gd name="connsiteY2" fmla="*/ 1829 h 1008973"/>
              <a:gd name="connsiteX3" fmla="*/ 275336 w 811115"/>
              <a:gd name="connsiteY3" fmla="*/ 8492 h 1008973"/>
              <a:gd name="connsiteX4" fmla="*/ 84836 w 811115"/>
              <a:gd name="connsiteY4" fmla="*/ 73267 h 1008973"/>
              <a:gd name="connsiteX5" fmla="*/ 1490 w 811115"/>
              <a:gd name="connsiteY5" fmla="*/ 261387 h 1008973"/>
              <a:gd name="connsiteX6" fmla="*/ 11017 w 811115"/>
              <a:gd name="connsiteY6" fmla="*/ 411404 h 1008973"/>
              <a:gd name="connsiteX7" fmla="*/ 101503 w 811115"/>
              <a:gd name="connsiteY7" fmla="*/ 604286 h 1008973"/>
              <a:gd name="connsiteX8" fmla="*/ 211043 w 811115"/>
              <a:gd name="connsiteY8" fmla="*/ 799548 h 1008973"/>
              <a:gd name="connsiteX9" fmla="*/ 361437 w 811115"/>
              <a:gd name="connsiteY9" fmla="*/ 1008973 h 1008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11115" h="1008973">
                <a:moveTo>
                  <a:pt x="811115" y="51835"/>
                </a:moveTo>
                <a:cubicBezTo>
                  <a:pt x="770634" y="35961"/>
                  <a:pt x="663478" y="34373"/>
                  <a:pt x="622997" y="18499"/>
                </a:cubicBezTo>
                <a:cubicBezTo>
                  <a:pt x="577357" y="3021"/>
                  <a:pt x="488059" y="3497"/>
                  <a:pt x="430116" y="1829"/>
                </a:cubicBezTo>
                <a:cubicBezTo>
                  <a:pt x="372173" y="161"/>
                  <a:pt x="332883" y="-3414"/>
                  <a:pt x="275336" y="8492"/>
                </a:cubicBezTo>
                <a:cubicBezTo>
                  <a:pt x="217789" y="20398"/>
                  <a:pt x="130477" y="31118"/>
                  <a:pt x="84836" y="73267"/>
                </a:cubicBezTo>
                <a:cubicBezTo>
                  <a:pt x="39195" y="115416"/>
                  <a:pt x="696" y="209000"/>
                  <a:pt x="1490" y="261387"/>
                </a:cubicBezTo>
                <a:cubicBezTo>
                  <a:pt x="2284" y="313774"/>
                  <a:pt x="-6445" y="348698"/>
                  <a:pt x="11017" y="411404"/>
                </a:cubicBezTo>
                <a:cubicBezTo>
                  <a:pt x="28479" y="474110"/>
                  <a:pt x="84041" y="541580"/>
                  <a:pt x="101503" y="604286"/>
                </a:cubicBezTo>
                <a:cubicBezTo>
                  <a:pt x="116981" y="655086"/>
                  <a:pt x="158530" y="732915"/>
                  <a:pt x="211043" y="799548"/>
                </a:cubicBezTo>
                <a:lnTo>
                  <a:pt x="361437" y="1008973"/>
                </a:lnTo>
              </a:path>
            </a:pathLst>
          </a:custGeom>
          <a:noFill/>
          <a:ln w="9525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BA931ACB-A3AE-40D8-9ECC-CA122357BF64}"/>
              </a:ext>
            </a:extLst>
          </p:cNvPr>
          <p:cNvSpPr/>
          <p:nvPr/>
        </p:nvSpPr>
        <p:spPr>
          <a:xfrm>
            <a:off x="7738436" y="1922585"/>
            <a:ext cx="442913" cy="504786"/>
          </a:xfrm>
          <a:custGeom>
            <a:avLst/>
            <a:gdLst>
              <a:gd name="connsiteX0" fmla="*/ 421481 w 421481"/>
              <a:gd name="connsiteY0" fmla="*/ 511969 h 511969"/>
              <a:gd name="connsiteX1" fmla="*/ 316706 w 421481"/>
              <a:gd name="connsiteY1" fmla="*/ 426244 h 511969"/>
              <a:gd name="connsiteX2" fmla="*/ 192881 w 421481"/>
              <a:gd name="connsiteY2" fmla="*/ 335757 h 511969"/>
              <a:gd name="connsiteX3" fmla="*/ 119062 w 421481"/>
              <a:gd name="connsiteY3" fmla="*/ 283369 h 511969"/>
              <a:gd name="connsiteX4" fmla="*/ 100012 w 421481"/>
              <a:gd name="connsiteY4" fmla="*/ 257175 h 511969"/>
              <a:gd name="connsiteX5" fmla="*/ 90487 w 421481"/>
              <a:gd name="connsiteY5" fmla="*/ 242888 h 511969"/>
              <a:gd name="connsiteX6" fmla="*/ 42862 w 421481"/>
              <a:gd name="connsiteY6" fmla="*/ 180975 h 511969"/>
              <a:gd name="connsiteX7" fmla="*/ 28575 w 421481"/>
              <a:gd name="connsiteY7" fmla="*/ 164307 h 511969"/>
              <a:gd name="connsiteX8" fmla="*/ 26193 w 421481"/>
              <a:gd name="connsiteY8" fmla="*/ 152400 h 511969"/>
              <a:gd name="connsiteX9" fmla="*/ 19050 w 421481"/>
              <a:gd name="connsiteY9" fmla="*/ 145257 h 511969"/>
              <a:gd name="connsiteX10" fmla="*/ 0 w 421481"/>
              <a:gd name="connsiteY10" fmla="*/ 111919 h 511969"/>
              <a:gd name="connsiteX11" fmla="*/ 0 w 421481"/>
              <a:gd name="connsiteY11" fmla="*/ 73819 h 511969"/>
              <a:gd name="connsiteX12" fmla="*/ 11906 w 421481"/>
              <a:gd name="connsiteY12" fmla="*/ 45244 h 511969"/>
              <a:gd name="connsiteX13" fmla="*/ 21431 w 421481"/>
              <a:gd name="connsiteY13" fmla="*/ 26194 h 511969"/>
              <a:gd name="connsiteX14" fmla="*/ 54768 w 421481"/>
              <a:gd name="connsiteY14" fmla="*/ 4763 h 511969"/>
              <a:gd name="connsiteX15" fmla="*/ 85725 w 421481"/>
              <a:gd name="connsiteY15" fmla="*/ 2382 h 511969"/>
              <a:gd name="connsiteX16" fmla="*/ 123825 w 421481"/>
              <a:gd name="connsiteY16" fmla="*/ 0 h 511969"/>
              <a:gd name="connsiteX17" fmla="*/ 228600 w 421481"/>
              <a:gd name="connsiteY17" fmla="*/ 30957 h 511969"/>
              <a:gd name="connsiteX18" fmla="*/ 247650 w 421481"/>
              <a:gd name="connsiteY18" fmla="*/ 38100 h 511969"/>
              <a:gd name="connsiteX19" fmla="*/ 319087 w 421481"/>
              <a:gd name="connsiteY19" fmla="*/ 61913 h 511969"/>
              <a:gd name="connsiteX20" fmla="*/ 395287 w 421481"/>
              <a:gd name="connsiteY20" fmla="*/ 97632 h 511969"/>
              <a:gd name="connsiteX21" fmla="*/ 402431 w 421481"/>
              <a:gd name="connsiteY21" fmla="*/ 102394 h 511969"/>
              <a:gd name="connsiteX0" fmla="*/ 421481 w 421481"/>
              <a:gd name="connsiteY0" fmla="*/ 511969 h 511969"/>
              <a:gd name="connsiteX1" fmla="*/ 316706 w 421481"/>
              <a:gd name="connsiteY1" fmla="*/ 426244 h 511969"/>
              <a:gd name="connsiteX2" fmla="*/ 192881 w 421481"/>
              <a:gd name="connsiteY2" fmla="*/ 335757 h 511969"/>
              <a:gd name="connsiteX3" fmla="*/ 119062 w 421481"/>
              <a:gd name="connsiteY3" fmla="*/ 283369 h 511969"/>
              <a:gd name="connsiteX4" fmla="*/ 100012 w 421481"/>
              <a:gd name="connsiteY4" fmla="*/ 257175 h 511969"/>
              <a:gd name="connsiteX5" fmla="*/ 90487 w 421481"/>
              <a:gd name="connsiteY5" fmla="*/ 242888 h 511969"/>
              <a:gd name="connsiteX6" fmla="*/ 42862 w 421481"/>
              <a:gd name="connsiteY6" fmla="*/ 180975 h 511969"/>
              <a:gd name="connsiteX7" fmla="*/ 28575 w 421481"/>
              <a:gd name="connsiteY7" fmla="*/ 164307 h 511969"/>
              <a:gd name="connsiteX8" fmla="*/ 19050 w 421481"/>
              <a:gd name="connsiteY8" fmla="*/ 145257 h 511969"/>
              <a:gd name="connsiteX9" fmla="*/ 0 w 421481"/>
              <a:gd name="connsiteY9" fmla="*/ 111919 h 511969"/>
              <a:gd name="connsiteX10" fmla="*/ 0 w 421481"/>
              <a:gd name="connsiteY10" fmla="*/ 73819 h 511969"/>
              <a:gd name="connsiteX11" fmla="*/ 11906 w 421481"/>
              <a:gd name="connsiteY11" fmla="*/ 45244 h 511969"/>
              <a:gd name="connsiteX12" fmla="*/ 21431 w 421481"/>
              <a:gd name="connsiteY12" fmla="*/ 26194 h 511969"/>
              <a:gd name="connsiteX13" fmla="*/ 54768 w 421481"/>
              <a:gd name="connsiteY13" fmla="*/ 4763 h 511969"/>
              <a:gd name="connsiteX14" fmla="*/ 85725 w 421481"/>
              <a:gd name="connsiteY14" fmla="*/ 2382 h 511969"/>
              <a:gd name="connsiteX15" fmla="*/ 123825 w 421481"/>
              <a:gd name="connsiteY15" fmla="*/ 0 h 511969"/>
              <a:gd name="connsiteX16" fmla="*/ 228600 w 421481"/>
              <a:gd name="connsiteY16" fmla="*/ 30957 h 511969"/>
              <a:gd name="connsiteX17" fmla="*/ 247650 w 421481"/>
              <a:gd name="connsiteY17" fmla="*/ 38100 h 511969"/>
              <a:gd name="connsiteX18" fmla="*/ 319087 w 421481"/>
              <a:gd name="connsiteY18" fmla="*/ 61913 h 511969"/>
              <a:gd name="connsiteX19" fmla="*/ 395287 w 421481"/>
              <a:gd name="connsiteY19" fmla="*/ 97632 h 511969"/>
              <a:gd name="connsiteX20" fmla="*/ 402431 w 421481"/>
              <a:gd name="connsiteY20" fmla="*/ 102394 h 511969"/>
              <a:gd name="connsiteX0" fmla="*/ 421481 w 421481"/>
              <a:gd name="connsiteY0" fmla="*/ 511969 h 511969"/>
              <a:gd name="connsiteX1" fmla="*/ 316706 w 421481"/>
              <a:gd name="connsiteY1" fmla="*/ 426244 h 511969"/>
              <a:gd name="connsiteX2" fmla="*/ 192881 w 421481"/>
              <a:gd name="connsiteY2" fmla="*/ 335757 h 511969"/>
              <a:gd name="connsiteX3" fmla="*/ 119062 w 421481"/>
              <a:gd name="connsiteY3" fmla="*/ 283369 h 511969"/>
              <a:gd name="connsiteX4" fmla="*/ 100012 w 421481"/>
              <a:gd name="connsiteY4" fmla="*/ 257175 h 511969"/>
              <a:gd name="connsiteX5" fmla="*/ 90487 w 421481"/>
              <a:gd name="connsiteY5" fmla="*/ 242888 h 511969"/>
              <a:gd name="connsiteX6" fmla="*/ 42862 w 421481"/>
              <a:gd name="connsiteY6" fmla="*/ 180975 h 511969"/>
              <a:gd name="connsiteX7" fmla="*/ 28575 w 421481"/>
              <a:gd name="connsiteY7" fmla="*/ 164307 h 511969"/>
              <a:gd name="connsiteX8" fmla="*/ 0 w 421481"/>
              <a:gd name="connsiteY8" fmla="*/ 111919 h 511969"/>
              <a:gd name="connsiteX9" fmla="*/ 0 w 421481"/>
              <a:gd name="connsiteY9" fmla="*/ 73819 h 511969"/>
              <a:gd name="connsiteX10" fmla="*/ 11906 w 421481"/>
              <a:gd name="connsiteY10" fmla="*/ 45244 h 511969"/>
              <a:gd name="connsiteX11" fmla="*/ 21431 w 421481"/>
              <a:gd name="connsiteY11" fmla="*/ 26194 h 511969"/>
              <a:gd name="connsiteX12" fmla="*/ 54768 w 421481"/>
              <a:gd name="connsiteY12" fmla="*/ 4763 h 511969"/>
              <a:gd name="connsiteX13" fmla="*/ 85725 w 421481"/>
              <a:gd name="connsiteY13" fmla="*/ 2382 h 511969"/>
              <a:gd name="connsiteX14" fmla="*/ 123825 w 421481"/>
              <a:gd name="connsiteY14" fmla="*/ 0 h 511969"/>
              <a:gd name="connsiteX15" fmla="*/ 228600 w 421481"/>
              <a:gd name="connsiteY15" fmla="*/ 30957 h 511969"/>
              <a:gd name="connsiteX16" fmla="*/ 247650 w 421481"/>
              <a:gd name="connsiteY16" fmla="*/ 38100 h 511969"/>
              <a:gd name="connsiteX17" fmla="*/ 319087 w 421481"/>
              <a:gd name="connsiteY17" fmla="*/ 61913 h 511969"/>
              <a:gd name="connsiteX18" fmla="*/ 395287 w 421481"/>
              <a:gd name="connsiteY18" fmla="*/ 97632 h 511969"/>
              <a:gd name="connsiteX19" fmla="*/ 402431 w 421481"/>
              <a:gd name="connsiteY19" fmla="*/ 102394 h 511969"/>
              <a:gd name="connsiteX0" fmla="*/ 421481 w 421481"/>
              <a:gd name="connsiteY0" fmla="*/ 511969 h 511969"/>
              <a:gd name="connsiteX1" fmla="*/ 316706 w 421481"/>
              <a:gd name="connsiteY1" fmla="*/ 426244 h 511969"/>
              <a:gd name="connsiteX2" fmla="*/ 192881 w 421481"/>
              <a:gd name="connsiteY2" fmla="*/ 335757 h 511969"/>
              <a:gd name="connsiteX3" fmla="*/ 119062 w 421481"/>
              <a:gd name="connsiteY3" fmla="*/ 283369 h 511969"/>
              <a:gd name="connsiteX4" fmla="*/ 100012 w 421481"/>
              <a:gd name="connsiteY4" fmla="*/ 257175 h 511969"/>
              <a:gd name="connsiteX5" fmla="*/ 90487 w 421481"/>
              <a:gd name="connsiteY5" fmla="*/ 242888 h 511969"/>
              <a:gd name="connsiteX6" fmla="*/ 42862 w 421481"/>
              <a:gd name="connsiteY6" fmla="*/ 180975 h 511969"/>
              <a:gd name="connsiteX7" fmla="*/ 28575 w 421481"/>
              <a:gd name="connsiteY7" fmla="*/ 164307 h 511969"/>
              <a:gd name="connsiteX8" fmla="*/ 0 w 421481"/>
              <a:gd name="connsiteY8" fmla="*/ 111919 h 511969"/>
              <a:gd name="connsiteX9" fmla="*/ 11906 w 421481"/>
              <a:gd name="connsiteY9" fmla="*/ 45244 h 511969"/>
              <a:gd name="connsiteX10" fmla="*/ 21431 w 421481"/>
              <a:gd name="connsiteY10" fmla="*/ 26194 h 511969"/>
              <a:gd name="connsiteX11" fmla="*/ 54768 w 421481"/>
              <a:gd name="connsiteY11" fmla="*/ 4763 h 511969"/>
              <a:gd name="connsiteX12" fmla="*/ 85725 w 421481"/>
              <a:gd name="connsiteY12" fmla="*/ 2382 h 511969"/>
              <a:gd name="connsiteX13" fmla="*/ 123825 w 421481"/>
              <a:gd name="connsiteY13" fmla="*/ 0 h 511969"/>
              <a:gd name="connsiteX14" fmla="*/ 228600 w 421481"/>
              <a:gd name="connsiteY14" fmla="*/ 30957 h 511969"/>
              <a:gd name="connsiteX15" fmla="*/ 247650 w 421481"/>
              <a:gd name="connsiteY15" fmla="*/ 38100 h 511969"/>
              <a:gd name="connsiteX16" fmla="*/ 319087 w 421481"/>
              <a:gd name="connsiteY16" fmla="*/ 61913 h 511969"/>
              <a:gd name="connsiteX17" fmla="*/ 395287 w 421481"/>
              <a:gd name="connsiteY17" fmla="*/ 97632 h 511969"/>
              <a:gd name="connsiteX18" fmla="*/ 402431 w 421481"/>
              <a:gd name="connsiteY18" fmla="*/ 102394 h 511969"/>
              <a:gd name="connsiteX0" fmla="*/ 421481 w 421481"/>
              <a:gd name="connsiteY0" fmla="*/ 511969 h 511969"/>
              <a:gd name="connsiteX1" fmla="*/ 316706 w 421481"/>
              <a:gd name="connsiteY1" fmla="*/ 426244 h 511969"/>
              <a:gd name="connsiteX2" fmla="*/ 192881 w 421481"/>
              <a:gd name="connsiteY2" fmla="*/ 335757 h 511969"/>
              <a:gd name="connsiteX3" fmla="*/ 119062 w 421481"/>
              <a:gd name="connsiteY3" fmla="*/ 283369 h 511969"/>
              <a:gd name="connsiteX4" fmla="*/ 100012 w 421481"/>
              <a:gd name="connsiteY4" fmla="*/ 257175 h 511969"/>
              <a:gd name="connsiteX5" fmla="*/ 90487 w 421481"/>
              <a:gd name="connsiteY5" fmla="*/ 242888 h 511969"/>
              <a:gd name="connsiteX6" fmla="*/ 42862 w 421481"/>
              <a:gd name="connsiteY6" fmla="*/ 180975 h 511969"/>
              <a:gd name="connsiteX7" fmla="*/ 28575 w 421481"/>
              <a:gd name="connsiteY7" fmla="*/ 164307 h 511969"/>
              <a:gd name="connsiteX8" fmla="*/ 0 w 421481"/>
              <a:gd name="connsiteY8" fmla="*/ 111919 h 511969"/>
              <a:gd name="connsiteX9" fmla="*/ 11906 w 421481"/>
              <a:gd name="connsiteY9" fmla="*/ 45244 h 511969"/>
              <a:gd name="connsiteX10" fmla="*/ 54768 w 421481"/>
              <a:gd name="connsiteY10" fmla="*/ 4763 h 511969"/>
              <a:gd name="connsiteX11" fmla="*/ 85725 w 421481"/>
              <a:gd name="connsiteY11" fmla="*/ 2382 h 511969"/>
              <a:gd name="connsiteX12" fmla="*/ 123825 w 421481"/>
              <a:gd name="connsiteY12" fmla="*/ 0 h 511969"/>
              <a:gd name="connsiteX13" fmla="*/ 228600 w 421481"/>
              <a:gd name="connsiteY13" fmla="*/ 30957 h 511969"/>
              <a:gd name="connsiteX14" fmla="*/ 247650 w 421481"/>
              <a:gd name="connsiteY14" fmla="*/ 38100 h 511969"/>
              <a:gd name="connsiteX15" fmla="*/ 319087 w 421481"/>
              <a:gd name="connsiteY15" fmla="*/ 61913 h 511969"/>
              <a:gd name="connsiteX16" fmla="*/ 395287 w 421481"/>
              <a:gd name="connsiteY16" fmla="*/ 97632 h 511969"/>
              <a:gd name="connsiteX17" fmla="*/ 402431 w 421481"/>
              <a:gd name="connsiteY17" fmla="*/ 102394 h 511969"/>
              <a:gd name="connsiteX0" fmla="*/ 421481 w 421481"/>
              <a:gd name="connsiteY0" fmla="*/ 514370 h 514370"/>
              <a:gd name="connsiteX1" fmla="*/ 316706 w 421481"/>
              <a:gd name="connsiteY1" fmla="*/ 428645 h 514370"/>
              <a:gd name="connsiteX2" fmla="*/ 192881 w 421481"/>
              <a:gd name="connsiteY2" fmla="*/ 338158 h 514370"/>
              <a:gd name="connsiteX3" fmla="*/ 119062 w 421481"/>
              <a:gd name="connsiteY3" fmla="*/ 285770 h 514370"/>
              <a:gd name="connsiteX4" fmla="*/ 100012 w 421481"/>
              <a:gd name="connsiteY4" fmla="*/ 259576 h 514370"/>
              <a:gd name="connsiteX5" fmla="*/ 90487 w 421481"/>
              <a:gd name="connsiteY5" fmla="*/ 245289 h 514370"/>
              <a:gd name="connsiteX6" fmla="*/ 42862 w 421481"/>
              <a:gd name="connsiteY6" fmla="*/ 183376 h 514370"/>
              <a:gd name="connsiteX7" fmla="*/ 28575 w 421481"/>
              <a:gd name="connsiteY7" fmla="*/ 166708 h 514370"/>
              <a:gd name="connsiteX8" fmla="*/ 0 w 421481"/>
              <a:gd name="connsiteY8" fmla="*/ 114320 h 514370"/>
              <a:gd name="connsiteX9" fmla="*/ 11906 w 421481"/>
              <a:gd name="connsiteY9" fmla="*/ 47645 h 514370"/>
              <a:gd name="connsiteX10" fmla="*/ 54768 w 421481"/>
              <a:gd name="connsiteY10" fmla="*/ 7164 h 514370"/>
              <a:gd name="connsiteX11" fmla="*/ 123825 w 421481"/>
              <a:gd name="connsiteY11" fmla="*/ 2401 h 514370"/>
              <a:gd name="connsiteX12" fmla="*/ 228600 w 421481"/>
              <a:gd name="connsiteY12" fmla="*/ 33358 h 514370"/>
              <a:gd name="connsiteX13" fmla="*/ 247650 w 421481"/>
              <a:gd name="connsiteY13" fmla="*/ 40501 h 514370"/>
              <a:gd name="connsiteX14" fmla="*/ 319087 w 421481"/>
              <a:gd name="connsiteY14" fmla="*/ 64314 h 514370"/>
              <a:gd name="connsiteX15" fmla="*/ 395287 w 421481"/>
              <a:gd name="connsiteY15" fmla="*/ 100033 h 514370"/>
              <a:gd name="connsiteX16" fmla="*/ 402431 w 421481"/>
              <a:gd name="connsiteY16" fmla="*/ 104795 h 514370"/>
              <a:gd name="connsiteX0" fmla="*/ 421481 w 421481"/>
              <a:gd name="connsiteY0" fmla="*/ 514370 h 514370"/>
              <a:gd name="connsiteX1" fmla="*/ 316706 w 421481"/>
              <a:gd name="connsiteY1" fmla="*/ 428645 h 514370"/>
              <a:gd name="connsiteX2" fmla="*/ 192881 w 421481"/>
              <a:gd name="connsiteY2" fmla="*/ 338158 h 514370"/>
              <a:gd name="connsiteX3" fmla="*/ 119062 w 421481"/>
              <a:gd name="connsiteY3" fmla="*/ 285770 h 514370"/>
              <a:gd name="connsiteX4" fmla="*/ 100012 w 421481"/>
              <a:gd name="connsiteY4" fmla="*/ 259576 h 514370"/>
              <a:gd name="connsiteX5" fmla="*/ 90487 w 421481"/>
              <a:gd name="connsiteY5" fmla="*/ 245289 h 514370"/>
              <a:gd name="connsiteX6" fmla="*/ 42862 w 421481"/>
              <a:gd name="connsiteY6" fmla="*/ 183376 h 514370"/>
              <a:gd name="connsiteX7" fmla="*/ 0 w 421481"/>
              <a:gd name="connsiteY7" fmla="*/ 114320 h 514370"/>
              <a:gd name="connsiteX8" fmla="*/ 11906 w 421481"/>
              <a:gd name="connsiteY8" fmla="*/ 47645 h 514370"/>
              <a:gd name="connsiteX9" fmla="*/ 54768 w 421481"/>
              <a:gd name="connsiteY9" fmla="*/ 7164 h 514370"/>
              <a:gd name="connsiteX10" fmla="*/ 123825 w 421481"/>
              <a:gd name="connsiteY10" fmla="*/ 2401 h 514370"/>
              <a:gd name="connsiteX11" fmla="*/ 228600 w 421481"/>
              <a:gd name="connsiteY11" fmla="*/ 33358 h 514370"/>
              <a:gd name="connsiteX12" fmla="*/ 247650 w 421481"/>
              <a:gd name="connsiteY12" fmla="*/ 40501 h 514370"/>
              <a:gd name="connsiteX13" fmla="*/ 319087 w 421481"/>
              <a:gd name="connsiteY13" fmla="*/ 64314 h 514370"/>
              <a:gd name="connsiteX14" fmla="*/ 395287 w 421481"/>
              <a:gd name="connsiteY14" fmla="*/ 100033 h 514370"/>
              <a:gd name="connsiteX15" fmla="*/ 402431 w 421481"/>
              <a:gd name="connsiteY15" fmla="*/ 104795 h 514370"/>
              <a:gd name="connsiteX0" fmla="*/ 421481 w 421481"/>
              <a:gd name="connsiteY0" fmla="*/ 514370 h 514370"/>
              <a:gd name="connsiteX1" fmla="*/ 316706 w 421481"/>
              <a:gd name="connsiteY1" fmla="*/ 428645 h 514370"/>
              <a:gd name="connsiteX2" fmla="*/ 192881 w 421481"/>
              <a:gd name="connsiteY2" fmla="*/ 338158 h 514370"/>
              <a:gd name="connsiteX3" fmla="*/ 119062 w 421481"/>
              <a:gd name="connsiteY3" fmla="*/ 285770 h 514370"/>
              <a:gd name="connsiteX4" fmla="*/ 90487 w 421481"/>
              <a:gd name="connsiteY4" fmla="*/ 245289 h 514370"/>
              <a:gd name="connsiteX5" fmla="*/ 42862 w 421481"/>
              <a:gd name="connsiteY5" fmla="*/ 183376 h 514370"/>
              <a:gd name="connsiteX6" fmla="*/ 0 w 421481"/>
              <a:gd name="connsiteY6" fmla="*/ 114320 h 514370"/>
              <a:gd name="connsiteX7" fmla="*/ 11906 w 421481"/>
              <a:gd name="connsiteY7" fmla="*/ 47645 h 514370"/>
              <a:gd name="connsiteX8" fmla="*/ 54768 w 421481"/>
              <a:gd name="connsiteY8" fmla="*/ 7164 h 514370"/>
              <a:gd name="connsiteX9" fmla="*/ 123825 w 421481"/>
              <a:gd name="connsiteY9" fmla="*/ 2401 h 514370"/>
              <a:gd name="connsiteX10" fmla="*/ 228600 w 421481"/>
              <a:gd name="connsiteY10" fmla="*/ 33358 h 514370"/>
              <a:gd name="connsiteX11" fmla="*/ 247650 w 421481"/>
              <a:gd name="connsiteY11" fmla="*/ 40501 h 514370"/>
              <a:gd name="connsiteX12" fmla="*/ 319087 w 421481"/>
              <a:gd name="connsiteY12" fmla="*/ 64314 h 514370"/>
              <a:gd name="connsiteX13" fmla="*/ 395287 w 421481"/>
              <a:gd name="connsiteY13" fmla="*/ 100033 h 514370"/>
              <a:gd name="connsiteX14" fmla="*/ 402431 w 421481"/>
              <a:gd name="connsiteY14" fmla="*/ 104795 h 514370"/>
              <a:gd name="connsiteX0" fmla="*/ 421481 w 421481"/>
              <a:gd name="connsiteY0" fmla="*/ 514370 h 514370"/>
              <a:gd name="connsiteX1" fmla="*/ 316706 w 421481"/>
              <a:gd name="connsiteY1" fmla="*/ 428645 h 514370"/>
              <a:gd name="connsiteX2" fmla="*/ 202406 w 421481"/>
              <a:gd name="connsiteY2" fmla="*/ 331014 h 514370"/>
              <a:gd name="connsiteX3" fmla="*/ 119062 w 421481"/>
              <a:gd name="connsiteY3" fmla="*/ 285770 h 514370"/>
              <a:gd name="connsiteX4" fmla="*/ 90487 w 421481"/>
              <a:gd name="connsiteY4" fmla="*/ 245289 h 514370"/>
              <a:gd name="connsiteX5" fmla="*/ 42862 w 421481"/>
              <a:gd name="connsiteY5" fmla="*/ 183376 h 514370"/>
              <a:gd name="connsiteX6" fmla="*/ 0 w 421481"/>
              <a:gd name="connsiteY6" fmla="*/ 114320 h 514370"/>
              <a:gd name="connsiteX7" fmla="*/ 11906 w 421481"/>
              <a:gd name="connsiteY7" fmla="*/ 47645 h 514370"/>
              <a:gd name="connsiteX8" fmla="*/ 54768 w 421481"/>
              <a:gd name="connsiteY8" fmla="*/ 7164 h 514370"/>
              <a:gd name="connsiteX9" fmla="*/ 123825 w 421481"/>
              <a:gd name="connsiteY9" fmla="*/ 2401 h 514370"/>
              <a:gd name="connsiteX10" fmla="*/ 228600 w 421481"/>
              <a:gd name="connsiteY10" fmla="*/ 33358 h 514370"/>
              <a:gd name="connsiteX11" fmla="*/ 247650 w 421481"/>
              <a:gd name="connsiteY11" fmla="*/ 40501 h 514370"/>
              <a:gd name="connsiteX12" fmla="*/ 319087 w 421481"/>
              <a:gd name="connsiteY12" fmla="*/ 64314 h 514370"/>
              <a:gd name="connsiteX13" fmla="*/ 395287 w 421481"/>
              <a:gd name="connsiteY13" fmla="*/ 100033 h 514370"/>
              <a:gd name="connsiteX14" fmla="*/ 402431 w 421481"/>
              <a:gd name="connsiteY14" fmla="*/ 104795 h 514370"/>
              <a:gd name="connsiteX0" fmla="*/ 421481 w 421481"/>
              <a:gd name="connsiteY0" fmla="*/ 514370 h 514370"/>
              <a:gd name="connsiteX1" fmla="*/ 316706 w 421481"/>
              <a:gd name="connsiteY1" fmla="*/ 428645 h 514370"/>
              <a:gd name="connsiteX2" fmla="*/ 202406 w 421481"/>
              <a:gd name="connsiteY2" fmla="*/ 331014 h 514370"/>
              <a:gd name="connsiteX3" fmla="*/ 119062 w 421481"/>
              <a:gd name="connsiteY3" fmla="*/ 285770 h 514370"/>
              <a:gd name="connsiteX4" fmla="*/ 42862 w 421481"/>
              <a:gd name="connsiteY4" fmla="*/ 183376 h 514370"/>
              <a:gd name="connsiteX5" fmla="*/ 0 w 421481"/>
              <a:gd name="connsiteY5" fmla="*/ 114320 h 514370"/>
              <a:gd name="connsiteX6" fmla="*/ 11906 w 421481"/>
              <a:gd name="connsiteY6" fmla="*/ 47645 h 514370"/>
              <a:gd name="connsiteX7" fmla="*/ 54768 w 421481"/>
              <a:gd name="connsiteY7" fmla="*/ 7164 h 514370"/>
              <a:gd name="connsiteX8" fmla="*/ 123825 w 421481"/>
              <a:gd name="connsiteY8" fmla="*/ 2401 h 514370"/>
              <a:gd name="connsiteX9" fmla="*/ 228600 w 421481"/>
              <a:gd name="connsiteY9" fmla="*/ 33358 h 514370"/>
              <a:gd name="connsiteX10" fmla="*/ 247650 w 421481"/>
              <a:gd name="connsiteY10" fmla="*/ 40501 h 514370"/>
              <a:gd name="connsiteX11" fmla="*/ 319087 w 421481"/>
              <a:gd name="connsiteY11" fmla="*/ 64314 h 514370"/>
              <a:gd name="connsiteX12" fmla="*/ 395287 w 421481"/>
              <a:gd name="connsiteY12" fmla="*/ 100033 h 514370"/>
              <a:gd name="connsiteX13" fmla="*/ 402431 w 421481"/>
              <a:gd name="connsiteY13" fmla="*/ 104795 h 514370"/>
              <a:gd name="connsiteX0" fmla="*/ 421481 w 421481"/>
              <a:gd name="connsiteY0" fmla="*/ 514370 h 514370"/>
              <a:gd name="connsiteX1" fmla="*/ 316706 w 421481"/>
              <a:gd name="connsiteY1" fmla="*/ 428645 h 514370"/>
              <a:gd name="connsiteX2" fmla="*/ 202406 w 421481"/>
              <a:gd name="connsiteY2" fmla="*/ 331014 h 514370"/>
              <a:gd name="connsiteX3" fmla="*/ 123824 w 421481"/>
              <a:gd name="connsiteY3" fmla="*/ 266720 h 514370"/>
              <a:gd name="connsiteX4" fmla="*/ 42862 w 421481"/>
              <a:gd name="connsiteY4" fmla="*/ 183376 h 514370"/>
              <a:gd name="connsiteX5" fmla="*/ 0 w 421481"/>
              <a:gd name="connsiteY5" fmla="*/ 114320 h 514370"/>
              <a:gd name="connsiteX6" fmla="*/ 11906 w 421481"/>
              <a:gd name="connsiteY6" fmla="*/ 47645 h 514370"/>
              <a:gd name="connsiteX7" fmla="*/ 54768 w 421481"/>
              <a:gd name="connsiteY7" fmla="*/ 7164 h 514370"/>
              <a:gd name="connsiteX8" fmla="*/ 123825 w 421481"/>
              <a:gd name="connsiteY8" fmla="*/ 2401 h 514370"/>
              <a:gd name="connsiteX9" fmla="*/ 228600 w 421481"/>
              <a:gd name="connsiteY9" fmla="*/ 33358 h 514370"/>
              <a:gd name="connsiteX10" fmla="*/ 247650 w 421481"/>
              <a:gd name="connsiteY10" fmla="*/ 40501 h 514370"/>
              <a:gd name="connsiteX11" fmla="*/ 319087 w 421481"/>
              <a:gd name="connsiteY11" fmla="*/ 64314 h 514370"/>
              <a:gd name="connsiteX12" fmla="*/ 395287 w 421481"/>
              <a:gd name="connsiteY12" fmla="*/ 100033 h 514370"/>
              <a:gd name="connsiteX13" fmla="*/ 402431 w 421481"/>
              <a:gd name="connsiteY13" fmla="*/ 104795 h 514370"/>
              <a:gd name="connsiteX0" fmla="*/ 438150 w 438150"/>
              <a:gd name="connsiteY0" fmla="*/ 514370 h 514370"/>
              <a:gd name="connsiteX1" fmla="*/ 333375 w 438150"/>
              <a:gd name="connsiteY1" fmla="*/ 428645 h 514370"/>
              <a:gd name="connsiteX2" fmla="*/ 219075 w 438150"/>
              <a:gd name="connsiteY2" fmla="*/ 331014 h 514370"/>
              <a:gd name="connsiteX3" fmla="*/ 140493 w 438150"/>
              <a:gd name="connsiteY3" fmla="*/ 266720 h 514370"/>
              <a:gd name="connsiteX4" fmla="*/ 59531 w 438150"/>
              <a:gd name="connsiteY4" fmla="*/ 183376 h 514370"/>
              <a:gd name="connsiteX5" fmla="*/ 16669 w 438150"/>
              <a:gd name="connsiteY5" fmla="*/ 114320 h 514370"/>
              <a:gd name="connsiteX6" fmla="*/ 0 w 438150"/>
              <a:gd name="connsiteY6" fmla="*/ 26213 h 514370"/>
              <a:gd name="connsiteX7" fmla="*/ 71437 w 438150"/>
              <a:gd name="connsiteY7" fmla="*/ 7164 h 514370"/>
              <a:gd name="connsiteX8" fmla="*/ 140494 w 438150"/>
              <a:gd name="connsiteY8" fmla="*/ 2401 h 514370"/>
              <a:gd name="connsiteX9" fmla="*/ 245269 w 438150"/>
              <a:gd name="connsiteY9" fmla="*/ 33358 h 514370"/>
              <a:gd name="connsiteX10" fmla="*/ 264319 w 438150"/>
              <a:gd name="connsiteY10" fmla="*/ 40501 h 514370"/>
              <a:gd name="connsiteX11" fmla="*/ 335756 w 438150"/>
              <a:gd name="connsiteY11" fmla="*/ 64314 h 514370"/>
              <a:gd name="connsiteX12" fmla="*/ 411956 w 438150"/>
              <a:gd name="connsiteY12" fmla="*/ 100033 h 514370"/>
              <a:gd name="connsiteX13" fmla="*/ 419100 w 438150"/>
              <a:gd name="connsiteY13" fmla="*/ 104795 h 514370"/>
              <a:gd name="connsiteX0" fmla="*/ 438150 w 438150"/>
              <a:gd name="connsiteY0" fmla="*/ 514370 h 514370"/>
              <a:gd name="connsiteX1" fmla="*/ 333375 w 438150"/>
              <a:gd name="connsiteY1" fmla="*/ 428645 h 514370"/>
              <a:gd name="connsiteX2" fmla="*/ 219075 w 438150"/>
              <a:gd name="connsiteY2" fmla="*/ 331014 h 514370"/>
              <a:gd name="connsiteX3" fmla="*/ 140493 w 438150"/>
              <a:gd name="connsiteY3" fmla="*/ 266720 h 514370"/>
              <a:gd name="connsiteX4" fmla="*/ 59531 w 438150"/>
              <a:gd name="connsiteY4" fmla="*/ 183376 h 514370"/>
              <a:gd name="connsiteX5" fmla="*/ 7144 w 438150"/>
              <a:gd name="connsiteY5" fmla="*/ 100033 h 514370"/>
              <a:gd name="connsiteX6" fmla="*/ 0 w 438150"/>
              <a:gd name="connsiteY6" fmla="*/ 26213 h 514370"/>
              <a:gd name="connsiteX7" fmla="*/ 71437 w 438150"/>
              <a:gd name="connsiteY7" fmla="*/ 7164 h 514370"/>
              <a:gd name="connsiteX8" fmla="*/ 140494 w 438150"/>
              <a:gd name="connsiteY8" fmla="*/ 2401 h 514370"/>
              <a:gd name="connsiteX9" fmla="*/ 245269 w 438150"/>
              <a:gd name="connsiteY9" fmla="*/ 33358 h 514370"/>
              <a:gd name="connsiteX10" fmla="*/ 264319 w 438150"/>
              <a:gd name="connsiteY10" fmla="*/ 40501 h 514370"/>
              <a:gd name="connsiteX11" fmla="*/ 335756 w 438150"/>
              <a:gd name="connsiteY11" fmla="*/ 64314 h 514370"/>
              <a:gd name="connsiteX12" fmla="*/ 411956 w 438150"/>
              <a:gd name="connsiteY12" fmla="*/ 100033 h 514370"/>
              <a:gd name="connsiteX13" fmla="*/ 419100 w 438150"/>
              <a:gd name="connsiteY13" fmla="*/ 104795 h 514370"/>
              <a:gd name="connsiteX0" fmla="*/ 438150 w 438150"/>
              <a:gd name="connsiteY0" fmla="*/ 523836 h 523836"/>
              <a:gd name="connsiteX1" fmla="*/ 333375 w 438150"/>
              <a:gd name="connsiteY1" fmla="*/ 438111 h 523836"/>
              <a:gd name="connsiteX2" fmla="*/ 219075 w 438150"/>
              <a:gd name="connsiteY2" fmla="*/ 340480 h 523836"/>
              <a:gd name="connsiteX3" fmla="*/ 140493 w 438150"/>
              <a:gd name="connsiteY3" fmla="*/ 276186 h 523836"/>
              <a:gd name="connsiteX4" fmla="*/ 59531 w 438150"/>
              <a:gd name="connsiteY4" fmla="*/ 192842 h 523836"/>
              <a:gd name="connsiteX5" fmla="*/ 7144 w 438150"/>
              <a:gd name="connsiteY5" fmla="*/ 109499 h 523836"/>
              <a:gd name="connsiteX6" fmla="*/ 0 w 438150"/>
              <a:gd name="connsiteY6" fmla="*/ 35679 h 523836"/>
              <a:gd name="connsiteX7" fmla="*/ 54768 w 438150"/>
              <a:gd name="connsiteY7" fmla="*/ 2342 h 523836"/>
              <a:gd name="connsiteX8" fmla="*/ 140494 w 438150"/>
              <a:gd name="connsiteY8" fmla="*/ 11867 h 523836"/>
              <a:gd name="connsiteX9" fmla="*/ 245269 w 438150"/>
              <a:gd name="connsiteY9" fmla="*/ 42824 h 523836"/>
              <a:gd name="connsiteX10" fmla="*/ 264319 w 438150"/>
              <a:gd name="connsiteY10" fmla="*/ 49967 h 523836"/>
              <a:gd name="connsiteX11" fmla="*/ 335756 w 438150"/>
              <a:gd name="connsiteY11" fmla="*/ 73780 h 523836"/>
              <a:gd name="connsiteX12" fmla="*/ 411956 w 438150"/>
              <a:gd name="connsiteY12" fmla="*/ 109499 h 523836"/>
              <a:gd name="connsiteX13" fmla="*/ 419100 w 438150"/>
              <a:gd name="connsiteY13" fmla="*/ 114261 h 523836"/>
              <a:gd name="connsiteX0" fmla="*/ 438150 w 438150"/>
              <a:gd name="connsiteY0" fmla="*/ 523836 h 523836"/>
              <a:gd name="connsiteX1" fmla="*/ 333375 w 438150"/>
              <a:gd name="connsiteY1" fmla="*/ 438111 h 523836"/>
              <a:gd name="connsiteX2" fmla="*/ 219075 w 438150"/>
              <a:gd name="connsiteY2" fmla="*/ 340480 h 523836"/>
              <a:gd name="connsiteX3" fmla="*/ 140493 w 438150"/>
              <a:gd name="connsiteY3" fmla="*/ 276186 h 523836"/>
              <a:gd name="connsiteX4" fmla="*/ 59531 w 438150"/>
              <a:gd name="connsiteY4" fmla="*/ 192842 h 523836"/>
              <a:gd name="connsiteX5" fmla="*/ 7144 w 438150"/>
              <a:gd name="connsiteY5" fmla="*/ 109499 h 523836"/>
              <a:gd name="connsiteX6" fmla="*/ 0 w 438150"/>
              <a:gd name="connsiteY6" fmla="*/ 35679 h 523836"/>
              <a:gd name="connsiteX7" fmla="*/ 54768 w 438150"/>
              <a:gd name="connsiteY7" fmla="*/ 2342 h 523836"/>
              <a:gd name="connsiteX8" fmla="*/ 140494 w 438150"/>
              <a:gd name="connsiteY8" fmla="*/ 11867 h 523836"/>
              <a:gd name="connsiteX9" fmla="*/ 245269 w 438150"/>
              <a:gd name="connsiteY9" fmla="*/ 42824 h 523836"/>
              <a:gd name="connsiteX10" fmla="*/ 335756 w 438150"/>
              <a:gd name="connsiteY10" fmla="*/ 73780 h 523836"/>
              <a:gd name="connsiteX11" fmla="*/ 411956 w 438150"/>
              <a:gd name="connsiteY11" fmla="*/ 109499 h 523836"/>
              <a:gd name="connsiteX12" fmla="*/ 419100 w 438150"/>
              <a:gd name="connsiteY12" fmla="*/ 114261 h 523836"/>
              <a:gd name="connsiteX0" fmla="*/ 438150 w 438150"/>
              <a:gd name="connsiteY0" fmla="*/ 523836 h 523836"/>
              <a:gd name="connsiteX1" fmla="*/ 333375 w 438150"/>
              <a:gd name="connsiteY1" fmla="*/ 438111 h 523836"/>
              <a:gd name="connsiteX2" fmla="*/ 219075 w 438150"/>
              <a:gd name="connsiteY2" fmla="*/ 340480 h 523836"/>
              <a:gd name="connsiteX3" fmla="*/ 140493 w 438150"/>
              <a:gd name="connsiteY3" fmla="*/ 276186 h 523836"/>
              <a:gd name="connsiteX4" fmla="*/ 59531 w 438150"/>
              <a:gd name="connsiteY4" fmla="*/ 192842 h 523836"/>
              <a:gd name="connsiteX5" fmla="*/ 7144 w 438150"/>
              <a:gd name="connsiteY5" fmla="*/ 109499 h 523836"/>
              <a:gd name="connsiteX6" fmla="*/ 0 w 438150"/>
              <a:gd name="connsiteY6" fmla="*/ 35679 h 523836"/>
              <a:gd name="connsiteX7" fmla="*/ 54768 w 438150"/>
              <a:gd name="connsiteY7" fmla="*/ 2342 h 523836"/>
              <a:gd name="connsiteX8" fmla="*/ 140494 w 438150"/>
              <a:gd name="connsiteY8" fmla="*/ 11867 h 523836"/>
              <a:gd name="connsiteX9" fmla="*/ 259556 w 438150"/>
              <a:gd name="connsiteY9" fmla="*/ 64255 h 523836"/>
              <a:gd name="connsiteX10" fmla="*/ 335756 w 438150"/>
              <a:gd name="connsiteY10" fmla="*/ 73780 h 523836"/>
              <a:gd name="connsiteX11" fmla="*/ 411956 w 438150"/>
              <a:gd name="connsiteY11" fmla="*/ 109499 h 523836"/>
              <a:gd name="connsiteX12" fmla="*/ 419100 w 438150"/>
              <a:gd name="connsiteY12" fmla="*/ 114261 h 523836"/>
              <a:gd name="connsiteX0" fmla="*/ 438150 w 438150"/>
              <a:gd name="connsiteY0" fmla="*/ 523836 h 523836"/>
              <a:gd name="connsiteX1" fmla="*/ 333375 w 438150"/>
              <a:gd name="connsiteY1" fmla="*/ 438111 h 523836"/>
              <a:gd name="connsiteX2" fmla="*/ 219075 w 438150"/>
              <a:gd name="connsiteY2" fmla="*/ 340480 h 523836"/>
              <a:gd name="connsiteX3" fmla="*/ 140493 w 438150"/>
              <a:gd name="connsiteY3" fmla="*/ 276186 h 523836"/>
              <a:gd name="connsiteX4" fmla="*/ 59531 w 438150"/>
              <a:gd name="connsiteY4" fmla="*/ 192842 h 523836"/>
              <a:gd name="connsiteX5" fmla="*/ 7144 w 438150"/>
              <a:gd name="connsiteY5" fmla="*/ 109499 h 523836"/>
              <a:gd name="connsiteX6" fmla="*/ 0 w 438150"/>
              <a:gd name="connsiteY6" fmla="*/ 35679 h 523836"/>
              <a:gd name="connsiteX7" fmla="*/ 54768 w 438150"/>
              <a:gd name="connsiteY7" fmla="*/ 2342 h 523836"/>
              <a:gd name="connsiteX8" fmla="*/ 140494 w 438150"/>
              <a:gd name="connsiteY8" fmla="*/ 11867 h 523836"/>
              <a:gd name="connsiteX9" fmla="*/ 259556 w 438150"/>
              <a:gd name="connsiteY9" fmla="*/ 64255 h 523836"/>
              <a:gd name="connsiteX10" fmla="*/ 347662 w 438150"/>
              <a:gd name="connsiteY10" fmla="*/ 102355 h 523836"/>
              <a:gd name="connsiteX11" fmla="*/ 411956 w 438150"/>
              <a:gd name="connsiteY11" fmla="*/ 109499 h 523836"/>
              <a:gd name="connsiteX12" fmla="*/ 419100 w 438150"/>
              <a:gd name="connsiteY12" fmla="*/ 114261 h 523836"/>
              <a:gd name="connsiteX0" fmla="*/ 438150 w 438150"/>
              <a:gd name="connsiteY0" fmla="*/ 523836 h 523836"/>
              <a:gd name="connsiteX1" fmla="*/ 333375 w 438150"/>
              <a:gd name="connsiteY1" fmla="*/ 438111 h 523836"/>
              <a:gd name="connsiteX2" fmla="*/ 219075 w 438150"/>
              <a:gd name="connsiteY2" fmla="*/ 340480 h 523836"/>
              <a:gd name="connsiteX3" fmla="*/ 140493 w 438150"/>
              <a:gd name="connsiteY3" fmla="*/ 276186 h 523836"/>
              <a:gd name="connsiteX4" fmla="*/ 59531 w 438150"/>
              <a:gd name="connsiteY4" fmla="*/ 192842 h 523836"/>
              <a:gd name="connsiteX5" fmla="*/ 7144 w 438150"/>
              <a:gd name="connsiteY5" fmla="*/ 109499 h 523836"/>
              <a:gd name="connsiteX6" fmla="*/ 0 w 438150"/>
              <a:gd name="connsiteY6" fmla="*/ 35679 h 523836"/>
              <a:gd name="connsiteX7" fmla="*/ 54768 w 438150"/>
              <a:gd name="connsiteY7" fmla="*/ 2342 h 523836"/>
              <a:gd name="connsiteX8" fmla="*/ 140494 w 438150"/>
              <a:gd name="connsiteY8" fmla="*/ 11867 h 523836"/>
              <a:gd name="connsiteX9" fmla="*/ 259556 w 438150"/>
              <a:gd name="connsiteY9" fmla="*/ 64255 h 523836"/>
              <a:gd name="connsiteX10" fmla="*/ 347662 w 438150"/>
              <a:gd name="connsiteY10" fmla="*/ 102355 h 523836"/>
              <a:gd name="connsiteX11" fmla="*/ 411956 w 438150"/>
              <a:gd name="connsiteY11" fmla="*/ 109499 h 523836"/>
              <a:gd name="connsiteX12" fmla="*/ 419100 w 438150"/>
              <a:gd name="connsiteY12" fmla="*/ 147598 h 523836"/>
              <a:gd name="connsiteX0" fmla="*/ 438150 w 438150"/>
              <a:gd name="connsiteY0" fmla="*/ 523836 h 523836"/>
              <a:gd name="connsiteX1" fmla="*/ 333375 w 438150"/>
              <a:gd name="connsiteY1" fmla="*/ 438111 h 523836"/>
              <a:gd name="connsiteX2" fmla="*/ 219075 w 438150"/>
              <a:gd name="connsiteY2" fmla="*/ 340480 h 523836"/>
              <a:gd name="connsiteX3" fmla="*/ 140493 w 438150"/>
              <a:gd name="connsiteY3" fmla="*/ 276186 h 523836"/>
              <a:gd name="connsiteX4" fmla="*/ 59531 w 438150"/>
              <a:gd name="connsiteY4" fmla="*/ 192842 h 523836"/>
              <a:gd name="connsiteX5" fmla="*/ 7144 w 438150"/>
              <a:gd name="connsiteY5" fmla="*/ 109499 h 523836"/>
              <a:gd name="connsiteX6" fmla="*/ 0 w 438150"/>
              <a:gd name="connsiteY6" fmla="*/ 35679 h 523836"/>
              <a:gd name="connsiteX7" fmla="*/ 54768 w 438150"/>
              <a:gd name="connsiteY7" fmla="*/ 2342 h 523836"/>
              <a:gd name="connsiteX8" fmla="*/ 140494 w 438150"/>
              <a:gd name="connsiteY8" fmla="*/ 11867 h 523836"/>
              <a:gd name="connsiteX9" fmla="*/ 259556 w 438150"/>
              <a:gd name="connsiteY9" fmla="*/ 64255 h 523836"/>
              <a:gd name="connsiteX10" fmla="*/ 347662 w 438150"/>
              <a:gd name="connsiteY10" fmla="*/ 102355 h 523836"/>
              <a:gd name="connsiteX11" fmla="*/ 411956 w 438150"/>
              <a:gd name="connsiteY11" fmla="*/ 109499 h 523836"/>
              <a:gd name="connsiteX0" fmla="*/ 438150 w 442913"/>
              <a:gd name="connsiteY0" fmla="*/ 523836 h 523836"/>
              <a:gd name="connsiteX1" fmla="*/ 333375 w 442913"/>
              <a:gd name="connsiteY1" fmla="*/ 438111 h 523836"/>
              <a:gd name="connsiteX2" fmla="*/ 219075 w 442913"/>
              <a:gd name="connsiteY2" fmla="*/ 340480 h 523836"/>
              <a:gd name="connsiteX3" fmla="*/ 140493 w 442913"/>
              <a:gd name="connsiteY3" fmla="*/ 276186 h 523836"/>
              <a:gd name="connsiteX4" fmla="*/ 59531 w 442913"/>
              <a:gd name="connsiteY4" fmla="*/ 192842 h 523836"/>
              <a:gd name="connsiteX5" fmla="*/ 7144 w 442913"/>
              <a:gd name="connsiteY5" fmla="*/ 109499 h 523836"/>
              <a:gd name="connsiteX6" fmla="*/ 0 w 442913"/>
              <a:gd name="connsiteY6" fmla="*/ 35679 h 523836"/>
              <a:gd name="connsiteX7" fmla="*/ 54768 w 442913"/>
              <a:gd name="connsiteY7" fmla="*/ 2342 h 523836"/>
              <a:gd name="connsiteX8" fmla="*/ 140494 w 442913"/>
              <a:gd name="connsiteY8" fmla="*/ 11867 h 523836"/>
              <a:gd name="connsiteX9" fmla="*/ 259556 w 442913"/>
              <a:gd name="connsiteY9" fmla="*/ 64255 h 523836"/>
              <a:gd name="connsiteX10" fmla="*/ 347662 w 442913"/>
              <a:gd name="connsiteY10" fmla="*/ 102355 h 523836"/>
              <a:gd name="connsiteX11" fmla="*/ 442913 w 442913"/>
              <a:gd name="connsiteY11" fmla="*/ 164268 h 523836"/>
              <a:gd name="connsiteX0" fmla="*/ 314325 w 442913"/>
              <a:gd name="connsiteY0" fmla="*/ 504786 h 504786"/>
              <a:gd name="connsiteX1" fmla="*/ 333375 w 442913"/>
              <a:gd name="connsiteY1" fmla="*/ 438111 h 504786"/>
              <a:gd name="connsiteX2" fmla="*/ 219075 w 442913"/>
              <a:gd name="connsiteY2" fmla="*/ 340480 h 504786"/>
              <a:gd name="connsiteX3" fmla="*/ 140493 w 442913"/>
              <a:gd name="connsiteY3" fmla="*/ 276186 h 504786"/>
              <a:gd name="connsiteX4" fmla="*/ 59531 w 442913"/>
              <a:gd name="connsiteY4" fmla="*/ 192842 h 504786"/>
              <a:gd name="connsiteX5" fmla="*/ 7144 w 442913"/>
              <a:gd name="connsiteY5" fmla="*/ 109499 h 504786"/>
              <a:gd name="connsiteX6" fmla="*/ 0 w 442913"/>
              <a:gd name="connsiteY6" fmla="*/ 35679 h 504786"/>
              <a:gd name="connsiteX7" fmla="*/ 54768 w 442913"/>
              <a:gd name="connsiteY7" fmla="*/ 2342 h 504786"/>
              <a:gd name="connsiteX8" fmla="*/ 140494 w 442913"/>
              <a:gd name="connsiteY8" fmla="*/ 11867 h 504786"/>
              <a:gd name="connsiteX9" fmla="*/ 259556 w 442913"/>
              <a:gd name="connsiteY9" fmla="*/ 64255 h 504786"/>
              <a:gd name="connsiteX10" fmla="*/ 347662 w 442913"/>
              <a:gd name="connsiteY10" fmla="*/ 102355 h 504786"/>
              <a:gd name="connsiteX11" fmla="*/ 442913 w 442913"/>
              <a:gd name="connsiteY11" fmla="*/ 164268 h 504786"/>
              <a:gd name="connsiteX0" fmla="*/ 314325 w 442913"/>
              <a:gd name="connsiteY0" fmla="*/ 504786 h 504786"/>
              <a:gd name="connsiteX1" fmla="*/ 242888 w 442913"/>
              <a:gd name="connsiteY1" fmla="*/ 414298 h 504786"/>
              <a:gd name="connsiteX2" fmla="*/ 219075 w 442913"/>
              <a:gd name="connsiteY2" fmla="*/ 340480 h 504786"/>
              <a:gd name="connsiteX3" fmla="*/ 140493 w 442913"/>
              <a:gd name="connsiteY3" fmla="*/ 276186 h 504786"/>
              <a:gd name="connsiteX4" fmla="*/ 59531 w 442913"/>
              <a:gd name="connsiteY4" fmla="*/ 192842 h 504786"/>
              <a:gd name="connsiteX5" fmla="*/ 7144 w 442913"/>
              <a:gd name="connsiteY5" fmla="*/ 109499 h 504786"/>
              <a:gd name="connsiteX6" fmla="*/ 0 w 442913"/>
              <a:gd name="connsiteY6" fmla="*/ 35679 h 504786"/>
              <a:gd name="connsiteX7" fmla="*/ 54768 w 442913"/>
              <a:gd name="connsiteY7" fmla="*/ 2342 h 504786"/>
              <a:gd name="connsiteX8" fmla="*/ 140494 w 442913"/>
              <a:gd name="connsiteY8" fmla="*/ 11867 h 504786"/>
              <a:gd name="connsiteX9" fmla="*/ 259556 w 442913"/>
              <a:gd name="connsiteY9" fmla="*/ 64255 h 504786"/>
              <a:gd name="connsiteX10" fmla="*/ 347662 w 442913"/>
              <a:gd name="connsiteY10" fmla="*/ 102355 h 504786"/>
              <a:gd name="connsiteX11" fmla="*/ 442913 w 442913"/>
              <a:gd name="connsiteY11" fmla="*/ 164268 h 504786"/>
              <a:gd name="connsiteX0" fmla="*/ 314325 w 442913"/>
              <a:gd name="connsiteY0" fmla="*/ 504786 h 504786"/>
              <a:gd name="connsiteX1" fmla="*/ 242888 w 442913"/>
              <a:gd name="connsiteY1" fmla="*/ 414298 h 504786"/>
              <a:gd name="connsiteX2" fmla="*/ 164307 w 442913"/>
              <a:gd name="connsiteY2" fmla="*/ 335717 h 504786"/>
              <a:gd name="connsiteX3" fmla="*/ 140493 w 442913"/>
              <a:gd name="connsiteY3" fmla="*/ 276186 h 504786"/>
              <a:gd name="connsiteX4" fmla="*/ 59531 w 442913"/>
              <a:gd name="connsiteY4" fmla="*/ 192842 h 504786"/>
              <a:gd name="connsiteX5" fmla="*/ 7144 w 442913"/>
              <a:gd name="connsiteY5" fmla="*/ 109499 h 504786"/>
              <a:gd name="connsiteX6" fmla="*/ 0 w 442913"/>
              <a:gd name="connsiteY6" fmla="*/ 35679 h 504786"/>
              <a:gd name="connsiteX7" fmla="*/ 54768 w 442913"/>
              <a:gd name="connsiteY7" fmla="*/ 2342 h 504786"/>
              <a:gd name="connsiteX8" fmla="*/ 140494 w 442913"/>
              <a:gd name="connsiteY8" fmla="*/ 11867 h 504786"/>
              <a:gd name="connsiteX9" fmla="*/ 259556 w 442913"/>
              <a:gd name="connsiteY9" fmla="*/ 64255 h 504786"/>
              <a:gd name="connsiteX10" fmla="*/ 347662 w 442913"/>
              <a:gd name="connsiteY10" fmla="*/ 102355 h 504786"/>
              <a:gd name="connsiteX11" fmla="*/ 442913 w 442913"/>
              <a:gd name="connsiteY11" fmla="*/ 164268 h 504786"/>
              <a:gd name="connsiteX0" fmla="*/ 314325 w 442913"/>
              <a:gd name="connsiteY0" fmla="*/ 504786 h 504786"/>
              <a:gd name="connsiteX1" fmla="*/ 242888 w 442913"/>
              <a:gd name="connsiteY1" fmla="*/ 414298 h 504786"/>
              <a:gd name="connsiteX2" fmla="*/ 164307 w 442913"/>
              <a:gd name="connsiteY2" fmla="*/ 335717 h 504786"/>
              <a:gd name="connsiteX3" fmla="*/ 59531 w 442913"/>
              <a:gd name="connsiteY3" fmla="*/ 192842 h 504786"/>
              <a:gd name="connsiteX4" fmla="*/ 7144 w 442913"/>
              <a:gd name="connsiteY4" fmla="*/ 109499 h 504786"/>
              <a:gd name="connsiteX5" fmla="*/ 0 w 442913"/>
              <a:gd name="connsiteY5" fmla="*/ 35679 h 504786"/>
              <a:gd name="connsiteX6" fmla="*/ 54768 w 442913"/>
              <a:gd name="connsiteY6" fmla="*/ 2342 h 504786"/>
              <a:gd name="connsiteX7" fmla="*/ 140494 w 442913"/>
              <a:gd name="connsiteY7" fmla="*/ 11867 h 504786"/>
              <a:gd name="connsiteX8" fmla="*/ 259556 w 442913"/>
              <a:gd name="connsiteY8" fmla="*/ 64255 h 504786"/>
              <a:gd name="connsiteX9" fmla="*/ 347662 w 442913"/>
              <a:gd name="connsiteY9" fmla="*/ 102355 h 504786"/>
              <a:gd name="connsiteX10" fmla="*/ 442913 w 442913"/>
              <a:gd name="connsiteY10" fmla="*/ 164268 h 504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2913" h="504786">
                <a:moveTo>
                  <a:pt x="314325" y="504786"/>
                </a:moveTo>
                <a:lnTo>
                  <a:pt x="242888" y="414298"/>
                </a:lnTo>
                <a:lnTo>
                  <a:pt x="164307" y="335717"/>
                </a:lnTo>
                <a:lnTo>
                  <a:pt x="59531" y="192842"/>
                </a:lnTo>
                <a:cubicBezTo>
                  <a:pt x="44450" y="171014"/>
                  <a:pt x="12303" y="132121"/>
                  <a:pt x="7144" y="109499"/>
                </a:cubicBezTo>
                <a:lnTo>
                  <a:pt x="0" y="35679"/>
                </a:lnTo>
                <a:lnTo>
                  <a:pt x="54768" y="2342"/>
                </a:lnTo>
                <a:cubicBezTo>
                  <a:pt x="73421" y="-5199"/>
                  <a:pt x="111522" y="7501"/>
                  <a:pt x="140494" y="11867"/>
                </a:cubicBezTo>
                <a:lnTo>
                  <a:pt x="259556" y="64255"/>
                </a:lnTo>
                <a:lnTo>
                  <a:pt x="347662" y="102355"/>
                </a:lnTo>
                <a:lnTo>
                  <a:pt x="442913" y="164268"/>
                </a:lnTo>
              </a:path>
            </a:pathLst>
          </a:custGeom>
          <a:noFill/>
          <a:ln w="9525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06486821-0053-4952-B401-30DD5FD33B41}"/>
              </a:ext>
            </a:extLst>
          </p:cNvPr>
          <p:cNvSpPr/>
          <p:nvPr/>
        </p:nvSpPr>
        <p:spPr>
          <a:xfrm rot="20940000">
            <a:off x="6340759" y="1927239"/>
            <a:ext cx="551571" cy="1011464"/>
          </a:xfrm>
          <a:custGeom>
            <a:avLst/>
            <a:gdLst>
              <a:gd name="connsiteX0" fmla="*/ 0 w 753979"/>
              <a:gd name="connsiteY0" fmla="*/ 8021 h 906379"/>
              <a:gd name="connsiteX1" fmla="*/ 224590 w 753979"/>
              <a:gd name="connsiteY1" fmla="*/ 0 h 906379"/>
              <a:gd name="connsiteX2" fmla="*/ 401053 w 753979"/>
              <a:gd name="connsiteY2" fmla="*/ 120316 h 906379"/>
              <a:gd name="connsiteX3" fmla="*/ 569495 w 753979"/>
              <a:gd name="connsiteY3" fmla="*/ 393032 h 906379"/>
              <a:gd name="connsiteX4" fmla="*/ 665748 w 753979"/>
              <a:gd name="connsiteY4" fmla="*/ 633663 h 906379"/>
              <a:gd name="connsiteX5" fmla="*/ 729916 w 753979"/>
              <a:gd name="connsiteY5" fmla="*/ 882316 h 906379"/>
              <a:gd name="connsiteX6" fmla="*/ 753979 w 753979"/>
              <a:gd name="connsiteY6" fmla="*/ 906379 h 906379"/>
              <a:gd name="connsiteX0" fmla="*/ 0 w 529389"/>
              <a:gd name="connsiteY0" fmla="*/ 0 h 906379"/>
              <a:gd name="connsiteX1" fmla="*/ 176463 w 529389"/>
              <a:gd name="connsiteY1" fmla="*/ 120316 h 906379"/>
              <a:gd name="connsiteX2" fmla="*/ 344905 w 529389"/>
              <a:gd name="connsiteY2" fmla="*/ 393032 h 906379"/>
              <a:gd name="connsiteX3" fmla="*/ 441158 w 529389"/>
              <a:gd name="connsiteY3" fmla="*/ 633663 h 906379"/>
              <a:gd name="connsiteX4" fmla="*/ 505326 w 529389"/>
              <a:gd name="connsiteY4" fmla="*/ 882316 h 906379"/>
              <a:gd name="connsiteX5" fmla="*/ 529389 w 529389"/>
              <a:gd name="connsiteY5" fmla="*/ 906379 h 906379"/>
              <a:gd name="connsiteX0" fmla="*/ 0 w 529389"/>
              <a:gd name="connsiteY0" fmla="*/ 0 h 906379"/>
              <a:gd name="connsiteX1" fmla="*/ 176463 w 529389"/>
              <a:gd name="connsiteY1" fmla="*/ 120316 h 906379"/>
              <a:gd name="connsiteX2" fmla="*/ 344905 w 529389"/>
              <a:gd name="connsiteY2" fmla="*/ 393032 h 906379"/>
              <a:gd name="connsiteX3" fmla="*/ 441158 w 529389"/>
              <a:gd name="connsiteY3" fmla="*/ 633663 h 906379"/>
              <a:gd name="connsiteX4" fmla="*/ 505326 w 529389"/>
              <a:gd name="connsiteY4" fmla="*/ 882316 h 906379"/>
              <a:gd name="connsiteX5" fmla="*/ 529389 w 529389"/>
              <a:gd name="connsiteY5" fmla="*/ 906379 h 906379"/>
              <a:gd name="connsiteX0" fmla="*/ 0 w 529389"/>
              <a:gd name="connsiteY0" fmla="*/ 0 h 906379"/>
              <a:gd name="connsiteX1" fmla="*/ 176463 w 529389"/>
              <a:gd name="connsiteY1" fmla="*/ 120316 h 906379"/>
              <a:gd name="connsiteX2" fmla="*/ 344905 w 529389"/>
              <a:gd name="connsiteY2" fmla="*/ 393032 h 906379"/>
              <a:gd name="connsiteX3" fmla="*/ 441158 w 529389"/>
              <a:gd name="connsiteY3" fmla="*/ 633663 h 906379"/>
              <a:gd name="connsiteX4" fmla="*/ 505326 w 529389"/>
              <a:gd name="connsiteY4" fmla="*/ 882316 h 906379"/>
              <a:gd name="connsiteX5" fmla="*/ 529389 w 529389"/>
              <a:gd name="connsiteY5" fmla="*/ 906379 h 906379"/>
              <a:gd name="connsiteX0" fmla="*/ 0 w 529389"/>
              <a:gd name="connsiteY0" fmla="*/ 0 h 906379"/>
              <a:gd name="connsiteX1" fmla="*/ 176463 w 529389"/>
              <a:gd name="connsiteY1" fmla="*/ 120316 h 906379"/>
              <a:gd name="connsiteX2" fmla="*/ 344905 w 529389"/>
              <a:gd name="connsiteY2" fmla="*/ 393032 h 906379"/>
              <a:gd name="connsiteX3" fmla="*/ 363952 w 529389"/>
              <a:gd name="connsiteY3" fmla="*/ 610484 h 906379"/>
              <a:gd name="connsiteX4" fmla="*/ 505326 w 529389"/>
              <a:gd name="connsiteY4" fmla="*/ 882316 h 906379"/>
              <a:gd name="connsiteX5" fmla="*/ 529389 w 529389"/>
              <a:gd name="connsiteY5" fmla="*/ 906379 h 906379"/>
              <a:gd name="connsiteX0" fmla="*/ 0 w 529389"/>
              <a:gd name="connsiteY0" fmla="*/ 0 h 906379"/>
              <a:gd name="connsiteX1" fmla="*/ 176463 w 529389"/>
              <a:gd name="connsiteY1" fmla="*/ 120316 h 906379"/>
              <a:gd name="connsiteX2" fmla="*/ 286508 w 529389"/>
              <a:gd name="connsiteY2" fmla="*/ 357167 h 906379"/>
              <a:gd name="connsiteX3" fmla="*/ 363952 w 529389"/>
              <a:gd name="connsiteY3" fmla="*/ 610484 h 906379"/>
              <a:gd name="connsiteX4" fmla="*/ 505326 w 529389"/>
              <a:gd name="connsiteY4" fmla="*/ 882316 h 906379"/>
              <a:gd name="connsiteX5" fmla="*/ 529389 w 529389"/>
              <a:gd name="connsiteY5" fmla="*/ 906379 h 906379"/>
              <a:gd name="connsiteX0" fmla="*/ 0 w 529389"/>
              <a:gd name="connsiteY0" fmla="*/ 0 h 906379"/>
              <a:gd name="connsiteX1" fmla="*/ 162246 w 529389"/>
              <a:gd name="connsiteY1" fmla="*/ 109382 h 906379"/>
              <a:gd name="connsiteX2" fmla="*/ 286508 w 529389"/>
              <a:gd name="connsiteY2" fmla="*/ 357167 h 906379"/>
              <a:gd name="connsiteX3" fmla="*/ 363952 w 529389"/>
              <a:gd name="connsiteY3" fmla="*/ 610484 h 906379"/>
              <a:gd name="connsiteX4" fmla="*/ 505326 w 529389"/>
              <a:gd name="connsiteY4" fmla="*/ 882316 h 906379"/>
              <a:gd name="connsiteX5" fmla="*/ 529389 w 529389"/>
              <a:gd name="connsiteY5" fmla="*/ 906379 h 906379"/>
              <a:gd name="connsiteX0" fmla="*/ 0 w 540323"/>
              <a:gd name="connsiteY0" fmla="*/ 0 h 892162"/>
              <a:gd name="connsiteX1" fmla="*/ 173180 w 540323"/>
              <a:gd name="connsiteY1" fmla="*/ 95165 h 892162"/>
              <a:gd name="connsiteX2" fmla="*/ 297442 w 540323"/>
              <a:gd name="connsiteY2" fmla="*/ 342950 h 892162"/>
              <a:gd name="connsiteX3" fmla="*/ 374886 w 540323"/>
              <a:gd name="connsiteY3" fmla="*/ 596267 h 892162"/>
              <a:gd name="connsiteX4" fmla="*/ 516260 w 540323"/>
              <a:gd name="connsiteY4" fmla="*/ 868099 h 892162"/>
              <a:gd name="connsiteX5" fmla="*/ 540323 w 540323"/>
              <a:gd name="connsiteY5" fmla="*/ 892162 h 892162"/>
              <a:gd name="connsiteX0" fmla="*/ 0 w 540323"/>
              <a:gd name="connsiteY0" fmla="*/ 0 h 892162"/>
              <a:gd name="connsiteX1" fmla="*/ 173180 w 540323"/>
              <a:gd name="connsiteY1" fmla="*/ 95165 h 892162"/>
              <a:gd name="connsiteX2" fmla="*/ 297442 w 540323"/>
              <a:gd name="connsiteY2" fmla="*/ 342950 h 892162"/>
              <a:gd name="connsiteX3" fmla="*/ 374886 w 540323"/>
              <a:gd name="connsiteY3" fmla="*/ 596267 h 892162"/>
              <a:gd name="connsiteX4" fmla="*/ 516260 w 540323"/>
              <a:gd name="connsiteY4" fmla="*/ 868099 h 892162"/>
              <a:gd name="connsiteX5" fmla="*/ 540323 w 540323"/>
              <a:gd name="connsiteY5" fmla="*/ 892162 h 892162"/>
              <a:gd name="connsiteX0" fmla="*/ 0 w 516260"/>
              <a:gd name="connsiteY0" fmla="*/ 0 h 868099"/>
              <a:gd name="connsiteX1" fmla="*/ 173180 w 516260"/>
              <a:gd name="connsiteY1" fmla="*/ 95165 h 868099"/>
              <a:gd name="connsiteX2" fmla="*/ 297442 w 516260"/>
              <a:gd name="connsiteY2" fmla="*/ 342950 h 868099"/>
              <a:gd name="connsiteX3" fmla="*/ 374886 w 516260"/>
              <a:gd name="connsiteY3" fmla="*/ 596267 h 868099"/>
              <a:gd name="connsiteX4" fmla="*/ 516260 w 516260"/>
              <a:gd name="connsiteY4" fmla="*/ 868099 h 868099"/>
              <a:gd name="connsiteX0" fmla="*/ 0 w 374886"/>
              <a:gd name="connsiteY0" fmla="*/ 0 h 596267"/>
              <a:gd name="connsiteX1" fmla="*/ 173180 w 374886"/>
              <a:gd name="connsiteY1" fmla="*/ 95165 h 596267"/>
              <a:gd name="connsiteX2" fmla="*/ 297442 w 374886"/>
              <a:gd name="connsiteY2" fmla="*/ 342950 h 596267"/>
              <a:gd name="connsiteX3" fmla="*/ 374886 w 374886"/>
              <a:gd name="connsiteY3" fmla="*/ 596267 h 596267"/>
              <a:gd name="connsiteX0" fmla="*/ 0 w 374886"/>
              <a:gd name="connsiteY0" fmla="*/ 0 h 596267"/>
              <a:gd name="connsiteX1" fmla="*/ 173180 w 374886"/>
              <a:gd name="connsiteY1" fmla="*/ 95165 h 596267"/>
              <a:gd name="connsiteX2" fmla="*/ 239265 w 374886"/>
              <a:gd name="connsiteY2" fmla="*/ 347983 h 596267"/>
              <a:gd name="connsiteX3" fmla="*/ 374886 w 374886"/>
              <a:gd name="connsiteY3" fmla="*/ 596267 h 596267"/>
              <a:gd name="connsiteX0" fmla="*/ 0 w 374886"/>
              <a:gd name="connsiteY0" fmla="*/ 0 h 596267"/>
              <a:gd name="connsiteX1" fmla="*/ 125937 w 374886"/>
              <a:gd name="connsiteY1" fmla="*/ 85982 h 596267"/>
              <a:gd name="connsiteX2" fmla="*/ 239265 w 374886"/>
              <a:gd name="connsiteY2" fmla="*/ 347983 h 596267"/>
              <a:gd name="connsiteX3" fmla="*/ 374886 w 374886"/>
              <a:gd name="connsiteY3" fmla="*/ 596267 h 596267"/>
              <a:gd name="connsiteX0" fmla="*/ 0 w 565606"/>
              <a:gd name="connsiteY0" fmla="*/ 0 h 666024"/>
              <a:gd name="connsiteX1" fmla="*/ 316657 w 565606"/>
              <a:gd name="connsiteY1" fmla="*/ 155739 h 666024"/>
              <a:gd name="connsiteX2" fmla="*/ 429985 w 565606"/>
              <a:gd name="connsiteY2" fmla="*/ 417740 h 666024"/>
              <a:gd name="connsiteX3" fmla="*/ 565606 w 565606"/>
              <a:gd name="connsiteY3" fmla="*/ 666024 h 666024"/>
              <a:gd name="connsiteX0" fmla="*/ 0 w 428148"/>
              <a:gd name="connsiteY0" fmla="*/ 0 h 636878"/>
              <a:gd name="connsiteX1" fmla="*/ 179199 w 428148"/>
              <a:gd name="connsiteY1" fmla="*/ 126593 h 636878"/>
              <a:gd name="connsiteX2" fmla="*/ 292527 w 428148"/>
              <a:gd name="connsiteY2" fmla="*/ 388594 h 636878"/>
              <a:gd name="connsiteX3" fmla="*/ 428148 w 428148"/>
              <a:gd name="connsiteY3" fmla="*/ 636878 h 636878"/>
              <a:gd name="connsiteX0" fmla="*/ 0 w 428148"/>
              <a:gd name="connsiteY0" fmla="*/ 0 h 636878"/>
              <a:gd name="connsiteX1" fmla="*/ 179199 w 428148"/>
              <a:gd name="connsiteY1" fmla="*/ 126593 h 636878"/>
              <a:gd name="connsiteX2" fmla="*/ 314343 w 428148"/>
              <a:gd name="connsiteY2" fmla="*/ 363724 h 636878"/>
              <a:gd name="connsiteX3" fmla="*/ 428148 w 428148"/>
              <a:gd name="connsiteY3" fmla="*/ 636878 h 636878"/>
              <a:gd name="connsiteX0" fmla="*/ 0 w 458799"/>
              <a:gd name="connsiteY0" fmla="*/ 0 h 691352"/>
              <a:gd name="connsiteX1" fmla="*/ 179199 w 458799"/>
              <a:gd name="connsiteY1" fmla="*/ 126593 h 691352"/>
              <a:gd name="connsiteX2" fmla="*/ 314343 w 458799"/>
              <a:gd name="connsiteY2" fmla="*/ 363724 h 691352"/>
              <a:gd name="connsiteX3" fmla="*/ 458799 w 458799"/>
              <a:gd name="connsiteY3" fmla="*/ 691352 h 691352"/>
              <a:gd name="connsiteX0" fmla="*/ 0 w 458799"/>
              <a:gd name="connsiteY0" fmla="*/ 0 h 691352"/>
              <a:gd name="connsiteX1" fmla="*/ 179199 w 458799"/>
              <a:gd name="connsiteY1" fmla="*/ 126593 h 691352"/>
              <a:gd name="connsiteX2" fmla="*/ 328757 w 458799"/>
              <a:gd name="connsiteY2" fmla="*/ 351971 h 691352"/>
              <a:gd name="connsiteX3" fmla="*/ 458799 w 458799"/>
              <a:gd name="connsiteY3" fmla="*/ 691352 h 691352"/>
              <a:gd name="connsiteX0" fmla="*/ 0 w 458799"/>
              <a:gd name="connsiteY0" fmla="*/ 0 h 691352"/>
              <a:gd name="connsiteX1" fmla="*/ 182248 w 458799"/>
              <a:gd name="connsiteY1" fmla="*/ 85947 h 691352"/>
              <a:gd name="connsiteX2" fmla="*/ 328757 w 458799"/>
              <a:gd name="connsiteY2" fmla="*/ 351971 h 691352"/>
              <a:gd name="connsiteX3" fmla="*/ 458799 w 458799"/>
              <a:gd name="connsiteY3" fmla="*/ 691352 h 691352"/>
              <a:gd name="connsiteX0" fmla="*/ 0 w 452438"/>
              <a:gd name="connsiteY0" fmla="*/ 0 h 724077"/>
              <a:gd name="connsiteX1" fmla="*/ 175887 w 452438"/>
              <a:gd name="connsiteY1" fmla="*/ 118672 h 724077"/>
              <a:gd name="connsiteX2" fmla="*/ 322396 w 452438"/>
              <a:gd name="connsiteY2" fmla="*/ 384696 h 724077"/>
              <a:gd name="connsiteX3" fmla="*/ 452438 w 452438"/>
              <a:gd name="connsiteY3" fmla="*/ 724077 h 724077"/>
              <a:gd name="connsiteX0" fmla="*/ 0 w 452438"/>
              <a:gd name="connsiteY0" fmla="*/ 0 h 724077"/>
              <a:gd name="connsiteX1" fmla="*/ 175756 w 452438"/>
              <a:gd name="connsiteY1" fmla="*/ 94388 h 724077"/>
              <a:gd name="connsiteX2" fmla="*/ 322396 w 452438"/>
              <a:gd name="connsiteY2" fmla="*/ 384696 h 724077"/>
              <a:gd name="connsiteX3" fmla="*/ 452438 w 452438"/>
              <a:gd name="connsiteY3" fmla="*/ 724077 h 724077"/>
              <a:gd name="connsiteX0" fmla="*/ 0 w 428806"/>
              <a:gd name="connsiteY0" fmla="*/ 0 h 758297"/>
              <a:gd name="connsiteX1" fmla="*/ 152124 w 428806"/>
              <a:gd name="connsiteY1" fmla="*/ 128608 h 758297"/>
              <a:gd name="connsiteX2" fmla="*/ 298764 w 428806"/>
              <a:gd name="connsiteY2" fmla="*/ 418916 h 758297"/>
              <a:gd name="connsiteX3" fmla="*/ 428806 w 428806"/>
              <a:gd name="connsiteY3" fmla="*/ 758297 h 758297"/>
              <a:gd name="connsiteX0" fmla="*/ 0 w 448550"/>
              <a:gd name="connsiteY0" fmla="*/ 0 h 868871"/>
              <a:gd name="connsiteX1" fmla="*/ 171868 w 448550"/>
              <a:gd name="connsiteY1" fmla="*/ 239182 h 868871"/>
              <a:gd name="connsiteX2" fmla="*/ 318508 w 448550"/>
              <a:gd name="connsiteY2" fmla="*/ 529490 h 868871"/>
              <a:gd name="connsiteX3" fmla="*/ 448550 w 448550"/>
              <a:gd name="connsiteY3" fmla="*/ 868871 h 868871"/>
              <a:gd name="connsiteX0" fmla="*/ 0 w 448550"/>
              <a:gd name="connsiteY0" fmla="*/ 0 h 868871"/>
              <a:gd name="connsiteX1" fmla="*/ 115421 w 448550"/>
              <a:gd name="connsiteY1" fmla="*/ 133707 h 868871"/>
              <a:gd name="connsiteX2" fmla="*/ 171868 w 448550"/>
              <a:gd name="connsiteY2" fmla="*/ 239182 h 868871"/>
              <a:gd name="connsiteX3" fmla="*/ 318508 w 448550"/>
              <a:gd name="connsiteY3" fmla="*/ 529490 h 868871"/>
              <a:gd name="connsiteX4" fmla="*/ 448550 w 448550"/>
              <a:gd name="connsiteY4" fmla="*/ 868871 h 868871"/>
              <a:gd name="connsiteX0" fmla="*/ 0 w 448550"/>
              <a:gd name="connsiteY0" fmla="*/ 0 h 868871"/>
              <a:gd name="connsiteX1" fmla="*/ 134510 w 448550"/>
              <a:gd name="connsiteY1" fmla="*/ 122862 h 868871"/>
              <a:gd name="connsiteX2" fmla="*/ 171868 w 448550"/>
              <a:gd name="connsiteY2" fmla="*/ 239182 h 868871"/>
              <a:gd name="connsiteX3" fmla="*/ 318508 w 448550"/>
              <a:gd name="connsiteY3" fmla="*/ 529490 h 868871"/>
              <a:gd name="connsiteX4" fmla="*/ 448550 w 448550"/>
              <a:gd name="connsiteY4" fmla="*/ 868871 h 868871"/>
              <a:gd name="connsiteX0" fmla="*/ 0 w 448550"/>
              <a:gd name="connsiteY0" fmla="*/ 0 h 868871"/>
              <a:gd name="connsiteX1" fmla="*/ 134510 w 448550"/>
              <a:gd name="connsiteY1" fmla="*/ 122862 h 868871"/>
              <a:gd name="connsiteX2" fmla="*/ 198489 w 448550"/>
              <a:gd name="connsiteY2" fmla="*/ 239505 h 868871"/>
              <a:gd name="connsiteX3" fmla="*/ 318508 w 448550"/>
              <a:gd name="connsiteY3" fmla="*/ 529490 h 868871"/>
              <a:gd name="connsiteX4" fmla="*/ 448550 w 448550"/>
              <a:gd name="connsiteY4" fmla="*/ 868871 h 868871"/>
              <a:gd name="connsiteX0" fmla="*/ 0 w 448550"/>
              <a:gd name="connsiteY0" fmla="*/ 0 h 868871"/>
              <a:gd name="connsiteX1" fmla="*/ 134510 w 448550"/>
              <a:gd name="connsiteY1" fmla="*/ 122862 h 868871"/>
              <a:gd name="connsiteX2" fmla="*/ 198489 w 448550"/>
              <a:gd name="connsiteY2" fmla="*/ 239505 h 868871"/>
              <a:gd name="connsiteX3" fmla="*/ 325000 w 448550"/>
              <a:gd name="connsiteY3" fmla="*/ 521048 h 868871"/>
              <a:gd name="connsiteX4" fmla="*/ 448550 w 448550"/>
              <a:gd name="connsiteY4" fmla="*/ 868871 h 868871"/>
              <a:gd name="connsiteX0" fmla="*/ 0 w 551571"/>
              <a:gd name="connsiteY0" fmla="*/ 0 h 1011464"/>
              <a:gd name="connsiteX1" fmla="*/ 134510 w 551571"/>
              <a:gd name="connsiteY1" fmla="*/ 122862 h 1011464"/>
              <a:gd name="connsiteX2" fmla="*/ 198489 w 551571"/>
              <a:gd name="connsiteY2" fmla="*/ 239505 h 1011464"/>
              <a:gd name="connsiteX3" fmla="*/ 325000 w 551571"/>
              <a:gd name="connsiteY3" fmla="*/ 521048 h 1011464"/>
              <a:gd name="connsiteX4" fmla="*/ 551571 w 551571"/>
              <a:gd name="connsiteY4" fmla="*/ 1011464 h 1011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71" h="1011464">
                <a:moveTo>
                  <a:pt x="0" y="0"/>
                </a:moveTo>
                <a:cubicBezTo>
                  <a:pt x="19237" y="22285"/>
                  <a:pt x="105865" y="82999"/>
                  <a:pt x="134510" y="122862"/>
                </a:cubicBezTo>
                <a:cubicBezTo>
                  <a:pt x="163155" y="162725"/>
                  <a:pt x="166741" y="173141"/>
                  <a:pt x="198489" y="239505"/>
                </a:cubicBezTo>
                <a:cubicBezTo>
                  <a:pt x="230237" y="305869"/>
                  <a:pt x="278886" y="416100"/>
                  <a:pt x="325000" y="521048"/>
                </a:cubicBezTo>
                <a:cubicBezTo>
                  <a:pt x="371114" y="625996"/>
                  <a:pt x="545222" y="938980"/>
                  <a:pt x="551571" y="1011464"/>
                </a:cubicBezTo>
              </a:path>
            </a:pathLst>
          </a:custGeom>
          <a:noFill/>
          <a:ln w="9525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114C2382-864A-4DD8-AE24-5996CA13B34D}"/>
              </a:ext>
            </a:extLst>
          </p:cNvPr>
          <p:cNvSpPr/>
          <p:nvPr/>
        </p:nvSpPr>
        <p:spPr>
          <a:xfrm>
            <a:off x="6179068" y="1532197"/>
            <a:ext cx="1181977" cy="1021431"/>
          </a:xfrm>
          <a:custGeom>
            <a:avLst/>
            <a:gdLst>
              <a:gd name="connsiteX0" fmla="*/ 1171073 w 1171073"/>
              <a:gd name="connsiteY0" fmla="*/ 914400 h 914400"/>
              <a:gd name="connsiteX1" fmla="*/ 1171073 w 1171073"/>
              <a:gd name="connsiteY1" fmla="*/ 914400 h 914400"/>
              <a:gd name="connsiteX2" fmla="*/ 1122947 w 1171073"/>
              <a:gd name="connsiteY2" fmla="*/ 818147 h 914400"/>
              <a:gd name="connsiteX3" fmla="*/ 1066800 w 1171073"/>
              <a:gd name="connsiteY3" fmla="*/ 786063 h 914400"/>
              <a:gd name="connsiteX4" fmla="*/ 882315 w 1171073"/>
              <a:gd name="connsiteY4" fmla="*/ 625642 h 914400"/>
              <a:gd name="connsiteX5" fmla="*/ 729915 w 1171073"/>
              <a:gd name="connsiteY5" fmla="*/ 376989 h 914400"/>
              <a:gd name="connsiteX6" fmla="*/ 401052 w 1171073"/>
              <a:gd name="connsiteY6" fmla="*/ 144379 h 914400"/>
              <a:gd name="connsiteX7" fmla="*/ 144379 w 1171073"/>
              <a:gd name="connsiteY7" fmla="*/ 40105 h 914400"/>
              <a:gd name="connsiteX8" fmla="*/ 0 w 1171073"/>
              <a:gd name="connsiteY8" fmla="*/ 0 h 914400"/>
              <a:gd name="connsiteX0" fmla="*/ 1171073 w 1171073"/>
              <a:gd name="connsiteY0" fmla="*/ 914400 h 914400"/>
              <a:gd name="connsiteX1" fmla="*/ 1171073 w 1171073"/>
              <a:gd name="connsiteY1" fmla="*/ 914400 h 914400"/>
              <a:gd name="connsiteX2" fmla="*/ 1122947 w 1171073"/>
              <a:gd name="connsiteY2" fmla="*/ 818147 h 914400"/>
              <a:gd name="connsiteX3" fmla="*/ 882315 w 1171073"/>
              <a:gd name="connsiteY3" fmla="*/ 625642 h 914400"/>
              <a:gd name="connsiteX4" fmla="*/ 729915 w 1171073"/>
              <a:gd name="connsiteY4" fmla="*/ 376989 h 914400"/>
              <a:gd name="connsiteX5" fmla="*/ 401052 w 1171073"/>
              <a:gd name="connsiteY5" fmla="*/ 144379 h 914400"/>
              <a:gd name="connsiteX6" fmla="*/ 144379 w 1171073"/>
              <a:gd name="connsiteY6" fmla="*/ 40105 h 914400"/>
              <a:gd name="connsiteX7" fmla="*/ 0 w 1171073"/>
              <a:gd name="connsiteY7" fmla="*/ 0 h 914400"/>
              <a:gd name="connsiteX0" fmla="*/ 1171073 w 1171073"/>
              <a:gd name="connsiteY0" fmla="*/ 914400 h 914400"/>
              <a:gd name="connsiteX1" fmla="*/ 1171073 w 1171073"/>
              <a:gd name="connsiteY1" fmla="*/ 914400 h 914400"/>
              <a:gd name="connsiteX2" fmla="*/ 882315 w 1171073"/>
              <a:gd name="connsiteY2" fmla="*/ 625642 h 914400"/>
              <a:gd name="connsiteX3" fmla="*/ 729915 w 1171073"/>
              <a:gd name="connsiteY3" fmla="*/ 376989 h 914400"/>
              <a:gd name="connsiteX4" fmla="*/ 401052 w 1171073"/>
              <a:gd name="connsiteY4" fmla="*/ 144379 h 914400"/>
              <a:gd name="connsiteX5" fmla="*/ 144379 w 1171073"/>
              <a:gd name="connsiteY5" fmla="*/ 40105 h 914400"/>
              <a:gd name="connsiteX6" fmla="*/ 0 w 1171073"/>
              <a:gd name="connsiteY6" fmla="*/ 0 h 914400"/>
              <a:gd name="connsiteX0" fmla="*/ 1171073 w 1171073"/>
              <a:gd name="connsiteY0" fmla="*/ 914400 h 914400"/>
              <a:gd name="connsiteX1" fmla="*/ 1171073 w 1171073"/>
              <a:gd name="connsiteY1" fmla="*/ 914400 h 914400"/>
              <a:gd name="connsiteX2" fmla="*/ 898358 w 1171073"/>
              <a:gd name="connsiteY2" fmla="*/ 609600 h 914400"/>
              <a:gd name="connsiteX3" fmla="*/ 729915 w 1171073"/>
              <a:gd name="connsiteY3" fmla="*/ 376989 h 914400"/>
              <a:gd name="connsiteX4" fmla="*/ 401052 w 1171073"/>
              <a:gd name="connsiteY4" fmla="*/ 144379 h 914400"/>
              <a:gd name="connsiteX5" fmla="*/ 144379 w 1171073"/>
              <a:gd name="connsiteY5" fmla="*/ 40105 h 914400"/>
              <a:gd name="connsiteX6" fmla="*/ 0 w 1171073"/>
              <a:gd name="connsiteY6" fmla="*/ 0 h 914400"/>
              <a:gd name="connsiteX0" fmla="*/ 1171073 w 1171073"/>
              <a:gd name="connsiteY0" fmla="*/ 914400 h 914400"/>
              <a:gd name="connsiteX1" fmla="*/ 1171073 w 1171073"/>
              <a:gd name="connsiteY1" fmla="*/ 914400 h 914400"/>
              <a:gd name="connsiteX2" fmla="*/ 898358 w 1171073"/>
              <a:gd name="connsiteY2" fmla="*/ 609600 h 914400"/>
              <a:gd name="connsiteX3" fmla="*/ 657726 w 1171073"/>
              <a:gd name="connsiteY3" fmla="*/ 264695 h 914400"/>
              <a:gd name="connsiteX4" fmla="*/ 401052 w 1171073"/>
              <a:gd name="connsiteY4" fmla="*/ 144379 h 914400"/>
              <a:gd name="connsiteX5" fmla="*/ 144379 w 1171073"/>
              <a:gd name="connsiteY5" fmla="*/ 40105 h 914400"/>
              <a:gd name="connsiteX6" fmla="*/ 0 w 1171073"/>
              <a:gd name="connsiteY6" fmla="*/ 0 h 914400"/>
              <a:gd name="connsiteX0" fmla="*/ 1171073 w 1171073"/>
              <a:gd name="connsiteY0" fmla="*/ 914400 h 914400"/>
              <a:gd name="connsiteX1" fmla="*/ 1171073 w 1171073"/>
              <a:gd name="connsiteY1" fmla="*/ 914400 h 914400"/>
              <a:gd name="connsiteX2" fmla="*/ 898358 w 1171073"/>
              <a:gd name="connsiteY2" fmla="*/ 609600 h 914400"/>
              <a:gd name="connsiteX3" fmla="*/ 657726 w 1171073"/>
              <a:gd name="connsiteY3" fmla="*/ 264695 h 914400"/>
              <a:gd name="connsiteX4" fmla="*/ 401052 w 1171073"/>
              <a:gd name="connsiteY4" fmla="*/ 104274 h 914400"/>
              <a:gd name="connsiteX5" fmla="*/ 144379 w 1171073"/>
              <a:gd name="connsiteY5" fmla="*/ 40105 h 914400"/>
              <a:gd name="connsiteX6" fmla="*/ 0 w 1171073"/>
              <a:gd name="connsiteY6" fmla="*/ 0 h 914400"/>
              <a:gd name="connsiteX0" fmla="*/ 1171073 w 1171073"/>
              <a:gd name="connsiteY0" fmla="*/ 954505 h 954505"/>
              <a:gd name="connsiteX1" fmla="*/ 1171073 w 1171073"/>
              <a:gd name="connsiteY1" fmla="*/ 954505 h 954505"/>
              <a:gd name="connsiteX2" fmla="*/ 898358 w 1171073"/>
              <a:gd name="connsiteY2" fmla="*/ 649705 h 954505"/>
              <a:gd name="connsiteX3" fmla="*/ 657726 w 1171073"/>
              <a:gd name="connsiteY3" fmla="*/ 304800 h 954505"/>
              <a:gd name="connsiteX4" fmla="*/ 401052 w 1171073"/>
              <a:gd name="connsiteY4" fmla="*/ 144379 h 954505"/>
              <a:gd name="connsiteX5" fmla="*/ 152400 w 1171073"/>
              <a:gd name="connsiteY5" fmla="*/ 0 h 954505"/>
              <a:gd name="connsiteX6" fmla="*/ 0 w 1171073"/>
              <a:gd name="connsiteY6" fmla="*/ 40105 h 954505"/>
              <a:gd name="connsiteX0" fmla="*/ 1227220 w 1227220"/>
              <a:gd name="connsiteY0" fmla="*/ 978569 h 978569"/>
              <a:gd name="connsiteX1" fmla="*/ 1227220 w 1227220"/>
              <a:gd name="connsiteY1" fmla="*/ 978569 h 978569"/>
              <a:gd name="connsiteX2" fmla="*/ 954505 w 1227220"/>
              <a:gd name="connsiteY2" fmla="*/ 673769 h 978569"/>
              <a:gd name="connsiteX3" fmla="*/ 713873 w 1227220"/>
              <a:gd name="connsiteY3" fmla="*/ 328864 h 978569"/>
              <a:gd name="connsiteX4" fmla="*/ 457199 w 1227220"/>
              <a:gd name="connsiteY4" fmla="*/ 168443 h 978569"/>
              <a:gd name="connsiteX5" fmla="*/ 208547 w 1227220"/>
              <a:gd name="connsiteY5" fmla="*/ 24064 h 978569"/>
              <a:gd name="connsiteX6" fmla="*/ 0 w 1227220"/>
              <a:gd name="connsiteY6" fmla="*/ 0 h 978569"/>
              <a:gd name="connsiteX0" fmla="*/ 1227220 w 1227220"/>
              <a:gd name="connsiteY0" fmla="*/ 978569 h 978569"/>
              <a:gd name="connsiteX1" fmla="*/ 1227220 w 1227220"/>
              <a:gd name="connsiteY1" fmla="*/ 978569 h 978569"/>
              <a:gd name="connsiteX2" fmla="*/ 954505 w 1227220"/>
              <a:gd name="connsiteY2" fmla="*/ 673769 h 978569"/>
              <a:gd name="connsiteX3" fmla="*/ 713873 w 1227220"/>
              <a:gd name="connsiteY3" fmla="*/ 328864 h 978569"/>
              <a:gd name="connsiteX4" fmla="*/ 457199 w 1227220"/>
              <a:gd name="connsiteY4" fmla="*/ 168443 h 978569"/>
              <a:gd name="connsiteX5" fmla="*/ 208547 w 1227220"/>
              <a:gd name="connsiteY5" fmla="*/ 24064 h 978569"/>
              <a:gd name="connsiteX6" fmla="*/ 0 w 1227220"/>
              <a:gd name="connsiteY6" fmla="*/ 0 h 978569"/>
              <a:gd name="connsiteX0" fmla="*/ 1227220 w 1227220"/>
              <a:gd name="connsiteY0" fmla="*/ 978569 h 978569"/>
              <a:gd name="connsiteX1" fmla="*/ 1227220 w 1227220"/>
              <a:gd name="connsiteY1" fmla="*/ 978569 h 978569"/>
              <a:gd name="connsiteX2" fmla="*/ 954505 w 1227220"/>
              <a:gd name="connsiteY2" fmla="*/ 673769 h 978569"/>
              <a:gd name="connsiteX3" fmla="*/ 713873 w 1227220"/>
              <a:gd name="connsiteY3" fmla="*/ 328864 h 978569"/>
              <a:gd name="connsiteX4" fmla="*/ 457199 w 1227220"/>
              <a:gd name="connsiteY4" fmla="*/ 168443 h 978569"/>
              <a:gd name="connsiteX5" fmla="*/ 208547 w 1227220"/>
              <a:gd name="connsiteY5" fmla="*/ 24064 h 978569"/>
              <a:gd name="connsiteX6" fmla="*/ 0 w 1227220"/>
              <a:gd name="connsiteY6" fmla="*/ 0 h 978569"/>
              <a:gd name="connsiteX0" fmla="*/ 1227220 w 1227220"/>
              <a:gd name="connsiteY0" fmla="*/ 981714 h 981714"/>
              <a:gd name="connsiteX1" fmla="*/ 1227220 w 1227220"/>
              <a:gd name="connsiteY1" fmla="*/ 981714 h 981714"/>
              <a:gd name="connsiteX2" fmla="*/ 954505 w 1227220"/>
              <a:gd name="connsiteY2" fmla="*/ 676914 h 981714"/>
              <a:gd name="connsiteX3" fmla="*/ 713873 w 1227220"/>
              <a:gd name="connsiteY3" fmla="*/ 332009 h 981714"/>
              <a:gd name="connsiteX4" fmla="*/ 457199 w 1227220"/>
              <a:gd name="connsiteY4" fmla="*/ 171588 h 981714"/>
              <a:gd name="connsiteX5" fmla="*/ 208547 w 1227220"/>
              <a:gd name="connsiteY5" fmla="*/ 27209 h 981714"/>
              <a:gd name="connsiteX6" fmla="*/ 0 w 1227220"/>
              <a:gd name="connsiteY6" fmla="*/ 3145 h 981714"/>
              <a:gd name="connsiteX0" fmla="*/ 1227220 w 1227220"/>
              <a:gd name="connsiteY0" fmla="*/ 981714 h 981714"/>
              <a:gd name="connsiteX1" fmla="*/ 1227220 w 1227220"/>
              <a:gd name="connsiteY1" fmla="*/ 981714 h 981714"/>
              <a:gd name="connsiteX2" fmla="*/ 938463 w 1227220"/>
              <a:gd name="connsiteY2" fmla="*/ 660871 h 981714"/>
              <a:gd name="connsiteX3" fmla="*/ 713873 w 1227220"/>
              <a:gd name="connsiteY3" fmla="*/ 332009 h 981714"/>
              <a:gd name="connsiteX4" fmla="*/ 457199 w 1227220"/>
              <a:gd name="connsiteY4" fmla="*/ 171588 h 981714"/>
              <a:gd name="connsiteX5" fmla="*/ 208547 w 1227220"/>
              <a:gd name="connsiteY5" fmla="*/ 27209 h 981714"/>
              <a:gd name="connsiteX6" fmla="*/ 0 w 1227220"/>
              <a:gd name="connsiteY6" fmla="*/ 3145 h 981714"/>
              <a:gd name="connsiteX0" fmla="*/ 1227220 w 1227220"/>
              <a:gd name="connsiteY0" fmla="*/ 981714 h 981714"/>
              <a:gd name="connsiteX1" fmla="*/ 1227220 w 1227220"/>
              <a:gd name="connsiteY1" fmla="*/ 981714 h 981714"/>
              <a:gd name="connsiteX2" fmla="*/ 938463 w 1227220"/>
              <a:gd name="connsiteY2" fmla="*/ 660871 h 981714"/>
              <a:gd name="connsiteX3" fmla="*/ 713873 w 1227220"/>
              <a:gd name="connsiteY3" fmla="*/ 332009 h 981714"/>
              <a:gd name="connsiteX4" fmla="*/ 457199 w 1227220"/>
              <a:gd name="connsiteY4" fmla="*/ 171588 h 981714"/>
              <a:gd name="connsiteX5" fmla="*/ 208547 w 1227220"/>
              <a:gd name="connsiteY5" fmla="*/ 27209 h 981714"/>
              <a:gd name="connsiteX6" fmla="*/ 0 w 1227220"/>
              <a:gd name="connsiteY6" fmla="*/ 3145 h 981714"/>
              <a:gd name="connsiteX0" fmla="*/ 1227220 w 1227220"/>
              <a:gd name="connsiteY0" fmla="*/ 981714 h 981714"/>
              <a:gd name="connsiteX1" fmla="*/ 1227220 w 1227220"/>
              <a:gd name="connsiteY1" fmla="*/ 981714 h 981714"/>
              <a:gd name="connsiteX2" fmla="*/ 994610 w 1227220"/>
              <a:gd name="connsiteY2" fmla="*/ 708997 h 981714"/>
              <a:gd name="connsiteX3" fmla="*/ 713873 w 1227220"/>
              <a:gd name="connsiteY3" fmla="*/ 332009 h 981714"/>
              <a:gd name="connsiteX4" fmla="*/ 457199 w 1227220"/>
              <a:gd name="connsiteY4" fmla="*/ 171588 h 981714"/>
              <a:gd name="connsiteX5" fmla="*/ 208547 w 1227220"/>
              <a:gd name="connsiteY5" fmla="*/ 27209 h 981714"/>
              <a:gd name="connsiteX6" fmla="*/ 0 w 1227220"/>
              <a:gd name="connsiteY6" fmla="*/ 3145 h 981714"/>
              <a:gd name="connsiteX0" fmla="*/ 1227220 w 1227220"/>
              <a:gd name="connsiteY0" fmla="*/ 978569 h 978569"/>
              <a:gd name="connsiteX1" fmla="*/ 1227220 w 1227220"/>
              <a:gd name="connsiteY1" fmla="*/ 978569 h 978569"/>
              <a:gd name="connsiteX2" fmla="*/ 994610 w 1227220"/>
              <a:gd name="connsiteY2" fmla="*/ 705852 h 978569"/>
              <a:gd name="connsiteX3" fmla="*/ 713873 w 1227220"/>
              <a:gd name="connsiteY3" fmla="*/ 328864 h 978569"/>
              <a:gd name="connsiteX4" fmla="*/ 489284 w 1227220"/>
              <a:gd name="connsiteY4" fmla="*/ 136358 h 978569"/>
              <a:gd name="connsiteX5" fmla="*/ 208547 w 1227220"/>
              <a:gd name="connsiteY5" fmla="*/ 24064 h 978569"/>
              <a:gd name="connsiteX6" fmla="*/ 0 w 1227220"/>
              <a:gd name="connsiteY6" fmla="*/ 0 h 978569"/>
              <a:gd name="connsiteX0" fmla="*/ 1227220 w 1227220"/>
              <a:gd name="connsiteY0" fmla="*/ 978569 h 978569"/>
              <a:gd name="connsiteX1" fmla="*/ 1151020 w 1227220"/>
              <a:gd name="connsiteY1" fmla="*/ 940469 h 978569"/>
              <a:gd name="connsiteX2" fmla="*/ 994610 w 1227220"/>
              <a:gd name="connsiteY2" fmla="*/ 705852 h 978569"/>
              <a:gd name="connsiteX3" fmla="*/ 713873 w 1227220"/>
              <a:gd name="connsiteY3" fmla="*/ 328864 h 978569"/>
              <a:gd name="connsiteX4" fmla="*/ 489284 w 1227220"/>
              <a:gd name="connsiteY4" fmla="*/ 136358 h 978569"/>
              <a:gd name="connsiteX5" fmla="*/ 208547 w 1227220"/>
              <a:gd name="connsiteY5" fmla="*/ 24064 h 978569"/>
              <a:gd name="connsiteX6" fmla="*/ 0 w 1227220"/>
              <a:gd name="connsiteY6" fmla="*/ 0 h 978569"/>
              <a:gd name="connsiteX0" fmla="*/ 1224839 w 1224839"/>
              <a:gd name="connsiteY0" fmla="*/ 1026194 h 1026194"/>
              <a:gd name="connsiteX1" fmla="*/ 1148639 w 1224839"/>
              <a:gd name="connsiteY1" fmla="*/ 988094 h 1026194"/>
              <a:gd name="connsiteX2" fmla="*/ 992229 w 1224839"/>
              <a:gd name="connsiteY2" fmla="*/ 753477 h 1026194"/>
              <a:gd name="connsiteX3" fmla="*/ 711492 w 1224839"/>
              <a:gd name="connsiteY3" fmla="*/ 376489 h 1026194"/>
              <a:gd name="connsiteX4" fmla="*/ 486903 w 1224839"/>
              <a:gd name="connsiteY4" fmla="*/ 183983 h 1026194"/>
              <a:gd name="connsiteX5" fmla="*/ 206166 w 1224839"/>
              <a:gd name="connsiteY5" fmla="*/ 71689 h 1026194"/>
              <a:gd name="connsiteX6" fmla="*/ 0 w 1224839"/>
              <a:gd name="connsiteY6" fmla="*/ 0 h 1026194"/>
              <a:gd name="connsiteX0" fmla="*/ 1224839 w 1224839"/>
              <a:gd name="connsiteY0" fmla="*/ 1026194 h 1026194"/>
              <a:gd name="connsiteX1" fmla="*/ 1148639 w 1224839"/>
              <a:gd name="connsiteY1" fmla="*/ 988094 h 1026194"/>
              <a:gd name="connsiteX2" fmla="*/ 992229 w 1224839"/>
              <a:gd name="connsiteY2" fmla="*/ 753477 h 1026194"/>
              <a:gd name="connsiteX3" fmla="*/ 711492 w 1224839"/>
              <a:gd name="connsiteY3" fmla="*/ 376489 h 1026194"/>
              <a:gd name="connsiteX4" fmla="*/ 486903 w 1224839"/>
              <a:gd name="connsiteY4" fmla="*/ 183983 h 1026194"/>
              <a:gd name="connsiteX5" fmla="*/ 218072 w 1224839"/>
              <a:gd name="connsiteY5" fmla="*/ 62164 h 1026194"/>
              <a:gd name="connsiteX6" fmla="*/ 0 w 1224839"/>
              <a:gd name="connsiteY6" fmla="*/ 0 h 1026194"/>
              <a:gd name="connsiteX0" fmla="*/ 1181977 w 1181977"/>
              <a:gd name="connsiteY0" fmla="*/ 1021431 h 1021431"/>
              <a:gd name="connsiteX1" fmla="*/ 1148639 w 1181977"/>
              <a:gd name="connsiteY1" fmla="*/ 988094 h 1021431"/>
              <a:gd name="connsiteX2" fmla="*/ 992229 w 1181977"/>
              <a:gd name="connsiteY2" fmla="*/ 753477 h 1021431"/>
              <a:gd name="connsiteX3" fmla="*/ 711492 w 1181977"/>
              <a:gd name="connsiteY3" fmla="*/ 376489 h 1021431"/>
              <a:gd name="connsiteX4" fmla="*/ 486903 w 1181977"/>
              <a:gd name="connsiteY4" fmla="*/ 183983 h 1021431"/>
              <a:gd name="connsiteX5" fmla="*/ 218072 w 1181977"/>
              <a:gd name="connsiteY5" fmla="*/ 62164 h 1021431"/>
              <a:gd name="connsiteX6" fmla="*/ 0 w 1181977"/>
              <a:gd name="connsiteY6" fmla="*/ 0 h 1021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1977" h="1021431">
                <a:moveTo>
                  <a:pt x="1181977" y="1021431"/>
                </a:moveTo>
                <a:lnTo>
                  <a:pt x="1148639" y="988094"/>
                </a:lnTo>
                <a:cubicBezTo>
                  <a:pt x="1109871" y="942641"/>
                  <a:pt x="1065087" y="855411"/>
                  <a:pt x="992229" y="753477"/>
                </a:cubicBezTo>
                <a:cubicBezTo>
                  <a:pt x="919371" y="651543"/>
                  <a:pt x="795713" y="471405"/>
                  <a:pt x="711492" y="376489"/>
                </a:cubicBezTo>
                <a:cubicBezTo>
                  <a:pt x="627271" y="281573"/>
                  <a:pt x="569787" y="232109"/>
                  <a:pt x="486903" y="183983"/>
                </a:cubicBezTo>
                <a:cubicBezTo>
                  <a:pt x="393324" y="146552"/>
                  <a:pt x="299619" y="84890"/>
                  <a:pt x="218072" y="62164"/>
                </a:cubicBezTo>
                <a:cubicBezTo>
                  <a:pt x="136525" y="39438"/>
                  <a:pt x="69516" y="8021"/>
                  <a:pt x="0" y="0"/>
                </a:cubicBezTo>
              </a:path>
            </a:pathLst>
          </a:custGeom>
          <a:noFill/>
          <a:ln w="9525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1B35555-5386-462A-A9EE-D8EC3791D00F}"/>
              </a:ext>
            </a:extLst>
          </p:cNvPr>
          <p:cNvCxnSpPr>
            <a:cxnSpLocks/>
          </p:cNvCxnSpPr>
          <p:nvPr/>
        </p:nvCxnSpPr>
        <p:spPr>
          <a:xfrm>
            <a:off x="8387263" y="2667875"/>
            <a:ext cx="580275" cy="1735631"/>
          </a:xfrm>
          <a:prstGeom prst="line">
            <a:avLst/>
          </a:prstGeom>
          <a:ln w="3175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2B992421-541C-4360-8D40-49F09368C4FA}"/>
              </a:ext>
            </a:extLst>
          </p:cNvPr>
          <p:cNvSpPr/>
          <p:nvPr/>
        </p:nvSpPr>
        <p:spPr>
          <a:xfrm>
            <a:off x="8367712" y="2540041"/>
            <a:ext cx="591677" cy="803996"/>
          </a:xfrm>
          <a:custGeom>
            <a:avLst/>
            <a:gdLst>
              <a:gd name="connsiteX0" fmla="*/ 0 w 590550"/>
              <a:gd name="connsiteY0" fmla="*/ 0 h 678657"/>
              <a:gd name="connsiteX1" fmla="*/ 354806 w 590550"/>
              <a:gd name="connsiteY1" fmla="*/ 180975 h 678657"/>
              <a:gd name="connsiteX2" fmla="*/ 404812 w 590550"/>
              <a:gd name="connsiteY2" fmla="*/ 195263 h 678657"/>
              <a:gd name="connsiteX3" fmla="*/ 483393 w 590550"/>
              <a:gd name="connsiteY3" fmla="*/ 197644 h 678657"/>
              <a:gd name="connsiteX4" fmla="*/ 590550 w 590550"/>
              <a:gd name="connsiteY4" fmla="*/ 202407 h 678657"/>
              <a:gd name="connsiteX5" fmla="*/ 585787 w 590550"/>
              <a:gd name="connsiteY5" fmla="*/ 678657 h 678657"/>
              <a:gd name="connsiteX6" fmla="*/ 126206 w 590550"/>
              <a:gd name="connsiteY6" fmla="*/ 423863 h 678657"/>
              <a:gd name="connsiteX7" fmla="*/ 0 w 590550"/>
              <a:gd name="connsiteY7" fmla="*/ 0 h 678657"/>
              <a:gd name="connsiteX0" fmla="*/ 0 w 590550"/>
              <a:gd name="connsiteY0" fmla="*/ 0 h 670636"/>
              <a:gd name="connsiteX1" fmla="*/ 354806 w 590550"/>
              <a:gd name="connsiteY1" fmla="*/ 180975 h 670636"/>
              <a:gd name="connsiteX2" fmla="*/ 404812 w 590550"/>
              <a:gd name="connsiteY2" fmla="*/ 195263 h 670636"/>
              <a:gd name="connsiteX3" fmla="*/ 483393 w 590550"/>
              <a:gd name="connsiteY3" fmla="*/ 197644 h 670636"/>
              <a:gd name="connsiteX4" fmla="*/ 590550 w 590550"/>
              <a:gd name="connsiteY4" fmla="*/ 202407 h 670636"/>
              <a:gd name="connsiteX5" fmla="*/ 585787 w 590550"/>
              <a:gd name="connsiteY5" fmla="*/ 670636 h 670636"/>
              <a:gd name="connsiteX6" fmla="*/ 126206 w 590550"/>
              <a:gd name="connsiteY6" fmla="*/ 423863 h 670636"/>
              <a:gd name="connsiteX7" fmla="*/ 0 w 590550"/>
              <a:gd name="connsiteY7" fmla="*/ 0 h 670636"/>
              <a:gd name="connsiteX0" fmla="*/ 0 w 590550"/>
              <a:gd name="connsiteY0" fmla="*/ 0 h 670636"/>
              <a:gd name="connsiteX1" fmla="*/ 354806 w 590550"/>
              <a:gd name="connsiteY1" fmla="*/ 180975 h 670636"/>
              <a:gd name="connsiteX2" fmla="*/ 404812 w 590550"/>
              <a:gd name="connsiteY2" fmla="*/ 195263 h 670636"/>
              <a:gd name="connsiteX3" fmla="*/ 483393 w 590550"/>
              <a:gd name="connsiteY3" fmla="*/ 197644 h 670636"/>
              <a:gd name="connsiteX4" fmla="*/ 590550 w 590550"/>
              <a:gd name="connsiteY4" fmla="*/ 202407 h 670636"/>
              <a:gd name="connsiteX5" fmla="*/ 585787 w 590550"/>
              <a:gd name="connsiteY5" fmla="*/ 670636 h 670636"/>
              <a:gd name="connsiteX6" fmla="*/ 182353 w 590550"/>
              <a:gd name="connsiteY6" fmla="*/ 509482 h 670636"/>
              <a:gd name="connsiteX7" fmla="*/ 0 w 590550"/>
              <a:gd name="connsiteY7" fmla="*/ 0 h 670636"/>
              <a:gd name="connsiteX0" fmla="*/ 0 w 590550"/>
              <a:gd name="connsiteY0" fmla="*/ 0 h 580260"/>
              <a:gd name="connsiteX1" fmla="*/ 354806 w 590550"/>
              <a:gd name="connsiteY1" fmla="*/ 180975 h 580260"/>
              <a:gd name="connsiteX2" fmla="*/ 404812 w 590550"/>
              <a:gd name="connsiteY2" fmla="*/ 195263 h 580260"/>
              <a:gd name="connsiteX3" fmla="*/ 483393 w 590550"/>
              <a:gd name="connsiteY3" fmla="*/ 197644 h 580260"/>
              <a:gd name="connsiteX4" fmla="*/ 590550 w 590550"/>
              <a:gd name="connsiteY4" fmla="*/ 202407 h 580260"/>
              <a:gd name="connsiteX5" fmla="*/ 585787 w 590550"/>
              <a:gd name="connsiteY5" fmla="*/ 580260 h 580260"/>
              <a:gd name="connsiteX6" fmla="*/ 182353 w 590550"/>
              <a:gd name="connsiteY6" fmla="*/ 509482 h 580260"/>
              <a:gd name="connsiteX7" fmla="*/ 0 w 590550"/>
              <a:gd name="connsiteY7" fmla="*/ 0 h 580260"/>
              <a:gd name="connsiteX0" fmla="*/ 0 w 590550"/>
              <a:gd name="connsiteY0" fmla="*/ 0 h 580260"/>
              <a:gd name="connsiteX1" fmla="*/ 354806 w 590550"/>
              <a:gd name="connsiteY1" fmla="*/ 180975 h 580260"/>
              <a:gd name="connsiteX2" fmla="*/ 404812 w 590550"/>
              <a:gd name="connsiteY2" fmla="*/ 195263 h 580260"/>
              <a:gd name="connsiteX3" fmla="*/ 483393 w 590550"/>
              <a:gd name="connsiteY3" fmla="*/ 197644 h 580260"/>
              <a:gd name="connsiteX4" fmla="*/ 590550 w 590550"/>
              <a:gd name="connsiteY4" fmla="*/ 202407 h 580260"/>
              <a:gd name="connsiteX5" fmla="*/ 585787 w 590550"/>
              <a:gd name="connsiteY5" fmla="*/ 580260 h 580260"/>
              <a:gd name="connsiteX6" fmla="*/ 198395 w 590550"/>
              <a:gd name="connsiteY6" fmla="*/ 400080 h 580260"/>
              <a:gd name="connsiteX7" fmla="*/ 0 w 590550"/>
              <a:gd name="connsiteY7" fmla="*/ 0 h 580260"/>
              <a:gd name="connsiteX0" fmla="*/ 0 w 590550"/>
              <a:gd name="connsiteY0" fmla="*/ 0 h 577436"/>
              <a:gd name="connsiteX1" fmla="*/ 354806 w 590550"/>
              <a:gd name="connsiteY1" fmla="*/ 180975 h 577436"/>
              <a:gd name="connsiteX2" fmla="*/ 404812 w 590550"/>
              <a:gd name="connsiteY2" fmla="*/ 195263 h 577436"/>
              <a:gd name="connsiteX3" fmla="*/ 483393 w 590550"/>
              <a:gd name="connsiteY3" fmla="*/ 197644 h 577436"/>
              <a:gd name="connsiteX4" fmla="*/ 590550 w 590550"/>
              <a:gd name="connsiteY4" fmla="*/ 202407 h 577436"/>
              <a:gd name="connsiteX5" fmla="*/ 588168 w 590550"/>
              <a:gd name="connsiteY5" fmla="*/ 577436 h 577436"/>
              <a:gd name="connsiteX6" fmla="*/ 198395 w 590550"/>
              <a:gd name="connsiteY6" fmla="*/ 400080 h 577436"/>
              <a:gd name="connsiteX7" fmla="*/ 0 w 590550"/>
              <a:gd name="connsiteY7" fmla="*/ 0 h 577436"/>
              <a:gd name="connsiteX0" fmla="*/ 0 w 588379"/>
              <a:gd name="connsiteY0" fmla="*/ 0 h 577436"/>
              <a:gd name="connsiteX1" fmla="*/ 354806 w 588379"/>
              <a:gd name="connsiteY1" fmla="*/ 180975 h 577436"/>
              <a:gd name="connsiteX2" fmla="*/ 404812 w 588379"/>
              <a:gd name="connsiteY2" fmla="*/ 195263 h 577436"/>
              <a:gd name="connsiteX3" fmla="*/ 483393 w 588379"/>
              <a:gd name="connsiteY3" fmla="*/ 197644 h 577436"/>
              <a:gd name="connsiteX4" fmla="*/ 583406 w 588379"/>
              <a:gd name="connsiteY4" fmla="*/ 200995 h 577436"/>
              <a:gd name="connsiteX5" fmla="*/ 588168 w 588379"/>
              <a:gd name="connsiteY5" fmla="*/ 577436 h 577436"/>
              <a:gd name="connsiteX6" fmla="*/ 198395 w 588379"/>
              <a:gd name="connsiteY6" fmla="*/ 400080 h 577436"/>
              <a:gd name="connsiteX7" fmla="*/ 0 w 588379"/>
              <a:gd name="connsiteY7" fmla="*/ 0 h 577436"/>
              <a:gd name="connsiteX0" fmla="*/ 0 w 588379"/>
              <a:gd name="connsiteY0" fmla="*/ 0 h 577436"/>
              <a:gd name="connsiteX1" fmla="*/ 354806 w 588379"/>
              <a:gd name="connsiteY1" fmla="*/ 180975 h 577436"/>
              <a:gd name="connsiteX2" fmla="*/ 404812 w 588379"/>
              <a:gd name="connsiteY2" fmla="*/ 195263 h 577436"/>
              <a:gd name="connsiteX3" fmla="*/ 483393 w 588379"/>
              <a:gd name="connsiteY3" fmla="*/ 197644 h 577436"/>
              <a:gd name="connsiteX4" fmla="*/ 583406 w 588379"/>
              <a:gd name="connsiteY4" fmla="*/ 200995 h 577436"/>
              <a:gd name="connsiteX5" fmla="*/ 588168 w 588379"/>
              <a:gd name="connsiteY5" fmla="*/ 577436 h 577436"/>
              <a:gd name="connsiteX6" fmla="*/ 184108 w 588379"/>
              <a:gd name="connsiteY6" fmla="*/ 354892 h 577436"/>
              <a:gd name="connsiteX7" fmla="*/ 0 w 588379"/>
              <a:gd name="connsiteY7" fmla="*/ 0 h 577436"/>
              <a:gd name="connsiteX0" fmla="*/ 0 w 590715"/>
              <a:gd name="connsiteY0" fmla="*/ 0 h 485648"/>
              <a:gd name="connsiteX1" fmla="*/ 354806 w 590715"/>
              <a:gd name="connsiteY1" fmla="*/ 180975 h 485648"/>
              <a:gd name="connsiteX2" fmla="*/ 404812 w 590715"/>
              <a:gd name="connsiteY2" fmla="*/ 195263 h 485648"/>
              <a:gd name="connsiteX3" fmla="*/ 483393 w 590715"/>
              <a:gd name="connsiteY3" fmla="*/ 197644 h 485648"/>
              <a:gd name="connsiteX4" fmla="*/ 583406 w 590715"/>
              <a:gd name="connsiteY4" fmla="*/ 200995 h 485648"/>
              <a:gd name="connsiteX5" fmla="*/ 590549 w 590715"/>
              <a:gd name="connsiteY5" fmla="*/ 485648 h 485648"/>
              <a:gd name="connsiteX6" fmla="*/ 184108 w 590715"/>
              <a:gd name="connsiteY6" fmla="*/ 354892 h 485648"/>
              <a:gd name="connsiteX7" fmla="*/ 0 w 590715"/>
              <a:gd name="connsiteY7" fmla="*/ 0 h 485648"/>
              <a:gd name="connsiteX0" fmla="*/ 0 w 590651"/>
              <a:gd name="connsiteY0" fmla="*/ 0 h 485648"/>
              <a:gd name="connsiteX1" fmla="*/ 354806 w 590651"/>
              <a:gd name="connsiteY1" fmla="*/ 180975 h 485648"/>
              <a:gd name="connsiteX2" fmla="*/ 404812 w 590651"/>
              <a:gd name="connsiteY2" fmla="*/ 195263 h 485648"/>
              <a:gd name="connsiteX3" fmla="*/ 483393 w 590651"/>
              <a:gd name="connsiteY3" fmla="*/ 197644 h 485648"/>
              <a:gd name="connsiteX4" fmla="*/ 576262 w 590651"/>
              <a:gd name="connsiteY4" fmla="*/ 103559 h 485648"/>
              <a:gd name="connsiteX5" fmla="*/ 590549 w 590651"/>
              <a:gd name="connsiteY5" fmla="*/ 485648 h 485648"/>
              <a:gd name="connsiteX6" fmla="*/ 184108 w 590651"/>
              <a:gd name="connsiteY6" fmla="*/ 354892 h 485648"/>
              <a:gd name="connsiteX7" fmla="*/ 0 w 590651"/>
              <a:gd name="connsiteY7" fmla="*/ 0 h 485648"/>
              <a:gd name="connsiteX0" fmla="*/ 0 w 590651"/>
              <a:gd name="connsiteY0" fmla="*/ 0 h 485648"/>
              <a:gd name="connsiteX1" fmla="*/ 354806 w 590651"/>
              <a:gd name="connsiteY1" fmla="*/ 180975 h 485648"/>
              <a:gd name="connsiteX2" fmla="*/ 404812 w 590651"/>
              <a:gd name="connsiteY2" fmla="*/ 195263 h 485648"/>
              <a:gd name="connsiteX3" fmla="*/ 316706 w 590651"/>
              <a:gd name="connsiteY3" fmla="*/ 110092 h 485648"/>
              <a:gd name="connsiteX4" fmla="*/ 576262 w 590651"/>
              <a:gd name="connsiteY4" fmla="*/ 103559 h 485648"/>
              <a:gd name="connsiteX5" fmla="*/ 590549 w 590651"/>
              <a:gd name="connsiteY5" fmla="*/ 485648 h 485648"/>
              <a:gd name="connsiteX6" fmla="*/ 184108 w 590651"/>
              <a:gd name="connsiteY6" fmla="*/ 354892 h 485648"/>
              <a:gd name="connsiteX7" fmla="*/ 0 w 590651"/>
              <a:gd name="connsiteY7" fmla="*/ 0 h 485648"/>
              <a:gd name="connsiteX0" fmla="*/ 0 w 590651"/>
              <a:gd name="connsiteY0" fmla="*/ 0 h 485648"/>
              <a:gd name="connsiteX1" fmla="*/ 354806 w 590651"/>
              <a:gd name="connsiteY1" fmla="*/ 180975 h 485648"/>
              <a:gd name="connsiteX2" fmla="*/ 316706 w 590651"/>
              <a:gd name="connsiteY2" fmla="*/ 110092 h 485648"/>
              <a:gd name="connsiteX3" fmla="*/ 576262 w 590651"/>
              <a:gd name="connsiteY3" fmla="*/ 103559 h 485648"/>
              <a:gd name="connsiteX4" fmla="*/ 590549 w 590651"/>
              <a:gd name="connsiteY4" fmla="*/ 485648 h 485648"/>
              <a:gd name="connsiteX5" fmla="*/ 184108 w 590651"/>
              <a:gd name="connsiteY5" fmla="*/ 354892 h 485648"/>
              <a:gd name="connsiteX6" fmla="*/ 0 w 590651"/>
              <a:gd name="connsiteY6" fmla="*/ 0 h 485648"/>
              <a:gd name="connsiteX0" fmla="*/ 0 w 590651"/>
              <a:gd name="connsiteY0" fmla="*/ 0 h 485648"/>
              <a:gd name="connsiteX1" fmla="*/ 316706 w 590651"/>
              <a:gd name="connsiteY1" fmla="*/ 110092 h 485648"/>
              <a:gd name="connsiteX2" fmla="*/ 576262 w 590651"/>
              <a:gd name="connsiteY2" fmla="*/ 103559 h 485648"/>
              <a:gd name="connsiteX3" fmla="*/ 590549 w 590651"/>
              <a:gd name="connsiteY3" fmla="*/ 485648 h 485648"/>
              <a:gd name="connsiteX4" fmla="*/ 184108 w 590651"/>
              <a:gd name="connsiteY4" fmla="*/ 354892 h 485648"/>
              <a:gd name="connsiteX5" fmla="*/ 0 w 590651"/>
              <a:gd name="connsiteY5" fmla="*/ 0 h 485648"/>
              <a:gd name="connsiteX0" fmla="*/ 0 w 590616"/>
              <a:gd name="connsiteY0" fmla="*/ 0 h 485648"/>
              <a:gd name="connsiteX1" fmla="*/ 316706 w 590616"/>
              <a:gd name="connsiteY1" fmla="*/ 110092 h 485648"/>
              <a:gd name="connsiteX2" fmla="*/ 566737 w 590616"/>
              <a:gd name="connsiteY2" fmla="*/ 92262 h 485648"/>
              <a:gd name="connsiteX3" fmla="*/ 590549 w 590616"/>
              <a:gd name="connsiteY3" fmla="*/ 485648 h 485648"/>
              <a:gd name="connsiteX4" fmla="*/ 184108 w 590616"/>
              <a:gd name="connsiteY4" fmla="*/ 354892 h 485648"/>
              <a:gd name="connsiteX5" fmla="*/ 0 w 590616"/>
              <a:gd name="connsiteY5" fmla="*/ 0 h 485648"/>
              <a:gd name="connsiteX0" fmla="*/ 0 w 590616"/>
              <a:gd name="connsiteY0" fmla="*/ 0 h 485648"/>
              <a:gd name="connsiteX1" fmla="*/ 316706 w 590616"/>
              <a:gd name="connsiteY1" fmla="*/ 110092 h 485648"/>
              <a:gd name="connsiteX2" fmla="*/ 566737 w 590616"/>
              <a:gd name="connsiteY2" fmla="*/ 92262 h 485648"/>
              <a:gd name="connsiteX3" fmla="*/ 590549 w 590616"/>
              <a:gd name="connsiteY3" fmla="*/ 485648 h 485648"/>
              <a:gd name="connsiteX4" fmla="*/ 184108 w 590616"/>
              <a:gd name="connsiteY4" fmla="*/ 354892 h 485648"/>
              <a:gd name="connsiteX5" fmla="*/ 0 w 590616"/>
              <a:gd name="connsiteY5" fmla="*/ 0 h 485648"/>
              <a:gd name="connsiteX0" fmla="*/ 0 w 590616"/>
              <a:gd name="connsiteY0" fmla="*/ 0 h 485648"/>
              <a:gd name="connsiteX1" fmla="*/ 319087 w 590616"/>
              <a:gd name="connsiteY1" fmla="*/ 112916 h 485648"/>
              <a:gd name="connsiteX2" fmla="*/ 566737 w 590616"/>
              <a:gd name="connsiteY2" fmla="*/ 92262 h 485648"/>
              <a:gd name="connsiteX3" fmla="*/ 590549 w 590616"/>
              <a:gd name="connsiteY3" fmla="*/ 485648 h 485648"/>
              <a:gd name="connsiteX4" fmla="*/ 184108 w 590616"/>
              <a:gd name="connsiteY4" fmla="*/ 354892 h 485648"/>
              <a:gd name="connsiteX5" fmla="*/ 0 w 590616"/>
              <a:gd name="connsiteY5" fmla="*/ 0 h 485648"/>
              <a:gd name="connsiteX0" fmla="*/ 0 w 590616"/>
              <a:gd name="connsiteY0" fmla="*/ 0 h 485648"/>
              <a:gd name="connsiteX1" fmla="*/ 319087 w 590616"/>
              <a:gd name="connsiteY1" fmla="*/ 112916 h 485648"/>
              <a:gd name="connsiteX2" fmla="*/ 426244 w 590616"/>
              <a:gd name="connsiteY2" fmla="*/ 121443 h 485648"/>
              <a:gd name="connsiteX3" fmla="*/ 566737 w 590616"/>
              <a:gd name="connsiteY3" fmla="*/ 92262 h 485648"/>
              <a:gd name="connsiteX4" fmla="*/ 590549 w 590616"/>
              <a:gd name="connsiteY4" fmla="*/ 485648 h 485648"/>
              <a:gd name="connsiteX5" fmla="*/ 184108 w 590616"/>
              <a:gd name="connsiteY5" fmla="*/ 354892 h 485648"/>
              <a:gd name="connsiteX6" fmla="*/ 0 w 590616"/>
              <a:gd name="connsiteY6" fmla="*/ 0 h 485648"/>
              <a:gd name="connsiteX0" fmla="*/ 0 w 590616"/>
              <a:gd name="connsiteY0" fmla="*/ 0 h 485648"/>
              <a:gd name="connsiteX1" fmla="*/ 319087 w 590616"/>
              <a:gd name="connsiteY1" fmla="*/ 112916 h 485648"/>
              <a:gd name="connsiteX2" fmla="*/ 392906 w 590616"/>
              <a:gd name="connsiteY2" fmla="*/ 108734 h 485648"/>
              <a:gd name="connsiteX3" fmla="*/ 566737 w 590616"/>
              <a:gd name="connsiteY3" fmla="*/ 92262 h 485648"/>
              <a:gd name="connsiteX4" fmla="*/ 590549 w 590616"/>
              <a:gd name="connsiteY4" fmla="*/ 485648 h 485648"/>
              <a:gd name="connsiteX5" fmla="*/ 184108 w 590616"/>
              <a:gd name="connsiteY5" fmla="*/ 354892 h 485648"/>
              <a:gd name="connsiteX6" fmla="*/ 0 w 590616"/>
              <a:gd name="connsiteY6" fmla="*/ 0 h 485648"/>
              <a:gd name="connsiteX0" fmla="*/ 0 w 590616"/>
              <a:gd name="connsiteY0" fmla="*/ 0 h 485648"/>
              <a:gd name="connsiteX1" fmla="*/ 319087 w 590616"/>
              <a:gd name="connsiteY1" fmla="*/ 112916 h 485648"/>
              <a:gd name="connsiteX2" fmla="*/ 392906 w 590616"/>
              <a:gd name="connsiteY2" fmla="*/ 108734 h 485648"/>
              <a:gd name="connsiteX3" fmla="*/ 566737 w 590616"/>
              <a:gd name="connsiteY3" fmla="*/ 92262 h 485648"/>
              <a:gd name="connsiteX4" fmla="*/ 590549 w 590616"/>
              <a:gd name="connsiteY4" fmla="*/ 485648 h 485648"/>
              <a:gd name="connsiteX5" fmla="*/ 184108 w 590616"/>
              <a:gd name="connsiteY5" fmla="*/ 354892 h 485648"/>
              <a:gd name="connsiteX6" fmla="*/ 0 w 590616"/>
              <a:gd name="connsiteY6" fmla="*/ 0 h 485648"/>
              <a:gd name="connsiteX0" fmla="*/ 0 w 590616"/>
              <a:gd name="connsiteY0" fmla="*/ 0 h 485648"/>
              <a:gd name="connsiteX1" fmla="*/ 319087 w 590616"/>
              <a:gd name="connsiteY1" fmla="*/ 112916 h 485648"/>
              <a:gd name="connsiteX2" fmla="*/ 392906 w 590616"/>
              <a:gd name="connsiteY2" fmla="*/ 108734 h 485648"/>
              <a:gd name="connsiteX3" fmla="*/ 566737 w 590616"/>
              <a:gd name="connsiteY3" fmla="*/ 92262 h 485648"/>
              <a:gd name="connsiteX4" fmla="*/ 590549 w 590616"/>
              <a:gd name="connsiteY4" fmla="*/ 485648 h 485648"/>
              <a:gd name="connsiteX5" fmla="*/ 184108 w 590616"/>
              <a:gd name="connsiteY5" fmla="*/ 354892 h 485648"/>
              <a:gd name="connsiteX6" fmla="*/ 0 w 590616"/>
              <a:gd name="connsiteY6" fmla="*/ 0 h 485648"/>
              <a:gd name="connsiteX0" fmla="*/ 0 w 590616"/>
              <a:gd name="connsiteY0" fmla="*/ 0 h 485648"/>
              <a:gd name="connsiteX1" fmla="*/ 319087 w 590616"/>
              <a:gd name="connsiteY1" fmla="*/ 112916 h 485648"/>
              <a:gd name="connsiteX2" fmla="*/ 392906 w 590616"/>
              <a:gd name="connsiteY2" fmla="*/ 108734 h 485648"/>
              <a:gd name="connsiteX3" fmla="*/ 566737 w 590616"/>
              <a:gd name="connsiteY3" fmla="*/ 92262 h 485648"/>
              <a:gd name="connsiteX4" fmla="*/ 590549 w 590616"/>
              <a:gd name="connsiteY4" fmla="*/ 485648 h 485648"/>
              <a:gd name="connsiteX5" fmla="*/ 184108 w 590616"/>
              <a:gd name="connsiteY5" fmla="*/ 354892 h 485648"/>
              <a:gd name="connsiteX6" fmla="*/ 0 w 590616"/>
              <a:gd name="connsiteY6" fmla="*/ 0 h 485648"/>
              <a:gd name="connsiteX0" fmla="*/ 0 w 590616"/>
              <a:gd name="connsiteY0" fmla="*/ 0 h 485648"/>
              <a:gd name="connsiteX1" fmla="*/ 319087 w 590616"/>
              <a:gd name="connsiteY1" fmla="*/ 112916 h 485648"/>
              <a:gd name="connsiteX2" fmla="*/ 392906 w 590616"/>
              <a:gd name="connsiteY2" fmla="*/ 108734 h 485648"/>
              <a:gd name="connsiteX3" fmla="*/ 566737 w 590616"/>
              <a:gd name="connsiteY3" fmla="*/ 92262 h 485648"/>
              <a:gd name="connsiteX4" fmla="*/ 590549 w 590616"/>
              <a:gd name="connsiteY4" fmla="*/ 485648 h 485648"/>
              <a:gd name="connsiteX5" fmla="*/ 184108 w 590616"/>
              <a:gd name="connsiteY5" fmla="*/ 354892 h 485648"/>
              <a:gd name="connsiteX6" fmla="*/ 0 w 590616"/>
              <a:gd name="connsiteY6" fmla="*/ 0 h 485648"/>
              <a:gd name="connsiteX0" fmla="*/ 0 w 594835"/>
              <a:gd name="connsiteY0" fmla="*/ 0 h 485648"/>
              <a:gd name="connsiteX1" fmla="*/ 319087 w 594835"/>
              <a:gd name="connsiteY1" fmla="*/ 112916 h 485648"/>
              <a:gd name="connsiteX2" fmla="*/ 392906 w 594835"/>
              <a:gd name="connsiteY2" fmla="*/ 108734 h 485648"/>
              <a:gd name="connsiteX3" fmla="*/ 590549 w 594835"/>
              <a:gd name="connsiteY3" fmla="*/ 485648 h 485648"/>
              <a:gd name="connsiteX4" fmla="*/ 184108 w 594835"/>
              <a:gd name="connsiteY4" fmla="*/ 354892 h 485648"/>
              <a:gd name="connsiteX5" fmla="*/ 0 w 594835"/>
              <a:gd name="connsiteY5" fmla="*/ 0 h 485648"/>
              <a:gd name="connsiteX0" fmla="*/ 0 w 610253"/>
              <a:gd name="connsiteY0" fmla="*/ 0 h 485648"/>
              <a:gd name="connsiteX1" fmla="*/ 319087 w 610253"/>
              <a:gd name="connsiteY1" fmla="*/ 112916 h 485648"/>
              <a:gd name="connsiteX2" fmla="*/ 566737 w 610253"/>
              <a:gd name="connsiteY2" fmla="*/ 112970 h 485648"/>
              <a:gd name="connsiteX3" fmla="*/ 590549 w 610253"/>
              <a:gd name="connsiteY3" fmla="*/ 485648 h 485648"/>
              <a:gd name="connsiteX4" fmla="*/ 184108 w 610253"/>
              <a:gd name="connsiteY4" fmla="*/ 354892 h 485648"/>
              <a:gd name="connsiteX5" fmla="*/ 0 w 610253"/>
              <a:gd name="connsiteY5" fmla="*/ 0 h 485648"/>
              <a:gd name="connsiteX0" fmla="*/ 0 w 610253"/>
              <a:gd name="connsiteY0" fmla="*/ 0 h 485648"/>
              <a:gd name="connsiteX1" fmla="*/ 319087 w 610253"/>
              <a:gd name="connsiteY1" fmla="*/ 112916 h 485648"/>
              <a:gd name="connsiteX2" fmla="*/ 566737 w 610253"/>
              <a:gd name="connsiteY2" fmla="*/ 112970 h 485648"/>
              <a:gd name="connsiteX3" fmla="*/ 590549 w 610253"/>
              <a:gd name="connsiteY3" fmla="*/ 485648 h 485648"/>
              <a:gd name="connsiteX4" fmla="*/ 184108 w 610253"/>
              <a:gd name="connsiteY4" fmla="*/ 354892 h 485648"/>
              <a:gd name="connsiteX5" fmla="*/ 0 w 610253"/>
              <a:gd name="connsiteY5" fmla="*/ 0 h 485648"/>
              <a:gd name="connsiteX0" fmla="*/ 0 w 627015"/>
              <a:gd name="connsiteY0" fmla="*/ 0 h 485648"/>
              <a:gd name="connsiteX1" fmla="*/ 319087 w 627015"/>
              <a:gd name="connsiteY1" fmla="*/ 112916 h 485648"/>
              <a:gd name="connsiteX2" fmla="*/ 566737 w 627015"/>
              <a:gd name="connsiteY2" fmla="*/ 112970 h 485648"/>
              <a:gd name="connsiteX3" fmla="*/ 604838 w 627015"/>
              <a:gd name="connsiteY3" fmla="*/ 310667 h 485648"/>
              <a:gd name="connsiteX4" fmla="*/ 590549 w 627015"/>
              <a:gd name="connsiteY4" fmla="*/ 485648 h 485648"/>
              <a:gd name="connsiteX5" fmla="*/ 184108 w 627015"/>
              <a:gd name="connsiteY5" fmla="*/ 354892 h 485648"/>
              <a:gd name="connsiteX6" fmla="*/ 0 w 627015"/>
              <a:gd name="connsiteY6" fmla="*/ 0 h 485648"/>
              <a:gd name="connsiteX0" fmla="*/ 0 w 622615"/>
              <a:gd name="connsiteY0" fmla="*/ 0 h 485648"/>
              <a:gd name="connsiteX1" fmla="*/ 319087 w 622615"/>
              <a:gd name="connsiteY1" fmla="*/ 112916 h 485648"/>
              <a:gd name="connsiteX2" fmla="*/ 566737 w 622615"/>
              <a:gd name="connsiteY2" fmla="*/ 112970 h 485648"/>
              <a:gd name="connsiteX3" fmla="*/ 590551 w 622615"/>
              <a:gd name="connsiteY3" fmla="*/ 316316 h 485648"/>
              <a:gd name="connsiteX4" fmla="*/ 590549 w 622615"/>
              <a:gd name="connsiteY4" fmla="*/ 485648 h 485648"/>
              <a:gd name="connsiteX5" fmla="*/ 184108 w 622615"/>
              <a:gd name="connsiteY5" fmla="*/ 354892 h 485648"/>
              <a:gd name="connsiteX6" fmla="*/ 0 w 622615"/>
              <a:gd name="connsiteY6" fmla="*/ 0 h 485648"/>
              <a:gd name="connsiteX0" fmla="*/ 0 w 631148"/>
              <a:gd name="connsiteY0" fmla="*/ 0 h 488860"/>
              <a:gd name="connsiteX1" fmla="*/ 319087 w 631148"/>
              <a:gd name="connsiteY1" fmla="*/ 112916 h 488860"/>
              <a:gd name="connsiteX2" fmla="*/ 566737 w 631148"/>
              <a:gd name="connsiteY2" fmla="*/ 112970 h 488860"/>
              <a:gd name="connsiteX3" fmla="*/ 590551 w 631148"/>
              <a:gd name="connsiteY3" fmla="*/ 316316 h 488860"/>
              <a:gd name="connsiteX4" fmla="*/ 616744 w 631148"/>
              <a:gd name="connsiteY4" fmla="*/ 437758 h 488860"/>
              <a:gd name="connsiteX5" fmla="*/ 590549 w 631148"/>
              <a:gd name="connsiteY5" fmla="*/ 485648 h 488860"/>
              <a:gd name="connsiteX6" fmla="*/ 184108 w 631148"/>
              <a:gd name="connsiteY6" fmla="*/ 354892 h 488860"/>
              <a:gd name="connsiteX7" fmla="*/ 0 w 631148"/>
              <a:gd name="connsiteY7" fmla="*/ 0 h 488860"/>
              <a:gd name="connsiteX0" fmla="*/ 0 w 621406"/>
              <a:gd name="connsiteY0" fmla="*/ 0 h 489179"/>
              <a:gd name="connsiteX1" fmla="*/ 319087 w 621406"/>
              <a:gd name="connsiteY1" fmla="*/ 112916 h 489179"/>
              <a:gd name="connsiteX2" fmla="*/ 566737 w 621406"/>
              <a:gd name="connsiteY2" fmla="*/ 112970 h 489179"/>
              <a:gd name="connsiteX3" fmla="*/ 590551 w 621406"/>
              <a:gd name="connsiteY3" fmla="*/ 316316 h 489179"/>
              <a:gd name="connsiteX4" fmla="*/ 585787 w 621406"/>
              <a:gd name="connsiteY4" fmla="*/ 441994 h 489179"/>
              <a:gd name="connsiteX5" fmla="*/ 590549 w 621406"/>
              <a:gd name="connsiteY5" fmla="*/ 485648 h 489179"/>
              <a:gd name="connsiteX6" fmla="*/ 184108 w 621406"/>
              <a:gd name="connsiteY6" fmla="*/ 354892 h 489179"/>
              <a:gd name="connsiteX7" fmla="*/ 0 w 621406"/>
              <a:gd name="connsiteY7" fmla="*/ 0 h 489179"/>
              <a:gd name="connsiteX0" fmla="*/ 0 w 621406"/>
              <a:gd name="connsiteY0" fmla="*/ 0 h 489179"/>
              <a:gd name="connsiteX1" fmla="*/ 319087 w 621406"/>
              <a:gd name="connsiteY1" fmla="*/ 112916 h 489179"/>
              <a:gd name="connsiteX2" fmla="*/ 566737 w 621406"/>
              <a:gd name="connsiteY2" fmla="*/ 112970 h 489179"/>
              <a:gd name="connsiteX3" fmla="*/ 590551 w 621406"/>
              <a:gd name="connsiteY3" fmla="*/ 316316 h 489179"/>
              <a:gd name="connsiteX4" fmla="*/ 585787 w 621406"/>
              <a:gd name="connsiteY4" fmla="*/ 441994 h 489179"/>
              <a:gd name="connsiteX5" fmla="*/ 590549 w 621406"/>
              <a:gd name="connsiteY5" fmla="*/ 485648 h 489179"/>
              <a:gd name="connsiteX6" fmla="*/ 184108 w 621406"/>
              <a:gd name="connsiteY6" fmla="*/ 354892 h 489179"/>
              <a:gd name="connsiteX7" fmla="*/ 0 w 621406"/>
              <a:gd name="connsiteY7" fmla="*/ 0 h 489179"/>
              <a:gd name="connsiteX0" fmla="*/ 0 w 621406"/>
              <a:gd name="connsiteY0" fmla="*/ 0 h 489179"/>
              <a:gd name="connsiteX1" fmla="*/ 319087 w 621406"/>
              <a:gd name="connsiteY1" fmla="*/ 112916 h 489179"/>
              <a:gd name="connsiteX2" fmla="*/ 566737 w 621406"/>
              <a:gd name="connsiteY2" fmla="*/ 112970 h 489179"/>
              <a:gd name="connsiteX3" fmla="*/ 590551 w 621406"/>
              <a:gd name="connsiteY3" fmla="*/ 316316 h 489179"/>
              <a:gd name="connsiteX4" fmla="*/ 585787 w 621406"/>
              <a:gd name="connsiteY4" fmla="*/ 441994 h 489179"/>
              <a:gd name="connsiteX5" fmla="*/ 590549 w 621406"/>
              <a:gd name="connsiteY5" fmla="*/ 485648 h 489179"/>
              <a:gd name="connsiteX6" fmla="*/ 184108 w 621406"/>
              <a:gd name="connsiteY6" fmla="*/ 354892 h 489179"/>
              <a:gd name="connsiteX7" fmla="*/ 0 w 621406"/>
              <a:gd name="connsiteY7" fmla="*/ 0 h 489179"/>
              <a:gd name="connsiteX0" fmla="*/ 0 w 621406"/>
              <a:gd name="connsiteY0" fmla="*/ 0 h 489179"/>
              <a:gd name="connsiteX1" fmla="*/ 319087 w 621406"/>
              <a:gd name="connsiteY1" fmla="*/ 112916 h 489179"/>
              <a:gd name="connsiteX2" fmla="*/ 566737 w 621406"/>
              <a:gd name="connsiteY2" fmla="*/ 112970 h 489179"/>
              <a:gd name="connsiteX3" fmla="*/ 590551 w 621406"/>
              <a:gd name="connsiteY3" fmla="*/ 316316 h 489179"/>
              <a:gd name="connsiteX4" fmla="*/ 585787 w 621406"/>
              <a:gd name="connsiteY4" fmla="*/ 441994 h 489179"/>
              <a:gd name="connsiteX5" fmla="*/ 590549 w 621406"/>
              <a:gd name="connsiteY5" fmla="*/ 485648 h 489179"/>
              <a:gd name="connsiteX6" fmla="*/ 184108 w 621406"/>
              <a:gd name="connsiteY6" fmla="*/ 354892 h 489179"/>
              <a:gd name="connsiteX7" fmla="*/ 0 w 621406"/>
              <a:gd name="connsiteY7" fmla="*/ 0 h 489179"/>
              <a:gd name="connsiteX0" fmla="*/ 0 w 621406"/>
              <a:gd name="connsiteY0" fmla="*/ 0 h 489179"/>
              <a:gd name="connsiteX1" fmla="*/ 235744 w 621406"/>
              <a:gd name="connsiteY1" fmla="*/ 73376 h 489179"/>
              <a:gd name="connsiteX2" fmla="*/ 566737 w 621406"/>
              <a:gd name="connsiteY2" fmla="*/ 112970 h 489179"/>
              <a:gd name="connsiteX3" fmla="*/ 590551 w 621406"/>
              <a:gd name="connsiteY3" fmla="*/ 316316 h 489179"/>
              <a:gd name="connsiteX4" fmla="*/ 585787 w 621406"/>
              <a:gd name="connsiteY4" fmla="*/ 441994 h 489179"/>
              <a:gd name="connsiteX5" fmla="*/ 590549 w 621406"/>
              <a:gd name="connsiteY5" fmla="*/ 485648 h 489179"/>
              <a:gd name="connsiteX6" fmla="*/ 184108 w 621406"/>
              <a:gd name="connsiteY6" fmla="*/ 354892 h 489179"/>
              <a:gd name="connsiteX7" fmla="*/ 0 w 621406"/>
              <a:gd name="connsiteY7" fmla="*/ 0 h 489179"/>
              <a:gd name="connsiteX0" fmla="*/ 0 w 621406"/>
              <a:gd name="connsiteY0" fmla="*/ 0 h 489179"/>
              <a:gd name="connsiteX1" fmla="*/ 235744 w 621406"/>
              <a:gd name="connsiteY1" fmla="*/ 73376 h 489179"/>
              <a:gd name="connsiteX2" fmla="*/ 373856 w 621406"/>
              <a:gd name="connsiteY2" fmla="*/ 83316 h 489179"/>
              <a:gd name="connsiteX3" fmla="*/ 566737 w 621406"/>
              <a:gd name="connsiteY3" fmla="*/ 112970 h 489179"/>
              <a:gd name="connsiteX4" fmla="*/ 590551 w 621406"/>
              <a:gd name="connsiteY4" fmla="*/ 316316 h 489179"/>
              <a:gd name="connsiteX5" fmla="*/ 585787 w 621406"/>
              <a:gd name="connsiteY5" fmla="*/ 441994 h 489179"/>
              <a:gd name="connsiteX6" fmla="*/ 590549 w 621406"/>
              <a:gd name="connsiteY6" fmla="*/ 485648 h 489179"/>
              <a:gd name="connsiteX7" fmla="*/ 184108 w 621406"/>
              <a:gd name="connsiteY7" fmla="*/ 354892 h 489179"/>
              <a:gd name="connsiteX8" fmla="*/ 0 w 621406"/>
              <a:gd name="connsiteY8" fmla="*/ 0 h 489179"/>
              <a:gd name="connsiteX0" fmla="*/ 0 w 621406"/>
              <a:gd name="connsiteY0" fmla="*/ 0 h 489179"/>
              <a:gd name="connsiteX1" fmla="*/ 235744 w 621406"/>
              <a:gd name="connsiteY1" fmla="*/ 73376 h 489179"/>
              <a:gd name="connsiteX2" fmla="*/ 352425 w 621406"/>
              <a:gd name="connsiteY2" fmla="*/ 101673 h 489179"/>
              <a:gd name="connsiteX3" fmla="*/ 566737 w 621406"/>
              <a:gd name="connsiteY3" fmla="*/ 112970 h 489179"/>
              <a:gd name="connsiteX4" fmla="*/ 590551 w 621406"/>
              <a:gd name="connsiteY4" fmla="*/ 316316 h 489179"/>
              <a:gd name="connsiteX5" fmla="*/ 585787 w 621406"/>
              <a:gd name="connsiteY5" fmla="*/ 441994 h 489179"/>
              <a:gd name="connsiteX6" fmla="*/ 590549 w 621406"/>
              <a:gd name="connsiteY6" fmla="*/ 485648 h 489179"/>
              <a:gd name="connsiteX7" fmla="*/ 184108 w 621406"/>
              <a:gd name="connsiteY7" fmla="*/ 354892 h 489179"/>
              <a:gd name="connsiteX8" fmla="*/ 0 w 621406"/>
              <a:gd name="connsiteY8" fmla="*/ 0 h 489179"/>
              <a:gd name="connsiteX0" fmla="*/ 0 w 621406"/>
              <a:gd name="connsiteY0" fmla="*/ 0 h 489179"/>
              <a:gd name="connsiteX1" fmla="*/ 235744 w 621406"/>
              <a:gd name="connsiteY1" fmla="*/ 73376 h 489179"/>
              <a:gd name="connsiteX2" fmla="*/ 338137 w 621406"/>
              <a:gd name="connsiteY2" fmla="*/ 96024 h 489179"/>
              <a:gd name="connsiteX3" fmla="*/ 566737 w 621406"/>
              <a:gd name="connsiteY3" fmla="*/ 112970 h 489179"/>
              <a:gd name="connsiteX4" fmla="*/ 590551 w 621406"/>
              <a:gd name="connsiteY4" fmla="*/ 316316 h 489179"/>
              <a:gd name="connsiteX5" fmla="*/ 585787 w 621406"/>
              <a:gd name="connsiteY5" fmla="*/ 441994 h 489179"/>
              <a:gd name="connsiteX6" fmla="*/ 590549 w 621406"/>
              <a:gd name="connsiteY6" fmla="*/ 485648 h 489179"/>
              <a:gd name="connsiteX7" fmla="*/ 184108 w 621406"/>
              <a:gd name="connsiteY7" fmla="*/ 354892 h 489179"/>
              <a:gd name="connsiteX8" fmla="*/ 0 w 621406"/>
              <a:gd name="connsiteY8" fmla="*/ 0 h 489179"/>
              <a:gd name="connsiteX0" fmla="*/ 0 w 621406"/>
              <a:gd name="connsiteY0" fmla="*/ 0 h 489179"/>
              <a:gd name="connsiteX1" fmla="*/ 235744 w 621406"/>
              <a:gd name="connsiteY1" fmla="*/ 73376 h 489179"/>
              <a:gd name="connsiteX2" fmla="*/ 338137 w 621406"/>
              <a:gd name="connsiteY2" fmla="*/ 96024 h 489179"/>
              <a:gd name="connsiteX3" fmla="*/ 473868 w 621406"/>
              <a:gd name="connsiteY3" fmla="*/ 94613 h 489179"/>
              <a:gd name="connsiteX4" fmla="*/ 566737 w 621406"/>
              <a:gd name="connsiteY4" fmla="*/ 112970 h 489179"/>
              <a:gd name="connsiteX5" fmla="*/ 590551 w 621406"/>
              <a:gd name="connsiteY5" fmla="*/ 316316 h 489179"/>
              <a:gd name="connsiteX6" fmla="*/ 585787 w 621406"/>
              <a:gd name="connsiteY6" fmla="*/ 441994 h 489179"/>
              <a:gd name="connsiteX7" fmla="*/ 590549 w 621406"/>
              <a:gd name="connsiteY7" fmla="*/ 485648 h 489179"/>
              <a:gd name="connsiteX8" fmla="*/ 184108 w 621406"/>
              <a:gd name="connsiteY8" fmla="*/ 354892 h 489179"/>
              <a:gd name="connsiteX9" fmla="*/ 0 w 621406"/>
              <a:gd name="connsiteY9" fmla="*/ 0 h 489179"/>
              <a:gd name="connsiteX0" fmla="*/ 0 w 621406"/>
              <a:gd name="connsiteY0" fmla="*/ 0 h 489179"/>
              <a:gd name="connsiteX1" fmla="*/ 235744 w 621406"/>
              <a:gd name="connsiteY1" fmla="*/ 73376 h 489179"/>
              <a:gd name="connsiteX2" fmla="*/ 330993 w 621406"/>
              <a:gd name="connsiteY2" fmla="*/ 101673 h 489179"/>
              <a:gd name="connsiteX3" fmla="*/ 473868 w 621406"/>
              <a:gd name="connsiteY3" fmla="*/ 94613 h 489179"/>
              <a:gd name="connsiteX4" fmla="*/ 566737 w 621406"/>
              <a:gd name="connsiteY4" fmla="*/ 112970 h 489179"/>
              <a:gd name="connsiteX5" fmla="*/ 590551 w 621406"/>
              <a:gd name="connsiteY5" fmla="*/ 316316 h 489179"/>
              <a:gd name="connsiteX6" fmla="*/ 585787 w 621406"/>
              <a:gd name="connsiteY6" fmla="*/ 441994 h 489179"/>
              <a:gd name="connsiteX7" fmla="*/ 590549 w 621406"/>
              <a:gd name="connsiteY7" fmla="*/ 485648 h 489179"/>
              <a:gd name="connsiteX8" fmla="*/ 184108 w 621406"/>
              <a:gd name="connsiteY8" fmla="*/ 354892 h 489179"/>
              <a:gd name="connsiteX9" fmla="*/ 0 w 621406"/>
              <a:gd name="connsiteY9" fmla="*/ 0 h 489179"/>
              <a:gd name="connsiteX0" fmla="*/ 0 w 621406"/>
              <a:gd name="connsiteY0" fmla="*/ 0 h 489179"/>
              <a:gd name="connsiteX1" fmla="*/ 235744 w 621406"/>
              <a:gd name="connsiteY1" fmla="*/ 73376 h 489179"/>
              <a:gd name="connsiteX2" fmla="*/ 330993 w 621406"/>
              <a:gd name="connsiteY2" fmla="*/ 101673 h 489179"/>
              <a:gd name="connsiteX3" fmla="*/ 473868 w 621406"/>
              <a:gd name="connsiteY3" fmla="*/ 114382 h 489179"/>
              <a:gd name="connsiteX4" fmla="*/ 566737 w 621406"/>
              <a:gd name="connsiteY4" fmla="*/ 112970 h 489179"/>
              <a:gd name="connsiteX5" fmla="*/ 590551 w 621406"/>
              <a:gd name="connsiteY5" fmla="*/ 316316 h 489179"/>
              <a:gd name="connsiteX6" fmla="*/ 585787 w 621406"/>
              <a:gd name="connsiteY6" fmla="*/ 441994 h 489179"/>
              <a:gd name="connsiteX7" fmla="*/ 590549 w 621406"/>
              <a:gd name="connsiteY7" fmla="*/ 485648 h 489179"/>
              <a:gd name="connsiteX8" fmla="*/ 184108 w 621406"/>
              <a:gd name="connsiteY8" fmla="*/ 354892 h 489179"/>
              <a:gd name="connsiteX9" fmla="*/ 0 w 621406"/>
              <a:gd name="connsiteY9" fmla="*/ 0 h 489179"/>
              <a:gd name="connsiteX0" fmla="*/ 0 w 621406"/>
              <a:gd name="connsiteY0" fmla="*/ 0 h 489179"/>
              <a:gd name="connsiteX1" fmla="*/ 235744 w 621406"/>
              <a:gd name="connsiteY1" fmla="*/ 73376 h 489179"/>
              <a:gd name="connsiteX2" fmla="*/ 330993 w 621406"/>
              <a:gd name="connsiteY2" fmla="*/ 101673 h 489179"/>
              <a:gd name="connsiteX3" fmla="*/ 473868 w 621406"/>
              <a:gd name="connsiteY3" fmla="*/ 114382 h 489179"/>
              <a:gd name="connsiteX4" fmla="*/ 578643 w 621406"/>
              <a:gd name="connsiteY4" fmla="*/ 135564 h 489179"/>
              <a:gd name="connsiteX5" fmla="*/ 590551 w 621406"/>
              <a:gd name="connsiteY5" fmla="*/ 316316 h 489179"/>
              <a:gd name="connsiteX6" fmla="*/ 585787 w 621406"/>
              <a:gd name="connsiteY6" fmla="*/ 441994 h 489179"/>
              <a:gd name="connsiteX7" fmla="*/ 590549 w 621406"/>
              <a:gd name="connsiteY7" fmla="*/ 485648 h 489179"/>
              <a:gd name="connsiteX8" fmla="*/ 184108 w 621406"/>
              <a:gd name="connsiteY8" fmla="*/ 354892 h 489179"/>
              <a:gd name="connsiteX9" fmla="*/ 0 w 621406"/>
              <a:gd name="connsiteY9" fmla="*/ 0 h 489179"/>
              <a:gd name="connsiteX0" fmla="*/ 0 w 597762"/>
              <a:gd name="connsiteY0" fmla="*/ 0 h 485648"/>
              <a:gd name="connsiteX1" fmla="*/ 235744 w 597762"/>
              <a:gd name="connsiteY1" fmla="*/ 73376 h 485648"/>
              <a:gd name="connsiteX2" fmla="*/ 330993 w 597762"/>
              <a:gd name="connsiteY2" fmla="*/ 101673 h 485648"/>
              <a:gd name="connsiteX3" fmla="*/ 473868 w 597762"/>
              <a:gd name="connsiteY3" fmla="*/ 114382 h 485648"/>
              <a:gd name="connsiteX4" fmla="*/ 578643 w 597762"/>
              <a:gd name="connsiteY4" fmla="*/ 135564 h 485648"/>
              <a:gd name="connsiteX5" fmla="*/ 590551 w 597762"/>
              <a:gd name="connsiteY5" fmla="*/ 316316 h 485648"/>
              <a:gd name="connsiteX6" fmla="*/ 585787 w 597762"/>
              <a:gd name="connsiteY6" fmla="*/ 441994 h 485648"/>
              <a:gd name="connsiteX7" fmla="*/ 590549 w 597762"/>
              <a:gd name="connsiteY7" fmla="*/ 485648 h 485648"/>
              <a:gd name="connsiteX8" fmla="*/ 473868 w 597762"/>
              <a:gd name="connsiteY8" fmla="*/ 444819 h 485648"/>
              <a:gd name="connsiteX9" fmla="*/ 184108 w 597762"/>
              <a:gd name="connsiteY9" fmla="*/ 354892 h 485648"/>
              <a:gd name="connsiteX10" fmla="*/ 0 w 597762"/>
              <a:gd name="connsiteY10" fmla="*/ 0 h 485648"/>
              <a:gd name="connsiteX0" fmla="*/ 0 w 597762"/>
              <a:gd name="connsiteY0" fmla="*/ 0 h 485648"/>
              <a:gd name="connsiteX1" fmla="*/ 235744 w 597762"/>
              <a:gd name="connsiteY1" fmla="*/ 73376 h 485648"/>
              <a:gd name="connsiteX2" fmla="*/ 330993 w 597762"/>
              <a:gd name="connsiteY2" fmla="*/ 101673 h 485648"/>
              <a:gd name="connsiteX3" fmla="*/ 473868 w 597762"/>
              <a:gd name="connsiteY3" fmla="*/ 114382 h 485648"/>
              <a:gd name="connsiteX4" fmla="*/ 578643 w 597762"/>
              <a:gd name="connsiteY4" fmla="*/ 135564 h 485648"/>
              <a:gd name="connsiteX5" fmla="*/ 590551 w 597762"/>
              <a:gd name="connsiteY5" fmla="*/ 316316 h 485648"/>
              <a:gd name="connsiteX6" fmla="*/ 585787 w 597762"/>
              <a:gd name="connsiteY6" fmla="*/ 441994 h 485648"/>
              <a:gd name="connsiteX7" fmla="*/ 590549 w 597762"/>
              <a:gd name="connsiteY7" fmla="*/ 485648 h 485648"/>
              <a:gd name="connsiteX8" fmla="*/ 542924 w 597762"/>
              <a:gd name="connsiteY8" fmla="*/ 471649 h 485648"/>
              <a:gd name="connsiteX9" fmla="*/ 184108 w 597762"/>
              <a:gd name="connsiteY9" fmla="*/ 354892 h 485648"/>
              <a:gd name="connsiteX10" fmla="*/ 0 w 597762"/>
              <a:gd name="connsiteY10" fmla="*/ 0 h 485648"/>
              <a:gd name="connsiteX0" fmla="*/ 0 w 591677"/>
              <a:gd name="connsiteY0" fmla="*/ 0 h 476783"/>
              <a:gd name="connsiteX1" fmla="*/ 235744 w 591677"/>
              <a:gd name="connsiteY1" fmla="*/ 73376 h 476783"/>
              <a:gd name="connsiteX2" fmla="*/ 330993 w 591677"/>
              <a:gd name="connsiteY2" fmla="*/ 101673 h 476783"/>
              <a:gd name="connsiteX3" fmla="*/ 473868 w 591677"/>
              <a:gd name="connsiteY3" fmla="*/ 114382 h 476783"/>
              <a:gd name="connsiteX4" fmla="*/ 578643 w 591677"/>
              <a:gd name="connsiteY4" fmla="*/ 135564 h 476783"/>
              <a:gd name="connsiteX5" fmla="*/ 590551 w 591677"/>
              <a:gd name="connsiteY5" fmla="*/ 316316 h 476783"/>
              <a:gd name="connsiteX6" fmla="*/ 585787 w 591677"/>
              <a:gd name="connsiteY6" fmla="*/ 441994 h 476783"/>
              <a:gd name="connsiteX7" fmla="*/ 542924 w 591677"/>
              <a:gd name="connsiteY7" fmla="*/ 471649 h 476783"/>
              <a:gd name="connsiteX8" fmla="*/ 184108 w 591677"/>
              <a:gd name="connsiteY8" fmla="*/ 354892 h 476783"/>
              <a:gd name="connsiteX9" fmla="*/ 0 w 591677"/>
              <a:gd name="connsiteY9" fmla="*/ 0 h 47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1677" h="476783">
                <a:moveTo>
                  <a:pt x="0" y="0"/>
                </a:moveTo>
                <a:cubicBezTo>
                  <a:pt x="105569" y="36697"/>
                  <a:pt x="180579" y="56431"/>
                  <a:pt x="235744" y="73376"/>
                </a:cubicBezTo>
                <a:cubicBezTo>
                  <a:pt x="290909" y="90321"/>
                  <a:pt x="291306" y="98134"/>
                  <a:pt x="330993" y="101673"/>
                </a:cubicBezTo>
                <a:lnTo>
                  <a:pt x="473868" y="114382"/>
                </a:lnTo>
                <a:cubicBezTo>
                  <a:pt x="511968" y="117206"/>
                  <a:pt x="559196" y="98614"/>
                  <a:pt x="578643" y="135564"/>
                </a:cubicBezTo>
                <a:cubicBezTo>
                  <a:pt x="598090" y="172514"/>
                  <a:pt x="589360" y="265244"/>
                  <a:pt x="590551" y="316316"/>
                </a:cubicBezTo>
                <a:cubicBezTo>
                  <a:pt x="591742" y="367388"/>
                  <a:pt x="593725" y="416105"/>
                  <a:pt x="585787" y="441994"/>
                </a:cubicBezTo>
                <a:cubicBezTo>
                  <a:pt x="577849" y="467883"/>
                  <a:pt x="609871" y="486166"/>
                  <a:pt x="542924" y="471649"/>
                </a:cubicBezTo>
                <a:lnTo>
                  <a:pt x="184108" y="354892"/>
                </a:lnTo>
                <a:lnTo>
                  <a:pt x="0" y="0"/>
                </a:lnTo>
                <a:close/>
              </a:path>
            </a:pathLst>
          </a:custGeom>
          <a:solidFill>
            <a:srgbClr val="E0DFE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CABA2F1D-F32C-4C25-B759-D3769D35CECB}"/>
              </a:ext>
            </a:extLst>
          </p:cNvPr>
          <p:cNvSpPr/>
          <p:nvPr/>
        </p:nvSpPr>
        <p:spPr>
          <a:xfrm>
            <a:off x="8555831" y="3123449"/>
            <a:ext cx="397669" cy="1181100"/>
          </a:xfrm>
          <a:custGeom>
            <a:avLst/>
            <a:gdLst>
              <a:gd name="connsiteX0" fmla="*/ 0 w 397669"/>
              <a:gd name="connsiteY0" fmla="*/ 0 h 1181100"/>
              <a:gd name="connsiteX1" fmla="*/ 397669 w 397669"/>
              <a:gd name="connsiteY1" fmla="*/ 216693 h 1181100"/>
              <a:gd name="connsiteX2" fmla="*/ 395288 w 397669"/>
              <a:gd name="connsiteY2" fmla="*/ 1181100 h 1181100"/>
              <a:gd name="connsiteX3" fmla="*/ 0 w 397669"/>
              <a:gd name="connsiteY3" fmla="*/ 0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669" h="1181100">
                <a:moveTo>
                  <a:pt x="0" y="0"/>
                </a:moveTo>
                <a:lnTo>
                  <a:pt x="397669" y="216693"/>
                </a:lnTo>
                <a:cubicBezTo>
                  <a:pt x="396875" y="538162"/>
                  <a:pt x="396082" y="859631"/>
                  <a:pt x="395288" y="1181100"/>
                </a:cubicBezTo>
                <a:lnTo>
                  <a:pt x="0" y="0"/>
                </a:lnTo>
                <a:close/>
              </a:path>
            </a:pathLst>
          </a:custGeom>
          <a:solidFill>
            <a:srgbClr val="C7B2D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53CDD5DA-AA2D-4A51-93B3-A8BB9E7161E0}"/>
              </a:ext>
            </a:extLst>
          </p:cNvPr>
          <p:cNvSpPr/>
          <p:nvPr/>
        </p:nvSpPr>
        <p:spPr>
          <a:xfrm>
            <a:off x="8865394" y="2728161"/>
            <a:ext cx="85725" cy="57150"/>
          </a:xfrm>
          <a:custGeom>
            <a:avLst/>
            <a:gdLst>
              <a:gd name="connsiteX0" fmla="*/ 0 w 85725"/>
              <a:gd name="connsiteY0" fmla="*/ 11906 h 57150"/>
              <a:gd name="connsiteX1" fmla="*/ 0 w 85725"/>
              <a:gd name="connsiteY1" fmla="*/ 11906 h 57150"/>
              <a:gd name="connsiteX2" fmla="*/ 21431 w 85725"/>
              <a:gd name="connsiteY2" fmla="*/ 19050 h 57150"/>
              <a:gd name="connsiteX3" fmla="*/ 30956 w 85725"/>
              <a:gd name="connsiteY3" fmla="*/ 26194 h 57150"/>
              <a:gd name="connsiteX4" fmla="*/ 59531 w 85725"/>
              <a:gd name="connsiteY4" fmla="*/ 38100 h 57150"/>
              <a:gd name="connsiteX5" fmla="*/ 80962 w 85725"/>
              <a:gd name="connsiteY5" fmla="*/ 57150 h 57150"/>
              <a:gd name="connsiteX6" fmla="*/ 83344 w 85725"/>
              <a:gd name="connsiteY6" fmla="*/ 57150 h 57150"/>
              <a:gd name="connsiteX7" fmla="*/ 85725 w 85725"/>
              <a:gd name="connsiteY7" fmla="*/ 0 h 57150"/>
              <a:gd name="connsiteX8" fmla="*/ 0 w 85725"/>
              <a:gd name="connsiteY8" fmla="*/ 11906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725" h="57150">
                <a:moveTo>
                  <a:pt x="0" y="11906"/>
                </a:moveTo>
                <a:lnTo>
                  <a:pt x="0" y="11906"/>
                </a:lnTo>
                <a:cubicBezTo>
                  <a:pt x="7144" y="14287"/>
                  <a:pt x="14594" y="15894"/>
                  <a:pt x="21431" y="19050"/>
                </a:cubicBezTo>
                <a:cubicBezTo>
                  <a:pt x="25034" y="20713"/>
                  <a:pt x="27353" y="24531"/>
                  <a:pt x="30956" y="26194"/>
                </a:cubicBezTo>
                <a:cubicBezTo>
                  <a:pt x="70202" y="44308"/>
                  <a:pt x="40382" y="25336"/>
                  <a:pt x="59531" y="38100"/>
                </a:cubicBezTo>
                <a:cubicBezTo>
                  <a:pt x="64011" y="44073"/>
                  <a:pt x="72168" y="57150"/>
                  <a:pt x="80962" y="57150"/>
                </a:cubicBezTo>
                <a:lnTo>
                  <a:pt x="83344" y="57150"/>
                </a:lnTo>
                <a:cubicBezTo>
                  <a:pt x="84138" y="38100"/>
                  <a:pt x="84931" y="19050"/>
                  <a:pt x="85725" y="0"/>
                </a:cubicBezTo>
                <a:lnTo>
                  <a:pt x="0" y="11906"/>
                </a:lnTo>
                <a:close/>
              </a:path>
            </a:pathLst>
          </a:custGeom>
          <a:solidFill>
            <a:srgbClr val="00ABC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FE5C968-75FD-4995-9CD0-4C8AE37DF5D2}"/>
              </a:ext>
            </a:extLst>
          </p:cNvPr>
          <p:cNvCxnSpPr>
            <a:cxnSpLocks/>
          </p:cNvCxnSpPr>
          <p:nvPr/>
        </p:nvCxnSpPr>
        <p:spPr>
          <a:xfrm>
            <a:off x="7931664" y="1305802"/>
            <a:ext cx="1019832" cy="3017494"/>
          </a:xfrm>
          <a:prstGeom prst="line">
            <a:avLst/>
          </a:prstGeom>
          <a:ln w="3175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906C46D5-05ED-4E60-89BE-2DBBD4AA825B}"/>
              </a:ext>
            </a:extLst>
          </p:cNvPr>
          <p:cNvSpPr/>
          <p:nvPr/>
        </p:nvSpPr>
        <p:spPr>
          <a:xfrm>
            <a:off x="8377237" y="2544806"/>
            <a:ext cx="490537" cy="190499"/>
          </a:xfrm>
          <a:custGeom>
            <a:avLst/>
            <a:gdLst>
              <a:gd name="connsiteX0" fmla="*/ 157162 w 157162"/>
              <a:gd name="connsiteY0" fmla="*/ 97631 h 97631"/>
              <a:gd name="connsiteX1" fmla="*/ 83343 w 157162"/>
              <a:gd name="connsiteY1" fmla="*/ 50006 h 97631"/>
              <a:gd name="connsiteX2" fmla="*/ 0 w 157162"/>
              <a:gd name="connsiteY2" fmla="*/ 0 h 97631"/>
              <a:gd name="connsiteX0" fmla="*/ 466725 w 466725"/>
              <a:gd name="connsiteY0" fmla="*/ 211931 h 211931"/>
              <a:gd name="connsiteX1" fmla="*/ 392906 w 466725"/>
              <a:gd name="connsiteY1" fmla="*/ 164306 h 211931"/>
              <a:gd name="connsiteX2" fmla="*/ 0 w 466725"/>
              <a:gd name="connsiteY2" fmla="*/ 0 h 211931"/>
              <a:gd name="connsiteX0" fmla="*/ 466725 w 466725"/>
              <a:gd name="connsiteY0" fmla="*/ 211931 h 211931"/>
              <a:gd name="connsiteX1" fmla="*/ 392906 w 466725"/>
              <a:gd name="connsiteY1" fmla="*/ 164306 h 211931"/>
              <a:gd name="connsiteX2" fmla="*/ 161422 w 466725"/>
              <a:gd name="connsiteY2" fmla="*/ 71929 h 211931"/>
              <a:gd name="connsiteX3" fmla="*/ 0 w 466725"/>
              <a:gd name="connsiteY3" fmla="*/ 0 h 211931"/>
              <a:gd name="connsiteX0" fmla="*/ 466725 w 466725"/>
              <a:gd name="connsiteY0" fmla="*/ 211931 h 211931"/>
              <a:gd name="connsiteX1" fmla="*/ 392906 w 466725"/>
              <a:gd name="connsiteY1" fmla="*/ 164306 h 211931"/>
              <a:gd name="connsiteX2" fmla="*/ 161422 w 466725"/>
              <a:gd name="connsiteY2" fmla="*/ 71929 h 211931"/>
              <a:gd name="connsiteX3" fmla="*/ 0 w 466725"/>
              <a:gd name="connsiteY3" fmla="*/ 0 h 211931"/>
              <a:gd name="connsiteX0" fmla="*/ 466725 w 466725"/>
              <a:gd name="connsiteY0" fmla="*/ 211931 h 211931"/>
              <a:gd name="connsiteX1" fmla="*/ 392906 w 466725"/>
              <a:gd name="connsiteY1" fmla="*/ 164306 h 211931"/>
              <a:gd name="connsiteX2" fmla="*/ 180472 w 466725"/>
              <a:gd name="connsiteY2" fmla="*/ 76691 h 211931"/>
              <a:gd name="connsiteX3" fmla="*/ 0 w 466725"/>
              <a:gd name="connsiteY3" fmla="*/ 0 h 211931"/>
              <a:gd name="connsiteX0" fmla="*/ 490537 w 490537"/>
              <a:gd name="connsiteY0" fmla="*/ 190499 h 190499"/>
              <a:gd name="connsiteX1" fmla="*/ 416718 w 490537"/>
              <a:gd name="connsiteY1" fmla="*/ 142874 h 190499"/>
              <a:gd name="connsiteX2" fmla="*/ 204284 w 490537"/>
              <a:gd name="connsiteY2" fmla="*/ 55259 h 190499"/>
              <a:gd name="connsiteX3" fmla="*/ 0 w 490537"/>
              <a:gd name="connsiteY3" fmla="*/ 0 h 190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0537" h="190499">
                <a:moveTo>
                  <a:pt x="490537" y="190499"/>
                </a:moveTo>
                <a:cubicBezTo>
                  <a:pt x="466724" y="174822"/>
                  <a:pt x="442912" y="159146"/>
                  <a:pt x="416718" y="142874"/>
                </a:cubicBezTo>
                <a:cubicBezTo>
                  <a:pt x="367025" y="119540"/>
                  <a:pt x="273737" y="79071"/>
                  <a:pt x="204284" y="55259"/>
                </a:cubicBezTo>
                <a:cubicBezTo>
                  <a:pt x="134831" y="31447"/>
                  <a:pt x="68095" y="18420"/>
                  <a:pt x="0" y="0"/>
                </a:cubicBezTo>
              </a:path>
            </a:pathLst>
          </a:custGeom>
          <a:noFill/>
          <a:ln w="9525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6A4AC5-2E4D-47E7-BF41-74F88F5A1E47}"/>
              </a:ext>
            </a:extLst>
          </p:cNvPr>
          <p:cNvSpPr/>
          <p:nvPr/>
        </p:nvSpPr>
        <p:spPr>
          <a:xfrm>
            <a:off x="144380" y="1299412"/>
            <a:ext cx="8815137" cy="330467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5C6A03E-7935-4F7E-B7E3-0903C5F2E865}"/>
              </a:ext>
            </a:extLst>
          </p:cNvPr>
          <p:cNvSpPr txBox="1"/>
          <p:nvPr/>
        </p:nvSpPr>
        <p:spPr>
          <a:xfrm>
            <a:off x="4211936" y="2462808"/>
            <a:ext cx="49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Je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3E564507-3ADC-4FC9-817A-67C9B842AA07}"/>
              </a:ext>
            </a:extLst>
          </p:cNvPr>
          <p:cNvCxnSpPr>
            <a:cxnSpLocks/>
          </p:cNvCxnSpPr>
          <p:nvPr/>
        </p:nvCxnSpPr>
        <p:spPr>
          <a:xfrm flipH="1">
            <a:off x="6391275" y="2679031"/>
            <a:ext cx="771526" cy="137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20F9DDB0-4CF6-4BF5-91DC-34F044576505}"/>
              </a:ext>
            </a:extLst>
          </p:cNvPr>
          <p:cNvGrpSpPr/>
          <p:nvPr/>
        </p:nvGrpSpPr>
        <p:grpSpPr>
          <a:xfrm>
            <a:off x="5103020" y="2271238"/>
            <a:ext cx="1581148" cy="370193"/>
            <a:chOff x="5103020" y="2271238"/>
            <a:chExt cx="1581148" cy="370193"/>
          </a:xfrm>
        </p:grpSpPr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FEB7185-7259-41AE-9BF2-4624BC86FCF3}"/>
                </a:ext>
              </a:extLst>
            </p:cNvPr>
            <p:cNvSpPr/>
            <p:nvPr/>
          </p:nvSpPr>
          <p:spPr>
            <a:xfrm>
              <a:off x="5103020" y="2271238"/>
              <a:ext cx="311944" cy="150493"/>
            </a:xfrm>
            <a:custGeom>
              <a:avLst/>
              <a:gdLst>
                <a:gd name="connsiteX0" fmla="*/ 0 w 311944"/>
                <a:gd name="connsiteY0" fmla="*/ 145256 h 159543"/>
                <a:gd name="connsiteX1" fmla="*/ 50007 w 311944"/>
                <a:gd name="connsiteY1" fmla="*/ 109537 h 159543"/>
                <a:gd name="connsiteX2" fmla="*/ 95250 w 311944"/>
                <a:gd name="connsiteY2" fmla="*/ 78581 h 159543"/>
                <a:gd name="connsiteX3" fmla="*/ 114300 w 311944"/>
                <a:gd name="connsiteY3" fmla="*/ 59531 h 159543"/>
                <a:gd name="connsiteX4" fmla="*/ 119063 w 311944"/>
                <a:gd name="connsiteY4" fmla="*/ 0 h 159543"/>
                <a:gd name="connsiteX5" fmla="*/ 147638 w 311944"/>
                <a:gd name="connsiteY5" fmla="*/ 28575 h 159543"/>
                <a:gd name="connsiteX6" fmla="*/ 202407 w 311944"/>
                <a:gd name="connsiteY6" fmla="*/ 61912 h 159543"/>
                <a:gd name="connsiteX7" fmla="*/ 235744 w 311944"/>
                <a:gd name="connsiteY7" fmla="*/ 92868 h 159543"/>
                <a:gd name="connsiteX8" fmla="*/ 278607 w 311944"/>
                <a:gd name="connsiteY8" fmla="*/ 123825 h 159543"/>
                <a:gd name="connsiteX9" fmla="*/ 311944 w 311944"/>
                <a:gd name="connsiteY9" fmla="*/ 159543 h 159543"/>
                <a:gd name="connsiteX10" fmla="*/ 0 w 311944"/>
                <a:gd name="connsiteY10" fmla="*/ 145256 h 159543"/>
                <a:gd name="connsiteX0" fmla="*/ 0 w 311944"/>
                <a:gd name="connsiteY0" fmla="*/ 145256 h 159543"/>
                <a:gd name="connsiteX1" fmla="*/ 50007 w 311944"/>
                <a:gd name="connsiteY1" fmla="*/ 109537 h 159543"/>
                <a:gd name="connsiteX2" fmla="*/ 95250 w 311944"/>
                <a:gd name="connsiteY2" fmla="*/ 78581 h 159543"/>
                <a:gd name="connsiteX3" fmla="*/ 114300 w 311944"/>
                <a:gd name="connsiteY3" fmla="*/ 59531 h 159543"/>
                <a:gd name="connsiteX4" fmla="*/ 119063 w 311944"/>
                <a:gd name="connsiteY4" fmla="*/ 0 h 159543"/>
                <a:gd name="connsiteX5" fmla="*/ 147638 w 311944"/>
                <a:gd name="connsiteY5" fmla="*/ 28575 h 159543"/>
                <a:gd name="connsiteX6" fmla="*/ 202407 w 311944"/>
                <a:gd name="connsiteY6" fmla="*/ 61912 h 159543"/>
                <a:gd name="connsiteX7" fmla="*/ 235744 w 311944"/>
                <a:gd name="connsiteY7" fmla="*/ 92868 h 159543"/>
                <a:gd name="connsiteX8" fmla="*/ 278607 w 311944"/>
                <a:gd name="connsiteY8" fmla="*/ 123825 h 159543"/>
                <a:gd name="connsiteX9" fmla="*/ 311944 w 311944"/>
                <a:gd name="connsiteY9" fmla="*/ 159543 h 159543"/>
                <a:gd name="connsiteX10" fmla="*/ 0 w 311944"/>
                <a:gd name="connsiteY10" fmla="*/ 145256 h 159543"/>
                <a:gd name="connsiteX0" fmla="*/ 0 w 311944"/>
                <a:gd name="connsiteY0" fmla="*/ 146341 h 160628"/>
                <a:gd name="connsiteX1" fmla="*/ 50007 w 311944"/>
                <a:gd name="connsiteY1" fmla="*/ 110622 h 160628"/>
                <a:gd name="connsiteX2" fmla="*/ 95250 w 311944"/>
                <a:gd name="connsiteY2" fmla="*/ 79666 h 160628"/>
                <a:gd name="connsiteX3" fmla="*/ 114300 w 311944"/>
                <a:gd name="connsiteY3" fmla="*/ 60616 h 160628"/>
                <a:gd name="connsiteX4" fmla="*/ 119063 w 311944"/>
                <a:gd name="connsiteY4" fmla="*/ 1085 h 160628"/>
                <a:gd name="connsiteX5" fmla="*/ 147638 w 311944"/>
                <a:gd name="connsiteY5" fmla="*/ 29660 h 160628"/>
                <a:gd name="connsiteX6" fmla="*/ 202407 w 311944"/>
                <a:gd name="connsiteY6" fmla="*/ 62997 h 160628"/>
                <a:gd name="connsiteX7" fmla="*/ 235744 w 311944"/>
                <a:gd name="connsiteY7" fmla="*/ 93953 h 160628"/>
                <a:gd name="connsiteX8" fmla="*/ 278607 w 311944"/>
                <a:gd name="connsiteY8" fmla="*/ 124910 h 160628"/>
                <a:gd name="connsiteX9" fmla="*/ 311944 w 311944"/>
                <a:gd name="connsiteY9" fmla="*/ 160628 h 160628"/>
                <a:gd name="connsiteX10" fmla="*/ 0 w 311944"/>
                <a:gd name="connsiteY10" fmla="*/ 146341 h 160628"/>
                <a:gd name="connsiteX0" fmla="*/ 0 w 311944"/>
                <a:gd name="connsiteY0" fmla="*/ 146341 h 160628"/>
                <a:gd name="connsiteX1" fmla="*/ 50007 w 311944"/>
                <a:gd name="connsiteY1" fmla="*/ 110622 h 160628"/>
                <a:gd name="connsiteX2" fmla="*/ 95250 w 311944"/>
                <a:gd name="connsiteY2" fmla="*/ 79666 h 160628"/>
                <a:gd name="connsiteX3" fmla="*/ 114300 w 311944"/>
                <a:gd name="connsiteY3" fmla="*/ 60616 h 160628"/>
                <a:gd name="connsiteX4" fmla="*/ 119063 w 311944"/>
                <a:gd name="connsiteY4" fmla="*/ 1085 h 160628"/>
                <a:gd name="connsiteX5" fmla="*/ 147638 w 311944"/>
                <a:gd name="connsiteY5" fmla="*/ 29660 h 160628"/>
                <a:gd name="connsiteX6" fmla="*/ 202407 w 311944"/>
                <a:gd name="connsiteY6" fmla="*/ 62997 h 160628"/>
                <a:gd name="connsiteX7" fmla="*/ 235744 w 311944"/>
                <a:gd name="connsiteY7" fmla="*/ 93953 h 160628"/>
                <a:gd name="connsiteX8" fmla="*/ 278607 w 311944"/>
                <a:gd name="connsiteY8" fmla="*/ 124910 h 160628"/>
                <a:gd name="connsiteX9" fmla="*/ 311944 w 311944"/>
                <a:gd name="connsiteY9" fmla="*/ 160628 h 160628"/>
                <a:gd name="connsiteX10" fmla="*/ 0 w 311944"/>
                <a:gd name="connsiteY10" fmla="*/ 146341 h 160628"/>
                <a:gd name="connsiteX0" fmla="*/ 0 w 311944"/>
                <a:gd name="connsiteY0" fmla="*/ 146341 h 160628"/>
                <a:gd name="connsiteX1" fmla="*/ 50007 w 311944"/>
                <a:gd name="connsiteY1" fmla="*/ 110622 h 160628"/>
                <a:gd name="connsiteX2" fmla="*/ 95250 w 311944"/>
                <a:gd name="connsiteY2" fmla="*/ 79666 h 160628"/>
                <a:gd name="connsiteX3" fmla="*/ 114300 w 311944"/>
                <a:gd name="connsiteY3" fmla="*/ 60616 h 160628"/>
                <a:gd name="connsiteX4" fmla="*/ 119063 w 311944"/>
                <a:gd name="connsiteY4" fmla="*/ 1085 h 160628"/>
                <a:gd name="connsiteX5" fmla="*/ 147638 w 311944"/>
                <a:gd name="connsiteY5" fmla="*/ 29660 h 160628"/>
                <a:gd name="connsiteX6" fmla="*/ 202407 w 311944"/>
                <a:gd name="connsiteY6" fmla="*/ 62997 h 160628"/>
                <a:gd name="connsiteX7" fmla="*/ 235744 w 311944"/>
                <a:gd name="connsiteY7" fmla="*/ 93953 h 160628"/>
                <a:gd name="connsiteX8" fmla="*/ 278607 w 311944"/>
                <a:gd name="connsiteY8" fmla="*/ 124910 h 160628"/>
                <a:gd name="connsiteX9" fmla="*/ 311944 w 311944"/>
                <a:gd name="connsiteY9" fmla="*/ 160628 h 160628"/>
                <a:gd name="connsiteX10" fmla="*/ 0 w 311944"/>
                <a:gd name="connsiteY10" fmla="*/ 146341 h 160628"/>
                <a:gd name="connsiteX0" fmla="*/ 0 w 311944"/>
                <a:gd name="connsiteY0" fmla="*/ 146341 h 160628"/>
                <a:gd name="connsiteX1" fmla="*/ 50007 w 311944"/>
                <a:gd name="connsiteY1" fmla="*/ 110622 h 160628"/>
                <a:gd name="connsiteX2" fmla="*/ 95250 w 311944"/>
                <a:gd name="connsiteY2" fmla="*/ 79666 h 160628"/>
                <a:gd name="connsiteX3" fmla="*/ 114300 w 311944"/>
                <a:gd name="connsiteY3" fmla="*/ 60616 h 160628"/>
                <a:gd name="connsiteX4" fmla="*/ 119063 w 311944"/>
                <a:gd name="connsiteY4" fmla="*/ 1085 h 160628"/>
                <a:gd name="connsiteX5" fmla="*/ 147638 w 311944"/>
                <a:gd name="connsiteY5" fmla="*/ 29660 h 160628"/>
                <a:gd name="connsiteX6" fmla="*/ 202407 w 311944"/>
                <a:gd name="connsiteY6" fmla="*/ 62997 h 160628"/>
                <a:gd name="connsiteX7" fmla="*/ 235744 w 311944"/>
                <a:gd name="connsiteY7" fmla="*/ 93953 h 160628"/>
                <a:gd name="connsiteX8" fmla="*/ 278607 w 311944"/>
                <a:gd name="connsiteY8" fmla="*/ 124910 h 160628"/>
                <a:gd name="connsiteX9" fmla="*/ 311944 w 311944"/>
                <a:gd name="connsiteY9" fmla="*/ 160628 h 160628"/>
                <a:gd name="connsiteX10" fmla="*/ 0 w 311944"/>
                <a:gd name="connsiteY10" fmla="*/ 146341 h 160628"/>
                <a:gd name="connsiteX0" fmla="*/ 0 w 311944"/>
                <a:gd name="connsiteY0" fmla="*/ 146341 h 160628"/>
                <a:gd name="connsiteX1" fmla="*/ 50007 w 311944"/>
                <a:gd name="connsiteY1" fmla="*/ 110622 h 160628"/>
                <a:gd name="connsiteX2" fmla="*/ 95250 w 311944"/>
                <a:gd name="connsiteY2" fmla="*/ 79666 h 160628"/>
                <a:gd name="connsiteX3" fmla="*/ 114300 w 311944"/>
                <a:gd name="connsiteY3" fmla="*/ 60616 h 160628"/>
                <a:gd name="connsiteX4" fmla="*/ 119063 w 311944"/>
                <a:gd name="connsiteY4" fmla="*/ 1085 h 160628"/>
                <a:gd name="connsiteX5" fmla="*/ 147638 w 311944"/>
                <a:gd name="connsiteY5" fmla="*/ 29660 h 160628"/>
                <a:gd name="connsiteX6" fmla="*/ 202407 w 311944"/>
                <a:gd name="connsiteY6" fmla="*/ 62997 h 160628"/>
                <a:gd name="connsiteX7" fmla="*/ 235744 w 311944"/>
                <a:gd name="connsiteY7" fmla="*/ 93953 h 160628"/>
                <a:gd name="connsiteX8" fmla="*/ 278607 w 311944"/>
                <a:gd name="connsiteY8" fmla="*/ 124910 h 160628"/>
                <a:gd name="connsiteX9" fmla="*/ 311944 w 311944"/>
                <a:gd name="connsiteY9" fmla="*/ 160628 h 160628"/>
                <a:gd name="connsiteX10" fmla="*/ 0 w 311944"/>
                <a:gd name="connsiteY10" fmla="*/ 146341 h 160628"/>
                <a:gd name="connsiteX0" fmla="*/ 0 w 311944"/>
                <a:gd name="connsiteY0" fmla="*/ 136974 h 151261"/>
                <a:gd name="connsiteX1" fmla="*/ 50007 w 311944"/>
                <a:gd name="connsiteY1" fmla="*/ 101255 h 151261"/>
                <a:gd name="connsiteX2" fmla="*/ 95250 w 311944"/>
                <a:gd name="connsiteY2" fmla="*/ 70299 h 151261"/>
                <a:gd name="connsiteX3" fmla="*/ 114300 w 311944"/>
                <a:gd name="connsiteY3" fmla="*/ 51249 h 151261"/>
                <a:gd name="connsiteX4" fmla="*/ 130969 w 311944"/>
                <a:gd name="connsiteY4" fmla="*/ 1243 h 151261"/>
                <a:gd name="connsiteX5" fmla="*/ 147638 w 311944"/>
                <a:gd name="connsiteY5" fmla="*/ 20293 h 151261"/>
                <a:gd name="connsiteX6" fmla="*/ 202407 w 311944"/>
                <a:gd name="connsiteY6" fmla="*/ 53630 h 151261"/>
                <a:gd name="connsiteX7" fmla="*/ 235744 w 311944"/>
                <a:gd name="connsiteY7" fmla="*/ 84586 h 151261"/>
                <a:gd name="connsiteX8" fmla="*/ 278607 w 311944"/>
                <a:gd name="connsiteY8" fmla="*/ 115543 h 151261"/>
                <a:gd name="connsiteX9" fmla="*/ 311944 w 311944"/>
                <a:gd name="connsiteY9" fmla="*/ 151261 h 151261"/>
                <a:gd name="connsiteX10" fmla="*/ 0 w 311944"/>
                <a:gd name="connsiteY10" fmla="*/ 136974 h 151261"/>
                <a:gd name="connsiteX0" fmla="*/ 0 w 311944"/>
                <a:gd name="connsiteY0" fmla="*/ 136206 h 150493"/>
                <a:gd name="connsiteX1" fmla="*/ 50007 w 311944"/>
                <a:gd name="connsiteY1" fmla="*/ 100487 h 150493"/>
                <a:gd name="connsiteX2" fmla="*/ 95250 w 311944"/>
                <a:gd name="connsiteY2" fmla="*/ 69531 h 150493"/>
                <a:gd name="connsiteX3" fmla="*/ 111919 w 311944"/>
                <a:gd name="connsiteY3" fmla="*/ 38575 h 150493"/>
                <a:gd name="connsiteX4" fmla="*/ 130969 w 311944"/>
                <a:gd name="connsiteY4" fmla="*/ 475 h 150493"/>
                <a:gd name="connsiteX5" fmla="*/ 147638 w 311944"/>
                <a:gd name="connsiteY5" fmla="*/ 19525 h 150493"/>
                <a:gd name="connsiteX6" fmla="*/ 202407 w 311944"/>
                <a:gd name="connsiteY6" fmla="*/ 52862 h 150493"/>
                <a:gd name="connsiteX7" fmla="*/ 235744 w 311944"/>
                <a:gd name="connsiteY7" fmla="*/ 83818 h 150493"/>
                <a:gd name="connsiteX8" fmla="*/ 278607 w 311944"/>
                <a:gd name="connsiteY8" fmla="*/ 114775 h 150493"/>
                <a:gd name="connsiteX9" fmla="*/ 311944 w 311944"/>
                <a:gd name="connsiteY9" fmla="*/ 150493 h 150493"/>
                <a:gd name="connsiteX10" fmla="*/ 0 w 311944"/>
                <a:gd name="connsiteY10" fmla="*/ 136206 h 150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1944" h="150493">
                  <a:moveTo>
                    <a:pt x="0" y="136206"/>
                  </a:moveTo>
                  <a:lnTo>
                    <a:pt x="50007" y="100487"/>
                  </a:lnTo>
                  <a:cubicBezTo>
                    <a:pt x="65882" y="89375"/>
                    <a:pt x="84931" y="79850"/>
                    <a:pt x="95250" y="69531"/>
                  </a:cubicBezTo>
                  <a:cubicBezTo>
                    <a:pt x="105569" y="59212"/>
                    <a:pt x="105966" y="50084"/>
                    <a:pt x="111919" y="38575"/>
                  </a:cubicBezTo>
                  <a:cubicBezTo>
                    <a:pt x="117872" y="27066"/>
                    <a:pt x="125016" y="3650"/>
                    <a:pt x="130969" y="475"/>
                  </a:cubicBezTo>
                  <a:cubicBezTo>
                    <a:pt x="136922" y="-2700"/>
                    <a:pt x="135732" y="10794"/>
                    <a:pt x="147638" y="19525"/>
                  </a:cubicBezTo>
                  <a:cubicBezTo>
                    <a:pt x="159544" y="28256"/>
                    <a:pt x="191295" y="42543"/>
                    <a:pt x="202407" y="52862"/>
                  </a:cubicBezTo>
                  <a:lnTo>
                    <a:pt x="235744" y="83818"/>
                  </a:lnTo>
                  <a:cubicBezTo>
                    <a:pt x="246856" y="94137"/>
                    <a:pt x="265907" y="103663"/>
                    <a:pt x="278607" y="114775"/>
                  </a:cubicBezTo>
                  <a:lnTo>
                    <a:pt x="311944" y="150493"/>
                  </a:lnTo>
                  <a:lnTo>
                    <a:pt x="0" y="136206"/>
                  </a:lnTo>
                  <a:close/>
                </a:path>
              </a:pathLst>
            </a:custGeom>
            <a:solidFill>
              <a:srgbClr val="DFCCE3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B74722AA-8B47-4276-9791-E3C01991CC12}"/>
                </a:ext>
              </a:extLst>
            </p:cNvPr>
            <p:cNvSpPr/>
            <p:nvPr/>
          </p:nvSpPr>
          <p:spPr>
            <a:xfrm>
              <a:off x="5566570" y="2369224"/>
              <a:ext cx="160336" cy="62031"/>
            </a:xfrm>
            <a:custGeom>
              <a:avLst/>
              <a:gdLst>
                <a:gd name="connsiteX0" fmla="*/ 0 w 154781"/>
                <a:gd name="connsiteY0" fmla="*/ 47625 h 54768"/>
                <a:gd name="connsiteX1" fmla="*/ 30956 w 154781"/>
                <a:gd name="connsiteY1" fmla="*/ 23812 h 54768"/>
                <a:gd name="connsiteX2" fmla="*/ 52388 w 154781"/>
                <a:gd name="connsiteY2" fmla="*/ 7143 h 54768"/>
                <a:gd name="connsiteX3" fmla="*/ 102394 w 154781"/>
                <a:gd name="connsiteY3" fmla="*/ 0 h 54768"/>
                <a:gd name="connsiteX4" fmla="*/ 154781 w 154781"/>
                <a:gd name="connsiteY4" fmla="*/ 54768 h 54768"/>
                <a:gd name="connsiteX5" fmla="*/ 0 w 154781"/>
                <a:gd name="connsiteY5" fmla="*/ 47625 h 54768"/>
                <a:gd name="connsiteX0" fmla="*/ 0 w 154781"/>
                <a:gd name="connsiteY0" fmla="*/ 50415 h 57558"/>
                <a:gd name="connsiteX1" fmla="*/ 30956 w 154781"/>
                <a:gd name="connsiteY1" fmla="*/ 26602 h 57558"/>
                <a:gd name="connsiteX2" fmla="*/ 52388 w 154781"/>
                <a:gd name="connsiteY2" fmla="*/ 9933 h 57558"/>
                <a:gd name="connsiteX3" fmla="*/ 102394 w 154781"/>
                <a:gd name="connsiteY3" fmla="*/ 2790 h 57558"/>
                <a:gd name="connsiteX4" fmla="*/ 154781 w 154781"/>
                <a:gd name="connsiteY4" fmla="*/ 57558 h 57558"/>
                <a:gd name="connsiteX5" fmla="*/ 0 w 154781"/>
                <a:gd name="connsiteY5" fmla="*/ 50415 h 57558"/>
                <a:gd name="connsiteX0" fmla="*/ 5555 w 160336"/>
                <a:gd name="connsiteY0" fmla="*/ 50415 h 57558"/>
                <a:gd name="connsiteX1" fmla="*/ 36511 w 160336"/>
                <a:gd name="connsiteY1" fmla="*/ 26602 h 57558"/>
                <a:gd name="connsiteX2" fmla="*/ 57943 w 160336"/>
                <a:gd name="connsiteY2" fmla="*/ 9933 h 57558"/>
                <a:gd name="connsiteX3" fmla="*/ 107949 w 160336"/>
                <a:gd name="connsiteY3" fmla="*/ 2790 h 57558"/>
                <a:gd name="connsiteX4" fmla="*/ 160336 w 160336"/>
                <a:gd name="connsiteY4" fmla="*/ 57558 h 57558"/>
                <a:gd name="connsiteX5" fmla="*/ 5555 w 160336"/>
                <a:gd name="connsiteY5" fmla="*/ 50415 h 57558"/>
                <a:gd name="connsiteX0" fmla="*/ 5555 w 160336"/>
                <a:gd name="connsiteY0" fmla="*/ 54888 h 62031"/>
                <a:gd name="connsiteX1" fmla="*/ 36511 w 160336"/>
                <a:gd name="connsiteY1" fmla="*/ 31075 h 62031"/>
                <a:gd name="connsiteX2" fmla="*/ 57943 w 160336"/>
                <a:gd name="connsiteY2" fmla="*/ 14406 h 62031"/>
                <a:gd name="connsiteX3" fmla="*/ 107949 w 160336"/>
                <a:gd name="connsiteY3" fmla="*/ 7263 h 62031"/>
                <a:gd name="connsiteX4" fmla="*/ 160336 w 160336"/>
                <a:gd name="connsiteY4" fmla="*/ 62031 h 62031"/>
                <a:gd name="connsiteX5" fmla="*/ 5555 w 160336"/>
                <a:gd name="connsiteY5" fmla="*/ 54888 h 62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0336" h="62031">
                  <a:moveTo>
                    <a:pt x="5555" y="54888"/>
                  </a:moveTo>
                  <a:cubicBezTo>
                    <a:pt x="-15082" y="49729"/>
                    <a:pt x="27780" y="37822"/>
                    <a:pt x="36511" y="31075"/>
                  </a:cubicBezTo>
                  <a:cubicBezTo>
                    <a:pt x="45242" y="24328"/>
                    <a:pt x="46037" y="18375"/>
                    <a:pt x="57943" y="14406"/>
                  </a:cubicBezTo>
                  <a:cubicBezTo>
                    <a:pt x="69849" y="10437"/>
                    <a:pt x="90487" y="-10993"/>
                    <a:pt x="107949" y="7263"/>
                  </a:cubicBezTo>
                  <a:lnTo>
                    <a:pt x="160336" y="62031"/>
                  </a:lnTo>
                  <a:lnTo>
                    <a:pt x="5555" y="54888"/>
                  </a:lnTo>
                  <a:close/>
                </a:path>
              </a:pathLst>
            </a:custGeom>
            <a:solidFill>
              <a:srgbClr val="DFCCE3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0859B883-155C-4992-97EC-208B5094CC90}"/>
                </a:ext>
              </a:extLst>
            </p:cNvPr>
            <p:cNvSpPr/>
            <p:nvPr/>
          </p:nvSpPr>
          <p:spPr>
            <a:xfrm>
              <a:off x="6360318" y="2500562"/>
              <a:ext cx="323850" cy="140869"/>
            </a:xfrm>
            <a:custGeom>
              <a:avLst/>
              <a:gdLst>
                <a:gd name="connsiteX0" fmla="*/ 0 w 373856"/>
                <a:gd name="connsiteY0" fmla="*/ 0 h 192881"/>
                <a:gd name="connsiteX1" fmla="*/ 61912 w 373856"/>
                <a:gd name="connsiteY1" fmla="*/ 16668 h 192881"/>
                <a:gd name="connsiteX2" fmla="*/ 102394 w 373856"/>
                <a:gd name="connsiteY2" fmla="*/ 4762 h 192881"/>
                <a:gd name="connsiteX3" fmla="*/ 204787 w 373856"/>
                <a:gd name="connsiteY3" fmla="*/ 7143 h 192881"/>
                <a:gd name="connsiteX4" fmla="*/ 266700 w 373856"/>
                <a:gd name="connsiteY4" fmla="*/ 21431 h 192881"/>
                <a:gd name="connsiteX5" fmla="*/ 307181 w 373856"/>
                <a:gd name="connsiteY5" fmla="*/ 73818 h 192881"/>
                <a:gd name="connsiteX6" fmla="*/ 357187 w 373856"/>
                <a:gd name="connsiteY6" fmla="*/ 119062 h 192881"/>
                <a:gd name="connsiteX7" fmla="*/ 373856 w 373856"/>
                <a:gd name="connsiteY7" fmla="*/ 169068 h 192881"/>
                <a:gd name="connsiteX8" fmla="*/ 354806 w 373856"/>
                <a:gd name="connsiteY8" fmla="*/ 142875 h 192881"/>
                <a:gd name="connsiteX9" fmla="*/ 214312 w 373856"/>
                <a:gd name="connsiteY9" fmla="*/ 169068 h 192881"/>
                <a:gd name="connsiteX10" fmla="*/ 28575 w 373856"/>
                <a:gd name="connsiteY10" fmla="*/ 192881 h 192881"/>
                <a:gd name="connsiteX11" fmla="*/ 0 w 373856"/>
                <a:gd name="connsiteY11" fmla="*/ 0 h 192881"/>
                <a:gd name="connsiteX0" fmla="*/ 0 w 373856"/>
                <a:gd name="connsiteY0" fmla="*/ 0 h 192881"/>
                <a:gd name="connsiteX1" fmla="*/ 61912 w 373856"/>
                <a:gd name="connsiteY1" fmla="*/ 16668 h 192881"/>
                <a:gd name="connsiteX2" fmla="*/ 102394 w 373856"/>
                <a:gd name="connsiteY2" fmla="*/ 4762 h 192881"/>
                <a:gd name="connsiteX3" fmla="*/ 204787 w 373856"/>
                <a:gd name="connsiteY3" fmla="*/ 7143 h 192881"/>
                <a:gd name="connsiteX4" fmla="*/ 266700 w 373856"/>
                <a:gd name="connsiteY4" fmla="*/ 21431 h 192881"/>
                <a:gd name="connsiteX5" fmla="*/ 307181 w 373856"/>
                <a:gd name="connsiteY5" fmla="*/ 73818 h 192881"/>
                <a:gd name="connsiteX6" fmla="*/ 357187 w 373856"/>
                <a:gd name="connsiteY6" fmla="*/ 119062 h 192881"/>
                <a:gd name="connsiteX7" fmla="*/ 373856 w 373856"/>
                <a:gd name="connsiteY7" fmla="*/ 169068 h 192881"/>
                <a:gd name="connsiteX8" fmla="*/ 354806 w 373856"/>
                <a:gd name="connsiteY8" fmla="*/ 142875 h 192881"/>
                <a:gd name="connsiteX9" fmla="*/ 214312 w 373856"/>
                <a:gd name="connsiteY9" fmla="*/ 169068 h 192881"/>
                <a:gd name="connsiteX10" fmla="*/ 28575 w 373856"/>
                <a:gd name="connsiteY10" fmla="*/ 192881 h 192881"/>
                <a:gd name="connsiteX11" fmla="*/ 0 w 373856"/>
                <a:gd name="connsiteY11" fmla="*/ 0 h 192881"/>
                <a:gd name="connsiteX0" fmla="*/ 0 w 373856"/>
                <a:gd name="connsiteY0" fmla="*/ 5299 h 198180"/>
                <a:gd name="connsiteX1" fmla="*/ 61912 w 373856"/>
                <a:gd name="connsiteY1" fmla="*/ 21967 h 198180"/>
                <a:gd name="connsiteX2" fmla="*/ 102394 w 373856"/>
                <a:gd name="connsiteY2" fmla="*/ 10061 h 198180"/>
                <a:gd name="connsiteX3" fmla="*/ 202406 w 373856"/>
                <a:gd name="connsiteY3" fmla="*/ 536 h 198180"/>
                <a:gd name="connsiteX4" fmla="*/ 266700 w 373856"/>
                <a:gd name="connsiteY4" fmla="*/ 26730 h 198180"/>
                <a:gd name="connsiteX5" fmla="*/ 307181 w 373856"/>
                <a:gd name="connsiteY5" fmla="*/ 79117 h 198180"/>
                <a:gd name="connsiteX6" fmla="*/ 357187 w 373856"/>
                <a:gd name="connsiteY6" fmla="*/ 124361 h 198180"/>
                <a:gd name="connsiteX7" fmla="*/ 373856 w 373856"/>
                <a:gd name="connsiteY7" fmla="*/ 174367 h 198180"/>
                <a:gd name="connsiteX8" fmla="*/ 354806 w 373856"/>
                <a:gd name="connsiteY8" fmla="*/ 148174 h 198180"/>
                <a:gd name="connsiteX9" fmla="*/ 214312 w 373856"/>
                <a:gd name="connsiteY9" fmla="*/ 174367 h 198180"/>
                <a:gd name="connsiteX10" fmla="*/ 28575 w 373856"/>
                <a:gd name="connsiteY10" fmla="*/ 198180 h 198180"/>
                <a:gd name="connsiteX11" fmla="*/ 0 w 373856"/>
                <a:gd name="connsiteY11" fmla="*/ 5299 h 198180"/>
                <a:gd name="connsiteX0" fmla="*/ 0 w 373856"/>
                <a:gd name="connsiteY0" fmla="*/ 7493 h 200374"/>
                <a:gd name="connsiteX1" fmla="*/ 61912 w 373856"/>
                <a:gd name="connsiteY1" fmla="*/ 24161 h 200374"/>
                <a:gd name="connsiteX2" fmla="*/ 102394 w 373856"/>
                <a:gd name="connsiteY2" fmla="*/ 12255 h 200374"/>
                <a:gd name="connsiteX3" fmla="*/ 202406 w 373856"/>
                <a:gd name="connsiteY3" fmla="*/ 2730 h 200374"/>
                <a:gd name="connsiteX4" fmla="*/ 266700 w 373856"/>
                <a:gd name="connsiteY4" fmla="*/ 28924 h 200374"/>
                <a:gd name="connsiteX5" fmla="*/ 307181 w 373856"/>
                <a:gd name="connsiteY5" fmla="*/ 81311 h 200374"/>
                <a:gd name="connsiteX6" fmla="*/ 357187 w 373856"/>
                <a:gd name="connsiteY6" fmla="*/ 126555 h 200374"/>
                <a:gd name="connsiteX7" fmla="*/ 373856 w 373856"/>
                <a:gd name="connsiteY7" fmla="*/ 176561 h 200374"/>
                <a:gd name="connsiteX8" fmla="*/ 354806 w 373856"/>
                <a:gd name="connsiteY8" fmla="*/ 150368 h 200374"/>
                <a:gd name="connsiteX9" fmla="*/ 214312 w 373856"/>
                <a:gd name="connsiteY9" fmla="*/ 176561 h 200374"/>
                <a:gd name="connsiteX10" fmla="*/ 28575 w 373856"/>
                <a:gd name="connsiteY10" fmla="*/ 200374 h 200374"/>
                <a:gd name="connsiteX11" fmla="*/ 0 w 373856"/>
                <a:gd name="connsiteY11" fmla="*/ 7493 h 200374"/>
                <a:gd name="connsiteX0" fmla="*/ 0 w 373856"/>
                <a:gd name="connsiteY0" fmla="*/ 9901 h 202782"/>
                <a:gd name="connsiteX1" fmla="*/ 61912 w 373856"/>
                <a:gd name="connsiteY1" fmla="*/ 26569 h 202782"/>
                <a:gd name="connsiteX2" fmla="*/ 102394 w 373856"/>
                <a:gd name="connsiteY2" fmla="*/ 14663 h 202782"/>
                <a:gd name="connsiteX3" fmla="*/ 202406 w 373856"/>
                <a:gd name="connsiteY3" fmla="*/ 5138 h 202782"/>
                <a:gd name="connsiteX4" fmla="*/ 266700 w 373856"/>
                <a:gd name="connsiteY4" fmla="*/ 31332 h 202782"/>
                <a:gd name="connsiteX5" fmla="*/ 307181 w 373856"/>
                <a:gd name="connsiteY5" fmla="*/ 83719 h 202782"/>
                <a:gd name="connsiteX6" fmla="*/ 357187 w 373856"/>
                <a:gd name="connsiteY6" fmla="*/ 128963 h 202782"/>
                <a:gd name="connsiteX7" fmla="*/ 373856 w 373856"/>
                <a:gd name="connsiteY7" fmla="*/ 178969 h 202782"/>
                <a:gd name="connsiteX8" fmla="*/ 354806 w 373856"/>
                <a:gd name="connsiteY8" fmla="*/ 152776 h 202782"/>
                <a:gd name="connsiteX9" fmla="*/ 214312 w 373856"/>
                <a:gd name="connsiteY9" fmla="*/ 178969 h 202782"/>
                <a:gd name="connsiteX10" fmla="*/ 28575 w 373856"/>
                <a:gd name="connsiteY10" fmla="*/ 202782 h 202782"/>
                <a:gd name="connsiteX11" fmla="*/ 0 w 373856"/>
                <a:gd name="connsiteY11" fmla="*/ 9901 h 202782"/>
                <a:gd name="connsiteX0" fmla="*/ 0 w 373856"/>
                <a:gd name="connsiteY0" fmla="*/ 9901 h 202782"/>
                <a:gd name="connsiteX1" fmla="*/ 61912 w 373856"/>
                <a:gd name="connsiteY1" fmla="*/ 26569 h 202782"/>
                <a:gd name="connsiteX2" fmla="*/ 102394 w 373856"/>
                <a:gd name="connsiteY2" fmla="*/ 14663 h 202782"/>
                <a:gd name="connsiteX3" fmla="*/ 202406 w 373856"/>
                <a:gd name="connsiteY3" fmla="*/ 5138 h 202782"/>
                <a:gd name="connsiteX4" fmla="*/ 266700 w 373856"/>
                <a:gd name="connsiteY4" fmla="*/ 31332 h 202782"/>
                <a:gd name="connsiteX5" fmla="*/ 307181 w 373856"/>
                <a:gd name="connsiteY5" fmla="*/ 83719 h 202782"/>
                <a:gd name="connsiteX6" fmla="*/ 357187 w 373856"/>
                <a:gd name="connsiteY6" fmla="*/ 128963 h 202782"/>
                <a:gd name="connsiteX7" fmla="*/ 373856 w 373856"/>
                <a:gd name="connsiteY7" fmla="*/ 178969 h 202782"/>
                <a:gd name="connsiteX8" fmla="*/ 354806 w 373856"/>
                <a:gd name="connsiteY8" fmla="*/ 152776 h 202782"/>
                <a:gd name="connsiteX9" fmla="*/ 214312 w 373856"/>
                <a:gd name="connsiteY9" fmla="*/ 178969 h 202782"/>
                <a:gd name="connsiteX10" fmla="*/ 28575 w 373856"/>
                <a:gd name="connsiteY10" fmla="*/ 202782 h 202782"/>
                <a:gd name="connsiteX11" fmla="*/ 0 w 373856"/>
                <a:gd name="connsiteY11" fmla="*/ 9901 h 202782"/>
                <a:gd name="connsiteX0" fmla="*/ 0 w 373856"/>
                <a:gd name="connsiteY0" fmla="*/ 9901 h 202782"/>
                <a:gd name="connsiteX1" fmla="*/ 61912 w 373856"/>
                <a:gd name="connsiteY1" fmla="*/ 26569 h 202782"/>
                <a:gd name="connsiteX2" fmla="*/ 102394 w 373856"/>
                <a:gd name="connsiteY2" fmla="*/ 14663 h 202782"/>
                <a:gd name="connsiteX3" fmla="*/ 202406 w 373856"/>
                <a:gd name="connsiteY3" fmla="*/ 5138 h 202782"/>
                <a:gd name="connsiteX4" fmla="*/ 266700 w 373856"/>
                <a:gd name="connsiteY4" fmla="*/ 31332 h 202782"/>
                <a:gd name="connsiteX5" fmla="*/ 323850 w 373856"/>
                <a:gd name="connsiteY5" fmla="*/ 95625 h 202782"/>
                <a:gd name="connsiteX6" fmla="*/ 357187 w 373856"/>
                <a:gd name="connsiteY6" fmla="*/ 128963 h 202782"/>
                <a:gd name="connsiteX7" fmla="*/ 373856 w 373856"/>
                <a:gd name="connsiteY7" fmla="*/ 178969 h 202782"/>
                <a:gd name="connsiteX8" fmla="*/ 354806 w 373856"/>
                <a:gd name="connsiteY8" fmla="*/ 152776 h 202782"/>
                <a:gd name="connsiteX9" fmla="*/ 214312 w 373856"/>
                <a:gd name="connsiteY9" fmla="*/ 178969 h 202782"/>
                <a:gd name="connsiteX10" fmla="*/ 28575 w 373856"/>
                <a:gd name="connsiteY10" fmla="*/ 202782 h 202782"/>
                <a:gd name="connsiteX11" fmla="*/ 0 w 373856"/>
                <a:gd name="connsiteY11" fmla="*/ 9901 h 202782"/>
                <a:gd name="connsiteX0" fmla="*/ 0 w 357187"/>
                <a:gd name="connsiteY0" fmla="*/ 9901 h 202782"/>
                <a:gd name="connsiteX1" fmla="*/ 61912 w 357187"/>
                <a:gd name="connsiteY1" fmla="*/ 26569 h 202782"/>
                <a:gd name="connsiteX2" fmla="*/ 102394 w 357187"/>
                <a:gd name="connsiteY2" fmla="*/ 14663 h 202782"/>
                <a:gd name="connsiteX3" fmla="*/ 202406 w 357187"/>
                <a:gd name="connsiteY3" fmla="*/ 5138 h 202782"/>
                <a:gd name="connsiteX4" fmla="*/ 266700 w 357187"/>
                <a:gd name="connsiteY4" fmla="*/ 31332 h 202782"/>
                <a:gd name="connsiteX5" fmla="*/ 323850 w 357187"/>
                <a:gd name="connsiteY5" fmla="*/ 95625 h 202782"/>
                <a:gd name="connsiteX6" fmla="*/ 357187 w 357187"/>
                <a:gd name="connsiteY6" fmla="*/ 128963 h 202782"/>
                <a:gd name="connsiteX7" fmla="*/ 354806 w 357187"/>
                <a:gd name="connsiteY7" fmla="*/ 152776 h 202782"/>
                <a:gd name="connsiteX8" fmla="*/ 214312 w 357187"/>
                <a:gd name="connsiteY8" fmla="*/ 178969 h 202782"/>
                <a:gd name="connsiteX9" fmla="*/ 28575 w 357187"/>
                <a:gd name="connsiteY9" fmla="*/ 202782 h 202782"/>
                <a:gd name="connsiteX10" fmla="*/ 0 w 357187"/>
                <a:gd name="connsiteY10" fmla="*/ 9901 h 202782"/>
                <a:gd name="connsiteX0" fmla="*/ 0 w 357187"/>
                <a:gd name="connsiteY0" fmla="*/ 9901 h 178969"/>
                <a:gd name="connsiteX1" fmla="*/ 61912 w 357187"/>
                <a:gd name="connsiteY1" fmla="*/ 26569 h 178969"/>
                <a:gd name="connsiteX2" fmla="*/ 102394 w 357187"/>
                <a:gd name="connsiteY2" fmla="*/ 14663 h 178969"/>
                <a:gd name="connsiteX3" fmla="*/ 202406 w 357187"/>
                <a:gd name="connsiteY3" fmla="*/ 5138 h 178969"/>
                <a:gd name="connsiteX4" fmla="*/ 266700 w 357187"/>
                <a:gd name="connsiteY4" fmla="*/ 31332 h 178969"/>
                <a:gd name="connsiteX5" fmla="*/ 323850 w 357187"/>
                <a:gd name="connsiteY5" fmla="*/ 95625 h 178969"/>
                <a:gd name="connsiteX6" fmla="*/ 357187 w 357187"/>
                <a:gd name="connsiteY6" fmla="*/ 128963 h 178969"/>
                <a:gd name="connsiteX7" fmla="*/ 354806 w 357187"/>
                <a:gd name="connsiteY7" fmla="*/ 152776 h 178969"/>
                <a:gd name="connsiteX8" fmla="*/ 214312 w 357187"/>
                <a:gd name="connsiteY8" fmla="*/ 178969 h 178969"/>
                <a:gd name="connsiteX9" fmla="*/ 26194 w 357187"/>
                <a:gd name="connsiteY9" fmla="*/ 148013 h 178969"/>
                <a:gd name="connsiteX10" fmla="*/ 0 w 357187"/>
                <a:gd name="connsiteY10" fmla="*/ 9901 h 178969"/>
                <a:gd name="connsiteX0" fmla="*/ 0 w 357187"/>
                <a:gd name="connsiteY0" fmla="*/ 9901 h 152776"/>
                <a:gd name="connsiteX1" fmla="*/ 61912 w 357187"/>
                <a:gd name="connsiteY1" fmla="*/ 26569 h 152776"/>
                <a:gd name="connsiteX2" fmla="*/ 102394 w 357187"/>
                <a:gd name="connsiteY2" fmla="*/ 14663 h 152776"/>
                <a:gd name="connsiteX3" fmla="*/ 202406 w 357187"/>
                <a:gd name="connsiteY3" fmla="*/ 5138 h 152776"/>
                <a:gd name="connsiteX4" fmla="*/ 266700 w 357187"/>
                <a:gd name="connsiteY4" fmla="*/ 31332 h 152776"/>
                <a:gd name="connsiteX5" fmla="*/ 323850 w 357187"/>
                <a:gd name="connsiteY5" fmla="*/ 95625 h 152776"/>
                <a:gd name="connsiteX6" fmla="*/ 357187 w 357187"/>
                <a:gd name="connsiteY6" fmla="*/ 128963 h 152776"/>
                <a:gd name="connsiteX7" fmla="*/ 354806 w 357187"/>
                <a:gd name="connsiteY7" fmla="*/ 152776 h 152776"/>
                <a:gd name="connsiteX8" fmla="*/ 195262 w 357187"/>
                <a:gd name="connsiteY8" fmla="*/ 114675 h 152776"/>
                <a:gd name="connsiteX9" fmla="*/ 26194 w 357187"/>
                <a:gd name="connsiteY9" fmla="*/ 148013 h 152776"/>
                <a:gd name="connsiteX10" fmla="*/ 0 w 357187"/>
                <a:gd name="connsiteY10" fmla="*/ 9901 h 152776"/>
                <a:gd name="connsiteX0" fmla="*/ 0 w 357187"/>
                <a:gd name="connsiteY0" fmla="*/ 9901 h 148013"/>
                <a:gd name="connsiteX1" fmla="*/ 61912 w 357187"/>
                <a:gd name="connsiteY1" fmla="*/ 26569 h 148013"/>
                <a:gd name="connsiteX2" fmla="*/ 102394 w 357187"/>
                <a:gd name="connsiteY2" fmla="*/ 14663 h 148013"/>
                <a:gd name="connsiteX3" fmla="*/ 202406 w 357187"/>
                <a:gd name="connsiteY3" fmla="*/ 5138 h 148013"/>
                <a:gd name="connsiteX4" fmla="*/ 266700 w 357187"/>
                <a:gd name="connsiteY4" fmla="*/ 31332 h 148013"/>
                <a:gd name="connsiteX5" fmla="*/ 323850 w 357187"/>
                <a:gd name="connsiteY5" fmla="*/ 95625 h 148013"/>
                <a:gd name="connsiteX6" fmla="*/ 357187 w 357187"/>
                <a:gd name="connsiteY6" fmla="*/ 128963 h 148013"/>
                <a:gd name="connsiteX7" fmla="*/ 195262 w 357187"/>
                <a:gd name="connsiteY7" fmla="*/ 114675 h 148013"/>
                <a:gd name="connsiteX8" fmla="*/ 26194 w 357187"/>
                <a:gd name="connsiteY8" fmla="*/ 148013 h 148013"/>
                <a:gd name="connsiteX9" fmla="*/ 0 w 357187"/>
                <a:gd name="connsiteY9" fmla="*/ 9901 h 148013"/>
                <a:gd name="connsiteX0" fmla="*/ 0 w 323850"/>
                <a:gd name="connsiteY0" fmla="*/ 9901 h 148013"/>
                <a:gd name="connsiteX1" fmla="*/ 61912 w 323850"/>
                <a:gd name="connsiteY1" fmla="*/ 26569 h 148013"/>
                <a:gd name="connsiteX2" fmla="*/ 102394 w 323850"/>
                <a:gd name="connsiteY2" fmla="*/ 14663 h 148013"/>
                <a:gd name="connsiteX3" fmla="*/ 202406 w 323850"/>
                <a:gd name="connsiteY3" fmla="*/ 5138 h 148013"/>
                <a:gd name="connsiteX4" fmla="*/ 266700 w 323850"/>
                <a:gd name="connsiteY4" fmla="*/ 31332 h 148013"/>
                <a:gd name="connsiteX5" fmla="*/ 323850 w 323850"/>
                <a:gd name="connsiteY5" fmla="*/ 95625 h 148013"/>
                <a:gd name="connsiteX6" fmla="*/ 195262 w 323850"/>
                <a:gd name="connsiteY6" fmla="*/ 114675 h 148013"/>
                <a:gd name="connsiteX7" fmla="*/ 26194 w 323850"/>
                <a:gd name="connsiteY7" fmla="*/ 148013 h 148013"/>
                <a:gd name="connsiteX8" fmla="*/ 0 w 323850"/>
                <a:gd name="connsiteY8" fmla="*/ 9901 h 148013"/>
                <a:gd name="connsiteX0" fmla="*/ 0 w 323850"/>
                <a:gd name="connsiteY0" fmla="*/ 9901 h 140869"/>
                <a:gd name="connsiteX1" fmla="*/ 61912 w 323850"/>
                <a:gd name="connsiteY1" fmla="*/ 26569 h 140869"/>
                <a:gd name="connsiteX2" fmla="*/ 102394 w 323850"/>
                <a:gd name="connsiteY2" fmla="*/ 14663 h 140869"/>
                <a:gd name="connsiteX3" fmla="*/ 202406 w 323850"/>
                <a:gd name="connsiteY3" fmla="*/ 5138 h 140869"/>
                <a:gd name="connsiteX4" fmla="*/ 266700 w 323850"/>
                <a:gd name="connsiteY4" fmla="*/ 31332 h 140869"/>
                <a:gd name="connsiteX5" fmla="*/ 323850 w 323850"/>
                <a:gd name="connsiteY5" fmla="*/ 95625 h 140869"/>
                <a:gd name="connsiteX6" fmla="*/ 195262 w 323850"/>
                <a:gd name="connsiteY6" fmla="*/ 114675 h 140869"/>
                <a:gd name="connsiteX7" fmla="*/ 16669 w 323850"/>
                <a:gd name="connsiteY7" fmla="*/ 140869 h 140869"/>
                <a:gd name="connsiteX8" fmla="*/ 0 w 323850"/>
                <a:gd name="connsiteY8" fmla="*/ 9901 h 14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3850" h="140869">
                  <a:moveTo>
                    <a:pt x="0" y="9901"/>
                  </a:moveTo>
                  <a:cubicBezTo>
                    <a:pt x="5556" y="-19468"/>
                    <a:pt x="44846" y="25775"/>
                    <a:pt x="61912" y="26569"/>
                  </a:cubicBezTo>
                  <a:cubicBezTo>
                    <a:pt x="78978" y="27363"/>
                    <a:pt x="78978" y="18235"/>
                    <a:pt x="102394" y="14663"/>
                  </a:cubicBezTo>
                  <a:cubicBezTo>
                    <a:pt x="125810" y="11091"/>
                    <a:pt x="180975" y="-3593"/>
                    <a:pt x="202406" y="5138"/>
                  </a:cubicBezTo>
                  <a:cubicBezTo>
                    <a:pt x="223837" y="13869"/>
                    <a:pt x="246459" y="16251"/>
                    <a:pt x="266700" y="31332"/>
                  </a:cubicBezTo>
                  <a:cubicBezTo>
                    <a:pt x="286941" y="46413"/>
                    <a:pt x="308769" y="79353"/>
                    <a:pt x="323850" y="95625"/>
                  </a:cubicBezTo>
                  <a:lnTo>
                    <a:pt x="195262" y="114675"/>
                  </a:lnTo>
                  <a:lnTo>
                    <a:pt x="16669" y="140869"/>
                  </a:lnTo>
                  <a:lnTo>
                    <a:pt x="0" y="9901"/>
                  </a:lnTo>
                  <a:close/>
                </a:path>
              </a:pathLst>
            </a:custGeom>
            <a:solidFill>
              <a:srgbClr val="DFCCE3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864DC22-41C2-4188-A6EA-2878E7949FB1}"/>
              </a:ext>
            </a:extLst>
          </p:cNvPr>
          <p:cNvGrpSpPr/>
          <p:nvPr/>
        </p:nvGrpSpPr>
        <p:grpSpPr>
          <a:xfrm>
            <a:off x="4333875" y="2361716"/>
            <a:ext cx="2793207" cy="460692"/>
            <a:chOff x="4333875" y="2361716"/>
            <a:chExt cx="2793207" cy="460692"/>
          </a:xfrm>
        </p:grpSpPr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1C54C9EE-C1E8-4668-9FC5-0E2F5165B80F}"/>
                </a:ext>
              </a:extLst>
            </p:cNvPr>
            <p:cNvSpPr/>
            <p:nvPr/>
          </p:nvSpPr>
          <p:spPr>
            <a:xfrm>
              <a:off x="4333875" y="2395538"/>
              <a:ext cx="2040731" cy="290512"/>
            </a:xfrm>
            <a:custGeom>
              <a:avLst/>
              <a:gdLst>
                <a:gd name="connsiteX0" fmla="*/ 0 w 2040731"/>
                <a:gd name="connsiteY0" fmla="*/ 154781 h 290512"/>
                <a:gd name="connsiteX1" fmla="*/ 2040731 w 2040731"/>
                <a:gd name="connsiteY1" fmla="*/ 290512 h 290512"/>
                <a:gd name="connsiteX2" fmla="*/ 2014538 w 2040731"/>
                <a:gd name="connsiteY2" fmla="*/ 114300 h 290512"/>
                <a:gd name="connsiteX3" fmla="*/ 1969294 w 2040731"/>
                <a:gd name="connsiteY3" fmla="*/ 85725 h 290512"/>
                <a:gd name="connsiteX4" fmla="*/ 1885950 w 2040731"/>
                <a:gd name="connsiteY4" fmla="*/ 71437 h 290512"/>
                <a:gd name="connsiteX5" fmla="*/ 1812131 w 2040731"/>
                <a:gd name="connsiteY5" fmla="*/ 88106 h 290512"/>
                <a:gd name="connsiteX6" fmla="*/ 1714500 w 2040731"/>
                <a:gd name="connsiteY6" fmla="*/ 114300 h 290512"/>
                <a:gd name="connsiteX7" fmla="*/ 1664494 w 2040731"/>
                <a:gd name="connsiteY7" fmla="*/ 116681 h 290512"/>
                <a:gd name="connsiteX8" fmla="*/ 1638300 w 2040731"/>
                <a:gd name="connsiteY8" fmla="*/ 135731 h 290512"/>
                <a:gd name="connsiteX9" fmla="*/ 1604963 w 2040731"/>
                <a:gd name="connsiteY9" fmla="*/ 164306 h 290512"/>
                <a:gd name="connsiteX10" fmla="*/ 1569244 w 2040731"/>
                <a:gd name="connsiteY10" fmla="*/ 211931 h 290512"/>
                <a:gd name="connsiteX11" fmla="*/ 1538288 w 2040731"/>
                <a:gd name="connsiteY11" fmla="*/ 166687 h 290512"/>
                <a:gd name="connsiteX12" fmla="*/ 1514475 w 2040731"/>
                <a:gd name="connsiteY12" fmla="*/ 126206 h 290512"/>
                <a:gd name="connsiteX13" fmla="*/ 1454944 w 2040731"/>
                <a:gd name="connsiteY13" fmla="*/ 119062 h 290512"/>
                <a:gd name="connsiteX14" fmla="*/ 1438275 w 2040731"/>
                <a:gd name="connsiteY14" fmla="*/ 100012 h 290512"/>
                <a:gd name="connsiteX15" fmla="*/ 1402556 w 2040731"/>
                <a:gd name="connsiteY15" fmla="*/ 61912 h 290512"/>
                <a:gd name="connsiteX16" fmla="*/ 1385888 w 2040731"/>
                <a:gd name="connsiteY16" fmla="*/ 28575 h 290512"/>
                <a:gd name="connsiteX17" fmla="*/ 1302544 w 2040731"/>
                <a:gd name="connsiteY17" fmla="*/ 11906 h 290512"/>
                <a:gd name="connsiteX18" fmla="*/ 1202531 w 2040731"/>
                <a:gd name="connsiteY18" fmla="*/ 33337 h 290512"/>
                <a:gd name="connsiteX19" fmla="*/ 1185863 w 2040731"/>
                <a:gd name="connsiteY19" fmla="*/ 59531 h 290512"/>
                <a:gd name="connsiteX20" fmla="*/ 1143000 w 2040731"/>
                <a:gd name="connsiteY20" fmla="*/ 61912 h 290512"/>
                <a:gd name="connsiteX21" fmla="*/ 1114425 w 2040731"/>
                <a:gd name="connsiteY21" fmla="*/ 45243 h 290512"/>
                <a:gd name="connsiteX22" fmla="*/ 1045369 w 2040731"/>
                <a:gd name="connsiteY22" fmla="*/ 2381 h 290512"/>
                <a:gd name="connsiteX23" fmla="*/ 783431 w 2040731"/>
                <a:gd name="connsiteY23" fmla="*/ 0 h 290512"/>
                <a:gd name="connsiteX24" fmla="*/ 690563 w 2040731"/>
                <a:gd name="connsiteY24" fmla="*/ 59531 h 290512"/>
                <a:gd name="connsiteX25" fmla="*/ 569119 w 2040731"/>
                <a:gd name="connsiteY25" fmla="*/ 123825 h 290512"/>
                <a:gd name="connsiteX26" fmla="*/ 502444 w 2040731"/>
                <a:gd name="connsiteY26" fmla="*/ 145256 h 290512"/>
                <a:gd name="connsiteX27" fmla="*/ 419100 w 2040731"/>
                <a:gd name="connsiteY27" fmla="*/ 169068 h 290512"/>
                <a:gd name="connsiteX28" fmla="*/ 342900 w 2040731"/>
                <a:gd name="connsiteY28" fmla="*/ 154781 h 290512"/>
                <a:gd name="connsiteX29" fmla="*/ 292894 w 2040731"/>
                <a:gd name="connsiteY29" fmla="*/ 78581 h 290512"/>
                <a:gd name="connsiteX30" fmla="*/ 261938 w 2040731"/>
                <a:gd name="connsiteY30" fmla="*/ 42862 h 290512"/>
                <a:gd name="connsiteX31" fmla="*/ 245269 w 2040731"/>
                <a:gd name="connsiteY31" fmla="*/ 16668 h 290512"/>
                <a:gd name="connsiteX32" fmla="*/ 197644 w 2040731"/>
                <a:gd name="connsiteY32" fmla="*/ 19050 h 290512"/>
                <a:gd name="connsiteX33" fmla="*/ 133350 w 2040731"/>
                <a:gd name="connsiteY33" fmla="*/ 28575 h 290512"/>
                <a:gd name="connsiteX34" fmla="*/ 107156 w 2040731"/>
                <a:gd name="connsiteY34" fmla="*/ 66675 h 290512"/>
                <a:gd name="connsiteX35" fmla="*/ 64294 w 2040731"/>
                <a:gd name="connsiteY35" fmla="*/ 114300 h 290512"/>
                <a:gd name="connsiteX36" fmla="*/ 0 w 2040731"/>
                <a:gd name="connsiteY36" fmla="*/ 154781 h 290512"/>
                <a:gd name="connsiteX0" fmla="*/ 0 w 2040731"/>
                <a:gd name="connsiteY0" fmla="*/ 154781 h 290512"/>
                <a:gd name="connsiteX1" fmla="*/ 2040731 w 2040731"/>
                <a:gd name="connsiteY1" fmla="*/ 290512 h 290512"/>
                <a:gd name="connsiteX2" fmla="*/ 2014538 w 2040731"/>
                <a:gd name="connsiteY2" fmla="*/ 114300 h 290512"/>
                <a:gd name="connsiteX3" fmla="*/ 1969294 w 2040731"/>
                <a:gd name="connsiteY3" fmla="*/ 85725 h 290512"/>
                <a:gd name="connsiteX4" fmla="*/ 1885950 w 2040731"/>
                <a:gd name="connsiteY4" fmla="*/ 71437 h 290512"/>
                <a:gd name="connsiteX5" fmla="*/ 1812131 w 2040731"/>
                <a:gd name="connsiteY5" fmla="*/ 88106 h 290512"/>
                <a:gd name="connsiteX6" fmla="*/ 1714500 w 2040731"/>
                <a:gd name="connsiteY6" fmla="*/ 114300 h 290512"/>
                <a:gd name="connsiteX7" fmla="*/ 1664494 w 2040731"/>
                <a:gd name="connsiteY7" fmla="*/ 116681 h 290512"/>
                <a:gd name="connsiteX8" fmla="*/ 1638300 w 2040731"/>
                <a:gd name="connsiteY8" fmla="*/ 135731 h 290512"/>
                <a:gd name="connsiteX9" fmla="*/ 1604963 w 2040731"/>
                <a:gd name="connsiteY9" fmla="*/ 164306 h 290512"/>
                <a:gd name="connsiteX10" fmla="*/ 1569244 w 2040731"/>
                <a:gd name="connsiteY10" fmla="*/ 211931 h 290512"/>
                <a:gd name="connsiteX11" fmla="*/ 1538288 w 2040731"/>
                <a:gd name="connsiteY11" fmla="*/ 166687 h 290512"/>
                <a:gd name="connsiteX12" fmla="*/ 1514475 w 2040731"/>
                <a:gd name="connsiteY12" fmla="*/ 126206 h 290512"/>
                <a:gd name="connsiteX13" fmla="*/ 1454944 w 2040731"/>
                <a:gd name="connsiteY13" fmla="*/ 119062 h 290512"/>
                <a:gd name="connsiteX14" fmla="*/ 1438275 w 2040731"/>
                <a:gd name="connsiteY14" fmla="*/ 100012 h 290512"/>
                <a:gd name="connsiteX15" fmla="*/ 1402556 w 2040731"/>
                <a:gd name="connsiteY15" fmla="*/ 61912 h 290512"/>
                <a:gd name="connsiteX16" fmla="*/ 1385888 w 2040731"/>
                <a:gd name="connsiteY16" fmla="*/ 28575 h 290512"/>
                <a:gd name="connsiteX17" fmla="*/ 1302544 w 2040731"/>
                <a:gd name="connsiteY17" fmla="*/ 11906 h 290512"/>
                <a:gd name="connsiteX18" fmla="*/ 1202531 w 2040731"/>
                <a:gd name="connsiteY18" fmla="*/ 33337 h 290512"/>
                <a:gd name="connsiteX19" fmla="*/ 1185863 w 2040731"/>
                <a:gd name="connsiteY19" fmla="*/ 59531 h 290512"/>
                <a:gd name="connsiteX20" fmla="*/ 1143000 w 2040731"/>
                <a:gd name="connsiteY20" fmla="*/ 61912 h 290512"/>
                <a:gd name="connsiteX21" fmla="*/ 1114425 w 2040731"/>
                <a:gd name="connsiteY21" fmla="*/ 45243 h 290512"/>
                <a:gd name="connsiteX22" fmla="*/ 1045369 w 2040731"/>
                <a:gd name="connsiteY22" fmla="*/ 2381 h 290512"/>
                <a:gd name="connsiteX23" fmla="*/ 783431 w 2040731"/>
                <a:gd name="connsiteY23" fmla="*/ 0 h 290512"/>
                <a:gd name="connsiteX24" fmla="*/ 690563 w 2040731"/>
                <a:gd name="connsiteY24" fmla="*/ 59531 h 290512"/>
                <a:gd name="connsiteX25" fmla="*/ 569119 w 2040731"/>
                <a:gd name="connsiteY25" fmla="*/ 123825 h 290512"/>
                <a:gd name="connsiteX26" fmla="*/ 502444 w 2040731"/>
                <a:gd name="connsiteY26" fmla="*/ 145256 h 290512"/>
                <a:gd name="connsiteX27" fmla="*/ 419100 w 2040731"/>
                <a:gd name="connsiteY27" fmla="*/ 169068 h 290512"/>
                <a:gd name="connsiteX28" fmla="*/ 342900 w 2040731"/>
                <a:gd name="connsiteY28" fmla="*/ 154781 h 290512"/>
                <a:gd name="connsiteX29" fmla="*/ 292894 w 2040731"/>
                <a:gd name="connsiteY29" fmla="*/ 78581 h 290512"/>
                <a:gd name="connsiteX30" fmla="*/ 261938 w 2040731"/>
                <a:gd name="connsiteY30" fmla="*/ 42862 h 290512"/>
                <a:gd name="connsiteX31" fmla="*/ 245269 w 2040731"/>
                <a:gd name="connsiteY31" fmla="*/ 16668 h 290512"/>
                <a:gd name="connsiteX32" fmla="*/ 197644 w 2040731"/>
                <a:gd name="connsiteY32" fmla="*/ 19050 h 290512"/>
                <a:gd name="connsiteX33" fmla="*/ 133350 w 2040731"/>
                <a:gd name="connsiteY33" fmla="*/ 28575 h 290512"/>
                <a:gd name="connsiteX34" fmla="*/ 107156 w 2040731"/>
                <a:gd name="connsiteY34" fmla="*/ 66675 h 290512"/>
                <a:gd name="connsiteX35" fmla="*/ 64294 w 2040731"/>
                <a:gd name="connsiteY35" fmla="*/ 114300 h 290512"/>
                <a:gd name="connsiteX36" fmla="*/ 0 w 2040731"/>
                <a:gd name="connsiteY36" fmla="*/ 154781 h 290512"/>
                <a:gd name="connsiteX0" fmla="*/ 0 w 2040731"/>
                <a:gd name="connsiteY0" fmla="*/ 154781 h 290512"/>
                <a:gd name="connsiteX1" fmla="*/ 2040731 w 2040731"/>
                <a:gd name="connsiteY1" fmla="*/ 290512 h 290512"/>
                <a:gd name="connsiteX2" fmla="*/ 2014538 w 2040731"/>
                <a:gd name="connsiteY2" fmla="*/ 114300 h 290512"/>
                <a:gd name="connsiteX3" fmla="*/ 1969294 w 2040731"/>
                <a:gd name="connsiteY3" fmla="*/ 85725 h 290512"/>
                <a:gd name="connsiteX4" fmla="*/ 1885950 w 2040731"/>
                <a:gd name="connsiteY4" fmla="*/ 71437 h 290512"/>
                <a:gd name="connsiteX5" fmla="*/ 1812131 w 2040731"/>
                <a:gd name="connsiteY5" fmla="*/ 88106 h 290512"/>
                <a:gd name="connsiteX6" fmla="*/ 1714500 w 2040731"/>
                <a:gd name="connsiteY6" fmla="*/ 114300 h 290512"/>
                <a:gd name="connsiteX7" fmla="*/ 1664494 w 2040731"/>
                <a:gd name="connsiteY7" fmla="*/ 116681 h 290512"/>
                <a:gd name="connsiteX8" fmla="*/ 1638300 w 2040731"/>
                <a:gd name="connsiteY8" fmla="*/ 135731 h 290512"/>
                <a:gd name="connsiteX9" fmla="*/ 1604963 w 2040731"/>
                <a:gd name="connsiteY9" fmla="*/ 164306 h 290512"/>
                <a:gd name="connsiteX10" fmla="*/ 1569244 w 2040731"/>
                <a:gd name="connsiteY10" fmla="*/ 211931 h 290512"/>
                <a:gd name="connsiteX11" fmla="*/ 1538288 w 2040731"/>
                <a:gd name="connsiteY11" fmla="*/ 166687 h 290512"/>
                <a:gd name="connsiteX12" fmla="*/ 1514475 w 2040731"/>
                <a:gd name="connsiteY12" fmla="*/ 126206 h 290512"/>
                <a:gd name="connsiteX13" fmla="*/ 1454944 w 2040731"/>
                <a:gd name="connsiteY13" fmla="*/ 119062 h 290512"/>
                <a:gd name="connsiteX14" fmla="*/ 1438275 w 2040731"/>
                <a:gd name="connsiteY14" fmla="*/ 100012 h 290512"/>
                <a:gd name="connsiteX15" fmla="*/ 1402556 w 2040731"/>
                <a:gd name="connsiteY15" fmla="*/ 61912 h 290512"/>
                <a:gd name="connsiteX16" fmla="*/ 1385888 w 2040731"/>
                <a:gd name="connsiteY16" fmla="*/ 28575 h 290512"/>
                <a:gd name="connsiteX17" fmla="*/ 1302544 w 2040731"/>
                <a:gd name="connsiteY17" fmla="*/ 11906 h 290512"/>
                <a:gd name="connsiteX18" fmla="*/ 1202531 w 2040731"/>
                <a:gd name="connsiteY18" fmla="*/ 33337 h 290512"/>
                <a:gd name="connsiteX19" fmla="*/ 1185863 w 2040731"/>
                <a:gd name="connsiteY19" fmla="*/ 59531 h 290512"/>
                <a:gd name="connsiteX20" fmla="*/ 1143000 w 2040731"/>
                <a:gd name="connsiteY20" fmla="*/ 61912 h 290512"/>
                <a:gd name="connsiteX21" fmla="*/ 1114425 w 2040731"/>
                <a:gd name="connsiteY21" fmla="*/ 45243 h 290512"/>
                <a:gd name="connsiteX22" fmla="*/ 1045369 w 2040731"/>
                <a:gd name="connsiteY22" fmla="*/ 2381 h 290512"/>
                <a:gd name="connsiteX23" fmla="*/ 783431 w 2040731"/>
                <a:gd name="connsiteY23" fmla="*/ 0 h 290512"/>
                <a:gd name="connsiteX24" fmla="*/ 690563 w 2040731"/>
                <a:gd name="connsiteY24" fmla="*/ 59531 h 290512"/>
                <a:gd name="connsiteX25" fmla="*/ 569119 w 2040731"/>
                <a:gd name="connsiteY25" fmla="*/ 123825 h 290512"/>
                <a:gd name="connsiteX26" fmla="*/ 502444 w 2040731"/>
                <a:gd name="connsiteY26" fmla="*/ 145256 h 290512"/>
                <a:gd name="connsiteX27" fmla="*/ 419100 w 2040731"/>
                <a:gd name="connsiteY27" fmla="*/ 169068 h 290512"/>
                <a:gd name="connsiteX28" fmla="*/ 342900 w 2040731"/>
                <a:gd name="connsiteY28" fmla="*/ 154781 h 290512"/>
                <a:gd name="connsiteX29" fmla="*/ 292894 w 2040731"/>
                <a:gd name="connsiteY29" fmla="*/ 78581 h 290512"/>
                <a:gd name="connsiteX30" fmla="*/ 261938 w 2040731"/>
                <a:gd name="connsiteY30" fmla="*/ 42862 h 290512"/>
                <a:gd name="connsiteX31" fmla="*/ 245269 w 2040731"/>
                <a:gd name="connsiteY31" fmla="*/ 16668 h 290512"/>
                <a:gd name="connsiteX32" fmla="*/ 197644 w 2040731"/>
                <a:gd name="connsiteY32" fmla="*/ 19050 h 290512"/>
                <a:gd name="connsiteX33" fmla="*/ 133350 w 2040731"/>
                <a:gd name="connsiteY33" fmla="*/ 28575 h 290512"/>
                <a:gd name="connsiteX34" fmla="*/ 107156 w 2040731"/>
                <a:gd name="connsiteY34" fmla="*/ 66675 h 290512"/>
                <a:gd name="connsiteX35" fmla="*/ 64294 w 2040731"/>
                <a:gd name="connsiteY35" fmla="*/ 114300 h 290512"/>
                <a:gd name="connsiteX36" fmla="*/ 0 w 2040731"/>
                <a:gd name="connsiteY36" fmla="*/ 154781 h 290512"/>
                <a:gd name="connsiteX0" fmla="*/ 0 w 2040731"/>
                <a:gd name="connsiteY0" fmla="*/ 154781 h 290512"/>
                <a:gd name="connsiteX1" fmla="*/ 2040731 w 2040731"/>
                <a:gd name="connsiteY1" fmla="*/ 290512 h 290512"/>
                <a:gd name="connsiteX2" fmla="*/ 2014538 w 2040731"/>
                <a:gd name="connsiteY2" fmla="*/ 114300 h 290512"/>
                <a:gd name="connsiteX3" fmla="*/ 1969294 w 2040731"/>
                <a:gd name="connsiteY3" fmla="*/ 85725 h 290512"/>
                <a:gd name="connsiteX4" fmla="*/ 1885950 w 2040731"/>
                <a:gd name="connsiteY4" fmla="*/ 71437 h 290512"/>
                <a:gd name="connsiteX5" fmla="*/ 1812131 w 2040731"/>
                <a:gd name="connsiteY5" fmla="*/ 88106 h 290512"/>
                <a:gd name="connsiteX6" fmla="*/ 1714500 w 2040731"/>
                <a:gd name="connsiteY6" fmla="*/ 114300 h 290512"/>
                <a:gd name="connsiteX7" fmla="*/ 1664494 w 2040731"/>
                <a:gd name="connsiteY7" fmla="*/ 116681 h 290512"/>
                <a:gd name="connsiteX8" fmla="*/ 1638300 w 2040731"/>
                <a:gd name="connsiteY8" fmla="*/ 135731 h 290512"/>
                <a:gd name="connsiteX9" fmla="*/ 1604963 w 2040731"/>
                <a:gd name="connsiteY9" fmla="*/ 164306 h 290512"/>
                <a:gd name="connsiteX10" fmla="*/ 1569244 w 2040731"/>
                <a:gd name="connsiteY10" fmla="*/ 211931 h 290512"/>
                <a:gd name="connsiteX11" fmla="*/ 1538288 w 2040731"/>
                <a:gd name="connsiteY11" fmla="*/ 166687 h 290512"/>
                <a:gd name="connsiteX12" fmla="*/ 1514475 w 2040731"/>
                <a:gd name="connsiteY12" fmla="*/ 126206 h 290512"/>
                <a:gd name="connsiteX13" fmla="*/ 1454944 w 2040731"/>
                <a:gd name="connsiteY13" fmla="*/ 119062 h 290512"/>
                <a:gd name="connsiteX14" fmla="*/ 1438275 w 2040731"/>
                <a:gd name="connsiteY14" fmla="*/ 100012 h 290512"/>
                <a:gd name="connsiteX15" fmla="*/ 1402556 w 2040731"/>
                <a:gd name="connsiteY15" fmla="*/ 61912 h 290512"/>
                <a:gd name="connsiteX16" fmla="*/ 1385888 w 2040731"/>
                <a:gd name="connsiteY16" fmla="*/ 28575 h 290512"/>
                <a:gd name="connsiteX17" fmla="*/ 1302544 w 2040731"/>
                <a:gd name="connsiteY17" fmla="*/ 11906 h 290512"/>
                <a:gd name="connsiteX18" fmla="*/ 1202531 w 2040731"/>
                <a:gd name="connsiteY18" fmla="*/ 33337 h 290512"/>
                <a:gd name="connsiteX19" fmla="*/ 1185863 w 2040731"/>
                <a:gd name="connsiteY19" fmla="*/ 59531 h 290512"/>
                <a:gd name="connsiteX20" fmla="*/ 1143000 w 2040731"/>
                <a:gd name="connsiteY20" fmla="*/ 61912 h 290512"/>
                <a:gd name="connsiteX21" fmla="*/ 1114425 w 2040731"/>
                <a:gd name="connsiteY21" fmla="*/ 45243 h 290512"/>
                <a:gd name="connsiteX22" fmla="*/ 1045369 w 2040731"/>
                <a:gd name="connsiteY22" fmla="*/ 2381 h 290512"/>
                <a:gd name="connsiteX23" fmla="*/ 783431 w 2040731"/>
                <a:gd name="connsiteY23" fmla="*/ 0 h 290512"/>
                <a:gd name="connsiteX24" fmla="*/ 690563 w 2040731"/>
                <a:gd name="connsiteY24" fmla="*/ 59531 h 290512"/>
                <a:gd name="connsiteX25" fmla="*/ 569119 w 2040731"/>
                <a:gd name="connsiteY25" fmla="*/ 123825 h 290512"/>
                <a:gd name="connsiteX26" fmla="*/ 502444 w 2040731"/>
                <a:gd name="connsiteY26" fmla="*/ 145256 h 290512"/>
                <a:gd name="connsiteX27" fmla="*/ 419100 w 2040731"/>
                <a:gd name="connsiteY27" fmla="*/ 169068 h 290512"/>
                <a:gd name="connsiteX28" fmla="*/ 342900 w 2040731"/>
                <a:gd name="connsiteY28" fmla="*/ 154781 h 290512"/>
                <a:gd name="connsiteX29" fmla="*/ 292894 w 2040731"/>
                <a:gd name="connsiteY29" fmla="*/ 78581 h 290512"/>
                <a:gd name="connsiteX30" fmla="*/ 261938 w 2040731"/>
                <a:gd name="connsiteY30" fmla="*/ 42862 h 290512"/>
                <a:gd name="connsiteX31" fmla="*/ 245269 w 2040731"/>
                <a:gd name="connsiteY31" fmla="*/ 16668 h 290512"/>
                <a:gd name="connsiteX32" fmla="*/ 197644 w 2040731"/>
                <a:gd name="connsiteY32" fmla="*/ 19050 h 290512"/>
                <a:gd name="connsiteX33" fmla="*/ 133350 w 2040731"/>
                <a:gd name="connsiteY33" fmla="*/ 28575 h 290512"/>
                <a:gd name="connsiteX34" fmla="*/ 107156 w 2040731"/>
                <a:gd name="connsiteY34" fmla="*/ 66675 h 290512"/>
                <a:gd name="connsiteX35" fmla="*/ 64294 w 2040731"/>
                <a:gd name="connsiteY35" fmla="*/ 114300 h 290512"/>
                <a:gd name="connsiteX36" fmla="*/ 0 w 2040731"/>
                <a:gd name="connsiteY36" fmla="*/ 154781 h 290512"/>
                <a:gd name="connsiteX0" fmla="*/ 0 w 2040731"/>
                <a:gd name="connsiteY0" fmla="*/ 154781 h 290512"/>
                <a:gd name="connsiteX1" fmla="*/ 2040731 w 2040731"/>
                <a:gd name="connsiteY1" fmla="*/ 290512 h 290512"/>
                <a:gd name="connsiteX2" fmla="*/ 2014538 w 2040731"/>
                <a:gd name="connsiteY2" fmla="*/ 114300 h 290512"/>
                <a:gd name="connsiteX3" fmla="*/ 1969294 w 2040731"/>
                <a:gd name="connsiteY3" fmla="*/ 85725 h 290512"/>
                <a:gd name="connsiteX4" fmla="*/ 1885950 w 2040731"/>
                <a:gd name="connsiteY4" fmla="*/ 71437 h 290512"/>
                <a:gd name="connsiteX5" fmla="*/ 1812131 w 2040731"/>
                <a:gd name="connsiteY5" fmla="*/ 88106 h 290512"/>
                <a:gd name="connsiteX6" fmla="*/ 1714500 w 2040731"/>
                <a:gd name="connsiteY6" fmla="*/ 114300 h 290512"/>
                <a:gd name="connsiteX7" fmla="*/ 1664494 w 2040731"/>
                <a:gd name="connsiteY7" fmla="*/ 116681 h 290512"/>
                <a:gd name="connsiteX8" fmla="*/ 1638300 w 2040731"/>
                <a:gd name="connsiteY8" fmla="*/ 135731 h 290512"/>
                <a:gd name="connsiteX9" fmla="*/ 1604963 w 2040731"/>
                <a:gd name="connsiteY9" fmla="*/ 164306 h 290512"/>
                <a:gd name="connsiteX10" fmla="*/ 1569244 w 2040731"/>
                <a:gd name="connsiteY10" fmla="*/ 211931 h 290512"/>
                <a:gd name="connsiteX11" fmla="*/ 1538288 w 2040731"/>
                <a:gd name="connsiteY11" fmla="*/ 166687 h 290512"/>
                <a:gd name="connsiteX12" fmla="*/ 1514475 w 2040731"/>
                <a:gd name="connsiteY12" fmla="*/ 126206 h 290512"/>
                <a:gd name="connsiteX13" fmla="*/ 1454944 w 2040731"/>
                <a:gd name="connsiteY13" fmla="*/ 119062 h 290512"/>
                <a:gd name="connsiteX14" fmla="*/ 1438275 w 2040731"/>
                <a:gd name="connsiteY14" fmla="*/ 100012 h 290512"/>
                <a:gd name="connsiteX15" fmla="*/ 1402556 w 2040731"/>
                <a:gd name="connsiteY15" fmla="*/ 61912 h 290512"/>
                <a:gd name="connsiteX16" fmla="*/ 1385888 w 2040731"/>
                <a:gd name="connsiteY16" fmla="*/ 28575 h 290512"/>
                <a:gd name="connsiteX17" fmla="*/ 1302544 w 2040731"/>
                <a:gd name="connsiteY17" fmla="*/ 11906 h 290512"/>
                <a:gd name="connsiteX18" fmla="*/ 1202531 w 2040731"/>
                <a:gd name="connsiteY18" fmla="*/ 33337 h 290512"/>
                <a:gd name="connsiteX19" fmla="*/ 1185863 w 2040731"/>
                <a:gd name="connsiteY19" fmla="*/ 59531 h 290512"/>
                <a:gd name="connsiteX20" fmla="*/ 1143000 w 2040731"/>
                <a:gd name="connsiteY20" fmla="*/ 61912 h 290512"/>
                <a:gd name="connsiteX21" fmla="*/ 1114425 w 2040731"/>
                <a:gd name="connsiteY21" fmla="*/ 45243 h 290512"/>
                <a:gd name="connsiteX22" fmla="*/ 1045369 w 2040731"/>
                <a:gd name="connsiteY22" fmla="*/ 2381 h 290512"/>
                <a:gd name="connsiteX23" fmla="*/ 783431 w 2040731"/>
                <a:gd name="connsiteY23" fmla="*/ 0 h 290512"/>
                <a:gd name="connsiteX24" fmla="*/ 690563 w 2040731"/>
                <a:gd name="connsiteY24" fmla="*/ 59531 h 290512"/>
                <a:gd name="connsiteX25" fmla="*/ 569119 w 2040731"/>
                <a:gd name="connsiteY25" fmla="*/ 123825 h 290512"/>
                <a:gd name="connsiteX26" fmla="*/ 502444 w 2040731"/>
                <a:gd name="connsiteY26" fmla="*/ 145256 h 290512"/>
                <a:gd name="connsiteX27" fmla="*/ 419100 w 2040731"/>
                <a:gd name="connsiteY27" fmla="*/ 169068 h 290512"/>
                <a:gd name="connsiteX28" fmla="*/ 342900 w 2040731"/>
                <a:gd name="connsiteY28" fmla="*/ 154781 h 290512"/>
                <a:gd name="connsiteX29" fmla="*/ 292894 w 2040731"/>
                <a:gd name="connsiteY29" fmla="*/ 78581 h 290512"/>
                <a:gd name="connsiteX30" fmla="*/ 261938 w 2040731"/>
                <a:gd name="connsiteY30" fmla="*/ 42862 h 290512"/>
                <a:gd name="connsiteX31" fmla="*/ 245269 w 2040731"/>
                <a:gd name="connsiteY31" fmla="*/ 16668 h 290512"/>
                <a:gd name="connsiteX32" fmla="*/ 197644 w 2040731"/>
                <a:gd name="connsiteY32" fmla="*/ 19050 h 290512"/>
                <a:gd name="connsiteX33" fmla="*/ 133350 w 2040731"/>
                <a:gd name="connsiteY33" fmla="*/ 28575 h 290512"/>
                <a:gd name="connsiteX34" fmla="*/ 107156 w 2040731"/>
                <a:gd name="connsiteY34" fmla="*/ 66675 h 290512"/>
                <a:gd name="connsiteX35" fmla="*/ 64294 w 2040731"/>
                <a:gd name="connsiteY35" fmla="*/ 114300 h 290512"/>
                <a:gd name="connsiteX36" fmla="*/ 0 w 2040731"/>
                <a:gd name="connsiteY36" fmla="*/ 154781 h 290512"/>
                <a:gd name="connsiteX0" fmla="*/ 0 w 2040731"/>
                <a:gd name="connsiteY0" fmla="*/ 154781 h 290512"/>
                <a:gd name="connsiteX1" fmla="*/ 2040731 w 2040731"/>
                <a:gd name="connsiteY1" fmla="*/ 290512 h 290512"/>
                <a:gd name="connsiteX2" fmla="*/ 2014538 w 2040731"/>
                <a:gd name="connsiteY2" fmla="*/ 114300 h 290512"/>
                <a:gd name="connsiteX3" fmla="*/ 1969294 w 2040731"/>
                <a:gd name="connsiteY3" fmla="*/ 85725 h 290512"/>
                <a:gd name="connsiteX4" fmla="*/ 1885950 w 2040731"/>
                <a:gd name="connsiteY4" fmla="*/ 71437 h 290512"/>
                <a:gd name="connsiteX5" fmla="*/ 1812131 w 2040731"/>
                <a:gd name="connsiteY5" fmla="*/ 88106 h 290512"/>
                <a:gd name="connsiteX6" fmla="*/ 1714500 w 2040731"/>
                <a:gd name="connsiteY6" fmla="*/ 114300 h 290512"/>
                <a:gd name="connsiteX7" fmla="*/ 1664494 w 2040731"/>
                <a:gd name="connsiteY7" fmla="*/ 116681 h 290512"/>
                <a:gd name="connsiteX8" fmla="*/ 1638300 w 2040731"/>
                <a:gd name="connsiteY8" fmla="*/ 135731 h 290512"/>
                <a:gd name="connsiteX9" fmla="*/ 1604963 w 2040731"/>
                <a:gd name="connsiteY9" fmla="*/ 164306 h 290512"/>
                <a:gd name="connsiteX10" fmla="*/ 1569244 w 2040731"/>
                <a:gd name="connsiteY10" fmla="*/ 211931 h 290512"/>
                <a:gd name="connsiteX11" fmla="*/ 1538288 w 2040731"/>
                <a:gd name="connsiteY11" fmla="*/ 166687 h 290512"/>
                <a:gd name="connsiteX12" fmla="*/ 1514475 w 2040731"/>
                <a:gd name="connsiteY12" fmla="*/ 126206 h 290512"/>
                <a:gd name="connsiteX13" fmla="*/ 1454944 w 2040731"/>
                <a:gd name="connsiteY13" fmla="*/ 119062 h 290512"/>
                <a:gd name="connsiteX14" fmla="*/ 1438275 w 2040731"/>
                <a:gd name="connsiteY14" fmla="*/ 100012 h 290512"/>
                <a:gd name="connsiteX15" fmla="*/ 1402556 w 2040731"/>
                <a:gd name="connsiteY15" fmla="*/ 61912 h 290512"/>
                <a:gd name="connsiteX16" fmla="*/ 1385888 w 2040731"/>
                <a:gd name="connsiteY16" fmla="*/ 28575 h 290512"/>
                <a:gd name="connsiteX17" fmla="*/ 1302544 w 2040731"/>
                <a:gd name="connsiteY17" fmla="*/ 11906 h 290512"/>
                <a:gd name="connsiteX18" fmla="*/ 1202531 w 2040731"/>
                <a:gd name="connsiteY18" fmla="*/ 33337 h 290512"/>
                <a:gd name="connsiteX19" fmla="*/ 1185863 w 2040731"/>
                <a:gd name="connsiteY19" fmla="*/ 59531 h 290512"/>
                <a:gd name="connsiteX20" fmla="*/ 1143000 w 2040731"/>
                <a:gd name="connsiteY20" fmla="*/ 61912 h 290512"/>
                <a:gd name="connsiteX21" fmla="*/ 1114425 w 2040731"/>
                <a:gd name="connsiteY21" fmla="*/ 45243 h 290512"/>
                <a:gd name="connsiteX22" fmla="*/ 1045369 w 2040731"/>
                <a:gd name="connsiteY22" fmla="*/ 2381 h 290512"/>
                <a:gd name="connsiteX23" fmla="*/ 783431 w 2040731"/>
                <a:gd name="connsiteY23" fmla="*/ 0 h 290512"/>
                <a:gd name="connsiteX24" fmla="*/ 690563 w 2040731"/>
                <a:gd name="connsiteY24" fmla="*/ 59531 h 290512"/>
                <a:gd name="connsiteX25" fmla="*/ 569119 w 2040731"/>
                <a:gd name="connsiteY25" fmla="*/ 123825 h 290512"/>
                <a:gd name="connsiteX26" fmla="*/ 502444 w 2040731"/>
                <a:gd name="connsiteY26" fmla="*/ 145256 h 290512"/>
                <a:gd name="connsiteX27" fmla="*/ 419100 w 2040731"/>
                <a:gd name="connsiteY27" fmla="*/ 169068 h 290512"/>
                <a:gd name="connsiteX28" fmla="*/ 342900 w 2040731"/>
                <a:gd name="connsiteY28" fmla="*/ 154781 h 290512"/>
                <a:gd name="connsiteX29" fmla="*/ 292894 w 2040731"/>
                <a:gd name="connsiteY29" fmla="*/ 78581 h 290512"/>
                <a:gd name="connsiteX30" fmla="*/ 261938 w 2040731"/>
                <a:gd name="connsiteY30" fmla="*/ 42862 h 290512"/>
                <a:gd name="connsiteX31" fmla="*/ 245269 w 2040731"/>
                <a:gd name="connsiteY31" fmla="*/ 16668 h 290512"/>
                <a:gd name="connsiteX32" fmla="*/ 197644 w 2040731"/>
                <a:gd name="connsiteY32" fmla="*/ 19050 h 290512"/>
                <a:gd name="connsiteX33" fmla="*/ 133350 w 2040731"/>
                <a:gd name="connsiteY33" fmla="*/ 28575 h 290512"/>
                <a:gd name="connsiteX34" fmla="*/ 107156 w 2040731"/>
                <a:gd name="connsiteY34" fmla="*/ 66675 h 290512"/>
                <a:gd name="connsiteX35" fmla="*/ 64294 w 2040731"/>
                <a:gd name="connsiteY35" fmla="*/ 114300 h 290512"/>
                <a:gd name="connsiteX36" fmla="*/ 0 w 2040731"/>
                <a:gd name="connsiteY36" fmla="*/ 154781 h 290512"/>
                <a:gd name="connsiteX0" fmla="*/ 0 w 2040731"/>
                <a:gd name="connsiteY0" fmla="*/ 154781 h 290512"/>
                <a:gd name="connsiteX1" fmla="*/ 2040731 w 2040731"/>
                <a:gd name="connsiteY1" fmla="*/ 290512 h 290512"/>
                <a:gd name="connsiteX2" fmla="*/ 2014538 w 2040731"/>
                <a:gd name="connsiteY2" fmla="*/ 114300 h 290512"/>
                <a:gd name="connsiteX3" fmla="*/ 1969294 w 2040731"/>
                <a:gd name="connsiteY3" fmla="*/ 85725 h 290512"/>
                <a:gd name="connsiteX4" fmla="*/ 1885950 w 2040731"/>
                <a:gd name="connsiteY4" fmla="*/ 71437 h 290512"/>
                <a:gd name="connsiteX5" fmla="*/ 1812131 w 2040731"/>
                <a:gd name="connsiteY5" fmla="*/ 88106 h 290512"/>
                <a:gd name="connsiteX6" fmla="*/ 1714500 w 2040731"/>
                <a:gd name="connsiteY6" fmla="*/ 114300 h 290512"/>
                <a:gd name="connsiteX7" fmla="*/ 1664494 w 2040731"/>
                <a:gd name="connsiteY7" fmla="*/ 116681 h 290512"/>
                <a:gd name="connsiteX8" fmla="*/ 1638300 w 2040731"/>
                <a:gd name="connsiteY8" fmla="*/ 135731 h 290512"/>
                <a:gd name="connsiteX9" fmla="*/ 1604963 w 2040731"/>
                <a:gd name="connsiteY9" fmla="*/ 164306 h 290512"/>
                <a:gd name="connsiteX10" fmla="*/ 1569244 w 2040731"/>
                <a:gd name="connsiteY10" fmla="*/ 211931 h 290512"/>
                <a:gd name="connsiteX11" fmla="*/ 1538288 w 2040731"/>
                <a:gd name="connsiteY11" fmla="*/ 166687 h 290512"/>
                <a:gd name="connsiteX12" fmla="*/ 1514475 w 2040731"/>
                <a:gd name="connsiteY12" fmla="*/ 126206 h 290512"/>
                <a:gd name="connsiteX13" fmla="*/ 1454944 w 2040731"/>
                <a:gd name="connsiteY13" fmla="*/ 119062 h 290512"/>
                <a:gd name="connsiteX14" fmla="*/ 1438275 w 2040731"/>
                <a:gd name="connsiteY14" fmla="*/ 100012 h 290512"/>
                <a:gd name="connsiteX15" fmla="*/ 1402556 w 2040731"/>
                <a:gd name="connsiteY15" fmla="*/ 61912 h 290512"/>
                <a:gd name="connsiteX16" fmla="*/ 1385888 w 2040731"/>
                <a:gd name="connsiteY16" fmla="*/ 28575 h 290512"/>
                <a:gd name="connsiteX17" fmla="*/ 1302544 w 2040731"/>
                <a:gd name="connsiteY17" fmla="*/ 11906 h 290512"/>
                <a:gd name="connsiteX18" fmla="*/ 1202531 w 2040731"/>
                <a:gd name="connsiteY18" fmla="*/ 33337 h 290512"/>
                <a:gd name="connsiteX19" fmla="*/ 1185863 w 2040731"/>
                <a:gd name="connsiteY19" fmla="*/ 59531 h 290512"/>
                <a:gd name="connsiteX20" fmla="*/ 1143000 w 2040731"/>
                <a:gd name="connsiteY20" fmla="*/ 61912 h 290512"/>
                <a:gd name="connsiteX21" fmla="*/ 1114425 w 2040731"/>
                <a:gd name="connsiteY21" fmla="*/ 45243 h 290512"/>
                <a:gd name="connsiteX22" fmla="*/ 1045369 w 2040731"/>
                <a:gd name="connsiteY22" fmla="*/ 2381 h 290512"/>
                <a:gd name="connsiteX23" fmla="*/ 783431 w 2040731"/>
                <a:gd name="connsiteY23" fmla="*/ 0 h 290512"/>
                <a:gd name="connsiteX24" fmla="*/ 690563 w 2040731"/>
                <a:gd name="connsiteY24" fmla="*/ 59531 h 290512"/>
                <a:gd name="connsiteX25" fmla="*/ 569119 w 2040731"/>
                <a:gd name="connsiteY25" fmla="*/ 123825 h 290512"/>
                <a:gd name="connsiteX26" fmla="*/ 502444 w 2040731"/>
                <a:gd name="connsiteY26" fmla="*/ 145256 h 290512"/>
                <a:gd name="connsiteX27" fmla="*/ 419100 w 2040731"/>
                <a:gd name="connsiteY27" fmla="*/ 169068 h 290512"/>
                <a:gd name="connsiteX28" fmla="*/ 342900 w 2040731"/>
                <a:gd name="connsiteY28" fmla="*/ 154781 h 290512"/>
                <a:gd name="connsiteX29" fmla="*/ 292894 w 2040731"/>
                <a:gd name="connsiteY29" fmla="*/ 78581 h 290512"/>
                <a:gd name="connsiteX30" fmla="*/ 261938 w 2040731"/>
                <a:gd name="connsiteY30" fmla="*/ 42862 h 290512"/>
                <a:gd name="connsiteX31" fmla="*/ 245269 w 2040731"/>
                <a:gd name="connsiteY31" fmla="*/ 16668 h 290512"/>
                <a:gd name="connsiteX32" fmla="*/ 197644 w 2040731"/>
                <a:gd name="connsiteY32" fmla="*/ 19050 h 290512"/>
                <a:gd name="connsiteX33" fmla="*/ 133350 w 2040731"/>
                <a:gd name="connsiteY33" fmla="*/ 28575 h 290512"/>
                <a:gd name="connsiteX34" fmla="*/ 107156 w 2040731"/>
                <a:gd name="connsiteY34" fmla="*/ 66675 h 290512"/>
                <a:gd name="connsiteX35" fmla="*/ 64294 w 2040731"/>
                <a:gd name="connsiteY35" fmla="*/ 114300 h 290512"/>
                <a:gd name="connsiteX36" fmla="*/ 0 w 2040731"/>
                <a:gd name="connsiteY36" fmla="*/ 154781 h 290512"/>
                <a:gd name="connsiteX0" fmla="*/ 0 w 2040731"/>
                <a:gd name="connsiteY0" fmla="*/ 154781 h 290512"/>
                <a:gd name="connsiteX1" fmla="*/ 2040731 w 2040731"/>
                <a:gd name="connsiteY1" fmla="*/ 290512 h 290512"/>
                <a:gd name="connsiteX2" fmla="*/ 2014538 w 2040731"/>
                <a:gd name="connsiteY2" fmla="*/ 114300 h 290512"/>
                <a:gd name="connsiteX3" fmla="*/ 1969294 w 2040731"/>
                <a:gd name="connsiteY3" fmla="*/ 85725 h 290512"/>
                <a:gd name="connsiteX4" fmla="*/ 1885950 w 2040731"/>
                <a:gd name="connsiteY4" fmla="*/ 71437 h 290512"/>
                <a:gd name="connsiteX5" fmla="*/ 1812131 w 2040731"/>
                <a:gd name="connsiteY5" fmla="*/ 88106 h 290512"/>
                <a:gd name="connsiteX6" fmla="*/ 1714500 w 2040731"/>
                <a:gd name="connsiteY6" fmla="*/ 114300 h 290512"/>
                <a:gd name="connsiteX7" fmla="*/ 1664494 w 2040731"/>
                <a:gd name="connsiteY7" fmla="*/ 116681 h 290512"/>
                <a:gd name="connsiteX8" fmla="*/ 1638300 w 2040731"/>
                <a:gd name="connsiteY8" fmla="*/ 135731 h 290512"/>
                <a:gd name="connsiteX9" fmla="*/ 1604963 w 2040731"/>
                <a:gd name="connsiteY9" fmla="*/ 164306 h 290512"/>
                <a:gd name="connsiteX10" fmla="*/ 1569244 w 2040731"/>
                <a:gd name="connsiteY10" fmla="*/ 211931 h 290512"/>
                <a:gd name="connsiteX11" fmla="*/ 1538288 w 2040731"/>
                <a:gd name="connsiteY11" fmla="*/ 166687 h 290512"/>
                <a:gd name="connsiteX12" fmla="*/ 1514475 w 2040731"/>
                <a:gd name="connsiteY12" fmla="*/ 126206 h 290512"/>
                <a:gd name="connsiteX13" fmla="*/ 1454944 w 2040731"/>
                <a:gd name="connsiteY13" fmla="*/ 119062 h 290512"/>
                <a:gd name="connsiteX14" fmla="*/ 1438275 w 2040731"/>
                <a:gd name="connsiteY14" fmla="*/ 100012 h 290512"/>
                <a:gd name="connsiteX15" fmla="*/ 1402556 w 2040731"/>
                <a:gd name="connsiteY15" fmla="*/ 61912 h 290512"/>
                <a:gd name="connsiteX16" fmla="*/ 1385888 w 2040731"/>
                <a:gd name="connsiteY16" fmla="*/ 28575 h 290512"/>
                <a:gd name="connsiteX17" fmla="*/ 1302544 w 2040731"/>
                <a:gd name="connsiteY17" fmla="*/ 11906 h 290512"/>
                <a:gd name="connsiteX18" fmla="*/ 1202531 w 2040731"/>
                <a:gd name="connsiteY18" fmla="*/ 33337 h 290512"/>
                <a:gd name="connsiteX19" fmla="*/ 1185863 w 2040731"/>
                <a:gd name="connsiteY19" fmla="*/ 59531 h 290512"/>
                <a:gd name="connsiteX20" fmla="*/ 1143000 w 2040731"/>
                <a:gd name="connsiteY20" fmla="*/ 61912 h 290512"/>
                <a:gd name="connsiteX21" fmla="*/ 1114425 w 2040731"/>
                <a:gd name="connsiteY21" fmla="*/ 45243 h 290512"/>
                <a:gd name="connsiteX22" fmla="*/ 1045369 w 2040731"/>
                <a:gd name="connsiteY22" fmla="*/ 2381 h 290512"/>
                <a:gd name="connsiteX23" fmla="*/ 783431 w 2040731"/>
                <a:gd name="connsiteY23" fmla="*/ 0 h 290512"/>
                <a:gd name="connsiteX24" fmla="*/ 690563 w 2040731"/>
                <a:gd name="connsiteY24" fmla="*/ 59531 h 290512"/>
                <a:gd name="connsiteX25" fmla="*/ 569119 w 2040731"/>
                <a:gd name="connsiteY25" fmla="*/ 123825 h 290512"/>
                <a:gd name="connsiteX26" fmla="*/ 502444 w 2040731"/>
                <a:gd name="connsiteY26" fmla="*/ 145256 h 290512"/>
                <a:gd name="connsiteX27" fmla="*/ 419100 w 2040731"/>
                <a:gd name="connsiteY27" fmla="*/ 169068 h 290512"/>
                <a:gd name="connsiteX28" fmla="*/ 342900 w 2040731"/>
                <a:gd name="connsiteY28" fmla="*/ 154781 h 290512"/>
                <a:gd name="connsiteX29" fmla="*/ 292894 w 2040731"/>
                <a:gd name="connsiteY29" fmla="*/ 78581 h 290512"/>
                <a:gd name="connsiteX30" fmla="*/ 261938 w 2040731"/>
                <a:gd name="connsiteY30" fmla="*/ 42862 h 290512"/>
                <a:gd name="connsiteX31" fmla="*/ 245269 w 2040731"/>
                <a:gd name="connsiteY31" fmla="*/ 16668 h 290512"/>
                <a:gd name="connsiteX32" fmla="*/ 197644 w 2040731"/>
                <a:gd name="connsiteY32" fmla="*/ 19050 h 290512"/>
                <a:gd name="connsiteX33" fmla="*/ 133350 w 2040731"/>
                <a:gd name="connsiteY33" fmla="*/ 28575 h 290512"/>
                <a:gd name="connsiteX34" fmla="*/ 107156 w 2040731"/>
                <a:gd name="connsiteY34" fmla="*/ 66675 h 290512"/>
                <a:gd name="connsiteX35" fmla="*/ 64294 w 2040731"/>
                <a:gd name="connsiteY35" fmla="*/ 114300 h 290512"/>
                <a:gd name="connsiteX36" fmla="*/ 0 w 2040731"/>
                <a:gd name="connsiteY36" fmla="*/ 154781 h 290512"/>
                <a:gd name="connsiteX0" fmla="*/ 0 w 2040731"/>
                <a:gd name="connsiteY0" fmla="*/ 154781 h 290512"/>
                <a:gd name="connsiteX1" fmla="*/ 2040731 w 2040731"/>
                <a:gd name="connsiteY1" fmla="*/ 290512 h 290512"/>
                <a:gd name="connsiteX2" fmla="*/ 2014538 w 2040731"/>
                <a:gd name="connsiteY2" fmla="*/ 114300 h 290512"/>
                <a:gd name="connsiteX3" fmla="*/ 1969294 w 2040731"/>
                <a:gd name="connsiteY3" fmla="*/ 85725 h 290512"/>
                <a:gd name="connsiteX4" fmla="*/ 1885950 w 2040731"/>
                <a:gd name="connsiteY4" fmla="*/ 71437 h 290512"/>
                <a:gd name="connsiteX5" fmla="*/ 1812131 w 2040731"/>
                <a:gd name="connsiteY5" fmla="*/ 88106 h 290512"/>
                <a:gd name="connsiteX6" fmla="*/ 1714500 w 2040731"/>
                <a:gd name="connsiteY6" fmla="*/ 114300 h 290512"/>
                <a:gd name="connsiteX7" fmla="*/ 1664494 w 2040731"/>
                <a:gd name="connsiteY7" fmla="*/ 116681 h 290512"/>
                <a:gd name="connsiteX8" fmla="*/ 1638300 w 2040731"/>
                <a:gd name="connsiteY8" fmla="*/ 135731 h 290512"/>
                <a:gd name="connsiteX9" fmla="*/ 1604963 w 2040731"/>
                <a:gd name="connsiteY9" fmla="*/ 164306 h 290512"/>
                <a:gd name="connsiteX10" fmla="*/ 1569244 w 2040731"/>
                <a:gd name="connsiteY10" fmla="*/ 211931 h 290512"/>
                <a:gd name="connsiteX11" fmla="*/ 1538288 w 2040731"/>
                <a:gd name="connsiteY11" fmla="*/ 166687 h 290512"/>
                <a:gd name="connsiteX12" fmla="*/ 1514475 w 2040731"/>
                <a:gd name="connsiteY12" fmla="*/ 126206 h 290512"/>
                <a:gd name="connsiteX13" fmla="*/ 1454944 w 2040731"/>
                <a:gd name="connsiteY13" fmla="*/ 119062 h 290512"/>
                <a:gd name="connsiteX14" fmla="*/ 1438275 w 2040731"/>
                <a:gd name="connsiteY14" fmla="*/ 100012 h 290512"/>
                <a:gd name="connsiteX15" fmla="*/ 1402556 w 2040731"/>
                <a:gd name="connsiteY15" fmla="*/ 61912 h 290512"/>
                <a:gd name="connsiteX16" fmla="*/ 1385888 w 2040731"/>
                <a:gd name="connsiteY16" fmla="*/ 28575 h 290512"/>
                <a:gd name="connsiteX17" fmla="*/ 1302544 w 2040731"/>
                <a:gd name="connsiteY17" fmla="*/ 11906 h 290512"/>
                <a:gd name="connsiteX18" fmla="*/ 1202531 w 2040731"/>
                <a:gd name="connsiteY18" fmla="*/ 33337 h 290512"/>
                <a:gd name="connsiteX19" fmla="*/ 1185863 w 2040731"/>
                <a:gd name="connsiteY19" fmla="*/ 59531 h 290512"/>
                <a:gd name="connsiteX20" fmla="*/ 1143000 w 2040731"/>
                <a:gd name="connsiteY20" fmla="*/ 61912 h 290512"/>
                <a:gd name="connsiteX21" fmla="*/ 1114425 w 2040731"/>
                <a:gd name="connsiteY21" fmla="*/ 45243 h 290512"/>
                <a:gd name="connsiteX22" fmla="*/ 1045369 w 2040731"/>
                <a:gd name="connsiteY22" fmla="*/ 2381 h 290512"/>
                <a:gd name="connsiteX23" fmla="*/ 783431 w 2040731"/>
                <a:gd name="connsiteY23" fmla="*/ 0 h 290512"/>
                <a:gd name="connsiteX24" fmla="*/ 690563 w 2040731"/>
                <a:gd name="connsiteY24" fmla="*/ 59531 h 290512"/>
                <a:gd name="connsiteX25" fmla="*/ 569119 w 2040731"/>
                <a:gd name="connsiteY25" fmla="*/ 123825 h 290512"/>
                <a:gd name="connsiteX26" fmla="*/ 502444 w 2040731"/>
                <a:gd name="connsiteY26" fmla="*/ 145256 h 290512"/>
                <a:gd name="connsiteX27" fmla="*/ 419100 w 2040731"/>
                <a:gd name="connsiteY27" fmla="*/ 169068 h 290512"/>
                <a:gd name="connsiteX28" fmla="*/ 342900 w 2040731"/>
                <a:gd name="connsiteY28" fmla="*/ 154781 h 290512"/>
                <a:gd name="connsiteX29" fmla="*/ 292894 w 2040731"/>
                <a:gd name="connsiteY29" fmla="*/ 78581 h 290512"/>
                <a:gd name="connsiteX30" fmla="*/ 261938 w 2040731"/>
                <a:gd name="connsiteY30" fmla="*/ 42862 h 290512"/>
                <a:gd name="connsiteX31" fmla="*/ 245269 w 2040731"/>
                <a:gd name="connsiteY31" fmla="*/ 16668 h 290512"/>
                <a:gd name="connsiteX32" fmla="*/ 197644 w 2040731"/>
                <a:gd name="connsiteY32" fmla="*/ 19050 h 290512"/>
                <a:gd name="connsiteX33" fmla="*/ 133350 w 2040731"/>
                <a:gd name="connsiteY33" fmla="*/ 28575 h 290512"/>
                <a:gd name="connsiteX34" fmla="*/ 107156 w 2040731"/>
                <a:gd name="connsiteY34" fmla="*/ 66675 h 290512"/>
                <a:gd name="connsiteX35" fmla="*/ 64294 w 2040731"/>
                <a:gd name="connsiteY35" fmla="*/ 114300 h 290512"/>
                <a:gd name="connsiteX36" fmla="*/ 0 w 2040731"/>
                <a:gd name="connsiteY36" fmla="*/ 154781 h 290512"/>
                <a:gd name="connsiteX0" fmla="*/ 0 w 2040731"/>
                <a:gd name="connsiteY0" fmla="*/ 154781 h 290512"/>
                <a:gd name="connsiteX1" fmla="*/ 2040731 w 2040731"/>
                <a:gd name="connsiteY1" fmla="*/ 290512 h 290512"/>
                <a:gd name="connsiteX2" fmla="*/ 2014538 w 2040731"/>
                <a:gd name="connsiteY2" fmla="*/ 114300 h 290512"/>
                <a:gd name="connsiteX3" fmla="*/ 1969294 w 2040731"/>
                <a:gd name="connsiteY3" fmla="*/ 85725 h 290512"/>
                <a:gd name="connsiteX4" fmla="*/ 1885950 w 2040731"/>
                <a:gd name="connsiteY4" fmla="*/ 71437 h 290512"/>
                <a:gd name="connsiteX5" fmla="*/ 1812131 w 2040731"/>
                <a:gd name="connsiteY5" fmla="*/ 88106 h 290512"/>
                <a:gd name="connsiteX6" fmla="*/ 1714500 w 2040731"/>
                <a:gd name="connsiteY6" fmla="*/ 114300 h 290512"/>
                <a:gd name="connsiteX7" fmla="*/ 1664494 w 2040731"/>
                <a:gd name="connsiteY7" fmla="*/ 116681 h 290512"/>
                <a:gd name="connsiteX8" fmla="*/ 1638300 w 2040731"/>
                <a:gd name="connsiteY8" fmla="*/ 135731 h 290512"/>
                <a:gd name="connsiteX9" fmla="*/ 1604963 w 2040731"/>
                <a:gd name="connsiteY9" fmla="*/ 164306 h 290512"/>
                <a:gd name="connsiteX10" fmla="*/ 1569244 w 2040731"/>
                <a:gd name="connsiteY10" fmla="*/ 211931 h 290512"/>
                <a:gd name="connsiteX11" fmla="*/ 1538288 w 2040731"/>
                <a:gd name="connsiteY11" fmla="*/ 166687 h 290512"/>
                <a:gd name="connsiteX12" fmla="*/ 1514475 w 2040731"/>
                <a:gd name="connsiteY12" fmla="*/ 126206 h 290512"/>
                <a:gd name="connsiteX13" fmla="*/ 1454944 w 2040731"/>
                <a:gd name="connsiteY13" fmla="*/ 119062 h 290512"/>
                <a:gd name="connsiteX14" fmla="*/ 1438275 w 2040731"/>
                <a:gd name="connsiteY14" fmla="*/ 100012 h 290512"/>
                <a:gd name="connsiteX15" fmla="*/ 1402556 w 2040731"/>
                <a:gd name="connsiteY15" fmla="*/ 61912 h 290512"/>
                <a:gd name="connsiteX16" fmla="*/ 1385888 w 2040731"/>
                <a:gd name="connsiteY16" fmla="*/ 28575 h 290512"/>
                <a:gd name="connsiteX17" fmla="*/ 1302544 w 2040731"/>
                <a:gd name="connsiteY17" fmla="*/ 11906 h 290512"/>
                <a:gd name="connsiteX18" fmla="*/ 1202531 w 2040731"/>
                <a:gd name="connsiteY18" fmla="*/ 33337 h 290512"/>
                <a:gd name="connsiteX19" fmla="*/ 1185863 w 2040731"/>
                <a:gd name="connsiteY19" fmla="*/ 59531 h 290512"/>
                <a:gd name="connsiteX20" fmla="*/ 1143000 w 2040731"/>
                <a:gd name="connsiteY20" fmla="*/ 61912 h 290512"/>
                <a:gd name="connsiteX21" fmla="*/ 1114425 w 2040731"/>
                <a:gd name="connsiteY21" fmla="*/ 45243 h 290512"/>
                <a:gd name="connsiteX22" fmla="*/ 1045369 w 2040731"/>
                <a:gd name="connsiteY22" fmla="*/ 2381 h 290512"/>
                <a:gd name="connsiteX23" fmla="*/ 783431 w 2040731"/>
                <a:gd name="connsiteY23" fmla="*/ 0 h 290512"/>
                <a:gd name="connsiteX24" fmla="*/ 690563 w 2040731"/>
                <a:gd name="connsiteY24" fmla="*/ 59531 h 290512"/>
                <a:gd name="connsiteX25" fmla="*/ 569119 w 2040731"/>
                <a:gd name="connsiteY25" fmla="*/ 123825 h 290512"/>
                <a:gd name="connsiteX26" fmla="*/ 502444 w 2040731"/>
                <a:gd name="connsiteY26" fmla="*/ 145256 h 290512"/>
                <a:gd name="connsiteX27" fmla="*/ 419100 w 2040731"/>
                <a:gd name="connsiteY27" fmla="*/ 169068 h 290512"/>
                <a:gd name="connsiteX28" fmla="*/ 342900 w 2040731"/>
                <a:gd name="connsiteY28" fmla="*/ 154781 h 290512"/>
                <a:gd name="connsiteX29" fmla="*/ 292894 w 2040731"/>
                <a:gd name="connsiteY29" fmla="*/ 78581 h 290512"/>
                <a:gd name="connsiteX30" fmla="*/ 261938 w 2040731"/>
                <a:gd name="connsiteY30" fmla="*/ 42862 h 290512"/>
                <a:gd name="connsiteX31" fmla="*/ 245269 w 2040731"/>
                <a:gd name="connsiteY31" fmla="*/ 16668 h 290512"/>
                <a:gd name="connsiteX32" fmla="*/ 197644 w 2040731"/>
                <a:gd name="connsiteY32" fmla="*/ 19050 h 290512"/>
                <a:gd name="connsiteX33" fmla="*/ 133350 w 2040731"/>
                <a:gd name="connsiteY33" fmla="*/ 28575 h 290512"/>
                <a:gd name="connsiteX34" fmla="*/ 107156 w 2040731"/>
                <a:gd name="connsiteY34" fmla="*/ 66675 h 290512"/>
                <a:gd name="connsiteX35" fmla="*/ 64294 w 2040731"/>
                <a:gd name="connsiteY35" fmla="*/ 114300 h 290512"/>
                <a:gd name="connsiteX36" fmla="*/ 0 w 2040731"/>
                <a:gd name="connsiteY36" fmla="*/ 154781 h 290512"/>
                <a:gd name="connsiteX0" fmla="*/ 0 w 2040731"/>
                <a:gd name="connsiteY0" fmla="*/ 154781 h 290512"/>
                <a:gd name="connsiteX1" fmla="*/ 2040731 w 2040731"/>
                <a:gd name="connsiteY1" fmla="*/ 290512 h 290512"/>
                <a:gd name="connsiteX2" fmla="*/ 2014538 w 2040731"/>
                <a:gd name="connsiteY2" fmla="*/ 114300 h 290512"/>
                <a:gd name="connsiteX3" fmla="*/ 1969294 w 2040731"/>
                <a:gd name="connsiteY3" fmla="*/ 85725 h 290512"/>
                <a:gd name="connsiteX4" fmla="*/ 1885950 w 2040731"/>
                <a:gd name="connsiteY4" fmla="*/ 71437 h 290512"/>
                <a:gd name="connsiteX5" fmla="*/ 1812131 w 2040731"/>
                <a:gd name="connsiteY5" fmla="*/ 88106 h 290512"/>
                <a:gd name="connsiteX6" fmla="*/ 1714500 w 2040731"/>
                <a:gd name="connsiteY6" fmla="*/ 114300 h 290512"/>
                <a:gd name="connsiteX7" fmla="*/ 1664494 w 2040731"/>
                <a:gd name="connsiteY7" fmla="*/ 116681 h 290512"/>
                <a:gd name="connsiteX8" fmla="*/ 1638300 w 2040731"/>
                <a:gd name="connsiteY8" fmla="*/ 135731 h 290512"/>
                <a:gd name="connsiteX9" fmla="*/ 1604963 w 2040731"/>
                <a:gd name="connsiteY9" fmla="*/ 164306 h 290512"/>
                <a:gd name="connsiteX10" fmla="*/ 1569244 w 2040731"/>
                <a:gd name="connsiteY10" fmla="*/ 211931 h 290512"/>
                <a:gd name="connsiteX11" fmla="*/ 1538288 w 2040731"/>
                <a:gd name="connsiteY11" fmla="*/ 166687 h 290512"/>
                <a:gd name="connsiteX12" fmla="*/ 1514475 w 2040731"/>
                <a:gd name="connsiteY12" fmla="*/ 126206 h 290512"/>
                <a:gd name="connsiteX13" fmla="*/ 1454944 w 2040731"/>
                <a:gd name="connsiteY13" fmla="*/ 119062 h 290512"/>
                <a:gd name="connsiteX14" fmla="*/ 1438275 w 2040731"/>
                <a:gd name="connsiteY14" fmla="*/ 100012 h 290512"/>
                <a:gd name="connsiteX15" fmla="*/ 1402556 w 2040731"/>
                <a:gd name="connsiteY15" fmla="*/ 61912 h 290512"/>
                <a:gd name="connsiteX16" fmla="*/ 1385888 w 2040731"/>
                <a:gd name="connsiteY16" fmla="*/ 28575 h 290512"/>
                <a:gd name="connsiteX17" fmla="*/ 1302544 w 2040731"/>
                <a:gd name="connsiteY17" fmla="*/ 11906 h 290512"/>
                <a:gd name="connsiteX18" fmla="*/ 1202531 w 2040731"/>
                <a:gd name="connsiteY18" fmla="*/ 33337 h 290512"/>
                <a:gd name="connsiteX19" fmla="*/ 1185863 w 2040731"/>
                <a:gd name="connsiteY19" fmla="*/ 59531 h 290512"/>
                <a:gd name="connsiteX20" fmla="*/ 1143000 w 2040731"/>
                <a:gd name="connsiteY20" fmla="*/ 61912 h 290512"/>
                <a:gd name="connsiteX21" fmla="*/ 1114425 w 2040731"/>
                <a:gd name="connsiteY21" fmla="*/ 45243 h 290512"/>
                <a:gd name="connsiteX22" fmla="*/ 1045369 w 2040731"/>
                <a:gd name="connsiteY22" fmla="*/ 2381 h 290512"/>
                <a:gd name="connsiteX23" fmla="*/ 783431 w 2040731"/>
                <a:gd name="connsiteY23" fmla="*/ 0 h 290512"/>
                <a:gd name="connsiteX24" fmla="*/ 690563 w 2040731"/>
                <a:gd name="connsiteY24" fmla="*/ 59531 h 290512"/>
                <a:gd name="connsiteX25" fmla="*/ 569119 w 2040731"/>
                <a:gd name="connsiteY25" fmla="*/ 123825 h 290512"/>
                <a:gd name="connsiteX26" fmla="*/ 502444 w 2040731"/>
                <a:gd name="connsiteY26" fmla="*/ 145256 h 290512"/>
                <a:gd name="connsiteX27" fmla="*/ 419100 w 2040731"/>
                <a:gd name="connsiteY27" fmla="*/ 169068 h 290512"/>
                <a:gd name="connsiteX28" fmla="*/ 342900 w 2040731"/>
                <a:gd name="connsiteY28" fmla="*/ 154781 h 290512"/>
                <a:gd name="connsiteX29" fmla="*/ 292894 w 2040731"/>
                <a:gd name="connsiteY29" fmla="*/ 78581 h 290512"/>
                <a:gd name="connsiteX30" fmla="*/ 261938 w 2040731"/>
                <a:gd name="connsiteY30" fmla="*/ 42862 h 290512"/>
                <a:gd name="connsiteX31" fmla="*/ 245269 w 2040731"/>
                <a:gd name="connsiteY31" fmla="*/ 16668 h 290512"/>
                <a:gd name="connsiteX32" fmla="*/ 197644 w 2040731"/>
                <a:gd name="connsiteY32" fmla="*/ 19050 h 290512"/>
                <a:gd name="connsiteX33" fmla="*/ 133350 w 2040731"/>
                <a:gd name="connsiteY33" fmla="*/ 28575 h 290512"/>
                <a:gd name="connsiteX34" fmla="*/ 107156 w 2040731"/>
                <a:gd name="connsiteY34" fmla="*/ 66675 h 290512"/>
                <a:gd name="connsiteX35" fmla="*/ 64294 w 2040731"/>
                <a:gd name="connsiteY35" fmla="*/ 114300 h 290512"/>
                <a:gd name="connsiteX36" fmla="*/ 0 w 2040731"/>
                <a:gd name="connsiteY36" fmla="*/ 154781 h 290512"/>
                <a:gd name="connsiteX0" fmla="*/ 0 w 2040731"/>
                <a:gd name="connsiteY0" fmla="*/ 154781 h 290512"/>
                <a:gd name="connsiteX1" fmla="*/ 2040731 w 2040731"/>
                <a:gd name="connsiteY1" fmla="*/ 290512 h 290512"/>
                <a:gd name="connsiteX2" fmla="*/ 2014538 w 2040731"/>
                <a:gd name="connsiteY2" fmla="*/ 114300 h 290512"/>
                <a:gd name="connsiteX3" fmla="*/ 1969294 w 2040731"/>
                <a:gd name="connsiteY3" fmla="*/ 85725 h 290512"/>
                <a:gd name="connsiteX4" fmla="*/ 1885950 w 2040731"/>
                <a:gd name="connsiteY4" fmla="*/ 71437 h 290512"/>
                <a:gd name="connsiteX5" fmla="*/ 1812131 w 2040731"/>
                <a:gd name="connsiteY5" fmla="*/ 88106 h 290512"/>
                <a:gd name="connsiteX6" fmla="*/ 1714500 w 2040731"/>
                <a:gd name="connsiteY6" fmla="*/ 114300 h 290512"/>
                <a:gd name="connsiteX7" fmla="*/ 1664494 w 2040731"/>
                <a:gd name="connsiteY7" fmla="*/ 116681 h 290512"/>
                <a:gd name="connsiteX8" fmla="*/ 1638300 w 2040731"/>
                <a:gd name="connsiteY8" fmla="*/ 135731 h 290512"/>
                <a:gd name="connsiteX9" fmla="*/ 1604963 w 2040731"/>
                <a:gd name="connsiteY9" fmla="*/ 164306 h 290512"/>
                <a:gd name="connsiteX10" fmla="*/ 1569244 w 2040731"/>
                <a:gd name="connsiteY10" fmla="*/ 211931 h 290512"/>
                <a:gd name="connsiteX11" fmla="*/ 1538288 w 2040731"/>
                <a:gd name="connsiteY11" fmla="*/ 166687 h 290512"/>
                <a:gd name="connsiteX12" fmla="*/ 1514475 w 2040731"/>
                <a:gd name="connsiteY12" fmla="*/ 126206 h 290512"/>
                <a:gd name="connsiteX13" fmla="*/ 1454944 w 2040731"/>
                <a:gd name="connsiteY13" fmla="*/ 119062 h 290512"/>
                <a:gd name="connsiteX14" fmla="*/ 1438275 w 2040731"/>
                <a:gd name="connsiteY14" fmla="*/ 100012 h 290512"/>
                <a:gd name="connsiteX15" fmla="*/ 1402556 w 2040731"/>
                <a:gd name="connsiteY15" fmla="*/ 61912 h 290512"/>
                <a:gd name="connsiteX16" fmla="*/ 1385888 w 2040731"/>
                <a:gd name="connsiteY16" fmla="*/ 28575 h 290512"/>
                <a:gd name="connsiteX17" fmla="*/ 1302544 w 2040731"/>
                <a:gd name="connsiteY17" fmla="*/ 11906 h 290512"/>
                <a:gd name="connsiteX18" fmla="*/ 1202531 w 2040731"/>
                <a:gd name="connsiteY18" fmla="*/ 33337 h 290512"/>
                <a:gd name="connsiteX19" fmla="*/ 1185863 w 2040731"/>
                <a:gd name="connsiteY19" fmla="*/ 59531 h 290512"/>
                <a:gd name="connsiteX20" fmla="*/ 1143000 w 2040731"/>
                <a:gd name="connsiteY20" fmla="*/ 61912 h 290512"/>
                <a:gd name="connsiteX21" fmla="*/ 1114425 w 2040731"/>
                <a:gd name="connsiteY21" fmla="*/ 45243 h 290512"/>
                <a:gd name="connsiteX22" fmla="*/ 1045369 w 2040731"/>
                <a:gd name="connsiteY22" fmla="*/ 2381 h 290512"/>
                <a:gd name="connsiteX23" fmla="*/ 783431 w 2040731"/>
                <a:gd name="connsiteY23" fmla="*/ 0 h 290512"/>
                <a:gd name="connsiteX24" fmla="*/ 690563 w 2040731"/>
                <a:gd name="connsiteY24" fmla="*/ 59531 h 290512"/>
                <a:gd name="connsiteX25" fmla="*/ 569119 w 2040731"/>
                <a:gd name="connsiteY25" fmla="*/ 123825 h 290512"/>
                <a:gd name="connsiteX26" fmla="*/ 502444 w 2040731"/>
                <a:gd name="connsiteY26" fmla="*/ 145256 h 290512"/>
                <a:gd name="connsiteX27" fmla="*/ 419100 w 2040731"/>
                <a:gd name="connsiteY27" fmla="*/ 169068 h 290512"/>
                <a:gd name="connsiteX28" fmla="*/ 342900 w 2040731"/>
                <a:gd name="connsiteY28" fmla="*/ 154781 h 290512"/>
                <a:gd name="connsiteX29" fmla="*/ 292894 w 2040731"/>
                <a:gd name="connsiteY29" fmla="*/ 78581 h 290512"/>
                <a:gd name="connsiteX30" fmla="*/ 261938 w 2040731"/>
                <a:gd name="connsiteY30" fmla="*/ 42862 h 290512"/>
                <a:gd name="connsiteX31" fmla="*/ 245269 w 2040731"/>
                <a:gd name="connsiteY31" fmla="*/ 16668 h 290512"/>
                <a:gd name="connsiteX32" fmla="*/ 197644 w 2040731"/>
                <a:gd name="connsiteY32" fmla="*/ 19050 h 290512"/>
                <a:gd name="connsiteX33" fmla="*/ 133350 w 2040731"/>
                <a:gd name="connsiteY33" fmla="*/ 28575 h 290512"/>
                <a:gd name="connsiteX34" fmla="*/ 107156 w 2040731"/>
                <a:gd name="connsiteY34" fmla="*/ 66675 h 290512"/>
                <a:gd name="connsiteX35" fmla="*/ 64294 w 2040731"/>
                <a:gd name="connsiteY35" fmla="*/ 114300 h 290512"/>
                <a:gd name="connsiteX36" fmla="*/ 0 w 2040731"/>
                <a:gd name="connsiteY36" fmla="*/ 154781 h 290512"/>
                <a:gd name="connsiteX0" fmla="*/ 0 w 2040731"/>
                <a:gd name="connsiteY0" fmla="*/ 154781 h 290512"/>
                <a:gd name="connsiteX1" fmla="*/ 2040731 w 2040731"/>
                <a:gd name="connsiteY1" fmla="*/ 290512 h 290512"/>
                <a:gd name="connsiteX2" fmla="*/ 2014538 w 2040731"/>
                <a:gd name="connsiteY2" fmla="*/ 114300 h 290512"/>
                <a:gd name="connsiteX3" fmla="*/ 1969294 w 2040731"/>
                <a:gd name="connsiteY3" fmla="*/ 85725 h 290512"/>
                <a:gd name="connsiteX4" fmla="*/ 1885950 w 2040731"/>
                <a:gd name="connsiteY4" fmla="*/ 71437 h 290512"/>
                <a:gd name="connsiteX5" fmla="*/ 1812131 w 2040731"/>
                <a:gd name="connsiteY5" fmla="*/ 88106 h 290512"/>
                <a:gd name="connsiteX6" fmla="*/ 1714500 w 2040731"/>
                <a:gd name="connsiteY6" fmla="*/ 114300 h 290512"/>
                <a:gd name="connsiteX7" fmla="*/ 1664494 w 2040731"/>
                <a:gd name="connsiteY7" fmla="*/ 116681 h 290512"/>
                <a:gd name="connsiteX8" fmla="*/ 1638300 w 2040731"/>
                <a:gd name="connsiteY8" fmla="*/ 135731 h 290512"/>
                <a:gd name="connsiteX9" fmla="*/ 1604963 w 2040731"/>
                <a:gd name="connsiteY9" fmla="*/ 164306 h 290512"/>
                <a:gd name="connsiteX10" fmla="*/ 1569244 w 2040731"/>
                <a:gd name="connsiteY10" fmla="*/ 211931 h 290512"/>
                <a:gd name="connsiteX11" fmla="*/ 1538288 w 2040731"/>
                <a:gd name="connsiteY11" fmla="*/ 166687 h 290512"/>
                <a:gd name="connsiteX12" fmla="*/ 1514475 w 2040731"/>
                <a:gd name="connsiteY12" fmla="*/ 126206 h 290512"/>
                <a:gd name="connsiteX13" fmla="*/ 1454944 w 2040731"/>
                <a:gd name="connsiteY13" fmla="*/ 119062 h 290512"/>
                <a:gd name="connsiteX14" fmla="*/ 1438275 w 2040731"/>
                <a:gd name="connsiteY14" fmla="*/ 100012 h 290512"/>
                <a:gd name="connsiteX15" fmla="*/ 1402556 w 2040731"/>
                <a:gd name="connsiteY15" fmla="*/ 61912 h 290512"/>
                <a:gd name="connsiteX16" fmla="*/ 1385888 w 2040731"/>
                <a:gd name="connsiteY16" fmla="*/ 28575 h 290512"/>
                <a:gd name="connsiteX17" fmla="*/ 1302544 w 2040731"/>
                <a:gd name="connsiteY17" fmla="*/ 11906 h 290512"/>
                <a:gd name="connsiteX18" fmla="*/ 1202531 w 2040731"/>
                <a:gd name="connsiteY18" fmla="*/ 33337 h 290512"/>
                <a:gd name="connsiteX19" fmla="*/ 1185863 w 2040731"/>
                <a:gd name="connsiteY19" fmla="*/ 59531 h 290512"/>
                <a:gd name="connsiteX20" fmla="*/ 1143000 w 2040731"/>
                <a:gd name="connsiteY20" fmla="*/ 61912 h 290512"/>
                <a:gd name="connsiteX21" fmla="*/ 1114425 w 2040731"/>
                <a:gd name="connsiteY21" fmla="*/ 45243 h 290512"/>
                <a:gd name="connsiteX22" fmla="*/ 1045369 w 2040731"/>
                <a:gd name="connsiteY22" fmla="*/ 2381 h 290512"/>
                <a:gd name="connsiteX23" fmla="*/ 783431 w 2040731"/>
                <a:gd name="connsiteY23" fmla="*/ 0 h 290512"/>
                <a:gd name="connsiteX24" fmla="*/ 690563 w 2040731"/>
                <a:gd name="connsiteY24" fmla="*/ 59531 h 290512"/>
                <a:gd name="connsiteX25" fmla="*/ 569119 w 2040731"/>
                <a:gd name="connsiteY25" fmla="*/ 123825 h 290512"/>
                <a:gd name="connsiteX26" fmla="*/ 502444 w 2040731"/>
                <a:gd name="connsiteY26" fmla="*/ 145256 h 290512"/>
                <a:gd name="connsiteX27" fmla="*/ 419100 w 2040731"/>
                <a:gd name="connsiteY27" fmla="*/ 169068 h 290512"/>
                <a:gd name="connsiteX28" fmla="*/ 342900 w 2040731"/>
                <a:gd name="connsiteY28" fmla="*/ 154781 h 290512"/>
                <a:gd name="connsiteX29" fmla="*/ 292894 w 2040731"/>
                <a:gd name="connsiteY29" fmla="*/ 78581 h 290512"/>
                <a:gd name="connsiteX30" fmla="*/ 261938 w 2040731"/>
                <a:gd name="connsiteY30" fmla="*/ 42862 h 290512"/>
                <a:gd name="connsiteX31" fmla="*/ 245269 w 2040731"/>
                <a:gd name="connsiteY31" fmla="*/ 16668 h 290512"/>
                <a:gd name="connsiteX32" fmla="*/ 197644 w 2040731"/>
                <a:gd name="connsiteY32" fmla="*/ 19050 h 290512"/>
                <a:gd name="connsiteX33" fmla="*/ 133350 w 2040731"/>
                <a:gd name="connsiteY33" fmla="*/ 28575 h 290512"/>
                <a:gd name="connsiteX34" fmla="*/ 107156 w 2040731"/>
                <a:gd name="connsiteY34" fmla="*/ 66675 h 290512"/>
                <a:gd name="connsiteX35" fmla="*/ 64294 w 2040731"/>
                <a:gd name="connsiteY35" fmla="*/ 114300 h 290512"/>
                <a:gd name="connsiteX36" fmla="*/ 0 w 2040731"/>
                <a:gd name="connsiteY36" fmla="*/ 154781 h 290512"/>
                <a:gd name="connsiteX0" fmla="*/ 0 w 2040731"/>
                <a:gd name="connsiteY0" fmla="*/ 154781 h 290512"/>
                <a:gd name="connsiteX1" fmla="*/ 2040731 w 2040731"/>
                <a:gd name="connsiteY1" fmla="*/ 290512 h 290512"/>
                <a:gd name="connsiteX2" fmla="*/ 2014538 w 2040731"/>
                <a:gd name="connsiteY2" fmla="*/ 114300 h 290512"/>
                <a:gd name="connsiteX3" fmla="*/ 1969294 w 2040731"/>
                <a:gd name="connsiteY3" fmla="*/ 85725 h 290512"/>
                <a:gd name="connsiteX4" fmla="*/ 1885950 w 2040731"/>
                <a:gd name="connsiteY4" fmla="*/ 71437 h 290512"/>
                <a:gd name="connsiteX5" fmla="*/ 1812131 w 2040731"/>
                <a:gd name="connsiteY5" fmla="*/ 88106 h 290512"/>
                <a:gd name="connsiteX6" fmla="*/ 1714500 w 2040731"/>
                <a:gd name="connsiteY6" fmla="*/ 114300 h 290512"/>
                <a:gd name="connsiteX7" fmla="*/ 1664494 w 2040731"/>
                <a:gd name="connsiteY7" fmla="*/ 116681 h 290512"/>
                <a:gd name="connsiteX8" fmla="*/ 1638300 w 2040731"/>
                <a:gd name="connsiteY8" fmla="*/ 135731 h 290512"/>
                <a:gd name="connsiteX9" fmla="*/ 1604963 w 2040731"/>
                <a:gd name="connsiteY9" fmla="*/ 164306 h 290512"/>
                <a:gd name="connsiteX10" fmla="*/ 1569244 w 2040731"/>
                <a:gd name="connsiteY10" fmla="*/ 211931 h 290512"/>
                <a:gd name="connsiteX11" fmla="*/ 1538288 w 2040731"/>
                <a:gd name="connsiteY11" fmla="*/ 166687 h 290512"/>
                <a:gd name="connsiteX12" fmla="*/ 1514475 w 2040731"/>
                <a:gd name="connsiteY12" fmla="*/ 126206 h 290512"/>
                <a:gd name="connsiteX13" fmla="*/ 1469231 w 2040731"/>
                <a:gd name="connsiteY13" fmla="*/ 121444 h 290512"/>
                <a:gd name="connsiteX14" fmla="*/ 1438275 w 2040731"/>
                <a:gd name="connsiteY14" fmla="*/ 100012 h 290512"/>
                <a:gd name="connsiteX15" fmla="*/ 1402556 w 2040731"/>
                <a:gd name="connsiteY15" fmla="*/ 61912 h 290512"/>
                <a:gd name="connsiteX16" fmla="*/ 1385888 w 2040731"/>
                <a:gd name="connsiteY16" fmla="*/ 28575 h 290512"/>
                <a:gd name="connsiteX17" fmla="*/ 1302544 w 2040731"/>
                <a:gd name="connsiteY17" fmla="*/ 11906 h 290512"/>
                <a:gd name="connsiteX18" fmla="*/ 1202531 w 2040731"/>
                <a:gd name="connsiteY18" fmla="*/ 33337 h 290512"/>
                <a:gd name="connsiteX19" fmla="*/ 1185863 w 2040731"/>
                <a:gd name="connsiteY19" fmla="*/ 59531 h 290512"/>
                <a:gd name="connsiteX20" fmla="*/ 1143000 w 2040731"/>
                <a:gd name="connsiteY20" fmla="*/ 61912 h 290512"/>
                <a:gd name="connsiteX21" fmla="*/ 1114425 w 2040731"/>
                <a:gd name="connsiteY21" fmla="*/ 45243 h 290512"/>
                <a:gd name="connsiteX22" fmla="*/ 1045369 w 2040731"/>
                <a:gd name="connsiteY22" fmla="*/ 2381 h 290512"/>
                <a:gd name="connsiteX23" fmla="*/ 783431 w 2040731"/>
                <a:gd name="connsiteY23" fmla="*/ 0 h 290512"/>
                <a:gd name="connsiteX24" fmla="*/ 690563 w 2040731"/>
                <a:gd name="connsiteY24" fmla="*/ 59531 h 290512"/>
                <a:gd name="connsiteX25" fmla="*/ 569119 w 2040731"/>
                <a:gd name="connsiteY25" fmla="*/ 123825 h 290512"/>
                <a:gd name="connsiteX26" fmla="*/ 502444 w 2040731"/>
                <a:gd name="connsiteY26" fmla="*/ 145256 h 290512"/>
                <a:gd name="connsiteX27" fmla="*/ 419100 w 2040731"/>
                <a:gd name="connsiteY27" fmla="*/ 169068 h 290512"/>
                <a:gd name="connsiteX28" fmla="*/ 342900 w 2040731"/>
                <a:gd name="connsiteY28" fmla="*/ 154781 h 290512"/>
                <a:gd name="connsiteX29" fmla="*/ 292894 w 2040731"/>
                <a:gd name="connsiteY29" fmla="*/ 78581 h 290512"/>
                <a:gd name="connsiteX30" fmla="*/ 261938 w 2040731"/>
                <a:gd name="connsiteY30" fmla="*/ 42862 h 290512"/>
                <a:gd name="connsiteX31" fmla="*/ 245269 w 2040731"/>
                <a:gd name="connsiteY31" fmla="*/ 16668 h 290512"/>
                <a:gd name="connsiteX32" fmla="*/ 197644 w 2040731"/>
                <a:gd name="connsiteY32" fmla="*/ 19050 h 290512"/>
                <a:gd name="connsiteX33" fmla="*/ 133350 w 2040731"/>
                <a:gd name="connsiteY33" fmla="*/ 28575 h 290512"/>
                <a:gd name="connsiteX34" fmla="*/ 107156 w 2040731"/>
                <a:gd name="connsiteY34" fmla="*/ 66675 h 290512"/>
                <a:gd name="connsiteX35" fmla="*/ 64294 w 2040731"/>
                <a:gd name="connsiteY35" fmla="*/ 114300 h 290512"/>
                <a:gd name="connsiteX36" fmla="*/ 0 w 2040731"/>
                <a:gd name="connsiteY36" fmla="*/ 154781 h 290512"/>
                <a:gd name="connsiteX0" fmla="*/ 0 w 2040731"/>
                <a:gd name="connsiteY0" fmla="*/ 154781 h 290512"/>
                <a:gd name="connsiteX1" fmla="*/ 2040731 w 2040731"/>
                <a:gd name="connsiteY1" fmla="*/ 290512 h 290512"/>
                <a:gd name="connsiteX2" fmla="*/ 2014538 w 2040731"/>
                <a:gd name="connsiteY2" fmla="*/ 114300 h 290512"/>
                <a:gd name="connsiteX3" fmla="*/ 1969294 w 2040731"/>
                <a:gd name="connsiteY3" fmla="*/ 85725 h 290512"/>
                <a:gd name="connsiteX4" fmla="*/ 1885950 w 2040731"/>
                <a:gd name="connsiteY4" fmla="*/ 71437 h 290512"/>
                <a:gd name="connsiteX5" fmla="*/ 1812131 w 2040731"/>
                <a:gd name="connsiteY5" fmla="*/ 88106 h 290512"/>
                <a:gd name="connsiteX6" fmla="*/ 1714500 w 2040731"/>
                <a:gd name="connsiteY6" fmla="*/ 114300 h 290512"/>
                <a:gd name="connsiteX7" fmla="*/ 1664494 w 2040731"/>
                <a:gd name="connsiteY7" fmla="*/ 116681 h 290512"/>
                <a:gd name="connsiteX8" fmla="*/ 1638300 w 2040731"/>
                <a:gd name="connsiteY8" fmla="*/ 135731 h 290512"/>
                <a:gd name="connsiteX9" fmla="*/ 1604963 w 2040731"/>
                <a:gd name="connsiteY9" fmla="*/ 164306 h 290512"/>
                <a:gd name="connsiteX10" fmla="*/ 1569244 w 2040731"/>
                <a:gd name="connsiteY10" fmla="*/ 211931 h 290512"/>
                <a:gd name="connsiteX11" fmla="*/ 1538288 w 2040731"/>
                <a:gd name="connsiteY11" fmla="*/ 166687 h 290512"/>
                <a:gd name="connsiteX12" fmla="*/ 1514475 w 2040731"/>
                <a:gd name="connsiteY12" fmla="*/ 126206 h 290512"/>
                <a:gd name="connsiteX13" fmla="*/ 1469231 w 2040731"/>
                <a:gd name="connsiteY13" fmla="*/ 121444 h 290512"/>
                <a:gd name="connsiteX14" fmla="*/ 1438275 w 2040731"/>
                <a:gd name="connsiteY14" fmla="*/ 100012 h 290512"/>
                <a:gd name="connsiteX15" fmla="*/ 1402556 w 2040731"/>
                <a:gd name="connsiteY15" fmla="*/ 61912 h 290512"/>
                <a:gd name="connsiteX16" fmla="*/ 1385888 w 2040731"/>
                <a:gd name="connsiteY16" fmla="*/ 28575 h 290512"/>
                <a:gd name="connsiteX17" fmla="*/ 1302544 w 2040731"/>
                <a:gd name="connsiteY17" fmla="*/ 11906 h 290512"/>
                <a:gd name="connsiteX18" fmla="*/ 1202531 w 2040731"/>
                <a:gd name="connsiteY18" fmla="*/ 33337 h 290512"/>
                <a:gd name="connsiteX19" fmla="*/ 1185863 w 2040731"/>
                <a:gd name="connsiteY19" fmla="*/ 59531 h 290512"/>
                <a:gd name="connsiteX20" fmla="*/ 1143000 w 2040731"/>
                <a:gd name="connsiteY20" fmla="*/ 61912 h 290512"/>
                <a:gd name="connsiteX21" fmla="*/ 1114425 w 2040731"/>
                <a:gd name="connsiteY21" fmla="*/ 45243 h 290512"/>
                <a:gd name="connsiteX22" fmla="*/ 1045369 w 2040731"/>
                <a:gd name="connsiteY22" fmla="*/ 2381 h 290512"/>
                <a:gd name="connsiteX23" fmla="*/ 783431 w 2040731"/>
                <a:gd name="connsiteY23" fmla="*/ 0 h 290512"/>
                <a:gd name="connsiteX24" fmla="*/ 690563 w 2040731"/>
                <a:gd name="connsiteY24" fmla="*/ 59531 h 290512"/>
                <a:gd name="connsiteX25" fmla="*/ 569119 w 2040731"/>
                <a:gd name="connsiteY25" fmla="*/ 123825 h 290512"/>
                <a:gd name="connsiteX26" fmla="*/ 502444 w 2040731"/>
                <a:gd name="connsiteY26" fmla="*/ 145256 h 290512"/>
                <a:gd name="connsiteX27" fmla="*/ 419100 w 2040731"/>
                <a:gd name="connsiteY27" fmla="*/ 169068 h 290512"/>
                <a:gd name="connsiteX28" fmla="*/ 342900 w 2040731"/>
                <a:gd name="connsiteY28" fmla="*/ 154781 h 290512"/>
                <a:gd name="connsiteX29" fmla="*/ 292894 w 2040731"/>
                <a:gd name="connsiteY29" fmla="*/ 78581 h 290512"/>
                <a:gd name="connsiteX30" fmla="*/ 261938 w 2040731"/>
                <a:gd name="connsiteY30" fmla="*/ 42862 h 290512"/>
                <a:gd name="connsiteX31" fmla="*/ 245269 w 2040731"/>
                <a:gd name="connsiteY31" fmla="*/ 16668 h 290512"/>
                <a:gd name="connsiteX32" fmla="*/ 197644 w 2040731"/>
                <a:gd name="connsiteY32" fmla="*/ 19050 h 290512"/>
                <a:gd name="connsiteX33" fmla="*/ 133350 w 2040731"/>
                <a:gd name="connsiteY33" fmla="*/ 28575 h 290512"/>
                <a:gd name="connsiteX34" fmla="*/ 107156 w 2040731"/>
                <a:gd name="connsiteY34" fmla="*/ 66675 h 290512"/>
                <a:gd name="connsiteX35" fmla="*/ 64294 w 2040731"/>
                <a:gd name="connsiteY35" fmla="*/ 114300 h 290512"/>
                <a:gd name="connsiteX36" fmla="*/ 0 w 2040731"/>
                <a:gd name="connsiteY36" fmla="*/ 154781 h 290512"/>
                <a:gd name="connsiteX0" fmla="*/ 0 w 2040731"/>
                <a:gd name="connsiteY0" fmla="*/ 154781 h 290512"/>
                <a:gd name="connsiteX1" fmla="*/ 2040731 w 2040731"/>
                <a:gd name="connsiteY1" fmla="*/ 290512 h 290512"/>
                <a:gd name="connsiteX2" fmla="*/ 2014538 w 2040731"/>
                <a:gd name="connsiteY2" fmla="*/ 114300 h 290512"/>
                <a:gd name="connsiteX3" fmla="*/ 1969294 w 2040731"/>
                <a:gd name="connsiteY3" fmla="*/ 85725 h 290512"/>
                <a:gd name="connsiteX4" fmla="*/ 1885950 w 2040731"/>
                <a:gd name="connsiteY4" fmla="*/ 71437 h 290512"/>
                <a:gd name="connsiteX5" fmla="*/ 1812131 w 2040731"/>
                <a:gd name="connsiteY5" fmla="*/ 88106 h 290512"/>
                <a:gd name="connsiteX6" fmla="*/ 1714500 w 2040731"/>
                <a:gd name="connsiteY6" fmla="*/ 109538 h 290512"/>
                <a:gd name="connsiteX7" fmla="*/ 1664494 w 2040731"/>
                <a:gd name="connsiteY7" fmla="*/ 116681 h 290512"/>
                <a:gd name="connsiteX8" fmla="*/ 1638300 w 2040731"/>
                <a:gd name="connsiteY8" fmla="*/ 135731 h 290512"/>
                <a:gd name="connsiteX9" fmla="*/ 1604963 w 2040731"/>
                <a:gd name="connsiteY9" fmla="*/ 164306 h 290512"/>
                <a:gd name="connsiteX10" fmla="*/ 1569244 w 2040731"/>
                <a:gd name="connsiteY10" fmla="*/ 211931 h 290512"/>
                <a:gd name="connsiteX11" fmla="*/ 1538288 w 2040731"/>
                <a:gd name="connsiteY11" fmla="*/ 166687 h 290512"/>
                <a:gd name="connsiteX12" fmla="*/ 1514475 w 2040731"/>
                <a:gd name="connsiteY12" fmla="*/ 126206 h 290512"/>
                <a:gd name="connsiteX13" fmla="*/ 1469231 w 2040731"/>
                <a:gd name="connsiteY13" fmla="*/ 121444 h 290512"/>
                <a:gd name="connsiteX14" fmla="*/ 1438275 w 2040731"/>
                <a:gd name="connsiteY14" fmla="*/ 100012 h 290512"/>
                <a:gd name="connsiteX15" fmla="*/ 1402556 w 2040731"/>
                <a:gd name="connsiteY15" fmla="*/ 61912 h 290512"/>
                <a:gd name="connsiteX16" fmla="*/ 1385888 w 2040731"/>
                <a:gd name="connsiteY16" fmla="*/ 28575 h 290512"/>
                <a:gd name="connsiteX17" fmla="*/ 1302544 w 2040731"/>
                <a:gd name="connsiteY17" fmla="*/ 11906 h 290512"/>
                <a:gd name="connsiteX18" fmla="*/ 1202531 w 2040731"/>
                <a:gd name="connsiteY18" fmla="*/ 33337 h 290512"/>
                <a:gd name="connsiteX19" fmla="*/ 1185863 w 2040731"/>
                <a:gd name="connsiteY19" fmla="*/ 59531 h 290512"/>
                <a:gd name="connsiteX20" fmla="*/ 1143000 w 2040731"/>
                <a:gd name="connsiteY20" fmla="*/ 61912 h 290512"/>
                <a:gd name="connsiteX21" fmla="*/ 1114425 w 2040731"/>
                <a:gd name="connsiteY21" fmla="*/ 45243 h 290512"/>
                <a:gd name="connsiteX22" fmla="*/ 1045369 w 2040731"/>
                <a:gd name="connsiteY22" fmla="*/ 2381 h 290512"/>
                <a:gd name="connsiteX23" fmla="*/ 783431 w 2040731"/>
                <a:gd name="connsiteY23" fmla="*/ 0 h 290512"/>
                <a:gd name="connsiteX24" fmla="*/ 690563 w 2040731"/>
                <a:gd name="connsiteY24" fmla="*/ 59531 h 290512"/>
                <a:gd name="connsiteX25" fmla="*/ 569119 w 2040731"/>
                <a:gd name="connsiteY25" fmla="*/ 123825 h 290512"/>
                <a:gd name="connsiteX26" fmla="*/ 502444 w 2040731"/>
                <a:gd name="connsiteY26" fmla="*/ 145256 h 290512"/>
                <a:gd name="connsiteX27" fmla="*/ 419100 w 2040731"/>
                <a:gd name="connsiteY27" fmla="*/ 169068 h 290512"/>
                <a:gd name="connsiteX28" fmla="*/ 342900 w 2040731"/>
                <a:gd name="connsiteY28" fmla="*/ 154781 h 290512"/>
                <a:gd name="connsiteX29" fmla="*/ 292894 w 2040731"/>
                <a:gd name="connsiteY29" fmla="*/ 78581 h 290512"/>
                <a:gd name="connsiteX30" fmla="*/ 261938 w 2040731"/>
                <a:gd name="connsiteY30" fmla="*/ 42862 h 290512"/>
                <a:gd name="connsiteX31" fmla="*/ 245269 w 2040731"/>
                <a:gd name="connsiteY31" fmla="*/ 16668 h 290512"/>
                <a:gd name="connsiteX32" fmla="*/ 197644 w 2040731"/>
                <a:gd name="connsiteY32" fmla="*/ 19050 h 290512"/>
                <a:gd name="connsiteX33" fmla="*/ 133350 w 2040731"/>
                <a:gd name="connsiteY33" fmla="*/ 28575 h 290512"/>
                <a:gd name="connsiteX34" fmla="*/ 107156 w 2040731"/>
                <a:gd name="connsiteY34" fmla="*/ 66675 h 290512"/>
                <a:gd name="connsiteX35" fmla="*/ 64294 w 2040731"/>
                <a:gd name="connsiteY35" fmla="*/ 114300 h 290512"/>
                <a:gd name="connsiteX36" fmla="*/ 0 w 2040731"/>
                <a:gd name="connsiteY36" fmla="*/ 154781 h 290512"/>
                <a:gd name="connsiteX0" fmla="*/ 0 w 2040731"/>
                <a:gd name="connsiteY0" fmla="*/ 154781 h 290512"/>
                <a:gd name="connsiteX1" fmla="*/ 2040731 w 2040731"/>
                <a:gd name="connsiteY1" fmla="*/ 290512 h 290512"/>
                <a:gd name="connsiteX2" fmla="*/ 2014538 w 2040731"/>
                <a:gd name="connsiteY2" fmla="*/ 114300 h 290512"/>
                <a:gd name="connsiteX3" fmla="*/ 1969294 w 2040731"/>
                <a:gd name="connsiteY3" fmla="*/ 85725 h 290512"/>
                <a:gd name="connsiteX4" fmla="*/ 1885950 w 2040731"/>
                <a:gd name="connsiteY4" fmla="*/ 71437 h 290512"/>
                <a:gd name="connsiteX5" fmla="*/ 1812131 w 2040731"/>
                <a:gd name="connsiteY5" fmla="*/ 88106 h 290512"/>
                <a:gd name="connsiteX6" fmla="*/ 1714500 w 2040731"/>
                <a:gd name="connsiteY6" fmla="*/ 109538 h 290512"/>
                <a:gd name="connsiteX7" fmla="*/ 1664494 w 2040731"/>
                <a:gd name="connsiteY7" fmla="*/ 116681 h 290512"/>
                <a:gd name="connsiteX8" fmla="*/ 1638300 w 2040731"/>
                <a:gd name="connsiteY8" fmla="*/ 135731 h 290512"/>
                <a:gd name="connsiteX9" fmla="*/ 1604963 w 2040731"/>
                <a:gd name="connsiteY9" fmla="*/ 164306 h 290512"/>
                <a:gd name="connsiteX10" fmla="*/ 1569244 w 2040731"/>
                <a:gd name="connsiteY10" fmla="*/ 211931 h 290512"/>
                <a:gd name="connsiteX11" fmla="*/ 1538288 w 2040731"/>
                <a:gd name="connsiteY11" fmla="*/ 166687 h 290512"/>
                <a:gd name="connsiteX12" fmla="*/ 1514475 w 2040731"/>
                <a:gd name="connsiteY12" fmla="*/ 126206 h 290512"/>
                <a:gd name="connsiteX13" fmla="*/ 1469231 w 2040731"/>
                <a:gd name="connsiteY13" fmla="*/ 121444 h 290512"/>
                <a:gd name="connsiteX14" fmla="*/ 1438275 w 2040731"/>
                <a:gd name="connsiteY14" fmla="*/ 100012 h 290512"/>
                <a:gd name="connsiteX15" fmla="*/ 1402556 w 2040731"/>
                <a:gd name="connsiteY15" fmla="*/ 61912 h 290512"/>
                <a:gd name="connsiteX16" fmla="*/ 1385888 w 2040731"/>
                <a:gd name="connsiteY16" fmla="*/ 28575 h 290512"/>
                <a:gd name="connsiteX17" fmla="*/ 1302544 w 2040731"/>
                <a:gd name="connsiteY17" fmla="*/ 11906 h 290512"/>
                <a:gd name="connsiteX18" fmla="*/ 1202531 w 2040731"/>
                <a:gd name="connsiteY18" fmla="*/ 33337 h 290512"/>
                <a:gd name="connsiteX19" fmla="*/ 1185863 w 2040731"/>
                <a:gd name="connsiteY19" fmla="*/ 59531 h 290512"/>
                <a:gd name="connsiteX20" fmla="*/ 1143000 w 2040731"/>
                <a:gd name="connsiteY20" fmla="*/ 61912 h 290512"/>
                <a:gd name="connsiteX21" fmla="*/ 1114425 w 2040731"/>
                <a:gd name="connsiteY21" fmla="*/ 45243 h 290512"/>
                <a:gd name="connsiteX22" fmla="*/ 1045369 w 2040731"/>
                <a:gd name="connsiteY22" fmla="*/ 2381 h 290512"/>
                <a:gd name="connsiteX23" fmla="*/ 783431 w 2040731"/>
                <a:gd name="connsiteY23" fmla="*/ 0 h 290512"/>
                <a:gd name="connsiteX24" fmla="*/ 690563 w 2040731"/>
                <a:gd name="connsiteY24" fmla="*/ 59531 h 290512"/>
                <a:gd name="connsiteX25" fmla="*/ 569119 w 2040731"/>
                <a:gd name="connsiteY25" fmla="*/ 123825 h 290512"/>
                <a:gd name="connsiteX26" fmla="*/ 502444 w 2040731"/>
                <a:gd name="connsiteY26" fmla="*/ 145256 h 290512"/>
                <a:gd name="connsiteX27" fmla="*/ 419100 w 2040731"/>
                <a:gd name="connsiteY27" fmla="*/ 169068 h 290512"/>
                <a:gd name="connsiteX28" fmla="*/ 342900 w 2040731"/>
                <a:gd name="connsiteY28" fmla="*/ 154781 h 290512"/>
                <a:gd name="connsiteX29" fmla="*/ 292894 w 2040731"/>
                <a:gd name="connsiteY29" fmla="*/ 78581 h 290512"/>
                <a:gd name="connsiteX30" fmla="*/ 261938 w 2040731"/>
                <a:gd name="connsiteY30" fmla="*/ 42862 h 290512"/>
                <a:gd name="connsiteX31" fmla="*/ 245269 w 2040731"/>
                <a:gd name="connsiteY31" fmla="*/ 16668 h 290512"/>
                <a:gd name="connsiteX32" fmla="*/ 197644 w 2040731"/>
                <a:gd name="connsiteY32" fmla="*/ 19050 h 290512"/>
                <a:gd name="connsiteX33" fmla="*/ 133350 w 2040731"/>
                <a:gd name="connsiteY33" fmla="*/ 28575 h 290512"/>
                <a:gd name="connsiteX34" fmla="*/ 107156 w 2040731"/>
                <a:gd name="connsiteY34" fmla="*/ 66675 h 290512"/>
                <a:gd name="connsiteX35" fmla="*/ 64294 w 2040731"/>
                <a:gd name="connsiteY35" fmla="*/ 114300 h 290512"/>
                <a:gd name="connsiteX36" fmla="*/ 0 w 2040731"/>
                <a:gd name="connsiteY36" fmla="*/ 154781 h 290512"/>
                <a:gd name="connsiteX0" fmla="*/ 0 w 2040731"/>
                <a:gd name="connsiteY0" fmla="*/ 154781 h 290512"/>
                <a:gd name="connsiteX1" fmla="*/ 2040731 w 2040731"/>
                <a:gd name="connsiteY1" fmla="*/ 290512 h 290512"/>
                <a:gd name="connsiteX2" fmla="*/ 2014538 w 2040731"/>
                <a:gd name="connsiteY2" fmla="*/ 114300 h 290512"/>
                <a:gd name="connsiteX3" fmla="*/ 1969294 w 2040731"/>
                <a:gd name="connsiteY3" fmla="*/ 85725 h 290512"/>
                <a:gd name="connsiteX4" fmla="*/ 1885950 w 2040731"/>
                <a:gd name="connsiteY4" fmla="*/ 71437 h 290512"/>
                <a:gd name="connsiteX5" fmla="*/ 1812131 w 2040731"/>
                <a:gd name="connsiteY5" fmla="*/ 88106 h 290512"/>
                <a:gd name="connsiteX6" fmla="*/ 1714500 w 2040731"/>
                <a:gd name="connsiteY6" fmla="*/ 109538 h 290512"/>
                <a:gd name="connsiteX7" fmla="*/ 1664494 w 2040731"/>
                <a:gd name="connsiteY7" fmla="*/ 116681 h 290512"/>
                <a:gd name="connsiteX8" fmla="*/ 1638300 w 2040731"/>
                <a:gd name="connsiteY8" fmla="*/ 135731 h 290512"/>
                <a:gd name="connsiteX9" fmla="*/ 1604963 w 2040731"/>
                <a:gd name="connsiteY9" fmla="*/ 164306 h 290512"/>
                <a:gd name="connsiteX10" fmla="*/ 1569244 w 2040731"/>
                <a:gd name="connsiteY10" fmla="*/ 211931 h 290512"/>
                <a:gd name="connsiteX11" fmla="*/ 1538288 w 2040731"/>
                <a:gd name="connsiteY11" fmla="*/ 166687 h 290512"/>
                <a:gd name="connsiteX12" fmla="*/ 1514475 w 2040731"/>
                <a:gd name="connsiteY12" fmla="*/ 126206 h 290512"/>
                <a:gd name="connsiteX13" fmla="*/ 1469231 w 2040731"/>
                <a:gd name="connsiteY13" fmla="*/ 121444 h 290512"/>
                <a:gd name="connsiteX14" fmla="*/ 1438275 w 2040731"/>
                <a:gd name="connsiteY14" fmla="*/ 100012 h 290512"/>
                <a:gd name="connsiteX15" fmla="*/ 1402556 w 2040731"/>
                <a:gd name="connsiteY15" fmla="*/ 61912 h 290512"/>
                <a:gd name="connsiteX16" fmla="*/ 1385888 w 2040731"/>
                <a:gd name="connsiteY16" fmla="*/ 28575 h 290512"/>
                <a:gd name="connsiteX17" fmla="*/ 1302544 w 2040731"/>
                <a:gd name="connsiteY17" fmla="*/ 11906 h 290512"/>
                <a:gd name="connsiteX18" fmla="*/ 1202531 w 2040731"/>
                <a:gd name="connsiteY18" fmla="*/ 33337 h 290512"/>
                <a:gd name="connsiteX19" fmla="*/ 1185863 w 2040731"/>
                <a:gd name="connsiteY19" fmla="*/ 59531 h 290512"/>
                <a:gd name="connsiteX20" fmla="*/ 1143000 w 2040731"/>
                <a:gd name="connsiteY20" fmla="*/ 61912 h 290512"/>
                <a:gd name="connsiteX21" fmla="*/ 1114425 w 2040731"/>
                <a:gd name="connsiteY21" fmla="*/ 45243 h 290512"/>
                <a:gd name="connsiteX22" fmla="*/ 1045369 w 2040731"/>
                <a:gd name="connsiteY22" fmla="*/ 2381 h 290512"/>
                <a:gd name="connsiteX23" fmla="*/ 783431 w 2040731"/>
                <a:gd name="connsiteY23" fmla="*/ 0 h 290512"/>
                <a:gd name="connsiteX24" fmla="*/ 690563 w 2040731"/>
                <a:gd name="connsiteY24" fmla="*/ 59531 h 290512"/>
                <a:gd name="connsiteX25" fmla="*/ 569119 w 2040731"/>
                <a:gd name="connsiteY25" fmla="*/ 123825 h 290512"/>
                <a:gd name="connsiteX26" fmla="*/ 502444 w 2040731"/>
                <a:gd name="connsiteY26" fmla="*/ 145256 h 290512"/>
                <a:gd name="connsiteX27" fmla="*/ 419100 w 2040731"/>
                <a:gd name="connsiteY27" fmla="*/ 169068 h 290512"/>
                <a:gd name="connsiteX28" fmla="*/ 342900 w 2040731"/>
                <a:gd name="connsiteY28" fmla="*/ 154781 h 290512"/>
                <a:gd name="connsiteX29" fmla="*/ 292894 w 2040731"/>
                <a:gd name="connsiteY29" fmla="*/ 78581 h 290512"/>
                <a:gd name="connsiteX30" fmla="*/ 261938 w 2040731"/>
                <a:gd name="connsiteY30" fmla="*/ 42862 h 290512"/>
                <a:gd name="connsiteX31" fmla="*/ 245269 w 2040731"/>
                <a:gd name="connsiteY31" fmla="*/ 16668 h 290512"/>
                <a:gd name="connsiteX32" fmla="*/ 197644 w 2040731"/>
                <a:gd name="connsiteY32" fmla="*/ 19050 h 290512"/>
                <a:gd name="connsiteX33" fmla="*/ 133350 w 2040731"/>
                <a:gd name="connsiteY33" fmla="*/ 28575 h 290512"/>
                <a:gd name="connsiteX34" fmla="*/ 107156 w 2040731"/>
                <a:gd name="connsiteY34" fmla="*/ 66675 h 290512"/>
                <a:gd name="connsiteX35" fmla="*/ 64294 w 2040731"/>
                <a:gd name="connsiteY35" fmla="*/ 114300 h 290512"/>
                <a:gd name="connsiteX36" fmla="*/ 0 w 2040731"/>
                <a:gd name="connsiteY36" fmla="*/ 154781 h 290512"/>
                <a:gd name="connsiteX0" fmla="*/ 0 w 2040731"/>
                <a:gd name="connsiteY0" fmla="*/ 154781 h 290512"/>
                <a:gd name="connsiteX1" fmla="*/ 2040731 w 2040731"/>
                <a:gd name="connsiteY1" fmla="*/ 290512 h 290512"/>
                <a:gd name="connsiteX2" fmla="*/ 2014538 w 2040731"/>
                <a:gd name="connsiteY2" fmla="*/ 114300 h 290512"/>
                <a:gd name="connsiteX3" fmla="*/ 1969294 w 2040731"/>
                <a:gd name="connsiteY3" fmla="*/ 85725 h 290512"/>
                <a:gd name="connsiteX4" fmla="*/ 1885950 w 2040731"/>
                <a:gd name="connsiteY4" fmla="*/ 71437 h 290512"/>
                <a:gd name="connsiteX5" fmla="*/ 1812131 w 2040731"/>
                <a:gd name="connsiteY5" fmla="*/ 88106 h 290512"/>
                <a:gd name="connsiteX6" fmla="*/ 1714500 w 2040731"/>
                <a:gd name="connsiteY6" fmla="*/ 109538 h 290512"/>
                <a:gd name="connsiteX7" fmla="*/ 1664494 w 2040731"/>
                <a:gd name="connsiteY7" fmla="*/ 116681 h 290512"/>
                <a:gd name="connsiteX8" fmla="*/ 1638300 w 2040731"/>
                <a:gd name="connsiteY8" fmla="*/ 135731 h 290512"/>
                <a:gd name="connsiteX9" fmla="*/ 1604963 w 2040731"/>
                <a:gd name="connsiteY9" fmla="*/ 164306 h 290512"/>
                <a:gd name="connsiteX10" fmla="*/ 1569244 w 2040731"/>
                <a:gd name="connsiteY10" fmla="*/ 211931 h 290512"/>
                <a:gd name="connsiteX11" fmla="*/ 1538288 w 2040731"/>
                <a:gd name="connsiteY11" fmla="*/ 166687 h 290512"/>
                <a:gd name="connsiteX12" fmla="*/ 1514475 w 2040731"/>
                <a:gd name="connsiteY12" fmla="*/ 126206 h 290512"/>
                <a:gd name="connsiteX13" fmla="*/ 1469231 w 2040731"/>
                <a:gd name="connsiteY13" fmla="*/ 121444 h 290512"/>
                <a:gd name="connsiteX14" fmla="*/ 1438275 w 2040731"/>
                <a:gd name="connsiteY14" fmla="*/ 100012 h 290512"/>
                <a:gd name="connsiteX15" fmla="*/ 1402556 w 2040731"/>
                <a:gd name="connsiteY15" fmla="*/ 61912 h 290512"/>
                <a:gd name="connsiteX16" fmla="*/ 1385888 w 2040731"/>
                <a:gd name="connsiteY16" fmla="*/ 28575 h 290512"/>
                <a:gd name="connsiteX17" fmla="*/ 1302544 w 2040731"/>
                <a:gd name="connsiteY17" fmla="*/ 11906 h 290512"/>
                <a:gd name="connsiteX18" fmla="*/ 1202531 w 2040731"/>
                <a:gd name="connsiteY18" fmla="*/ 33337 h 290512"/>
                <a:gd name="connsiteX19" fmla="*/ 1185863 w 2040731"/>
                <a:gd name="connsiteY19" fmla="*/ 59531 h 290512"/>
                <a:gd name="connsiteX20" fmla="*/ 1143000 w 2040731"/>
                <a:gd name="connsiteY20" fmla="*/ 61912 h 290512"/>
                <a:gd name="connsiteX21" fmla="*/ 1114425 w 2040731"/>
                <a:gd name="connsiteY21" fmla="*/ 45243 h 290512"/>
                <a:gd name="connsiteX22" fmla="*/ 1045369 w 2040731"/>
                <a:gd name="connsiteY22" fmla="*/ 2381 h 290512"/>
                <a:gd name="connsiteX23" fmla="*/ 783431 w 2040731"/>
                <a:gd name="connsiteY23" fmla="*/ 0 h 290512"/>
                <a:gd name="connsiteX24" fmla="*/ 690563 w 2040731"/>
                <a:gd name="connsiteY24" fmla="*/ 59531 h 290512"/>
                <a:gd name="connsiteX25" fmla="*/ 569119 w 2040731"/>
                <a:gd name="connsiteY25" fmla="*/ 123825 h 290512"/>
                <a:gd name="connsiteX26" fmla="*/ 502444 w 2040731"/>
                <a:gd name="connsiteY26" fmla="*/ 145256 h 290512"/>
                <a:gd name="connsiteX27" fmla="*/ 419100 w 2040731"/>
                <a:gd name="connsiteY27" fmla="*/ 169068 h 290512"/>
                <a:gd name="connsiteX28" fmla="*/ 342900 w 2040731"/>
                <a:gd name="connsiteY28" fmla="*/ 154781 h 290512"/>
                <a:gd name="connsiteX29" fmla="*/ 292894 w 2040731"/>
                <a:gd name="connsiteY29" fmla="*/ 78581 h 290512"/>
                <a:gd name="connsiteX30" fmla="*/ 261938 w 2040731"/>
                <a:gd name="connsiteY30" fmla="*/ 42862 h 290512"/>
                <a:gd name="connsiteX31" fmla="*/ 245269 w 2040731"/>
                <a:gd name="connsiteY31" fmla="*/ 16668 h 290512"/>
                <a:gd name="connsiteX32" fmla="*/ 197644 w 2040731"/>
                <a:gd name="connsiteY32" fmla="*/ 19050 h 290512"/>
                <a:gd name="connsiteX33" fmla="*/ 133350 w 2040731"/>
                <a:gd name="connsiteY33" fmla="*/ 28575 h 290512"/>
                <a:gd name="connsiteX34" fmla="*/ 107156 w 2040731"/>
                <a:gd name="connsiteY34" fmla="*/ 66675 h 290512"/>
                <a:gd name="connsiteX35" fmla="*/ 64294 w 2040731"/>
                <a:gd name="connsiteY35" fmla="*/ 114300 h 290512"/>
                <a:gd name="connsiteX36" fmla="*/ 0 w 2040731"/>
                <a:gd name="connsiteY36" fmla="*/ 154781 h 290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040731" h="290512">
                  <a:moveTo>
                    <a:pt x="0" y="154781"/>
                  </a:moveTo>
                  <a:lnTo>
                    <a:pt x="2040731" y="290512"/>
                  </a:lnTo>
                  <a:lnTo>
                    <a:pt x="2014538" y="114300"/>
                  </a:lnTo>
                  <a:lnTo>
                    <a:pt x="1969294" y="85725"/>
                  </a:lnTo>
                  <a:cubicBezTo>
                    <a:pt x="1947863" y="78581"/>
                    <a:pt x="1912144" y="71040"/>
                    <a:pt x="1885950" y="71437"/>
                  </a:cubicBezTo>
                  <a:cubicBezTo>
                    <a:pt x="1859756" y="71834"/>
                    <a:pt x="1840706" y="81756"/>
                    <a:pt x="1812131" y="88106"/>
                  </a:cubicBezTo>
                  <a:lnTo>
                    <a:pt x="1714500" y="109538"/>
                  </a:lnTo>
                  <a:cubicBezTo>
                    <a:pt x="1689894" y="114300"/>
                    <a:pt x="1677194" y="112316"/>
                    <a:pt x="1664494" y="116681"/>
                  </a:cubicBezTo>
                  <a:lnTo>
                    <a:pt x="1638300" y="135731"/>
                  </a:lnTo>
                  <a:lnTo>
                    <a:pt x="1604963" y="164306"/>
                  </a:lnTo>
                  <a:cubicBezTo>
                    <a:pt x="1593454" y="177006"/>
                    <a:pt x="1580356" y="211534"/>
                    <a:pt x="1569244" y="211931"/>
                  </a:cubicBezTo>
                  <a:cubicBezTo>
                    <a:pt x="1558132" y="212328"/>
                    <a:pt x="1546226" y="180181"/>
                    <a:pt x="1538288" y="166687"/>
                  </a:cubicBezTo>
                  <a:lnTo>
                    <a:pt x="1514475" y="126206"/>
                  </a:lnTo>
                  <a:cubicBezTo>
                    <a:pt x="1502966" y="118666"/>
                    <a:pt x="1481931" y="125810"/>
                    <a:pt x="1469231" y="121444"/>
                  </a:cubicBezTo>
                  <a:cubicBezTo>
                    <a:pt x="1456531" y="117078"/>
                    <a:pt x="1449387" y="109934"/>
                    <a:pt x="1438275" y="100012"/>
                  </a:cubicBezTo>
                  <a:cubicBezTo>
                    <a:pt x="1427163" y="90090"/>
                    <a:pt x="1414462" y="74612"/>
                    <a:pt x="1402556" y="61912"/>
                  </a:cubicBezTo>
                  <a:lnTo>
                    <a:pt x="1385888" y="28575"/>
                  </a:lnTo>
                  <a:lnTo>
                    <a:pt x="1302544" y="11906"/>
                  </a:lnTo>
                  <a:lnTo>
                    <a:pt x="1202531" y="33337"/>
                  </a:lnTo>
                  <a:lnTo>
                    <a:pt x="1185863" y="59531"/>
                  </a:lnTo>
                  <a:lnTo>
                    <a:pt x="1143000" y="61912"/>
                  </a:lnTo>
                  <a:lnTo>
                    <a:pt x="1114425" y="45243"/>
                  </a:lnTo>
                  <a:lnTo>
                    <a:pt x="1045369" y="2381"/>
                  </a:lnTo>
                  <a:lnTo>
                    <a:pt x="783431" y="0"/>
                  </a:lnTo>
                  <a:cubicBezTo>
                    <a:pt x="724297" y="9525"/>
                    <a:pt x="726282" y="38894"/>
                    <a:pt x="690563" y="59531"/>
                  </a:cubicBezTo>
                  <a:cubicBezTo>
                    <a:pt x="654844" y="80169"/>
                    <a:pt x="600472" y="109538"/>
                    <a:pt x="569119" y="123825"/>
                  </a:cubicBezTo>
                  <a:cubicBezTo>
                    <a:pt x="537766" y="138112"/>
                    <a:pt x="527447" y="137716"/>
                    <a:pt x="502444" y="145256"/>
                  </a:cubicBezTo>
                  <a:cubicBezTo>
                    <a:pt x="477441" y="152796"/>
                    <a:pt x="445691" y="167480"/>
                    <a:pt x="419100" y="169068"/>
                  </a:cubicBezTo>
                  <a:cubicBezTo>
                    <a:pt x="392509" y="170656"/>
                    <a:pt x="363934" y="169862"/>
                    <a:pt x="342900" y="154781"/>
                  </a:cubicBezTo>
                  <a:cubicBezTo>
                    <a:pt x="321866" y="139700"/>
                    <a:pt x="306388" y="97234"/>
                    <a:pt x="292894" y="78581"/>
                  </a:cubicBezTo>
                  <a:cubicBezTo>
                    <a:pt x="279400" y="59928"/>
                    <a:pt x="269875" y="53181"/>
                    <a:pt x="261938" y="42862"/>
                  </a:cubicBezTo>
                  <a:cubicBezTo>
                    <a:pt x="254001" y="32543"/>
                    <a:pt x="255985" y="20637"/>
                    <a:pt x="245269" y="16668"/>
                  </a:cubicBezTo>
                  <a:cubicBezTo>
                    <a:pt x="234553" y="12699"/>
                    <a:pt x="216297" y="17066"/>
                    <a:pt x="197644" y="19050"/>
                  </a:cubicBezTo>
                  <a:cubicBezTo>
                    <a:pt x="178991" y="21035"/>
                    <a:pt x="148431" y="20638"/>
                    <a:pt x="133350" y="28575"/>
                  </a:cubicBezTo>
                  <a:cubicBezTo>
                    <a:pt x="118269" y="36513"/>
                    <a:pt x="118665" y="52388"/>
                    <a:pt x="107156" y="66675"/>
                  </a:cubicBezTo>
                  <a:cubicBezTo>
                    <a:pt x="95647" y="80962"/>
                    <a:pt x="82153" y="99616"/>
                    <a:pt x="64294" y="114300"/>
                  </a:cubicBezTo>
                  <a:lnTo>
                    <a:pt x="0" y="154781"/>
                  </a:lnTo>
                  <a:close/>
                </a:path>
              </a:pathLst>
            </a:custGeom>
            <a:solidFill>
              <a:srgbClr val="FFDD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3FB57E9-EC7E-41B0-8069-00C72936E8FF}"/>
                </a:ext>
              </a:extLst>
            </p:cNvPr>
            <p:cNvSpPr txBox="1"/>
            <p:nvPr/>
          </p:nvSpPr>
          <p:spPr>
            <a:xfrm rot="240000">
              <a:off x="4636585" y="2361716"/>
              <a:ext cx="16151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Kirkwood</a:t>
              </a: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91951879-107A-48C8-90DE-8874022DDA33}"/>
                </a:ext>
              </a:extLst>
            </p:cNvPr>
            <p:cNvSpPr/>
            <p:nvPr/>
          </p:nvSpPr>
          <p:spPr>
            <a:xfrm>
              <a:off x="6365081" y="2574758"/>
              <a:ext cx="762001" cy="247650"/>
            </a:xfrm>
            <a:custGeom>
              <a:avLst/>
              <a:gdLst>
                <a:gd name="connsiteX0" fmla="*/ 0 w 762000"/>
                <a:gd name="connsiteY0" fmla="*/ 30956 h 247650"/>
                <a:gd name="connsiteX1" fmla="*/ 304800 w 762000"/>
                <a:gd name="connsiteY1" fmla="*/ 0 h 247650"/>
                <a:gd name="connsiteX2" fmla="*/ 342900 w 762000"/>
                <a:gd name="connsiteY2" fmla="*/ 47625 h 247650"/>
                <a:gd name="connsiteX3" fmla="*/ 378619 w 762000"/>
                <a:gd name="connsiteY3" fmla="*/ 111919 h 247650"/>
                <a:gd name="connsiteX4" fmla="*/ 411956 w 762000"/>
                <a:gd name="connsiteY4" fmla="*/ 150019 h 247650"/>
                <a:gd name="connsiteX5" fmla="*/ 490537 w 762000"/>
                <a:gd name="connsiteY5" fmla="*/ 138113 h 247650"/>
                <a:gd name="connsiteX6" fmla="*/ 559594 w 762000"/>
                <a:gd name="connsiteY6" fmla="*/ 116681 h 247650"/>
                <a:gd name="connsiteX7" fmla="*/ 659606 w 762000"/>
                <a:gd name="connsiteY7" fmla="*/ 92869 h 247650"/>
                <a:gd name="connsiteX8" fmla="*/ 762000 w 762000"/>
                <a:gd name="connsiteY8" fmla="*/ 107156 h 247650"/>
                <a:gd name="connsiteX9" fmla="*/ 40481 w 762000"/>
                <a:gd name="connsiteY9" fmla="*/ 247650 h 247650"/>
                <a:gd name="connsiteX10" fmla="*/ 0 w 762000"/>
                <a:gd name="connsiteY10" fmla="*/ 30956 h 247650"/>
                <a:gd name="connsiteX0" fmla="*/ 0 w 757238"/>
                <a:gd name="connsiteY0" fmla="*/ 64294 h 247650"/>
                <a:gd name="connsiteX1" fmla="*/ 300038 w 757238"/>
                <a:gd name="connsiteY1" fmla="*/ 0 h 247650"/>
                <a:gd name="connsiteX2" fmla="*/ 338138 w 757238"/>
                <a:gd name="connsiteY2" fmla="*/ 47625 h 247650"/>
                <a:gd name="connsiteX3" fmla="*/ 373857 w 757238"/>
                <a:gd name="connsiteY3" fmla="*/ 111919 h 247650"/>
                <a:gd name="connsiteX4" fmla="*/ 407194 w 757238"/>
                <a:gd name="connsiteY4" fmla="*/ 150019 h 247650"/>
                <a:gd name="connsiteX5" fmla="*/ 485775 w 757238"/>
                <a:gd name="connsiteY5" fmla="*/ 138113 h 247650"/>
                <a:gd name="connsiteX6" fmla="*/ 554832 w 757238"/>
                <a:gd name="connsiteY6" fmla="*/ 116681 h 247650"/>
                <a:gd name="connsiteX7" fmla="*/ 654844 w 757238"/>
                <a:gd name="connsiteY7" fmla="*/ 92869 h 247650"/>
                <a:gd name="connsiteX8" fmla="*/ 757238 w 757238"/>
                <a:gd name="connsiteY8" fmla="*/ 107156 h 247650"/>
                <a:gd name="connsiteX9" fmla="*/ 35719 w 757238"/>
                <a:gd name="connsiteY9" fmla="*/ 247650 h 247650"/>
                <a:gd name="connsiteX10" fmla="*/ 0 w 757238"/>
                <a:gd name="connsiteY10" fmla="*/ 64294 h 247650"/>
                <a:gd name="connsiteX0" fmla="*/ 0 w 762001"/>
                <a:gd name="connsiteY0" fmla="*/ 64294 h 247650"/>
                <a:gd name="connsiteX1" fmla="*/ 300038 w 762001"/>
                <a:gd name="connsiteY1" fmla="*/ 0 h 247650"/>
                <a:gd name="connsiteX2" fmla="*/ 338138 w 762001"/>
                <a:gd name="connsiteY2" fmla="*/ 47625 h 247650"/>
                <a:gd name="connsiteX3" fmla="*/ 373857 w 762001"/>
                <a:gd name="connsiteY3" fmla="*/ 111919 h 247650"/>
                <a:gd name="connsiteX4" fmla="*/ 407194 w 762001"/>
                <a:gd name="connsiteY4" fmla="*/ 150019 h 247650"/>
                <a:gd name="connsiteX5" fmla="*/ 485775 w 762001"/>
                <a:gd name="connsiteY5" fmla="*/ 138113 h 247650"/>
                <a:gd name="connsiteX6" fmla="*/ 554832 w 762001"/>
                <a:gd name="connsiteY6" fmla="*/ 116681 h 247650"/>
                <a:gd name="connsiteX7" fmla="*/ 654844 w 762001"/>
                <a:gd name="connsiteY7" fmla="*/ 92869 h 247650"/>
                <a:gd name="connsiteX8" fmla="*/ 762001 w 762001"/>
                <a:gd name="connsiteY8" fmla="*/ 109537 h 247650"/>
                <a:gd name="connsiteX9" fmla="*/ 35719 w 762001"/>
                <a:gd name="connsiteY9" fmla="*/ 247650 h 247650"/>
                <a:gd name="connsiteX10" fmla="*/ 0 w 762001"/>
                <a:gd name="connsiteY10" fmla="*/ 64294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62001" h="247650">
                  <a:moveTo>
                    <a:pt x="0" y="64294"/>
                  </a:moveTo>
                  <a:lnTo>
                    <a:pt x="300038" y="0"/>
                  </a:lnTo>
                  <a:lnTo>
                    <a:pt x="338138" y="47625"/>
                  </a:lnTo>
                  <a:lnTo>
                    <a:pt x="373857" y="111919"/>
                  </a:lnTo>
                  <a:lnTo>
                    <a:pt x="407194" y="150019"/>
                  </a:lnTo>
                  <a:lnTo>
                    <a:pt x="485775" y="138113"/>
                  </a:lnTo>
                  <a:lnTo>
                    <a:pt x="554832" y="116681"/>
                  </a:lnTo>
                  <a:lnTo>
                    <a:pt x="654844" y="92869"/>
                  </a:lnTo>
                  <a:lnTo>
                    <a:pt x="762001" y="109537"/>
                  </a:lnTo>
                  <a:lnTo>
                    <a:pt x="35719" y="247650"/>
                  </a:lnTo>
                  <a:lnTo>
                    <a:pt x="0" y="64294"/>
                  </a:lnTo>
                  <a:close/>
                </a:path>
              </a:pathLst>
            </a:custGeom>
            <a:solidFill>
              <a:srgbClr val="FFDD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50771AF-9E57-430D-AE34-A4F39B8EB907}"/>
              </a:ext>
            </a:extLst>
          </p:cNvPr>
          <p:cNvGrpSpPr/>
          <p:nvPr/>
        </p:nvGrpSpPr>
        <p:grpSpPr>
          <a:xfrm>
            <a:off x="3817141" y="2509839"/>
            <a:ext cx="3528210" cy="588274"/>
            <a:chOff x="3817141" y="2509839"/>
            <a:chExt cx="3528210" cy="588274"/>
          </a:xfrm>
        </p:grpSpPr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1B744A84-0447-474D-9188-5DEC4DF9646A}"/>
                </a:ext>
              </a:extLst>
            </p:cNvPr>
            <p:cNvSpPr/>
            <p:nvPr/>
          </p:nvSpPr>
          <p:spPr>
            <a:xfrm>
              <a:off x="3817141" y="2509839"/>
              <a:ext cx="2643187" cy="588274"/>
            </a:xfrm>
            <a:custGeom>
              <a:avLst/>
              <a:gdLst>
                <a:gd name="connsiteX0" fmla="*/ 0 w 2643187"/>
                <a:gd name="connsiteY0" fmla="*/ 0 h 483393"/>
                <a:gd name="connsiteX1" fmla="*/ 88106 w 2643187"/>
                <a:gd name="connsiteY1" fmla="*/ 61912 h 483393"/>
                <a:gd name="connsiteX2" fmla="*/ 171450 w 2643187"/>
                <a:gd name="connsiteY2" fmla="*/ 128587 h 483393"/>
                <a:gd name="connsiteX3" fmla="*/ 216693 w 2643187"/>
                <a:gd name="connsiteY3" fmla="*/ 159543 h 483393"/>
                <a:gd name="connsiteX4" fmla="*/ 266700 w 2643187"/>
                <a:gd name="connsiteY4" fmla="*/ 176212 h 483393"/>
                <a:gd name="connsiteX5" fmla="*/ 364331 w 2643187"/>
                <a:gd name="connsiteY5" fmla="*/ 121443 h 483393"/>
                <a:gd name="connsiteX6" fmla="*/ 535781 w 2643187"/>
                <a:gd name="connsiteY6" fmla="*/ 26193 h 483393"/>
                <a:gd name="connsiteX7" fmla="*/ 614362 w 2643187"/>
                <a:gd name="connsiteY7" fmla="*/ 19050 h 483393"/>
                <a:gd name="connsiteX8" fmla="*/ 850106 w 2643187"/>
                <a:gd name="connsiteY8" fmla="*/ 42862 h 483393"/>
                <a:gd name="connsiteX9" fmla="*/ 1031081 w 2643187"/>
                <a:gd name="connsiteY9" fmla="*/ 61912 h 483393"/>
                <a:gd name="connsiteX10" fmla="*/ 2597943 w 2643187"/>
                <a:gd name="connsiteY10" fmla="*/ 166687 h 483393"/>
                <a:gd name="connsiteX11" fmla="*/ 2643187 w 2643187"/>
                <a:gd name="connsiteY11" fmla="*/ 454818 h 483393"/>
                <a:gd name="connsiteX12" fmla="*/ 2536031 w 2643187"/>
                <a:gd name="connsiteY12" fmla="*/ 452437 h 483393"/>
                <a:gd name="connsiteX13" fmla="*/ 2436018 w 2643187"/>
                <a:gd name="connsiteY13" fmla="*/ 447675 h 483393"/>
                <a:gd name="connsiteX14" fmla="*/ 2371725 w 2643187"/>
                <a:gd name="connsiteY14" fmla="*/ 481012 h 483393"/>
                <a:gd name="connsiteX15" fmla="*/ 2262187 w 2643187"/>
                <a:gd name="connsiteY15" fmla="*/ 483393 h 483393"/>
                <a:gd name="connsiteX16" fmla="*/ 2200275 w 2643187"/>
                <a:gd name="connsiteY16" fmla="*/ 459581 h 483393"/>
                <a:gd name="connsiteX17" fmla="*/ 2133600 w 2643187"/>
                <a:gd name="connsiteY17" fmla="*/ 435768 h 483393"/>
                <a:gd name="connsiteX18" fmla="*/ 2090737 w 2643187"/>
                <a:gd name="connsiteY18" fmla="*/ 404812 h 483393"/>
                <a:gd name="connsiteX19" fmla="*/ 2012156 w 2643187"/>
                <a:gd name="connsiteY19" fmla="*/ 404812 h 483393"/>
                <a:gd name="connsiteX20" fmla="*/ 1924050 w 2643187"/>
                <a:gd name="connsiteY20" fmla="*/ 404812 h 483393"/>
                <a:gd name="connsiteX21" fmla="*/ 1852612 w 2643187"/>
                <a:gd name="connsiteY21" fmla="*/ 409575 h 483393"/>
                <a:gd name="connsiteX22" fmla="*/ 1752600 w 2643187"/>
                <a:gd name="connsiteY22" fmla="*/ 426243 h 483393"/>
                <a:gd name="connsiteX23" fmla="*/ 1607343 w 2643187"/>
                <a:gd name="connsiteY23" fmla="*/ 421481 h 483393"/>
                <a:gd name="connsiteX24" fmla="*/ 1519237 w 2643187"/>
                <a:gd name="connsiteY24" fmla="*/ 381000 h 483393"/>
                <a:gd name="connsiteX25" fmla="*/ 1464468 w 2643187"/>
                <a:gd name="connsiteY25" fmla="*/ 321468 h 483393"/>
                <a:gd name="connsiteX26" fmla="*/ 1366837 w 2643187"/>
                <a:gd name="connsiteY26" fmla="*/ 307181 h 483393"/>
                <a:gd name="connsiteX27" fmla="*/ 1276350 w 2643187"/>
                <a:gd name="connsiteY27" fmla="*/ 323850 h 483393"/>
                <a:gd name="connsiteX28" fmla="*/ 1197768 w 2643187"/>
                <a:gd name="connsiteY28" fmla="*/ 361950 h 483393"/>
                <a:gd name="connsiteX29" fmla="*/ 1100137 w 2643187"/>
                <a:gd name="connsiteY29" fmla="*/ 381000 h 483393"/>
                <a:gd name="connsiteX30" fmla="*/ 978693 w 2643187"/>
                <a:gd name="connsiteY30" fmla="*/ 373856 h 483393"/>
                <a:gd name="connsiteX31" fmla="*/ 900112 w 2643187"/>
                <a:gd name="connsiteY31" fmla="*/ 330993 h 483393"/>
                <a:gd name="connsiteX32" fmla="*/ 828675 w 2643187"/>
                <a:gd name="connsiteY32" fmla="*/ 285750 h 483393"/>
                <a:gd name="connsiteX33" fmla="*/ 802481 w 2643187"/>
                <a:gd name="connsiteY33" fmla="*/ 280987 h 483393"/>
                <a:gd name="connsiteX34" fmla="*/ 747712 w 2643187"/>
                <a:gd name="connsiteY34" fmla="*/ 271462 h 483393"/>
                <a:gd name="connsiteX35" fmla="*/ 700087 w 2643187"/>
                <a:gd name="connsiteY35" fmla="*/ 261937 h 483393"/>
                <a:gd name="connsiteX36" fmla="*/ 621506 w 2643187"/>
                <a:gd name="connsiteY36" fmla="*/ 261937 h 483393"/>
                <a:gd name="connsiteX37" fmla="*/ 469106 w 2643187"/>
                <a:gd name="connsiteY37" fmla="*/ 347662 h 483393"/>
                <a:gd name="connsiteX38" fmla="*/ 385762 w 2643187"/>
                <a:gd name="connsiteY38" fmla="*/ 419100 h 483393"/>
                <a:gd name="connsiteX39" fmla="*/ 280987 w 2643187"/>
                <a:gd name="connsiteY39" fmla="*/ 388143 h 483393"/>
                <a:gd name="connsiteX40" fmla="*/ 214312 w 2643187"/>
                <a:gd name="connsiteY40" fmla="*/ 359568 h 483393"/>
                <a:gd name="connsiteX41" fmla="*/ 140493 w 2643187"/>
                <a:gd name="connsiteY41" fmla="*/ 376237 h 483393"/>
                <a:gd name="connsiteX42" fmla="*/ 21431 w 2643187"/>
                <a:gd name="connsiteY42" fmla="*/ 438150 h 483393"/>
                <a:gd name="connsiteX43" fmla="*/ 0 w 2643187"/>
                <a:gd name="connsiteY43" fmla="*/ 0 h 483393"/>
                <a:gd name="connsiteX0" fmla="*/ 0 w 2643187"/>
                <a:gd name="connsiteY0" fmla="*/ 0 h 483393"/>
                <a:gd name="connsiteX1" fmla="*/ 88106 w 2643187"/>
                <a:gd name="connsiteY1" fmla="*/ 61912 h 483393"/>
                <a:gd name="connsiteX2" fmla="*/ 171450 w 2643187"/>
                <a:gd name="connsiteY2" fmla="*/ 128587 h 483393"/>
                <a:gd name="connsiteX3" fmla="*/ 216693 w 2643187"/>
                <a:gd name="connsiteY3" fmla="*/ 159543 h 483393"/>
                <a:gd name="connsiteX4" fmla="*/ 266700 w 2643187"/>
                <a:gd name="connsiteY4" fmla="*/ 176212 h 483393"/>
                <a:gd name="connsiteX5" fmla="*/ 364331 w 2643187"/>
                <a:gd name="connsiteY5" fmla="*/ 121443 h 483393"/>
                <a:gd name="connsiteX6" fmla="*/ 535781 w 2643187"/>
                <a:gd name="connsiteY6" fmla="*/ 26193 h 483393"/>
                <a:gd name="connsiteX7" fmla="*/ 614362 w 2643187"/>
                <a:gd name="connsiteY7" fmla="*/ 19050 h 483393"/>
                <a:gd name="connsiteX8" fmla="*/ 850106 w 2643187"/>
                <a:gd name="connsiteY8" fmla="*/ 42862 h 483393"/>
                <a:gd name="connsiteX9" fmla="*/ 1031081 w 2643187"/>
                <a:gd name="connsiteY9" fmla="*/ 61912 h 483393"/>
                <a:gd name="connsiteX10" fmla="*/ 2597943 w 2643187"/>
                <a:gd name="connsiteY10" fmla="*/ 166687 h 483393"/>
                <a:gd name="connsiteX11" fmla="*/ 2643187 w 2643187"/>
                <a:gd name="connsiteY11" fmla="*/ 454818 h 483393"/>
                <a:gd name="connsiteX12" fmla="*/ 2536031 w 2643187"/>
                <a:gd name="connsiteY12" fmla="*/ 452437 h 483393"/>
                <a:gd name="connsiteX13" fmla="*/ 2436018 w 2643187"/>
                <a:gd name="connsiteY13" fmla="*/ 447675 h 483393"/>
                <a:gd name="connsiteX14" fmla="*/ 2371725 w 2643187"/>
                <a:gd name="connsiteY14" fmla="*/ 481012 h 483393"/>
                <a:gd name="connsiteX15" fmla="*/ 2262187 w 2643187"/>
                <a:gd name="connsiteY15" fmla="*/ 483393 h 483393"/>
                <a:gd name="connsiteX16" fmla="*/ 2200275 w 2643187"/>
                <a:gd name="connsiteY16" fmla="*/ 459581 h 483393"/>
                <a:gd name="connsiteX17" fmla="*/ 2133600 w 2643187"/>
                <a:gd name="connsiteY17" fmla="*/ 435768 h 483393"/>
                <a:gd name="connsiteX18" fmla="*/ 2090737 w 2643187"/>
                <a:gd name="connsiteY18" fmla="*/ 404812 h 483393"/>
                <a:gd name="connsiteX19" fmla="*/ 2012156 w 2643187"/>
                <a:gd name="connsiteY19" fmla="*/ 404812 h 483393"/>
                <a:gd name="connsiteX20" fmla="*/ 1924050 w 2643187"/>
                <a:gd name="connsiteY20" fmla="*/ 404812 h 483393"/>
                <a:gd name="connsiteX21" fmla="*/ 1852612 w 2643187"/>
                <a:gd name="connsiteY21" fmla="*/ 409575 h 483393"/>
                <a:gd name="connsiteX22" fmla="*/ 1752600 w 2643187"/>
                <a:gd name="connsiteY22" fmla="*/ 426243 h 483393"/>
                <a:gd name="connsiteX23" fmla="*/ 1607343 w 2643187"/>
                <a:gd name="connsiteY23" fmla="*/ 421481 h 483393"/>
                <a:gd name="connsiteX24" fmla="*/ 1519237 w 2643187"/>
                <a:gd name="connsiteY24" fmla="*/ 381000 h 483393"/>
                <a:gd name="connsiteX25" fmla="*/ 1464468 w 2643187"/>
                <a:gd name="connsiteY25" fmla="*/ 321468 h 483393"/>
                <a:gd name="connsiteX26" fmla="*/ 1366837 w 2643187"/>
                <a:gd name="connsiteY26" fmla="*/ 307181 h 483393"/>
                <a:gd name="connsiteX27" fmla="*/ 1276350 w 2643187"/>
                <a:gd name="connsiteY27" fmla="*/ 323850 h 483393"/>
                <a:gd name="connsiteX28" fmla="*/ 1197768 w 2643187"/>
                <a:gd name="connsiteY28" fmla="*/ 361950 h 483393"/>
                <a:gd name="connsiteX29" fmla="*/ 1100137 w 2643187"/>
                <a:gd name="connsiteY29" fmla="*/ 381000 h 483393"/>
                <a:gd name="connsiteX30" fmla="*/ 978693 w 2643187"/>
                <a:gd name="connsiteY30" fmla="*/ 373856 h 483393"/>
                <a:gd name="connsiteX31" fmla="*/ 900112 w 2643187"/>
                <a:gd name="connsiteY31" fmla="*/ 330993 h 483393"/>
                <a:gd name="connsiteX32" fmla="*/ 828675 w 2643187"/>
                <a:gd name="connsiteY32" fmla="*/ 285750 h 483393"/>
                <a:gd name="connsiteX33" fmla="*/ 802481 w 2643187"/>
                <a:gd name="connsiteY33" fmla="*/ 280987 h 483393"/>
                <a:gd name="connsiteX34" fmla="*/ 747712 w 2643187"/>
                <a:gd name="connsiteY34" fmla="*/ 271462 h 483393"/>
                <a:gd name="connsiteX35" fmla="*/ 700087 w 2643187"/>
                <a:gd name="connsiteY35" fmla="*/ 261937 h 483393"/>
                <a:gd name="connsiteX36" fmla="*/ 621506 w 2643187"/>
                <a:gd name="connsiteY36" fmla="*/ 261937 h 483393"/>
                <a:gd name="connsiteX37" fmla="*/ 469106 w 2643187"/>
                <a:gd name="connsiteY37" fmla="*/ 347662 h 483393"/>
                <a:gd name="connsiteX38" fmla="*/ 378618 w 2643187"/>
                <a:gd name="connsiteY38" fmla="*/ 347663 h 483393"/>
                <a:gd name="connsiteX39" fmla="*/ 280987 w 2643187"/>
                <a:gd name="connsiteY39" fmla="*/ 388143 h 483393"/>
                <a:gd name="connsiteX40" fmla="*/ 214312 w 2643187"/>
                <a:gd name="connsiteY40" fmla="*/ 359568 h 483393"/>
                <a:gd name="connsiteX41" fmla="*/ 140493 w 2643187"/>
                <a:gd name="connsiteY41" fmla="*/ 376237 h 483393"/>
                <a:gd name="connsiteX42" fmla="*/ 21431 w 2643187"/>
                <a:gd name="connsiteY42" fmla="*/ 438150 h 483393"/>
                <a:gd name="connsiteX43" fmla="*/ 0 w 2643187"/>
                <a:gd name="connsiteY43" fmla="*/ 0 h 483393"/>
                <a:gd name="connsiteX0" fmla="*/ 0 w 2643187"/>
                <a:gd name="connsiteY0" fmla="*/ 0 h 483393"/>
                <a:gd name="connsiteX1" fmla="*/ 88106 w 2643187"/>
                <a:gd name="connsiteY1" fmla="*/ 61912 h 483393"/>
                <a:gd name="connsiteX2" fmla="*/ 171450 w 2643187"/>
                <a:gd name="connsiteY2" fmla="*/ 128587 h 483393"/>
                <a:gd name="connsiteX3" fmla="*/ 216693 w 2643187"/>
                <a:gd name="connsiteY3" fmla="*/ 159543 h 483393"/>
                <a:gd name="connsiteX4" fmla="*/ 266700 w 2643187"/>
                <a:gd name="connsiteY4" fmla="*/ 176212 h 483393"/>
                <a:gd name="connsiteX5" fmla="*/ 364331 w 2643187"/>
                <a:gd name="connsiteY5" fmla="*/ 121443 h 483393"/>
                <a:gd name="connsiteX6" fmla="*/ 535781 w 2643187"/>
                <a:gd name="connsiteY6" fmla="*/ 26193 h 483393"/>
                <a:gd name="connsiteX7" fmla="*/ 614362 w 2643187"/>
                <a:gd name="connsiteY7" fmla="*/ 19050 h 483393"/>
                <a:gd name="connsiteX8" fmla="*/ 850106 w 2643187"/>
                <a:gd name="connsiteY8" fmla="*/ 42862 h 483393"/>
                <a:gd name="connsiteX9" fmla="*/ 1031081 w 2643187"/>
                <a:gd name="connsiteY9" fmla="*/ 61912 h 483393"/>
                <a:gd name="connsiteX10" fmla="*/ 2597943 w 2643187"/>
                <a:gd name="connsiteY10" fmla="*/ 166687 h 483393"/>
                <a:gd name="connsiteX11" fmla="*/ 2643187 w 2643187"/>
                <a:gd name="connsiteY11" fmla="*/ 454818 h 483393"/>
                <a:gd name="connsiteX12" fmla="*/ 2536031 w 2643187"/>
                <a:gd name="connsiteY12" fmla="*/ 452437 h 483393"/>
                <a:gd name="connsiteX13" fmla="*/ 2436018 w 2643187"/>
                <a:gd name="connsiteY13" fmla="*/ 447675 h 483393"/>
                <a:gd name="connsiteX14" fmla="*/ 2371725 w 2643187"/>
                <a:gd name="connsiteY14" fmla="*/ 481012 h 483393"/>
                <a:gd name="connsiteX15" fmla="*/ 2262187 w 2643187"/>
                <a:gd name="connsiteY15" fmla="*/ 483393 h 483393"/>
                <a:gd name="connsiteX16" fmla="*/ 2200275 w 2643187"/>
                <a:gd name="connsiteY16" fmla="*/ 459581 h 483393"/>
                <a:gd name="connsiteX17" fmla="*/ 2133600 w 2643187"/>
                <a:gd name="connsiteY17" fmla="*/ 435768 h 483393"/>
                <a:gd name="connsiteX18" fmla="*/ 2090737 w 2643187"/>
                <a:gd name="connsiteY18" fmla="*/ 404812 h 483393"/>
                <a:gd name="connsiteX19" fmla="*/ 2012156 w 2643187"/>
                <a:gd name="connsiteY19" fmla="*/ 404812 h 483393"/>
                <a:gd name="connsiteX20" fmla="*/ 1924050 w 2643187"/>
                <a:gd name="connsiteY20" fmla="*/ 404812 h 483393"/>
                <a:gd name="connsiteX21" fmla="*/ 1852612 w 2643187"/>
                <a:gd name="connsiteY21" fmla="*/ 409575 h 483393"/>
                <a:gd name="connsiteX22" fmla="*/ 1752600 w 2643187"/>
                <a:gd name="connsiteY22" fmla="*/ 426243 h 483393"/>
                <a:gd name="connsiteX23" fmla="*/ 1607343 w 2643187"/>
                <a:gd name="connsiteY23" fmla="*/ 421481 h 483393"/>
                <a:gd name="connsiteX24" fmla="*/ 1519237 w 2643187"/>
                <a:gd name="connsiteY24" fmla="*/ 381000 h 483393"/>
                <a:gd name="connsiteX25" fmla="*/ 1464468 w 2643187"/>
                <a:gd name="connsiteY25" fmla="*/ 321468 h 483393"/>
                <a:gd name="connsiteX26" fmla="*/ 1366837 w 2643187"/>
                <a:gd name="connsiteY26" fmla="*/ 307181 h 483393"/>
                <a:gd name="connsiteX27" fmla="*/ 1276350 w 2643187"/>
                <a:gd name="connsiteY27" fmla="*/ 323850 h 483393"/>
                <a:gd name="connsiteX28" fmla="*/ 1197768 w 2643187"/>
                <a:gd name="connsiteY28" fmla="*/ 361950 h 483393"/>
                <a:gd name="connsiteX29" fmla="*/ 1100137 w 2643187"/>
                <a:gd name="connsiteY29" fmla="*/ 381000 h 483393"/>
                <a:gd name="connsiteX30" fmla="*/ 978693 w 2643187"/>
                <a:gd name="connsiteY30" fmla="*/ 373856 h 483393"/>
                <a:gd name="connsiteX31" fmla="*/ 900112 w 2643187"/>
                <a:gd name="connsiteY31" fmla="*/ 330993 h 483393"/>
                <a:gd name="connsiteX32" fmla="*/ 828675 w 2643187"/>
                <a:gd name="connsiteY32" fmla="*/ 285750 h 483393"/>
                <a:gd name="connsiteX33" fmla="*/ 802481 w 2643187"/>
                <a:gd name="connsiteY33" fmla="*/ 280987 h 483393"/>
                <a:gd name="connsiteX34" fmla="*/ 747712 w 2643187"/>
                <a:gd name="connsiteY34" fmla="*/ 271462 h 483393"/>
                <a:gd name="connsiteX35" fmla="*/ 700087 w 2643187"/>
                <a:gd name="connsiteY35" fmla="*/ 261937 h 483393"/>
                <a:gd name="connsiteX36" fmla="*/ 621506 w 2643187"/>
                <a:gd name="connsiteY36" fmla="*/ 261937 h 483393"/>
                <a:gd name="connsiteX37" fmla="*/ 469106 w 2643187"/>
                <a:gd name="connsiteY37" fmla="*/ 347662 h 483393"/>
                <a:gd name="connsiteX38" fmla="*/ 378618 w 2643187"/>
                <a:gd name="connsiteY38" fmla="*/ 347663 h 483393"/>
                <a:gd name="connsiteX39" fmla="*/ 280987 w 2643187"/>
                <a:gd name="connsiteY39" fmla="*/ 388143 h 483393"/>
                <a:gd name="connsiteX40" fmla="*/ 214312 w 2643187"/>
                <a:gd name="connsiteY40" fmla="*/ 359568 h 483393"/>
                <a:gd name="connsiteX41" fmla="*/ 97631 w 2643187"/>
                <a:gd name="connsiteY41" fmla="*/ 304799 h 483393"/>
                <a:gd name="connsiteX42" fmla="*/ 21431 w 2643187"/>
                <a:gd name="connsiteY42" fmla="*/ 438150 h 483393"/>
                <a:gd name="connsiteX43" fmla="*/ 0 w 2643187"/>
                <a:gd name="connsiteY43" fmla="*/ 0 h 483393"/>
                <a:gd name="connsiteX0" fmla="*/ 0 w 2643187"/>
                <a:gd name="connsiteY0" fmla="*/ 0 h 483393"/>
                <a:gd name="connsiteX1" fmla="*/ 88106 w 2643187"/>
                <a:gd name="connsiteY1" fmla="*/ 61912 h 483393"/>
                <a:gd name="connsiteX2" fmla="*/ 171450 w 2643187"/>
                <a:gd name="connsiteY2" fmla="*/ 128587 h 483393"/>
                <a:gd name="connsiteX3" fmla="*/ 216693 w 2643187"/>
                <a:gd name="connsiteY3" fmla="*/ 159543 h 483393"/>
                <a:gd name="connsiteX4" fmla="*/ 266700 w 2643187"/>
                <a:gd name="connsiteY4" fmla="*/ 176212 h 483393"/>
                <a:gd name="connsiteX5" fmla="*/ 364331 w 2643187"/>
                <a:gd name="connsiteY5" fmla="*/ 121443 h 483393"/>
                <a:gd name="connsiteX6" fmla="*/ 535781 w 2643187"/>
                <a:gd name="connsiteY6" fmla="*/ 26193 h 483393"/>
                <a:gd name="connsiteX7" fmla="*/ 614362 w 2643187"/>
                <a:gd name="connsiteY7" fmla="*/ 19050 h 483393"/>
                <a:gd name="connsiteX8" fmla="*/ 850106 w 2643187"/>
                <a:gd name="connsiteY8" fmla="*/ 42862 h 483393"/>
                <a:gd name="connsiteX9" fmla="*/ 1031081 w 2643187"/>
                <a:gd name="connsiteY9" fmla="*/ 61912 h 483393"/>
                <a:gd name="connsiteX10" fmla="*/ 2597943 w 2643187"/>
                <a:gd name="connsiteY10" fmla="*/ 166687 h 483393"/>
                <a:gd name="connsiteX11" fmla="*/ 2643187 w 2643187"/>
                <a:gd name="connsiteY11" fmla="*/ 454818 h 483393"/>
                <a:gd name="connsiteX12" fmla="*/ 2536031 w 2643187"/>
                <a:gd name="connsiteY12" fmla="*/ 452437 h 483393"/>
                <a:gd name="connsiteX13" fmla="*/ 2436018 w 2643187"/>
                <a:gd name="connsiteY13" fmla="*/ 447675 h 483393"/>
                <a:gd name="connsiteX14" fmla="*/ 2371725 w 2643187"/>
                <a:gd name="connsiteY14" fmla="*/ 481012 h 483393"/>
                <a:gd name="connsiteX15" fmla="*/ 2262187 w 2643187"/>
                <a:gd name="connsiteY15" fmla="*/ 483393 h 483393"/>
                <a:gd name="connsiteX16" fmla="*/ 2200275 w 2643187"/>
                <a:gd name="connsiteY16" fmla="*/ 459581 h 483393"/>
                <a:gd name="connsiteX17" fmla="*/ 2133600 w 2643187"/>
                <a:gd name="connsiteY17" fmla="*/ 435768 h 483393"/>
                <a:gd name="connsiteX18" fmla="*/ 2090737 w 2643187"/>
                <a:gd name="connsiteY18" fmla="*/ 404812 h 483393"/>
                <a:gd name="connsiteX19" fmla="*/ 2012156 w 2643187"/>
                <a:gd name="connsiteY19" fmla="*/ 404812 h 483393"/>
                <a:gd name="connsiteX20" fmla="*/ 1924050 w 2643187"/>
                <a:gd name="connsiteY20" fmla="*/ 404812 h 483393"/>
                <a:gd name="connsiteX21" fmla="*/ 1852612 w 2643187"/>
                <a:gd name="connsiteY21" fmla="*/ 409575 h 483393"/>
                <a:gd name="connsiteX22" fmla="*/ 1752600 w 2643187"/>
                <a:gd name="connsiteY22" fmla="*/ 426243 h 483393"/>
                <a:gd name="connsiteX23" fmla="*/ 1607343 w 2643187"/>
                <a:gd name="connsiteY23" fmla="*/ 421481 h 483393"/>
                <a:gd name="connsiteX24" fmla="*/ 1519237 w 2643187"/>
                <a:gd name="connsiteY24" fmla="*/ 381000 h 483393"/>
                <a:gd name="connsiteX25" fmla="*/ 1464468 w 2643187"/>
                <a:gd name="connsiteY25" fmla="*/ 321468 h 483393"/>
                <a:gd name="connsiteX26" fmla="*/ 1366837 w 2643187"/>
                <a:gd name="connsiteY26" fmla="*/ 307181 h 483393"/>
                <a:gd name="connsiteX27" fmla="*/ 1276350 w 2643187"/>
                <a:gd name="connsiteY27" fmla="*/ 323850 h 483393"/>
                <a:gd name="connsiteX28" fmla="*/ 1197768 w 2643187"/>
                <a:gd name="connsiteY28" fmla="*/ 361950 h 483393"/>
                <a:gd name="connsiteX29" fmla="*/ 1100137 w 2643187"/>
                <a:gd name="connsiteY29" fmla="*/ 381000 h 483393"/>
                <a:gd name="connsiteX30" fmla="*/ 978693 w 2643187"/>
                <a:gd name="connsiteY30" fmla="*/ 373856 h 483393"/>
                <a:gd name="connsiteX31" fmla="*/ 900112 w 2643187"/>
                <a:gd name="connsiteY31" fmla="*/ 330993 h 483393"/>
                <a:gd name="connsiteX32" fmla="*/ 828675 w 2643187"/>
                <a:gd name="connsiteY32" fmla="*/ 285750 h 483393"/>
                <a:gd name="connsiteX33" fmla="*/ 802481 w 2643187"/>
                <a:gd name="connsiteY33" fmla="*/ 280987 h 483393"/>
                <a:gd name="connsiteX34" fmla="*/ 747712 w 2643187"/>
                <a:gd name="connsiteY34" fmla="*/ 271462 h 483393"/>
                <a:gd name="connsiteX35" fmla="*/ 700087 w 2643187"/>
                <a:gd name="connsiteY35" fmla="*/ 261937 h 483393"/>
                <a:gd name="connsiteX36" fmla="*/ 621506 w 2643187"/>
                <a:gd name="connsiteY36" fmla="*/ 261937 h 483393"/>
                <a:gd name="connsiteX37" fmla="*/ 469106 w 2643187"/>
                <a:gd name="connsiteY37" fmla="*/ 347662 h 483393"/>
                <a:gd name="connsiteX38" fmla="*/ 378618 w 2643187"/>
                <a:gd name="connsiteY38" fmla="*/ 347663 h 483393"/>
                <a:gd name="connsiteX39" fmla="*/ 280987 w 2643187"/>
                <a:gd name="connsiteY39" fmla="*/ 388143 h 483393"/>
                <a:gd name="connsiteX40" fmla="*/ 228599 w 2643187"/>
                <a:gd name="connsiteY40" fmla="*/ 335755 h 483393"/>
                <a:gd name="connsiteX41" fmla="*/ 97631 w 2643187"/>
                <a:gd name="connsiteY41" fmla="*/ 304799 h 483393"/>
                <a:gd name="connsiteX42" fmla="*/ 21431 w 2643187"/>
                <a:gd name="connsiteY42" fmla="*/ 438150 h 483393"/>
                <a:gd name="connsiteX43" fmla="*/ 0 w 2643187"/>
                <a:gd name="connsiteY43" fmla="*/ 0 h 483393"/>
                <a:gd name="connsiteX0" fmla="*/ 0 w 2643187"/>
                <a:gd name="connsiteY0" fmla="*/ 0 h 483393"/>
                <a:gd name="connsiteX1" fmla="*/ 88106 w 2643187"/>
                <a:gd name="connsiteY1" fmla="*/ 61912 h 483393"/>
                <a:gd name="connsiteX2" fmla="*/ 171450 w 2643187"/>
                <a:gd name="connsiteY2" fmla="*/ 128587 h 483393"/>
                <a:gd name="connsiteX3" fmla="*/ 216693 w 2643187"/>
                <a:gd name="connsiteY3" fmla="*/ 159543 h 483393"/>
                <a:gd name="connsiteX4" fmla="*/ 266700 w 2643187"/>
                <a:gd name="connsiteY4" fmla="*/ 176212 h 483393"/>
                <a:gd name="connsiteX5" fmla="*/ 364331 w 2643187"/>
                <a:gd name="connsiteY5" fmla="*/ 121443 h 483393"/>
                <a:gd name="connsiteX6" fmla="*/ 535781 w 2643187"/>
                <a:gd name="connsiteY6" fmla="*/ 26193 h 483393"/>
                <a:gd name="connsiteX7" fmla="*/ 614362 w 2643187"/>
                <a:gd name="connsiteY7" fmla="*/ 19050 h 483393"/>
                <a:gd name="connsiteX8" fmla="*/ 850106 w 2643187"/>
                <a:gd name="connsiteY8" fmla="*/ 42862 h 483393"/>
                <a:gd name="connsiteX9" fmla="*/ 1031081 w 2643187"/>
                <a:gd name="connsiteY9" fmla="*/ 61912 h 483393"/>
                <a:gd name="connsiteX10" fmla="*/ 2597943 w 2643187"/>
                <a:gd name="connsiteY10" fmla="*/ 166687 h 483393"/>
                <a:gd name="connsiteX11" fmla="*/ 2643187 w 2643187"/>
                <a:gd name="connsiteY11" fmla="*/ 454818 h 483393"/>
                <a:gd name="connsiteX12" fmla="*/ 2536031 w 2643187"/>
                <a:gd name="connsiteY12" fmla="*/ 452437 h 483393"/>
                <a:gd name="connsiteX13" fmla="*/ 2436018 w 2643187"/>
                <a:gd name="connsiteY13" fmla="*/ 447675 h 483393"/>
                <a:gd name="connsiteX14" fmla="*/ 2371725 w 2643187"/>
                <a:gd name="connsiteY14" fmla="*/ 481012 h 483393"/>
                <a:gd name="connsiteX15" fmla="*/ 2262187 w 2643187"/>
                <a:gd name="connsiteY15" fmla="*/ 483393 h 483393"/>
                <a:gd name="connsiteX16" fmla="*/ 2200275 w 2643187"/>
                <a:gd name="connsiteY16" fmla="*/ 459581 h 483393"/>
                <a:gd name="connsiteX17" fmla="*/ 2133600 w 2643187"/>
                <a:gd name="connsiteY17" fmla="*/ 435768 h 483393"/>
                <a:gd name="connsiteX18" fmla="*/ 2090737 w 2643187"/>
                <a:gd name="connsiteY18" fmla="*/ 404812 h 483393"/>
                <a:gd name="connsiteX19" fmla="*/ 2012156 w 2643187"/>
                <a:gd name="connsiteY19" fmla="*/ 404812 h 483393"/>
                <a:gd name="connsiteX20" fmla="*/ 1924050 w 2643187"/>
                <a:gd name="connsiteY20" fmla="*/ 404812 h 483393"/>
                <a:gd name="connsiteX21" fmla="*/ 1852612 w 2643187"/>
                <a:gd name="connsiteY21" fmla="*/ 409575 h 483393"/>
                <a:gd name="connsiteX22" fmla="*/ 1752600 w 2643187"/>
                <a:gd name="connsiteY22" fmla="*/ 426243 h 483393"/>
                <a:gd name="connsiteX23" fmla="*/ 1607343 w 2643187"/>
                <a:gd name="connsiteY23" fmla="*/ 421481 h 483393"/>
                <a:gd name="connsiteX24" fmla="*/ 1519237 w 2643187"/>
                <a:gd name="connsiteY24" fmla="*/ 381000 h 483393"/>
                <a:gd name="connsiteX25" fmla="*/ 1464468 w 2643187"/>
                <a:gd name="connsiteY25" fmla="*/ 321468 h 483393"/>
                <a:gd name="connsiteX26" fmla="*/ 1366837 w 2643187"/>
                <a:gd name="connsiteY26" fmla="*/ 307181 h 483393"/>
                <a:gd name="connsiteX27" fmla="*/ 1276350 w 2643187"/>
                <a:gd name="connsiteY27" fmla="*/ 323850 h 483393"/>
                <a:gd name="connsiteX28" fmla="*/ 1197768 w 2643187"/>
                <a:gd name="connsiteY28" fmla="*/ 361950 h 483393"/>
                <a:gd name="connsiteX29" fmla="*/ 1100137 w 2643187"/>
                <a:gd name="connsiteY29" fmla="*/ 381000 h 483393"/>
                <a:gd name="connsiteX30" fmla="*/ 978693 w 2643187"/>
                <a:gd name="connsiteY30" fmla="*/ 373856 h 483393"/>
                <a:gd name="connsiteX31" fmla="*/ 900112 w 2643187"/>
                <a:gd name="connsiteY31" fmla="*/ 330993 h 483393"/>
                <a:gd name="connsiteX32" fmla="*/ 828675 w 2643187"/>
                <a:gd name="connsiteY32" fmla="*/ 285750 h 483393"/>
                <a:gd name="connsiteX33" fmla="*/ 802481 w 2643187"/>
                <a:gd name="connsiteY33" fmla="*/ 280987 h 483393"/>
                <a:gd name="connsiteX34" fmla="*/ 747712 w 2643187"/>
                <a:gd name="connsiteY34" fmla="*/ 271462 h 483393"/>
                <a:gd name="connsiteX35" fmla="*/ 700087 w 2643187"/>
                <a:gd name="connsiteY35" fmla="*/ 261937 h 483393"/>
                <a:gd name="connsiteX36" fmla="*/ 621506 w 2643187"/>
                <a:gd name="connsiteY36" fmla="*/ 261937 h 483393"/>
                <a:gd name="connsiteX37" fmla="*/ 469106 w 2643187"/>
                <a:gd name="connsiteY37" fmla="*/ 347662 h 483393"/>
                <a:gd name="connsiteX38" fmla="*/ 378618 w 2643187"/>
                <a:gd name="connsiteY38" fmla="*/ 347663 h 483393"/>
                <a:gd name="connsiteX39" fmla="*/ 292893 w 2643187"/>
                <a:gd name="connsiteY39" fmla="*/ 407193 h 483393"/>
                <a:gd name="connsiteX40" fmla="*/ 228599 w 2643187"/>
                <a:gd name="connsiteY40" fmla="*/ 335755 h 483393"/>
                <a:gd name="connsiteX41" fmla="*/ 97631 w 2643187"/>
                <a:gd name="connsiteY41" fmla="*/ 304799 h 483393"/>
                <a:gd name="connsiteX42" fmla="*/ 21431 w 2643187"/>
                <a:gd name="connsiteY42" fmla="*/ 438150 h 483393"/>
                <a:gd name="connsiteX43" fmla="*/ 0 w 2643187"/>
                <a:gd name="connsiteY43" fmla="*/ 0 h 483393"/>
                <a:gd name="connsiteX0" fmla="*/ 0 w 2643187"/>
                <a:gd name="connsiteY0" fmla="*/ 0 h 483393"/>
                <a:gd name="connsiteX1" fmla="*/ 88106 w 2643187"/>
                <a:gd name="connsiteY1" fmla="*/ 61912 h 483393"/>
                <a:gd name="connsiteX2" fmla="*/ 171450 w 2643187"/>
                <a:gd name="connsiteY2" fmla="*/ 128587 h 483393"/>
                <a:gd name="connsiteX3" fmla="*/ 216693 w 2643187"/>
                <a:gd name="connsiteY3" fmla="*/ 159543 h 483393"/>
                <a:gd name="connsiteX4" fmla="*/ 266700 w 2643187"/>
                <a:gd name="connsiteY4" fmla="*/ 176212 h 483393"/>
                <a:gd name="connsiteX5" fmla="*/ 364331 w 2643187"/>
                <a:gd name="connsiteY5" fmla="*/ 121443 h 483393"/>
                <a:gd name="connsiteX6" fmla="*/ 535781 w 2643187"/>
                <a:gd name="connsiteY6" fmla="*/ 26193 h 483393"/>
                <a:gd name="connsiteX7" fmla="*/ 614362 w 2643187"/>
                <a:gd name="connsiteY7" fmla="*/ 19050 h 483393"/>
                <a:gd name="connsiteX8" fmla="*/ 850106 w 2643187"/>
                <a:gd name="connsiteY8" fmla="*/ 42862 h 483393"/>
                <a:gd name="connsiteX9" fmla="*/ 1031081 w 2643187"/>
                <a:gd name="connsiteY9" fmla="*/ 61912 h 483393"/>
                <a:gd name="connsiteX10" fmla="*/ 2597943 w 2643187"/>
                <a:gd name="connsiteY10" fmla="*/ 166687 h 483393"/>
                <a:gd name="connsiteX11" fmla="*/ 2643187 w 2643187"/>
                <a:gd name="connsiteY11" fmla="*/ 454818 h 483393"/>
                <a:gd name="connsiteX12" fmla="*/ 2536031 w 2643187"/>
                <a:gd name="connsiteY12" fmla="*/ 452437 h 483393"/>
                <a:gd name="connsiteX13" fmla="*/ 2436018 w 2643187"/>
                <a:gd name="connsiteY13" fmla="*/ 447675 h 483393"/>
                <a:gd name="connsiteX14" fmla="*/ 2371725 w 2643187"/>
                <a:gd name="connsiteY14" fmla="*/ 481012 h 483393"/>
                <a:gd name="connsiteX15" fmla="*/ 2262187 w 2643187"/>
                <a:gd name="connsiteY15" fmla="*/ 483393 h 483393"/>
                <a:gd name="connsiteX16" fmla="*/ 2200275 w 2643187"/>
                <a:gd name="connsiteY16" fmla="*/ 459581 h 483393"/>
                <a:gd name="connsiteX17" fmla="*/ 2133600 w 2643187"/>
                <a:gd name="connsiteY17" fmla="*/ 435768 h 483393"/>
                <a:gd name="connsiteX18" fmla="*/ 2090737 w 2643187"/>
                <a:gd name="connsiteY18" fmla="*/ 404812 h 483393"/>
                <a:gd name="connsiteX19" fmla="*/ 2012156 w 2643187"/>
                <a:gd name="connsiteY19" fmla="*/ 404812 h 483393"/>
                <a:gd name="connsiteX20" fmla="*/ 1924050 w 2643187"/>
                <a:gd name="connsiteY20" fmla="*/ 404812 h 483393"/>
                <a:gd name="connsiteX21" fmla="*/ 1852612 w 2643187"/>
                <a:gd name="connsiteY21" fmla="*/ 409575 h 483393"/>
                <a:gd name="connsiteX22" fmla="*/ 1752600 w 2643187"/>
                <a:gd name="connsiteY22" fmla="*/ 426243 h 483393"/>
                <a:gd name="connsiteX23" fmla="*/ 1607343 w 2643187"/>
                <a:gd name="connsiteY23" fmla="*/ 421481 h 483393"/>
                <a:gd name="connsiteX24" fmla="*/ 1519237 w 2643187"/>
                <a:gd name="connsiteY24" fmla="*/ 381000 h 483393"/>
                <a:gd name="connsiteX25" fmla="*/ 1464468 w 2643187"/>
                <a:gd name="connsiteY25" fmla="*/ 321468 h 483393"/>
                <a:gd name="connsiteX26" fmla="*/ 1366837 w 2643187"/>
                <a:gd name="connsiteY26" fmla="*/ 307181 h 483393"/>
                <a:gd name="connsiteX27" fmla="*/ 1276350 w 2643187"/>
                <a:gd name="connsiteY27" fmla="*/ 323850 h 483393"/>
                <a:gd name="connsiteX28" fmla="*/ 1197768 w 2643187"/>
                <a:gd name="connsiteY28" fmla="*/ 361950 h 483393"/>
                <a:gd name="connsiteX29" fmla="*/ 1100137 w 2643187"/>
                <a:gd name="connsiteY29" fmla="*/ 381000 h 483393"/>
                <a:gd name="connsiteX30" fmla="*/ 978693 w 2643187"/>
                <a:gd name="connsiteY30" fmla="*/ 373856 h 483393"/>
                <a:gd name="connsiteX31" fmla="*/ 900112 w 2643187"/>
                <a:gd name="connsiteY31" fmla="*/ 330993 h 483393"/>
                <a:gd name="connsiteX32" fmla="*/ 828675 w 2643187"/>
                <a:gd name="connsiteY32" fmla="*/ 285750 h 483393"/>
                <a:gd name="connsiteX33" fmla="*/ 802481 w 2643187"/>
                <a:gd name="connsiteY33" fmla="*/ 280987 h 483393"/>
                <a:gd name="connsiteX34" fmla="*/ 747712 w 2643187"/>
                <a:gd name="connsiteY34" fmla="*/ 271462 h 483393"/>
                <a:gd name="connsiteX35" fmla="*/ 700087 w 2643187"/>
                <a:gd name="connsiteY35" fmla="*/ 261937 h 483393"/>
                <a:gd name="connsiteX36" fmla="*/ 621506 w 2643187"/>
                <a:gd name="connsiteY36" fmla="*/ 261937 h 483393"/>
                <a:gd name="connsiteX37" fmla="*/ 469106 w 2643187"/>
                <a:gd name="connsiteY37" fmla="*/ 347662 h 483393"/>
                <a:gd name="connsiteX38" fmla="*/ 409575 w 2643187"/>
                <a:gd name="connsiteY38" fmla="*/ 407194 h 483393"/>
                <a:gd name="connsiteX39" fmla="*/ 292893 w 2643187"/>
                <a:gd name="connsiteY39" fmla="*/ 407193 h 483393"/>
                <a:gd name="connsiteX40" fmla="*/ 228599 w 2643187"/>
                <a:gd name="connsiteY40" fmla="*/ 335755 h 483393"/>
                <a:gd name="connsiteX41" fmla="*/ 97631 w 2643187"/>
                <a:gd name="connsiteY41" fmla="*/ 304799 h 483393"/>
                <a:gd name="connsiteX42" fmla="*/ 21431 w 2643187"/>
                <a:gd name="connsiteY42" fmla="*/ 438150 h 483393"/>
                <a:gd name="connsiteX43" fmla="*/ 0 w 2643187"/>
                <a:gd name="connsiteY43" fmla="*/ 0 h 483393"/>
                <a:gd name="connsiteX0" fmla="*/ 0 w 2643187"/>
                <a:gd name="connsiteY0" fmla="*/ 0 h 483393"/>
                <a:gd name="connsiteX1" fmla="*/ 88106 w 2643187"/>
                <a:gd name="connsiteY1" fmla="*/ 61912 h 483393"/>
                <a:gd name="connsiteX2" fmla="*/ 171450 w 2643187"/>
                <a:gd name="connsiteY2" fmla="*/ 128587 h 483393"/>
                <a:gd name="connsiteX3" fmla="*/ 216693 w 2643187"/>
                <a:gd name="connsiteY3" fmla="*/ 159543 h 483393"/>
                <a:gd name="connsiteX4" fmla="*/ 266700 w 2643187"/>
                <a:gd name="connsiteY4" fmla="*/ 176212 h 483393"/>
                <a:gd name="connsiteX5" fmla="*/ 364331 w 2643187"/>
                <a:gd name="connsiteY5" fmla="*/ 121443 h 483393"/>
                <a:gd name="connsiteX6" fmla="*/ 535781 w 2643187"/>
                <a:gd name="connsiteY6" fmla="*/ 26193 h 483393"/>
                <a:gd name="connsiteX7" fmla="*/ 614362 w 2643187"/>
                <a:gd name="connsiteY7" fmla="*/ 19050 h 483393"/>
                <a:gd name="connsiteX8" fmla="*/ 850106 w 2643187"/>
                <a:gd name="connsiteY8" fmla="*/ 42862 h 483393"/>
                <a:gd name="connsiteX9" fmla="*/ 1031081 w 2643187"/>
                <a:gd name="connsiteY9" fmla="*/ 61912 h 483393"/>
                <a:gd name="connsiteX10" fmla="*/ 2597943 w 2643187"/>
                <a:gd name="connsiteY10" fmla="*/ 166687 h 483393"/>
                <a:gd name="connsiteX11" fmla="*/ 2643187 w 2643187"/>
                <a:gd name="connsiteY11" fmla="*/ 454818 h 483393"/>
                <a:gd name="connsiteX12" fmla="*/ 2536031 w 2643187"/>
                <a:gd name="connsiteY12" fmla="*/ 452437 h 483393"/>
                <a:gd name="connsiteX13" fmla="*/ 2436018 w 2643187"/>
                <a:gd name="connsiteY13" fmla="*/ 447675 h 483393"/>
                <a:gd name="connsiteX14" fmla="*/ 2371725 w 2643187"/>
                <a:gd name="connsiteY14" fmla="*/ 481012 h 483393"/>
                <a:gd name="connsiteX15" fmla="*/ 2262187 w 2643187"/>
                <a:gd name="connsiteY15" fmla="*/ 483393 h 483393"/>
                <a:gd name="connsiteX16" fmla="*/ 2200275 w 2643187"/>
                <a:gd name="connsiteY16" fmla="*/ 459581 h 483393"/>
                <a:gd name="connsiteX17" fmla="*/ 2133600 w 2643187"/>
                <a:gd name="connsiteY17" fmla="*/ 435768 h 483393"/>
                <a:gd name="connsiteX18" fmla="*/ 2090737 w 2643187"/>
                <a:gd name="connsiteY18" fmla="*/ 404812 h 483393"/>
                <a:gd name="connsiteX19" fmla="*/ 2012156 w 2643187"/>
                <a:gd name="connsiteY19" fmla="*/ 404812 h 483393"/>
                <a:gd name="connsiteX20" fmla="*/ 1924050 w 2643187"/>
                <a:gd name="connsiteY20" fmla="*/ 404812 h 483393"/>
                <a:gd name="connsiteX21" fmla="*/ 1852612 w 2643187"/>
                <a:gd name="connsiteY21" fmla="*/ 409575 h 483393"/>
                <a:gd name="connsiteX22" fmla="*/ 1752600 w 2643187"/>
                <a:gd name="connsiteY22" fmla="*/ 426243 h 483393"/>
                <a:gd name="connsiteX23" fmla="*/ 1607343 w 2643187"/>
                <a:gd name="connsiteY23" fmla="*/ 421481 h 483393"/>
                <a:gd name="connsiteX24" fmla="*/ 1519237 w 2643187"/>
                <a:gd name="connsiteY24" fmla="*/ 381000 h 483393"/>
                <a:gd name="connsiteX25" fmla="*/ 1464468 w 2643187"/>
                <a:gd name="connsiteY25" fmla="*/ 321468 h 483393"/>
                <a:gd name="connsiteX26" fmla="*/ 1366837 w 2643187"/>
                <a:gd name="connsiteY26" fmla="*/ 307181 h 483393"/>
                <a:gd name="connsiteX27" fmla="*/ 1276350 w 2643187"/>
                <a:gd name="connsiteY27" fmla="*/ 323850 h 483393"/>
                <a:gd name="connsiteX28" fmla="*/ 1197768 w 2643187"/>
                <a:gd name="connsiteY28" fmla="*/ 361950 h 483393"/>
                <a:gd name="connsiteX29" fmla="*/ 1100137 w 2643187"/>
                <a:gd name="connsiteY29" fmla="*/ 381000 h 483393"/>
                <a:gd name="connsiteX30" fmla="*/ 978693 w 2643187"/>
                <a:gd name="connsiteY30" fmla="*/ 373856 h 483393"/>
                <a:gd name="connsiteX31" fmla="*/ 900112 w 2643187"/>
                <a:gd name="connsiteY31" fmla="*/ 330993 h 483393"/>
                <a:gd name="connsiteX32" fmla="*/ 828675 w 2643187"/>
                <a:gd name="connsiteY32" fmla="*/ 285750 h 483393"/>
                <a:gd name="connsiteX33" fmla="*/ 802481 w 2643187"/>
                <a:gd name="connsiteY33" fmla="*/ 280987 h 483393"/>
                <a:gd name="connsiteX34" fmla="*/ 747712 w 2643187"/>
                <a:gd name="connsiteY34" fmla="*/ 271462 h 483393"/>
                <a:gd name="connsiteX35" fmla="*/ 700087 w 2643187"/>
                <a:gd name="connsiteY35" fmla="*/ 261937 h 483393"/>
                <a:gd name="connsiteX36" fmla="*/ 621506 w 2643187"/>
                <a:gd name="connsiteY36" fmla="*/ 261937 h 483393"/>
                <a:gd name="connsiteX37" fmla="*/ 450056 w 2643187"/>
                <a:gd name="connsiteY37" fmla="*/ 333375 h 483393"/>
                <a:gd name="connsiteX38" fmla="*/ 409575 w 2643187"/>
                <a:gd name="connsiteY38" fmla="*/ 407194 h 483393"/>
                <a:gd name="connsiteX39" fmla="*/ 292893 w 2643187"/>
                <a:gd name="connsiteY39" fmla="*/ 407193 h 483393"/>
                <a:gd name="connsiteX40" fmla="*/ 228599 w 2643187"/>
                <a:gd name="connsiteY40" fmla="*/ 335755 h 483393"/>
                <a:gd name="connsiteX41" fmla="*/ 97631 w 2643187"/>
                <a:gd name="connsiteY41" fmla="*/ 304799 h 483393"/>
                <a:gd name="connsiteX42" fmla="*/ 21431 w 2643187"/>
                <a:gd name="connsiteY42" fmla="*/ 438150 h 483393"/>
                <a:gd name="connsiteX43" fmla="*/ 0 w 2643187"/>
                <a:gd name="connsiteY43" fmla="*/ 0 h 483393"/>
                <a:gd name="connsiteX0" fmla="*/ 0 w 2643187"/>
                <a:gd name="connsiteY0" fmla="*/ 0 h 483393"/>
                <a:gd name="connsiteX1" fmla="*/ 88106 w 2643187"/>
                <a:gd name="connsiteY1" fmla="*/ 61912 h 483393"/>
                <a:gd name="connsiteX2" fmla="*/ 171450 w 2643187"/>
                <a:gd name="connsiteY2" fmla="*/ 128587 h 483393"/>
                <a:gd name="connsiteX3" fmla="*/ 216693 w 2643187"/>
                <a:gd name="connsiteY3" fmla="*/ 159543 h 483393"/>
                <a:gd name="connsiteX4" fmla="*/ 266700 w 2643187"/>
                <a:gd name="connsiteY4" fmla="*/ 176212 h 483393"/>
                <a:gd name="connsiteX5" fmla="*/ 364331 w 2643187"/>
                <a:gd name="connsiteY5" fmla="*/ 121443 h 483393"/>
                <a:gd name="connsiteX6" fmla="*/ 535781 w 2643187"/>
                <a:gd name="connsiteY6" fmla="*/ 26193 h 483393"/>
                <a:gd name="connsiteX7" fmla="*/ 614362 w 2643187"/>
                <a:gd name="connsiteY7" fmla="*/ 19050 h 483393"/>
                <a:gd name="connsiteX8" fmla="*/ 850106 w 2643187"/>
                <a:gd name="connsiteY8" fmla="*/ 42862 h 483393"/>
                <a:gd name="connsiteX9" fmla="*/ 1031081 w 2643187"/>
                <a:gd name="connsiteY9" fmla="*/ 61912 h 483393"/>
                <a:gd name="connsiteX10" fmla="*/ 2597943 w 2643187"/>
                <a:gd name="connsiteY10" fmla="*/ 166687 h 483393"/>
                <a:gd name="connsiteX11" fmla="*/ 2643187 w 2643187"/>
                <a:gd name="connsiteY11" fmla="*/ 454818 h 483393"/>
                <a:gd name="connsiteX12" fmla="*/ 2536031 w 2643187"/>
                <a:gd name="connsiteY12" fmla="*/ 452437 h 483393"/>
                <a:gd name="connsiteX13" fmla="*/ 2436018 w 2643187"/>
                <a:gd name="connsiteY13" fmla="*/ 447675 h 483393"/>
                <a:gd name="connsiteX14" fmla="*/ 2371725 w 2643187"/>
                <a:gd name="connsiteY14" fmla="*/ 481012 h 483393"/>
                <a:gd name="connsiteX15" fmla="*/ 2262187 w 2643187"/>
                <a:gd name="connsiteY15" fmla="*/ 483393 h 483393"/>
                <a:gd name="connsiteX16" fmla="*/ 2200275 w 2643187"/>
                <a:gd name="connsiteY16" fmla="*/ 459581 h 483393"/>
                <a:gd name="connsiteX17" fmla="*/ 2133600 w 2643187"/>
                <a:gd name="connsiteY17" fmla="*/ 435768 h 483393"/>
                <a:gd name="connsiteX18" fmla="*/ 2090737 w 2643187"/>
                <a:gd name="connsiteY18" fmla="*/ 404812 h 483393"/>
                <a:gd name="connsiteX19" fmla="*/ 2012156 w 2643187"/>
                <a:gd name="connsiteY19" fmla="*/ 404812 h 483393"/>
                <a:gd name="connsiteX20" fmla="*/ 1924050 w 2643187"/>
                <a:gd name="connsiteY20" fmla="*/ 404812 h 483393"/>
                <a:gd name="connsiteX21" fmla="*/ 1852612 w 2643187"/>
                <a:gd name="connsiteY21" fmla="*/ 409575 h 483393"/>
                <a:gd name="connsiteX22" fmla="*/ 1752600 w 2643187"/>
                <a:gd name="connsiteY22" fmla="*/ 426243 h 483393"/>
                <a:gd name="connsiteX23" fmla="*/ 1607343 w 2643187"/>
                <a:gd name="connsiteY23" fmla="*/ 421481 h 483393"/>
                <a:gd name="connsiteX24" fmla="*/ 1519237 w 2643187"/>
                <a:gd name="connsiteY24" fmla="*/ 381000 h 483393"/>
                <a:gd name="connsiteX25" fmla="*/ 1464468 w 2643187"/>
                <a:gd name="connsiteY25" fmla="*/ 321468 h 483393"/>
                <a:gd name="connsiteX26" fmla="*/ 1366837 w 2643187"/>
                <a:gd name="connsiteY26" fmla="*/ 307181 h 483393"/>
                <a:gd name="connsiteX27" fmla="*/ 1276350 w 2643187"/>
                <a:gd name="connsiteY27" fmla="*/ 323850 h 483393"/>
                <a:gd name="connsiteX28" fmla="*/ 1197768 w 2643187"/>
                <a:gd name="connsiteY28" fmla="*/ 361950 h 483393"/>
                <a:gd name="connsiteX29" fmla="*/ 1100137 w 2643187"/>
                <a:gd name="connsiteY29" fmla="*/ 381000 h 483393"/>
                <a:gd name="connsiteX30" fmla="*/ 978693 w 2643187"/>
                <a:gd name="connsiteY30" fmla="*/ 373856 h 483393"/>
                <a:gd name="connsiteX31" fmla="*/ 900112 w 2643187"/>
                <a:gd name="connsiteY31" fmla="*/ 330993 h 483393"/>
                <a:gd name="connsiteX32" fmla="*/ 828675 w 2643187"/>
                <a:gd name="connsiteY32" fmla="*/ 285750 h 483393"/>
                <a:gd name="connsiteX33" fmla="*/ 802481 w 2643187"/>
                <a:gd name="connsiteY33" fmla="*/ 280987 h 483393"/>
                <a:gd name="connsiteX34" fmla="*/ 747712 w 2643187"/>
                <a:gd name="connsiteY34" fmla="*/ 271462 h 483393"/>
                <a:gd name="connsiteX35" fmla="*/ 700087 w 2643187"/>
                <a:gd name="connsiteY35" fmla="*/ 261937 h 483393"/>
                <a:gd name="connsiteX36" fmla="*/ 621506 w 2643187"/>
                <a:gd name="connsiteY36" fmla="*/ 261937 h 483393"/>
                <a:gd name="connsiteX37" fmla="*/ 450056 w 2643187"/>
                <a:gd name="connsiteY37" fmla="*/ 333375 h 483393"/>
                <a:gd name="connsiteX38" fmla="*/ 373857 w 2643187"/>
                <a:gd name="connsiteY38" fmla="*/ 414338 h 483393"/>
                <a:gd name="connsiteX39" fmla="*/ 292893 w 2643187"/>
                <a:gd name="connsiteY39" fmla="*/ 407193 h 483393"/>
                <a:gd name="connsiteX40" fmla="*/ 228599 w 2643187"/>
                <a:gd name="connsiteY40" fmla="*/ 335755 h 483393"/>
                <a:gd name="connsiteX41" fmla="*/ 97631 w 2643187"/>
                <a:gd name="connsiteY41" fmla="*/ 304799 h 483393"/>
                <a:gd name="connsiteX42" fmla="*/ 21431 w 2643187"/>
                <a:gd name="connsiteY42" fmla="*/ 438150 h 483393"/>
                <a:gd name="connsiteX43" fmla="*/ 0 w 2643187"/>
                <a:gd name="connsiteY43" fmla="*/ 0 h 483393"/>
                <a:gd name="connsiteX0" fmla="*/ 0 w 2643187"/>
                <a:gd name="connsiteY0" fmla="*/ 0 h 483393"/>
                <a:gd name="connsiteX1" fmla="*/ 88106 w 2643187"/>
                <a:gd name="connsiteY1" fmla="*/ 61912 h 483393"/>
                <a:gd name="connsiteX2" fmla="*/ 171450 w 2643187"/>
                <a:gd name="connsiteY2" fmla="*/ 128587 h 483393"/>
                <a:gd name="connsiteX3" fmla="*/ 216693 w 2643187"/>
                <a:gd name="connsiteY3" fmla="*/ 159543 h 483393"/>
                <a:gd name="connsiteX4" fmla="*/ 266700 w 2643187"/>
                <a:gd name="connsiteY4" fmla="*/ 176212 h 483393"/>
                <a:gd name="connsiteX5" fmla="*/ 364331 w 2643187"/>
                <a:gd name="connsiteY5" fmla="*/ 121443 h 483393"/>
                <a:gd name="connsiteX6" fmla="*/ 535781 w 2643187"/>
                <a:gd name="connsiteY6" fmla="*/ 26193 h 483393"/>
                <a:gd name="connsiteX7" fmla="*/ 614362 w 2643187"/>
                <a:gd name="connsiteY7" fmla="*/ 19050 h 483393"/>
                <a:gd name="connsiteX8" fmla="*/ 850106 w 2643187"/>
                <a:gd name="connsiteY8" fmla="*/ 42862 h 483393"/>
                <a:gd name="connsiteX9" fmla="*/ 1031081 w 2643187"/>
                <a:gd name="connsiteY9" fmla="*/ 61912 h 483393"/>
                <a:gd name="connsiteX10" fmla="*/ 2597943 w 2643187"/>
                <a:gd name="connsiteY10" fmla="*/ 166687 h 483393"/>
                <a:gd name="connsiteX11" fmla="*/ 2643187 w 2643187"/>
                <a:gd name="connsiteY11" fmla="*/ 454818 h 483393"/>
                <a:gd name="connsiteX12" fmla="*/ 2536031 w 2643187"/>
                <a:gd name="connsiteY12" fmla="*/ 452437 h 483393"/>
                <a:gd name="connsiteX13" fmla="*/ 2436018 w 2643187"/>
                <a:gd name="connsiteY13" fmla="*/ 447675 h 483393"/>
                <a:gd name="connsiteX14" fmla="*/ 2371725 w 2643187"/>
                <a:gd name="connsiteY14" fmla="*/ 481012 h 483393"/>
                <a:gd name="connsiteX15" fmla="*/ 2262187 w 2643187"/>
                <a:gd name="connsiteY15" fmla="*/ 483393 h 483393"/>
                <a:gd name="connsiteX16" fmla="*/ 2200275 w 2643187"/>
                <a:gd name="connsiteY16" fmla="*/ 459581 h 483393"/>
                <a:gd name="connsiteX17" fmla="*/ 2133600 w 2643187"/>
                <a:gd name="connsiteY17" fmla="*/ 435768 h 483393"/>
                <a:gd name="connsiteX18" fmla="*/ 2090737 w 2643187"/>
                <a:gd name="connsiteY18" fmla="*/ 404812 h 483393"/>
                <a:gd name="connsiteX19" fmla="*/ 2012156 w 2643187"/>
                <a:gd name="connsiteY19" fmla="*/ 404812 h 483393"/>
                <a:gd name="connsiteX20" fmla="*/ 1924050 w 2643187"/>
                <a:gd name="connsiteY20" fmla="*/ 404812 h 483393"/>
                <a:gd name="connsiteX21" fmla="*/ 1852612 w 2643187"/>
                <a:gd name="connsiteY21" fmla="*/ 409575 h 483393"/>
                <a:gd name="connsiteX22" fmla="*/ 1752600 w 2643187"/>
                <a:gd name="connsiteY22" fmla="*/ 426243 h 483393"/>
                <a:gd name="connsiteX23" fmla="*/ 1607343 w 2643187"/>
                <a:gd name="connsiteY23" fmla="*/ 421481 h 483393"/>
                <a:gd name="connsiteX24" fmla="*/ 1519237 w 2643187"/>
                <a:gd name="connsiteY24" fmla="*/ 381000 h 483393"/>
                <a:gd name="connsiteX25" fmla="*/ 1464468 w 2643187"/>
                <a:gd name="connsiteY25" fmla="*/ 321468 h 483393"/>
                <a:gd name="connsiteX26" fmla="*/ 1366837 w 2643187"/>
                <a:gd name="connsiteY26" fmla="*/ 307181 h 483393"/>
                <a:gd name="connsiteX27" fmla="*/ 1276350 w 2643187"/>
                <a:gd name="connsiteY27" fmla="*/ 323850 h 483393"/>
                <a:gd name="connsiteX28" fmla="*/ 1197768 w 2643187"/>
                <a:gd name="connsiteY28" fmla="*/ 361950 h 483393"/>
                <a:gd name="connsiteX29" fmla="*/ 1095374 w 2643187"/>
                <a:gd name="connsiteY29" fmla="*/ 414338 h 483393"/>
                <a:gd name="connsiteX30" fmla="*/ 978693 w 2643187"/>
                <a:gd name="connsiteY30" fmla="*/ 373856 h 483393"/>
                <a:gd name="connsiteX31" fmla="*/ 900112 w 2643187"/>
                <a:gd name="connsiteY31" fmla="*/ 330993 h 483393"/>
                <a:gd name="connsiteX32" fmla="*/ 828675 w 2643187"/>
                <a:gd name="connsiteY32" fmla="*/ 285750 h 483393"/>
                <a:gd name="connsiteX33" fmla="*/ 802481 w 2643187"/>
                <a:gd name="connsiteY33" fmla="*/ 280987 h 483393"/>
                <a:gd name="connsiteX34" fmla="*/ 747712 w 2643187"/>
                <a:gd name="connsiteY34" fmla="*/ 271462 h 483393"/>
                <a:gd name="connsiteX35" fmla="*/ 700087 w 2643187"/>
                <a:gd name="connsiteY35" fmla="*/ 261937 h 483393"/>
                <a:gd name="connsiteX36" fmla="*/ 621506 w 2643187"/>
                <a:gd name="connsiteY36" fmla="*/ 261937 h 483393"/>
                <a:gd name="connsiteX37" fmla="*/ 450056 w 2643187"/>
                <a:gd name="connsiteY37" fmla="*/ 333375 h 483393"/>
                <a:gd name="connsiteX38" fmla="*/ 373857 w 2643187"/>
                <a:gd name="connsiteY38" fmla="*/ 414338 h 483393"/>
                <a:gd name="connsiteX39" fmla="*/ 292893 w 2643187"/>
                <a:gd name="connsiteY39" fmla="*/ 407193 h 483393"/>
                <a:gd name="connsiteX40" fmla="*/ 228599 w 2643187"/>
                <a:gd name="connsiteY40" fmla="*/ 335755 h 483393"/>
                <a:gd name="connsiteX41" fmla="*/ 97631 w 2643187"/>
                <a:gd name="connsiteY41" fmla="*/ 304799 h 483393"/>
                <a:gd name="connsiteX42" fmla="*/ 21431 w 2643187"/>
                <a:gd name="connsiteY42" fmla="*/ 438150 h 483393"/>
                <a:gd name="connsiteX43" fmla="*/ 0 w 2643187"/>
                <a:gd name="connsiteY43" fmla="*/ 0 h 483393"/>
                <a:gd name="connsiteX0" fmla="*/ 0 w 2643187"/>
                <a:gd name="connsiteY0" fmla="*/ 0 h 483393"/>
                <a:gd name="connsiteX1" fmla="*/ 88106 w 2643187"/>
                <a:gd name="connsiteY1" fmla="*/ 61912 h 483393"/>
                <a:gd name="connsiteX2" fmla="*/ 171450 w 2643187"/>
                <a:gd name="connsiteY2" fmla="*/ 128587 h 483393"/>
                <a:gd name="connsiteX3" fmla="*/ 216693 w 2643187"/>
                <a:gd name="connsiteY3" fmla="*/ 159543 h 483393"/>
                <a:gd name="connsiteX4" fmla="*/ 266700 w 2643187"/>
                <a:gd name="connsiteY4" fmla="*/ 176212 h 483393"/>
                <a:gd name="connsiteX5" fmla="*/ 364331 w 2643187"/>
                <a:gd name="connsiteY5" fmla="*/ 121443 h 483393"/>
                <a:gd name="connsiteX6" fmla="*/ 535781 w 2643187"/>
                <a:gd name="connsiteY6" fmla="*/ 26193 h 483393"/>
                <a:gd name="connsiteX7" fmla="*/ 614362 w 2643187"/>
                <a:gd name="connsiteY7" fmla="*/ 19050 h 483393"/>
                <a:gd name="connsiteX8" fmla="*/ 850106 w 2643187"/>
                <a:gd name="connsiteY8" fmla="*/ 42862 h 483393"/>
                <a:gd name="connsiteX9" fmla="*/ 1031081 w 2643187"/>
                <a:gd name="connsiteY9" fmla="*/ 61912 h 483393"/>
                <a:gd name="connsiteX10" fmla="*/ 2597943 w 2643187"/>
                <a:gd name="connsiteY10" fmla="*/ 166687 h 483393"/>
                <a:gd name="connsiteX11" fmla="*/ 2643187 w 2643187"/>
                <a:gd name="connsiteY11" fmla="*/ 454818 h 483393"/>
                <a:gd name="connsiteX12" fmla="*/ 2536031 w 2643187"/>
                <a:gd name="connsiteY12" fmla="*/ 452437 h 483393"/>
                <a:gd name="connsiteX13" fmla="*/ 2436018 w 2643187"/>
                <a:gd name="connsiteY13" fmla="*/ 447675 h 483393"/>
                <a:gd name="connsiteX14" fmla="*/ 2371725 w 2643187"/>
                <a:gd name="connsiteY14" fmla="*/ 481012 h 483393"/>
                <a:gd name="connsiteX15" fmla="*/ 2262187 w 2643187"/>
                <a:gd name="connsiteY15" fmla="*/ 483393 h 483393"/>
                <a:gd name="connsiteX16" fmla="*/ 2200275 w 2643187"/>
                <a:gd name="connsiteY16" fmla="*/ 459581 h 483393"/>
                <a:gd name="connsiteX17" fmla="*/ 2133600 w 2643187"/>
                <a:gd name="connsiteY17" fmla="*/ 435768 h 483393"/>
                <a:gd name="connsiteX18" fmla="*/ 2090737 w 2643187"/>
                <a:gd name="connsiteY18" fmla="*/ 404812 h 483393"/>
                <a:gd name="connsiteX19" fmla="*/ 2012156 w 2643187"/>
                <a:gd name="connsiteY19" fmla="*/ 404812 h 483393"/>
                <a:gd name="connsiteX20" fmla="*/ 1924050 w 2643187"/>
                <a:gd name="connsiteY20" fmla="*/ 404812 h 483393"/>
                <a:gd name="connsiteX21" fmla="*/ 1852612 w 2643187"/>
                <a:gd name="connsiteY21" fmla="*/ 409575 h 483393"/>
                <a:gd name="connsiteX22" fmla="*/ 1752600 w 2643187"/>
                <a:gd name="connsiteY22" fmla="*/ 426243 h 483393"/>
                <a:gd name="connsiteX23" fmla="*/ 1607343 w 2643187"/>
                <a:gd name="connsiteY23" fmla="*/ 421481 h 483393"/>
                <a:gd name="connsiteX24" fmla="*/ 1519237 w 2643187"/>
                <a:gd name="connsiteY24" fmla="*/ 381000 h 483393"/>
                <a:gd name="connsiteX25" fmla="*/ 1464468 w 2643187"/>
                <a:gd name="connsiteY25" fmla="*/ 321468 h 483393"/>
                <a:gd name="connsiteX26" fmla="*/ 1366837 w 2643187"/>
                <a:gd name="connsiteY26" fmla="*/ 307181 h 483393"/>
                <a:gd name="connsiteX27" fmla="*/ 1276350 w 2643187"/>
                <a:gd name="connsiteY27" fmla="*/ 323850 h 483393"/>
                <a:gd name="connsiteX28" fmla="*/ 1197768 w 2643187"/>
                <a:gd name="connsiteY28" fmla="*/ 361950 h 483393"/>
                <a:gd name="connsiteX29" fmla="*/ 1095374 w 2643187"/>
                <a:gd name="connsiteY29" fmla="*/ 414338 h 483393"/>
                <a:gd name="connsiteX30" fmla="*/ 1012030 w 2643187"/>
                <a:gd name="connsiteY30" fmla="*/ 345281 h 483393"/>
                <a:gd name="connsiteX31" fmla="*/ 900112 w 2643187"/>
                <a:gd name="connsiteY31" fmla="*/ 330993 h 483393"/>
                <a:gd name="connsiteX32" fmla="*/ 828675 w 2643187"/>
                <a:gd name="connsiteY32" fmla="*/ 285750 h 483393"/>
                <a:gd name="connsiteX33" fmla="*/ 802481 w 2643187"/>
                <a:gd name="connsiteY33" fmla="*/ 280987 h 483393"/>
                <a:gd name="connsiteX34" fmla="*/ 747712 w 2643187"/>
                <a:gd name="connsiteY34" fmla="*/ 271462 h 483393"/>
                <a:gd name="connsiteX35" fmla="*/ 700087 w 2643187"/>
                <a:gd name="connsiteY35" fmla="*/ 261937 h 483393"/>
                <a:gd name="connsiteX36" fmla="*/ 621506 w 2643187"/>
                <a:gd name="connsiteY36" fmla="*/ 261937 h 483393"/>
                <a:gd name="connsiteX37" fmla="*/ 450056 w 2643187"/>
                <a:gd name="connsiteY37" fmla="*/ 333375 h 483393"/>
                <a:gd name="connsiteX38" fmla="*/ 373857 w 2643187"/>
                <a:gd name="connsiteY38" fmla="*/ 414338 h 483393"/>
                <a:gd name="connsiteX39" fmla="*/ 292893 w 2643187"/>
                <a:gd name="connsiteY39" fmla="*/ 407193 h 483393"/>
                <a:gd name="connsiteX40" fmla="*/ 228599 w 2643187"/>
                <a:gd name="connsiteY40" fmla="*/ 335755 h 483393"/>
                <a:gd name="connsiteX41" fmla="*/ 97631 w 2643187"/>
                <a:gd name="connsiteY41" fmla="*/ 304799 h 483393"/>
                <a:gd name="connsiteX42" fmla="*/ 21431 w 2643187"/>
                <a:gd name="connsiteY42" fmla="*/ 438150 h 483393"/>
                <a:gd name="connsiteX43" fmla="*/ 0 w 2643187"/>
                <a:gd name="connsiteY43" fmla="*/ 0 h 483393"/>
                <a:gd name="connsiteX0" fmla="*/ 0 w 2643187"/>
                <a:gd name="connsiteY0" fmla="*/ 0 h 483393"/>
                <a:gd name="connsiteX1" fmla="*/ 88106 w 2643187"/>
                <a:gd name="connsiteY1" fmla="*/ 61912 h 483393"/>
                <a:gd name="connsiteX2" fmla="*/ 171450 w 2643187"/>
                <a:gd name="connsiteY2" fmla="*/ 128587 h 483393"/>
                <a:gd name="connsiteX3" fmla="*/ 216693 w 2643187"/>
                <a:gd name="connsiteY3" fmla="*/ 159543 h 483393"/>
                <a:gd name="connsiteX4" fmla="*/ 266700 w 2643187"/>
                <a:gd name="connsiteY4" fmla="*/ 176212 h 483393"/>
                <a:gd name="connsiteX5" fmla="*/ 364331 w 2643187"/>
                <a:gd name="connsiteY5" fmla="*/ 121443 h 483393"/>
                <a:gd name="connsiteX6" fmla="*/ 535781 w 2643187"/>
                <a:gd name="connsiteY6" fmla="*/ 26193 h 483393"/>
                <a:gd name="connsiteX7" fmla="*/ 614362 w 2643187"/>
                <a:gd name="connsiteY7" fmla="*/ 19050 h 483393"/>
                <a:gd name="connsiteX8" fmla="*/ 850106 w 2643187"/>
                <a:gd name="connsiteY8" fmla="*/ 42862 h 483393"/>
                <a:gd name="connsiteX9" fmla="*/ 1031081 w 2643187"/>
                <a:gd name="connsiteY9" fmla="*/ 61912 h 483393"/>
                <a:gd name="connsiteX10" fmla="*/ 2597943 w 2643187"/>
                <a:gd name="connsiteY10" fmla="*/ 166687 h 483393"/>
                <a:gd name="connsiteX11" fmla="*/ 2643187 w 2643187"/>
                <a:gd name="connsiteY11" fmla="*/ 454818 h 483393"/>
                <a:gd name="connsiteX12" fmla="*/ 2536031 w 2643187"/>
                <a:gd name="connsiteY12" fmla="*/ 452437 h 483393"/>
                <a:gd name="connsiteX13" fmla="*/ 2436018 w 2643187"/>
                <a:gd name="connsiteY13" fmla="*/ 447675 h 483393"/>
                <a:gd name="connsiteX14" fmla="*/ 2371725 w 2643187"/>
                <a:gd name="connsiteY14" fmla="*/ 481012 h 483393"/>
                <a:gd name="connsiteX15" fmla="*/ 2262187 w 2643187"/>
                <a:gd name="connsiteY15" fmla="*/ 483393 h 483393"/>
                <a:gd name="connsiteX16" fmla="*/ 2200275 w 2643187"/>
                <a:gd name="connsiteY16" fmla="*/ 459581 h 483393"/>
                <a:gd name="connsiteX17" fmla="*/ 2133600 w 2643187"/>
                <a:gd name="connsiteY17" fmla="*/ 435768 h 483393"/>
                <a:gd name="connsiteX18" fmla="*/ 2090737 w 2643187"/>
                <a:gd name="connsiteY18" fmla="*/ 404812 h 483393"/>
                <a:gd name="connsiteX19" fmla="*/ 2012156 w 2643187"/>
                <a:gd name="connsiteY19" fmla="*/ 404812 h 483393"/>
                <a:gd name="connsiteX20" fmla="*/ 1924050 w 2643187"/>
                <a:gd name="connsiteY20" fmla="*/ 404812 h 483393"/>
                <a:gd name="connsiteX21" fmla="*/ 1852612 w 2643187"/>
                <a:gd name="connsiteY21" fmla="*/ 409575 h 483393"/>
                <a:gd name="connsiteX22" fmla="*/ 1752600 w 2643187"/>
                <a:gd name="connsiteY22" fmla="*/ 426243 h 483393"/>
                <a:gd name="connsiteX23" fmla="*/ 1607343 w 2643187"/>
                <a:gd name="connsiteY23" fmla="*/ 421481 h 483393"/>
                <a:gd name="connsiteX24" fmla="*/ 1519237 w 2643187"/>
                <a:gd name="connsiteY24" fmla="*/ 381000 h 483393"/>
                <a:gd name="connsiteX25" fmla="*/ 1464468 w 2643187"/>
                <a:gd name="connsiteY25" fmla="*/ 321468 h 483393"/>
                <a:gd name="connsiteX26" fmla="*/ 1366837 w 2643187"/>
                <a:gd name="connsiteY26" fmla="*/ 307181 h 483393"/>
                <a:gd name="connsiteX27" fmla="*/ 1276350 w 2643187"/>
                <a:gd name="connsiteY27" fmla="*/ 323850 h 483393"/>
                <a:gd name="connsiteX28" fmla="*/ 1197768 w 2643187"/>
                <a:gd name="connsiteY28" fmla="*/ 361950 h 483393"/>
                <a:gd name="connsiteX29" fmla="*/ 1095374 w 2643187"/>
                <a:gd name="connsiteY29" fmla="*/ 414338 h 483393"/>
                <a:gd name="connsiteX30" fmla="*/ 1012030 w 2643187"/>
                <a:gd name="connsiteY30" fmla="*/ 345281 h 483393"/>
                <a:gd name="connsiteX31" fmla="*/ 900112 w 2643187"/>
                <a:gd name="connsiteY31" fmla="*/ 330993 h 483393"/>
                <a:gd name="connsiteX32" fmla="*/ 828675 w 2643187"/>
                <a:gd name="connsiteY32" fmla="*/ 285750 h 483393"/>
                <a:gd name="connsiteX33" fmla="*/ 802481 w 2643187"/>
                <a:gd name="connsiteY33" fmla="*/ 280987 h 483393"/>
                <a:gd name="connsiteX34" fmla="*/ 747712 w 2643187"/>
                <a:gd name="connsiteY34" fmla="*/ 271462 h 483393"/>
                <a:gd name="connsiteX35" fmla="*/ 700087 w 2643187"/>
                <a:gd name="connsiteY35" fmla="*/ 261937 h 483393"/>
                <a:gd name="connsiteX36" fmla="*/ 621506 w 2643187"/>
                <a:gd name="connsiteY36" fmla="*/ 261937 h 483393"/>
                <a:gd name="connsiteX37" fmla="*/ 450056 w 2643187"/>
                <a:gd name="connsiteY37" fmla="*/ 333375 h 483393"/>
                <a:gd name="connsiteX38" fmla="*/ 373857 w 2643187"/>
                <a:gd name="connsiteY38" fmla="*/ 414338 h 483393"/>
                <a:gd name="connsiteX39" fmla="*/ 354806 w 2643187"/>
                <a:gd name="connsiteY39" fmla="*/ 357186 h 483393"/>
                <a:gd name="connsiteX40" fmla="*/ 228599 w 2643187"/>
                <a:gd name="connsiteY40" fmla="*/ 335755 h 483393"/>
                <a:gd name="connsiteX41" fmla="*/ 97631 w 2643187"/>
                <a:gd name="connsiteY41" fmla="*/ 304799 h 483393"/>
                <a:gd name="connsiteX42" fmla="*/ 21431 w 2643187"/>
                <a:gd name="connsiteY42" fmla="*/ 438150 h 483393"/>
                <a:gd name="connsiteX43" fmla="*/ 0 w 2643187"/>
                <a:gd name="connsiteY43" fmla="*/ 0 h 483393"/>
                <a:gd name="connsiteX0" fmla="*/ 0 w 2643187"/>
                <a:gd name="connsiteY0" fmla="*/ 0 h 483393"/>
                <a:gd name="connsiteX1" fmla="*/ 88106 w 2643187"/>
                <a:gd name="connsiteY1" fmla="*/ 61912 h 483393"/>
                <a:gd name="connsiteX2" fmla="*/ 171450 w 2643187"/>
                <a:gd name="connsiteY2" fmla="*/ 128587 h 483393"/>
                <a:gd name="connsiteX3" fmla="*/ 216693 w 2643187"/>
                <a:gd name="connsiteY3" fmla="*/ 159543 h 483393"/>
                <a:gd name="connsiteX4" fmla="*/ 266700 w 2643187"/>
                <a:gd name="connsiteY4" fmla="*/ 176212 h 483393"/>
                <a:gd name="connsiteX5" fmla="*/ 364331 w 2643187"/>
                <a:gd name="connsiteY5" fmla="*/ 121443 h 483393"/>
                <a:gd name="connsiteX6" fmla="*/ 535781 w 2643187"/>
                <a:gd name="connsiteY6" fmla="*/ 26193 h 483393"/>
                <a:gd name="connsiteX7" fmla="*/ 614362 w 2643187"/>
                <a:gd name="connsiteY7" fmla="*/ 19050 h 483393"/>
                <a:gd name="connsiteX8" fmla="*/ 850106 w 2643187"/>
                <a:gd name="connsiteY8" fmla="*/ 42862 h 483393"/>
                <a:gd name="connsiteX9" fmla="*/ 1031081 w 2643187"/>
                <a:gd name="connsiteY9" fmla="*/ 61912 h 483393"/>
                <a:gd name="connsiteX10" fmla="*/ 2597943 w 2643187"/>
                <a:gd name="connsiteY10" fmla="*/ 166687 h 483393"/>
                <a:gd name="connsiteX11" fmla="*/ 2643187 w 2643187"/>
                <a:gd name="connsiteY11" fmla="*/ 454818 h 483393"/>
                <a:gd name="connsiteX12" fmla="*/ 2536031 w 2643187"/>
                <a:gd name="connsiteY12" fmla="*/ 452437 h 483393"/>
                <a:gd name="connsiteX13" fmla="*/ 2436018 w 2643187"/>
                <a:gd name="connsiteY13" fmla="*/ 447675 h 483393"/>
                <a:gd name="connsiteX14" fmla="*/ 2371725 w 2643187"/>
                <a:gd name="connsiteY14" fmla="*/ 481012 h 483393"/>
                <a:gd name="connsiteX15" fmla="*/ 2262187 w 2643187"/>
                <a:gd name="connsiteY15" fmla="*/ 483393 h 483393"/>
                <a:gd name="connsiteX16" fmla="*/ 2200275 w 2643187"/>
                <a:gd name="connsiteY16" fmla="*/ 459581 h 483393"/>
                <a:gd name="connsiteX17" fmla="*/ 2133600 w 2643187"/>
                <a:gd name="connsiteY17" fmla="*/ 435768 h 483393"/>
                <a:gd name="connsiteX18" fmla="*/ 2090737 w 2643187"/>
                <a:gd name="connsiteY18" fmla="*/ 404812 h 483393"/>
                <a:gd name="connsiteX19" fmla="*/ 2012156 w 2643187"/>
                <a:gd name="connsiteY19" fmla="*/ 404812 h 483393"/>
                <a:gd name="connsiteX20" fmla="*/ 1924050 w 2643187"/>
                <a:gd name="connsiteY20" fmla="*/ 404812 h 483393"/>
                <a:gd name="connsiteX21" fmla="*/ 1852612 w 2643187"/>
                <a:gd name="connsiteY21" fmla="*/ 409575 h 483393"/>
                <a:gd name="connsiteX22" fmla="*/ 1752600 w 2643187"/>
                <a:gd name="connsiteY22" fmla="*/ 426243 h 483393"/>
                <a:gd name="connsiteX23" fmla="*/ 1607343 w 2643187"/>
                <a:gd name="connsiteY23" fmla="*/ 421481 h 483393"/>
                <a:gd name="connsiteX24" fmla="*/ 1519237 w 2643187"/>
                <a:gd name="connsiteY24" fmla="*/ 381000 h 483393"/>
                <a:gd name="connsiteX25" fmla="*/ 1464468 w 2643187"/>
                <a:gd name="connsiteY25" fmla="*/ 321468 h 483393"/>
                <a:gd name="connsiteX26" fmla="*/ 1366837 w 2643187"/>
                <a:gd name="connsiteY26" fmla="*/ 307181 h 483393"/>
                <a:gd name="connsiteX27" fmla="*/ 1276350 w 2643187"/>
                <a:gd name="connsiteY27" fmla="*/ 323850 h 483393"/>
                <a:gd name="connsiteX28" fmla="*/ 1197768 w 2643187"/>
                <a:gd name="connsiteY28" fmla="*/ 361950 h 483393"/>
                <a:gd name="connsiteX29" fmla="*/ 1095374 w 2643187"/>
                <a:gd name="connsiteY29" fmla="*/ 414338 h 483393"/>
                <a:gd name="connsiteX30" fmla="*/ 1012030 w 2643187"/>
                <a:gd name="connsiteY30" fmla="*/ 345281 h 483393"/>
                <a:gd name="connsiteX31" fmla="*/ 900112 w 2643187"/>
                <a:gd name="connsiteY31" fmla="*/ 330993 h 483393"/>
                <a:gd name="connsiteX32" fmla="*/ 828675 w 2643187"/>
                <a:gd name="connsiteY32" fmla="*/ 285750 h 483393"/>
                <a:gd name="connsiteX33" fmla="*/ 802481 w 2643187"/>
                <a:gd name="connsiteY33" fmla="*/ 280987 h 483393"/>
                <a:gd name="connsiteX34" fmla="*/ 747712 w 2643187"/>
                <a:gd name="connsiteY34" fmla="*/ 271462 h 483393"/>
                <a:gd name="connsiteX35" fmla="*/ 700087 w 2643187"/>
                <a:gd name="connsiteY35" fmla="*/ 261937 h 483393"/>
                <a:gd name="connsiteX36" fmla="*/ 621506 w 2643187"/>
                <a:gd name="connsiteY36" fmla="*/ 261937 h 483393"/>
                <a:gd name="connsiteX37" fmla="*/ 450056 w 2643187"/>
                <a:gd name="connsiteY37" fmla="*/ 333375 h 483393"/>
                <a:gd name="connsiteX38" fmla="*/ 421482 w 2643187"/>
                <a:gd name="connsiteY38" fmla="*/ 383381 h 483393"/>
                <a:gd name="connsiteX39" fmla="*/ 354806 w 2643187"/>
                <a:gd name="connsiteY39" fmla="*/ 357186 h 483393"/>
                <a:gd name="connsiteX40" fmla="*/ 228599 w 2643187"/>
                <a:gd name="connsiteY40" fmla="*/ 335755 h 483393"/>
                <a:gd name="connsiteX41" fmla="*/ 97631 w 2643187"/>
                <a:gd name="connsiteY41" fmla="*/ 304799 h 483393"/>
                <a:gd name="connsiteX42" fmla="*/ 21431 w 2643187"/>
                <a:gd name="connsiteY42" fmla="*/ 438150 h 483393"/>
                <a:gd name="connsiteX43" fmla="*/ 0 w 2643187"/>
                <a:gd name="connsiteY43" fmla="*/ 0 h 483393"/>
                <a:gd name="connsiteX0" fmla="*/ 0 w 2643187"/>
                <a:gd name="connsiteY0" fmla="*/ 0 h 483393"/>
                <a:gd name="connsiteX1" fmla="*/ 88106 w 2643187"/>
                <a:gd name="connsiteY1" fmla="*/ 61912 h 483393"/>
                <a:gd name="connsiteX2" fmla="*/ 171450 w 2643187"/>
                <a:gd name="connsiteY2" fmla="*/ 128587 h 483393"/>
                <a:gd name="connsiteX3" fmla="*/ 216693 w 2643187"/>
                <a:gd name="connsiteY3" fmla="*/ 159543 h 483393"/>
                <a:gd name="connsiteX4" fmla="*/ 266700 w 2643187"/>
                <a:gd name="connsiteY4" fmla="*/ 176212 h 483393"/>
                <a:gd name="connsiteX5" fmla="*/ 364331 w 2643187"/>
                <a:gd name="connsiteY5" fmla="*/ 121443 h 483393"/>
                <a:gd name="connsiteX6" fmla="*/ 535781 w 2643187"/>
                <a:gd name="connsiteY6" fmla="*/ 26193 h 483393"/>
                <a:gd name="connsiteX7" fmla="*/ 614362 w 2643187"/>
                <a:gd name="connsiteY7" fmla="*/ 19050 h 483393"/>
                <a:gd name="connsiteX8" fmla="*/ 850106 w 2643187"/>
                <a:gd name="connsiteY8" fmla="*/ 42862 h 483393"/>
                <a:gd name="connsiteX9" fmla="*/ 1031081 w 2643187"/>
                <a:gd name="connsiteY9" fmla="*/ 61912 h 483393"/>
                <a:gd name="connsiteX10" fmla="*/ 2597943 w 2643187"/>
                <a:gd name="connsiteY10" fmla="*/ 166687 h 483393"/>
                <a:gd name="connsiteX11" fmla="*/ 2643187 w 2643187"/>
                <a:gd name="connsiteY11" fmla="*/ 454818 h 483393"/>
                <a:gd name="connsiteX12" fmla="*/ 2536031 w 2643187"/>
                <a:gd name="connsiteY12" fmla="*/ 452437 h 483393"/>
                <a:gd name="connsiteX13" fmla="*/ 2436018 w 2643187"/>
                <a:gd name="connsiteY13" fmla="*/ 447675 h 483393"/>
                <a:gd name="connsiteX14" fmla="*/ 2371725 w 2643187"/>
                <a:gd name="connsiteY14" fmla="*/ 481012 h 483393"/>
                <a:gd name="connsiteX15" fmla="*/ 2262187 w 2643187"/>
                <a:gd name="connsiteY15" fmla="*/ 483393 h 483393"/>
                <a:gd name="connsiteX16" fmla="*/ 2200275 w 2643187"/>
                <a:gd name="connsiteY16" fmla="*/ 459581 h 483393"/>
                <a:gd name="connsiteX17" fmla="*/ 2133600 w 2643187"/>
                <a:gd name="connsiteY17" fmla="*/ 435768 h 483393"/>
                <a:gd name="connsiteX18" fmla="*/ 2090737 w 2643187"/>
                <a:gd name="connsiteY18" fmla="*/ 404812 h 483393"/>
                <a:gd name="connsiteX19" fmla="*/ 2012156 w 2643187"/>
                <a:gd name="connsiteY19" fmla="*/ 404812 h 483393"/>
                <a:gd name="connsiteX20" fmla="*/ 1924050 w 2643187"/>
                <a:gd name="connsiteY20" fmla="*/ 404812 h 483393"/>
                <a:gd name="connsiteX21" fmla="*/ 1852612 w 2643187"/>
                <a:gd name="connsiteY21" fmla="*/ 409575 h 483393"/>
                <a:gd name="connsiteX22" fmla="*/ 1752600 w 2643187"/>
                <a:gd name="connsiteY22" fmla="*/ 426243 h 483393"/>
                <a:gd name="connsiteX23" fmla="*/ 1607343 w 2643187"/>
                <a:gd name="connsiteY23" fmla="*/ 421481 h 483393"/>
                <a:gd name="connsiteX24" fmla="*/ 1519237 w 2643187"/>
                <a:gd name="connsiteY24" fmla="*/ 381000 h 483393"/>
                <a:gd name="connsiteX25" fmla="*/ 1464468 w 2643187"/>
                <a:gd name="connsiteY25" fmla="*/ 321468 h 483393"/>
                <a:gd name="connsiteX26" fmla="*/ 1366837 w 2643187"/>
                <a:gd name="connsiteY26" fmla="*/ 307181 h 483393"/>
                <a:gd name="connsiteX27" fmla="*/ 1276350 w 2643187"/>
                <a:gd name="connsiteY27" fmla="*/ 323850 h 483393"/>
                <a:gd name="connsiteX28" fmla="*/ 1197768 w 2643187"/>
                <a:gd name="connsiteY28" fmla="*/ 361950 h 483393"/>
                <a:gd name="connsiteX29" fmla="*/ 1095374 w 2643187"/>
                <a:gd name="connsiteY29" fmla="*/ 414338 h 483393"/>
                <a:gd name="connsiteX30" fmla="*/ 1012030 w 2643187"/>
                <a:gd name="connsiteY30" fmla="*/ 345281 h 483393"/>
                <a:gd name="connsiteX31" fmla="*/ 900112 w 2643187"/>
                <a:gd name="connsiteY31" fmla="*/ 330993 h 483393"/>
                <a:gd name="connsiteX32" fmla="*/ 828675 w 2643187"/>
                <a:gd name="connsiteY32" fmla="*/ 285750 h 483393"/>
                <a:gd name="connsiteX33" fmla="*/ 802481 w 2643187"/>
                <a:gd name="connsiteY33" fmla="*/ 280987 h 483393"/>
                <a:gd name="connsiteX34" fmla="*/ 747712 w 2643187"/>
                <a:gd name="connsiteY34" fmla="*/ 271462 h 483393"/>
                <a:gd name="connsiteX35" fmla="*/ 700087 w 2643187"/>
                <a:gd name="connsiteY35" fmla="*/ 261937 h 483393"/>
                <a:gd name="connsiteX36" fmla="*/ 621506 w 2643187"/>
                <a:gd name="connsiteY36" fmla="*/ 261937 h 483393"/>
                <a:gd name="connsiteX37" fmla="*/ 500062 w 2643187"/>
                <a:gd name="connsiteY37" fmla="*/ 411956 h 483393"/>
                <a:gd name="connsiteX38" fmla="*/ 421482 w 2643187"/>
                <a:gd name="connsiteY38" fmla="*/ 383381 h 483393"/>
                <a:gd name="connsiteX39" fmla="*/ 354806 w 2643187"/>
                <a:gd name="connsiteY39" fmla="*/ 357186 h 483393"/>
                <a:gd name="connsiteX40" fmla="*/ 228599 w 2643187"/>
                <a:gd name="connsiteY40" fmla="*/ 335755 h 483393"/>
                <a:gd name="connsiteX41" fmla="*/ 97631 w 2643187"/>
                <a:gd name="connsiteY41" fmla="*/ 304799 h 483393"/>
                <a:gd name="connsiteX42" fmla="*/ 21431 w 2643187"/>
                <a:gd name="connsiteY42" fmla="*/ 438150 h 483393"/>
                <a:gd name="connsiteX43" fmla="*/ 0 w 2643187"/>
                <a:gd name="connsiteY43" fmla="*/ 0 h 483393"/>
                <a:gd name="connsiteX0" fmla="*/ 0 w 2643187"/>
                <a:gd name="connsiteY0" fmla="*/ 0 h 483393"/>
                <a:gd name="connsiteX1" fmla="*/ 88106 w 2643187"/>
                <a:gd name="connsiteY1" fmla="*/ 61912 h 483393"/>
                <a:gd name="connsiteX2" fmla="*/ 171450 w 2643187"/>
                <a:gd name="connsiteY2" fmla="*/ 128587 h 483393"/>
                <a:gd name="connsiteX3" fmla="*/ 216693 w 2643187"/>
                <a:gd name="connsiteY3" fmla="*/ 159543 h 483393"/>
                <a:gd name="connsiteX4" fmla="*/ 266700 w 2643187"/>
                <a:gd name="connsiteY4" fmla="*/ 176212 h 483393"/>
                <a:gd name="connsiteX5" fmla="*/ 364331 w 2643187"/>
                <a:gd name="connsiteY5" fmla="*/ 121443 h 483393"/>
                <a:gd name="connsiteX6" fmla="*/ 535781 w 2643187"/>
                <a:gd name="connsiteY6" fmla="*/ 26193 h 483393"/>
                <a:gd name="connsiteX7" fmla="*/ 614362 w 2643187"/>
                <a:gd name="connsiteY7" fmla="*/ 19050 h 483393"/>
                <a:gd name="connsiteX8" fmla="*/ 850106 w 2643187"/>
                <a:gd name="connsiteY8" fmla="*/ 42862 h 483393"/>
                <a:gd name="connsiteX9" fmla="*/ 1031081 w 2643187"/>
                <a:gd name="connsiteY9" fmla="*/ 61912 h 483393"/>
                <a:gd name="connsiteX10" fmla="*/ 2597943 w 2643187"/>
                <a:gd name="connsiteY10" fmla="*/ 166687 h 483393"/>
                <a:gd name="connsiteX11" fmla="*/ 2643187 w 2643187"/>
                <a:gd name="connsiteY11" fmla="*/ 454818 h 483393"/>
                <a:gd name="connsiteX12" fmla="*/ 2536031 w 2643187"/>
                <a:gd name="connsiteY12" fmla="*/ 452437 h 483393"/>
                <a:gd name="connsiteX13" fmla="*/ 2436018 w 2643187"/>
                <a:gd name="connsiteY13" fmla="*/ 447675 h 483393"/>
                <a:gd name="connsiteX14" fmla="*/ 2371725 w 2643187"/>
                <a:gd name="connsiteY14" fmla="*/ 481012 h 483393"/>
                <a:gd name="connsiteX15" fmla="*/ 2262187 w 2643187"/>
                <a:gd name="connsiteY15" fmla="*/ 483393 h 483393"/>
                <a:gd name="connsiteX16" fmla="*/ 2200275 w 2643187"/>
                <a:gd name="connsiteY16" fmla="*/ 459581 h 483393"/>
                <a:gd name="connsiteX17" fmla="*/ 2133600 w 2643187"/>
                <a:gd name="connsiteY17" fmla="*/ 435768 h 483393"/>
                <a:gd name="connsiteX18" fmla="*/ 2090737 w 2643187"/>
                <a:gd name="connsiteY18" fmla="*/ 404812 h 483393"/>
                <a:gd name="connsiteX19" fmla="*/ 2012156 w 2643187"/>
                <a:gd name="connsiteY19" fmla="*/ 404812 h 483393"/>
                <a:gd name="connsiteX20" fmla="*/ 1924050 w 2643187"/>
                <a:gd name="connsiteY20" fmla="*/ 404812 h 483393"/>
                <a:gd name="connsiteX21" fmla="*/ 1852612 w 2643187"/>
                <a:gd name="connsiteY21" fmla="*/ 409575 h 483393"/>
                <a:gd name="connsiteX22" fmla="*/ 1752600 w 2643187"/>
                <a:gd name="connsiteY22" fmla="*/ 426243 h 483393"/>
                <a:gd name="connsiteX23" fmla="*/ 1607343 w 2643187"/>
                <a:gd name="connsiteY23" fmla="*/ 421481 h 483393"/>
                <a:gd name="connsiteX24" fmla="*/ 1519237 w 2643187"/>
                <a:gd name="connsiteY24" fmla="*/ 381000 h 483393"/>
                <a:gd name="connsiteX25" fmla="*/ 1464468 w 2643187"/>
                <a:gd name="connsiteY25" fmla="*/ 321468 h 483393"/>
                <a:gd name="connsiteX26" fmla="*/ 1366837 w 2643187"/>
                <a:gd name="connsiteY26" fmla="*/ 307181 h 483393"/>
                <a:gd name="connsiteX27" fmla="*/ 1276350 w 2643187"/>
                <a:gd name="connsiteY27" fmla="*/ 323850 h 483393"/>
                <a:gd name="connsiteX28" fmla="*/ 1197768 w 2643187"/>
                <a:gd name="connsiteY28" fmla="*/ 361950 h 483393"/>
                <a:gd name="connsiteX29" fmla="*/ 1095374 w 2643187"/>
                <a:gd name="connsiteY29" fmla="*/ 414338 h 483393"/>
                <a:gd name="connsiteX30" fmla="*/ 1012030 w 2643187"/>
                <a:gd name="connsiteY30" fmla="*/ 345281 h 483393"/>
                <a:gd name="connsiteX31" fmla="*/ 900112 w 2643187"/>
                <a:gd name="connsiteY31" fmla="*/ 330993 h 483393"/>
                <a:gd name="connsiteX32" fmla="*/ 828675 w 2643187"/>
                <a:gd name="connsiteY32" fmla="*/ 285750 h 483393"/>
                <a:gd name="connsiteX33" fmla="*/ 802481 w 2643187"/>
                <a:gd name="connsiteY33" fmla="*/ 280987 h 483393"/>
                <a:gd name="connsiteX34" fmla="*/ 747712 w 2643187"/>
                <a:gd name="connsiteY34" fmla="*/ 271462 h 483393"/>
                <a:gd name="connsiteX35" fmla="*/ 700087 w 2643187"/>
                <a:gd name="connsiteY35" fmla="*/ 261937 h 483393"/>
                <a:gd name="connsiteX36" fmla="*/ 540543 w 2643187"/>
                <a:gd name="connsiteY36" fmla="*/ 323849 h 483393"/>
                <a:gd name="connsiteX37" fmla="*/ 500062 w 2643187"/>
                <a:gd name="connsiteY37" fmla="*/ 411956 h 483393"/>
                <a:gd name="connsiteX38" fmla="*/ 421482 w 2643187"/>
                <a:gd name="connsiteY38" fmla="*/ 383381 h 483393"/>
                <a:gd name="connsiteX39" fmla="*/ 354806 w 2643187"/>
                <a:gd name="connsiteY39" fmla="*/ 357186 h 483393"/>
                <a:gd name="connsiteX40" fmla="*/ 228599 w 2643187"/>
                <a:gd name="connsiteY40" fmla="*/ 335755 h 483393"/>
                <a:gd name="connsiteX41" fmla="*/ 97631 w 2643187"/>
                <a:gd name="connsiteY41" fmla="*/ 304799 h 483393"/>
                <a:gd name="connsiteX42" fmla="*/ 21431 w 2643187"/>
                <a:gd name="connsiteY42" fmla="*/ 438150 h 483393"/>
                <a:gd name="connsiteX43" fmla="*/ 0 w 2643187"/>
                <a:gd name="connsiteY43" fmla="*/ 0 h 483393"/>
                <a:gd name="connsiteX0" fmla="*/ 0 w 2643187"/>
                <a:gd name="connsiteY0" fmla="*/ 0 h 483393"/>
                <a:gd name="connsiteX1" fmla="*/ 88106 w 2643187"/>
                <a:gd name="connsiteY1" fmla="*/ 61912 h 483393"/>
                <a:gd name="connsiteX2" fmla="*/ 171450 w 2643187"/>
                <a:gd name="connsiteY2" fmla="*/ 128587 h 483393"/>
                <a:gd name="connsiteX3" fmla="*/ 216693 w 2643187"/>
                <a:gd name="connsiteY3" fmla="*/ 159543 h 483393"/>
                <a:gd name="connsiteX4" fmla="*/ 266700 w 2643187"/>
                <a:gd name="connsiteY4" fmla="*/ 176212 h 483393"/>
                <a:gd name="connsiteX5" fmla="*/ 364331 w 2643187"/>
                <a:gd name="connsiteY5" fmla="*/ 121443 h 483393"/>
                <a:gd name="connsiteX6" fmla="*/ 535781 w 2643187"/>
                <a:gd name="connsiteY6" fmla="*/ 26193 h 483393"/>
                <a:gd name="connsiteX7" fmla="*/ 614362 w 2643187"/>
                <a:gd name="connsiteY7" fmla="*/ 19050 h 483393"/>
                <a:gd name="connsiteX8" fmla="*/ 850106 w 2643187"/>
                <a:gd name="connsiteY8" fmla="*/ 42862 h 483393"/>
                <a:gd name="connsiteX9" fmla="*/ 1031081 w 2643187"/>
                <a:gd name="connsiteY9" fmla="*/ 61912 h 483393"/>
                <a:gd name="connsiteX10" fmla="*/ 2597943 w 2643187"/>
                <a:gd name="connsiteY10" fmla="*/ 166687 h 483393"/>
                <a:gd name="connsiteX11" fmla="*/ 2643187 w 2643187"/>
                <a:gd name="connsiteY11" fmla="*/ 454818 h 483393"/>
                <a:gd name="connsiteX12" fmla="*/ 2536031 w 2643187"/>
                <a:gd name="connsiteY12" fmla="*/ 452437 h 483393"/>
                <a:gd name="connsiteX13" fmla="*/ 2436018 w 2643187"/>
                <a:gd name="connsiteY13" fmla="*/ 447675 h 483393"/>
                <a:gd name="connsiteX14" fmla="*/ 2371725 w 2643187"/>
                <a:gd name="connsiteY14" fmla="*/ 481012 h 483393"/>
                <a:gd name="connsiteX15" fmla="*/ 2262187 w 2643187"/>
                <a:gd name="connsiteY15" fmla="*/ 483393 h 483393"/>
                <a:gd name="connsiteX16" fmla="*/ 2200275 w 2643187"/>
                <a:gd name="connsiteY16" fmla="*/ 459581 h 483393"/>
                <a:gd name="connsiteX17" fmla="*/ 2133600 w 2643187"/>
                <a:gd name="connsiteY17" fmla="*/ 435768 h 483393"/>
                <a:gd name="connsiteX18" fmla="*/ 2090737 w 2643187"/>
                <a:gd name="connsiteY18" fmla="*/ 404812 h 483393"/>
                <a:gd name="connsiteX19" fmla="*/ 2012156 w 2643187"/>
                <a:gd name="connsiteY19" fmla="*/ 404812 h 483393"/>
                <a:gd name="connsiteX20" fmla="*/ 1924050 w 2643187"/>
                <a:gd name="connsiteY20" fmla="*/ 404812 h 483393"/>
                <a:gd name="connsiteX21" fmla="*/ 1852612 w 2643187"/>
                <a:gd name="connsiteY21" fmla="*/ 409575 h 483393"/>
                <a:gd name="connsiteX22" fmla="*/ 1752600 w 2643187"/>
                <a:gd name="connsiteY22" fmla="*/ 426243 h 483393"/>
                <a:gd name="connsiteX23" fmla="*/ 1607343 w 2643187"/>
                <a:gd name="connsiteY23" fmla="*/ 421481 h 483393"/>
                <a:gd name="connsiteX24" fmla="*/ 1519237 w 2643187"/>
                <a:gd name="connsiteY24" fmla="*/ 381000 h 483393"/>
                <a:gd name="connsiteX25" fmla="*/ 1464468 w 2643187"/>
                <a:gd name="connsiteY25" fmla="*/ 321468 h 483393"/>
                <a:gd name="connsiteX26" fmla="*/ 1366837 w 2643187"/>
                <a:gd name="connsiteY26" fmla="*/ 307181 h 483393"/>
                <a:gd name="connsiteX27" fmla="*/ 1276350 w 2643187"/>
                <a:gd name="connsiteY27" fmla="*/ 323850 h 483393"/>
                <a:gd name="connsiteX28" fmla="*/ 1197768 w 2643187"/>
                <a:gd name="connsiteY28" fmla="*/ 361950 h 483393"/>
                <a:gd name="connsiteX29" fmla="*/ 1095374 w 2643187"/>
                <a:gd name="connsiteY29" fmla="*/ 414338 h 483393"/>
                <a:gd name="connsiteX30" fmla="*/ 1012030 w 2643187"/>
                <a:gd name="connsiteY30" fmla="*/ 345281 h 483393"/>
                <a:gd name="connsiteX31" fmla="*/ 900112 w 2643187"/>
                <a:gd name="connsiteY31" fmla="*/ 330993 h 483393"/>
                <a:gd name="connsiteX32" fmla="*/ 828675 w 2643187"/>
                <a:gd name="connsiteY32" fmla="*/ 285750 h 483393"/>
                <a:gd name="connsiteX33" fmla="*/ 802481 w 2643187"/>
                <a:gd name="connsiteY33" fmla="*/ 280987 h 483393"/>
                <a:gd name="connsiteX34" fmla="*/ 747712 w 2643187"/>
                <a:gd name="connsiteY34" fmla="*/ 271462 h 483393"/>
                <a:gd name="connsiteX35" fmla="*/ 571499 w 2643187"/>
                <a:gd name="connsiteY35" fmla="*/ 250030 h 483393"/>
                <a:gd name="connsiteX36" fmla="*/ 540543 w 2643187"/>
                <a:gd name="connsiteY36" fmla="*/ 323849 h 483393"/>
                <a:gd name="connsiteX37" fmla="*/ 500062 w 2643187"/>
                <a:gd name="connsiteY37" fmla="*/ 411956 h 483393"/>
                <a:gd name="connsiteX38" fmla="*/ 421482 w 2643187"/>
                <a:gd name="connsiteY38" fmla="*/ 383381 h 483393"/>
                <a:gd name="connsiteX39" fmla="*/ 354806 w 2643187"/>
                <a:gd name="connsiteY39" fmla="*/ 357186 h 483393"/>
                <a:gd name="connsiteX40" fmla="*/ 228599 w 2643187"/>
                <a:gd name="connsiteY40" fmla="*/ 335755 h 483393"/>
                <a:gd name="connsiteX41" fmla="*/ 97631 w 2643187"/>
                <a:gd name="connsiteY41" fmla="*/ 304799 h 483393"/>
                <a:gd name="connsiteX42" fmla="*/ 21431 w 2643187"/>
                <a:gd name="connsiteY42" fmla="*/ 438150 h 483393"/>
                <a:gd name="connsiteX43" fmla="*/ 0 w 2643187"/>
                <a:gd name="connsiteY43" fmla="*/ 0 h 483393"/>
                <a:gd name="connsiteX0" fmla="*/ 0 w 2643187"/>
                <a:gd name="connsiteY0" fmla="*/ 0 h 483393"/>
                <a:gd name="connsiteX1" fmla="*/ 88106 w 2643187"/>
                <a:gd name="connsiteY1" fmla="*/ 61912 h 483393"/>
                <a:gd name="connsiteX2" fmla="*/ 171450 w 2643187"/>
                <a:gd name="connsiteY2" fmla="*/ 128587 h 483393"/>
                <a:gd name="connsiteX3" fmla="*/ 216693 w 2643187"/>
                <a:gd name="connsiteY3" fmla="*/ 159543 h 483393"/>
                <a:gd name="connsiteX4" fmla="*/ 266700 w 2643187"/>
                <a:gd name="connsiteY4" fmla="*/ 176212 h 483393"/>
                <a:gd name="connsiteX5" fmla="*/ 364331 w 2643187"/>
                <a:gd name="connsiteY5" fmla="*/ 121443 h 483393"/>
                <a:gd name="connsiteX6" fmla="*/ 535781 w 2643187"/>
                <a:gd name="connsiteY6" fmla="*/ 26193 h 483393"/>
                <a:gd name="connsiteX7" fmla="*/ 614362 w 2643187"/>
                <a:gd name="connsiteY7" fmla="*/ 19050 h 483393"/>
                <a:gd name="connsiteX8" fmla="*/ 850106 w 2643187"/>
                <a:gd name="connsiteY8" fmla="*/ 42862 h 483393"/>
                <a:gd name="connsiteX9" fmla="*/ 1031081 w 2643187"/>
                <a:gd name="connsiteY9" fmla="*/ 61912 h 483393"/>
                <a:gd name="connsiteX10" fmla="*/ 2597943 w 2643187"/>
                <a:gd name="connsiteY10" fmla="*/ 166687 h 483393"/>
                <a:gd name="connsiteX11" fmla="*/ 2643187 w 2643187"/>
                <a:gd name="connsiteY11" fmla="*/ 454818 h 483393"/>
                <a:gd name="connsiteX12" fmla="*/ 2536031 w 2643187"/>
                <a:gd name="connsiteY12" fmla="*/ 452437 h 483393"/>
                <a:gd name="connsiteX13" fmla="*/ 2436018 w 2643187"/>
                <a:gd name="connsiteY13" fmla="*/ 447675 h 483393"/>
                <a:gd name="connsiteX14" fmla="*/ 2371725 w 2643187"/>
                <a:gd name="connsiteY14" fmla="*/ 481012 h 483393"/>
                <a:gd name="connsiteX15" fmla="*/ 2262187 w 2643187"/>
                <a:gd name="connsiteY15" fmla="*/ 483393 h 483393"/>
                <a:gd name="connsiteX16" fmla="*/ 2200275 w 2643187"/>
                <a:gd name="connsiteY16" fmla="*/ 459581 h 483393"/>
                <a:gd name="connsiteX17" fmla="*/ 2133600 w 2643187"/>
                <a:gd name="connsiteY17" fmla="*/ 435768 h 483393"/>
                <a:gd name="connsiteX18" fmla="*/ 2090737 w 2643187"/>
                <a:gd name="connsiteY18" fmla="*/ 404812 h 483393"/>
                <a:gd name="connsiteX19" fmla="*/ 2012156 w 2643187"/>
                <a:gd name="connsiteY19" fmla="*/ 404812 h 483393"/>
                <a:gd name="connsiteX20" fmla="*/ 1924050 w 2643187"/>
                <a:gd name="connsiteY20" fmla="*/ 404812 h 483393"/>
                <a:gd name="connsiteX21" fmla="*/ 1852612 w 2643187"/>
                <a:gd name="connsiteY21" fmla="*/ 409575 h 483393"/>
                <a:gd name="connsiteX22" fmla="*/ 1752600 w 2643187"/>
                <a:gd name="connsiteY22" fmla="*/ 426243 h 483393"/>
                <a:gd name="connsiteX23" fmla="*/ 1607343 w 2643187"/>
                <a:gd name="connsiteY23" fmla="*/ 421481 h 483393"/>
                <a:gd name="connsiteX24" fmla="*/ 1519237 w 2643187"/>
                <a:gd name="connsiteY24" fmla="*/ 381000 h 483393"/>
                <a:gd name="connsiteX25" fmla="*/ 1464468 w 2643187"/>
                <a:gd name="connsiteY25" fmla="*/ 321468 h 483393"/>
                <a:gd name="connsiteX26" fmla="*/ 1366837 w 2643187"/>
                <a:gd name="connsiteY26" fmla="*/ 307181 h 483393"/>
                <a:gd name="connsiteX27" fmla="*/ 1276350 w 2643187"/>
                <a:gd name="connsiteY27" fmla="*/ 323850 h 483393"/>
                <a:gd name="connsiteX28" fmla="*/ 1197768 w 2643187"/>
                <a:gd name="connsiteY28" fmla="*/ 361950 h 483393"/>
                <a:gd name="connsiteX29" fmla="*/ 1095374 w 2643187"/>
                <a:gd name="connsiteY29" fmla="*/ 414338 h 483393"/>
                <a:gd name="connsiteX30" fmla="*/ 1012030 w 2643187"/>
                <a:gd name="connsiteY30" fmla="*/ 345281 h 483393"/>
                <a:gd name="connsiteX31" fmla="*/ 900112 w 2643187"/>
                <a:gd name="connsiteY31" fmla="*/ 330993 h 483393"/>
                <a:gd name="connsiteX32" fmla="*/ 828675 w 2643187"/>
                <a:gd name="connsiteY32" fmla="*/ 285750 h 483393"/>
                <a:gd name="connsiteX33" fmla="*/ 802481 w 2643187"/>
                <a:gd name="connsiteY33" fmla="*/ 280987 h 483393"/>
                <a:gd name="connsiteX34" fmla="*/ 747712 w 2643187"/>
                <a:gd name="connsiteY34" fmla="*/ 271462 h 483393"/>
                <a:gd name="connsiteX35" fmla="*/ 571499 w 2643187"/>
                <a:gd name="connsiteY35" fmla="*/ 250030 h 483393"/>
                <a:gd name="connsiteX36" fmla="*/ 540543 w 2643187"/>
                <a:gd name="connsiteY36" fmla="*/ 323849 h 483393"/>
                <a:gd name="connsiteX37" fmla="*/ 500062 w 2643187"/>
                <a:gd name="connsiteY37" fmla="*/ 411956 h 483393"/>
                <a:gd name="connsiteX38" fmla="*/ 421482 w 2643187"/>
                <a:gd name="connsiteY38" fmla="*/ 383381 h 483393"/>
                <a:gd name="connsiteX39" fmla="*/ 354806 w 2643187"/>
                <a:gd name="connsiteY39" fmla="*/ 357186 h 483393"/>
                <a:gd name="connsiteX40" fmla="*/ 228599 w 2643187"/>
                <a:gd name="connsiteY40" fmla="*/ 335755 h 483393"/>
                <a:gd name="connsiteX41" fmla="*/ 97631 w 2643187"/>
                <a:gd name="connsiteY41" fmla="*/ 304799 h 483393"/>
                <a:gd name="connsiteX42" fmla="*/ 21431 w 2643187"/>
                <a:gd name="connsiteY42" fmla="*/ 438150 h 483393"/>
                <a:gd name="connsiteX43" fmla="*/ 0 w 2643187"/>
                <a:gd name="connsiteY43" fmla="*/ 0 h 483393"/>
                <a:gd name="connsiteX0" fmla="*/ 0 w 2643187"/>
                <a:gd name="connsiteY0" fmla="*/ 0 h 483393"/>
                <a:gd name="connsiteX1" fmla="*/ 88106 w 2643187"/>
                <a:gd name="connsiteY1" fmla="*/ 61912 h 483393"/>
                <a:gd name="connsiteX2" fmla="*/ 171450 w 2643187"/>
                <a:gd name="connsiteY2" fmla="*/ 128587 h 483393"/>
                <a:gd name="connsiteX3" fmla="*/ 216693 w 2643187"/>
                <a:gd name="connsiteY3" fmla="*/ 159543 h 483393"/>
                <a:gd name="connsiteX4" fmla="*/ 266700 w 2643187"/>
                <a:gd name="connsiteY4" fmla="*/ 176212 h 483393"/>
                <a:gd name="connsiteX5" fmla="*/ 364331 w 2643187"/>
                <a:gd name="connsiteY5" fmla="*/ 121443 h 483393"/>
                <a:gd name="connsiteX6" fmla="*/ 535781 w 2643187"/>
                <a:gd name="connsiteY6" fmla="*/ 26193 h 483393"/>
                <a:gd name="connsiteX7" fmla="*/ 614362 w 2643187"/>
                <a:gd name="connsiteY7" fmla="*/ 19050 h 483393"/>
                <a:gd name="connsiteX8" fmla="*/ 850106 w 2643187"/>
                <a:gd name="connsiteY8" fmla="*/ 42862 h 483393"/>
                <a:gd name="connsiteX9" fmla="*/ 1031081 w 2643187"/>
                <a:gd name="connsiteY9" fmla="*/ 61912 h 483393"/>
                <a:gd name="connsiteX10" fmla="*/ 2597943 w 2643187"/>
                <a:gd name="connsiteY10" fmla="*/ 166687 h 483393"/>
                <a:gd name="connsiteX11" fmla="*/ 2643187 w 2643187"/>
                <a:gd name="connsiteY11" fmla="*/ 454818 h 483393"/>
                <a:gd name="connsiteX12" fmla="*/ 2536031 w 2643187"/>
                <a:gd name="connsiteY12" fmla="*/ 452437 h 483393"/>
                <a:gd name="connsiteX13" fmla="*/ 2436018 w 2643187"/>
                <a:gd name="connsiteY13" fmla="*/ 447675 h 483393"/>
                <a:gd name="connsiteX14" fmla="*/ 2371725 w 2643187"/>
                <a:gd name="connsiteY14" fmla="*/ 481012 h 483393"/>
                <a:gd name="connsiteX15" fmla="*/ 2262187 w 2643187"/>
                <a:gd name="connsiteY15" fmla="*/ 483393 h 483393"/>
                <a:gd name="connsiteX16" fmla="*/ 2200275 w 2643187"/>
                <a:gd name="connsiteY16" fmla="*/ 459581 h 483393"/>
                <a:gd name="connsiteX17" fmla="*/ 2133600 w 2643187"/>
                <a:gd name="connsiteY17" fmla="*/ 435768 h 483393"/>
                <a:gd name="connsiteX18" fmla="*/ 2090737 w 2643187"/>
                <a:gd name="connsiteY18" fmla="*/ 404812 h 483393"/>
                <a:gd name="connsiteX19" fmla="*/ 2012156 w 2643187"/>
                <a:gd name="connsiteY19" fmla="*/ 404812 h 483393"/>
                <a:gd name="connsiteX20" fmla="*/ 1924050 w 2643187"/>
                <a:gd name="connsiteY20" fmla="*/ 404812 h 483393"/>
                <a:gd name="connsiteX21" fmla="*/ 1852612 w 2643187"/>
                <a:gd name="connsiteY21" fmla="*/ 409575 h 483393"/>
                <a:gd name="connsiteX22" fmla="*/ 1752600 w 2643187"/>
                <a:gd name="connsiteY22" fmla="*/ 426243 h 483393"/>
                <a:gd name="connsiteX23" fmla="*/ 1607343 w 2643187"/>
                <a:gd name="connsiteY23" fmla="*/ 421481 h 483393"/>
                <a:gd name="connsiteX24" fmla="*/ 1519237 w 2643187"/>
                <a:gd name="connsiteY24" fmla="*/ 381000 h 483393"/>
                <a:gd name="connsiteX25" fmla="*/ 1464468 w 2643187"/>
                <a:gd name="connsiteY25" fmla="*/ 321468 h 483393"/>
                <a:gd name="connsiteX26" fmla="*/ 1366837 w 2643187"/>
                <a:gd name="connsiteY26" fmla="*/ 307181 h 483393"/>
                <a:gd name="connsiteX27" fmla="*/ 1276350 w 2643187"/>
                <a:gd name="connsiteY27" fmla="*/ 323850 h 483393"/>
                <a:gd name="connsiteX28" fmla="*/ 1197768 w 2643187"/>
                <a:gd name="connsiteY28" fmla="*/ 361950 h 483393"/>
                <a:gd name="connsiteX29" fmla="*/ 1095374 w 2643187"/>
                <a:gd name="connsiteY29" fmla="*/ 414338 h 483393"/>
                <a:gd name="connsiteX30" fmla="*/ 1012030 w 2643187"/>
                <a:gd name="connsiteY30" fmla="*/ 345281 h 483393"/>
                <a:gd name="connsiteX31" fmla="*/ 900112 w 2643187"/>
                <a:gd name="connsiteY31" fmla="*/ 330993 h 483393"/>
                <a:gd name="connsiteX32" fmla="*/ 828675 w 2643187"/>
                <a:gd name="connsiteY32" fmla="*/ 285750 h 483393"/>
                <a:gd name="connsiteX33" fmla="*/ 802481 w 2643187"/>
                <a:gd name="connsiteY33" fmla="*/ 280987 h 483393"/>
                <a:gd name="connsiteX34" fmla="*/ 747712 w 2643187"/>
                <a:gd name="connsiteY34" fmla="*/ 271462 h 483393"/>
                <a:gd name="connsiteX35" fmla="*/ 571499 w 2643187"/>
                <a:gd name="connsiteY35" fmla="*/ 250030 h 483393"/>
                <a:gd name="connsiteX36" fmla="*/ 540543 w 2643187"/>
                <a:gd name="connsiteY36" fmla="*/ 323849 h 483393"/>
                <a:gd name="connsiteX37" fmla="*/ 500062 w 2643187"/>
                <a:gd name="connsiteY37" fmla="*/ 411956 h 483393"/>
                <a:gd name="connsiteX38" fmla="*/ 421482 w 2643187"/>
                <a:gd name="connsiteY38" fmla="*/ 383381 h 483393"/>
                <a:gd name="connsiteX39" fmla="*/ 354806 w 2643187"/>
                <a:gd name="connsiteY39" fmla="*/ 357186 h 483393"/>
                <a:gd name="connsiteX40" fmla="*/ 228599 w 2643187"/>
                <a:gd name="connsiteY40" fmla="*/ 335755 h 483393"/>
                <a:gd name="connsiteX41" fmla="*/ 97631 w 2643187"/>
                <a:gd name="connsiteY41" fmla="*/ 304799 h 483393"/>
                <a:gd name="connsiteX42" fmla="*/ 21431 w 2643187"/>
                <a:gd name="connsiteY42" fmla="*/ 438150 h 483393"/>
                <a:gd name="connsiteX43" fmla="*/ 0 w 2643187"/>
                <a:gd name="connsiteY43" fmla="*/ 0 h 483393"/>
                <a:gd name="connsiteX0" fmla="*/ 0 w 2643187"/>
                <a:gd name="connsiteY0" fmla="*/ 0 h 483393"/>
                <a:gd name="connsiteX1" fmla="*/ 88106 w 2643187"/>
                <a:gd name="connsiteY1" fmla="*/ 61912 h 483393"/>
                <a:gd name="connsiteX2" fmla="*/ 171450 w 2643187"/>
                <a:gd name="connsiteY2" fmla="*/ 128587 h 483393"/>
                <a:gd name="connsiteX3" fmla="*/ 216693 w 2643187"/>
                <a:gd name="connsiteY3" fmla="*/ 159543 h 483393"/>
                <a:gd name="connsiteX4" fmla="*/ 266700 w 2643187"/>
                <a:gd name="connsiteY4" fmla="*/ 176212 h 483393"/>
                <a:gd name="connsiteX5" fmla="*/ 364331 w 2643187"/>
                <a:gd name="connsiteY5" fmla="*/ 121443 h 483393"/>
                <a:gd name="connsiteX6" fmla="*/ 535781 w 2643187"/>
                <a:gd name="connsiteY6" fmla="*/ 26193 h 483393"/>
                <a:gd name="connsiteX7" fmla="*/ 614362 w 2643187"/>
                <a:gd name="connsiteY7" fmla="*/ 19050 h 483393"/>
                <a:gd name="connsiteX8" fmla="*/ 850106 w 2643187"/>
                <a:gd name="connsiteY8" fmla="*/ 42862 h 483393"/>
                <a:gd name="connsiteX9" fmla="*/ 1031081 w 2643187"/>
                <a:gd name="connsiteY9" fmla="*/ 61912 h 483393"/>
                <a:gd name="connsiteX10" fmla="*/ 2597943 w 2643187"/>
                <a:gd name="connsiteY10" fmla="*/ 166687 h 483393"/>
                <a:gd name="connsiteX11" fmla="*/ 2643187 w 2643187"/>
                <a:gd name="connsiteY11" fmla="*/ 454818 h 483393"/>
                <a:gd name="connsiteX12" fmla="*/ 2536031 w 2643187"/>
                <a:gd name="connsiteY12" fmla="*/ 452437 h 483393"/>
                <a:gd name="connsiteX13" fmla="*/ 2436018 w 2643187"/>
                <a:gd name="connsiteY13" fmla="*/ 447675 h 483393"/>
                <a:gd name="connsiteX14" fmla="*/ 2371725 w 2643187"/>
                <a:gd name="connsiteY14" fmla="*/ 481012 h 483393"/>
                <a:gd name="connsiteX15" fmla="*/ 2262187 w 2643187"/>
                <a:gd name="connsiteY15" fmla="*/ 483393 h 483393"/>
                <a:gd name="connsiteX16" fmla="*/ 2200275 w 2643187"/>
                <a:gd name="connsiteY16" fmla="*/ 459581 h 483393"/>
                <a:gd name="connsiteX17" fmla="*/ 2133600 w 2643187"/>
                <a:gd name="connsiteY17" fmla="*/ 435768 h 483393"/>
                <a:gd name="connsiteX18" fmla="*/ 2090737 w 2643187"/>
                <a:gd name="connsiteY18" fmla="*/ 404812 h 483393"/>
                <a:gd name="connsiteX19" fmla="*/ 2012156 w 2643187"/>
                <a:gd name="connsiteY19" fmla="*/ 404812 h 483393"/>
                <a:gd name="connsiteX20" fmla="*/ 1924050 w 2643187"/>
                <a:gd name="connsiteY20" fmla="*/ 404812 h 483393"/>
                <a:gd name="connsiteX21" fmla="*/ 1852612 w 2643187"/>
                <a:gd name="connsiteY21" fmla="*/ 409575 h 483393"/>
                <a:gd name="connsiteX22" fmla="*/ 1752600 w 2643187"/>
                <a:gd name="connsiteY22" fmla="*/ 426243 h 483393"/>
                <a:gd name="connsiteX23" fmla="*/ 1607343 w 2643187"/>
                <a:gd name="connsiteY23" fmla="*/ 421481 h 483393"/>
                <a:gd name="connsiteX24" fmla="*/ 1519237 w 2643187"/>
                <a:gd name="connsiteY24" fmla="*/ 381000 h 483393"/>
                <a:gd name="connsiteX25" fmla="*/ 1464468 w 2643187"/>
                <a:gd name="connsiteY25" fmla="*/ 321468 h 483393"/>
                <a:gd name="connsiteX26" fmla="*/ 1366837 w 2643187"/>
                <a:gd name="connsiteY26" fmla="*/ 307181 h 483393"/>
                <a:gd name="connsiteX27" fmla="*/ 1276350 w 2643187"/>
                <a:gd name="connsiteY27" fmla="*/ 323850 h 483393"/>
                <a:gd name="connsiteX28" fmla="*/ 1197768 w 2643187"/>
                <a:gd name="connsiteY28" fmla="*/ 361950 h 483393"/>
                <a:gd name="connsiteX29" fmla="*/ 1095374 w 2643187"/>
                <a:gd name="connsiteY29" fmla="*/ 414338 h 483393"/>
                <a:gd name="connsiteX30" fmla="*/ 1012030 w 2643187"/>
                <a:gd name="connsiteY30" fmla="*/ 345281 h 483393"/>
                <a:gd name="connsiteX31" fmla="*/ 900112 w 2643187"/>
                <a:gd name="connsiteY31" fmla="*/ 330993 h 483393"/>
                <a:gd name="connsiteX32" fmla="*/ 828675 w 2643187"/>
                <a:gd name="connsiteY32" fmla="*/ 285750 h 483393"/>
                <a:gd name="connsiteX33" fmla="*/ 802481 w 2643187"/>
                <a:gd name="connsiteY33" fmla="*/ 280987 h 483393"/>
                <a:gd name="connsiteX34" fmla="*/ 747712 w 2643187"/>
                <a:gd name="connsiteY34" fmla="*/ 271462 h 483393"/>
                <a:gd name="connsiteX35" fmla="*/ 571499 w 2643187"/>
                <a:gd name="connsiteY35" fmla="*/ 250030 h 483393"/>
                <a:gd name="connsiteX36" fmla="*/ 540543 w 2643187"/>
                <a:gd name="connsiteY36" fmla="*/ 323849 h 483393"/>
                <a:gd name="connsiteX37" fmla="*/ 500062 w 2643187"/>
                <a:gd name="connsiteY37" fmla="*/ 411956 h 483393"/>
                <a:gd name="connsiteX38" fmla="*/ 421482 w 2643187"/>
                <a:gd name="connsiteY38" fmla="*/ 383381 h 483393"/>
                <a:gd name="connsiteX39" fmla="*/ 354806 w 2643187"/>
                <a:gd name="connsiteY39" fmla="*/ 357186 h 483393"/>
                <a:gd name="connsiteX40" fmla="*/ 228599 w 2643187"/>
                <a:gd name="connsiteY40" fmla="*/ 335755 h 483393"/>
                <a:gd name="connsiteX41" fmla="*/ 97631 w 2643187"/>
                <a:gd name="connsiteY41" fmla="*/ 304799 h 483393"/>
                <a:gd name="connsiteX42" fmla="*/ 21431 w 2643187"/>
                <a:gd name="connsiteY42" fmla="*/ 438150 h 483393"/>
                <a:gd name="connsiteX43" fmla="*/ 0 w 2643187"/>
                <a:gd name="connsiteY43" fmla="*/ 0 h 483393"/>
                <a:gd name="connsiteX0" fmla="*/ 0 w 2643187"/>
                <a:gd name="connsiteY0" fmla="*/ 0 h 483393"/>
                <a:gd name="connsiteX1" fmla="*/ 88106 w 2643187"/>
                <a:gd name="connsiteY1" fmla="*/ 61912 h 483393"/>
                <a:gd name="connsiteX2" fmla="*/ 171450 w 2643187"/>
                <a:gd name="connsiteY2" fmla="*/ 128587 h 483393"/>
                <a:gd name="connsiteX3" fmla="*/ 216693 w 2643187"/>
                <a:gd name="connsiteY3" fmla="*/ 159543 h 483393"/>
                <a:gd name="connsiteX4" fmla="*/ 266700 w 2643187"/>
                <a:gd name="connsiteY4" fmla="*/ 176212 h 483393"/>
                <a:gd name="connsiteX5" fmla="*/ 364331 w 2643187"/>
                <a:gd name="connsiteY5" fmla="*/ 121443 h 483393"/>
                <a:gd name="connsiteX6" fmla="*/ 535781 w 2643187"/>
                <a:gd name="connsiteY6" fmla="*/ 26193 h 483393"/>
                <a:gd name="connsiteX7" fmla="*/ 614362 w 2643187"/>
                <a:gd name="connsiteY7" fmla="*/ 19050 h 483393"/>
                <a:gd name="connsiteX8" fmla="*/ 850106 w 2643187"/>
                <a:gd name="connsiteY8" fmla="*/ 42862 h 483393"/>
                <a:gd name="connsiteX9" fmla="*/ 1031081 w 2643187"/>
                <a:gd name="connsiteY9" fmla="*/ 61912 h 483393"/>
                <a:gd name="connsiteX10" fmla="*/ 2597943 w 2643187"/>
                <a:gd name="connsiteY10" fmla="*/ 166687 h 483393"/>
                <a:gd name="connsiteX11" fmla="*/ 2643187 w 2643187"/>
                <a:gd name="connsiteY11" fmla="*/ 454818 h 483393"/>
                <a:gd name="connsiteX12" fmla="*/ 2536031 w 2643187"/>
                <a:gd name="connsiteY12" fmla="*/ 452437 h 483393"/>
                <a:gd name="connsiteX13" fmla="*/ 2436018 w 2643187"/>
                <a:gd name="connsiteY13" fmla="*/ 447675 h 483393"/>
                <a:gd name="connsiteX14" fmla="*/ 2371725 w 2643187"/>
                <a:gd name="connsiteY14" fmla="*/ 481012 h 483393"/>
                <a:gd name="connsiteX15" fmla="*/ 2262187 w 2643187"/>
                <a:gd name="connsiteY15" fmla="*/ 483393 h 483393"/>
                <a:gd name="connsiteX16" fmla="*/ 2200275 w 2643187"/>
                <a:gd name="connsiteY16" fmla="*/ 459581 h 483393"/>
                <a:gd name="connsiteX17" fmla="*/ 2133600 w 2643187"/>
                <a:gd name="connsiteY17" fmla="*/ 435768 h 483393"/>
                <a:gd name="connsiteX18" fmla="*/ 2090737 w 2643187"/>
                <a:gd name="connsiteY18" fmla="*/ 404812 h 483393"/>
                <a:gd name="connsiteX19" fmla="*/ 2012156 w 2643187"/>
                <a:gd name="connsiteY19" fmla="*/ 404812 h 483393"/>
                <a:gd name="connsiteX20" fmla="*/ 1924050 w 2643187"/>
                <a:gd name="connsiteY20" fmla="*/ 404812 h 483393"/>
                <a:gd name="connsiteX21" fmla="*/ 1852612 w 2643187"/>
                <a:gd name="connsiteY21" fmla="*/ 409575 h 483393"/>
                <a:gd name="connsiteX22" fmla="*/ 1752600 w 2643187"/>
                <a:gd name="connsiteY22" fmla="*/ 426243 h 483393"/>
                <a:gd name="connsiteX23" fmla="*/ 1607343 w 2643187"/>
                <a:gd name="connsiteY23" fmla="*/ 421481 h 483393"/>
                <a:gd name="connsiteX24" fmla="*/ 1519237 w 2643187"/>
                <a:gd name="connsiteY24" fmla="*/ 381000 h 483393"/>
                <a:gd name="connsiteX25" fmla="*/ 1464468 w 2643187"/>
                <a:gd name="connsiteY25" fmla="*/ 321468 h 483393"/>
                <a:gd name="connsiteX26" fmla="*/ 1366837 w 2643187"/>
                <a:gd name="connsiteY26" fmla="*/ 307181 h 483393"/>
                <a:gd name="connsiteX27" fmla="*/ 1276350 w 2643187"/>
                <a:gd name="connsiteY27" fmla="*/ 323850 h 483393"/>
                <a:gd name="connsiteX28" fmla="*/ 1197768 w 2643187"/>
                <a:gd name="connsiteY28" fmla="*/ 361950 h 483393"/>
                <a:gd name="connsiteX29" fmla="*/ 1095374 w 2643187"/>
                <a:gd name="connsiteY29" fmla="*/ 414338 h 483393"/>
                <a:gd name="connsiteX30" fmla="*/ 1012030 w 2643187"/>
                <a:gd name="connsiteY30" fmla="*/ 345281 h 483393"/>
                <a:gd name="connsiteX31" fmla="*/ 900112 w 2643187"/>
                <a:gd name="connsiteY31" fmla="*/ 330993 h 483393"/>
                <a:gd name="connsiteX32" fmla="*/ 828675 w 2643187"/>
                <a:gd name="connsiteY32" fmla="*/ 285750 h 483393"/>
                <a:gd name="connsiteX33" fmla="*/ 802481 w 2643187"/>
                <a:gd name="connsiteY33" fmla="*/ 280987 h 483393"/>
                <a:gd name="connsiteX34" fmla="*/ 747712 w 2643187"/>
                <a:gd name="connsiteY34" fmla="*/ 271462 h 483393"/>
                <a:gd name="connsiteX35" fmla="*/ 571499 w 2643187"/>
                <a:gd name="connsiteY35" fmla="*/ 250030 h 483393"/>
                <a:gd name="connsiteX36" fmla="*/ 540543 w 2643187"/>
                <a:gd name="connsiteY36" fmla="*/ 323849 h 483393"/>
                <a:gd name="connsiteX37" fmla="*/ 500062 w 2643187"/>
                <a:gd name="connsiteY37" fmla="*/ 411956 h 483393"/>
                <a:gd name="connsiteX38" fmla="*/ 421482 w 2643187"/>
                <a:gd name="connsiteY38" fmla="*/ 383381 h 483393"/>
                <a:gd name="connsiteX39" fmla="*/ 354806 w 2643187"/>
                <a:gd name="connsiteY39" fmla="*/ 357186 h 483393"/>
                <a:gd name="connsiteX40" fmla="*/ 228599 w 2643187"/>
                <a:gd name="connsiteY40" fmla="*/ 335755 h 483393"/>
                <a:gd name="connsiteX41" fmla="*/ 97631 w 2643187"/>
                <a:gd name="connsiteY41" fmla="*/ 304799 h 483393"/>
                <a:gd name="connsiteX42" fmla="*/ 21431 w 2643187"/>
                <a:gd name="connsiteY42" fmla="*/ 438150 h 483393"/>
                <a:gd name="connsiteX43" fmla="*/ 0 w 2643187"/>
                <a:gd name="connsiteY43" fmla="*/ 0 h 483393"/>
                <a:gd name="connsiteX0" fmla="*/ 0 w 2643187"/>
                <a:gd name="connsiteY0" fmla="*/ 0 h 483393"/>
                <a:gd name="connsiteX1" fmla="*/ 88106 w 2643187"/>
                <a:gd name="connsiteY1" fmla="*/ 61912 h 483393"/>
                <a:gd name="connsiteX2" fmla="*/ 171450 w 2643187"/>
                <a:gd name="connsiteY2" fmla="*/ 128587 h 483393"/>
                <a:gd name="connsiteX3" fmla="*/ 216693 w 2643187"/>
                <a:gd name="connsiteY3" fmla="*/ 159543 h 483393"/>
                <a:gd name="connsiteX4" fmla="*/ 266700 w 2643187"/>
                <a:gd name="connsiteY4" fmla="*/ 176212 h 483393"/>
                <a:gd name="connsiteX5" fmla="*/ 364331 w 2643187"/>
                <a:gd name="connsiteY5" fmla="*/ 121443 h 483393"/>
                <a:gd name="connsiteX6" fmla="*/ 535781 w 2643187"/>
                <a:gd name="connsiteY6" fmla="*/ 26193 h 483393"/>
                <a:gd name="connsiteX7" fmla="*/ 614362 w 2643187"/>
                <a:gd name="connsiteY7" fmla="*/ 19050 h 483393"/>
                <a:gd name="connsiteX8" fmla="*/ 850106 w 2643187"/>
                <a:gd name="connsiteY8" fmla="*/ 42862 h 483393"/>
                <a:gd name="connsiteX9" fmla="*/ 1031081 w 2643187"/>
                <a:gd name="connsiteY9" fmla="*/ 61912 h 483393"/>
                <a:gd name="connsiteX10" fmla="*/ 2597943 w 2643187"/>
                <a:gd name="connsiteY10" fmla="*/ 166687 h 483393"/>
                <a:gd name="connsiteX11" fmla="*/ 2643187 w 2643187"/>
                <a:gd name="connsiteY11" fmla="*/ 454818 h 483393"/>
                <a:gd name="connsiteX12" fmla="*/ 2536031 w 2643187"/>
                <a:gd name="connsiteY12" fmla="*/ 452437 h 483393"/>
                <a:gd name="connsiteX13" fmla="*/ 2436018 w 2643187"/>
                <a:gd name="connsiteY13" fmla="*/ 447675 h 483393"/>
                <a:gd name="connsiteX14" fmla="*/ 2371725 w 2643187"/>
                <a:gd name="connsiteY14" fmla="*/ 481012 h 483393"/>
                <a:gd name="connsiteX15" fmla="*/ 2262187 w 2643187"/>
                <a:gd name="connsiteY15" fmla="*/ 483393 h 483393"/>
                <a:gd name="connsiteX16" fmla="*/ 2200275 w 2643187"/>
                <a:gd name="connsiteY16" fmla="*/ 459581 h 483393"/>
                <a:gd name="connsiteX17" fmla="*/ 2133600 w 2643187"/>
                <a:gd name="connsiteY17" fmla="*/ 435768 h 483393"/>
                <a:gd name="connsiteX18" fmla="*/ 2090737 w 2643187"/>
                <a:gd name="connsiteY18" fmla="*/ 404812 h 483393"/>
                <a:gd name="connsiteX19" fmla="*/ 2012156 w 2643187"/>
                <a:gd name="connsiteY19" fmla="*/ 404812 h 483393"/>
                <a:gd name="connsiteX20" fmla="*/ 1924050 w 2643187"/>
                <a:gd name="connsiteY20" fmla="*/ 404812 h 483393"/>
                <a:gd name="connsiteX21" fmla="*/ 1852612 w 2643187"/>
                <a:gd name="connsiteY21" fmla="*/ 409575 h 483393"/>
                <a:gd name="connsiteX22" fmla="*/ 1752600 w 2643187"/>
                <a:gd name="connsiteY22" fmla="*/ 426243 h 483393"/>
                <a:gd name="connsiteX23" fmla="*/ 1607343 w 2643187"/>
                <a:gd name="connsiteY23" fmla="*/ 421481 h 483393"/>
                <a:gd name="connsiteX24" fmla="*/ 1519237 w 2643187"/>
                <a:gd name="connsiteY24" fmla="*/ 381000 h 483393"/>
                <a:gd name="connsiteX25" fmla="*/ 1464468 w 2643187"/>
                <a:gd name="connsiteY25" fmla="*/ 321468 h 483393"/>
                <a:gd name="connsiteX26" fmla="*/ 1366837 w 2643187"/>
                <a:gd name="connsiteY26" fmla="*/ 307181 h 483393"/>
                <a:gd name="connsiteX27" fmla="*/ 1276350 w 2643187"/>
                <a:gd name="connsiteY27" fmla="*/ 323850 h 483393"/>
                <a:gd name="connsiteX28" fmla="*/ 1197768 w 2643187"/>
                <a:gd name="connsiteY28" fmla="*/ 361950 h 483393"/>
                <a:gd name="connsiteX29" fmla="*/ 1095374 w 2643187"/>
                <a:gd name="connsiteY29" fmla="*/ 414338 h 483393"/>
                <a:gd name="connsiteX30" fmla="*/ 1012030 w 2643187"/>
                <a:gd name="connsiteY30" fmla="*/ 345281 h 483393"/>
                <a:gd name="connsiteX31" fmla="*/ 900112 w 2643187"/>
                <a:gd name="connsiteY31" fmla="*/ 330993 h 483393"/>
                <a:gd name="connsiteX32" fmla="*/ 828675 w 2643187"/>
                <a:gd name="connsiteY32" fmla="*/ 285750 h 483393"/>
                <a:gd name="connsiteX33" fmla="*/ 802481 w 2643187"/>
                <a:gd name="connsiteY33" fmla="*/ 280987 h 483393"/>
                <a:gd name="connsiteX34" fmla="*/ 747712 w 2643187"/>
                <a:gd name="connsiteY34" fmla="*/ 271462 h 483393"/>
                <a:gd name="connsiteX35" fmla="*/ 588168 w 2643187"/>
                <a:gd name="connsiteY35" fmla="*/ 261936 h 483393"/>
                <a:gd name="connsiteX36" fmla="*/ 540543 w 2643187"/>
                <a:gd name="connsiteY36" fmla="*/ 323849 h 483393"/>
                <a:gd name="connsiteX37" fmla="*/ 500062 w 2643187"/>
                <a:gd name="connsiteY37" fmla="*/ 411956 h 483393"/>
                <a:gd name="connsiteX38" fmla="*/ 421482 w 2643187"/>
                <a:gd name="connsiteY38" fmla="*/ 383381 h 483393"/>
                <a:gd name="connsiteX39" fmla="*/ 354806 w 2643187"/>
                <a:gd name="connsiteY39" fmla="*/ 357186 h 483393"/>
                <a:gd name="connsiteX40" fmla="*/ 228599 w 2643187"/>
                <a:gd name="connsiteY40" fmla="*/ 335755 h 483393"/>
                <a:gd name="connsiteX41" fmla="*/ 97631 w 2643187"/>
                <a:gd name="connsiteY41" fmla="*/ 304799 h 483393"/>
                <a:gd name="connsiteX42" fmla="*/ 21431 w 2643187"/>
                <a:gd name="connsiteY42" fmla="*/ 438150 h 483393"/>
                <a:gd name="connsiteX43" fmla="*/ 0 w 2643187"/>
                <a:gd name="connsiteY43" fmla="*/ 0 h 483393"/>
                <a:gd name="connsiteX0" fmla="*/ 0 w 2643187"/>
                <a:gd name="connsiteY0" fmla="*/ 0 h 483393"/>
                <a:gd name="connsiteX1" fmla="*/ 88106 w 2643187"/>
                <a:gd name="connsiteY1" fmla="*/ 61912 h 483393"/>
                <a:gd name="connsiteX2" fmla="*/ 171450 w 2643187"/>
                <a:gd name="connsiteY2" fmla="*/ 128587 h 483393"/>
                <a:gd name="connsiteX3" fmla="*/ 216693 w 2643187"/>
                <a:gd name="connsiteY3" fmla="*/ 159543 h 483393"/>
                <a:gd name="connsiteX4" fmla="*/ 266700 w 2643187"/>
                <a:gd name="connsiteY4" fmla="*/ 176212 h 483393"/>
                <a:gd name="connsiteX5" fmla="*/ 364331 w 2643187"/>
                <a:gd name="connsiteY5" fmla="*/ 121443 h 483393"/>
                <a:gd name="connsiteX6" fmla="*/ 535781 w 2643187"/>
                <a:gd name="connsiteY6" fmla="*/ 26193 h 483393"/>
                <a:gd name="connsiteX7" fmla="*/ 614362 w 2643187"/>
                <a:gd name="connsiteY7" fmla="*/ 19050 h 483393"/>
                <a:gd name="connsiteX8" fmla="*/ 850106 w 2643187"/>
                <a:gd name="connsiteY8" fmla="*/ 42862 h 483393"/>
                <a:gd name="connsiteX9" fmla="*/ 1031081 w 2643187"/>
                <a:gd name="connsiteY9" fmla="*/ 61912 h 483393"/>
                <a:gd name="connsiteX10" fmla="*/ 2597943 w 2643187"/>
                <a:gd name="connsiteY10" fmla="*/ 166687 h 483393"/>
                <a:gd name="connsiteX11" fmla="*/ 2643187 w 2643187"/>
                <a:gd name="connsiteY11" fmla="*/ 454818 h 483393"/>
                <a:gd name="connsiteX12" fmla="*/ 2536031 w 2643187"/>
                <a:gd name="connsiteY12" fmla="*/ 452437 h 483393"/>
                <a:gd name="connsiteX13" fmla="*/ 2436018 w 2643187"/>
                <a:gd name="connsiteY13" fmla="*/ 447675 h 483393"/>
                <a:gd name="connsiteX14" fmla="*/ 2371725 w 2643187"/>
                <a:gd name="connsiteY14" fmla="*/ 481012 h 483393"/>
                <a:gd name="connsiteX15" fmla="*/ 2262187 w 2643187"/>
                <a:gd name="connsiteY15" fmla="*/ 483393 h 483393"/>
                <a:gd name="connsiteX16" fmla="*/ 2200275 w 2643187"/>
                <a:gd name="connsiteY16" fmla="*/ 459581 h 483393"/>
                <a:gd name="connsiteX17" fmla="*/ 2133600 w 2643187"/>
                <a:gd name="connsiteY17" fmla="*/ 435768 h 483393"/>
                <a:gd name="connsiteX18" fmla="*/ 2090737 w 2643187"/>
                <a:gd name="connsiteY18" fmla="*/ 404812 h 483393"/>
                <a:gd name="connsiteX19" fmla="*/ 2012156 w 2643187"/>
                <a:gd name="connsiteY19" fmla="*/ 404812 h 483393"/>
                <a:gd name="connsiteX20" fmla="*/ 1924050 w 2643187"/>
                <a:gd name="connsiteY20" fmla="*/ 404812 h 483393"/>
                <a:gd name="connsiteX21" fmla="*/ 1852612 w 2643187"/>
                <a:gd name="connsiteY21" fmla="*/ 409575 h 483393"/>
                <a:gd name="connsiteX22" fmla="*/ 1752600 w 2643187"/>
                <a:gd name="connsiteY22" fmla="*/ 426243 h 483393"/>
                <a:gd name="connsiteX23" fmla="*/ 1607343 w 2643187"/>
                <a:gd name="connsiteY23" fmla="*/ 421481 h 483393"/>
                <a:gd name="connsiteX24" fmla="*/ 1519237 w 2643187"/>
                <a:gd name="connsiteY24" fmla="*/ 381000 h 483393"/>
                <a:gd name="connsiteX25" fmla="*/ 1464468 w 2643187"/>
                <a:gd name="connsiteY25" fmla="*/ 321468 h 483393"/>
                <a:gd name="connsiteX26" fmla="*/ 1366837 w 2643187"/>
                <a:gd name="connsiteY26" fmla="*/ 307181 h 483393"/>
                <a:gd name="connsiteX27" fmla="*/ 1276350 w 2643187"/>
                <a:gd name="connsiteY27" fmla="*/ 323850 h 483393"/>
                <a:gd name="connsiteX28" fmla="*/ 1197768 w 2643187"/>
                <a:gd name="connsiteY28" fmla="*/ 361950 h 483393"/>
                <a:gd name="connsiteX29" fmla="*/ 1095374 w 2643187"/>
                <a:gd name="connsiteY29" fmla="*/ 414338 h 483393"/>
                <a:gd name="connsiteX30" fmla="*/ 1012030 w 2643187"/>
                <a:gd name="connsiteY30" fmla="*/ 345281 h 483393"/>
                <a:gd name="connsiteX31" fmla="*/ 900112 w 2643187"/>
                <a:gd name="connsiteY31" fmla="*/ 330993 h 483393"/>
                <a:gd name="connsiteX32" fmla="*/ 828675 w 2643187"/>
                <a:gd name="connsiteY32" fmla="*/ 285750 h 483393"/>
                <a:gd name="connsiteX33" fmla="*/ 802481 w 2643187"/>
                <a:gd name="connsiteY33" fmla="*/ 280987 h 483393"/>
                <a:gd name="connsiteX34" fmla="*/ 747712 w 2643187"/>
                <a:gd name="connsiteY34" fmla="*/ 271462 h 483393"/>
                <a:gd name="connsiteX35" fmla="*/ 588168 w 2643187"/>
                <a:gd name="connsiteY35" fmla="*/ 261936 h 483393"/>
                <a:gd name="connsiteX36" fmla="*/ 540543 w 2643187"/>
                <a:gd name="connsiteY36" fmla="*/ 323849 h 483393"/>
                <a:gd name="connsiteX37" fmla="*/ 500062 w 2643187"/>
                <a:gd name="connsiteY37" fmla="*/ 411956 h 483393"/>
                <a:gd name="connsiteX38" fmla="*/ 421482 w 2643187"/>
                <a:gd name="connsiteY38" fmla="*/ 383381 h 483393"/>
                <a:gd name="connsiteX39" fmla="*/ 354806 w 2643187"/>
                <a:gd name="connsiteY39" fmla="*/ 357186 h 483393"/>
                <a:gd name="connsiteX40" fmla="*/ 228599 w 2643187"/>
                <a:gd name="connsiteY40" fmla="*/ 335755 h 483393"/>
                <a:gd name="connsiteX41" fmla="*/ 97631 w 2643187"/>
                <a:gd name="connsiteY41" fmla="*/ 304799 h 483393"/>
                <a:gd name="connsiteX42" fmla="*/ 21431 w 2643187"/>
                <a:gd name="connsiteY42" fmla="*/ 438150 h 483393"/>
                <a:gd name="connsiteX43" fmla="*/ 0 w 2643187"/>
                <a:gd name="connsiteY43" fmla="*/ 0 h 483393"/>
                <a:gd name="connsiteX0" fmla="*/ 0 w 2643187"/>
                <a:gd name="connsiteY0" fmla="*/ 0 h 483393"/>
                <a:gd name="connsiteX1" fmla="*/ 88106 w 2643187"/>
                <a:gd name="connsiteY1" fmla="*/ 61912 h 483393"/>
                <a:gd name="connsiteX2" fmla="*/ 171450 w 2643187"/>
                <a:gd name="connsiteY2" fmla="*/ 128587 h 483393"/>
                <a:gd name="connsiteX3" fmla="*/ 216693 w 2643187"/>
                <a:gd name="connsiteY3" fmla="*/ 159543 h 483393"/>
                <a:gd name="connsiteX4" fmla="*/ 266700 w 2643187"/>
                <a:gd name="connsiteY4" fmla="*/ 176212 h 483393"/>
                <a:gd name="connsiteX5" fmla="*/ 364331 w 2643187"/>
                <a:gd name="connsiteY5" fmla="*/ 121443 h 483393"/>
                <a:gd name="connsiteX6" fmla="*/ 535781 w 2643187"/>
                <a:gd name="connsiteY6" fmla="*/ 26193 h 483393"/>
                <a:gd name="connsiteX7" fmla="*/ 614362 w 2643187"/>
                <a:gd name="connsiteY7" fmla="*/ 19050 h 483393"/>
                <a:gd name="connsiteX8" fmla="*/ 850106 w 2643187"/>
                <a:gd name="connsiteY8" fmla="*/ 42862 h 483393"/>
                <a:gd name="connsiteX9" fmla="*/ 1031081 w 2643187"/>
                <a:gd name="connsiteY9" fmla="*/ 61912 h 483393"/>
                <a:gd name="connsiteX10" fmla="*/ 2597943 w 2643187"/>
                <a:gd name="connsiteY10" fmla="*/ 166687 h 483393"/>
                <a:gd name="connsiteX11" fmla="*/ 2643187 w 2643187"/>
                <a:gd name="connsiteY11" fmla="*/ 454818 h 483393"/>
                <a:gd name="connsiteX12" fmla="*/ 2536031 w 2643187"/>
                <a:gd name="connsiteY12" fmla="*/ 452437 h 483393"/>
                <a:gd name="connsiteX13" fmla="*/ 2436018 w 2643187"/>
                <a:gd name="connsiteY13" fmla="*/ 447675 h 483393"/>
                <a:gd name="connsiteX14" fmla="*/ 2371725 w 2643187"/>
                <a:gd name="connsiteY14" fmla="*/ 481012 h 483393"/>
                <a:gd name="connsiteX15" fmla="*/ 2262187 w 2643187"/>
                <a:gd name="connsiteY15" fmla="*/ 483393 h 483393"/>
                <a:gd name="connsiteX16" fmla="*/ 2200275 w 2643187"/>
                <a:gd name="connsiteY16" fmla="*/ 459581 h 483393"/>
                <a:gd name="connsiteX17" fmla="*/ 2133600 w 2643187"/>
                <a:gd name="connsiteY17" fmla="*/ 435768 h 483393"/>
                <a:gd name="connsiteX18" fmla="*/ 2090737 w 2643187"/>
                <a:gd name="connsiteY18" fmla="*/ 404812 h 483393"/>
                <a:gd name="connsiteX19" fmla="*/ 2012156 w 2643187"/>
                <a:gd name="connsiteY19" fmla="*/ 404812 h 483393"/>
                <a:gd name="connsiteX20" fmla="*/ 1924050 w 2643187"/>
                <a:gd name="connsiteY20" fmla="*/ 404812 h 483393"/>
                <a:gd name="connsiteX21" fmla="*/ 1852612 w 2643187"/>
                <a:gd name="connsiteY21" fmla="*/ 409575 h 483393"/>
                <a:gd name="connsiteX22" fmla="*/ 1752600 w 2643187"/>
                <a:gd name="connsiteY22" fmla="*/ 426243 h 483393"/>
                <a:gd name="connsiteX23" fmla="*/ 1607343 w 2643187"/>
                <a:gd name="connsiteY23" fmla="*/ 421481 h 483393"/>
                <a:gd name="connsiteX24" fmla="*/ 1519237 w 2643187"/>
                <a:gd name="connsiteY24" fmla="*/ 381000 h 483393"/>
                <a:gd name="connsiteX25" fmla="*/ 1464468 w 2643187"/>
                <a:gd name="connsiteY25" fmla="*/ 321468 h 483393"/>
                <a:gd name="connsiteX26" fmla="*/ 1366837 w 2643187"/>
                <a:gd name="connsiteY26" fmla="*/ 307181 h 483393"/>
                <a:gd name="connsiteX27" fmla="*/ 1276350 w 2643187"/>
                <a:gd name="connsiteY27" fmla="*/ 323850 h 483393"/>
                <a:gd name="connsiteX28" fmla="*/ 1197768 w 2643187"/>
                <a:gd name="connsiteY28" fmla="*/ 361950 h 483393"/>
                <a:gd name="connsiteX29" fmla="*/ 1095374 w 2643187"/>
                <a:gd name="connsiteY29" fmla="*/ 414338 h 483393"/>
                <a:gd name="connsiteX30" fmla="*/ 1012030 w 2643187"/>
                <a:gd name="connsiteY30" fmla="*/ 345281 h 483393"/>
                <a:gd name="connsiteX31" fmla="*/ 900112 w 2643187"/>
                <a:gd name="connsiteY31" fmla="*/ 330993 h 483393"/>
                <a:gd name="connsiteX32" fmla="*/ 802481 w 2643187"/>
                <a:gd name="connsiteY32" fmla="*/ 280987 h 483393"/>
                <a:gd name="connsiteX33" fmla="*/ 747712 w 2643187"/>
                <a:gd name="connsiteY33" fmla="*/ 271462 h 483393"/>
                <a:gd name="connsiteX34" fmla="*/ 588168 w 2643187"/>
                <a:gd name="connsiteY34" fmla="*/ 261936 h 483393"/>
                <a:gd name="connsiteX35" fmla="*/ 540543 w 2643187"/>
                <a:gd name="connsiteY35" fmla="*/ 323849 h 483393"/>
                <a:gd name="connsiteX36" fmla="*/ 500062 w 2643187"/>
                <a:gd name="connsiteY36" fmla="*/ 411956 h 483393"/>
                <a:gd name="connsiteX37" fmla="*/ 421482 w 2643187"/>
                <a:gd name="connsiteY37" fmla="*/ 383381 h 483393"/>
                <a:gd name="connsiteX38" fmla="*/ 354806 w 2643187"/>
                <a:gd name="connsiteY38" fmla="*/ 357186 h 483393"/>
                <a:gd name="connsiteX39" fmla="*/ 228599 w 2643187"/>
                <a:gd name="connsiteY39" fmla="*/ 335755 h 483393"/>
                <a:gd name="connsiteX40" fmla="*/ 97631 w 2643187"/>
                <a:gd name="connsiteY40" fmla="*/ 304799 h 483393"/>
                <a:gd name="connsiteX41" fmla="*/ 21431 w 2643187"/>
                <a:gd name="connsiteY41" fmla="*/ 438150 h 483393"/>
                <a:gd name="connsiteX42" fmla="*/ 0 w 2643187"/>
                <a:gd name="connsiteY42" fmla="*/ 0 h 483393"/>
                <a:gd name="connsiteX0" fmla="*/ 0 w 2643187"/>
                <a:gd name="connsiteY0" fmla="*/ 0 h 483393"/>
                <a:gd name="connsiteX1" fmla="*/ 88106 w 2643187"/>
                <a:gd name="connsiteY1" fmla="*/ 61912 h 483393"/>
                <a:gd name="connsiteX2" fmla="*/ 171450 w 2643187"/>
                <a:gd name="connsiteY2" fmla="*/ 128587 h 483393"/>
                <a:gd name="connsiteX3" fmla="*/ 216693 w 2643187"/>
                <a:gd name="connsiteY3" fmla="*/ 159543 h 483393"/>
                <a:gd name="connsiteX4" fmla="*/ 266700 w 2643187"/>
                <a:gd name="connsiteY4" fmla="*/ 176212 h 483393"/>
                <a:gd name="connsiteX5" fmla="*/ 364331 w 2643187"/>
                <a:gd name="connsiteY5" fmla="*/ 121443 h 483393"/>
                <a:gd name="connsiteX6" fmla="*/ 535781 w 2643187"/>
                <a:gd name="connsiteY6" fmla="*/ 26193 h 483393"/>
                <a:gd name="connsiteX7" fmla="*/ 614362 w 2643187"/>
                <a:gd name="connsiteY7" fmla="*/ 19050 h 483393"/>
                <a:gd name="connsiteX8" fmla="*/ 850106 w 2643187"/>
                <a:gd name="connsiteY8" fmla="*/ 42862 h 483393"/>
                <a:gd name="connsiteX9" fmla="*/ 1031081 w 2643187"/>
                <a:gd name="connsiteY9" fmla="*/ 61912 h 483393"/>
                <a:gd name="connsiteX10" fmla="*/ 2597943 w 2643187"/>
                <a:gd name="connsiteY10" fmla="*/ 166687 h 483393"/>
                <a:gd name="connsiteX11" fmla="*/ 2643187 w 2643187"/>
                <a:gd name="connsiteY11" fmla="*/ 454818 h 483393"/>
                <a:gd name="connsiteX12" fmla="*/ 2536031 w 2643187"/>
                <a:gd name="connsiteY12" fmla="*/ 452437 h 483393"/>
                <a:gd name="connsiteX13" fmla="*/ 2436018 w 2643187"/>
                <a:gd name="connsiteY13" fmla="*/ 447675 h 483393"/>
                <a:gd name="connsiteX14" fmla="*/ 2371725 w 2643187"/>
                <a:gd name="connsiteY14" fmla="*/ 481012 h 483393"/>
                <a:gd name="connsiteX15" fmla="*/ 2262187 w 2643187"/>
                <a:gd name="connsiteY15" fmla="*/ 483393 h 483393"/>
                <a:gd name="connsiteX16" fmla="*/ 2200275 w 2643187"/>
                <a:gd name="connsiteY16" fmla="*/ 459581 h 483393"/>
                <a:gd name="connsiteX17" fmla="*/ 2133600 w 2643187"/>
                <a:gd name="connsiteY17" fmla="*/ 435768 h 483393"/>
                <a:gd name="connsiteX18" fmla="*/ 2090737 w 2643187"/>
                <a:gd name="connsiteY18" fmla="*/ 404812 h 483393"/>
                <a:gd name="connsiteX19" fmla="*/ 2012156 w 2643187"/>
                <a:gd name="connsiteY19" fmla="*/ 404812 h 483393"/>
                <a:gd name="connsiteX20" fmla="*/ 1924050 w 2643187"/>
                <a:gd name="connsiteY20" fmla="*/ 404812 h 483393"/>
                <a:gd name="connsiteX21" fmla="*/ 1852612 w 2643187"/>
                <a:gd name="connsiteY21" fmla="*/ 409575 h 483393"/>
                <a:gd name="connsiteX22" fmla="*/ 1752600 w 2643187"/>
                <a:gd name="connsiteY22" fmla="*/ 426243 h 483393"/>
                <a:gd name="connsiteX23" fmla="*/ 1607343 w 2643187"/>
                <a:gd name="connsiteY23" fmla="*/ 421481 h 483393"/>
                <a:gd name="connsiteX24" fmla="*/ 1519237 w 2643187"/>
                <a:gd name="connsiteY24" fmla="*/ 381000 h 483393"/>
                <a:gd name="connsiteX25" fmla="*/ 1464468 w 2643187"/>
                <a:gd name="connsiteY25" fmla="*/ 321468 h 483393"/>
                <a:gd name="connsiteX26" fmla="*/ 1366837 w 2643187"/>
                <a:gd name="connsiteY26" fmla="*/ 307181 h 483393"/>
                <a:gd name="connsiteX27" fmla="*/ 1276350 w 2643187"/>
                <a:gd name="connsiteY27" fmla="*/ 323850 h 483393"/>
                <a:gd name="connsiteX28" fmla="*/ 1197768 w 2643187"/>
                <a:gd name="connsiteY28" fmla="*/ 361950 h 483393"/>
                <a:gd name="connsiteX29" fmla="*/ 1095374 w 2643187"/>
                <a:gd name="connsiteY29" fmla="*/ 414338 h 483393"/>
                <a:gd name="connsiteX30" fmla="*/ 1012030 w 2643187"/>
                <a:gd name="connsiteY30" fmla="*/ 345281 h 483393"/>
                <a:gd name="connsiteX31" fmla="*/ 954881 w 2643187"/>
                <a:gd name="connsiteY31" fmla="*/ 307181 h 483393"/>
                <a:gd name="connsiteX32" fmla="*/ 802481 w 2643187"/>
                <a:gd name="connsiteY32" fmla="*/ 280987 h 483393"/>
                <a:gd name="connsiteX33" fmla="*/ 747712 w 2643187"/>
                <a:gd name="connsiteY33" fmla="*/ 271462 h 483393"/>
                <a:gd name="connsiteX34" fmla="*/ 588168 w 2643187"/>
                <a:gd name="connsiteY34" fmla="*/ 261936 h 483393"/>
                <a:gd name="connsiteX35" fmla="*/ 540543 w 2643187"/>
                <a:gd name="connsiteY35" fmla="*/ 323849 h 483393"/>
                <a:gd name="connsiteX36" fmla="*/ 500062 w 2643187"/>
                <a:gd name="connsiteY36" fmla="*/ 411956 h 483393"/>
                <a:gd name="connsiteX37" fmla="*/ 421482 w 2643187"/>
                <a:gd name="connsiteY37" fmla="*/ 383381 h 483393"/>
                <a:gd name="connsiteX38" fmla="*/ 354806 w 2643187"/>
                <a:gd name="connsiteY38" fmla="*/ 357186 h 483393"/>
                <a:gd name="connsiteX39" fmla="*/ 228599 w 2643187"/>
                <a:gd name="connsiteY39" fmla="*/ 335755 h 483393"/>
                <a:gd name="connsiteX40" fmla="*/ 97631 w 2643187"/>
                <a:gd name="connsiteY40" fmla="*/ 304799 h 483393"/>
                <a:gd name="connsiteX41" fmla="*/ 21431 w 2643187"/>
                <a:gd name="connsiteY41" fmla="*/ 438150 h 483393"/>
                <a:gd name="connsiteX42" fmla="*/ 0 w 2643187"/>
                <a:gd name="connsiteY42" fmla="*/ 0 h 483393"/>
                <a:gd name="connsiteX0" fmla="*/ 0 w 2643187"/>
                <a:gd name="connsiteY0" fmla="*/ 0 h 483393"/>
                <a:gd name="connsiteX1" fmla="*/ 88106 w 2643187"/>
                <a:gd name="connsiteY1" fmla="*/ 61912 h 483393"/>
                <a:gd name="connsiteX2" fmla="*/ 171450 w 2643187"/>
                <a:gd name="connsiteY2" fmla="*/ 128587 h 483393"/>
                <a:gd name="connsiteX3" fmla="*/ 216693 w 2643187"/>
                <a:gd name="connsiteY3" fmla="*/ 159543 h 483393"/>
                <a:gd name="connsiteX4" fmla="*/ 266700 w 2643187"/>
                <a:gd name="connsiteY4" fmla="*/ 176212 h 483393"/>
                <a:gd name="connsiteX5" fmla="*/ 364331 w 2643187"/>
                <a:gd name="connsiteY5" fmla="*/ 121443 h 483393"/>
                <a:gd name="connsiteX6" fmla="*/ 535781 w 2643187"/>
                <a:gd name="connsiteY6" fmla="*/ 26193 h 483393"/>
                <a:gd name="connsiteX7" fmla="*/ 614362 w 2643187"/>
                <a:gd name="connsiteY7" fmla="*/ 19050 h 483393"/>
                <a:gd name="connsiteX8" fmla="*/ 850106 w 2643187"/>
                <a:gd name="connsiteY8" fmla="*/ 42862 h 483393"/>
                <a:gd name="connsiteX9" fmla="*/ 1031081 w 2643187"/>
                <a:gd name="connsiteY9" fmla="*/ 61912 h 483393"/>
                <a:gd name="connsiteX10" fmla="*/ 2597943 w 2643187"/>
                <a:gd name="connsiteY10" fmla="*/ 166687 h 483393"/>
                <a:gd name="connsiteX11" fmla="*/ 2643187 w 2643187"/>
                <a:gd name="connsiteY11" fmla="*/ 454818 h 483393"/>
                <a:gd name="connsiteX12" fmla="*/ 2536031 w 2643187"/>
                <a:gd name="connsiteY12" fmla="*/ 452437 h 483393"/>
                <a:gd name="connsiteX13" fmla="*/ 2436018 w 2643187"/>
                <a:gd name="connsiteY13" fmla="*/ 447675 h 483393"/>
                <a:gd name="connsiteX14" fmla="*/ 2371725 w 2643187"/>
                <a:gd name="connsiteY14" fmla="*/ 481012 h 483393"/>
                <a:gd name="connsiteX15" fmla="*/ 2262187 w 2643187"/>
                <a:gd name="connsiteY15" fmla="*/ 483393 h 483393"/>
                <a:gd name="connsiteX16" fmla="*/ 2200275 w 2643187"/>
                <a:gd name="connsiteY16" fmla="*/ 459581 h 483393"/>
                <a:gd name="connsiteX17" fmla="*/ 2133600 w 2643187"/>
                <a:gd name="connsiteY17" fmla="*/ 435768 h 483393"/>
                <a:gd name="connsiteX18" fmla="*/ 2090737 w 2643187"/>
                <a:gd name="connsiteY18" fmla="*/ 404812 h 483393"/>
                <a:gd name="connsiteX19" fmla="*/ 2012156 w 2643187"/>
                <a:gd name="connsiteY19" fmla="*/ 404812 h 483393"/>
                <a:gd name="connsiteX20" fmla="*/ 1924050 w 2643187"/>
                <a:gd name="connsiteY20" fmla="*/ 404812 h 483393"/>
                <a:gd name="connsiteX21" fmla="*/ 1852612 w 2643187"/>
                <a:gd name="connsiteY21" fmla="*/ 409575 h 483393"/>
                <a:gd name="connsiteX22" fmla="*/ 1752600 w 2643187"/>
                <a:gd name="connsiteY22" fmla="*/ 426243 h 483393"/>
                <a:gd name="connsiteX23" fmla="*/ 1607343 w 2643187"/>
                <a:gd name="connsiteY23" fmla="*/ 421481 h 483393"/>
                <a:gd name="connsiteX24" fmla="*/ 1519237 w 2643187"/>
                <a:gd name="connsiteY24" fmla="*/ 381000 h 483393"/>
                <a:gd name="connsiteX25" fmla="*/ 1464468 w 2643187"/>
                <a:gd name="connsiteY25" fmla="*/ 321468 h 483393"/>
                <a:gd name="connsiteX26" fmla="*/ 1366837 w 2643187"/>
                <a:gd name="connsiteY26" fmla="*/ 307181 h 483393"/>
                <a:gd name="connsiteX27" fmla="*/ 1276350 w 2643187"/>
                <a:gd name="connsiteY27" fmla="*/ 323850 h 483393"/>
                <a:gd name="connsiteX28" fmla="*/ 1183480 w 2643187"/>
                <a:gd name="connsiteY28" fmla="*/ 311944 h 483393"/>
                <a:gd name="connsiteX29" fmla="*/ 1095374 w 2643187"/>
                <a:gd name="connsiteY29" fmla="*/ 414338 h 483393"/>
                <a:gd name="connsiteX30" fmla="*/ 1012030 w 2643187"/>
                <a:gd name="connsiteY30" fmla="*/ 345281 h 483393"/>
                <a:gd name="connsiteX31" fmla="*/ 954881 w 2643187"/>
                <a:gd name="connsiteY31" fmla="*/ 307181 h 483393"/>
                <a:gd name="connsiteX32" fmla="*/ 802481 w 2643187"/>
                <a:gd name="connsiteY32" fmla="*/ 280987 h 483393"/>
                <a:gd name="connsiteX33" fmla="*/ 747712 w 2643187"/>
                <a:gd name="connsiteY33" fmla="*/ 271462 h 483393"/>
                <a:gd name="connsiteX34" fmla="*/ 588168 w 2643187"/>
                <a:gd name="connsiteY34" fmla="*/ 261936 h 483393"/>
                <a:gd name="connsiteX35" fmla="*/ 540543 w 2643187"/>
                <a:gd name="connsiteY35" fmla="*/ 323849 h 483393"/>
                <a:gd name="connsiteX36" fmla="*/ 500062 w 2643187"/>
                <a:gd name="connsiteY36" fmla="*/ 411956 h 483393"/>
                <a:gd name="connsiteX37" fmla="*/ 421482 w 2643187"/>
                <a:gd name="connsiteY37" fmla="*/ 383381 h 483393"/>
                <a:gd name="connsiteX38" fmla="*/ 354806 w 2643187"/>
                <a:gd name="connsiteY38" fmla="*/ 357186 h 483393"/>
                <a:gd name="connsiteX39" fmla="*/ 228599 w 2643187"/>
                <a:gd name="connsiteY39" fmla="*/ 335755 h 483393"/>
                <a:gd name="connsiteX40" fmla="*/ 97631 w 2643187"/>
                <a:gd name="connsiteY40" fmla="*/ 304799 h 483393"/>
                <a:gd name="connsiteX41" fmla="*/ 21431 w 2643187"/>
                <a:gd name="connsiteY41" fmla="*/ 438150 h 483393"/>
                <a:gd name="connsiteX42" fmla="*/ 0 w 2643187"/>
                <a:gd name="connsiteY42" fmla="*/ 0 h 483393"/>
                <a:gd name="connsiteX0" fmla="*/ 0 w 2643187"/>
                <a:gd name="connsiteY0" fmla="*/ 0 h 483393"/>
                <a:gd name="connsiteX1" fmla="*/ 88106 w 2643187"/>
                <a:gd name="connsiteY1" fmla="*/ 61912 h 483393"/>
                <a:gd name="connsiteX2" fmla="*/ 171450 w 2643187"/>
                <a:gd name="connsiteY2" fmla="*/ 128587 h 483393"/>
                <a:gd name="connsiteX3" fmla="*/ 216693 w 2643187"/>
                <a:gd name="connsiteY3" fmla="*/ 159543 h 483393"/>
                <a:gd name="connsiteX4" fmla="*/ 266700 w 2643187"/>
                <a:gd name="connsiteY4" fmla="*/ 176212 h 483393"/>
                <a:gd name="connsiteX5" fmla="*/ 364331 w 2643187"/>
                <a:gd name="connsiteY5" fmla="*/ 121443 h 483393"/>
                <a:gd name="connsiteX6" fmla="*/ 535781 w 2643187"/>
                <a:gd name="connsiteY6" fmla="*/ 26193 h 483393"/>
                <a:gd name="connsiteX7" fmla="*/ 614362 w 2643187"/>
                <a:gd name="connsiteY7" fmla="*/ 19050 h 483393"/>
                <a:gd name="connsiteX8" fmla="*/ 850106 w 2643187"/>
                <a:gd name="connsiteY8" fmla="*/ 42862 h 483393"/>
                <a:gd name="connsiteX9" fmla="*/ 1031081 w 2643187"/>
                <a:gd name="connsiteY9" fmla="*/ 61912 h 483393"/>
                <a:gd name="connsiteX10" fmla="*/ 2597943 w 2643187"/>
                <a:gd name="connsiteY10" fmla="*/ 166687 h 483393"/>
                <a:gd name="connsiteX11" fmla="*/ 2643187 w 2643187"/>
                <a:gd name="connsiteY11" fmla="*/ 454818 h 483393"/>
                <a:gd name="connsiteX12" fmla="*/ 2536031 w 2643187"/>
                <a:gd name="connsiteY12" fmla="*/ 452437 h 483393"/>
                <a:gd name="connsiteX13" fmla="*/ 2436018 w 2643187"/>
                <a:gd name="connsiteY13" fmla="*/ 447675 h 483393"/>
                <a:gd name="connsiteX14" fmla="*/ 2371725 w 2643187"/>
                <a:gd name="connsiteY14" fmla="*/ 481012 h 483393"/>
                <a:gd name="connsiteX15" fmla="*/ 2262187 w 2643187"/>
                <a:gd name="connsiteY15" fmla="*/ 483393 h 483393"/>
                <a:gd name="connsiteX16" fmla="*/ 2200275 w 2643187"/>
                <a:gd name="connsiteY16" fmla="*/ 459581 h 483393"/>
                <a:gd name="connsiteX17" fmla="*/ 2133600 w 2643187"/>
                <a:gd name="connsiteY17" fmla="*/ 435768 h 483393"/>
                <a:gd name="connsiteX18" fmla="*/ 2090737 w 2643187"/>
                <a:gd name="connsiteY18" fmla="*/ 404812 h 483393"/>
                <a:gd name="connsiteX19" fmla="*/ 2012156 w 2643187"/>
                <a:gd name="connsiteY19" fmla="*/ 404812 h 483393"/>
                <a:gd name="connsiteX20" fmla="*/ 1924050 w 2643187"/>
                <a:gd name="connsiteY20" fmla="*/ 404812 h 483393"/>
                <a:gd name="connsiteX21" fmla="*/ 1852612 w 2643187"/>
                <a:gd name="connsiteY21" fmla="*/ 409575 h 483393"/>
                <a:gd name="connsiteX22" fmla="*/ 1752600 w 2643187"/>
                <a:gd name="connsiteY22" fmla="*/ 426243 h 483393"/>
                <a:gd name="connsiteX23" fmla="*/ 1607343 w 2643187"/>
                <a:gd name="connsiteY23" fmla="*/ 421481 h 483393"/>
                <a:gd name="connsiteX24" fmla="*/ 1519237 w 2643187"/>
                <a:gd name="connsiteY24" fmla="*/ 381000 h 483393"/>
                <a:gd name="connsiteX25" fmla="*/ 1464468 w 2643187"/>
                <a:gd name="connsiteY25" fmla="*/ 321468 h 483393"/>
                <a:gd name="connsiteX26" fmla="*/ 1366837 w 2643187"/>
                <a:gd name="connsiteY26" fmla="*/ 307181 h 483393"/>
                <a:gd name="connsiteX27" fmla="*/ 1288256 w 2643187"/>
                <a:gd name="connsiteY27" fmla="*/ 302419 h 483393"/>
                <a:gd name="connsiteX28" fmla="*/ 1183480 w 2643187"/>
                <a:gd name="connsiteY28" fmla="*/ 311944 h 483393"/>
                <a:gd name="connsiteX29" fmla="*/ 1095374 w 2643187"/>
                <a:gd name="connsiteY29" fmla="*/ 414338 h 483393"/>
                <a:gd name="connsiteX30" fmla="*/ 1012030 w 2643187"/>
                <a:gd name="connsiteY30" fmla="*/ 345281 h 483393"/>
                <a:gd name="connsiteX31" fmla="*/ 954881 w 2643187"/>
                <a:gd name="connsiteY31" fmla="*/ 307181 h 483393"/>
                <a:gd name="connsiteX32" fmla="*/ 802481 w 2643187"/>
                <a:gd name="connsiteY32" fmla="*/ 280987 h 483393"/>
                <a:gd name="connsiteX33" fmla="*/ 747712 w 2643187"/>
                <a:gd name="connsiteY33" fmla="*/ 271462 h 483393"/>
                <a:gd name="connsiteX34" fmla="*/ 588168 w 2643187"/>
                <a:gd name="connsiteY34" fmla="*/ 261936 h 483393"/>
                <a:gd name="connsiteX35" fmla="*/ 540543 w 2643187"/>
                <a:gd name="connsiteY35" fmla="*/ 323849 h 483393"/>
                <a:gd name="connsiteX36" fmla="*/ 500062 w 2643187"/>
                <a:gd name="connsiteY36" fmla="*/ 411956 h 483393"/>
                <a:gd name="connsiteX37" fmla="*/ 421482 w 2643187"/>
                <a:gd name="connsiteY37" fmla="*/ 383381 h 483393"/>
                <a:gd name="connsiteX38" fmla="*/ 354806 w 2643187"/>
                <a:gd name="connsiteY38" fmla="*/ 357186 h 483393"/>
                <a:gd name="connsiteX39" fmla="*/ 228599 w 2643187"/>
                <a:gd name="connsiteY39" fmla="*/ 335755 h 483393"/>
                <a:gd name="connsiteX40" fmla="*/ 97631 w 2643187"/>
                <a:gd name="connsiteY40" fmla="*/ 304799 h 483393"/>
                <a:gd name="connsiteX41" fmla="*/ 21431 w 2643187"/>
                <a:gd name="connsiteY41" fmla="*/ 438150 h 483393"/>
                <a:gd name="connsiteX42" fmla="*/ 0 w 2643187"/>
                <a:gd name="connsiteY42" fmla="*/ 0 h 483393"/>
                <a:gd name="connsiteX0" fmla="*/ 0 w 2643187"/>
                <a:gd name="connsiteY0" fmla="*/ 0 h 483393"/>
                <a:gd name="connsiteX1" fmla="*/ 88106 w 2643187"/>
                <a:gd name="connsiteY1" fmla="*/ 61912 h 483393"/>
                <a:gd name="connsiteX2" fmla="*/ 171450 w 2643187"/>
                <a:gd name="connsiteY2" fmla="*/ 128587 h 483393"/>
                <a:gd name="connsiteX3" fmla="*/ 216693 w 2643187"/>
                <a:gd name="connsiteY3" fmla="*/ 159543 h 483393"/>
                <a:gd name="connsiteX4" fmla="*/ 266700 w 2643187"/>
                <a:gd name="connsiteY4" fmla="*/ 176212 h 483393"/>
                <a:gd name="connsiteX5" fmla="*/ 364331 w 2643187"/>
                <a:gd name="connsiteY5" fmla="*/ 121443 h 483393"/>
                <a:gd name="connsiteX6" fmla="*/ 535781 w 2643187"/>
                <a:gd name="connsiteY6" fmla="*/ 26193 h 483393"/>
                <a:gd name="connsiteX7" fmla="*/ 614362 w 2643187"/>
                <a:gd name="connsiteY7" fmla="*/ 19050 h 483393"/>
                <a:gd name="connsiteX8" fmla="*/ 850106 w 2643187"/>
                <a:gd name="connsiteY8" fmla="*/ 42862 h 483393"/>
                <a:gd name="connsiteX9" fmla="*/ 1031081 w 2643187"/>
                <a:gd name="connsiteY9" fmla="*/ 61912 h 483393"/>
                <a:gd name="connsiteX10" fmla="*/ 2597943 w 2643187"/>
                <a:gd name="connsiteY10" fmla="*/ 166687 h 483393"/>
                <a:gd name="connsiteX11" fmla="*/ 2643187 w 2643187"/>
                <a:gd name="connsiteY11" fmla="*/ 454818 h 483393"/>
                <a:gd name="connsiteX12" fmla="*/ 2536031 w 2643187"/>
                <a:gd name="connsiteY12" fmla="*/ 452437 h 483393"/>
                <a:gd name="connsiteX13" fmla="*/ 2436018 w 2643187"/>
                <a:gd name="connsiteY13" fmla="*/ 447675 h 483393"/>
                <a:gd name="connsiteX14" fmla="*/ 2371725 w 2643187"/>
                <a:gd name="connsiteY14" fmla="*/ 481012 h 483393"/>
                <a:gd name="connsiteX15" fmla="*/ 2262187 w 2643187"/>
                <a:gd name="connsiteY15" fmla="*/ 483393 h 483393"/>
                <a:gd name="connsiteX16" fmla="*/ 2200275 w 2643187"/>
                <a:gd name="connsiteY16" fmla="*/ 459581 h 483393"/>
                <a:gd name="connsiteX17" fmla="*/ 2133600 w 2643187"/>
                <a:gd name="connsiteY17" fmla="*/ 435768 h 483393"/>
                <a:gd name="connsiteX18" fmla="*/ 2090737 w 2643187"/>
                <a:gd name="connsiteY18" fmla="*/ 404812 h 483393"/>
                <a:gd name="connsiteX19" fmla="*/ 2012156 w 2643187"/>
                <a:gd name="connsiteY19" fmla="*/ 404812 h 483393"/>
                <a:gd name="connsiteX20" fmla="*/ 1924050 w 2643187"/>
                <a:gd name="connsiteY20" fmla="*/ 404812 h 483393"/>
                <a:gd name="connsiteX21" fmla="*/ 1852612 w 2643187"/>
                <a:gd name="connsiteY21" fmla="*/ 409575 h 483393"/>
                <a:gd name="connsiteX22" fmla="*/ 1752600 w 2643187"/>
                <a:gd name="connsiteY22" fmla="*/ 426243 h 483393"/>
                <a:gd name="connsiteX23" fmla="*/ 1607343 w 2643187"/>
                <a:gd name="connsiteY23" fmla="*/ 421481 h 483393"/>
                <a:gd name="connsiteX24" fmla="*/ 1519237 w 2643187"/>
                <a:gd name="connsiteY24" fmla="*/ 381000 h 483393"/>
                <a:gd name="connsiteX25" fmla="*/ 1464468 w 2643187"/>
                <a:gd name="connsiteY25" fmla="*/ 321468 h 483393"/>
                <a:gd name="connsiteX26" fmla="*/ 1407319 w 2643187"/>
                <a:gd name="connsiteY26" fmla="*/ 328613 h 483393"/>
                <a:gd name="connsiteX27" fmla="*/ 1288256 w 2643187"/>
                <a:gd name="connsiteY27" fmla="*/ 302419 h 483393"/>
                <a:gd name="connsiteX28" fmla="*/ 1183480 w 2643187"/>
                <a:gd name="connsiteY28" fmla="*/ 311944 h 483393"/>
                <a:gd name="connsiteX29" fmla="*/ 1095374 w 2643187"/>
                <a:gd name="connsiteY29" fmla="*/ 414338 h 483393"/>
                <a:gd name="connsiteX30" fmla="*/ 1012030 w 2643187"/>
                <a:gd name="connsiteY30" fmla="*/ 345281 h 483393"/>
                <a:gd name="connsiteX31" fmla="*/ 954881 w 2643187"/>
                <a:gd name="connsiteY31" fmla="*/ 307181 h 483393"/>
                <a:gd name="connsiteX32" fmla="*/ 802481 w 2643187"/>
                <a:gd name="connsiteY32" fmla="*/ 280987 h 483393"/>
                <a:gd name="connsiteX33" fmla="*/ 747712 w 2643187"/>
                <a:gd name="connsiteY33" fmla="*/ 271462 h 483393"/>
                <a:gd name="connsiteX34" fmla="*/ 588168 w 2643187"/>
                <a:gd name="connsiteY34" fmla="*/ 261936 h 483393"/>
                <a:gd name="connsiteX35" fmla="*/ 540543 w 2643187"/>
                <a:gd name="connsiteY35" fmla="*/ 323849 h 483393"/>
                <a:gd name="connsiteX36" fmla="*/ 500062 w 2643187"/>
                <a:gd name="connsiteY36" fmla="*/ 411956 h 483393"/>
                <a:gd name="connsiteX37" fmla="*/ 421482 w 2643187"/>
                <a:gd name="connsiteY37" fmla="*/ 383381 h 483393"/>
                <a:gd name="connsiteX38" fmla="*/ 354806 w 2643187"/>
                <a:gd name="connsiteY38" fmla="*/ 357186 h 483393"/>
                <a:gd name="connsiteX39" fmla="*/ 228599 w 2643187"/>
                <a:gd name="connsiteY39" fmla="*/ 335755 h 483393"/>
                <a:gd name="connsiteX40" fmla="*/ 97631 w 2643187"/>
                <a:gd name="connsiteY40" fmla="*/ 304799 h 483393"/>
                <a:gd name="connsiteX41" fmla="*/ 21431 w 2643187"/>
                <a:gd name="connsiteY41" fmla="*/ 438150 h 483393"/>
                <a:gd name="connsiteX42" fmla="*/ 0 w 2643187"/>
                <a:gd name="connsiteY42" fmla="*/ 0 h 483393"/>
                <a:gd name="connsiteX0" fmla="*/ 0 w 2643187"/>
                <a:gd name="connsiteY0" fmla="*/ 0 h 483393"/>
                <a:gd name="connsiteX1" fmla="*/ 88106 w 2643187"/>
                <a:gd name="connsiteY1" fmla="*/ 61912 h 483393"/>
                <a:gd name="connsiteX2" fmla="*/ 171450 w 2643187"/>
                <a:gd name="connsiteY2" fmla="*/ 128587 h 483393"/>
                <a:gd name="connsiteX3" fmla="*/ 216693 w 2643187"/>
                <a:gd name="connsiteY3" fmla="*/ 159543 h 483393"/>
                <a:gd name="connsiteX4" fmla="*/ 266700 w 2643187"/>
                <a:gd name="connsiteY4" fmla="*/ 176212 h 483393"/>
                <a:gd name="connsiteX5" fmla="*/ 364331 w 2643187"/>
                <a:gd name="connsiteY5" fmla="*/ 121443 h 483393"/>
                <a:gd name="connsiteX6" fmla="*/ 535781 w 2643187"/>
                <a:gd name="connsiteY6" fmla="*/ 26193 h 483393"/>
                <a:gd name="connsiteX7" fmla="*/ 614362 w 2643187"/>
                <a:gd name="connsiteY7" fmla="*/ 19050 h 483393"/>
                <a:gd name="connsiteX8" fmla="*/ 850106 w 2643187"/>
                <a:gd name="connsiteY8" fmla="*/ 42862 h 483393"/>
                <a:gd name="connsiteX9" fmla="*/ 1031081 w 2643187"/>
                <a:gd name="connsiteY9" fmla="*/ 61912 h 483393"/>
                <a:gd name="connsiteX10" fmla="*/ 2597943 w 2643187"/>
                <a:gd name="connsiteY10" fmla="*/ 166687 h 483393"/>
                <a:gd name="connsiteX11" fmla="*/ 2643187 w 2643187"/>
                <a:gd name="connsiteY11" fmla="*/ 454818 h 483393"/>
                <a:gd name="connsiteX12" fmla="*/ 2536031 w 2643187"/>
                <a:gd name="connsiteY12" fmla="*/ 452437 h 483393"/>
                <a:gd name="connsiteX13" fmla="*/ 2436018 w 2643187"/>
                <a:gd name="connsiteY13" fmla="*/ 447675 h 483393"/>
                <a:gd name="connsiteX14" fmla="*/ 2371725 w 2643187"/>
                <a:gd name="connsiteY14" fmla="*/ 481012 h 483393"/>
                <a:gd name="connsiteX15" fmla="*/ 2262187 w 2643187"/>
                <a:gd name="connsiteY15" fmla="*/ 483393 h 483393"/>
                <a:gd name="connsiteX16" fmla="*/ 2200275 w 2643187"/>
                <a:gd name="connsiteY16" fmla="*/ 459581 h 483393"/>
                <a:gd name="connsiteX17" fmla="*/ 2133600 w 2643187"/>
                <a:gd name="connsiteY17" fmla="*/ 435768 h 483393"/>
                <a:gd name="connsiteX18" fmla="*/ 2090737 w 2643187"/>
                <a:gd name="connsiteY18" fmla="*/ 404812 h 483393"/>
                <a:gd name="connsiteX19" fmla="*/ 2012156 w 2643187"/>
                <a:gd name="connsiteY19" fmla="*/ 404812 h 483393"/>
                <a:gd name="connsiteX20" fmla="*/ 1924050 w 2643187"/>
                <a:gd name="connsiteY20" fmla="*/ 404812 h 483393"/>
                <a:gd name="connsiteX21" fmla="*/ 1852612 w 2643187"/>
                <a:gd name="connsiteY21" fmla="*/ 409575 h 483393"/>
                <a:gd name="connsiteX22" fmla="*/ 1752600 w 2643187"/>
                <a:gd name="connsiteY22" fmla="*/ 426243 h 483393"/>
                <a:gd name="connsiteX23" fmla="*/ 1607343 w 2643187"/>
                <a:gd name="connsiteY23" fmla="*/ 421481 h 483393"/>
                <a:gd name="connsiteX24" fmla="*/ 1728787 w 2643187"/>
                <a:gd name="connsiteY24" fmla="*/ 340519 h 483393"/>
                <a:gd name="connsiteX25" fmla="*/ 1464468 w 2643187"/>
                <a:gd name="connsiteY25" fmla="*/ 321468 h 483393"/>
                <a:gd name="connsiteX26" fmla="*/ 1407319 w 2643187"/>
                <a:gd name="connsiteY26" fmla="*/ 328613 h 483393"/>
                <a:gd name="connsiteX27" fmla="*/ 1288256 w 2643187"/>
                <a:gd name="connsiteY27" fmla="*/ 302419 h 483393"/>
                <a:gd name="connsiteX28" fmla="*/ 1183480 w 2643187"/>
                <a:gd name="connsiteY28" fmla="*/ 311944 h 483393"/>
                <a:gd name="connsiteX29" fmla="*/ 1095374 w 2643187"/>
                <a:gd name="connsiteY29" fmla="*/ 414338 h 483393"/>
                <a:gd name="connsiteX30" fmla="*/ 1012030 w 2643187"/>
                <a:gd name="connsiteY30" fmla="*/ 345281 h 483393"/>
                <a:gd name="connsiteX31" fmla="*/ 954881 w 2643187"/>
                <a:gd name="connsiteY31" fmla="*/ 307181 h 483393"/>
                <a:gd name="connsiteX32" fmla="*/ 802481 w 2643187"/>
                <a:gd name="connsiteY32" fmla="*/ 280987 h 483393"/>
                <a:gd name="connsiteX33" fmla="*/ 747712 w 2643187"/>
                <a:gd name="connsiteY33" fmla="*/ 271462 h 483393"/>
                <a:gd name="connsiteX34" fmla="*/ 588168 w 2643187"/>
                <a:gd name="connsiteY34" fmla="*/ 261936 h 483393"/>
                <a:gd name="connsiteX35" fmla="*/ 540543 w 2643187"/>
                <a:gd name="connsiteY35" fmla="*/ 323849 h 483393"/>
                <a:gd name="connsiteX36" fmla="*/ 500062 w 2643187"/>
                <a:gd name="connsiteY36" fmla="*/ 411956 h 483393"/>
                <a:gd name="connsiteX37" fmla="*/ 421482 w 2643187"/>
                <a:gd name="connsiteY37" fmla="*/ 383381 h 483393"/>
                <a:gd name="connsiteX38" fmla="*/ 354806 w 2643187"/>
                <a:gd name="connsiteY38" fmla="*/ 357186 h 483393"/>
                <a:gd name="connsiteX39" fmla="*/ 228599 w 2643187"/>
                <a:gd name="connsiteY39" fmla="*/ 335755 h 483393"/>
                <a:gd name="connsiteX40" fmla="*/ 97631 w 2643187"/>
                <a:gd name="connsiteY40" fmla="*/ 304799 h 483393"/>
                <a:gd name="connsiteX41" fmla="*/ 21431 w 2643187"/>
                <a:gd name="connsiteY41" fmla="*/ 438150 h 483393"/>
                <a:gd name="connsiteX42" fmla="*/ 0 w 2643187"/>
                <a:gd name="connsiteY42" fmla="*/ 0 h 483393"/>
                <a:gd name="connsiteX0" fmla="*/ 0 w 2643187"/>
                <a:gd name="connsiteY0" fmla="*/ 0 h 483393"/>
                <a:gd name="connsiteX1" fmla="*/ 88106 w 2643187"/>
                <a:gd name="connsiteY1" fmla="*/ 61912 h 483393"/>
                <a:gd name="connsiteX2" fmla="*/ 171450 w 2643187"/>
                <a:gd name="connsiteY2" fmla="*/ 128587 h 483393"/>
                <a:gd name="connsiteX3" fmla="*/ 216693 w 2643187"/>
                <a:gd name="connsiteY3" fmla="*/ 159543 h 483393"/>
                <a:gd name="connsiteX4" fmla="*/ 266700 w 2643187"/>
                <a:gd name="connsiteY4" fmla="*/ 176212 h 483393"/>
                <a:gd name="connsiteX5" fmla="*/ 364331 w 2643187"/>
                <a:gd name="connsiteY5" fmla="*/ 121443 h 483393"/>
                <a:gd name="connsiteX6" fmla="*/ 535781 w 2643187"/>
                <a:gd name="connsiteY6" fmla="*/ 26193 h 483393"/>
                <a:gd name="connsiteX7" fmla="*/ 614362 w 2643187"/>
                <a:gd name="connsiteY7" fmla="*/ 19050 h 483393"/>
                <a:gd name="connsiteX8" fmla="*/ 850106 w 2643187"/>
                <a:gd name="connsiteY8" fmla="*/ 42862 h 483393"/>
                <a:gd name="connsiteX9" fmla="*/ 1031081 w 2643187"/>
                <a:gd name="connsiteY9" fmla="*/ 61912 h 483393"/>
                <a:gd name="connsiteX10" fmla="*/ 2597943 w 2643187"/>
                <a:gd name="connsiteY10" fmla="*/ 166687 h 483393"/>
                <a:gd name="connsiteX11" fmla="*/ 2643187 w 2643187"/>
                <a:gd name="connsiteY11" fmla="*/ 454818 h 483393"/>
                <a:gd name="connsiteX12" fmla="*/ 2536031 w 2643187"/>
                <a:gd name="connsiteY12" fmla="*/ 452437 h 483393"/>
                <a:gd name="connsiteX13" fmla="*/ 2436018 w 2643187"/>
                <a:gd name="connsiteY13" fmla="*/ 447675 h 483393"/>
                <a:gd name="connsiteX14" fmla="*/ 2371725 w 2643187"/>
                <a:gd name="connsiteY14" fmla="*/ 481012 h 483393"/>
                <a:gd name="connsiteX15" fmla="*/ 2262187 w 2643187"/>
                <a:gd name="connsiteY15" fmla="*/ 483393 h 483393"/>
                <a:gd name="connsiteX16" fmla="*/ 2200275 w 2643187"/>
                <a:gd name="connsiteY16" fmla="*/ 459581 h 483393"/>
                <a:gd name="connsiteX17" fmla="*/ 2133600 w 2643187"/>
                <a:gd name="connsiteY17" fmla="*/ 435768 h 483393"/>
                <a:gd name="connsiteX18" fmla="*/ 2090737 w 2643187"/>
                <a:gd name="connsiteY18" fmla="*/ 404812 h 483393"/>
                <a:gd name="connsiteX19" fmla="*/ 2012156 w 2643187"/>
                <a:gd name="connsiteY19" fmla="*/ 404812 h 483393"/>
                <a:gd name="connsiteX20" fmla="*/ 1924050 w 2643187"/>
                <a:gd name="connsiteY20" fmla="*/ 404812 h 483393"/>
                <a:gd name="connsiteX21" fmla="*/ 1852612 w 2643187"/>
                <a:gd name="connsiteY21" fmla="*/ 409575 h 483393"/>
                <a:gd name="connsiteX22" fmla="*/ 1752600 w 2643187"/>
                <a:gd name="connsiteY22" fmla="*/ 426243 h 483393"/>
                <a:gd name="connsiteX23" fmla="*/ 1607343 w 2643187"/>
                <a:gd name="connsiteY23" fmla="*/ 421481 h 483393"/>
                <a:gd name="connsiteX24" fmla="*/ 1728787 w 2643187"/>
                <a:gd name="connsiteY24" fmla="*/ 340519 h 483393"/>
                <a:gd name="connsiteX25" fmla="*/ 1464468 w 2643187"/>
                <a:gd name="connsiteY25" fmla="*/ 321468 h 483393"/>
                <a:gd name="connsiteX26" fmla="*/ 1288256 w 2643187"/>
                <a:gd name="connsiteY26" fmla="*/ 302419 h 483393"/>
                <a:gd name="connsiteX27" fmla="*/ 1183480 w 2643187"/>
                <a:gd name="connsiteY27" fmla="*/ 311944 h 483393"/>
                <a:gd name="connsiteX28" fmla="*/ 1095374 w 2643187"/>
                <a:gd name="connsiteY28" fmla="*/ 414338 h 483393"/>
                <a:gd name="connsiteX29" fmla="*/ 1012030 w 2643187"/>
                <a:gd name="connsiteY29" fmla="*/ 345281 h 483393"/>
                <a:gd name="connsiteX30" fmla="*/ 954881 w 2643187"/>
                <a:gd name="connsiteY30" fmla="*/ 307181 h 483393"/>
                <a:gd name="connsiteX31" fmla="*/ 802481 w 2643187"/>
                <a:gd name="connsiteY31" fmla="*/ 280987 h 483393"/>
                <a:gd name="connsiteX32" fmla="*/ 747712 w 2643187"/>
                <a:gd name="connsiteY32" fmla="*/ 271462 h 483393"/>
                <a:gd name="connsiteX33" fmla="*/ 588168 w 2643187"/>
                <a:gd name="connsiteY33" fmla="*/ 261936 h 483393"/>
                <a:gd name="connsiteX34" fmla="*/ 540543 w 2643187"/>
                <a:gd name="connsiteY34" fmla="*/ 323849 h 483393"/>
                <a:gd name="connsiteX35" fmla="*/ 500062 w 2643187"/>
                <a:gd name="connsiteY35" fmla="*/ 411956 h 483393"/>
                <a:gd name="connsiteX36" fmla="*/ 421482 w 2643187"/>
                <a:gd name="connsiteY36" fmla="*/ 383381 h 483393"/>
                <a:gd name="connsiteX37" fmla="*/ 354806 w 2643187"/>
                <a:gd name="connsiteY37" fmla="*/ 357186 h 483393"/>
                <a:gd name="connsiteX38" fmla="*/ 228599 w 2643187"/>
                <a:gd name="connsiteY38" fmla="*/ 335755 h 483393"/>
                <a:gd name="connsiteX39" fmla="*/ 97631 w 2643187"/>
                <a:gd name="connsiteY39" fmla="*/ 304799 h 483393"/>
                <a:gd name="connsiteX40" fmla="*/ 21431 w 2643187"/>
                <a:gd name="connsiteY40" fmla="*/ 438150 h 483393"/>
                <a:gd name="connsiteX41" fmla="*/ 0 w 2643187"/>
                <a:gd name="connsiteY41" fmla="*/ 0 h 483393"/>
                <a:gd name="connsiteX0" fmla="*/ 0 w 2643187"/>
                <a:gd name="connsiteY0" fmla="*/ 0 h 483393"/>
                <a:gd name="connsiteX1" fmla="*/ 88106 w 2643187"/>
                <a:gd name="connsiteY1" fmla="*/ 61912 h 483393"/>
                <a:gd name="connsiteX2" fmla="*/ 171450 w 2643187"/>
                <a:gd name="connsiteY2" fmla="*/ 128587 h 483393"/>
                <a:gd name="connsiteX3" fmla="*/ 216693 w 2643187"/>
                <a:gd name="connsiteY3" fmla="*/ 159543 h 483393"/>
                <a:gd name="connsiteX4" fmla="*/ 266700 w 2643187"/>
                <a:gd name="connsiteY4" fmla="*/ 176212 h 483393"/>
                <a:gd name="connsiteX5" fmla="*/ 364331 w 2643187"/>
                <a:gd name="connsiteY5" fmla="*/ 121443 h 483393"/>
                <a:gd name="connsiteX6" fmla="*/ 535781 w 2643187"/>
                <a:gd name="connsiteY6" fmla="*/ 26193 h 483393"/>
                <a:gd name="connsiteX7" fmla="*/ 614362 w 2643187"/>
                <a:gd name="connsiteY7" fmla="*/ 19050 h 483393"/>
                <a:gd name="connsiteX8" fmla="*/ 850106 w 2643187"/>
                <a:gd name="connsiteY8" fmla="*/ 42862 h 483393"/>
                <a:gd name="connsiteX9" fmla="*/ 1031081 w 2643187"/>
                <a:gd name="connsiteY9" fmla="*/ 61912 h 483393"/>
                <a:gd name="connsiteX10" fmla="*/ 2597943 w 2643187"/>
                <a:gd name="connsiteY10" fmla="*/ 166687 h 483393"/>
                <a:gd name="connsiteX11" fmla="*/ 2643187 w 2643187"/>
                <a:gd name="connsiteY11" fmla="*/ 454818 h 483393"/>
                <a:gd name="connsiteX12" fmla="*/ 2536031 w 2643187"/>
                <a:gd name="connsiteY12" fmla="*/ 452437 h 483393"/>
                <a:gd name="connsiteX13" fmla="*/ 2436018 w 2643187"/>
                <a:gd name="connsiteY13" fmla="*/ 447675 h 483393"/>
                <a:gd name="connsiteX14" fmla="*/ 2371725 w 2643187"/>
                <a:gd name="connsiteY14" fmla="*/ 481012 h 483393"/>
                <a:gd name="connsiteX15" fmla="*/ 2262187 w 2643187"/>
                <a:gd name="connsiteY15" fmla="*/ 483393 h 483393"/>
                <a:gd name="connsiteX16" fmla="*/ 2200275 w 2643187"/>
                <a:gd name="connsiteY16" fmla="*/ 459581 h 483393"/>
                <a:gd name="connsiteX17" fmla="*/ 2133600 w 2643187"/>
                <a:gd name="connsiteY17" fmla="*/ 435768 h 483393"/>
                <a:gd name="connsiteX18" fmla="*/ 2090737 w 2643187"/>
                <a:gd name="connsiteY18" fmla="*/ 404812 h 483393"/>
                <a:gd name="connsiteX19" fmla="*/ 2012156 w 2643187"/>
                <a:gd name="connsiteY19" fmla="*/ 404812 h 483393"/>
                <a:gd name="connsiteX20" fmla="*/ 1924050 w 2643187"/>
                <a:gd name="connsiteY20" fmla="*/ 404812 h 483393"/>
                <a:gd name="connsiteX21" fmla="*/ 1852612 w 2643187"/>
                <a:gd name="connsiteY21" fmla="*/ 409575 h 483393"/>
                <a:gd name="connsiteX22" fmla="*/ 1752600 w 2643187"/>
                <a:gd name="connsiteY22" fmla="*/ 426243 h 483393"/>
                <a:gd name="connsiteX23" fmla="*/ 1728787 w 2643187"/>
                <a:gd name="connsiteY23" fmla="*/ 340519 h 483393"/>
                <a:gd name="connsiteX24" fmla="*/ 1464468 w 2643187"/>
                <a:gd name="connsiteY24" fmla="*/ 321468 h 483393"/>
                <a:gd name="connsiteX25" fmla="*/ 1288256 w 2643187"/>
                <a:gd name="connsiteY25" fmla="*/ 302419 h 483393"/>
                <a:gd name="connsiteX26" fmla="*/ 1183480 w 2643187"/>
                <a:gd name="connsiteY26" fmla="*/ 311944 h 483393"/>
                <a:gd name="connsiteX27" fmla="*/ 1095374 w 2643187"/>
                <a:gd name="connsiteY27" fmla="*/ 414338 h 483393"/>
                <a:gd name="connsiteX28" fmla="*/ 1012030 w 2643187"/>
                <a:gd name="connsiteY28" fmla="*/ 345281 h 483393"/>
                <a:gd name="connsiteX29" fmla="*/ 954881 w 2643187"/>
                <a:gd name="connsiteY29" fmla="*/ 307181 h 483393"/>
                <a:gd name="connsiteX30" fmla="*/ 802481 w 2643187"/>
                <a:gd name="connsiteY30" fmla="*/ 280987 h 483393"/>
                <a:gd name="connsiteX31" fmla="*/ 747712 w 2643187"/>
                <a:gd name="connsiteY31" fmla="*/ 271462 h 483393"/>
                <a:gd name="connsiteX32" fmla="*/ 588168 w 2643187"/>
                <a:gd name="connsiteY32" fmla="*/ 261936 h 483393"/>
                <a:gd name="connsiteX33" fmla="*/ 540543 w 2643187"/>
                <a:gd name="connsiteY33" fmla="*/ 323849 h 483393"/>
                <a:gd name="connsiteX34" fmla="*/ 500062 w 2643187"/>
                <a:gd name="connsiteY34" fmla="*/ 411956 h 483393"/>
                <a:gd name="connsiteX35" fmla="*/ 421482 w 2643187"/>
                <a:gd name="connsiteY35" fmla="*/ 383381 h 483393"/>
                <a:gd name="connsiteX36" fmla="*/ 354806 w 2643187"/>
                <a:gd name="connsiteY36" fmla="*/ 357186 h 483393"/>
                <a:gd name="connsiteX37" fmla="*/ 228599 w 2643187"/>
                <a:gd name="connsiteY37" fmla="*/ 335755 h 483393"/>
                <a:gd name="connsiteX38" fmla="*/ 97631 w 2643187"/>
                <a:gd name="connsiteY38" fmla="*/ 304799 h 483393"/>
                <a:gd name="connsiteX39" fmla="*/ 21431 w 2643187"/>
                <a:gd name="connsiteY39" fmla="*/ 438150 h 483393"/>
                <a:gd name="connsiteX40" fmla="*/ 0 w 2643187"/>
                <a:gd name="connsiteY40" fmla="*/ 0 h 483393"/>
                <a:gd name="connsiteX0" fmla="*/ 0 w 2643187"/>
                <a:gd name="connsiteY0" fmla="*/ 0 h 483393"/>
                <a:gd name="connsiteX1" fmla="*/ 88106 w 2643187"/>
                <a:gd name="connsiteY1" fmla="*/ 61912 h 483393"/>
                <a:gd name="connsiteX2" fmla="*/ 171450 w 2643187"/>
                <a:gd name="connsiteY2" fmla="*/ 128587 h 483393"/>
                <a:gd name="connsiteX3" fmla="*/ 216693 w 2643187"/>
                <a:gd name="connsiteY3" fmla="*/ 159543 h 483393"/>
                <a:gd name="connsiteX4" fmla="*/ 266700 w 2643187"/>
                <a:gd name="connsiteY4" fmla="*/ 176212 h 483393"/>
                <a:gd name="connsiteX5" fmla="*/ 364331 w 2643187"/>
                <a:gd name="connsiteY5" fmla="*/ 121443 h 483393"/>
                <a:gd name="connsiteX6" fmla="*/ 535781 w 2643187"/>
                <a:gd name="connsiteY6" fmla="*/ 26193 h 483393"/>
                <a:gd name="connsiteX7" fmla="*/ 614362 w 2643187"/>
                <a:gd name="connsiteY7" fmla="*/ 19050 h 483393"/>
                <a:gd name="connsiteX8" fmla="*/ 850106 w 2643187"/>
                <a:gd name="connsiteY8" fmla="*/ 42862 h 483393"/>
                <a:gd name="connsiteX9" fmla="*/ 1031081 w 2643187"/>
                <a:gd name="connsiteY9" fmla="*/ 61912 h 483393"/>
                <a:gd name="connsiteX10" fmla="*/ 2597943 w 2643187"/>
                <a:gd name="connsiteY10" fmla="*/ 166687 h 483393"/>
                <a:gd name="connsiteX11" fmla="*/ 2643187 w 2643187"/>
                <a:gd name="connsiteY11" fmla="*/ 454818 h 483393"/>
                <a:gd name="connsiteX12" fmla="*/ 2536031 w 2643187"/>
                <a:gd name="connsiteY12" fmla="*/ 452437 h 483393"/>
                <a:gd name="connsiteX13" fmla="*/ 2436018 w 2643187"/>
                <a:gd name="connsiteY13" fmla="*/ 447675 h 483393"/>
                <a:gd name="connsiteX14" fmla="*/ 2371725 w 2643187"/>
                <a:gd name="connsiteY14" fmla="*/ 481012 h 483393"/>
                <a:gd name="connsiteX15" fmla="*/ 2262187 w 2643187"/>
                <a:gd name="connsiteY15" fmla="*/ 483393 h 483393"/>
                <a:gd name="connsiteX16" fmla="*/ 2200275 w 2643187"/>
                <a:gd name="connsiteY16" fmla="*/ 459581 h 483393"/>
                <a:gd name="connsiteX17" fmla="*/ 2133600 w 2643187"/>
                <a:gd name="connsiteY17" fmla="*/ 435768 h 483393"/>
                <a:gd name="connsiteX18" fmla="*/ 2090737 w 2643187"/>
                <a:gd name="connsiteY18" fmla="*/ 404812 h 483393"/>
                <a:gd name="connsiteX19" fmla="*/ 2012156 w 2643187"/>
                <a:gd name="connsiteY19" fmla="*/ 404812 h 483393"/>
                <a:gd name="connsiteX20" fmla="*/ 1924050 w 2643187"/>
                <a:gd name="connsiteY20" fmla="*/ 404812 h 483393"/>
                <a:gd name="connsiteX21" fmla="*/ 1852612 w 2643187"/>
                <a:gd name="connsiteY21" fmla="*/ 409575 h 483393"/>
                <a:gd name="connsiteX22" fmla="*/ 1745456 w 2643187"/>
                <a:gd name="connsiteY22" fmla="*/ 428624 h 483393"/>
                <a:gd name="connsiteX23" fmla="*/ 1728787 w 2643187"/>
                <a:gd name="connsiteY23" fmla="*/ 340519 h 483393"/>
                <a:gd name="connsiteX24" fmla="*/ 1464468 w 2643187"/>
                <a:gd name="connsiteY24" fmla="*/ 321468 h 483393"/>
                <a:gd name="connsiteX25" fmla="*/ 1288256 w 2643187"/>
                <a:gd name="connsiteY25" fmla="*/ 302419 h 483393"/>
                <a:gd name="connsiteX26" fmla="*/ 1183480 w 2643187"/>
                <a:gd name="connsiteY26" fmla="*/ 311944 h 483393"/>
                <a:gd name="connsiteX27" fmla="*/ 1095374 w 2643187"/>
                <a:gd name="connsiteY27" fmla="*/ 414338 h 483393"/>
                <a:gd name="connsiteX28" fmla="*/ 1012030 w 2643187"/>
                <a:gd name="connsiteY28" fmla="*/ 345281 h 483393"/>
                <a:gd name="connsiteX29" fmla="*/ 954881 w 2643187"/>
                <a:gd name="connsiteY29" fmla="*/ 307181 h 483393"/>
                <a:gd name="connsiteX30" fmla="*/ 802481 w 2643187"/>
                <a:gd name="connsiteY30" fmla="*/ 280987 h 483393"/>
                <a:gd name="connsiteX31" fmla="*/ 747712 w 2643187"/>
                <a:gd name="connsiteY31" fmla="*/ 271462 h 483393"/>
                <a:gd name="connsiteX32" fmla="*/ 588168 w 2643187"/>
                <a:gd name="connsiteY32" fmla="*/ 261936 h 483393"/>
                <a:gd name="connsiteX33" fmla="*/ 540543 w 2643187"/>
                <a:gd name="connsiteY33" fmla="*/ 323849 h 483393"/>
                <a:gd name="connsiteX34" fmla="*/ 500062 w 2643187"/>
                <a:gd name="connsiteY34" fmla="*/ 411956 h 483393"/>
                <a:gd name="connsiteX35" fmla="*/ 421482 w 2643187"/>
                <a:gd name="connsiteY35" fmla="*/ 383381 h 483393"/>
                <a:gd name="connsiteX36" fmla="*/ 354806 w 2643187"/>
                <a:gd name="connsiteY36" fmla="*/ 357186 h 483393"/>
                <a:gd name="connsiteX37" fmla="*/ 228599 w 2643187"/>
                <a:gd name="connsiteY37" fmla="*/ 335755 h 483393"/>
                <a:gd name="connsiteX38" fmla="*/ 97631 w 2643187"/>
                <a:gd name="connsiteY38" fmla="*/ 304799 h 483393"/>
                <a:gd name="connsiteX39" fmla="*/ 21431 w 2643187"/>
                <a:gd name="connsiteY39" fmla="*/ 438150 h 483393"/>
                <a:gd name="connsiteX40" fmla="*/ 0 w 2643187"/>
                <a:gd name="connsiteY40" fmla="*/ 0 h 483393"/>
                <a:gd name="connsiteX0" fmla="*/ 0 w 2643187"/>
                <a:gd name="connsiteY0" fmla="*/ 0 h 483393"/>
                <a:gd name="connsiteX1" fmla="*/ 88106 w 2643187"/>
                <a:gd name="connsiteY1" fmla="*/ 61912 h 483393"/>
                <a:gd name="connsiteX2" fmla="*/ 171450 w 2643187"/>
                <a:gd name="connsiteY2" fmla="*/ 128587 h 483393"/>
                <a:gd name="connsiteX3" fmla="*/ 216693 w 2643187"/>
                <a:gd name="connsiteY3" fmla="*/ 159543 h 483393"/>
                <a:gd name="connsiteX4" fmla="*/ 266700 w 2643187"/>
                <a:gd name="connsiteY4" fmla="*/ 176212 h 483393"/>
                <a:gd name="connsiteX5" fmla="*/ 364331 w 2643187"/>
                <a:gd name="connsiteY5" fmla="*/ 121443 h 483393"/>
                <a:gd name="connsiteX6" fmla="*/ 535781 w 2643187"/>
                <a:gd name="connsiteY6" fmla="*/ 26193 h 483393"/>
                <a:gd name="connsiteX7" fmla="*/ 614362 w 2643187"/>
                <a:gd name="connsiteY7" fmla="*/ 19050 h 483393"/>
                <a:gd name="connsiteX8" fmla="*/ 850106 w 2643187"/>
                <a:gd name="connsiteY8" fmla="*/ 42862 h 483393"/>
                <a:gd name="connsiteX9" fmla="*/ 1031081 w 2643187"/>
                <a:gd name="connsiteY9" fmla="*/ 61912 h 483393"/>
                <a:gd name="connsiteX10" fmla="*/ 2597943 w 2643187"/>
                <a:gd name="connsiteY10" fmla="*/ 166687 h 483393"/>
                <a:gd name="connsiteX11" fmla="*/ 2643187 w 2643187"/>
                <a:gd name="connsiteY11" fmla="*/ 454818 h 483393"/>
                <a:gd name="connsiteX12" fmla="*/ 2536031 w 2643187"/>
                <a:gd name="connsiteY12" fmla="*/ 452437 h 483393"/>
                <a:gd name="connsiteX13" fmla="*/ 2436018 w 2643187"/>
                <a:gd name="connsiteY13" fmla="*/ 447675 h 483393"/>
                <a:gd name="connsiteX14" fmla="*/ 2371725 w 2643187"/>
                <a:gd name="connsiteY14" fmla="*/ 481012 h 483393"/>
                <a:gd name="connsiteX15" fmla="*/ 2262187 w 2643187"/>
                <a:gd name="connsiteY15" fmla="*/ 483393 h 483393"/>
                <a:gd name="connsiteX16" fmla="*/ 2200275 w 2643187"/>
                <a:gd name="connsiteY16" fmla="*/ 459581 h 483393"/>
                <a:gd name="connsiteX17" fmla="*/ 2133600 w 2643187"/>
                <a:gd name="connsiteY17" fmla="*/ 435768 h 483393"/>
                <a:gd name="connsiteX18" fmla="*/ 2090737 w 2643187"/>
                <a:gd name="connsiteY18" fmla="*/ 404812 h 483393"/>
                <a:gd name="connsiteX19" fmla="*/ 2012156 w 2643187"/>
                <a:gd name="connsiteY19" fmla="*/ 404812 h 483393"/>
                <a:gd name="connsiteX20" fmla="*/ 1924050 w 2643187"/>
                <a:gd name="connsiteY20" fmla="*/ 404812 h 483393"/>
                <a:gd name="connsiteX21" fmla="*/ 1852612 w 2643187"/>
                <a:gd name="connsiteY21" fmla="*/ 409575 h 483393"/>
                <a:gd name="connsiteX22" fmla="*/ 1728787 w 2643187"/>
                <a:gd name="connsiteY22" fmla="*/ 340519 h 483393"/>
                <a:gd name="connsiteX23" fmla="*/ 1464468 w 2643187"/>
                <a:gd name="connsiteY23" fmla="*/ 321468 h 483393"/>
                <a:gd name="connsiteX24" fmla="*/ 1288256 w 2643187"/>
                <a:gd name="connsiteY24" fmla="*/ 302419 h 483393"/>
                <a:gd name="connsiteX25" fmla="*/ 1183480 w 2643187"/>
                <a:gd name="connsiteY25" fmla="*/ 311944 h 483393"/>
                <a:gd name="connsiteX26" fmla="*/ 1095374 w 2643187"/>
                <a:gd name="connsiteY26" fmla="*/ 414338 h 483393"/>
                <a:gd name="connsiteX27" fmla="*/ 1012030 w 2643187"/>
                <a:gd name="connsiteY27" fmla="*/ 345281 h 483393"/>
                <a:gd name="connsiteX28" fmla="*/ 954881 w 2643187"/>
                <a:gd name="connsiteY28" fmla="*/ 307181 h 483393"/>
                <a:gd name="connsiteX29" fmla="*/ 802481 w 2643187"/>
                <a:gd name="connsiteY29" fmla="*/ 280987 h 483393"/>
                <a:gd name="connsiteX30" fmla="*/ 747712 w 2643187"/>
                <a:gd name="connsiteY30" fmla="*/ 271462 h 483393"/>
                <a:gd name="connsiteX31" fmla="*/ 588168 w 2643187"/>
                <a:gd name="connsiteY31" fmla="*/ 261936 h 483393"/>
                <a:gd name="connsiteX32" fmla="*/ 540543 w 2643187"/>
                <a:gd name="connsiteY32" fmla="*/ 323849 h 483393"/>
                <a:gd name="connsiteX33" fmla="*/ 500062 w 2643187"/>
                <a:gd name="connsiteY33" fmla="*/ 411956 h 483393"/>
                <a:gd name="connsiteX34" fmla="*/ 421482 w 2643187"/>
                <a:gd name="connsiteY34" fmla="*/ 383381 h 483393"/>
                <a:gd name="connsiteX35" fmla="*/ 354806 w 2643187"/>
                <a:gd name="connsiteY35" fmla="*/ 357186 h 483393"/>
                <a:gd name="connsiteX36" fmla="*/ 228599 w 2643187"/>
                <a:gd name="connsiteY36" fmla="*/ 335755 h 483393"/>
                <a:gd name="connsiteX37" fmla="*/ 97631 w 2643187"/>
                <a:gd name="connsiteY37" fmla="*/ 304799 h 483393"/>
                <a:gd name="connsiteX38" fmla="*/ 21431 w 2643187"/>
                <a:gd name="connsiteY38" fmla="*/ 438150 h 483393"/>
                <a:gd name="connsiteX39" fmla="*/ 0 w 2643187"/>
                <a:gd name="connsiteY39" fmla="*/ 0 h 483393"/>
                <a:gd name="connsiteX0" fmla="*/ 0 w 2643187"/>
                <a:gd name="connsiteY0" fmla="*/ 0 h 588168"/>
                <a:gd name="connsiteX1" fmla="*/ 88106 w 2643187"/>
                <a:gd name="connsiteY1" fmla="*/ 61912 h 588168"/>
                <a:gd name="connsiteX2" fmla="*/ 171450 w 2643187"/>
                <a:gd name="connsiteY2" fmla="*/ 128587 h 588168"/>
                <a:gd name="connsiteX3" fmla="*/ 216693 w 2643187"/>
                <a:gd name="connsiteY3" fmla="*/ 159543 h 588168"/>
                <a:gd name="connsiteX4" fmla="*/ 266700 w 2643187"/>
                <a:gd name="connsiteY4" fmla="*/ 176212 h 588168"/>
                <a:gd name="connsiteX5" fmla="*/ 364331 w 2643187"/>
                <a:gd name="connsiteY5" fmla="*/ 121443 h 588168"/>
                <a:gd name="connsiteX6" fmla="*/ 535781 w 2643187"/>
                <a:gd name="connsiteY6" fmla="*/ 26193 h 588168"/>
                <a:gd name="connsiteX7" fmla="*/ 614362 w 2643187"/>
                <a:gd name="connsiteY7" fmla="*/ 19050 h 588168"/>
                <a:gd name="connsiteX8" fmla="*/ 850106 w 2643187"/>
                <a:gd name="connsiteY8" fmla="*/ 42862 h 588168"/>
                <a:gd name="connsiteX9" fmla="*/ 1031081 w 2643187"/>
                <a:gd name="connsiteY9" fmla="*/ 61912 h 588168"/>
                <a:gd name="connsiteX10" fmla="*/ 2597943 w 2643187"/>
                <a:gd name="connsiteY10" fmla="*/ 166687 h 588168"/>
                <a:gd name="connsiteX11" fmla="*/ 2643187 w 2643187"/>
                <a:gd name="connsiteY11" fmla="*/ 454818 h 588168"/>
                <a:gd name="connsiteX12" fmla="*/ 2536031 w 2643187"/>
                <a:gd name="connsiteY12" fmla="*/ 452437 h 588168"/>
                <a:gd name="connsiteX13" fmla="*/ 2436018 w 2643187"/>
                <a:gd name="connsiteY13" fmla="*/ 447675 h 588168"/>
                <a:gd name="connsiteX14" fmla="*/ 2371725 w 2643187"/>
                <a:gd name="connsiteY14" fmla="*/ 481012 h 588168"/>
                <a:gd name="connsiteX15" fmla="*/ 2295524 w 2643187"/>
                <a:gd name="connsiteY15" fmla="*/ 588168 h 588168"/>
                <a:gd name="connsiteX16" fmla="*/ 2200275 w 2643187"/>
                <a:gd name="connsiteY16" fmla="*/ 459581 h 588168"/>
                <a:gd name="connsiteX17" fmla="*/ 2133600 w 2643187"/>
                <a:gd name="connsiteY17" fmla="*/ 435768 h 588168"/>
                <a:gd name="connsiteX18" fmla="*/ 2090737 w 2643187"/>
                <a:gd name="connsiteY18" fmla="*/ 404812 h 588168"/>
                <a:gd name="connsiteX19" fmla="*/ 2012156 w 2643187"/>
                <a:gd name="connsiteY19" fmla="*/ 404812 h 588168"/>
                <a:gd name="connsiteX20" fmla="*/ 1924050 w 2643187"/>
                <a:gd name="connsiteY20" fmla="*/ 404812 h 588168"/>
                <a:gd name="connsiteX21" fmla="*/ 1852612 w 2643187"/>
                <a:gd name="connsiteY21" fmla="*/ 409575 h 588168"/>
                <a:gd name="connsiteX22" fmla="*/ 1728787 w 2643187"/>
                <a:gd name="connsiteY22" fmla="*/ 340519 h 588168"/>
                <a:gd name="connsiteX23" fmla="*/ 1464468 w 2643187"/>
                <a:gd name="connsiteY23" fmla="*/ 321468 h 588168"/>
                <a:gd name="connsiteX24" fmla="*/ 1288256 w 2643187"/>
                <a:gd name="connsiteY24" fmla="*/ 302419 h 588168"/>
                <a:gd name="connsiteX25" fmla="*/ 1183480 w 2643187"/>
                <a:gd name="connsiteY25" fmla="*/ 311944 h 588168"/>
                <a:gd name="connsiteX26" fmla="*/ 1095374 w 2643187"/>
                <a:gd name="connsiteY26" fmla="*/ 414338 h 588168"/>
                <a:gd name="connsiteX27" fmla="*/ 1012030 w 2643187"/>
                <a:gd name="connsiteY27" fmla="*/ 345281 h 588168"/>
                <a:gd name="connsiteX28" fmla="*/ 954881 w 2643187"/>
                <a:gd name="connsiteY28" fmla="*/ 307181 h 588168"/>
                <a:gd name="connsiteX29" fmla="*/ 802481 w 2643187"/>
                <a:gd name="connsiteY29" fmla="*/ 280987 h 588168"/>
                <a:gd name="connsiteX30" fmla="*/ 747712 w 2643187"/>
                <a:gd name="connsiteY30" fmla="*/ 271462 h 588168"/>
                <a:gd name="connsiteX31" fmla="*/ 588168 w 2643187"/>
                <a:gd name="connsiteY31" fmla="*/ 261936 h 588168"/>
                <a:gd name="connsiteX32" fmla="*/ 540543 w 2643187"/>
                <a:gd name="connsiteY32" fmla="*/ 323849 h 588168"/>
                <a:gd name="connsiteX33" fmla="*/ 500062 w 2643187"/>
                <a:gd name="connsiteY33" fmla="*/ 411956 h 588168"/>
                <a:gd name="connsiteX34" fmla="*/ 421482 w 2643187"/>
                <a:gd name="connsiteY34" fmla="*/ 383381 h 588168"/>
                <a:gd name="connsiteX35" fmla="*/ 354806 w 2643187"/>
                <a:gd name="connsiteY35" fmla="*/ 357186 h 588168"/>
                <a:gd name="connsiteX36" fmla="*/ 228599 w 2643187"/>
                <a:gd name="connsiteY36" fmla="*/ 335755 h 588168"/>
                <a:gd name="connsiteX37" fmla="*/ 97631 w 2643187"/>
                <a:gd name="connsiteY37" fmla="*/ 304799 h 588168"/>
                <a:gd name="connsiteX38" fmla="*/ 21431 w 2643187"/>
                <a:gd name="connsiteY38" fmla="*/ 438150 h 588168"/>
                <a:gd name="connsiteX39" fmla="*/ 0 w 2643187"/>
                <a:gd name="connsiteY39" fmla="*/ 0 h 588168"/>
                <a:gd name="connsiteX0" fmla="*/ 0 w 2643187"/>
                <a:gd name="connsiteY0" fmla="*/ 0 h 588274"/>
                <a:gd name="connsiteX1" fmla="*/ 88106 w 2643187"/>
                <a:gd name="connsiteY1" fmla="*/ 61912 h 588274"/>
                <a:gd name="connsiteX2" fmla="*/ 171450 w 2643187"/>
                <a:gd name="connsiteY2" fmla="*/ 128587 h 588274"/>
                <a:gd name="connsiteX3" fmla="*/ 216693 w 2643187"/>
                <a:gd name="connsiteY3" fmla="*/ 159543 h 588274"/>
                <a:gd name="connsiteX4" fmla="*/ 266700 w 2643187"/>
                <a:gd name="connsiteY4" fmla="*/ 176212 h 588274"/>
                <a:gd name="connsiteX5" fmla="*/ 364331 w 2643187"/>
                <a:gd name="connsiteY5" fmla="*/ 121443 h 588274"/>
                <a:gd name="connsiteX6" fmla="*/ 535781 w 2643187"/>
                <a:gd name="connsiteY6" fmla="*/ 26193 h 588274"/>
                <a:gd name="connsiteX7" fmla="*/ 614362 w 2643187"/>
                <a:gd name="connsiteY7" fmla="*/ 19050 h 588274"/>
                <a:gd name="connsiteX8" fmla="*/ 850106 w 2643187"/>
                <a:gd name="connsiteY8" fmla="*/ 42862 h 588274"/>
                <a:gd name="connsiteX9" fmla="*/ 1031081 w 2643187"/>
                <a:gd name="connsiteY9" fmla="*/ 61912 h 588274"/>
                <a:gd name="connsiteX10" fmla="*/ 2597943 w 2643187"/>
                <a:gd name="connsiteY10" fmla="*/ 166687 h 588274"/>
                <a:gd name="connsiteX11" fmla="*/ 2643187 w 2643187"/>
                <a:gd name="connsiteY11" fmla="*/ 454818 h 588274"/>
                <a:gd name="connsiteX12" fmla="*/ 2536031 w 2643187"/>
                <a:gd name="connsiteY12" fmla="*/ 452437 h 588274"/>
                <a:gd name="connsiteX13" fmla="*/ 2436018 w 2643187"/>
                <a:gd name="connsiteY13" fmla="*/ 447675 h 588274"/>
                <a:gd name="connsiteX14" fmla="*/ 2371725 w 2643187"/>
                <a:gd name="connsiteY14" fmla="*/ 481012 h 588274"/>
                <a:gd name="connsiteX15" fmla="*/ 2295524 w 2643187"/>
                <a:gd name="connsiteY15" fmla="*/ 588168 h 588274"/>
                <a:gd name="connsiteX16" fmla="*/ 2200275 w 2643187"/>
                <a:gd name="connsiteY16" fmla="*/ 459581 h 588274"/>
                <a:gd name="connsiteX17" fmla="*/ 2133600 w 2643187"/>
                <a:gd name="connsiteY17" fmla="*/ 435768 h 588274"/>
                <a:gd name="connsiteX18" fmla="*/ 2090737 w 2643187"/>
                <a:gd name="connsiteY18" fmla="*/ 404812 h 588274"/>
                <a:gd name="connsiteX19" fmla="*/ 2012156 w 2643187"/>
                <a:gd name="connsiteY19" fmla="*/ 404812 h 588274"/>
                <a:gd name="connsiteX20" fmla="*/ 1924050 w 2643187"/>
                <a:gd name="connsiteY20" fmla="*/ 404812 h 588274"/>
                <a:gd name="connsiteX21" fmla="*/ 1852612 w 2643187"/>
                <a:gd name="connsiteY21" fmla="*/ 409575 h 588274"/>
                <a:gd name="connsiteX22" fmla="*/ 1728787 w 2643187"/>
                <a:gd name="connsiteY22" fmla="*/ 340519 h 588274"/>
                <a:gd name="connsiteX23" fmla="*/ 1464468 w 2643187"/>
                <a:gd name="connsiteY23" fmla="*/ 321468 h 588274"/>
                <a:gd name="connsiteX24" fmla="*/ 1288256 w 2643187"/>
                <a:gd name="connsiteY24" fmla="*/ 302419 h 588274"/>
                <a:gd name="connsiteX25" fmla="*/ 1183480 w 2643187"/>
                <a:gd name="connsiteY25" fmla="*/ 311944 h 588274"/>
                <a:gd name="connsiteX26" fmla="*/ 1095374 w 2643187"/>
                <a:gd name="connsiteY26" fmla="*/ 414338 h 588274"/>
                <a:gd name="connsiteX27" fmla="*/ 1012030 w 2643187"/>
                <a:gd name="connsiteY27" fmla="*/ 345281 h 588274"/>
                <a:gd name="connsiteX28" fmla="*/ 954881 w 2643187"/>
                <a:gd name="connsiteY28" fmla="*/ 307181 h 588274"/>
                <a:gd name="connsiteX29" fmla="*/ 802481 w 2643187"/>
                <a:gd name="connsiteY29" fmla="*/ 280987 h 588274"/>
                <a:gd name="connsiteX30" fmla="*/ 747712 w 2643187"/>
                <a:gd name="connsiteY30" fmla="*/ 271462 h 588274"/>
                <a:gd name="connsiteX31" fmla="*/ 588168 w 2643187"/>
                <a:gd name="connsiteY31" fmla="*/ 261936 h 588274"/>
                <a:gd name="connsiteX32" fmla="*/ 540543 w 2643187"/>
                <a:gd name="connsiteY32" fmla="*/ 323849 h 588274"/>
                <a:gd name="connsiteX33" fmla="*/ 500062 w 2643187"/>
                <a:gd name="connsiteY33" fmla="*/ 411956 h 588274"/>
                <a:gd name="connsiteX34" fmla="*/ 421482 w 2643187"/>
                <a:gd name="connsiteY34" fmla="*/ 383381 h 588274"/>
                <a:gd name="connsiteX35" fmla="*/ 354806 w 2643187"/>
                <a:gd name="connsiteY35" fmla="*/ 357186 h 588274"/>
                <a:gd name="connsiteX36" fmla="*/ 228599 w 2643187"/>
                <a:gd name="connsiteY36" fmla="*/ 335755 h 588274"/>
                <a:gd name="connsiteX37" fmla="*/ 97631 w 2643187"/>
                <a:gd name="connsiteY37" fmla="*/ 304799 h 588274"/>
                <a:gd name="connsiteX38" fmla="*/ 21431 w 2643187"/>
                <a:gd name="connsiteY38" fmla="*/ 438150 h 588274"/>
                <a:gd name="connsiteX39" fmla="*/ 0 w 2643187"/>
                <a:gd name="connsiteY39" fmla="*/ 0 h 588274"/>
                <a:gd name="connsiteX0" fmla="*/ 0 w 2643187"/>
                <a:gd name="connsiteY0" fmla="*/ 0 h 588274"/>
                <a:gd name="connsiteX1" fmla="*/ 88106 w 2643187"/>
                <a:gd name="connsiteY1" fmla="*/ 61912 h 588274"/>
                <a:gd name="connsiteX2" fmla="*/ 171450 w 2643187"/>
                <a:gd name="connsiteY2" fmla="*/ 128587 h 588274"/>
                <a:gd name="connsiteX3" fmla="*/ 216693 w 2643187"/>
                <a:gd name="connsiteY3" fmla="*/ 159543 h 588274"/>
                <a:gd name="connsiteX4" fmla="*/ 266700 w 2643187"/>
                <a:gd name="connsiteY4" fmla="*/ 176212 h 588274"/>
                <a:gd name="connsiteX5" fmla="*/ 364331 w 2643187"/>
                <a:gd name="connsiteY5" fmla="*/ 121443 h 588274"/>
                <a:gd name="connsiteX6" fmla="*/ 535781 w 2643187"/>
                <a:gd name="connsiteY6" fmla="*/ 26193 h 588274"/>
                <a:gd name="connsiteX7" fmla="*/ 614362 w 2643187"/>
                <a:gd name="connsiteY7" fmla="*/ 19050 h 588274"/>
                <a:gd name="connsiteX8" fmla="*/ 850106 w 2643187"/>
                <a:gd name="connsiteY8" fmla="*/ 42862 h 588274"/>
                <a:gd name="connsiteX9" fmla="*/ 1031081 w 2643187"/>
                <a:gd name="connsiteY9" fmla="*/ 61912 h 588274"/>
                <a:gd name="connsiteX10" fmla="*/ 2597943 w 2643187"/>
                <a:gd name="connsiteY10" fmla="*/ 166687 h 588274"/>
                <a:gd name="connsiteX11" fmla="*/ 2643187 w 2643187"/>
                <a:gd name="connsiteY11" fmla="*/ 454818 h 588274"/>
                <a:gd name="connsiteX12" fmla="*/ 2536031 w 2643187"/>
                <a:gd name="connsiteY12" fmla="*/ 452437 h 588274"/>
                <a:gd name="connsiteX13" fmla="*/ 2436018 w 2643187"/>
                <a:gd name="connsiteY13" fmla="*/ 447675 h 588274"/>
                <a:gd name="connsiteX14" fmla="*/ 2371725 w 2643187"/>
                <a:gd name="connsiteY14" fmla="*/ 481012 h 588274"/>
                <a:gd name="connsiteX15" fmla="*/ 2295524 w 2643187"/>
                <a:gd name="connsiteY15" fmla="*/ 588168 h 588274"/>
                <a:gd name="connsiteX16" fmla="*/ 2200275 w 2643187"/>
                <a:gd name="connsiteY16" fmla="*/ 459581 h 588274"/>
                <a:gd name="connsiteX17" fmla="*/ 2133600 w 2643187"/>
                <a:gd name="connsiteY17" fmla="*/ 435768 h 588274"/>
                <a:gd name="connsiteX18" fmla="*/ 2090737 w 2643187"/>
                <a:gd name="connsiteY18" fmla="*/ 404812 h 588274"/>
                <a:gd name="connsiteX19" fmla="*/ 2012156 w 2643187"/>
                <a:gd name="connsiteY19" fmla="*/ 404812 h 588274"/>
                <a:gd name="connsiteX20" fmla="*/ 1924050 w 2643187"/>
                <a:gd name="connsiteY20" fmla="*/ 404812 h 588274"/>
                <a:gd name="connsiteX21" fmla="*/ 1895475 w 2643187"/>
                <a:gd name="connsiteY21" fmla="*/ 357187 h 588274"/>
                <a:gd name="connsiteX22" fmla="*/ 1728787 w 2643187"/>
                <a:gd name="connsiteY22" fmla="*/ 340519 h 588274"/>
                <a:gd name="connsiteX23" fmla="*/ 1464468 w 2643187"/>
                <a:gd name="connsiteY23" fmla="*/ 321468 h 588274"/>
                <a:gd name="connsiteX24" fmla="*/ 1288256 w 2643187"/>
                <a:gd name="connsiteY24" fmla="*/ 302419 h 588274"/>
                <a:gd name="connsiteX25" fmla="*/ 1183480 w 2643187"/>
                <a:gd name="connsiteY25" fmla="*/ 311944 h 588274"/>
                <a:gd name="connsiteX26" fmla="*/ 1095374 w 2643187"/>
                <a:gd name="connsiteY26" fmla="*/ 414338 h 588274"/>
                <a:gd name="connsiteX27" fmla="*/ 1012030 w 2643187"/>
                <a:gd name="connsiteY27" fmla="*/ 345281 h 588274"/>
                <a:gd name="connsiteX28" fmla="*/ 954881 w 2643187"/>
                <a:gd name="connsiteY28" fmla="*/ 307181 h 588274"/>
                <a:gd name="connsiteX29" fmla="*/ 802481 w 2643187"/>
                <a:gd name="connsiteY29" fmla="*/ 280987 h 588274"/>
                <a:gd name="connsiteX30" fmla="*/ 747712 w 2643187"/>
                <a:gd name="connsiteY30" fmla="*/ 271462 h 588274"/>
                <a:gd name="connsiteX31" fmla="*/ 588168 w 2643187"/>
                <a:gd name="connsiteY31" fmla="*/ 261936 h 588274"/>
                <a:gd name="connsiteX32" fmla="*/ 540543 w 2643187"/>
                <a:gd name="connsiteY32" fmla="*/ 323849 h 588274"/>
                <a:gd name="connsiteX33" fmla="*/ 500062 w 2643187"/>
                <a:gd name="connsiteY33" fmla="*/ 411956 h 588274"/>
                <a:gd name="connsiteX34" fmla="*/ 421482 w 2643187"/>
                <a:gd name="connsiteY34" fmla="*/ 383381 h 588274"/>
                <a:gd name="connsiteX35" fmla="*/ 354806 w 2643187"/>
                <a:gd name="connsiteY35" fmla="*/ 357186 h 588274"/>
                <a:gd name="connsiteX36" fmla="*/ 228599 w 2643187"/>
                <a:gd name="connsiteY36" fmla="*/ 335755 h 588274"/>
                <a:gd name="connsiteX37" fmla="*/ 97631 w 2643187"/>
                <a:gd name="connsiteY37" fmla="*/ 304799 h 588274"/>
                <a:gd name="connsiteX38" fmla="*/ 21431 w 2643187"/>
                <a:gd name="connsiteY38" fmla="*/ 438150 h 588274"/>
                <a:gd name="connsiteX39" fmla="*/ 0 w 2643187"/>
                <a:gd name="connsiteY39" fmla="*/ 0 h 588274"/>
                <a:gd name="connsiteX0" fmla="*/ 0 w 2643187"/>
                <a:gd name="connsiteY0" fmla="*/ 0 h 588274"/>
                <a:gd name="connsiteX1" fmla="*/ 88106 w 2643187"/>
                <a:gd name="connsiteY1" fmla="*/ 61912 h 588274"/>
                <a:gd name="connsiteX2" fmla="*/ 171450 w 2643187"/>
                <a:gd name="connsiteY2" fmla="*/ 128587 h 588274"/>
                <a:gd name="connsiteX3" fmla="*/ 216693 w 2643187"/>
                <a:gd name="connsiteY3" fmla="*/ 159543 h 588274"/>
                <a:gd name="connsiteX4" fmla="*/ 266700 w 2643187"/>
                <a:gd name="connsiteY4" fmla="*/ 176212 h 588274"/>
                <a:gd name="connsiteX5" fmla="*/ 364331 w 2643187"/>
                <a:gd name="connsiteY5" fmla="*/ 121443 h 588274"/>
                <a:gd name="connsiteX6" fmla="*/ 535781 w 2643187"/>
                <a:gd name="connsiteY6" fmla="*/ 26193 h 588274"/>
                <a:gd name="connsiteX7" fmla="*/ 614362 w 2643187"/>
                <a:gd name="connsiteY7" fmla="*/ 19050 h 588274"/>
                <a:gd name="connsiteX8" fmla="*/ 850106 w 2643187"/>
                <a:gd name="connsiteY8" fmla="*/ 42862 h 588274"/>
                <a:gd name="connsiteX9" fmla="*/ 1031081 w 2643187"/>
                <a:gd name="connsiteY9" fmla="*/ 61912 h 588274"/>
                <a:gd name="connsiteX10" fmla="*/ 2597943 w 2643187"/>
                <a:gd name="connsiteY10" fmla="*/ 166687 h 588274"/>
                <a:gd name="connsiteX11" fmla="*/ 2643187 w 2643187"/>
                <a:gd name="connsiteY11" fmla="*/ 454818 h 588274"/>
                <a:gd name="connsiteX12" fmla="*/ 2536031 w 2643187"/>
                <a:gd name="connsiteY12" fmla="*/ 452437 h 588274"/>
                <a:gd name="connsiteX13" fmla="*/ 2436018 w 2643187"/>
                <a:gd name="connsiteY13" fmla="*/ 447675 h 588274"/>
                <a:gd name="connsiteX14" fmla="*/ 2371725 w 2643187"/>
                <a:gd name="connsiteY14" fmla="*/ 481012 h 588274"/>
                <a:gd name="connsiteX15" fmla="*/ 2295524 w 2643187"/>
                <a:gd name="connsiteY15" fmla="*/ 588168 h 588274"/>
                <a:gd name="connsiteX16" fmla="*/ 2200275 w 2643187"/>
                <a:gd name="connsiteY16" fmla="*/ 459581 h 588274"/>
                <a:gd name="connsiteX17" fmla="*/ 2133600 w 2643187"/>
                <a:gd name="connsiteY17" fmla="*/ 435768 h 588274"/>
                <a:gd name="connsiteX18" fmla="*/ 2090737 w 2643187"/>
                <a:gd name="connsiteY18" fmla="*/ 404812 h 588274"/>
                <a:gd name="connsiteX19" fmla="*/ 2012156 w 2643187"/>
                <a:gd name="connsiteY19" fmla="*/ 404812 h 588274"/>
                <a:gd name="connsiteX20" fmla="*/ 1962150 w 2643187"/>
                <a:gd name="connsiteY20" fmla="*/ 400050 h 588274"/>
                <a:gd name="connsiteX21" fmla="*/ 1895475 w 2643187"/>
                <a:gd name="connsiteY21" fmla="*/ 357187 h 588274"/>
                <a:gd name="connsiteX22" fmla="*/ 1728787 w 2643187"/>
                <a:gd name="connsiteY22" fmla="*/ 340519 h 588274"/>
                <a:gd name="connsiteX23" fmla="*/ 1464468 w 2643187"/>
                <a:gd name="connsiteY23" fmla="*/ 321468 h 588274"/>
                <a:gd name="connsiteX24" fmla="*/ 1288256 w 2643187"/>
                <a:gd name="connsiteY24" fmla="*/ 302419 h 588274"/>
                <a:gd name="connsiteX25" fmla="*/ 1183480 w 2643187"/>
                <a:gd name="connsiteY25" fmla="*/ 311944 h 588274"/>
                <a:gd name="connsiteX26" fmla="*/ 1095374 w 2643187"/>
                <a:gd name="connsiteY26" fmla="*/ 414338 h 588274"/>
                <a:gd name="connsiteX27" fmla="*/ 1012030 w 2643187"/>
                <a:gd name="connsiteY27" fmla="*/ 345281 h 588274"/>
                <a:gd name="connsiteX28" fmla="*/ 954881 w 2643187"/>
                <a:gd name="connsiteY28" fmla="*/ 307181 h 588274"/>
                <a:gd name="connsiteX29" fmla="*/ 802481 w 2643187"/>
                <a:gd name="connsiteY29" fmla="*/ 280987 h 588274"/>
                <a:gd name="connsiteX30" fmla="*/ 747712 w 2643187"/>
                <a:gd name="connsiteY30" fmla="*/ 271462 h 588274"/>
                <a:gd name="connsiteX31" fmla="*/ 588168 w 2643187"/>
                <a:gd name="connsiteY31" fmla="*/ 261936 h 588274"/>
                <a:gd name="connsiteX32" fmla="*/ 540543 w 2643187"/>
                <a:gd name="connsiteY32" fmla="*/ 323849 h 588274"/>
                <a:gd name="connsiteX33" fmla="*/ 500062 w 2643187"/>
                <a:gd name="connsiteY33" fmla="*/ 411956 h 588274"/>
                <a:gd name="connsiteX34" fmla="*/ 421482 w 2643187"/>
                <a:gd name="connsiteY34" fmla="*/ 383381 h 588274"/>
                <a:gd name="connsiteX35" fmla="*/ 354806 w 2643187"/>
                <a:gd name="connsiteY35" fmla="*/ 357186 h 588274"/>
                <a:gd name="connsiteX36" fmla="*/ 228599 w 2643187"/>
                <a:gd name="connsiteY36" fmla="*/ 335755 h 588274"/>
                <a:gd name="connsiteX37" fmla="*/ 97631 w 2643187"/>
                <a:gd name="connsiteY37" fmla="*/ 304799 h 588274"/>
                <a:gd name="connsiteX38" fmla="*/ 21431 w 2643187"/>
                <a:gd name="connsiteY38" fmla="*/ 438150 h 588274"/>
                <a:gd name="connsiteX39" fmla="*/ 0 w 2643187"/>
                <a:gd name="connsiteY39" fmla="*/ 0 h 588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643187" h="588274">
                  <a:moveTo>
                    <a:pt x="0" y="0"/>
                  </a:moveTo>
                  <a:lnTo>
                    <a:pt x="88106" y="61912"/>
                  </a:lnTo>
                  <a:lnTo>
                    <a:pt x="171450" y="128587"/>
                  </a:lnTo>
                  <a:lnTo>
                    <a:pt x="216693" y="159543"/>
                  </a:lnTo>
                  <a:lnTo>
                    <a:pt x="266700" y="176212"/>
                  </a:lnTo>
                  <a:lnTo>
                    <a:pt x="364331" y="121443"/>
                  </a:lnTo>
                  <a:lnTo>
                    <a:pt x="535781" y="26193"/>
                  </a:lnTo>
                  <a:lnTo>
                    <a:pt x="614362" y="19050"/>
                  </a:lnTo>
                  <a:lnTo>
                    <a:pt x="850106" y="42862"/>
                  </a:lnTo>
                  <a:lnTo>
                    <a:pt x="1031081" y="61912"/>
                  </a:lnTo>
                  <a:lnTo>
                    <a:pt x="2597943" y="166687"/>
                  </a:lnTo>
                  <a:lnTo>
                    <a:pt x="2643187" y="454818"/>
                  </a:lnTo>
                  <a:lnTo>
                    <a:pt x="2536031" y="452437"/>
                  </a:lnTo>
                  <a:lnTo>
                    <a:pt x="2436018" y="447675"/>
                  </a:lnTo>
                  <a:lnTo>
                    <a:pt x="2371725" y="481012"/>
                  </a:lnTo>
                  <a:cubicBezTo>
                    <a:pt x="2348309" y="504427"/>
                    <a:pt x="2324099" y="591740"/>
                    <a:pt x="2295524" y="588168"/>
                  </a:cubicBezTo>
                  <a:cubicBezTo>
                    <a:pt x="2266949" y="584596"/>
                    <a:pt x="2227262" y="484981"/>
                    <a:pt x="2200275" y="459581"/>
                  </a:cubicBezTo>
                  <a:lnTo>
                    <a:pt x="2133600" y="435768"/>
                  </a:lnTo>
                  <a:lnTo>
                    <a:pt x="2090737" y="404812"/>
                  </a:lnTo>
                  <a:cubicBezTo>
                    <a:pt x="2064543" y="404812"/>
                    <a:pt x="2033587" y="405606"/>
                    <a:pt x="2012156" y="404812"/>
                  </a:cubicBezTo>
                  <a:cubicBezTo>
                    <a:pt x="1990725" y="404018"/>
                    <a:pt x="1978819" y="401637"/>
                    <a:pt x="1962150" y="400050"/>
                  </a:cubicBezTo>
                  <a:lnTo>
                    <a:pt x="1895475" y="357187"/>
                  </a:lnTo>
                  <a:lnTo>
                    <a:pt x="1728787" y="340519"/>
                  </a:lnTo>
                  <a:lnTo>
                    <a:pt x="1464468" y="321468"/>
                  </a:lnTo>
                  <a:lnTo>
                    <a:pt x="1288256" y="302419"/>
                  </a:lnTo>
                  <a:lnTo>
                    <a:pt x="1183480" y="311944"/>
                  </a:lnTo>
                  <a:cubicBezTo>
                    <a:pt x="1149349" y="329407"/>
                    <a:pt x="1123949" y="408782"/>
                    <a:pt x="1095374" y="414338"/>
                  </a:cubicBezTo>
                  <a:cubicBezTo>
                    <a:pt x="1066799" y="419894"/>
                    <a:pt x="1039811" y="368300"/>
                    <a:pt x="1012030" y="345281"/>
                  </a:cubicBezTo>
                  <a:lnTo>
                    <a:pt x="954881" y="307181"/>
                  </a:lnTo>
                  <a:cubicBezTo>
                    <a:pt x="919956" y="296465"/>
                    <a:pt x="837009" y="286940"/>
                    <a:pt x="802481" y="280987"/>
                  </a:cubicBezTo>
                  <a:lnTo>
                    <a:pt x="747712" y="271462"/>
                  </a:lnTo>
                  <a:lnTo>
                    <a:pt x="588168" y="261936"/>
                  </a:lnTo>
                  <a:cubicBezTo>
                    <a:pt x="553640" y="270667"/>
                    <a:pt x="555227" y="298846"/>
                    <a:pt x="540543" y="323849"/>
                  </a:cubicBezTo>
                  <a:cubicBezTo>
                    <a:pt x="525859" y="348852"/>
                    <a:pt x="519905" y="402034"/>
                    <a:pt x="500062" y="411956"/>
                  </a:cubicBezTo>
                  <a:cubicBezTo>
                    <a:pt x="480219" y="421878"/>
                    <a:pt x="443707" y="392113"/>
                    <a:pt x="421482" y="383381"/>
                  </a:cubicBezTo>
                  <a:lnTo>
                    <a:pt x="354806" y="357186"/>
                  </a:lnTo>
                  <a:cubicBezTo>
                    <a:pt x="332581" y="348454"/>
                    <a:pt x="271461" y="344486"/>
                    <a:pt x="228599" y="335755"/>
                  </a:cubicBezTo>
                  <a:lnTo>
                    <a:pt x="97631" y="304799"/>
                  </a:lnTo>
                  <a:lnTo>
                    <a:pt x="21431" y="438150"/>
                  </a:lnTo>
                  <a:cubicBezTo>
                    <a:pt x="23018" y="300831"/>
                    <a:pt x="24606" y="163512"/>
                    <a:pt x="0" y="0"/>
                  </a:cubicBezTo>
                  <a:close/>
                </a:path>
              </a:pathLst>
            </a:custGeom>
            <a:solidFill>
              <a:srgbClr val="FBA61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457198A-A028-486A-B3A2-FDAB337BB3A4}"/>
                </a:ext>
              </a:extLst>
            </p:cNvPr>
            <p:cNvSpPr txBox="1"/>
            <p:nvPr/>
          </p:nvSpPr>
          <p:spPr>
            <a:xfrm rot="240000">
              <a:off x="4918036" y="2549738"/>
              <a:ext cx="10266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Enon</a:t>
              </a: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825135BE-A03F-4C29-A38C-2A48B994B9CC}"/>
                </a:ext>
              </a:extLst>
            </p:cNvPr>
            <p:cNvSpPr/>
            <p:nvPr/>
          </p:nvSpPr>
          <p:spPr>
            <a:xfrm>
              <a:off x="6398419" y="2593808"/>
              <a:ext cx="926306" cy="452018"/>
            </a:xfrm>
            <a:custGeom>
              <a:avLst/>
              <a:gdLst>
                <a:gd name="connsiteX0" fmla="*/ 926306 w 926306"/>
                <a:gd name="connsiteY0" fmla="*/ 0 h 542925"/>
                <a:gd name="connsiteX1" fmla="*/ 904875 w 926306"/>
                <a:gd name="connsiteY1" fmla="*/ 100013 h 542925"/>
                <a:gd name="connsiteX2" fmla="*/ 907256 w 926306"/>
                <a:gd name="connsiteY2" fmla="*/ 228600 h 542925"/>
                <a:gd name="connsiteX3" fmla="*/ 864394 w 926306"/>
                <a:gd name="connsiteY3" fmla="*/ 345281 h 542925"/>
                <a:gd name="connsiteX4" fmla="*/ 804862 w 926306"/>
                <a:gd name="connsiteY4" fmla="*/ 335756 h 542925"/>
                <a:gd name="connsiteX5" fmla="*/ 757237 w 926306"/>
                <a:gd name="connsiteY5" fmla="*/ 297656 h 542925"/>
                <a:gd name="connsiteX6" fmla="*/ 702469 w 926306"/>
                <a:gd name="connsiteY6" fmla="*/ 359569 h 542925"/>
                <a:gd name="connsiteX7" fmla="*/ 666750 w 926306"/>
                <a:gd name="connsiteY7" fmla="*/ 402431 h 542925"/>
                <a:gd name="connsiteX8" fmla="*/ 583406 w 926306"/>
                <a:gd name="connsiteY8" fmla="*/ 402431 h 542925"/>
                <a:gd name="connsiteX9" fmla="*/ 533400 w 926306"/>
                <a:gd name="connsiteY9" fmla="*/ 407194 h 542925"/>
                <a:gd name="connsiteX10" fmla="*/ 514350 w 926306"/>
                <a:gd name="connsiteY10" fmla="*/ 481013 h 542925"/>
                <a:gd name="connsiteX11" fmla="*/ 507206 w 926306"/>
                <a:gd name="connsiteY11" fmla="*/ 507206 h 542925"/>
                <a:gd name="connsiteX12" fmla="*/ 488156 w 926306"/>
                <a:gd name="connsiteY12" fmla="*/ 542925 h 542925"/>
                <a:gd name="connsiteX13" fmla="*/ 390525 w 926306"/>
                <a:gd name="connsiteY13" fmla="*/ 476250 h 542925"/>
                <a:gd name="connsiteX14" fmla="*/ 347662 w 926306"/>
                <a:gd name="connsiteY14" fmla="*/ 435769 h 542925"/>
                <a:gd name="connsiteX15" fmla="*/ 261937 w 926306"/>
                <a:gd name="connsiteY15" fmla="*/ 414338 h 542925"/>
                <a:gd name="connsiteX16" fmla="*/ 166687 w 926306"/>
                <a:gd name="connsiteY16" fmla="*/ 414338 h 542925"/>
                <a:gd name="connsiteX17" fmla="*/ 90487 w 926306"/>
                <a:gd name="connsiteY17" fmla="*/ 423863 h 542925"/>
                <a:gd name="connsiteX18" fmla="*/ 57150 w 926306"/>
                <a:gd name="connsiteY18" fmla="*/ 435769 h 542925"/>
                <a:gd name="connsiteX19" fmla="*/ 0 w 926306"/>
                <a:gd name="connsiteY19" fmla="*/ 214313 h 542925"/>
                <a:gd name="connsiteX20" fmla="*/ 328612 w 926306"/>
                <a:gd name="connsiteY20" fmla="*/ 140494 h 542925"/>
                <a:gd name="connsiteX21" fmla="*/ 714375 w 926306"/>
                <a:gd name="connsiteY21" fmla="*/ 80963 h 542925"/>
                <a:gd name="connsiteX22" fmla="*/ 795337 w 926306"/>
                <a:gd name="connsiteY22" fmla="*/ 83344 h 542925"/>
                <a:gd name="connsiteX23" fmla="*/ 862012 w 926306"/>
                <a:gd name="connsiteY23" fmla="*/ 35719 h 542925"/>
                <a:gd name="connsiteX24" fmla="*/ 926306 w 926306"/>
                <a:gd name="connsiteY24" fmla="*/ 0 h 542925"/>
                <a:gd name="connsiteX0" fmla="*/ 926306 w 926306"/>
                <a:gd name="connsiteY0" fmla="*/ 0 h 542936"/>
                <a:gd name="connsiteX1" fmla="*/ 904875 w 926306"/>
                <a:gd name="connsiteY1" fmla="*/ 100013 h 542936"/>
                <a:gd name="connsiteX2" fmla="*/ 907256 w 926306"/>
                <a:gd name="connsiteY2" fmla="*/ 228600 h 542936"/>
                <a:gd name="connsiteX3" fmla="*/ 864394 w 926306"/>
                <a:gd name="connsiteY3" fmla="*/ 345281 h 542936"/>
                <a:gd name="connsiteX4" fmla="*/ 804862 w 926306"/>
                <a:gd name="connsiteY4" fmla="*/ 335756 h 542936"/>
                <a:gd name="connsiteX5" fmla="*/ 757237 w 926306"/>
                <a:gd name="connsiteY5" fmla="*/ 297656 h 542936"/>
                <a:gd name="connsiteX6" fmla="*/ 702469 w 926306"/>
                <a:gd name="connsiteY6" fmla="*/ 359569 h 542936"/>
                <a:gd name="connsiteX7" fmla="*/ 666750 w 926306"/>
                <a:gd name="connsiteY7" fmla="*/ 402431 h 542936"/>
                <a:gd name="connsiteX8" fmla="*/ 583406 w 926306"/>
                <a:gd name="connsiteY8" fmla="*/ 402431 h 542936"/>
                <a:gd name="connsiteX9" fmla="*/ 533400 w 926306"/>
                <a:gd name="connsiteY9" fmla="*/ 407194 h 542936"/>
                <a:gd name="connsiteX10" fmla="*/ 514350 w 926306"/>
                <a:gd name="connsiteY10" fmla="*/ 481013 h 542936"/>
                <a:gd name="connsiteX11" fmla="*/ 488156 w 926306"/>
                <a:gd name="connsiteY11" fmla="*/ 542925 h 542936"/>
                <a:gd name="connsiteX12" fmla="*/ 390525 w 926306"/>
                <a:gd name="connsiteY12" fmla="*/ 476250 h 542936"/>
                <a:gd name="connsiteX13" fmla="*/ 347662 w 926306"/>
                <a:gd name="connsiteY13" fmla="*/ 435769 h 542936"/>
                <a:gd name="connsiteX14" fmla="*/ 261937 w 926306"/>
                <a:gd name="connsiteY14" fmla="*/ 414338 h 542936"/>
                <a:gd name="connsiteX15" fmla="*/ 166687 w 926306"/>
                <a:gd name="connsiteY15" fmla="*/ 414338 h 542936"/>
                <a:gd name="connsiteX16" fmla="*/ 90487 w 926306"/>
                <a:gd name="connsiteY16" fmla="*/ 423863 h 542936"/>
                <a:gd name="connsiteX17" fmla="*/ 57150 w 926306"/>
                <a:gd name="connsiteY17" fmla="*/ 435769 h 542936"/>
                <a:gd name="connsiteX18" fmla="*/ 0 w 926306"/>
                <a:gd name="connsiteY18" fmla="*/ 214313 h 542936"/>
                <a:gd name="connsiteX19" fmla="*/ 328612 w 926306"/>
                <a:gd name="connsiteY19" fmla="*/ 140494 h 542936"/>
                <a:gd name="connsiteX20" fmla="*/ 714375 w 926306"/>
                <a:gd name="connsiteY20" fmla="*/ 80963 h 542936"/>
                <a:gd name="connsiteX21" fmla="*/ 795337 w 926306"/>
                <a:gd name="connsiteY21" fmla="*/ 83344 h 542936"/>
                <a:gd name="connsiteX22" fmla="*/ 862012 w 926306"/>
                <a:gd name="connsiteY22" fmla="*/ 35719 h 542936"/>
                <a:gd name="connsiteX23" fmla="*/ 926306 w 926306"/>
                <a:gd name="connsiteY23" fmla="*/ 0 h 542936"/>
                <a:gd name="connsiteX0" fmla="*/ 926306 w 926306"/>
                <a:gd name="connsiteY0" fmla="*/ 0 h 542936"/>
                <a:gd name="connsiteX1" fmla="*/ 904875 w 926306"/>
                <a:gd name="connsiteY1" fmla="*/ 100013 h 542936"/>
                <a:gd name="connsiteX2" fmla="*/ 847724 w 926306"/>
                <a:gd name="connsiteY2" fmla="*/ 211932 h 542936"/>
                <a:gd name="connsiteX3" fmla="*/ 864394 w 926306"/>
                <a:gd name="connsiteY3" fmla="*/ 345281 h 542936"/>
                <a:gd name="connsiteX4" fmla="*/ 804862 w 926306"/>
                <a:gd name="connsiteY4" fmla="*/ 335756 h 542936"/>
                <a:gd name="connsiteX5" fmla="*/ 757237 w 926306"/>
                <a:gd name="connsiteY5" fmla="*/ 297656 h 542936"/>
                <a:gd name="connsiteX6" fmla="*/ 702469 w 926306"/>
                <a:gd name="connsiteY6" fmla="*/ 359569 h 542936"/>
                <a:gd name="connsiteX7" fmla="*/ 666750 w 926306"/>
                <a:gd name="connsiteY7" fmla="*/ 402431 h 542936"/>
                <a:gd name="connsiteX8" fmla="*/ 583406 w 926306"/>
                <a:gd name="connsiteY8" fmla="*/ 402431 h 542936"/>
                <a:gd name="connsiteX9" fmla="*/ 533400 w 926306"/>
                <a:gd name="connsiteY9" fmla="*/ 407194 h 542936"/>
                <a:gd name="connsiteX10" fmla="*/ 514350 w 926306"/>
                <a:gd name="connsiteY10" fmla="*/ 481013 h 542936"/>
                <a:gd name="connsiteX11" fmla="*/ 488156 w 926306"/>
                <a:gd name="connsiteY11" fmla="*/ 542925 h 542936"/>
                <a:gd name="connsiteX12" fmla="*/ 390525 w 926306"/>
                <a:gd name="connsiteY12" fmla="*/ 476250 h 542936"/>
                <a:gd name="connsiteX13" fmla="*/ 347662 w 926306"/>
                <a:gd name="connsiteY13" fmla="*/ 435769 h 542936"/>
                <a:gd name="connsiteX14" fmla="*/ 261937 w 926306"/>
                <a:gd name="connsiteY14" fmla="*/ 414338 h 542936"/>
                <a:gd name="connsiteX15" fmla="*/ 166687 w 926306"/>
                <a:gd name="connsiteY15" fmla="*/ 414338 h 542936"/>
                <a:gd name="connsiteX16" fmla="*/ 90487 w 926306"/>
                <a:gd name="connsiteY16" fmla="*/ 423863 h 542936"/>
                <a:gd name="connsiteX17" fmla="*/ 57150 w 926306"/>
                <a:gd name="connsiteY17" fmla="*/ 435769 h 542936"/>
                <a:gd name="connsiteX18" fmla="*/ 0 w 926306"/>
                <a:gd name="connsiteY18" fmla="*/ 214313 h 542936"/>
                <a:gd name="connsiteX19" fmla="*/ 328612 w 926306"/>
                <a:gd name="connsiteY19" fmla="*/ 140494 h 542936"/>
                <a:gd name="connsiteX20" fmla="*/ 714375 w 926306"/>
                <a:gd name="connsiteY20" fmla="*/ 80963 h 542936"/>
                <a:gd name="connsiteX21" fmla="*/ 795337 w 926306"/>
                <a:gd name="connsiteY21" fmla="*/ 83344 h 542936"/>
                <a:gd name="connsiteX22" fmla="*/ 862012 w 926306"/>
                <a:gd name="connsiteY22" fmla="*/ 35719 h 542936"/>
                <a:gd name="connsiteX23" fmla="*/ 926306 w 926306"/>
                <a:gd name="connsiteY23" fmla="*/ 0 h 542936"/>
                <a:gd name="connsiteX0" fmla="*/ 926306 w 926306"/>
                <a:gd name="connsiteY0" fmla="*/ 0 h 542936"/>
                <a:gd name="connsiteX1" fmla="*/ 900112 w 926306"/>
                <a:gd name="connsiteY1" fmla="*/ 111919 h 542936"/>
                <a:gd name="connsiteX2" fmla="*/ 847724 w 926306"/>
                <a:gd name="connsiteY2" fmla="*/ 211932 h 542936"/>
                <a:gd name="connsiteX3" fmla="*/ 864394 w 926306"/>
                <a:gd name="connsiteY3" fmla="*/ 345281 h 542936"/>
                <a:gd name="connsiteX4" fmla="*/ 804862 w 926306"/>
                <a:gd name="connsiteY4" fmla="*/ 335756 h 542936"/>
                <a:gd name="connsiteX5" fmla="*/ 757237 w 926306"/>
                <a:gd name="connsiteY5" fmla="*/ 297656 h 542936"/>
                <a:gd name="connsiteX6" fmla="*/ 702469 w 926306"/>
                <a:gd name="connsiteY6" fmla="*/ 359569 h 542936"/>
                <a:gd name="connsiteX7" fmla="*/ 666750 w 926306"/>
                <a:gd name="connsiteY7" fmla="*/ 402431 h 542936"/>
                <a:gd name="connsiteX8" fmla="*/ 583406 w 926306"/>
                <a:gd name="connsiteY8" fmla="*/ 402431 h 542936"/>
                <a:gd name="connsiteX9" fmla="*/ 533400 w 926306"/>
                <a:gd name="connsiteY9" fmla="*/ 407194 h 542936"/>
                <a:gd name="connsiteX10" fmla="*/ 514350 w 926306"/>
                <a:gd name="connsiteY10" fmla="*/ 481013 h 542936"/>
                <a:gd name="connsiteX11" fmla="*/ 488156 w 926306"/>
                <a:gd name="connsiteY11" fmla="*/ 542925 h 542936"/>
                <a:gd name="connsiteX12" fmla="*/ 390525 w 926306"/>
                <a:gd name="connsiteY12" fmla="*/ 476250 h 542936"/>
                <a:gd name="connsiteX13" fmla="*/ 347662 w 926306"/>
                <a:gd name="connsiteY13" fmla="*/ 435769 h 542936"/>
                <a:gd name="connsiteX14" fmla="*/ 261937 w 926306"/>
                <a:gd name="connsiteY14" fmla="*/ 414338 h 542936"/>
                <a:gd name="connsiteX15" fmla="*/ 166687 w 926306"/>
                <a:gd name="connsiteY15" fmla="*/ 414338 h 542936"/>
                <a:gd name="connsiteX16" fmla="*/ 90487 w 926306"/>
                <a:gd name="connsiteY16" fmla="*/ 423863 h 542936"/>
                <a:gd name="connsiteX17" fmla="*/ 57150 w 926306"/>
                <a:gd name="connsiteY17" fmla="*/ 435769 h 542936"/>
                <a:gd name="connsiteX18" fmla="*/ 0 w 926306"/>
                <a:gd name="connsiteY18" fmla="*/ 214313 h 542936"/>
                <a:gd name="connsiteX19" fmla="*/ 328612 w 926306"/>
                <a:gd name="connsiteY19" fmla="*/ 140494 h 542936"/>
                <a:gd name="connsiteX20" fmla="*/ 714375 w 926306"/>
                <a:gd name="connsiteY20" fmla="*/ 80963 h 542936"/>
                <a:gd name="connsiteX21" fmla="*/ 795337 w 926306"/>
                <a:gd name="connsiteY21" fmla="*/ 83344 h 542936"/>
                <a:gd name="connsiteX22" fmla="*/ 862012 w 926306"/>
                <a:gd name="connsiteY22" fmla="*/ 35719 h 542936"/>
                <a:gd name="connsiteX23" fmla="*/ 926306 w 926306"/>
                <a:gd name="connsiteY23" fmla="*/ 0 h 542936"/>
                <a:gd name="connsiteX0" fmla="*/ 926306 w 926306"/>
                <a:gd name="connsiteY0" fmla="*/ 0 h 542936"/>
                <a:gd name="connsiteX1" fmla="*/ 900112 w 926306"/>
                <a:gd name="connsiteY1" fmla="*/ 111919 h 542936"/>
                <a:gd name="connsiteX2" fmla="*/ 847724 w 926306"/>
                <a:gd name="connsiteY2" fmla="*/ 211932 h 542936"/>
                <a:gd name="connsiteX3" fmla="*/ 859632 w 926306"/>
                <a:gd name="connsiteY3" fmla="*/ 335756 h 542936"/>
                <a:gd name="connsiteX4" fmla="*/ 804862 w 926306"/>
                <a:gd name="connsiteY4" fmla="*/ 335756 h 542936"/>
                <a:gd name="connsiteX5" fmla="*/ 757237 w 926306"/>
                <a:gd name="connsiteY5" fmla="*/ 297656 h 542936"/>
                <a:gd name="connsiteX6" fmla="*/ 702469 w 926306"/>
                <a:gd name="connsiteY6" fmla="*/ 359569 h 542936"/>
                <a:gd name="connsiteX7" fmla="*/ 666750 w 926306"/>
                <a:gd name="connsiteY7" fmla="*/ 402431 h 542936"/>
                <a:gd name="connsiteX8" fmla="*/ 583406 w 926306"/>
                <a:gd name="connsiteY8" fmla="*/ 402431 h 542936"/>
                <a:gd name="connsiteX9" fmla="*/ 533400 w 926306"/>
                <a:gd name="connsiteY9" fmla="*/ 407194 h 542936"/>
                <a:gd name="connsiteX10" fmla="*/ 514350 w 926306"/>
                <a:gd name="connsiteY10" fmla="*/ 481013 h 542936"/>
                <a:gd name="connsiteX11" fmla="*/ 488156 w 926306"/>
                <a:gd name="connsiteY11" fmla="*/ 542925 h 542936"/>
                <a:gd name="connsiteX12" fmla="*/ 390525 w 926306"/>
                <a:gd name="connsiteY12" fmla="*/ 476250 h 542936"/>
                <a:gd name="connsiteX13" fmla="*/ 347662 w 926306"/>
                <a:gd name="connsiteY13" fmla="*/ 435769 h 542936"/>
                <a:gd name="connsiteX14" fmla="*/ 261937 w 926306"/>
                <a:gd name="connsiteY14" fmla="*/ 414338 h 542936"/>
                <a:gd name="connsiteX15" fmla="*/ 166687 w 926306"/>
                <a:gd name="connsiteY15" fmla="*/ 414338 h 542936"/>
                <a:gd name="connsiteX16" fmla="*/ 90487 w 926306"/>
                <a:gd name="connsiteY16" fmla="*/ 423863 h 542936"/>
                <a:gd name="connsiteX17" fmla="*/ 57150 w 926306"/>
                <a:gd name="connsiteY17" fmla="*/ 435769 h 542936"/>
                <a:gd name="connsiteX18" fmla="*/ 0 w 926306"/>
                <a:gd name="connsiteY18" fmla="*/ 214313 h 542936"/>
                <a:gd name="connsiteX19" fmla="*/ 328612 w 926306"/>
                <a:gd name="connsiteY19" fmla="*/ 140494 h 542936"/>
                <a:gd name="connsiteX20" fmla="*/ 714375 w 926306"/>
                <a:gd name="connsiteY20" fmla="*/ 80963 h 542936"/>
                <a:gd name="connsiteX21" fmla="*/ 795337 w 926306"/>
                <a:gd name="connsiteY21" fmla="*/ 83344 h 542936"/>
                <a:gd name="connsiteX22" fmla="*/ 862012 w 926306"/>
                <a:gd name="connsiteY22" fmla="*/ 35719 h 542936"/>
                <a:gd name="connsiteX23" fmla="*/ 926306 w 926306"/>
                <a:gd name="connsiteY23" fmla="*/ 0 h 542936"/>
                <a:gd name="connsiteX0" fmla="*/ 926306 w 926306"/>
                <a:gd name="connsiteY0" fmla="*/ 0 h 542936"/>
                <a:gd name="connsiteX1" fmla="*/ 900112 w 926306"/>
                <a:gd name="connsiteY1" fmla="*/ 111919 h 542936"/>
                <a:gd name="connsiteX2" fmla="*/ 847724 w 926306"/>
                <a:gd name="connsiteY2" fmla="*/ 211932 h 542936"/>
                <a:gd name="connsiteX3" fmla="*/ 804862 w 926306"/>
                <a:gd name="connsiteY3" fmla="*/ 335756 h 542936"/>
                <a:gd name="connsiteX4" fmla="*/ 757237 w 926306"/>
                <a:gd name="connsiteY4" fmla="*/ 297656 h 542936"/>
                <a:gd name="connsiteX5" fmla="*/ 702469 w 926306"/>
                <a:gd name="connsiteY5" fmla="*/ 359569 h 542936"/>
                <a:gd name="connsiteX6" fmla="*/ 666750 w 926306"/>
                <a:gd name="connsiteY6" fmla="*/ 402431 h 542936"/>
                <a:gd name="connsiteX7" fmla="*/ 583406 w 926306"/>
                <a:gd name="connsiteY7" fmla="*/ 402431 h 542936"/>
                <a:gd name="connsiteX8" fmla="*/ 533400 w 926306"/>
                <a:gd name="connsiteY8" fmla="*/ 407194 h 542936"/>
                <a:gd name="connsiteX9" fmla="*/ 514350 w 926306"/>
                <a:gd name="connsiteY9" fmla="*/ 481013 h 542936"/>
                <a:gd name="connsiteX10" fmla="*/ 488156 w 926306"/>
                <a:gd name="connsiteY10" fmla="*/ 542925 h 542936"/>
                <a:gd name="connsiteX11" fmla="*/ 390525 w 926306"/>
                <a:gd name="connsiteY11" fmla="*/ 476250 h 542936"/>
                <a:gd name="connsiteX12" fmla="*/ 347662 w 926306"/>
                <a:gd name="connsiteY12" fmla="*/ 435769 h 542936"/>
                <a:gd name="connsiteX13" fmla="*/ 261937 w 926306"/>
                <a:gd name="connsiteY13" fmla="*/ 414338 h 542936"/>
                <a:gd name="connsiteX14" fmla="*/ 166687 w 926306"/>
                <a:gd name="connsiteY14" fmla="*/ 414338 h 542936"/>
                <a:gd name="connsiteX15" fmla="*/ 90487 w 926306"/>
                <a:gd name="connsiteY15" fmla="*/ 423863 h 542936"/>
                <a:gd name="connsiteX16" fmla="*/ 57150 w 926306"/>
                <a:gd name="connsiteY16" fmla="*/ 435769 h 542936"/>
                <a:gd name="connsiteX17" fmla="*/ 0 w 926306"/>
                <a:gd name="connsiteY17" fmla="*/ 214313 h 542936"/>
                <a:gd name="connsiteX18" fmla="*/ 328612 w 926306"/>
                <a:gd name="connsiteY18" fmla="*/ 140494 h 542936"/>
                <a:gd name="connsiteX19" fmla="*/ 714375 w 926306"/>
                <a:gd name="connsiteY19" fmla="*/ 80963 h 542936"/>
                <a:gd name="connsiteX20" fmla="*/ 795337 w 926306"/>
                <a:gd name="connsiteY20" fmla="*/ 83344 h 542936"/>
                <a:gd name="connsiteX21" fmla="*/ 862012 w 926306"/>
                <a:gd name="connsiteY21" fmla="*/ 35719 h 542936"/>
                <a:gd name="connsiteX22" fmla="*/ 926306 w 926306"/>
                <a:gd name="connsiteY22" fmla="*/ 0 h 542936"/>
                <a:gd name="connsiteX0" fmla="*/ 926306 w 926306"/>
                <a:gd name="connsiteY0" fmla="*/ 0 h 542936"/>
                <a:gd name="connsiteX1" fmla="*/ 900112 w 926306"/>
                <a:gd name="connsiteY1" fmla="*/ 111919 h 542936"/>
                <a:gd name="connsiteX2" fmla="*/ 847724 w 926306"/>
                <a:gd name="connsiteY2" fmla="*/ 211932 h 542936"/>
                <a:gd name="connsiteX3" fmla="*/ 757237 w 926306"/>
                <a:gd name="connsiteY3" fmla="*/ 297656 h 542936"/>
                <a:gd name="connsiteX4" fmla="*/ 702469 w 926306"/>
                <a:gd name="connsiteY4" fmla="*/ 359569 h 542936"/>
                <a:gd name="connsiteX5" fmla="*/ 666750 w 926306"/>
                <a:gd name="connsiteY5" fmla="*/ 402431 h 542936"/>
                <a:gd name="connsiteX6" fmla="*/ 583406 w 926306"/>
                <a:gd name="connsiteY6" fmla="*/ 402431 h 542936"/>
                <a:gd name="connsiteX7" fmla="*/ 533400 w 926306"/>
                <a:gd name="connsiteY7" fmla="*/ 407194 h 542936"/>
                <a:gd name="connsiteX8" fmla="*/ 514350 w 926306"/>
                <a:gd name="connsiteY8" fmla="*/ 481013 h 542936"/>
                <a:gd name="connsiteX9" fmla="*/ 488156 w 926306"/>
                <a:gd name="connsiteY9" fmla="*/ 542925 h 542936"/>
                <a:gd name="connsiteX10" fmla="*/ 390525 w 926306"/>
                <a:gd name="connsiteY10" fmla="*/ 476250 h 542936"/>
                <a:gd name="connsiteX11" fmla="*/ 347662 w 926306"/>
                <a:gd name="connsiteY11" fmla="*/ 435769 h 542936"/>
                <a:gd name="connsiteX12" fmla="*/ 261937 w 926306"/>
                <a:gd name="connsiteY12" fmla="*/ 414338 h 542936"/>
                <a:gd name="connsiteX13" fmla="*/ 166687 w 926306"/>
                <a:gd name="connsiteY13" fmla="*/ 414338 h 542936"/>
                <a:gd name="connsiteX14" fmla="*/ 90487 w 926306"/>
                <a:gd name="connsiteY14" fmla="*/ 423863 h 542936"/>
                <a:gd name="connsiteX15" fmla="*/ 57150 w 926306"/>
                <a:gd name="connsiteY15" fmla="*/ 435769 h 542936"/>
                <a:gd name="connsiteX16" fmla="*/ 0 w 926306"/>
                <a:gd name="connsiteY16" fmla="*/ 214313 h 542936"/>
                <a:gd name="connsiteX17" fmla="*/ 328612 w 926306"/>
                <a:gd name="connsiteY17" fmla="*/ 140494 h 542936"/>
                <a:gd name="connsiteX18" fmla="*/ 714375 w 926306"/>
                <a:gd name="connsiteY18" fmla="*/ 80963 h 542936"/>
                <a:gd name="connsiteX19" fmla="*/ 795337 w 926306"/>
                <a:gd name="connsiteY19" fmla="*/ 83344 h 542936"/>
                <a:gd name="connsiteX20" fmla="*/ 862012 w 926306"/>
                <a:gd name="connsiteY20" fmla="*/ 35719 h 542936"/>
                <a:gd name="connsiteX21" fmla="*/ 926306 w 926306"/>
                <a:gd name="connsiteY21" fmla="*/ 0 h 542936"/>
                <a:gd name="connsiteX0" fmla="*/ 926306 w 926306"/>
                <a:gd name="connsiteY0" fmla="*/ 0 h 542936"/>
                <a:gd name="connsiteX1" fmla="*/ 900112 w 926306"/>
                <a:gd name="connsiteY1" fmla="*/ 111919 h 542936"/>
                <a:gd name="connsiteX2" fmla="*/ 847724 w 926306"/>
                <a:gd name="connsiteY2" fmla="*/ 211932 h 542936"/>
                <a:gd name="connsiteX3" fmla="*/ 757237 w 926306"/>
                <a:gd name="connsiteY3" fmla="*/ 297656 h 542936"/>
                <a:gd name="connsiteX4" fmla="*/ 702469 w 926306"/>
                <a:gd name="connsiteY4" fmla="*/ 359569 h 542936"/>
                <a:gd name="connsiteX5" fmla="*/ 666750 w 926306"/>
                <a:gd name="connsiteY5" fmla="*/ 402431 h 542936"/>
                <a:gd name="connsiteX6" fmla="*/ 583406 w 926306"/>
                <a:gd name="connsiteY6" fmla="*/ 402431 h 542936"/>
                <a:gd name="connsiteX7" fmla="*/ 533400 w 926306"/>
                <a:gd name="connsiteY7" fmla="*/ 407194 h 542936"/>
                <a:gd name="connsiteX8" fmla="*/ 514350 w 926306"/>
                <a:gd name="connsiteY8" fmla="*/ 481013 h 542936"/>
                <a:gd name="connsiteX9" fmla="*/ 488156 w 926306"/>
                <a:gd name="connsiteY9" fmla="*/ 542925 h 542936"/>
                <a:gd name="connsiteX10" fmla="*/ 390525 w 926306"/>
                <a:gd name="connsiteY10" fmla="*/ 476250 h 542936"/>
                <a:gd name="connsiteX11" fmla="*/ 347662 w 926306"/>
                <a:gd name="connsiteY11" fmla="*/ 435769 h 542936"/>
                <a:gd name="connsiteX12" fmla="*/ 261937 w 926306"/>
                <a:gd name="connsiteY12" fmla="*/ 414338 h 542936"/>
                <a:gd name="connsiteX13" fmla="*/ 166687 w 926306"/>
                <a:gd name="connsiteY13" fmla="*/ 414338 h 542936"/>
                <a:gd name="connsiteX14" fmla="*/ 90487 w 926306"/>
                <a:gd name="connsiteY14" fmla="*/ 423863 h 542936"/>
                <a:gd name="connsiteX15" fmla="*/ 57150 w 926306"/>
                <a:gd name="connsiteY15" fmla="*/ 435769 h 542936"/>
                <a:gd name="connsiteX16" fmla="*/ 0 w 926306"/>
                <a:gd name="connsiteY16" fmla="*/ 214313 h 542936"/>
                <a:gd name="connsiteX17" fmla="*/ 328612 w 926306"/>
                <a:gd name="connsiteY17" fmla="*/ 140494 h 542936"/>
                <a:gd name="connsiteX18" fmla="*/ 714375 w 926306"/>
                <a:gd name="connsiteY18" fmla="*/ 80963 h 542936"/>
                <a:gd name="connsiteX19" fmla="*/ 797718 w 926306"/>
                <a:gd name="connsiteY19" fmla="*/ 71438 h 542936"/>
                <a:gd name="connsiteX20" fmla="*/ 862012 w 926306"/>
                <a:gd name="connsiteY20" fmla="*/ 35719 h 542936"/>
                <a:gd name="connsiteX21" fmla="*/ 926306 w 926306"/>
                <a:gd name="connsiteY21" fmla="*/ 0 h 542936"/>
                <a:gd name="connsiteX0" fmla="*/ 926306 w 926306"/>
                <a:gd name="connsiteY0" fmla="*/ 0 h 542936"/>
                <a:gd name="connsiteX1" fmla="*/ 900112 w 926306"/>
                <a:gd name="connsiteY1" fmla="*/ 111919 h 542936"/>
                <a:gd name="connsiteX2" fmla="*/ 847724 w 926306"/>
                <a:gd name="connsiteY2" fmla="*/ 211932 h 542936"/>
                <a:gd name="connsiteX3" fmla="*/ 757237 w 926306"/>
                <a:gd name="connsiteY3" fmla="*/ 297656 h 542936"/>
                <a:gd name="connsiteX4" fmla="*/ 702469 w 926306"/>
                <a:gd name="connsiteY4" fmla="*/ 359569 h 542936"/>
                <a:gd name="connsiteX5" fmla="*/ 666750 w 926306"/>
                <a:gd name="connsiteY5" fmla="*/ 402431 h 542936"/>
                <a:gd name="connsiteX6" fmla="*/ 583406 w 926306"/>
                <a:gd name="connsiteY6" fmla="*/ 402431 h 542936"/>
                <a:gd name="connsiteX7" fmla="*/ 533400 w 926306"/>
                <a:gd name="connsiteY7" fmla="*/ 407194 h 542936"/>
                <a:gd name="connsiteX8" fmla="*/ 514350 w 926306"/>
                <a:gd name="connsiteY8" fmla="*/ 481013 h 542936"/>
                <a:gd name="connsiteX9" fmla="*/ 488156 w 926306"/>
                <a:gd name="connsiteY9" fmla="*/ 542925 h 542936"/>
                <a:gd name="connsiteX10" fmla="*/ 390525 w 926306"/>
                <a:gd name="connsiteY10" fmla="*/ 476250 h 542936"/>
                <a:gd name="connsiteX11" fmla="*/ 347662 w 926306"/>
                <a:gd name="connsiteY11" fmla="*/ 435769 h 542936"/>
                <a:gd name="connsiteX12" fmla="*/ 261937 w 926306"/>
                <a:gd name="connsiteY12" fmla="*/ 414338 h 542936"/>
                <a:gd name="connsiteX13" fmla="*/ 166687 w 926306"/>
                <a:gd name="connsiteY13" fmla="*/ 414338 h 542936"/>
                <a:gd name="connsiteX14" fmla="*/ 90487 w 926306"/>
                <a:gd name="connsiteY14" fmla="*/ 423863 h 542936"/>
                <a:gd name="connsiteX15" fmla="*/ 57150 w 926306"/>
                <a:gd name="connsiteY15" fmla="*/ 435769 h 542936"/>
                <a:gd name="connsiteX16" fmla="*/ 0 w 926306"/>
                <a:gd name="connsiteY16" fmla="*/ 214313 h 542936"/>
                <a:gd name="connsiteX17" fmla="*/ 328612 w 926306"/>
                <a:gd name="connsiteY17" fmla="*/ 140494 h 542936"/>
                <a:gd name="connsiteX18" fmla="*/ 714375 w 926306"/>
                <a:gd name="connsiteY18" fmla="*/ 80963 h 542936"/>
                <a:gd name="connsiteX19" fmla="*/ 797718 w 926306"/>
                <a:gd name="connsiteY19" fmla="*/ 71438 h 542936"/>
                <a:gd name="connsiteX20" fmla="*/ 862012 w 926306"/>
                <a:gd name="connsiteY20" fmla="*/ 35719 h 542936"/>
                <a:gd name="connsiteX21" fmla="*/ 926306 w 926306"/>
                <a:gd name="connsiteY21" fmla="*/ 0 h 542936"/>
                <a:gd name="connsiteX0" fmla="*/ 926306 w 926306"/>
                <a:gd name="connsiteY0" fmla="*/ 0 h 542936"/>
                <a:gd name="connsiteX1" fmla="*/ 900112 w 926306"/>
                <a:gd name="connsiteY1" fmla="*/ 111919 h 542936"/>
                <a:gd name="connsiteX2" fmla="*/ 847724 w 926306"/>
                <a:gd name="connsiteY2" fmla="*/ 211932 h 542936"/>
                <a:gd name="connsiteX3" fmla="*/ 757237 w 926306"/>
                <a:gd name="connsiteY3" fmla="*/ 297656 h 542936"/>
                <a:gd name="connsiteX4" fmla="*/ 702469 w 926306"/>
                <a:gd name="connsiteY4" fmla="*/ 359569 h 542936"/>
                <a:gd name="connsiteX5" fmla="*/ 666750 w 926306"/>
                <a:gd name="connsiteY5" fmla="*/ 402431 h 542936"/>
                <a:gd name="connsiteX6" fmla="*/ 583406 w 926306"/>
                <a:gd name="connsiteY6" fmla="*/ 402431 h 542936"/>
                <a:gd name="connsiteX7" fmla="*/ 533400 w 926306"/>
                <a:gd name="connsiteY7" fmla="*/ 407194 h 542936"/>
                <a:gd name="connsiteX8" fmla="*/ 514350 w 926306"/>
                <a:gd name="connsiteY8" fmla="*/ 481013 h 542936"/>
                <a:gd name="connsiteX9" fmla="*/ 488156 w 926306"/>
                <a:gd name="connsiteY9" fmla="*/ 542925 h 542936"/>
                <a:gd name="connsiteX10" fmla="*/ 390525 w 926306"/>
                <a:gd name="connsiteY10" fmla="*/ 476250 h 542936"/>
                <a:gd name="connsiteX11" fmla="*/ 347662 w 926306"/>
                <a:gd name="connsiteY11" fmla="*/ 435769 h 542936"/>
                <a:gd name="connsiteX12" fmla="*/ 261937 w 926306"/>
                <a:gd name="connsiteY12" fmla="*/ 414338 h 542936"/>
                <a:gd name="connsiteX13" fmla="*/ 166687 w 926306"/>
                <a:gd name="connsiteY13" fmla="*/ 414338 h 542936"/>
                <a:gd name="connsiteX14" fmla="*/ 90487 w 926306"/>
                <a:gd name="connsiteY14" fmla="*/ 423863 h 542936"/>
                <a:gd name="connsiteX15" fmla="*/ 57150 w 926306"/>
                <a:gd name="connsiteY15" fmla="*/ 435769 h 542936"/>
                <a:gd name="connsiteX16" fmla="*/ 0 w 926306"/>
                <a:gd name="connsiteY16" fmla="*/ 214313 h 542936"/>
                <a:gd name="connsiteX17" fmla="*/ 328612 w 926306"/>
                <a:gd name="connsiteY17" fmla="*/ 140494 h 542936"/>
                <a:gd name="connsiteX18" fmla="*/ 714375 w 926306"/>
                <a:gd name="connsiteY18" fmla="*/ 80963 h 542936"/>
                <a:gd name="connsiteX19" fmla="*/ 797718 w 926306"/>
                <a:gd name="connsiteY19" fmla="*/ 71438 h 542936"/>
                <a:gd name="connsiteX20" fmla="*/ 862012 w 926306"/>
                <a:gd name="connsiteY20" fmla="*/ 35719 h 542936"/>
                <a:gd name="connsiteX21" fmla="*/ 926306 w 926306"/>
                <a:gd name="connsiteY21" fmla="*/ 0 h 542936"/>
                <a:gd name="connsiteX0" fmla="*/ 926306 w 926306"/>
                <a:gd name="connsiteY0" fmla="*/ 0 h 542936"/>
                <a:gd name="connsiteX1" fmla="*/ 900112 w 926306"/>
                <a:gd name="connsiteY1" fmla="*/ 111919 h 542936"/>
                <a:gd name="connsiteX2" fmla="*/ 847724 w 926306"/>
                <a:gd name="connsiteY2" fmla="*/ 211932 h 542936"/>
                <a:gd name="connsiteX3" fmla="*/ 757237 w 926306"/>
                <a:gd name="connsiteY3" fmla="*/ 297656 h 542936"/>
                <a:gd name="connsiteX4" fmla="*/ 702469 w 926306"/>
                <a:gd name="connsiteY4" fmla="*/ 359569 h 542936"/>
                <a:gd name="connsiteX5" fmla="*/ 666750 w 926306"/>
                <a:gd name="connsiteY5" fmla="*/ 402431 h 542936"/>
                <a:gd name="connsiteX6" fmla="*/ 583406 w 926306"/>
                <a:gd name="connsiteY6" fmla="*/ 402431 h 542936"/>
                <a:gd name="connsiteX7" fmla="*/ 533400 w 926306"/>
                <a:gd name="connsiteY7" fmla="*/ 407194 h 542936"/>
                <a:gd name="connsiteX8" fmla="*/ 514350 w 926306"/>
                <a:gd name="connsiteY8" fmla="*/ 481013 h 542936"/>
                <a:gd name="connsiteX9" fmla="*/ 488156 w 926306"/>
                <a:gd name="connsiteY9" fmla="*/ 542925 h 542936"/>
                <a:gd name="connsiteX10" fmla="*/ 390525 w 926306"/>
                <a:gd name="connsiteY10" fmla="*/ 476250 h 542936"/>
                <a:gd name="connsiteX11" fmla="*/ 347662 w 926306"/>
                <a:gd name="connsiteY11" fmla="*/ 435769 h 542936"/>
                <a:gd name="connsiteX12" fmla="*/ 261937 w 926306"/>
                <a:gd name="connsiteY12" fmla="*/ 414338 h 542936"/>
                <a:gd name="connsiteX13" fmla="*/ 166687 w 926306"/>
                <a:gd name="connsiteY13" fmla="*/ 414338 h 542936"/>
                <a:gd name="connsiteX14" fmla="*/ 90487 w 926306"/>
                <a:gd name="connsiteY14" fmla="*/ 423863 h 542936"/>
                <a:gd name="connsiteX15" fmla="*/ 57150 w 926306"/>
                <a:gd name="connsiteY15" fmla="*/ 435769 h 542936"/>
                <a:gd name="connsiteX16" fmla="*/ 0 w 926306"/>
                <a:gd name="connsiteY16" fmla="*/ 214313 h 542936"/>
                <a:gd name="connsiteX17" fmla="*/ 328612 w 926306"/>
                <a:gd name="connsiteY17" fmla="*/ 140494 h 542936"/>
                <a:gd name="connsiteX18" fmla="*/ 714375 w 926306"/>
                <a:gd name="connsiteY18" fmla="*/ 80963 h 542936"/>
                <a:gd name="connsiteX19" fmla="*/ 797718 w 926306"/>
                <a:gd name="connsiteY19" fmla="*/ 71438 h 542936"/>
                <a:gd name="connsiteX20" fmla="*/ 862012 w 926306"/>
                <a:gd name="connsiteY20" fmla="*/ 35719 h 542936"/>
                <a:gd name="connsiteX21" fmla="*/ 926306 w 926306"/>
                <a:gd name="connsiteY21" fmla="*/ 0 h 542936"/>
                <a:gd name="connsiteX0" fmla="*/ 926306 w 926306"/>
                <a:gd name="connsiteY0" fmla="*/ 0 h 542934"/>
                <a:gd name="connsiteX1" fmla="*/ 900112 w 926306"/>
                <a:gd name="connsiteY1" fmla="*/ 111919 h 542934"/>
                <a:gd name="connsiteX2" fmla="*/ 847724 w 926306"/>
                <a:gd name="connsiteY2" fmla="*/ 211932 h 542934"/>
                <a:gd name="connsiteX3" fmla="*/ 757237 w 926306"/>
                <a:gd name="connsiteY3" fmla="*/ 297656 h 542934"/>
                <a:gd name="connsiteX4" fmla="*/ 702469 w 926306"/>
                <a:gd name="connsiteY4" fmla="*/ 359569 h 542934"/>
                <a:gd name="connsiteX5" fmla="*/ 666750 w 926306"/>
                <a:gd name="connsiteY5" fmla="*/ 402431 h 542934"/>
                <a:gd name="connsiteX6" fmla="*/ 583406 w 926306"/>
                <a:gd name="connsiteY6" fmla="*/ 402431 h 542934"/>
                <a:gd name="connsiteX7" fmla="*/ 533400 w 926306"/>
                <a:gd name="connsiteY7" fmla="*/ 407194 h 542934"/>
                <a:gd name="connsiteX8" fmla="*/ 507206 w 926306"/>
                <a:gd name="connsiteY8" fmla="*/ 461962 h 542934"/>
                <a:gd name="connsiteX9" fmla="*/ 514350 w 926306"/>
                <a:gd name="connsiteY9" fmla="*/ 481013 h 542934"/>
                <a:gd name="connsiteX10" fmla="*/ 488156 w 926306"/>
                <a:gd name="connsiteY10" fmla="*/ 542925 h 542934"/>
                <a:gd name="connsiteX11" fmla="*/ 390525 w 926306"/>
                <a:gd name="connsiteY11" fmla="*/ 476250 h 542934"/>
                <a:gd name="connsiteX12" fmla="*/ 347662 w 926306"/>
                <a:gd name="connsiteY12" fmla="*/ 435769 h 542934"/>
                <a:gd name="connsiteX13" fmla="*/ 261937 w 926306"/>
                <a:gd name="connsiteY13" fmla="*/ 414338 h 542934"/>
                <a:gd name="connsiteX14" fmla="*/ 166687 w 926306"/>
                <a:gd name="connsiteY14" fmla="*/ 414338 h 542934"/>
                <a:gd name="connsiteX15" fmla="*/ 90487 w 926306"/>
                <a:gd name="connsiteY15" fmla="*/ 423863 h 542934"/>
                <a:gd name="connsiteX16" fmla="*/ 57150 w 926306"/>
                <a:gd name="connsiteY16" fmla="*/ 435769 h 542934"/>
                <a:gd name="connsiteX17" fmla="*/ 0 w 926306"/>
                <a:gd name="connsiteY17" fmla="*/ 214313 h 542934"/>
                <a:gd name="connsiteX18" fmla="*/ 328612 w 926306"/>
                <a:gd name="connsiteY18" fmla="*/ 140494 h 542934"/>
                <a:gd name="connsiteX19" fmla="*/ 714375 w 926306"/>
                <a:gd name="connsiteY19" fmla="*/ 80963 h 542934"/>
                <a:gd name="connsiteX20" fmla="*/ 797718 w 926306"/>
                <a:gd name="connsiteY20" fmla="*/ 71438 h 542934"/>
                <a:gd name="connsiteX21" fmla="*/ 862012 w 926306"/>
                <a:gd name="connsiteY21" fmla="*/ 35719 h 542934"/>
                <a:gd name="connsiteX22" fmla="*/ 926306 w 926306"/>
                <a:gd name="connsiteY22" fmla="*/ 0 h 542934"/>
                <a:gd name="connsiteX0" fmla="*/ 926306 w 926306"/>
                <a:gd name="connsiteY0" fmla="*/ 0 h 542925"/>
                <a:gd name="connsiteX1" fmla="*/ 900112 w 926306"/>
                <a:gd name="connsiteY1" fmla="*/ 111919 h 542925"/>
                <a:gd name="connsiteX2" fmla="*/ 847724 w 926306"/>
                <a:gd name="connsiteY2" fmla="*/ 211932 h 542925"/>
                <a:gd name="connsiteX3" fmla="*/ 757237 w 926306"/>
                <a:gd name="connsiteY3" fmla="*/ 297656 h 542925"/>
                <a:gd name="connsiteX4" fmla="*/ 702469 w 926306"/>
                <a:gd name="connsiteY4" fmla="*/ 359569 h 542925"/>
                <a:gd name="connsiteX5" fmla="*/ 666750 w 926306"/>
                <a:gd name="connsiteY5" fmla="*/ 402431 h 542925"/>
                <a:gd name="connsiteX6" fmla="*/ 583406 w 926306"/>
                <a:gd name="connsiteY6" fmla="*/ 402431 h 542925"/>
                <a:gd name="connsiteX7" fmla="*/ 533400 w 926306"/>
                <a:gd name="connsiteY7" fmla="*/ 407194 h 542925"/>
                <a:gd name="connsiteX8" fmla="*/ 507206 w 926306"/>
                <a:gd name="connsiteY8" fmla="*/ 461962 h 542925"/>
                <a:gd name="connsiteX9" fmla="*/ 488156 w 926306"/>
                <a:gd name="connsiteY9" fmla="*/ 542925 h 542925"/>
                <a:gd name="connsiteX10" fmla="*/ 390525 w 926306"/>
                <a:gd name="connsiteY10" fmla="*/ 476250 h 542925"/>
                <a:gd name="connsiteX11" fmla="*/ 347662 w 926306"/>
                <a:gd name="connsiteY11" fmla="*/ 435769 h 542925"/>
                <a:gd name="connsiteX12" fmla="*/ 261937 w 926306"/>
                <a:gd name="connsiteY12" fmla="*/ 414338 h 542925"/>
                <a:gd name="connsiteX13" fmla="*/ 166687 w 926306"/>
                <a:gd name="connsiteY13" fmla="*/ 414338 h 542925"/>
                <a:gd name="connsiteX14" fmla="*/ 90487 w 926306"/>
                <a:gd name="connsiteY14" fmla="*/ 423863 h 542925"/>
                <a:gd name="connsiteX15" fmla="*/ 57150 w 926306"/>
                <a:gd name="connsiteY15" fmla="*/ 435769 h 542925"/>
                <a:gd name="connsiteX16" fmla="*/ 0 w 926306"/>
                <a:gd name="connsiteY16" fmla="*/ 214313 h 542925"/>
                <a:gd name="connsiteX17" fmla="*/ 328612 w 926306"/>
                <a:gd name="connsiteY17" fmla="*/ 140494 h 542925"/>
                <a:gd name="connsiteX18" fmla="*/ 714375 w 926306"/>
                <a:gd name="connsiteY18" fmla="*/ 80963 h 542925"/>
                <a:gd name="connsiteX19" fmla="*/ 797718 w 926306"/>
                <a:gd name="connsiteY19" fmla="*/ 71438 h 542925"/>
                <a:gd name="connsiteX20" fmla="*/ 862012 w 926306"/>
                <a:gd name="connsiteY20" fmla="*/ 35719 h 542925"/>
                <a:gd name="connsiteX21" fmla="*/ 926306 w 926306"/>
                <a:gd name="connsiteY21" fmla="*/ 0 h 542925"/>
                <a:gd name="connsiteX0" fmla="*/ 926306 w 926306"/>
                <a:gd name="connsiteY0" fmla="*/ 0 h 546763"/>
                <a:gd name="connsiteX1" fmla="*/ 900112 w 926306"/>
                <a:gd name="connsiteY1" fmla="*/ 111919 h 546763"/>
                <a:gd name="connsiteX2" fmla="*/ 847724 w 926306"/>
                <a:gd name="connsiteY2" fmla="*/ 211932 h 546763"/>
                <a:gd name="connsiteX3" fmla="*/ 757237 w 926306"/>
                <a:gd name="connsiteY3" fmla="*/ 297656 h 546763"/>
                <a:gd name="connsiteX4" fmla="*/ 702469 w 926306"/>
                <a:gd name="connsiteY4" fmla="*/ 359569 h 546763"/>
                <a:gd name="connsiteX5" fmla="*/ 666750 w 926306"/>
                <a:gd name="connsiteY5" fmla="*/ 402431 h 546763"/>
                <a:gd name="connsiteX6" fmla="*/ 583406 w 926306"/>
                <a:gd name="connsiteY6" fmla="*/ 402431 h 546763"/>
                <a:gd name="connsiteX7" fmla="*/ 533400 w 926306"/>
                <a:gd name="connsiteY7" fmla="*/ 407194 h 546763"/>
                <a:gd name="connsiteX8" fmla="*/ 507206 w 926306"/>
                <a:gd name="connsiteY8" fmla="*/ 461962 h 546763"/>
                <a:gd name="connsiteX9" fmla="*/ 488156 w 926306"/>
                <a:gd name="connsiteY9" fmla="*/ 542925 h 546763"/>
                <a:gd name="connsiteX10" fmla="*/ 390525 w 926306"/>
                <a:gd name="connsiteY10" fmla="*/ 476250 h 546763"/>
                <a:gd name="connsiteX11" fmla="*/ 347662 w 926306"/>
                <a:gd name="connsiteY11" fmla="*/ 435769 h 546763"/>
                <a:gd name="connsiteX12" fmla="*/ 261937 w 926306"/>
                <a:gd name="connsiteY12" fmla="*/ 414338 h 546763"/>
                <a:gd name="connsiteX13" fmla="*/ 166687 w 926306"/>
                <a:gd name="connsiteY13" fmla="*/ 414338 h 546763"/>
                <a:gd name="connsiteX14" fmla="*/ 90487 w 926306"/>
                <a:gd name="connsiteY14" fmla="*/ 423863 h 546763"/>
                <a:gd name="connsiteX15" fmla="*/ 57150 w 926306"/>
                <a:gd name="connsiteY15" fmla="*/ 435769 h 546763"/>
                <a:gd name="connsiteX16" fmla="*/ 0 w 926306"/>
                <a:gd name="connsiteY16" fmla="*/ 214313 h 546763"/>
                <a:gd name="connsiteX17" fmla="*/ 328612 w 926306"/>
                <a:gd name="connsiteY17" fmla="*/ 140494 h 546763"/>
                <a:gd name="connsiteX18" fmla="*/ 714375 w 926306"/>
                <a:gd name="connsiteY18" fmla="*/ 80963 h 546763"/>
                <a:gd name="connsiteX19" fmla="*/ 797718 w 926306"/>
                <a:gd name="connsiteY19" fmla="*/ 71438 h 546763"/>
                <a:gd name="connsiteX20" fmla="*/ 862012 w 926306"/>
                <a:gd name="connsiteY20" fmla="*/ 35719 h 546763"/>
                <a:gd name="connsiteX21" fmla="*/ 926306 w 926306"/>
                <a:gd name="connsiteY21" fmla="*/ 0 h 546763"/>
                <a:gd name="connsiteX0" fmla="*/ 926306 w 926306"/>
                <a:gd name="connsiteY0" fmla="*/ 0 h 546763"/>
                <a:gd name="connsiteX1" fmla="*/ 900112 w 926306"/>
                <a:gd name="connsiteY1" fmla="*/ 111919 h 546763"/>
                <a:gd name="connsiteX2" fmla="*/ 847724 w 926306"/>
                <a:gd name="connsiteY2" fmla="*/ 211932 h 546763"/>
                <a:gd name="connsiteX3" fmla="*/ 757237 w 926306"/>
                <a:gd name="connsiteY3" fmla="*/ 297656 h 546763"/>
                <a:gd name="connsiteX4" fmla="*/ 702469 w 926306"/>
                <a:gd name="connsiteY4" fmla="*/ 359569 h 546763"/>
                <a:gd name="connsiteX5" fmla="*/ 666750 w 926306"/>
                <a:gd name="connsiteY5" fmla="*/ 402431 h 546763"/>
                <a:gd name="connsiteX6" fmla="*/ 583406 w 926306"/>
                <a:gd name="connsiteY6" fmla="*/ 402431 h 546763"/>
                <a:gd name="connsiteX7" fmla="*/ 533400 w 926306"/>
                <a:gd name="connsiteY7" fmla="*/ 407194 h 546763"/>
                <a:gd name="connsiteX8" fmla="*/ 507206 w 926306"/>
                <a:gd name="connsiteY8" fmla="*/ 461962 h 546763"/>
                <a:gd name="connsiteX9" fmla="*/ 488156 w 926306"/>
                <a:gd name="connsiteY9" fmla="*/ 542925 h 546763"/>
                <a:gd name="connsiteX10" fmla="*/ 390525 w 926306"/>
                <a:gd name="connsiteY10" fmla="*/ 476250 h 546763"/>
                <a:gd name="connsiteX11" fmla="*/ 347662 w 926306"/>
                <a:gd name="connsiteY11" fmla="*/ 435769 h 546763"/>
                <a:gd name="connsiteX12" fmla="*/ 261937 w 926306"/>
                <a:gd name="connsiteY12" fmla="*/ 414338 h 546763"/>
                <a:gd name="connsiteX13" fmla="*/ 166687 w 926306"/>
                <a:gd name="connsiteY13" fmla="*/ 414338 h 546763"/>
                <a:gd name="connsiteX14" fmla="*/ 90487 w 926306"/>
                <a:gd name="connsiteY14" fmla="*/ 423863 h 546763"/>
                <a:gd name="connsiteX15" fmla="*/ 57150 w 926306"/>
                <a:gd name="connsiteY15" fmla="*/ 435769 h 546763"/>
                <a:gd name="connsiteX16" fmla="*/ 0 w 926306"/>
                <a:gd name="connsiteY16" fmla="*/ 214313 h 546763"/>
                <a:gd name="connsiteX17" fmla="*/ 328612 w 926306"/>
                <a:gd name="connsiteY17" fmla="*/ 140494 h 546763"/>
                <a:gd name="connsiteX18" fmla="*/ 714375 w 926306"/>
                <a:gd name="connsiteY18" fmla="*/ 80963 h 546763"/>
                <a:gd name="connsiteX19" fmla="*/ 797718 w 926306"/>
                <a:gd name="connsiteY19" fmla="*/ 71438 h 546763"/>
                <a:gd name="connsiteX20" fmla="*/ 862012 w 926306"/>
                <a:gd name="connsiteY20" fmla="*/ 35719 h 546763"/>
                <a:gd name="connsiteX21" fmla="*/ 926306 w 926306"/>
                <a:gd name="connsiteY21" fmla="*/ 0 h 546763"/>
                <a:gd name="connsiteX0" fmla="*/ 926306 w 926306"/>
                <a:gd name="connsiteY0" fmla="*/ 0 h 492840"/>
                <a:gd name="connsiteX1" fmla="*/ 900112 w 926306"/>
                <a:gd name="connsiteY1" fmla="*/ 111919 h 492840"/>
                <a:gd name="connsiteX2" fmla="*/ 847724 w 926306"/>
                <a:gd name="connsiteY2" fmla="*/ 211932 h 492840"/>
                <a:gd name="connsiteX3" fmla="*/ 757237 w 926306"/>
                <a:gd name="connsiteY3" fmla="*/ 297656 h 492840"/>
                <a:gd name="connsiteX4" fmla="*/ 702469 w 926306"/>
                <a:gd name="connsiteY4" fmla="*/ 359569 h 492840"/>
                <a:gd name="connsiteX5" fmla="*/ 666750 w 926306"/>
                <a:gd name="connsiteY5" fmla="*/ 402431 h 492840"/>
                <a:gd name="connsiteX6" fmla="*/ 583406 w 926306"/>
                <a:gd name="connsiteY6" fmla="*/ 402431 h 492840"/>
                <a:gd name="connsiteX7" fmla="*/ 533400 w 926306"/>
                <a:gd name="connsiteY7" fmla="*/ 407194 h 492840"/>
                <a:gd name="connsiteX8" fmla="*/ 507206 w 926306"/>
                <a:gd name="connsiteY8" fmla="*/ 461962 h 492840"/>
                <a:gd name="connsiteX9" fmla="*/ 433388 w 926306"/>
                <a:gd name="connsiteY9" fmla="*/ 483393 h 492840"/>
                <a:gd name="connsiteX10" fmla="*/ 390525 w 926306"/>
                <a:gd name="connsiteY10" fmla="*/ 476250 h 492840"/>
                <a:gd name="connsiteX11" fmla="*/ 347662 w 926306"/>
                <a:gd name="connsiteY11" fmla="*/ 435769 h 492840"/>
                <a:gd name="connsiteX12" fmla="*/ 261937 w 926306"/>
                <a:gd name="connsiteY12" fmla="*/ 414338 h 492840"/>
                <a:gd name="connsiteX13" fmla="*/ 166687 w 926306"/>
                <a:gd name="connsiteY13" fmla="*/ 414338 h 492840"/>
                <a:gd name="connsiteX14" fmla="*/ 90487 w 926306"/>
                <a:gd name="connsiteY14" fmla="*/ 423863 h 492840"/>
                <a:gd name="connsiteX15" fmla="*/ 57150 w 926306"/>
                <a:gd name="connsiteY15" fmla="*/ 435769 h 492840"/>
                <a:gd name="connsiteX16" fmla="*/ 0 w 926306"/>
                <a:gd name="connsiteY16" fmla="*/ 214313 h 492840"/>
                <a:gd name="connsiteX17" fmla="*/ 328612 w 926306"/>
                <a:gd name="connsiteY17" fmla="*/ 140494 h 492840"/>
                <a:gd name="connsiteX18" fmla="*/ 714375 w 926306"/>
                <a:gd name="connsiteY18" fmla="*/ 80963 h 492840"/>
                <a:gd name="connsiteX19" fmla="*/ 797718 w 926306"/>
                <a:gd name="connsiteY19" fmla="*/ 71438 h 492840"/>
                <a:gd name="connsiteX20" fmla="*/ 862012 w 926306"/>
                <a:gd name="connsiteY20" fmla="*/ 35719 h 492840"/>
                <a:gd name="connsiteX21" fmla="*/ 926306 w 926306"/>
                <a:gd name="connsiteY21" fmla="*/ 0 h 492840"/>
                <a:gd name="connsiteX0" fmla="*/ 926306 w 926306"/>
                <a:gd name="connsiteY0" fmla="*/ 0 h 492840"/>
                <a:gd name="connsiteX1" fmla="*/ 900112 w 926306"/>
                <a:gd name="connsiteY1" fmla="*/ 111919 h 492840"/>
                <a:gd name="connsiteX2" fmla="*/ 847724 w 926306"/>
                <a:gd name="connsiteY2" fmla="*/ 211932 h 492840"/>
                <a:gd name="connsiteX3" fmla="*/ 757237 w 926306"/>
                <a:gd name="connsiteY3" fmla="*/ 297656 h 492840"/>
                <a:gd name="connsiteX4" fmla="*/ 702469 w 926306"/>
                <a:gd name="connsiteY4" fmla="*/ 359569 h 492840"/>
                <a:gd name="connsiteX5" fmla="*/ 666750 w 926306"/>
                <a:gd name="connsiteY5" fmla="*/ 402431 h 492840"/>
                <a:gd name="connsiteX6" fmla="*/ 583406 w 926306"/>
                <a:gd name="connsiteY6" fmla="*/ 402431 h 492840"/>
                <a:gd name="connsiteX7" fmla="*/ 533400 w 926306"/>
                <a:gd name="connsiteY7" fmla="*/ 407194 h 492840"/>
                <a:gd name="connsiteX8" fmla="*/ 507206 w 926306"/>
                <a:gd name="connsiteY8" fmla="*/ 461962 h 492840"/>
                <a:gd name="connsiteX9" fmla="*/ 433388 w 926306"/>
                <a:gd name="connsiteY9" fmla="*/ 483393 h 492840"/>
                <a:gd name="connsiteX10" fmla="*/ 390525 w 926306"/>
                <a:gd name="connsiteY10" fmla="*/ 476250 h 492840"/>
                <a:gd name="connsiteX11" fmla="*/ 347662 w 926306"/>
                <a:gd name="connsiteY11" fmla="*/ 435769 h 492840"/>
                <a:gd name="connsiteX12" fmla="*/ 261937 w 926306"/>
                <a:gd name="connsiteY12" fmla="*/ 414338 h 492840"/>
                <a:gd name="connsiteX13" fmla="*/ 166687 w 926306"/>
                <a:gd name="connsiteY13" fmla="*/ 414338 h 492840"/>
                <a:gd name="connsiteX14" fmla="*/ 90487 w 926306"/>
                <a:gd name="connsiteY14" fmla="*/ 423863 h 492840"/>
                <a:gd name="connsiteX15" fmla="*/ 57150 w 926306"/>
                <a:gd name="connsiteY15" fmla="*/ 435769 h 492840"/>
                <a:gd name="connsiteX16" fmla="*/ 0 w 926306"/>
                <a:gd name="connsiteY16" fmla="*/ 214313 h 492840"/>
                <a:gd name="connsiteX17" fmla="*/ 328612 w 926306"/>
                <a:gd name="connsiteY17" fmla="*/ 140494 h 492840"/>
                <a:gd name="connsiteX18" fmla="*/ 728663 w 926306"/>
                <a:gd name="connsiteY18" fmla="*/ 88107 h 492840"/>
                <a:gd name="connsiteX19" fmla="*/ 797718 w 926306"/>
                <a:gd name="connsiteY19" fmla="*/ 71438 h 492840"/>
                <a:gd name="connsiteX20" fmla="*/ 862012 w 926306"/>
                <a:gd name="connsiteY20" fmla="*/ 35719 h 492840"/>
                <a:gd name="connsiteX21" fmla="*/ 926306 w 926306"/>
                <a:gd name="connsiteY21" fmla="*/ 0 h 492840"/>
                <a:gd name="connsiteX0" fmla="*/ 926306 w 926306"/>
                <a:gd name="connsiteY0" fmla="*/ 0 h 476374"/>
                <a:gd name="connsiteX1" fmla="*/ 900112 w 926306"/>
                <a:gd name="connsiteY1" fmla="*/ 111919 h 476374"/>
                <a:gd name="connsiteX2" fmla="*/ 847724 w 926306"/>
                <a:gd name="connsiteY2" fmla="*/ 211932 h 476374"/>
                <a:gd name="connsiteX3" fmla="*/ 757237 w 926306"/>
                <a:gd name="connsiteY3" fmla="*/ 297656 h 476374"/>
                <a:gd name="connsiteX4" fmla="*/ 702469 w 926306"/>
                <a:gd name="connsiteY4" fmla="*/ 359569 h 476374"/>
                <a:gd name="connsiteX5" fmla="*/ 666750 w 926306"/>
                <a:gd name="connsiteY5" fmla="*/ 402431 h 476374"/>
                <a:gd name="connsiteX6" fmla="*/ 583406 w 926306"/>
                <a:gd name="connsiteY6" fmla="*/ 402431 h 476374"/>
                <a:gd name="connsiteX7" fmla="*/ 533400 w 926306"/>
                <a:gd name="connsiteY7" fmla="*/ 407194 h 476374"/>
                <a:gd name="connsiteX8" fmla="*/ 507206 w 926306"/>
                <a:gd name="connsiteY8" fmla="*/ 461962 h 476374"/>
                <a:gd name="connsiteX9" fmla="*/ 397669 w 926306"/>
                <a:gd name="connsiteY9" fmla="*/ 421481 h 476374"/>
                <a:gd name="connsiteX10" fmla="*/ 390525 w 926306"/>
                <a:gd name="connsiteY10" fmla="*/ 476250 h 476374"/>
                <a:gd name="connsiteX11" fmla="*/ 347662 w 926306"/>
                <a:gd name="connsiteY11" fmla="*/ 435769 h 476374"/>
                <a:gd name="connsiteX12" fmla="*/ 261937 w 926306"/>
                <a:gd name="connsiteY12" fmla="*/ 414338 h 476374"/>
                <a:gd name="connsiteX13" fmla="*/ 166687 w 926306"/>
                <a:gd name="connsiteY13" fmla="*/ 414338 h 476374"/>
                <a:gd name="connsiteX14" fmla="*/ 90487 w 926306"/>
                <a:gd name="connsiteY14" fmla="*/ 423863 h 476374"/>
                <a:gd name="connsiteX15" fmla="*/ 57150 w 926306"/>
                <a:gd name="connsiteY15" fmla="*/ 435769 h 476374"/>
                <a:gd name="connsiteX16" fmla="*/ 0 w 926306"/>
                <a:gd name="connsiteY16" fmla="*/ 214313 h 476374"/>
                <a:gd name="connsiteX17" fmla="*/ 328612 w 926306"/>
                <a:gd name="connsiteY17" fmla="*/ 140494 h 476374"/>
                <a:gd name="connsiteX18" fmla="*/ 728663 w 926306"/>
                <a:gd name="connsiteY18" fmla="*/ 88107 h 476374"/>
                <a:gd name="connsiteX19" fmla="*/ 797718 w 926306"/>
                <a:gd name="connsiteY19" fmla="*/ 71438 h 476374"/>
                <a:gd name="connsiteX20" fmla="*/ 862012 w 926306"/>
                <a:gd name="connsiteY20" fmla="*/ 35719 h 476374"/>
                <a:gd name="connsiteX21" fmla="*/ 926306 w 926306"/>
                <a:gd name="connsiteY21" fmla="*/ 0 h 476374"/>
                <a:gd name="connsiteX0" fmla="*/ 926306 w 926306"/>
                <a:gd name="connsiteY0" fmla="*/ 0 h 468576"/>
                <a:gd name="connsiteX1" fmla="*/ 900112 w 926306"/>
                <a:gd name="connsiteY1" fmla="*/ 111919 h 468576"/>
                <a:gd name="connsiteX2" fmla="*/ 847724 w 926306"/>
                <a:gd name="connsiteY2" fmla="*/ 211932 h 468576"/>
                <a:gd name="connsiteX3" fmla="*/ 757237 w 926306"/>
                <a:gd name="connsiteY3" fmla="*/ 297656 h 468576"/>
                <a:gd name="connsiteX4" fmla="*/ 702469 w 926306"/>
                <a:gd name="connsiteY4" fmla="*/ 359569 h 468576"/>
                <a:gd name="connsiteX5" fmla="*/ 666750 w 926306"/>
                <a:gd name="connsiteY5" fmla="*/ 402431 h 468576"/>
                <a:gd name="connsiteX6" fmla="*/ 583406 w 926306"/>
                <a:gd name="connsiteY6" fmla="*/ 402431 h 468576"/>
                <a:gd name="connsiteX7" fmla="*/ 533400 w 926306"/>
                <a:gd name="connsiteY7" fmla="*/ 407194 h 468576"/>
                <a:gd name="connsiteX8" fmla="*/ 507206 w 926306"/>
                <a:gd name="connsiteY8" fmla="*/ 461962 h 468576"/>
                <a:gd name="connsiteX9" fmla="*/ 397669 w 926306"/>
                <a:gd name="connsiteY9" fmla="*/ 421481 h 468576"/>
                <a:gd name="connsiteX10" fmla="*/ 347662 w 926306"/>
                <a:gd name="connsiteY10" fmla="*/ 435769 h 468576"/>
                <a:gd name="connsiteX11" fmla="*/ 261937 w 926306"/>
                <a:gd name="connsiteY11" fmla="*/ 414338 h 468576"/>
                <a:gd name="connsiteX12" fmla="*/ 166687 w 926306"/>
                <a:gd name="connsiteY12" fmla="*/ 414338 h 468576"/>
                <a:gd name="connsiteX13" fmla="*/ 90487 w 926306"/>
                <a:gd name="connsiteY13" fmla="*/ 423863 h 468576"/>
                <a:gd name="connsiteX14" fmla="*/ 57150 w 926306"/>
                <a:gd name="connsiteY14" fmla="*/ 435769 h 468576"/>
                <a:gd name="connsiteX15" fmla="*/ 0 w 926306"/>
                <a:gd name="connsiteY15" fmla="*/ 214313 h 468576"/>
                <a:gd name="connsiteX16" fmla="*/ 328612 w 926306"/>
                <a:gd name="connsiteY16" fmla="*/ 140494 h 468576"/>
                <a:gd name="connsiteX17" fmla="*/ 728663 w 926306"/>
                <a:gd name="connsiteY17" fmla="*/ 88107 h 468576"/>
                <a:gd name="connsiteX18" fmla="*/ 797718 w 926306"/>
                <a:gd name="connsiteY18" fmla="*/ 71438 h 468576"/>
                <a:gd name="connsiteX19" fmla="*/ 862012 w 926306"/>
                <a:gd name="connsiteY19" fmla="*/ 35719 h 468576"/>
                <a:gd name="connsiteX20" fmla="*/ 926306 w 926306"/>
                <a:gd name="connsiteY20" fmla="*/ 0 h 468576"/>
                <a:gd name="connsiteX0" fmla="*/ 926306 w 926306"/>
                <a:gd name="connsiteY0" fmla="*/ 0 h 468576"/>
                <a:gd name="connsiteX1" fmla="*/ 900112 w 926306"/>
                <a:gd name="connsiteY1" fmla="*/ 111919 h 468576"/>
                <a:gd name="connsiteX2" fmla="*/ 847724 w 926306"/>
                <a:gd name="connsiteY2" fmla="*/ 211932 h 468576"/>
                <a:gd name="connsiteX3" fmla="*/ 757237 w 926306"/>
                <a:gd name="connsiteY3" fmla="*/ 297656 h 468576"/>
                <a:gd name="connsiteX4" fmla="*/ 702469 w 926306"/>
                <a:gd name="connsiteY4" fmla="*/ 359569 h 468576"/>
                <a:gd name="connsiteX5" fmla="*/ 666750 w 926306"/>
                <a:gd name="connsiteY5" fmla="*/ 402431 h 468576"/>
                <a:gd name="connsiteX6" fmla="*/ 583406 w 926306"/>
                <a:gd name="connsiteY6" fmla="*/ 402431 h 468576"/>
                <a:gd name="connsiteX7" fmla="*/ 533400 w 926306"/>
                <a:gd name="connsiteY7" fmla="*/ 407194 h 468576"/>
                <a:gd name="connsiteX8" fmla="*/ 507206 w 926306"/>
                <a:gd name="connsiteY8" fmla="*/ 461962 h 468576"/>
                <a:gd name="connsiteX9" fmla="*/ 397669 w 926306"/>
                <a:gd name="connsiteY9" fmla="*/ 421481 h 468576"/>
                <a:gd name="connsiteX10" fmla="*/ 261937 w 926306"/>
                <a:gd name="connsiteY10" fmla="*/ 414338 h 468576"/>
                <a:gd name="connsiteX11" fmla="*/ 166687 w 926306"/>
                <a:gd name="connsiteY11" fmla="*/ 414338 h 468576"/>
                <a:gd name="connsiteX12" fmla="*/ 90487 w 926306"/>
                <a:gd name="connsiteY12" fmla="*/ 423863 h 468576"/>
                <a:gd name="connsiteX13" fmla="*/ 57150 w 926306"/>
                <a:gd name="connsiteY13" fmla="*/ 435769 h 468576"/>
                <a:gd name="connsiteX14" fmla="*/ 0 w 926306"/>
                <a:gd name="connsiteY14" fmla="*/ 214313 h 468576"/>
                <a:gd name="connsiteX15" fmla="*/ 328612 w 926306"/>
                <a:gd name="connsiteY15" fmla="*/ 140494 h 468576"/>
                <a:gd name="connsiteX16" fmla="*/ 728663 w 926306"/>
                <a:gd name="connsiteY16" fmla="*/ 88107 h 468576"/>
                <a:gd name="connsiteX17" fmla="*/ 797718 w 926306"/>
                <a:gd name="connsiteY17" fmla="*/ 71438 h 468576"/>
                <a:gd name="connsiteX18" fmla="*/ 862012 w 926306"/>
                <a:gd name="connsiteY18" fmla="*/ 35719 h 468576"/>
                <a:gd name="connsiteX19" fmla="*/ 926306 w 926306"/>
                <a:gd name="connsiteY19" fmla="*/ 0 h 468576"/>
                <a:gd name="connsiteX0" fmla="*/ 926306 w 926306"/>
                <a:gd name="connsiteY0" fmla="*/ 0 h 452018"/>
                <a:gd name="connsiteX1" fmla="*/ 900112 w 926306"/>
                <a:gd name="connsiteY1" fmla="*/ 111919 h 452018"/>
                <a:gd name="connsiteX2" fmla="*/ 847724 w 926306"/>
                <a:gd name="connsiteY2" fmla="*/ 211932 h 452018"/>
                <a:gd name="connsiteX3" fmla="*/ 757237 w 926306"/>
                <a:gd name="connsiteY3" fmla="*/ 297656 h 452018"/>
                <a:gd name="connsiteX4" fmla="*/ 702469 w 926306"/>
                <a:gd name="connsiteY4" fmla="*/ 359569 h 452018"/>
                <a:gd name="connsiteX5" fmla="*/ 666750 w 926306"/>
                <a:gd name="connsiteY5" fmla="*/ 402431 h 452018"/>
                <a:gd name="connsiteX6" fmla="*/ 583406 w 926306"/>
                <a:gd name="connsiteY6" fmla="*/ 402431 h 452018"/>
                <a:gd name="connsiteX7" fmla="*/ 533400 w 926306"/>
                <a:gd name="connsiteY7" fmla="*/ 407194 h 452018"/>
                <a:gd name="connsiteX8" fmla="*/ 469106 w 926306"/>
                <a:gd name="connsiteY8" fmla="*/ 445293 h 452018"/>
                <a:gd name="connsiteX9" fmla="*/ 397669 w 926306"/>
                <a:gd name="connsiteY9" fmla="*/ 421481 h 452018"/>
                <a:gd name="connsiteX10" fmla="*/ 261937 w 926306"/>
                <a:gd name="connsiteY10" fmla="*/ 414338 h 452018"/>
                <a:gd name="connsiteX11" fmla="*/ 166687 w 926306"/>
                <a:gd name="connsiteY11" fmla="*/ 414338 h 452018"/>
                <a:gd name="connsiteX12" fmla="*/ 90487 w 926306"/>
                <a:gd name="connsiteY12" fmla="*/ 423863 h 452018"/>
                <a:gd name="connsiteX13" fmla="*/ 57150 w 926306"/>
                <a:gd name="connsiteY13" fmla="*/ 435769 h 452018"/>
                <a:gd name="connsiteX14" fmla="*/ 0 w 926306"/>
                <a:gd name="connsiteY14" fmla="*/ 214313 h 452018"/>
                <a:gd name="connsiteX15" fmla="*/ 328612 w 926306"/>
                <a:gd name="connsiteY15" fmla="*/ 140494 h 452018"/>
                <a:gd name="connsiteX16" fmla="*/ 728663 w 926306"/>
                <a:gd name="connsiteY16" fmla="*/ 88107 h 452018"/>
                <a:gd name="connsiteX17" fmla="*/ 797718 w 926306"/>
                <a:gd name="connsiteY17" fmla="*/ 71438 h 452018"/>
                <a:gd name="connsiteX18" fmla="*/ 862012 w 926306"/>
                <a:gd name="connsiteY18" fmla="*/ 35719 h 452018"/>
                <a:gd name="connsiteX19" fmla="*/ 926306 w 926306"/>
                <a:gd name="connsiteY19" fmla="*/ 0 h 452018"/>
                <a:gd name="connsiteX0" fmla="*/ 926306 w 926306"/>
                <a:gd name="connsiteY0" fmla="*/ 0 h 452018"/>
                <a:gd name="connsiteX1" fmla="*/ 900112 w 926306"/>
                <a:gd name="connsiteY1" fmla="*/ 111919 h 452018"/>
                <a:gd name="connsiteX2" fmla="*/ 847724 w 926306"/>
                <a:gd name="connsiteY2" fmla="*/ 211932 h 452018"/>
                <a:gd name="connsiteX3" fmla="*/ 757237 w 926306"/>
                <a:gd name="connsiteY3" fmla="*/ 297656 h 452018"/>
                <a:gd name="connsiteX4" fmla="*/ 702469 w 926306"/>
                <a:gd name="connsiteY4" fmla="*/ 359569 h 452018"/>
                <a:gd name="connsiteX5" fmla="*/ 664369 w 926306"/>
                <a:gd name="connsiteY5" fmla="*/ 383381 h 452018"/>
                <a:gd name="connsiteX6" fmla="*/ 583406 w 926306"/>
                <a:gd name="connsiteY6" fmla="*/ 402431 h 452018"/>
                <a:gd name="connsiteX7" fmla="*/ 533400 w 926306"/>
                <a:gd name="connsiteY7" fmla="*/ 407194 h 452018"/>
                <a:gd name="connsiteX8" fmla="*/ 469106 w 926306"/>
                <a:gd name="connsiteY8" fmla="*/ 445293 h 452018"/>
                <a:gd name="connsiteX9" fmla="*/ 397669 w 926306"/>
                <a:gd name="connsiteY9" fmla="*/ 421481 h 452018"/>
                <a:gd name="connsiteX10" fmla="*/ 261937 w 926306"/>
                <a:gd name="connsiteY10" fmla="*/ 414338 h 452018"/>
                <a:gd name="connsiteX11" fmla="*/ 166687 w 926306"/>
                <a:gd name="connsiteY11" fmla="*/ 414338 h 452018"/>
                <a:gd name="connsiteX12" fmla="*/ 90487 w 926306"/>
                <a:gd name="connsiteY12" fmla="*/ 423863 h 452018"/>
                <a:gd name="connsiteX13" fmla="*/ 57150 w 926306"/>
                <a:gd name="connsiteY13" fmla="*/ 435769 h 452018"/>
                <a:gd name="connsiteX14" fmla="*/ 0 w 926306"/>
                <a:gd name="connsiteY14" fmla="*/ 214313 h 452018"/>
                <a:gd name="connsiteX15" fmla="*/ 328612 w 926306"/>
                <a:gd name="connsiteY15" fmla="*/ 140494 h 452018"/>
                <a:gd name="connsiteX16" fmla="*/ 728663 w 926306"/>
                <a:gd name="connsiteY16" fmla="*/ 88107 h 452018"/>
                <a:gd name="connsiteX17" fmla="*/ 797718 w 926306"/>
                <a:gd name="connsiteY17" fmla="*/ 71438 h 452018"/>
                <a:gd name="connsiteX18" fmla="*/ 862012 w 926306"/>
                <a:gd name="connsiteY18" fmla="*/ 35719 h 452018"/>
                <a:gd name="connsiteX19" fmla="*/ 926306 w 926306"/>
                <a:gd name="connsiteY19" fmla="*/ 0 h 452018"/>
                <a:gd name="connsiteX0" fmla="*/ 926306 w 926306"/>
                <a:gd name="connsiteY0" fmla="*/ 0 h 452018"/>
                <a:gd name="connsiteX1" fmla="*/ 900112 w 926306"/>
                <a:gd name="connsiteY1" fmla="*/ 111919 h 452018"/>
                <a:gd name="connsiteX2" fmla="*/ 847724 w 926306"/>
                <a:gd name="connsiteY2" fmla="*/ 211932 h 452018"/>
                <a:gd name="connsiteX3" fmla="*/ 757237 w 926306"/>
                <a:gd name="connsiteY3" fmla="*/ 297656 h 452018"/>
                <a:gd name="connsiteX4" fmla="*/ 695325 w 926306"/>
                <a:gd name="connsiteY4" fmla="*/ 340519 h 452018"/>
                <a:gd name="connsiteX5" fmla="*/ 664369 w 926306"/>
                <a:gd name="connsiteY5" fmla="*/ 383381 h 452018"/>
                <a:gd name="connsiteX6" fmla="*/ 583406 w 926306"/>
                <a:gd name="connsiteY6" fmla="*/ 402431 h 452018"/>
                <a:gd name="connsiteX7" fmla="*/ 533400 w 926306"/>
                <a:gd name="connsiteY7" fmla="*/ 407194 h 452018"/>
                <a:gd name="connsiteX8" fmla="*/ 469106 w 926306"/>
                <a:gd name="connsiteY8" fmla="*/ 445293 h 452018"/>
                <a:gd name="connsiteX9" fmla="*/ 397669 w 926306"/>
                <a:gd name="connsiteY9" fmla="*/ 421481 h 452018"/>
                <a:gd name="connsiteX10" fmla="*/ 261937 w 926306"/>
                <a:gd name="connsiteY10" fmla="*/ 414338 h 452018"/>
                <a:gd name="connsiteX11" fmla="*/ 166687 w 926306"/>
                <a:gd name="connsiteY11" fmla="*/ 414338 h 452018"/>
                <a:gd name="connsiteX12" fmla="*/ 90487 w 926306"/>
                <a:gd name="connsiteY12" fmla="*/ 423863 h 452018"/>
                <a:gd name="connsiteX13" fmla="*/ 57150 w 926306"/>
                <a:gd name="connsiteY13" fmla="*/ 435769 h 452018"/>
                <a:gd name="connsiteX14" fmla="*/ 0 w 926306"/>
                <a:gd name="connsiteY14" fmla="*/ 214313 h 452018"/>
                <a:gd name="connsiteX15" fmla="*/ 328612 w 926306"/>
                <a:gd name="connsiteY15" fmla="*/ 140494 h 452018"/>
                <a:gd name="connsiteX16" fmla="*/ 728663 w 926306"/>
                <a:gd name="connsiteY16" fmla="*/ 88107 h 452018"/>
                <a:gd name="connsiteX17" fmla="*/ 797718 w 926306"/>
                <a:gd name="connsiteY17" fmla="*/ 71438 h 452018"/>
                <a:gd name="connsiteX18" fmla="*/ 862012 w 926306"/>
                <a:gd name="connsiteY18" fmla="*/ 35719 h 452018"/>
                <a:gd name="connsiteX19" fmla="*/ 926306 w 926306"/>
                <a:gd name="connsiteY19" fmla="*/ 0 h 45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26306" h="452018">
                  <a:moveTo>
                    <a:pt x="926306" y="0"/>
                  </a:moveTo>
                  <a:lnTo>
                    <a:pt x="900112" y="111919"/>
                  </a:lnTo>
                  <a:cubicBezTo>
                    <a:pt x="900906" y="154781"/>
                    <a:pt x="846930" y="169070"/>
                    <a:pt x="847724" y="211932"/>
                  </a:cubicBezTo>
                  <a:lnTo>
                    <a:pt x="757237" y="297656"/>
                  </a:lnTo>
                  <a:lnTo>
                    <a:pt x="695325" y="340519"/>
                  </a:lnTo>
                  <a:cubicBezTo>
                    <a:pt x="680244" y="357981"/>
                    <a:pt x="683022" y="373062"/>
                    <a:pt x="664369" y="383381"/>
                  </a:cubicBezTo>
                  <a:cubicBezTo>
                    <a:pt x="645716" y="393700"/>
                    <a:pt x="605234" y="398462"/>
                    <a:pt x="583406" y="402431"/>
                  </a:cubicBezTo>
                  <a:cubicBezTo>
                    <a:pt x="561578" y="406400"/>
                    <a:pt x="552450" y="400050"/>
                    <a:pt x="533400" y="407194"/>
                  </a:cubicBezTo>
                  <a:cubicBezTo>
                    <a:pt x="514350" y="414338"/>
                    <a:pt x="476647" y="422671"/>
                    <a:pt x="469106" y="445293"/>
                  </a:cubicBezTo>
                  <a:cubicBezTo>
                    <a:pt x="461565" y="467915"/>
                    <a:pt x="432197" y="426640"/>
                    <a:pt x="397669" y="421481"/>
                  </a:cubicBezTo>
                  <a:cubicBezTo>
                    <a:pt x="363141" y="416322"/>
                    <a:pt x="300434" y="415529"/>
                    <a:pt x="261937" y="414338"/>
                  </a:cubicBezTo>
                  <a:lnTo>
                    <a:pt x="166687" y="414338"/>
                  </a:lnTo>
                  <a:lnTo>
                    <a:pt x="90487" y="423863"/>
                  </a:lnTo>
                  <a:lnTo>
                    <a:pt x="57150" y="435769"/>
                  </a:lnTo>
                  <a:lnTo>
                    <a:pt x="0" y="214313"/>
                  </a:lnTo>
                  <a:lnTo>
                    <a:pt x="328612" y="140494"/>
                  </a:lnTo>
                  <a:lnTo>
                    <a:pt x="728663" y="88107"/>
                  </a:lnTo>
                  <a:lnTo>
                    <a:pt x="797718" y="71438"/>
                  </a:lnTo>
                  <a:lnTo>
                    <a:pt x="862012" y="35719"/>
                  </a:lnTo>
                  <a:lnTo>
                    <a:pt x="926306" y="0"/>
                  </a:lnTo>
                  <a:close/>
                </a:path>
              </a:pathLst>
            </a:custGeom>
            <a:solidFill>
              <a:srgbClr val="FBA61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511FE17-BA0E-4A14-A616-E9744154E37F}"/>
                </a:ext>
              </a:extLst>
            </p:cNvPr>
            <p:cNvSpPr txBox="1"/>
            <p:nvPr/>
          </p:nvSpPr>
          <p:spPr>
            <a:xfrm rot="20820000">
              <a:off x="6318656" y="2671233"/>
              <a:ext cx="10266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Enon</a:t>
              </a:r>
            </a:p>
          </p:txBody>
        </p:sp>
      </p:grp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91CC7D4-9B83-4673-846D-9B1405E26F29}"/>
              </a:ext>
            </a:extLst>
          </p:cNvPr>
          <p:cNvCxnSpPr>
            <a:cxnSpLocks/>
          </p:cNvCxnSpPr>
          <p:nvPr/>
        </p:nvCxnSpPr>
        <p:spPr>
          <a:xfrm>
            <a:off x="6139301" y="1306957"/>
            <a:ext cx="622446" cy="3305148"/>
          </a:xfrm>
          <a:prstGeom prst="line">
            <a:avLst/>
          </a:prstGeom>
          <a:ln w="3175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33368085-E924-455D-A64E-0EEA8CCBF300}"/>
              </a:ext>
            </a:extLst>
          </p:cNvPr>
          <p:cNvSpPr/>
          <p:nvPr/>
        </p:nvSpPr>
        <p:spPr>
          <a:xfrm>
            <a:off x="3694197" y="2489285"/>
            <a:ext cx="592932" cy="2121694"/>
          </a:xfrm>
          <a:custGeom>
            <a:avLst/>
            <a:gdLst>
              <a:gd name="connsiteX0" fmla="*/ 0 w 230982"/>
              <a:gd name="connsiteY0" fmla="*/ 0 h 438150"/>
              <a:gd name="connsiteX1" fmla="*/ 73819 w 230982"/>
              <a:gd name="connsiteY1" fmla="*/ 2382 h 438150"/>
              <a:gd name="connsiteX2" fmla="*/ 100013 w 230982"/>
              <a:gd name="connsiteY2" fmla="*/ 2382 h 438150"/>
              <a:gd name="connsiteX3" fmla="*/ 138113 w 230982"/>
              <a:gd name="connsiteY3" fmla="*/ 21432 h 438150"/>
              <a:gd name="connsiteX4" fmla="*/ 159544 w 230982"/>
              <a:gd name="connsiteY4" fmla="*/ 90488 h 438150"/>
              <a:gd name="connsiteX5" fmla="*/ 188119 w 230982"/>
              <a:gd name="connsiteY5" fmla="*/ 173832 h 438150"/>
              <a:gd name="connsiteX6" fmla="*/ 195263 w 230982"/>
              <a:gd name="connsiteY6" fmla="*/ 228600 h 438150"/>
              <a:gd name="connsiteX7" fmla="*/ 223838 w 230982"/>
              <a:gd name="connsiteY7" fmla="*/ 271463 h 438150"/>
              <a:gd name="connsiteX8" fmla="*/ 230982 w 230982"/>
              <a:gd name="connsiteY8" fmla="*/ 309563 h 438150"/>
              <a:gd name="connsiteX9" fmla="*/ 230982 w 230982"/>
              <a:gd name="connsiteY9" fmla="*/ 311944 h 438150"/>
              <a:gd name="connsiteX10" fmla="*/ 209550 w 230982"/>
              <a:gd name="connsiteY10" fmla="*/ 342900 h 438150"/>
              <a:gd name="connsiteX11" fmla="*/ 161925 w 230982"/>
              <a:gd name="connsiteY11" fmla="*/ 383382 h 438150"/>
              <a:gd name="connsiteX12" fmla="*/ 121444 w 230982"/>
              <a:gd name="connsiteY12" fmla="*/ 438150 h 438150"/>
              <a:gd name="connsiteX13" fmla="*/ 0 w 230982"/>
              <a:gd name="connsiteY13" fmla="*/ 0 h 438150"/>
              <a:gd name="connsiteX0" fmla="*/ 0 w 230982"/>
              <a:gd name="connsiteY0" fmla="*/ 0 h 542926"/>
              <a:gd name="connsiteX1" fmla="*/ 73819 w 230982"/>
              <a:gd name="connsiteY1" fmla="*/ 2382 h 542926"/>
              <a:gd name="connsiteX2" fmla="*/ 100013 w 230982"/>
              <a:gd name="connsiteY2" fmla="*/ 2382 h 542926"/>
              <a:gd name="connsiteX3" fmla="*/ 138113 w 230982"/>
              <a:gd name="connsiteY3" fmla="*/ 21432 h 542926"/>
              <a:gd name="connsiteX4" fmla="*/ 159544 w 230982"/>
              <a:gd name="connsiteY4" fmla="*/ 90488 h 542926"/>
              <a:gd name="connsiteX5" fmla="*/ 188119 w 230982"/>
              <a:gd name="connsiteY5" fmla="*/ 173832 h 542926"/>
              <a:gd name="connsiteX6" fmla="*/ 195263 w 230982"/>
              <a:gd name="connsiteY6" fmla="*/ 228600 h 542926"/>
              <a:gd name="connsiteX7" fmla="*/ 223838 w 230982"/>
              <a:gd name="connsiteY7" fmla="*/ 271463 h 542926"/>
              <a:gd name="connsiteX8" fmla="*/ 230982 w 230982"/>
              <a:gd name="connsiteY8" fmla="*/ 309563 h 542926"/>
              <a:gd name="connsiteX9" fmla="*/ 230982 w 230982"/>
              <a:gd name="connsiteY9" fmla="*/ 311944 h 542926"/>
              <a:gd name="connsiteX10" fmla="*/ 209550 w 230982"/>
              <a:gd name="connsiteY10" fmla="*/ 342900 h 542926"/>
              <a:gd name="connsiteX11" fmla="*/ 226219 w 230982"/>
              <a:gd name="connsiteY11" fmla="*/ 542926 h 542926"/>
              <a:gd name="connsiteX12" fmla="*/ 121444 w 230982"/>
              <a:gd name="connsiteY12" fmla="*/ 438150 h 542926"/>
              <a:gd name="connsiteX13" fmla="*/ 0 w 230982"/>
              <a:gd name="connsiteY13" fmla="*/ 0 h 542926"/>
              <a:gd name="connsiteX0" fmla="*/ 0 w 290513"/>
              <a:gd name="connsiteY0" fmla="*/ 0 h 1123951"/>
              <a:gd name="connsiteX1" fmla="*/ 73819 w 290513"/>
              <a:gd name="connsiteY1" fmla="*/ 2382 h 1123951"/>
              <a:gd name="connsiteX2" fmla="*/ 100013 w 290513"/>
              <a:gd name="connsiteY2" fmla="*/ 2382 h 1123951"/>
              <a:gd name="connsiteX3" fmla="*/ 138113 w 290513"/>
              <a:gd name="connsiteY3" fmla="*/ 21432 h 1123951"/>
              <a:gd name="connsiteX4" fmla="*/ 159544 w 290513"/>
              <a:gd name="connsiteY4" fmla="*/ 90488 h 1123951"/>
              <a:gd name="connsiteX5" fmla="*/ 188119 w 290513"/>
              <a:gd name="connsiteY5" fmla="*/ 173832 h 1123951"/>
              <a:gd name="connsiteX6" fmla="*/ 195263 w 290513"/>
              <a:gd name="connsiteY6" fmla="*/ 228600 h 1123951"/>
              <a:gd name="connsiteX7" fmla="*/ 223838 w 290513"/>
              <a:gd name="connsiteY7" fmla="*/ 271463 h 1123951"/>
              <a:gd name="connsiteX8" fmla="*/ 230982 w 290513"/>
              <a:gd name="connsiteY8" fmla="*/ 309563 h 1123951"/>
              <a:gd name="connsiteX9" fmla="*/ 230982 w 290513"/>
              <a:gd name="connsiteY9" fmla="*/ 311944 h 1123951"/>
              <a:gd name="connsiteX10" fmla="*/ 209550 w 290513"/>
              <a:gd name="connsiteY10" fmla="*/ 342900 h 1123951"/>
              <a:gd name="connsiteX11" fmla="*/ 290513 w 290513"/>
              <a:gd name="connsiteY11" fmla="*/ 1123951 h 1123951"/>
              <a:gd name="connsiteX12" fmla="*/ 121444 w 290513"/>
              <a:gd name="connsiteY12" fmla="*/ 438150 h 1123951"/>
              <a:gd name="connsiteX13" fmla="*/ 0 w 290513"/>
              <a:gd name="connsiteY13" fmla="*/ 0 h 1123951"/>
              <a:gd name="connsiteX0" fmla="*/ 0 w 290513"/>
              <a:gd name="connsiteY0" fmla="*/ 0 h 1123951"/>
              <a:gd name="connsiteX1" fmla="*/ 73819 w 290513"/>
              <a:gd name="connsiteY1" fmla="*/ 2382 h 1123951"/>
              <a:gd name="connsiteX2" fmla="*/ 100013 w 290513"/>
              <a:gd name="connsiteY2" fmla="*/ 2382 h 1123951"/>
              <a:gd name="connsiteX3" fmla="*/ 138113 w 290513"/>
              <a:gd name="connsiteY3" fmla="*/ 21432 h 1123951"/>
              <a:gd name="connsiteX4" fmla="*/ 159544 w 290513"/>
              <a:gd name="connsiteY4" fmla="*/ 90488 h 1123951"/>
              <a:gd name="connsiteX5" fmla="*/ 188119 w 290513"/>
              <a:gd name="connsiteY5" fmla="*/ 173832 h 1123951"/>
              <a:gd name="connsiteX6" fmla="*/ 195263 w 290513"/>
              <a:gd name="connsiteY6" fmla="*/ 228600 h 1123951"/>
              <a:gd name="connsiteX7" fmla="*/ 223838 w 290513"/>
              <a:gd name="connsiteY7" fmla="*/ 271463 h 1123951"/>
              <a:gd name="connsiteX8" fmla="*/ 230982 w 290513"/>
              <a:gd name="connsiteY8" fmla="*/ 309563 h 1123951"/>
              <a:gd name="connsiteX9" fmla="*/ 230982 w 290513"/>
              <a:gd name="connsiteY9" fmla="*/ 311944 h 1123951"/>
              <a:gd name="connsiteX10" fmla="*/ 209550 w 290513"/>
              <a:gd name="connsiteY10" fmla="*/ 342900 h 1123951"/>
              <a:gd name="connsiteX11" fmla="*/ 290513 w 290513"/>
              <a:gd name="connsiteY11" fmla="*/ 1123951 h 1123951"/>
              <a:gd name="connsiteX12" fmla="*/ 114300 w 290513"/>
              <a:gd name="connsiteY12" fmla="*/ 433387 h 1123951"/>
              <a:gd name="connsiteX13" fmla="*/ 0 w 290513"/>
              <a:gd name="connsiteY13" fmla="*/ 0 h 1123951"/>
              <a:gd name="connsiteX0" fmla="*/ 0 w 290513"/>
              <a:gd name="connsiteY0" fmla="*/ 0 h 1123951"/>
              <a:gd name="connsiteX1" fmla="*/ 73819 w 290513"/>
              <a:gd name="connsiteY1" fmla="*/ 2382 h 1123951"/>
              <a:gd name="connsiteX2" fmla="*/ 100013 w 290513"/>
              <a:gd name="connsiteY2" fmla="*/ 2382 h 1123951"/>
              <a:gd name="connsiteX3" fmla="*/ 138113 w 290513"/>
              <a:gd name="connsiteY3" fmla="*/ 21432 h 1123951"/>
              <a:gd name="connsiteX4" fmla="*/ 159544 w 290513"/>
              <a:gd name="connsiteY4" fmla="*/ 90488 h 1123951"/>
              <a:gd name="connsiteX5" fmla="*/ 188119 w 290513"/>
              <a:gd name="connsiteY5" fmla="*/ 173832 h 1123951"/>
              <a:gd name="connsiteX6" fmla="*/ 195263 w 290513"/>
              <a:gd name="connsiteY6" fmla="*/ 228600 h 1123951"/>
              <a:gd name="connsiteX7" fmla="*/ 223838 w 290513"/>
              <a:gd name="connsiteY7" fmla="*/ 271463 h 1123951"/>
              <a:gd name="connsiteX8" fmla="*/ 230982 w 290513"/>
              <a:gd name="connsiteY8" fmla="*/ 309563 h 1123951"/>
              <a:gd name="connsiteX9" fmla="*/ 209550 w 290513"/>
              <a:gd name="connsiteY9" fmla="*/ 342900 h 1123951"/>
              <a:gd name="connsiteX10" fmla="*/ 290513 w 290513"/>
              <a:gd name="connsiteY10" fmla="*/ 1123951 h 1123951"/>
              <a:gd name="connsiteX11" fmla="*/ 114300 w 290513"/>
              <a:gd name="connsiteY11" fmla="*/ 433387 h 1123951"/>
              <a:gd name="connsiteX12" fmla="*/ 0 w 290513"/>
              <a:gd name="connsiteY12" fmla="*/ 0 h 1123951"/>
              <a:gd name="connsiteX0" fmla="*/ 0 w 290513"/>
              <a:gd name="connsiteY0" fmla="*/ 0 h 1123951"/>
              <a:gd name="connsiteX1" fmla="*/ 73819 w 290513"/>
              <a:gd name="connsiteY1" fmla="*/ 2382 h 1123951"/>
              <a:gd name="connsiteX2" fmla="*/ 100013 w 290513"/>
              <a:gd name="connsiteY2" fmla="*/ 2382 h 1123951"/>
              <a:gd name="connsiteX3" fmla="*/ 138113 w 290513"/>
              <a:gd name="connsiteY3" fmla="*/ 21432 h 1123951"/>
              <a:gd name="connsiteX4" fmla="*/ 159544 w 290513"/>
              <a:gd name="connsiteY4" fmla="*/ 90488 h 1123951"/>
              <a:gd name="connsiteX5" fmla="*/ 188119 w 290513"/>
              <a:gd name="connsiteY5" fmla="*/ 173832 h 1123951"/>
              <a:gd name="connsiteX6" fmla="*/ 195263 w 290513"/>
              <a:gd name="connsiteY6" fmla="*/ 228600 h 1123951"/>
              <a:gd name="connsiteX7" fmla="*/ 223838 w 290513"/>
              <a:gd name="connsiteY7" fmla="*/ 271463 h 1123951"/>
              <a:gd name="connsiteX8" fmla="*/ 209550 w 290513"/>
              <a:gd name="connsiteY8" fmla="*/ 342900 h 1123951"/>
              <a:gd name="connsiteX9" fmla="*/ 290513 w 290513"/>
              <a:gd name="connsiteY9" fmla="*/ 1123951 h 1123951"/>
              <a:gd name="connsiteX10" fmla="*/ 114300 w 290513"/>
              <a:gd name="connsiteY10" fmla="*/ 433387 h 1123951"/>
              <a:gd name="connsiteX11" fmla="*/ 0 w 290513"/>
              <a:gd name="connsiteY11" fmla="*/ 0 h 1123951"/>
              <a:gd name="connsiteX0" fmla="*/ 0 w 290513"/>
              <a:gd name="connsiteY0" fmla="*/ 0 h 1123951"/>
              <a:gd name="connsiteX1" fmla="*/ 73819 w 290513"/>
              <a:gd name="connsiteY1" fmla="*/ 2382 h 1123951"/>
              <a:gd name="connsiteX2" fmla="*/ 100013 w 290513"/>
              <a:gd name="connsiteY2" fmla="*/ 2382 h 1123951"/>
              <a:gd name="connsiteX3" fmla="*/ 138113 w 290513"/>
              <a:gd name="connsiteY3" fmla="*/ 21432 h 1123951"/>
              <a:gd name="connsiteX4" fmla="*/ 159544 w 290513"/>
              <a:gd name="connsiteY4" fmla="*/ 90488 h 1123951"/>
              <a:gd name="connsiteX5" fmla="*/ 188119 w 290513"/>
              <a:gd name="connsiteY5" fmla="*/ 173832 h 1123951"/>
              <a:gd name="connsiteX6" fmla="*/ 195263 w 290513"/>
              <a:gd name="connsiteY6" fmla="*/ 228600 h 1123951"/>
              <a:gd name="connsiteX7" fmla="*/ 209550 w 290513"/>
              <a:gd name="connsiteY7" fmla="*/ 342900 h 1123951"/>
              <a:gd name="connsiteX8" fmla="*/ 290513 w 290513"/>
              <a:gd name="connsiteY8" fmla="*/ 1123951 h 1123951"/>
              <a:gd name="connsiteX9" fmla="*/ 114300 w 290513"/>
              <a:gd name="connsiteY9" fmla="*/ 433387 h 1123951"/>
              <a:gd name="connsiteX10" fmla="*/ 0 w 290513"/>
              <a:gd name="connsiteY10" fmla="*/ 0 h 1123951"/>
              <a:gd name="connsiteX0" fmla="*/ 0 w 290513"/>
              <a:gd name="connsiteY0" fmla="*/ 0 h 1123951"/>
              <a:gd name="connsiteX1" fmla="*/ 73819 w 290513"/>
              <a:gd name="connsiteY1" fmla="*/ 2382 h 1123951"/>
              <a:gd name="connsiteX2" fmla="*/ 100013 w 290513"/>
              <a:gd name="connsiteY2" fmla="*/ 2382 h 1123951"/>
              <a:gd name="connsiteX3" fmla="*/ 138113 w 290513"/>
              <a:gd name="connsiteY3" fmla="*/ 21432 h 1123951"/>
              <a:gd name="connsiteX4" fmla="*/ 159544 w 290513"/>
              <a:gd name="connsiteY4" fmla="*/ 90488 h 1123951"/>
              <a:gd name="connsiteX5" fmla="*/ 188119 w 290513"/>
              <a:gd name="connsiteY5" fmla="*/ 173832 h 1123951"/>
              <a:gd name="connsiteX6" fmla="*/ 195263 w 290513"/>
              <a:gd name="connsiteY6" fmla="*/ 228600 h 1123951"/>
              <a:gd name="connsiteX7" fmla="*/ 271462 w 290513"/>
              <a:gd name="connsiteY7" fmla="*/ 850107 h 1123951"/>
              <a:gd name="connsiteX8" fmla="*/ 290513 w 290513"/>
              <a:gd name="connsiteY8" fmla="*/ 1123951 h 1123951"/>
              <a:gd name="connsiteX9" fmla="*/ 114300 w 290513"/>
              <a:gd name="connsiteY9" fmla="*/ 433387 h 1123951"/>
              <a:gd name="connsiteX10" fmla="*/ 0 w 290513"/>
              <a:gd name="connsiteY10" fmla="*/ 0 h 1123951"/>
              <a:gd name="connsiteX0" fmla="*/ 0 w 290513"/>
              <a:gd name="connsiteY0" fmla="*/ 0 h 1123951"/>
              <a:gd name="connsiteX1" fmla="*/ 73819 w 290513"/>
              <a:gd name="connsiteY1" fmla="*/ 2382 h 1123951"/>
              <a:gd name="connsiteX2" fmla="*/ 100013 w 290513"/>
              <a:gd name="connsiteY2" fmla="*/ 2382 h 1123951"/>
              <a:gd name="connsiteX3" fmla="*/ 138113 w 290513"/>
              <a:gd name="connsiteY3" fmla="*/ 21432 h 1123951"/>
              <a:gd name="connsiteX4" fmla="*/ 159544 w 290513"/>
              <a:gd name="connsiteY4" fmla="*/ 90488 h 1123951"/>
              <a:gd name="connsiteX5" fmla="*/ 188119 w 290513"/>
              <a:gd name="connsiteY5" fmla="*/ 173832 h 1123951"/>
              <a:gd name="connsiteX6" fmla="*/ 259557 w 290513"/>
              <a:gd name="connsiteY6" fmla="*/ 697707 h 1123951"/>
              <a:gd name="connsiteX7" fmla="*/ 271462 w 290513"/>
              <a:gd name="connsiteY7" fmla="*/ 850107 h 1123951"/>
              <a:gd name="connsiteX8" fmla="*/ 290513 w 290513"/>
              <a:gd name="connsiteY8" fmla="*/ 1123951 h 1123951"/>
              <a:gd name="connsiteX9" fmla="*/ 114300 w 290513"/>
              <a:gd name="connsiteY9" fmla="*/ 433387 h 1123951"/>
              <a:gd name="connsiteX10" fmla="*/ 0 w 290513"/>
              <a:gd name="connsiteY10" fmla="*/ 0 h 1123951"/>
              <a:gd name="connsiteX0" fmla="*/ 0 w 290513"/>
              <a:gd name="connsiteY0" fmla="*/ 0 h 1123951"/>
              <a:gd name="connsiteX1" fmla="*/ 73819 w 290513"/>
              <a:gd name="connsiteY1" fmla="*/ 2382 h 1123951"/>
              <a:gd name="connsiteX2" fmla="*/ 100013 w 290513"/>
              <a:gd name="connsiteY2" fmla="*/ 2382 h 1123951"/>
              <a:gd name="connsiteX3" fmla="*/ 138113 w 290513"/>
              <a:gd name="connsiteY3" fmla="*/ 21432 h 1123951"/>
              <a:gd name="connsiteX4" fmla="*/ 159544 w 290513"/>
              <a:gd name="connsiteY4" fmla="*/ 90488 h 1123951"/>
              <a:gd name="connsiteX5" fmla="*/ 226219 w 290513"/>
              <a:gd name="connsiteY5" fmla="*/ 485775 h 1123951"/>
              <a:gd name="connsiteX6" fmla="*/ 259557 w 290513"/>
              <a:gd name="connsiteY6" fmla="*/ 697707 h 1123951"/>
              <a:gd name="connsiteX7" fmla="*/ 271462 w 290513"/>
              <a:gd name="connsiteY7" fmla="*/ 850107 h 1123951"/>
              <a:gd name="connsiteX8" fmla="*/ 290513 w 290513"/>
              <a:gd name="connsiteY8" fmla="*/ 1123951 h 1123951"/>
              <a:gd name="connsiteX9" fmla="*/ 114300 w 290513"/>
              <a:gd name="connsiteY9" fmla="*/ 433387 h 1123951"/>
              <a:gd name="connsiteX10" fmla="*/ 0 w 290513"/>
              <a:gd name="connsiteY10" fmla="*/ 0 h 1123951"/>
              <a:gd name="connsiteX0" fmla="*/ 0 w 290513"/>
              <a:gd name="connsiteY0" fmla="*/ 0 h 1123951"/>
              <a:gd name="connsiteX1" fmla="*/ 73819 w 290513"/>
              <a:gd name="connsiteY1" fmla="*/ 2382 h 1123951"/>
              <a:gd name="connsiteX2" fmla="*/ 100013 w 290513"/>
              <a:gd name="connsiteY2" fmla="*/ 2382 h 1123951"/>
              <a:gd name="connsiteX3" fmla="*/ 138113 w 290513"/>
              <a:gd name="connsiteY3" fmla="*/ 21432 h 1123951"/>
              <a:gd name="connsiteX4" fmla="*/ 161925 w 290513"/>
              <a:gd name="connsiteY4" fmla="*/ 116682 h 1123951"/>
              <a:gd name="connsiteX5" fmla="*/ 226219 w 290513"/>
              <a:gd name="connsiteY5" fmla="*/ 485775 h 1123951"/>
              <a:gd name="connsiteX6" fmla="*/ 259557 w 290513"/>
              <a:gd name="connsiteY6" fmla="*/ 697707 h 1123951"/>
              <a:gd name="connsiteX7" fmla="*/ 271462 w 290513"/>
              <a:gd name="connsiteY7" fmla="*/ 850107 h 1123951"/>
              <a:gd name="connsiteX8" fmla="*/ 290513 w 290513"/>
              <a:gd name="connsiteY8" fmla="*/ 1123951 h 1123951"/>
              <a:gd name="connsiteX9" fmla="*/ 114300 w 290513"/>
              <a:gd name="connsiteY9" fmla="*/ 433387 h 1123951"/>
              <a:gd name="connsiteX10" fmla="*/ 0 w 290513"/>
              <a:gd name="connsiteY10" fmla="*/ 0 h 1123951"/>
              <a:gd name="connsiteX0" fmla="*/ 0 w 323850"/>
              <a:gd name="connsiteY0" fmla="*/ 0 h 1123951"/>
              <a:gd name="connsiteX1" fmla="*/ 73819 w 323850"/>
              <a:gd name="connsiteY1" fmla="*/ 2382 h 1123951"/>
              <a:gd name="connsiteX2" fmla="*/ 100013 w 323850"/>
              <a:gd name="connsiteY2" fmla="*/ 2382 h 1123951"/>
              <a:gd name="connsiteX3" fmla="*/ 138113 w 323850"/>
              <a:gd name="connsiteY3" fmla="*/ 21432 h 1123951"/>
              <a:gd name="connsiteX4" fmla="*/ 161925 w 323850"/>
              <a:gd name="connsiteY4" fmla="*/ 116682 h 1123951"/>
              <a:gd name="connsiteX5" fmla="*/ 226219 w 323850"/>
              <a:gd name="connsiteY5" fmla="*/ 485775 h 1123951"/>
              <a:gd name="connsiteX6" fmla="*/ 259557 w 323850"/>
              <a:gd name="connsiteY6" fmla="*/ 697707 h 1123951"/>
              <a:gd name="connsiteX7" fmla="*/ 323850 w 323850"/>
              <a:gd name="connsiteY7" fmla="*/ 1023939 h 1123951"/>
              <a:gd name="connsiteX8" fmla="*/ 290513 w 323850"/>
              <a:gd name="connsiteY8" fmla="*/ 1123951 h 1123951"/>
              <a:gd name="connsiteX9" fmla="*/ 114300 w 323850"/>
              <a:gd name="connsiteY9" fmla="*/ 433387 h 1123951"/>
              <a:gd name="connsiteX10" fmla="*/ 0 w 323850"/>
              <a:gd name="connsiteY10" fmla="*/ 0 h 1123951"/>
              <a:gd name="connsiteX0" fmla="*/ 0 w 485776"/>
              <a:gd name="connsiteY0" fmla="*/ 0 h 1878807"/>
              <a:gd name="connsiteX1" fmla="*/ 73819 w 485776"/>
              <a:gd name="connsiteY1" fmla="*/ 2382 h 1878807"/>
              <a:gd name="connsiteX2" fmla="*/ 100013 w 485776"/>
              <a:gd name="connsiteY2" fmla="*/ 2382 h 1878807"/>
              <a:gd name="connsiteX3" fmla="*/ 138113 w 485776"/>
              <a:gd name="connsiteY3" fmla="*/ 21432 h 1878807"/>
              <a:gd name="connsiteX4" fmla="*/ 161925 w 485776"/>
              <a:gd name="connsiteY4" fmla="*/ 116682 h 1878807"/>
              <a:gd name="connsiteX5" fmla="*/ 226219 w 485776"/>
              <a:gd name="connsiteY5" fmla="*/ 485775 h 1878807"/>
              <a:gd name="connsiteX6" fmla="*/ 259557 w 485776"/>
              <a:gd name="connsiteY6" fmla="*/ 697707 h 1878807"/>
              <a:gd name="connsiteX7" fmla="*/ 323850 w 485776"/>
              <a:gd name="connsiteY7" fmla="*/ 1023939 h 1878807"/>
              <a:gd name="connsiteX8" fmla="*/ 485776 w 485776"/>
              <a:gd name="connsiteY8" fmla="*/ 1878807 h 1878807"/>
              <a:gd name="connsiteX9" fmla="*/ 114300 w 485776"/>
              <a:gd name="connsiteY9" fmla="*/ 433387 h 1878807"/>
              <a:gd name="connsiteX10" fmla="*/ 0 w 485776"/>
              <a:gd name="connsiteY10" fmla="*/ 0 h 1878807"/>
              <a:gd name="connsiteX0" fmla="*/ 0 w 538164"/>
              <a:gd name="connsiteY0" fmla="*/ 0 h 2076451"/>
              <a:gd name="connsiteX1" fmla="*/ 73819 w 538164"/>
              <a:gd name="connsiteY1" fmla="*/ 2382 h 2076451"/>
              <a:gd name="connsiteX2" fmla="*/ 100013 w 538164"/>
              <a:gd name="connsiteY2" fmla="*/ 2382 h 2076451"/>
              <a:gd name="connsiteX3" fmla="*/ 138113 w 538164"/>
              <a:gd name="connsiteY3" fmla="*/ 21432 h 2076451"/>
              <a:gd name="connsiteX4" fmla="*/ 161925 w 538164"/>
              <a:gd name="connsiteY4" fmla="*/ 116682 h 2076451"/>
              <a:gd name="connsiteX5" fmla="*/ 226219 w 538164"/>
              <a:gd name="connsiteY5" fmla="*/ 485775 h 2076451"/>
              <a:gd name="connsiteX6" fmla="*/ 259557 w 538164"/>
              <a:gd name="connsiteY6" fmla="*/ 697707 h 2076451"/>
              <a:gd name="connsiteX7" fmla="*/ 323850 w 538164"/>
              <a:gd name="connsiteY7" fmla="*/ 1023939 h 2076451"/>
              <a:gd name="connsiteX8" fmla="*/ 538164 w 538164"/>
              <a:gd name="connsiteY8" fmla="*/ 2076451 h 2076451"/>
              <a:gd name="connsiteX9" fmla="*/ 114300 w 538164"/>
              <a:gd name="connsiteY9" fmla="*/ 433387 h 2076451"/>
              <a:gd name="connsiteX10" fmla="*/ 0 w 538164"/>
              <a:gd name="connsiteY10" fmla="*/ 0 h 2076451"/>
              <a:gd name="connsiteX0" fmla="*/ 0 w 538164"/>
              <a:gd name="connsiteY0" fmla="*/ 0 h 2076451"/>
              <a:gd name="connsiteX1" fmla="*/ 73819 w 538164"/>
              <a:gd name="connsiteY1" fmla="*/ 2382 h 2076451"/>
              <a:gd name="connsiteX2" fmla="*/ 100013 w 538164"/>
              <a:gd name="connsiteY2" fmla="*/ 2382 h 2076451"/>
              <a:gd name="connsiteX3" fmla="*/ 138113 w 538164"/>
              <a:gd name="connsiteY3" fmla="*/ 21432 h 2076451"/>
              <a:gd name="connsiteX4" fmla="*/ 161925 w 538164"/>
              <a:gd name="connsiteY4" fmla="*/ 116682 h 2076451"/>
              <a:gd name="connsiteX5" fmla="*/ 226219 w 538164"/>
              <a:gd name="connsiteY5" fmla="*/ 485775 h 2076451"/>
              <a:gd name="connsiteX6" fmla="*/ 259557 w 538164"/>
              <a:gd name="connsiteY6" fmla="*/ 697707 h 2076451"/>
              <a:gd name="connsiteX7" fmla="*/ 323850 w 538164"/>
              <a:gd name="connsiteY7" fmla="*/ 1023939 h 2076451"/>
              <a:gd name="connsiteX8" fmla="*/ 395287 w 538164"/>
              <a:gd name="connsiteY8" fmla="*/ 1352550 h 2076451"/>
              <a:gd name="connsiteX9" fmla="*/ 538164 w 538164"/>
              <a:gd name="connsiteY9" fmla="*/ 2076451 h 2076451"/>
              <a:gd name="connsiteX10" fmla="*/ 114300 w 538164"/>
              <a:gd name="connsiteY10" fmla="*/ 433387 h 2076451"/>
              <a:gd name="connsiteX11" fmla="*/ 0 w 538164"/>
              <a:gd name="connsiteY11" fmla="*/ 0 h 2076451"/>
              <a:gd name="connsiteX0" fmla="*/ 0 w 538164"/>
              <a:gd name="connsiteY0" fmla="*/ 0 h 2076451"/>
              <a:gd name="connsiteX1" fmla="*/ 73819 w 538164"/>
              <a:gd name="connsiteY1" fmla="*/ 2382 h 2076451"/>
              <a:gd name="connsiteX2" fmla="*/ 100013 w 538164"/>
              <a:gd name="connsiteY2" fmla="*/ 2382 h 2076451"/>
              <a:gd name="connsiteX3" fmla="*/ 138113 w 538164"/>
              <a:gd name="connsiteY3" fmla="*/ 21432 h 2076451"/>
              <a:gd name="connsiteX4" fmla="*/ 161925 w 538164"/>
              <a:gd name="connsiteY4" fmla="*/ 116682 h 2076451"/>
              <a:gd name="connsiteX5" fmla="*/ 226219 w 538164"/>
              <a:gd name="connsiteY5" fmla="*/ 485775 h 2076451"/>
              <a:gd name="connsiteX6" fmla="*/ 259557 w 538164"/>
              <a:gd name="connsiteY6" fmla="*/ 697707 h 2076451"/>
              <a:gd name="connsiteX7" fmla="*/ 323850 w 538164"/>
              <a:gd name="connsiteY7" fmla="*/ 1023939 h 2076451"/>
              <a:gd name="connsiteX8" fmla="*/ 483393 w 538164"/>
              <a:gd name="connsiteY8" fmla="*/ 1557338 h 2076451"/>
              <a:gd name="connsiteX9" fmla="*/ 538164 w 538164"/>
              <a:gd name="connsiteY9" fmla="*/ 2076451 h 2076451"/>
              <a:gd name="connsiteX10" fmla="*/ 114300 w 538164"/>
              <a:gd name="connsiteY10" fmla="*/ 433387 h 2076451"/>
              <a:gd name="connsiteX11" fmla="*/ 0 w 538164"/>
              <a:gd name="connsiteY11" fmla="*/ 0 h 2076451"/>
              <a:gd name="connsiteX0" fmla="*/ 0 w 538164"/>
              <a:gd name="connsiteY0" fmla="*/ 0 h 2076451"/>
              <a:gd name="connsiteX1" fmla="*/ 73819 w 538164"/>
              <a:gd name="connsiteY1" fmla="*/ 2382 h 2076451"/>
              <a:gd name="connsiteX2" fmla="*/ 100013 w 538164"/>
              <a:gd name="connsiteY2" fmla="*/ 2382 h 2076451"/>
              <a:gd name="connsiteX3" fmla="*/ 138113 w 538164"/>
              <a:gd name="connsiteY3" fmla="*/ 21432 h 2076451"/>
              <a:gd name="connsiteX4" fmla="*/ 161925 w 538164"/>
              <a:gd name="connsiteY4" fmla="*/ 116682 h 2076451"/>
              <a:gd name="connsiteX5" fmla="*/ 226219 w 538164"/>
              <a:gd name="connsiteY5" fmla="*/ 485775 h 2076451"/>
              <a:gd name="connsiteX6" fmla="*/ 259557 w 538164"/>
              <a:gd name="connsiteY6" fmla="*/ 697707 h 2076451"/>
              <a:gd name="connsiteX7" fmla="*/ 338137 w 538164"/>
              <a:gd name="connsiteY7" fmla="*/ 1026321 h 2076451"/>
              <a:gd name="connsiteX8" fmla="*/ 483393 w 538164"/>
              <a:gd name="connsiteY8" fmla="*/ 1557338 h 2076451"/>
              <a:gd name="connsiteX9" fmla="*/ 538164 w 538164"/>
              <a:gd name="connsiteY9" fmla="*/ 2076451 h 2076451"/>
              <a:gd name="connsiteX10" fmla="*/ 114300 w 538164"/>
              <a:gd name="connsiteY10" fmla="*/ 433387 h 2076451"/>
              <a:gd name="connsiteX11" fmla="*/ 0 w 538164"/>
              <a:gd name="connsiteY11" fmla="*/ 0 h 2076451"/>
              <a:gd name="connsiteX0" fmla="*/ 0 w 538164"/>
              <a:gd name="connsiteY0" fmla="*/ 0 h 2076451"/>
              <a:gd name="connsiteX1" fmla="*/ 73819 w 538164"/>
              <a:gd name="connsiteY1" fmla="*/ 2382 h 2076451"/>
              <a:gd name="connsiteX2" fmla="*/ 100013 w 538164"/>
              <a:gd name="connsiteY2" fmla="*/ 2382 h 2076451"/>
              <a:gd name="connsiteX3" fmla="*/ 138113 w 538164"/>
              <a:gd name="connsiteY3" fmla="*/ 21432 h 2076451"/>
              <a:gd name="connsiteX4" fmla="*/ 161925 w 538164"/>
              <a:gd name="connsiteY4" fmla="*/ 116682 h 2076451"/>
              <a:gd name="connsiteX5" fmla="*/ 226219 w 538164"/>
              <a:gd name="connsiteY5" fmla="*/ 485775 h 2076451"/>
              <a:gd name="connsiteX6" fmla="*/ 259557 w 538164"/>
              <a:gd name="connsiteY6" fmla="*/ 697707 h 2076451"/>
              <a:gd name="connsiteX7" fmla="*/ 338137 w 538164"/>
              <a:gd name="connsiteY7" fmla="*/ 1026321 h 2076451"/>
              <a:gd name="connsiteX8" fmla="*/ 483393 w 538164"/>
              <a:gd name="connsiteY8" fmla="*/ 1557338 h 2076451"/>
              <a:gd name="connsiteX9" fmla="*/ 519112 w 538164"/>
              <a:gd name="connsiteY9" fmla="*/ 1857375 h 2076451"/>
              <a:gd name="connsiteX10" fmla="*/ 538164 w 538164"/>
              <a:gd name="connsiteY10" fmla="*/ 2076451 h 2076451"/>
              <a:gd name="connsiteX11" fmla="*/ 114300 w 538164"/>
              <a:gd name="connsiteY11" fmla="*/ 433387 h 2076451"/>
              <a:gd name="connsiteX12" fmla="*/ 0 w 538164"/>
              <a:gd name="connsiteY12" fmla="*/ 0 h 2076451"/>
              <a:gd name="connsiteX0" fmla="*/ 0 w 538164"/>
              <a:gd name="connsiteY0" fmla="*/ 0 h 2076451"/>
              <a:gd name="connsiteX1" fmla="*/ 73819 w 538164"/>
              <a:gd name="connsiteY1" fmla="*/ 2382 h 2076451"/>
              <a:gd name="connsiteX2" fmla="*/ 100013 w 538164"/>
              <a:gd name="connsiteY2" fmla="*/ 2382 h 2076451"/>
              <a:gd name="connsiteX3" fmla="*/ 138113 w 538164"/>
              <a:gd name="connsiteY3" fmla="*/ 21432 h 2076451"/>
              <a:gd name="connsiteX4" fmla="*/ 161925 w 538164"/>
              <a:gd name="connsiteY4" fmla="*/ 116682 h 2076451"/>
              <a:gd name="connsiteX5" fmla="*/ 226219 w 538164"/>
              <a:gd name="connsiteY5" fmla="*/ 485775 h 2076451"/>
              <a:gd name="connsiteX6" fmla="*/ 259557 w 538164"/>
              <a:gd name="connsiteY6" fmla="*/ 697707 h 2076451"/>
              <a:gd name="connsiteX7" fmla="*/ 338137 w 538164"/>
              <a:gd name="connsiteY7" fmla="*/ 1026321 h 2076451"/>
              <a:gd name="connsiteX8" fmla="*/ 483393 w 538164"/>
              <a:gd name="connsiteY8" fmla="*/ 1557338 h 2076451"/>
              <a:gd name="connsiteX9" fmla="*/ 519112 w 538164"/>
              <a:gd name="connsiteY9" fmla="*/ 1857375 h 2076451"/>
              <a:gd name="connsiteX10" fmla="*/ 509587 w 538164"/>
              <a:gd name="connsiteY10" fmla="*/ 1852613 h 2076451"/>
              <a:gd name="connsiteX11" fmla="*/ 538164 w 538164"/>
              <a:gd name="connsiteY11" fmla="*/ 2076451 h 2076451"/>
              <a:gd name="connsiteX12" fmla="*/ 114300 w 538164"/>
              <a:gd name="connsiteY12" fmla="*/ 433387 h 2076451"/>
              <a:gd name="connsiteX13" fmla="*/ 0 w 538164"/>
              <a:gd name="connsiteY13" fmla="*/ 0 h 2076451"/>
              <a:gd name="connsiteX0" fmla="*/ 0 w 600075"/>
              <a:gd name="connsiteY0" fmla="*/ 0 h 2095500"/>
              <a:gd name="connsiteX1" fmla="*/ 73819 w 600075"/>
              <a:gd name="connsiteY1" fmla="*/ 2382 h 2095500"/>
              <a:gd name="connsiteX2" fmla="*/ 100013 w 600075"/>
              <a:gd name="connsiteY2" fmla="*/ 2382 h 2095500"/>
              <a:gd name="connsiteX3" fmla="*/ 138113 w 600075"/>
              <a:gd name="connsiteY3" fmla="*/ 21432 h 2095500"/>
              <a:gd name="connsiteX4" fmla="*/ 161925 w 600075"/>
              <a:gd name="connsiteY4" fmla="*/ 116682 h 2095500"/>
              <a:gd name="connsiteX5" fmla="*/ 226219 w 600075"/>
              <a:gd name="connsiteY5" fmla="*/ 485775 h 2095500"/>
              <a:gd name="connsiteX6" fmla="*/ 259557 w 600075"/>
              <a:gd name="connsiteY6" fmla="*/ 697707 h 2095500"/>
              <a:gd name="connsiteX7" fmla="*/ 338137 w 600075"/>
              <a:gd name="connsiteY7" fmla="*/ 1026321 h 2095500"/>
              <a:gd name="connsiteX8" fmla="*/ 483393 w 600075"/>
              <a:gd name="connsiteY8" fmla="*/ 1557338 h 2095500"/>
              <a:gd name="connsiteX9" fmla="*/ 600075 w 600075"/>
              <a:gd name="connsiteY9" fmla="*/ 2095500 h 2095500"/>
              <a:gd name="connsiteX10" fmla="*/ 509587 w 600075"/>
              <a:gd name="connsiteY10" fmla="*/ 1852613 h 2095500"/>
              <a:gd name="connsiteX11" fmla="*/ 538164 w 600075"/>
              <a:gd name="connsiteY11" fmla="*/ 2076451 h 2095500"/>
              <a:gd name="connsiteX12" fmla="*/ 114300 w 600075"/>
              <a:gd name="connsiteY12" fmla="*/ 433387 h 2095500"/>
              <a:gd name="connsiteX13" fmla="*/ 0 w 600075"/>
              <a:gd name="connsiteY13" fmla="*/ 0 h 2095500"/>
              <a:gd name="connsiteX0" fmla="*/ 0 w 600075"/>
              <a:gd name="connsiteY0" fmla="*/ 0 h 2095501"/>
              <a:gd name="connsiteX1" fmla="*/ 73819 w 600075"/>
              <a:gd name="connsiteY1" fmla="*/ 2382 h 2095501"/>
              <a:gd name="connsiteX2" fmla="*/ 100013 w 600075"/>
              <a:gd name="connsiteY2" fmla="*/ 2382 h 2095501"/>
              <a:gd name="connsiteX3" fmla="*/ 138113 w 600075"/>
              <a:gd name="connsiteY3" fmla="*/ 21432 h 2095501"/>
              <a:gd name="connsiteX4" fmla="*/ 161925 w 600075"/>
              <a:gd name="connsiteY4" fmla="*/ 116682 h 2095501"/>
              <a:gd name="connsiteX5" fmla="*/ 226219 w 600075"/>
              <a:gd name="connsiteY5" fmla="*/ 485775 h 2095501"/>
              <a:gd name="connsiteX6" fmla="*/ 259557 w 600075"/>
              <a:gd name="connsiteY6" fmla="*/ 697707 h 2095501"/>
              <a:gd name="connsiteX7" fmla="*/ 338137 w 600075"/>
              <a:gd name="connsiteY7" fmla="*/ 1026321 h 2095501"/>
              <a:gd name="connsiteX8" fmla="*/ 483393 w 600075"/>
              <a:gd name="connsiteY8" fmla="*/ 1557338 h 2095501"/>
              <a:gd name="connsiteX9" fmla="*/ 600075 w 600075"/>
              <a:gd name="connsiteY9" fmla="*/ 2095500 h 2095501"/>
              <a:gd name="connsiteX10" fmla="*/ 571500 w 600075"/>
              <a:gd name="connsiteY10" fmla="*/ 2095501 h 2095501"/>
              <a:gd name="connsiteX11" fmla="*/ 538164 w 600075"/>
              <a:gd name="connsiteY11" fmla="*/ 2076451 h 2095501"/>
              <a:gd name="connsiteX12" fmla="*/ 114300 w 600075"/>
              <a:gd name="connsiteY12" fmla="*/ 433387 h 2095501"/>
              <a:gd name="connsiteX13" fmla="*/ 0 w 600075"/>
              <a:gd name="connsiteY13" fmla="*/ 0 h 2095501"/>
              <a:gd name="connsiteX0" fmla="*/ 0 w 600075"/>
              <a:gd name="connsiteY0" fmla="*/ 0 h 2095501"/>
              <a:gd name="connsiteX1" fmla="*/ 73819 w 600075"/>
              <a:gd name="connsiteY1" fmla="*/ 2382 h 2095501"/>
              <a:gd name="connsiteX2" fmla="*/ 138113 w 600075"/>
              <a:gd name="connsiteY2" fmla="*/ 21432 h 2095501"/>
              <a:gd name="connsiteX3" fmla="*/ 161925 w 600075"/>
              <a:gd name="connsiteY3" fmla="*/ 116682 h 2095501"/>
              <a:gd name="connsiteX4" fmla="*/ 226219 w 600075"/>
              <a:gd name="connsiteY4" fmla="*/ 485775 h 2095501"/>
              <a:gd name="connsiteX5" fmla="*/ 259557 w 600075"/>
              <a:gd name="connsiteY5" fmla="*/ 697707 h 2095501"/>
              <a:gd name="connsiteX6" fmla="*/ 338137 w 600075"/>
              <a:gd name="connsiteY6" fmla="*/ 1026321 h 2095501"/>
              <a:gd name="connsiteX7" fmla="*/ 483393 w 600075"/>
              <a:gd name="connsiteY7" fmla="*/ 1557338 h 2095501"/>
              <a:gd name="connsiteX8" fmla="*/ 600075 w 600075"/>
              <a:gd name="connsiteY8" fmla="*/ 2095500 h 2095501"/>
              <a:gd name="connsiteX9" fmla="*/ 571500 w 600075"/>
              <a:gd name="connsiteY9" fmla="*/ 2095501 h 2095501"/>
              <a:gd name="connsiteX10" fmla="*/ 538164 w 600075"/>
              <a:gd name="connsiteY10" fmla="*/ 2076451 h 2095501"/>
              <a:gd name="connsiteX11" fmla="*/ 114300 w 600075"/>
              <a:gd name="connsiteY11" fmla="*/ 433387 h 2095501"/>
              <a:gd name="connsiteX12" fmla="*/ 0 w 600075"/>
              <a:gd name="connsiteY12" fmla="*/ 0 h 2095501"/>
              <a:gd name="connsiteX0" fmla="*/ 0 w 600075"/>
              <a:gd name="connsiteY0" fmla="*/ 0 h 2095501"/>
              <a:gd name="connsiteX1" fmla="*/ 138113 w 600075"/>
              <a:gd name="connsiteY1" fmla="*/ 21432 h 2095501"/>
              <a:gd name="connsiteX2" fmla="*/ 161925 w 600075"/>
              <a:gd name="connsiteY2" fmla="*/ 116682 h 2095501"/>
              <a:gd name="connsiteX3" fmla="*/ 226219 w 600075"/>
              <a:gd name="connsiteY3" fmla="*/ 485775 h 2095501"/>
              <a:gd name="connsiteX4" fmla="*/ 259557 w 600075"/>
              <a:gd name="connsiteY4" fmla="*/ 697707 h 2095501"/>
              <a:gd name="connsiteX5" fmla="*/ 338137 w 600075"/>
              <a:gd name="connsiteY5" fmla="*/ 1026321 h 2095501"/>
              <a:gd name="connsiteX6" fmla="*/ 483393 w 600075"/>
              <a:gd name="connsiteY6" fmla="*/ 1557338 h 2095501"/>
              <a:gd name="connsiteX7" fmla="*/ 600075 w 600075"/>
              <a:gd name="connsiteY7" fmla="*/ 2095500 h 2095501"/>
              <a:gd name="connsiteX8" fmla="*/ 571500 w 600075"/>
              <a:gd name="connsiteY8" fmla="*/ 2095501 h 2095501"/>
              <a:gd name="connsiteX9" fmla="*/ 538164 w 600075"/>
              <a:gd name="connsiteY9" fmla="*/ 2076451 h 2095501"/>
              <a:gd name="connsiteX10" fmla="*/ 114300 w 600075"/>
              <a:gd name="connsiteY10" fmla="*/ 433387 h 2095501"/>
              <a:gd name="connsiteX11" fmla="*/ 0 w 600075"/>
              <a:gd name="connsiteY11" fmla="*/ 0 h 2095501"/>
              <a:gd name="connsiteX0" fmla="*/ 0 w 557213"/>
              <a:gd name="connsiteY0" fmla="*/ 164306 h 2074069"/>
              <a:gd name="connsiteX1" fmla="*/ 95251 w 557213"/>
              <a:gd name="connsiteY1" fmla="*/ 0 h 2074069"/>
              <a:gd name="connsiteX2" fmla="*/ 119063 w 557213"/>
              <a:gd name="connsiteY2" fmla="*/ 95250 h 2074069"/>
              <a:gd name="connsiteX3" fmla="*/ 183357 w 557213"/>
              <a:gd name="connsiteY3" fmla="*/ 464343 h 2074069"/>
              <a:gd name="connsiteX4" fmla="*/ 216695 w 557213"/>
              <a:gd name="connsiteY4" fmla="*/ 676275 h 2074069"/>
              <a:gd name="connsiteX5" fmla="*/ 295275 w 557213"/>
              <a:gd name="connsiteY5" fmla="*/ 1004889 h 2074069"/>
              <a:gd name="connsiteX6" fmla="*/ 440531 w 557213"/>
              <a:gd name="connsiteY6" fmla="*/ 1535906 h 2074069"/>
              <a:gd name="connsiteX7" fmla="*/ 557213 w 557213"/>
              <a:gd name="connsiteY7" fmla="*/ 2074068 h 2074069"/>
              <a:gd name="connsiteX8" fmla="*/ 528638 w 557213"/>
              <a:gd name="connsiteY8" fmla="*/ 2074069 h 2074069"/>
              <a:gd name="connsiteX9" fmla="*/ 495302 w 557213"/>
              <a:gd name="connsiteY9" fmla="*/ 2055019 h 2074069"/>
              <a:gd name="connsiteX10" fmla="*/ 71438 w 557213"/>
              <a:gd name="connsiteY10" fmla="*/ 411955 h 2074069"/>
              <a:gd name="connsiteX11" fmla="*/ 0 w 557213"/>
              <a:gd name="connsiteY11" fmla="*/ 164306 h 2074069"/>
              <a:gd name="connsiteX0" fmla="*/ 0 w 557213"/>
              <a:gd name="connsiteY0" fmla="*/ 69056 h 1978819"/>
              <a:gd name="connsiteX1" fmla="*/ 119063 w 557213"/>
              <a:gd name="connsiteY1" fmla="*/ 0 h 1978819"/>
              <a:gd name="connsiteX2" fmla="*/ 183357 w 557213"/>
              <a:gd name="connsiteY2" fmla="*/ 369093 h 1978819"/>
              <a:gd name="connsiteX3" fmla="*/ 216695 w 557213"/>
              <a:gd name="connsiteY3" fmla="*/ 581025 h 1978819"/>
              <a:gd name="connsiteX4" fmla="*/ 295275 w 557213"/>
              <a:gd name="connsiteY4" fmla="*/ 909639 h 1978819"/>
              <a:gd name="connsiteX5" fmla="*/ 440531 w 557213"/>
              <a:gd name="connsiteY5" fmla="*/ 1440656 h 1978819"/>
              <a:gd name="connsiteX6" fmla="*/ 557213 w 557213"/>
              <a:gd name="connsiteY6" fmla="*/ 1978818 h 1978819"/>
              <a:gd name="connsiteX7" fmla="*/ 528638 w 557213"/>
              <a:gd name="connsiteY7" fmla="*/ 1978819 h 1978819"/>
              <a:gd name="connsiteX8" fmla="*/ 495302 w 557213"/>
              <a:gd name="connsiteY8" fmla="*/ 1959769 h 1978819"/>
              <a:gd name="connsiteX9" fmla="*/ 71438 w 557213"/>
              <a:gd name="connsiteY9" fmla="*/ 316705 h 1978819"/>
              <a:gd name="connsiteX10" fmla="*/ 0 w 557213"/>
              <a:gd name="connsiteY10" fmla="*/ 69056 h 1978819"/>
              <a:gd name="connsiteX0" fmla="*/ 0 w 557213"/>
              <a:gd name="connsiteY0" fmla="*/ 0 h 1909763"/>
              <a:gd name="connsiteX1" fmla="*/ 142876 w 557213"/>
              <a:gd name="connsiteY1" fmla="*/ 92869 h 1909763"/>
              <a:gd name="connsiteX2" fmla="*/ 183357 w 557213"/>
              <a:gd name="connsiteY2" fmla="*/ 300037 h 1909763"/>
              <a:gd name="connsiteX3" fmla="*/ 216695 w 557213"/>
              <a:gd name="connsiteY3" fmla="*/ 511969 h 1909763"/>
              <a:gd name="connsiteX4" fmla="*/ 295275 w 557213"/>
              <a:gd name="connsiteY4" fmla="*/ 840583 h 1909763"/>
              <a:gd name="connsiteX5" fmla="*/ 440531 w 557213"/>
              <a:gd name="connsiteY5" fmla="*/ 1371600 h 1909763"/>
              <a:gd name="connsiteX6" fmla="*/ 557213 w 557213"/>
              <a:gd name="connsiteY6" fmla="*/ 1909762 h 1909763"/>
              <a:gd name="connsiteX7" fmla="*/ 528638 w 557213"/>
              <a:gd name="connsiteY7" fmla="*/ 1909763 h 1909763"/>
              <a:gd name="connsiteX8" fmla="*/ 495302 w 557213"/>
              <a:gd name="connsiteY8" fmla="*/ 1890713 h 1909763"/>
              <a:gd name="connsiteX9" fmla="*/ 71438 w 557213"/>
              <a:gd name="connsiteY9" fmla="*/ 247649 h 1909763"/>
              <a:gd name="connsiteX10" fmla="*/ 0 w 557213"/>
              <a:gd name="connsiteY10" fmla="*/ 0 h 1909763"/>
              <a:gd name="connsiteX0" fmla="*/ 0 w 557213"/>
              <a:gd name="connsiteY0" fmla="*/ 191557 h 2101320"/>
              <a:gd name="connsiteX1" fmla="*/ 142876 w 557213"/>
              <a:gd name="connsiteY1" fmla="*/ 284426 h 2101320"/>
              <a:gd name="connsiteX2" fmla="*/ 86602 w 557213"/>
              <a:gd name="connsiteY2" fmla="*/ 930 h 2101320"/>
              <a:gd name="connsiteX3" fmla="*/ 183357 w 557213"/>
              <a:gd name="connsiteY3" fmla="*/ 491594 h 2101320"/>
              <a:gd name="connsiteX4" fmla="*/ 216695 w 557213"/>
              <a:gd name="connsiteY4" fmla="*/ 703526 h 2101320"/>
              <a:gd name="connsiteX5" fmla="*/ 295275 w 557213"/>
              <a:gd name="connsiteY5" fmla="*/ 1032140 h 2101320"/>
              <a:gd name="connsiteX6" fmla="*/ 440531 w 557213"/>
              <a:gd name="connsiteY6" fmla="*/ 1563157 h 2101320"/>
              <a:gd name="connsiteX7" fmla="*/ 557213 w 557213"/>
              <a:gd name="connsiteY7" fmla="*/ 2101319 h 2101320"/>
              <a:gd name="connsiteX8" fmla="*/ 528638 w 557213"/>
              <a:gd name="connsiteY8" fmla="*/ 2101320 h 2101320"/>
              <a:gd name="connsiteX9" fmla="*/ 495302 w 557213"/>
              <a:gd name="connsiteY9" fmla="*/ 2082270 h 2101320"/>
              <a:gd name="connsiteX10" fmla="*/ 71438 w 557213"/>
              <a:gd name="connsiteY10" fmla="*/ 439206 h 2101320"/>
              <a:gd name="connsiteX11" fmla="*/ 0 w 557213"/>
              <a:gd name="connsiteY11" fmla="*/ 191557 h 2101320"/>
              <a:gd name="connsiteX0" fmla="*/ 0 w 557213"/>
              <a:gd name="connsiteY0" fmla="*/ 211931 h 2121694"/>
              <a:gd name="connsiteX1" fmla="*/ 21432 w 557213"/>
              <a:gd name="connsiteY1" fmla="*/ 0 h 2121694"/>
              <a:gd name="connsiteX2" fmla="*/ 86602 w 557213"/>
              <a:gd name="connsiteY2" fmla="*/ 21304 h 2121694"/>
              <a:gd name="connsiteX3" fmla="*/ 183357 w 557213"/>
              <a:gd name="connsiteY3" fmla="*/ 511968 h 2121694"/>
              <a:gd name="connsiteX4" fmla="*/ 216695 w 557213"/>
              <a:gd name="connsiteY4" fmla="*/ 723900 h 2121694"/>
              <a:gd name="connsiteX5" fmla="*/ 295275 w 557213"/>
              <a:gd name="connsiteY5" fmla="*/ 1052514 h 2121694"/>
              <a:gd name="connsiteX6" fmla="*/ 440531 w 557213"/>
              <a:gd name="connsiteY6" fmla="*/ 1583531 h 2121694"/>
              <a:gd name="connsiteX7" fmla="*/ 557213 w 557213"/>
              <a:gd name="connsiteY7" fmla="*/ 2121693 h 2121694"/>
              <a:gd name="connsiteX8" fmla="*/ 528638 w 557213"/>
              <a:gd name="connsiteY8" fmla="*/ 2121694 h 2121694"/>
              <a:gd name="connsiteX9" fmla="*/ 495302 w 557213"/>
              <a:gd name="connsiteY9" fmla="*/ 2102644 h 2121694"/>
              <a:gd name="connsiteX10" fmla="*/ 71438 w 557213"/>
              <a:gd name="connsiteY10" fmla="*/ 459580 h 2121694"/>
              <a:gd name="connsiteX11" fmla="*/ 0 w 557213"/>
              <a:gd name="connsiteY11" fmla="*/ 211931 h 2121694"/>
              <a:gd name="connsiteX0" fmla="*/ 0 w 592932"/>
              <a:gd name="connsiteY0" fmla="*/ 33338 h 2121694"/>
              <a:gd name="connsiteX1" fmla="*/ 57151 w 592932"/>
              <a:gd name="connsiteY1" fmla="*/ 0 h 2121694"/>
              <a:gd name="connsiteX2" fmla="*/ 122321 w 592932"/>
              <a:gd name="connsiteY2" fmla="*/ 21304 h 2121694"/>
              <a:gd name="connsiteX3" fmla="*/ 219076 w 592932"/>
              <a:gd name="connsiteY3" fmla="*/ 511968 h 2121694"/>
              <a:gd name="connsiteX4" fmla="*/ 252414 w 592932"/>
              <a:gd name="connsiteY4" fmla="*/ 723900 h 2121694"/>
              <a:gd name="connsiteX5" fmla="*/ 330994 w 592932"/>
              <a:gd name="connsiteY5" fmla="*/ 1052514 h 2121694"/>
              <a:gd name="connsiteX6" fmla="*/ 476250 w 592932"/>
              <a:gd name="connsiteY6" fmla="*/ 1583531 h 2121694"/>
              <a:gd name="connsiteX7" fmla="*/ 592932 w 592932"/>
              <a:gd name="connsiteY7" fmla="*/ 2121693 h 2121694"/>
              <a:gd name="connsiteX8" fmla="*/ 564357 w 592932"/>
              <a:gd name="connsiteY8" fmla="*/ 2121694 h 2121694"/>
              <a:gd name="connsiteX9" fmla="*/ 531021 w 592932"/>
              <a:gd name="connsiteY9" fmla="*/ 2102644 h 2121694"/>
              <a:gd name="connsiteX10" fmla="*/ 107157 w 592932"/>
              <a:gd name="connsiteY10" fmla="*/ 459580 h 2121694"/>
              <a:gd name="connsiteX11" fmla="*/ 0 w 592932"/>
              <a:gd name="connsiteY11" fmla="*/ 33338 h 2121694"/>
              <a:gd name="connsiteX0" fmla="*/ 0 w 592932"/>
              <a:gd name="connsiteY0" fmla="*/ 33338 h 2121694"/>
              <a:gd name="connsiteX1" fmla="*/ 57151 w 592932"/>
              <a:gd name="connsiteY1" fmla="*/ 0 h 2121694"/>
              <a:gd name="connsiteX2" fmla="*/ 148515 w 592932"/>
              <a:gd name="connsiteY2" fmla="*/ 71310 h 2121694"/>
              <a:gd name="connsiteX3" fmla="*/ 219076 w 592932"/>
              <a:gd name="connsiteY3" fmla="*/ 511968 h 2121694"/>
              <a:gd name="connsiteX4" fmla="*/ 252414 w 592932"/>
              <a:gd name="connsiteY4" fmla="*/ 723900 h 2121694"/>
              <a:gd name="connsiteX5" fmla="*/ 330994 w 592932"/>
              <a:gd name="connsiteY5" fmla="*/ 1052514 h 2121694"/>
              <a:gd name="connsiteX6" fmla="*/ 476250 w 592932"/>
              <a:gd name="connsiteY6" fmla="*/ 1583531 h 2121694"/>
              <a:gd name="connsiteX7" fmla="*/ 592932 w 592932"/>
              <a:gd name="connsiteY7" fmla="*/ 2121693 h 2121694"/>
              <a:gd name="connsiteX8" fmla="*/ 564357 w 592932"/>
              <a:gd name="connsiteY8" fmla="*/ 2121694 h 2121694"/>
              <a:gd name="connsiteX9" fmla="*/ 531021 w 592932"/>
              <a:gd name="connsiteY9" fmla="*/ 2102644 h 2121694"/>
              <a:gd name="connsiteX10" fmla="*/ 107157 w 592932"/>
              <a:gd name="connsiteY10" fmla="*/ 459580 h 2121694"/>
              <a:gd name="connsiteX11" fmla="*/ 0 w 592932"/>
              <a:gd name="connsiteY11" fmla="*/ 33338 h 2121694"/>
              <a:gd name="connsiteX0" fmla="*/ 0 w 592932"/>
              <a:gd name="connsiteY0" fmla="*/ 33338 h 2121694"/>
              <a:gd name="connsiteX1" fmla="*/ 57151 w 592932"/>
              <a:gd name="connsiteY1" fmla="*/ 0 h 2121694"/>
              <a:gd name="connsiteX2" fmla="*/ 148515 w 592932"/>
              <a:gd name="connsiteY2" fmla="*/ 71310 h 2121694"/>
              <a:gd name="connsiteX3" fmla="*/ 219076 w 592932"/>
              <a:gd name="connsiteY3" fmla="*/ 511968 h 2121694"/>
              <a:gd name="connsiteX4" fmla="*/ 252414 w 592932"/>
              <a:gd name="connsiteY4" fmla="*/ 723900 h 2121694"/>
              <a:gd name="connsiteX5" fmla="*/ 330994 w 592932"/>
              <a:gd name="connsiteY5" fmla="*/ 1052514 h 2121694"/>
              <a:gd name="connsiteX6" fmla="*/ 476250 w 592932"/>
              <a:gd name="connsiteY6" fmla="*/ 1583531 h 2121694"/>
              <a:gd name="connsiteX7" fmla="*/ 592932 w 592932"/>
              <a:gd name="connsiteY7" fmla="*/ 2121693 h 2121694"/>
              <a:gd name="connsiteX8" fmla="*/ 564357 w 592932"/>
              <a:gd name="connsiteY8" fmla="*/ 2121694 h 2121694"/>
              <a:gd name="connsiteX9" fmla="*/ 531021 w 592932"/>
              <a:gd name="connsiteY9" fmla="*/ 2102644 h 2121694"/>
              <a:gd name="connsiteX10" fmla="*/ 107157 w 592932"/>
              <a:gd name="connsiteY10" fmla="*/ 459580 h 2121694"/>
              <a:gd name="connsiteX11" fmla="*/ 0 w 592932"/>
              <a:gd name="connsiteY11" fmla="*/ 33338 h 212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92932" h="2121694">
                <a:moveTo>
                  <a:pt x="0" y="33338"/>
                </a:moveTo>
                <a:lnTo>
                  <a:pt x="57151" y="0"/>
                </a:lnTo>
                <a:cubicBezTo>
                  <a:pt x="65130" y="20470"/>
                  <a:pt x="140536" y="50840"/>
                  <a:pt x="148515" y="71310"/>
                </a:cubicBezTo>
                <a:lnTo>
                  <a:pt x="219076" y="511968"/>
                </a:lnTo>
                <a:lnTo>
                  <a:pt x="252414" y="723900"/>
                </a:lnTo>
                <a:lnTo>
                  <a:pt x="330994" y="1052514"/>
                </a:lnTo>
                <a:lnTo>
                  <a:pt x="476250" y="1583531"/>
                </a:lnTo>
                <a:lnTo>
                  <a:pt x="592932" y="2121693"/>
                </a:lnTo>
                <a:lnTo>
                  <a:pt x="564357" y="2121694"/>
                </a:lnTo>
                <a:lnTo>
                  <a:pt x="531021" y="2102644"/>
                </a:lnTo>
                <a:lnTo>
                  <a:pt x="107157" y="459580"/>
                </a:lnTo>
                <a:lnTo>
                  <a:pt x="0" y="33338"/>
                </a:lnTo>
                <a:close/>
              </a:path>
            </a:pathLst>
          </a:custGeom>
          <a:solidFill>
            <a:srgbClr val="CA6A7A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DAEE30F-DD9A-478F-BF95-CF6A7094C914}"/>
              </a:ext>
            </a:extLst>
          </p:cNvPr>
          <p:cNvCxnSpPr>
            <a:cxnSpLocks/>
          </p:cNvCxnSpPr>
          <p:nvPr/>
        </p:nvCxnSpPr>
        <p:spPr>
          <a:xfrm>
            <a:off x="3383756" y="1298936"/>
            <a:ext cx="843339" cy="3305148"/>
          </a:xfrm>
          <a:prstGeom prst="line">
            <a:avLst/>
          </a:prstGeom>
          <a:ln w="3175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043CA7B-BD3B-412B-808E-05746FCD4797}"/>
              </a:ext>
            </a:extLst>
          </p:cNvPr>
          <p:cNvSpPr txBox="1"/>
          <p:nvPr/>
        </p:nvSpPr>
        <p:spPr>
          <a:xfrm>
            <a:off x="-13624" y="-4941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4800" b="1" i="0" u="none" strike="noStrike" kern="1200" cap="none" spc="-150" normalizeH="0" baseline="0" noProof="0" dirty="0">
                <a:ln w="3175">
                  <a:noFill/>
                </a:ln>
                <a:gradFill flip="none" rotWithShape="1">
                  <a:gsLst>
                    <a:gs pos="0">
                      <a:srgbClr val="FFFFB9"/>
                    </a:gs>
                    <a:gs pos="36000">
                      <a:srgbClr val="FFFF99"/>
                    </a:gs>
                    <a:gs pos="86000">
                      <a:srgbClr val="F6AE1E"/>
                    </a:gs>
                  </a:gsLst>
                  <a:lin ang="5400000" scaled="0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Arial" charset="0"/>
              </a:rPr>
              <a:t>Schematic Cross Section AN – AS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8C2899-D815-4CF4-9409-AAD684F6902B}"/>
              </a:ext>
            </a:extLst>
          </p:cNvPr>
          <p:cNvSpPr txBox="1"/>
          <p:nvPr/>
        </p:nvSpPr>
        <p:spPr>
          <a:xfrm>
            <a:off x="-91443" y="4621876"/>
            <a:ext cx="61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b="1" dirty="0">
                <a:solidFill>
                  <a:schemeClr val="bg1"/>
                </a:solidFill>
              </a:rPr>
              <a:t>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7A2507-974D-4E9E-B009-E84BF73A06E7}"/>
              </a:ext>
            </a:extLst>
          </p:cNvPr>
          <p:cNvSpPr txBox="1"/>
          <p:nvPr/>
        </p:nvSpPr>
        <p:spPr>
          <a:xfrm>
            <a:off x="8499185" y="4621876"/>
            <a:ext cx="61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b="1" dirty="0">
                <a:solidFill>
                  <a:schemeClr val="bg1"/>
                </a:solidFill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10550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949347-B934-4958-AA08-A378D093A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178" y="0"/>
            <a:ext cx="62036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893116"/>
      </p:ext>
    </p:extLst>
  </p:cSld>
  <p:clrMapOvr>
    <a:masterClrMapping/>
  </p:clrMapOvr>
</p:sld>
</file>

<file path=ppt/theme/theme1.xml><?xml version="1.0" encoding="utf-8"?>
<a:theme xmlns:a="http://schemas.openxmlformats.org/drawingml/2006/main" name="4 by 3 aspect ratio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 by 3 aspect ratio" id="{5167AC3B-950A-4367-BCB8-C4916F4CE2A0}" vid="{7E7CF0DA-9462-42B9-AF14-2269BF281E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4 by 3 aspect ratio</Template>
  <TotalTime>238</TotalTime>
  <Words>61</Words>
  <Application>Microsoft Office PowerPoint</Application>
  <PresentationFormat>On-screen Show (4:3)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4 by 3 aspect ratio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 van Berkel</dc:creator>
  <cp:lastModifiedBy>Fred van Berkel</cp:lastModifiedBy>
  <cp:revision>14</cp:revision>
  <dcterms:created xsi:type="dcterms:W3CDTF">2020-10-03T17:00:51Z</dcterms:created>
  <dcterms:modified xsi:type="dcterms:W3CDTF">2020-10-03T21:04:29Z</dcterms:modified>
</cp:coreProperties>
</file>