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2" r:id="rId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5">
          <p15:clr>
            <a:srgbClr val="A4A3A4"/>
          </p15:clr>
        </p15:guide>
        <p15:guide id="2" orient="horz" pos="619">
          <p15:clr>
            <a:srgbClr val="A4A3A4"/>
          </p15:clr>
        </p15:guide>
        <p15:guide id="3" pos="4956">
          <p15:clr>
            <a:srgbClr val="A4A3A4"/>
          </p15:clr>
        </p15:guide>
        <p15:guide id="4" pos="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CCA"/>
    <a:srgbClr val="FAE487"/>
    <a:srgbClr val="F7EEAF"/>
    <a:srgbClr val="F4E88E"/>
    <a:srgbClr val="0000FF"/>
    <a:srgbClr val="0033CC"/>
    <a:srgbClr val="0066FF"/>
    <a:srgbClr val="FFFF00"/>
    <a:srgbClr val="F6E88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6856" autoAdjust="0"/>
  </p:normalViewPr>
  <p:slideViewPr>
    <p:cSldViewPr>
      <p:cViewPr>
        <p:scale>
          <a:sx n="110" d="100"/>
          <a:sy n="110" d="100"/>
        </p:scale>
        <p:origin x="1716" y="516"/>
      </p:cViewPr>
      <p:guideLst>
        <p:guide orient="horz" pos="3545"/>
        <p:guide orient="horz" pos="619"/>
        <p:guide pos="4956"/>
        <p:guide pos="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569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3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679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58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62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357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9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392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57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88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968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E5A5-4218-411C-B557-11601E7EFA56}" type="datetimeFigureOut">
              <a:rPr lang="en-ZA" smtClean="0"/>
              <a:t>2020/11/17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7947-1343-49A7-9C81-8E7F92D7A5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04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D1E999-3A41-4DEF-ACAA-8FDC15CDC952}"/>
              </a:ext>
            </a:extLst>
          </p:cNvPr>
          <p:cNvSpPr txBox="1"/>
          <p:nvPr/>
        </p:nvSpPr>
        <p:spPr>
          <a:xfrm>
            <a:off x="1" y="281344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GBN-GBS – Gamkaberg Nature Reserve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49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0462B5A-3157-4A35-8075-1961C7D21022}"/>
              </a:ext>
            </a:extLst>
          </p:cNvPr>
          <p:cNvGrpSpPr/>
          <p:nvPr/>
        </p:nvGrpSpPr>
        <p:grpSpPr>
          <a:xfrm>
            <a:off x="0" y="15007"/>
            <a:ext cx="9144000" cy="6927871"/>
            <a:chOff x="0" y="15007"/>
            <a:chExt cx="9144000" cy="69278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1938232-ADDD-4F2F-A526-63830D8268B9}"/>
                </a:ext>
              </a:extLst>
            </p:cNvPr>
            <p:cNvGrpSpPr/>
            <p:nvPr/>
          </p:nvGrpSpPr>
          <p:grpSpPr>
            <a:xfrm>
              <a:off x="0" y="15007"/>
              <a:ext cx="9144000" cy="6927871"/>
              <a:chOff x="0" y="15007"/>
              <a:chExt cx="9144000" cy="6927871"/>
            </a:xfrm>
          </p:grpSpPr>
          <p:grpSp>
            <p:nvGrpSpPr>
              <p:cNvPr id="4097" name="Group 4096">
                <a:extLst>
                  <a:ext uri="{FF2B5EF4-FFF2-40B4-BE49-F238E27FC236}">
                    <a16:creationId xmlns:a16="http://schemas.microsoft.com/office/drawing/2014/main" id="{013D8DA3-04AD-4D55-9141-D105CBBBCC25}"/>
                  </a:ext>
                </a:extLst>
              </p:cNvPr>
              <p:cNvGrpSpPr/>
              <p:nvPr/>
            </p:nvGrpSpPr>
            <p:grpSpPr>
              <a:xfrm>
                <a:off x="0" y="15007"/>
                <a:ext cx="9144000" cy="6927871"/>
                <a:chOff x="0" y="15007"/>
                <a:chExt cx="9144000" cy="6927871"/>
              </a:xfrm>
            </p:grpSpPr>
            <p:pic>
              <p:nvPicPr>
                <p:cNvPr id="119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9377"/>
                <a:stretch/>
              </p:blipFill>
              <p:spPr bwMode="auto">
                <a:xfrm>
                  <a:off x="0" y="424409"/>
                  <a:ext cx="9144000" cy="3574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96" name="TextBox 3095"/>
                <p:cNvSpPr txBox="1"/>
                <p:nvPr/>
              </p:nvSpPr>
              <p:spPr>
                <a:xfrm>
                  <a:off x="4049279" y="487125"/>
                  <a:ext cx="6943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ZA" dirty="0">
                      <a:solidFill>
                        <a:schemeClr val="tx1"/>
                      </a:solidFill>
                    </a:rPr>
                    <a:t>GBN</a:t>
                  </a:r>
                </a:p>
              </p:txBody>
            </p:sp>
            <p:sp>
              <p:nvSpPr>
                <p:cNvPr id="3100" name="TextBox 3099"/>
                <p:cNvSpPr txBox="1"/>
                <p:nvPr/>
              </p:nvSpPr>
              <p:spPr>
                <a:xfrm>
                  <a:off x="7076577" y="634637"/>
                  <a:ext cx="18023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2000" b="1" dirty="0"/>
                    <a:t>1:250 000  3322 OUDTSHOORN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88695" y="634637"/>
                  <a:ext cx="164842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2000" b="1" dirty="0"/>
                    <a:t>1:250 000 3320 LADISMITH</a:t>
                  </a: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997586" y="2330585"/>
                  <a:ext cx="107131" cy="10713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2329380" y="2204864"/>
                  <a:ext cx="17385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600" b="1" dirty="0">
                      <a:solidFill>
                        <a:schemeClr val="bg1"/>
                      </a:solidFill>
                    </a:rPr>
                    <a:t>Gamkaberg Camp</a:t>
                  </a:r>
                </a:p>
              </p:txBody>
            </p:sp>
            <p:pic>
              <p:nvPicPr>
                <p:cNvPr id="4112" name="Picture 16" descr="Red North Arrow Clip Art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639" y="1272778"/>
                  <a:ext cx="326387" cy="480650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049279" y="3705959"/>
                  <a:ext cx="9048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b="1" dirty="0"/>
                    <a:t>GBS</a:t>
                  </a:r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2628900" y="2200860"/>
                  <a:ext cx="3072493" cy="1924050"/>
                </a:xfrm>
                <a:custGeom>
                  <a:avLst/>
                  <a:gdLst>
                    <a:gd name="connsiteX0" fmla="*/ 0 w 3091543"/>
                    <a:gd name="connsiteY0" fmla="*/ 519793 h 1924050"/>
                    <a:gd name="connsiteX1" fmla="*/ 459921 w 3091543"/>
                    <a:gd name="connsiteY1" fmla="*/ 530679 h 1924050"/>
                    <a:gd name="connsiteX2" fmla="*/ 1458686 w 3091543"/>
                    <a:gd name="connsiteY2" fmla="*/ 1006929 h 1924050"/>
                    <a:gd name="connsiteX3" fmla="*/ 1298121 w 3091543"/>
                    <a:gd name="connsiteY3" fmla="*/ 32657 h 1924050"/>
                    <a:gd name="connsiteX4" fmla="*/ 1311729 w 3091543"/>
                    <a:gd name="connsiteY4" fmla="*/ 0 h 1924050"/>
                    <a:gd name="connsiteX5" fmla="*/ 1736271 w 3091543"/>
                    <a:gd name="connsiteY5" fmla="*/ 312964 h 1924050"/>
                    <a:gd name="connsiteX6" fmla="*/ 2645229 w 3091543"/>
                    <a:gd name="connsiteY6" fmla="*/ 421822 h 1924050"/>
                    <a:gd name="connsiteX7" fmla="*/ 2664279 w 3091543"/>
                    <a:gd name="connsiteY7" fmla="*/ 541564 h 1924050"/>
                    <a:gd name="connsiteX8" fmla="*/ 3007179 w 3091543"/>
                    <a:gd name="connsiteY8" fmla="*/ 813707 h 1924050"/>
                    <a:gd name="connsiteX9" fmla="*/ 2911929 w 3091543"/>
                    <a:gd name="connsiteY9" fmla="*/ 1434193 h 1924050"/>
                    <a:gd name="connsiteX10" fmla="*/ 3091543 w 3091543"/>
                    <a:gd name="connsiteY10" fmla="*/ 1651907 h 1924050"/>
                    <a:gd name="connsiteX11" fmla="*/ 2207079 w 3091543"/>
                    <a:gd name="connsiteY11" fmla="*/ 1924050 h 1924050"/>
                    <a:gd name="connsiteX12" fmla="*/ 1485900 w 3091543"/>
                    <a:gd name="connsiteY12" fmla="*/ 1755322 h 1924050"/>
                    <a:gd name="connsiteX13" fmla="*/ 813707 w 3091543"/>
                    <a:gd name="connsiteY13" fmla="*/ 1779814 h 1924050"/>
                    <a:gd name="connsiteX14" fmla="*/ 525236 w 3091543"/>
                    <a:gd name="connsiteY14" fmla="*/ 1488622 h 1924050"/>
                    <a:gd name="connsiteX15" fmla="*/ 0 w 3091543"/>
                    <a:gd name="connsiteY15" fmla="*/ 519793 h 1924050"/>
                    <a:gd name="connsiteX0" fmla="*/ 0 w 3072493"/>
                    <a:gd name="connsiteY0" fmla="*/ 519793 h 1924050"/>
                    <a:gd name="connsiteX1" fmla="*/ 440871 w 3072493"/>
                    <a:gd name="connsiteY1" fmla="*/ 530679 h 1924050"/>
                    <a:gd name="connsiteX2" fmla="*/ 1439636 w 3072493"/>
                    <a:gd name="connsiteY2" fmla="*/ 1006929 h 1924050"/>
                    <a:gd name="connsiteX3" fmla="*/ 1279071 w 3072493"/>
                    <a:gd name="connsiteY3" fmla="*/ 32657 h 1924050"/>
                    <a:gd name="connsiteX4" fmla="*/ 1292679 w 3072493"/>
                    <a:gd name="connsiteY4" fmla="*/ 0 h 1924050"/>
                    <a:gd name="connsiteX5" fmla="*/ 1717221 w 3072493"/>
                    <a:gd name="connsiteY5" fmla="*/ 312964 h 1924050"/>
                    <a:gd name="connsiteX6" fmla="*/ 2626179 w 3072493"/>
                    <a:gd name="connsiteY6" fmla="*/ 421822 h 1924050"/>
                    <a:gd name="connsiteX7" fmla="*/ 2645229 w 3072493"/>
                    <a:gd name="connsiteY7" fmla="*/ 541564 h 1924050"/>
                    <a:gd name="connsiteX8" fmla="*/ 2988129 w 3072493"/>
                    <a:gd name="connsiteY8" fmla="*/ 813707 h 1924050"/>
                    <a:gd name="connsiteX9" fmla="*/ 2892879 w 3072493"/>
                    <a:gd name="connsiteY9" fmla="*/ 1434193 h 1924050"/>
                    <a:gd name="connsiteX10" fmla="*/ 3072493 w 3072493"/>
                    <a:gd name="connsiteY10" fmla="*/ 1651907 h 1924050"/>
                    <a:gd name="connsiteX11" fmla="*/ 2188029 w 3072493"/>
                    <a:gd name="connsiteY11" fmla="*/ 1924050 h 1924050"/>
                    <a:gd name="connsiteX12" fmla="*/ 1466850 w 3072493"/>
                    <a:gd name="connsiteY12" fmla="*/ 1755322 h 1924050"/>
                    <a:gd name="connsiteX13" fmla="*/ 794657 w 3072493"/>
                    <a:gd name="connsiteY13" fmla="*/ 1779814 h 1924050"/>
                    <a:gd name="connsiteX14" fmla="*/ 506186 w 3072493"/>
                    <a:gd name="connsiteY14" fmla="*/ 1488622 h 1924050"/>
                    <a:gd name="connsiteX15" fmla="*/ 0 w 3072493"/>
                    <a:gd name="connsiteY15" fmla="*/ 519793 h 1924050"/>
                    <a:gd name="connsiteX0" fmla="*/ 0 w 3072493"/>
                    <a:gd name="connsiteY0" fmla="*/ 519793 h 1924050"/>
                    <a:gd name="connsiteX1" fmla="*/ 440871 w 3072493"/>
                    <a:gd name="connsiteY1" fmla="*/ 530679 h 1924050"/>
                    <a:gd name="connsiteX2" fmla="*/ 1442357 w 3072493"/>
                    <a:gd name="connsiteY2" fmla="*/ 1004208 h 1924050"/>
                    <a:gd name="connsiteX3" fmla="*/ 1279071 w 3072493"/>
                    <a:gd name="connsiteY3" fmla="*/ 32657 h 1924050"/>
                    <a:gd name="connsiteX4" fmla="*/ 1292679 w 3072493"/>
                    <a:gd name="connsiteY4" fmla="*/ 0 h 1924050"/>
                    <a:gd name="connsiteX5" fmla="*/ 1717221 w 3072493"/>
                    <a:gd name="connsiteY5" fmla="*/ 312964 h 1924050"/>
                    <a:gd name="connsiteX6" fmla="*/ 2626179 w 3072493"/>
                    <a:gd name="connsiteY6" fmla="*/ 421822 h 1924050"/>
                    <a:gd name="connsiteX7" fmla="*/ 2645229 w 3072493"/>
                    <a:gd name="connsiteY7" fmla="*/ 541564 h 1924050"/>
                    <a:gd name="connsiteX8" fmla="*/ 2988129 w 3072493"/>
                    <a:gd name="connsiteY8" fmla="*/ 813707 h 1924050"/>
                    <a:gd name="connsiteX9" fmla="*/ 2892879 w 3072493"/>
                    <a:gd name="connsiteY9" fmla="*/ 1434193 h 1924050"/>
                    <a:gd name="connsiteX10" fmla="*/ 3072493 w 3072493"/>
                    <a:gd name="connsiteY10" fmla="*/ 1651907 h 1924050"/>
                    <a:gd name="connsiteX11" fmla="*/ 2188029 w 3072493"/>
                    <a:gd name="connsiteY11" fmla="*/ 1924050 h 1924050"/>
                    <a:gd name="connsiteX12" fmla="*/ 1466850 w 3072493"/>
                    <a:gd name="connsiteY12" fmla="*/ 1755322 h 1924050"/>
                    <a:gd name="connsiteX13" fmla="*/ 794657 w 3072493"/>
                    <a:gd name="connsiteY13" fmla="*/ 1779814 h 1924050"/>
                    <a:gd name="connsiteX14" fmla="*/ 506186 w 3072493"/>
                    <a:gd name="connsiteY14" fmla="*/ 1488622 h 1924050"/>
                    <a:gd name="connsiteX15" fmla="*/ 0 w 3072493"/>
                    <a:gd name="connsiteY15" fmla="*/ 519793 h 1924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072493" h="1924050">
                      <a:moveTo>
                        <a:pt x="0" y="519793"/>
                      </a:moveTo>
                      <a:lnTo>
                        <a:pt x="440871" y="530679"/>
                      </a:lnTo>
                      <a:lnTo>
                        <a:pt x="1442357" y="1004208"/>
                      </a:lnTo>
                      <a:lnTo>
                        <a:pt x="1279071" y="32657"/>
                      </a:lnTo>
                      <a:lnTo>
                        <a:pt x="1292679" y="0"/>
                      </a:lnTo>
                      <a:lnTo>
                        <a:pt x="1717221" y="312964"/>
                      </a:lnTo>
                      <a:lnTo>
                        <a:pt x="2626179" y="421822"/>
                      </a:lnTo>
                      <a:lnTo>
                        <a:pt x="2645229" y="541564"/>
                      </a:lnTo>
                      <a:lnTo>
                        <a:pt x="2988129" y="813707"/>
                      </a:lnTo>
                      <a:lnTo>
                        <a:pt x="2892879" y="1434193"/>
                      </a:lnTo>
                      <a:lnTo>
                        <a:pt x="3072493" y="1651907"/>
                      </a:lnTo>
                      <a:lnTo>
                        <a:pt x="2188029" y="1924050"/>
                      </a:lnTo>
                      <a:lnTo>
                        <a:pt x="1466850" y="1755322"/>
                      </a:lnTo>
                      <a:lnTo>
                        <a:pt x="794657" y="1779814"/>
                      </a:lnTo>
                      <a:lnTo>
                        <a:pt x="506186" y="1488622"/>
                      </a:lnTo>
                      <a:lnTo>
                        <a:pt x="0" y="519793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FFFF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053875" y="2863380"/>
                  <a:ext cx="15080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600" dirty="0">
                      <a:solidFill>
                        <a:srgbClr val="FFFF00"/>
                      </a:solidFill>
                    </a:rPr>
                    <a:t>Gamkaberg Nature Reserve</a:t>
                  </a:r>
                </a:p>
              </p:txBody>
            </p:sp>
            <p:sp>
              <p:nvSpPr>
                <p:cNvPr id="3095" name="TextBox 3094"/>
                <p:cNvSpPr txBox="1"/>
                <p:nvPr/>
              </p:nvSpPr>
              <p:spPr>
                <a:xfrm>
                  <a:off x="0" y="15007"/>
                  <a:ext cx="9144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2000" b="1" dirty="0"/>
                    <a:t>Schematic Geologic Cross Section GBN-GBS – Gamkaberg Nature Reserve</a:t>
                  </a:r>
                </a:p>
              </p:txBody>
            </p:sp>
            <p:sp>
              <p:nvSpPr>
                <p:cNvPr id="3083" name="Freeform 3082"/>
                <p:cNvSpPr/>
                <p:nvPr/>
              </p:nvSpPr>
              <p:spPr>
                <a:xfrm>
                  <a:off x="521218" y="5205032"/>
                  <a:ext cx="3209352" cy="755046"/>
                </a:xfrm>
                <a:custGeom>
                  <a:avLst/>
                  <a:gdLst>
                    <a:gd name="connsiteX0" fmla="*/ 0 w 3081337"/>
                    <a:gd name="connsiteY0" fmla="*/ 654844 h 719137"/>
                    <a:gd name="connsiteX1" fmla="*/ 0 w 3081337"/>
                    <a:gd name="connsiteY1" fmla="*/ 550069 h 719137"/>
                    <a:gd name="connsiteX2" fmla="*/ 3071812 w 3081337"/>
                    <a:gd name="connsiteY2" fmla="*/ 0 h 719137"/>
                    <a:gd name="connsiteX3" fmla="*/ 3081337 w 3081337"/>
                    <a:gd name="connsiteY3" fmla="*/ 38100 h 719137"/>
                    <a:gd name="connsiteX4" fmla="*/ 1985962 w 3081337"/>
                    <a:gd name="connsiteY4" fmla="*/ 378619 h 719137"/>
                    <a:gd name="connsiteX5" fmla="*/ 1443037 w 3081337"/>
                    <a:gd name="connsiteY5" fmla="*/ 528637 h 719137"/>
                    <a:gd name="connsiteX6" fmla="*/ 878681 w 3081337"/>
                    <a:gd name="connsiteY6" fmla="*/ 678656 h 719137"/>
                    <a:gd name="connsiteX7" fmla="*/ 592931 w 3081337"/>
                    <a:gd name="connsiteY7" fmla="*/ 719137 h 719137"/>
                    <a:gd name="connsiteX8" fmla="*/ 314325 w 3081337"/>
                    <a:gd name="connsiteY8" fmla="*/ 704850 h 719137"/>
                    <a:gd name="connsiteX9" fmla="*/ 0 w 3081337"/>
                    <a:gd name="connsiteY9" fmla="*/ 654844 h 719137"/>
                    <a:gd name="connsiteX0" fmla="*/ 0 w 3081337"/>
                    <a:gd name="connsiteY0" fmla="*/ 654844 h 719137"/>
                    <a:gd name="connsiteX1" fmla="*/ 0 w 3081337"/>
                    <a:gd name="connsiteY1" fmla="*/ 550069 h 719137"/>
                    <a:gd name="connsiteX2" fmla="*/ 1429016 w 3081337"/>
                    <a:gd name="connsiteY2" fmla="*/ 293442 h 719137"/>
                    <a:gd name="connsiteX3" fmla="*/ 3071812 w 3081337"/>
                    <a:gd name="connsiteY3" fmla="*/ 0 h 719137"/>
                    <a:gd name="connsiteX4" fmla="*/ 3081337 w 3081337"/>
                    <a:gd name="connsiteY4" fmla="*/ 38100 h 719137"/>
                    <a:gd name="connsiteX5" fmla="*/ 1985962 w 3081337"/>
                    <a:gd name="connsiteY5" fmla="*/ 378619 h 719137"/>
                    <a:gd name="connsiteX6" fmla="*/ 1443037 w 3081337"/>
                    <a:gd name="connsiteY6" fmla="*/ 528637 h 719137"/>
                    <a:gd name="connsiteX7" fmla="*/ 878681 w 3081337"/>
                    <a:gd name="connsiteY7" fmla="*/ 678656 h 719137"/>
                    <a:gd name="connsiteX8" fmla="*/ 592931 w 3081337"/>
                    <a:gd name="connsiteY8" fmla="*/ 719137 h 719137"/>
                    <a:gd name="connsiteX9" fmla="*/ 314325 w 3081337"/>
                    <a:gd name="connsiteY9" fmla="*/ 704850 h 719137"/>
                    <a:gd name="connsiteX10" fmla="*/ 0 w 3081337"/>
                    <a:gd name="connsiteY10" fmla="*/ 654844 h 719137"/>
                    <a:gd name="connsiteX0" fmla="*/ 0 w 3081337"/>
                    <a:gd name="connsiteY0" fmla="*/ 654844 h 719137"/>
                    <a:gd name="connsiteX1" fmla="*/ 0 w 3081337"/>
                    <a:gd name="connsiteY1" fmla="*/ 550069 h 719137"/>
                    <a:gd name="connsiteX2" fmla="*/ 1429016 w 3081337"/>
                    <a:gd name="connsiteY2" fmla="*/ 293442 h 719137"/>
                    <a:gd name="connsiteX3" fmla="*/ 1440464 w 3081337"/>
                    <a:gd name="connsiteY3" fmla="*/ 247649 h 719137"/>
                    <a:gd name="connsiteX4" fmla="*/ 3071812 w 3081337"/>
                    <a:gd name="connsiteY4" fmla="*/ 0 h 719137"/>
                    <a:gd name="connsiteX5" fmla="*/ 3081337 w 3081337"/>
                    <a:gd name="connsiteY5" fmla="*/ 38100 h 719137"/>
                    <a:gd name="connsiteX6" fmla="*/ 1985962 w 3081337"/>
                    <a:gd name="connsiteY6" fmla="*/ 378619 h 719137"/>
                    <a:gd name="connsiteX7" fmla="*/ 1443037 w 3081337"/>
                    <a:gd name="connsiteY7" fmla="*/ 528637 h 719137"/>
                    <a:gd name="connsiteX8" fmla="*/ 878681 w 3081337"/>
                    <a:gd name="connsiteY8" fmla="*/ 678656 h 719137"/>
                    <a:gd name="connsiteX9" fmla="*/ 592931 w 3081337"/>
                    <a:gd name="connsiteY9" fmla="*/ 719137 h 719137"/>
                    <a:gd name="connsiteX10" fmla="*/ 314325 w 3081337"/>
                    <a:gd name="connsiteY10" fmla="*/ 704850 h 719137"/>
                    <a:gd name="connsiteX11" fmla="*/ 0 w 3081337"/>
                    <a:gd name="connsiteY11" fmla="*/ 654844 h 719137"/>
                    <a:gd name="connsiteX0" fmla="*/ 0 w 3081337"/>
                    <a:gd name="connsiteY0" fmla="*/ 654844 h 719137"/>
                    <a:gd name="connsiteX1" fmla="*/ 0 w 3081337"/>
                    <a:gd name="connsiteY1" fmla="*/ 550069 h 719137"/>
                    <a:gd name="connsiteX2" fmla="*/ 1429016 w 3081337"/>
                    <a:gd name="connsiteY2" fmla="*/ 293442 h 719137"/>
                    <a:gd name="connsiteX3" fmla="*/ 1440464 w 3081337"/>
                    <a:gd name="connsiteY3" fmla="*/ 247649 h 719137"/>
                    <a:gd name="connsiteX4" fmla="*/ 3071812 w 3081337"/>
                    <a:gd name="connsiteY4" fmla="*/ 0 h 719137"/>
                    <a:gd name="connsiteX5" fmla="*/ 3081337 w 3081337"/>
                    <a:gd name="connsiteY5" fmla="*/ 38100 h 719137"/>
                    <a:gd name="connsiteX6" fmla="*/ 1985962 w 3081337"/>
                    <a:gd name="connsiteY6" fmla="*/ 378619 h 719137"/>
                    <a:gd name="connsiteX7" fmla="*/ 1443037 w 3081337"/>
                    <a:gd name="connsiteY7" fmla="*/ 528637 h 719137"/>
                    <a:gd name="connsiteX8" fmla="*/ 878681 w 3081337"/>
                    <a:gd name="connsiteY8" fmla="*/ 678656 h 719137"/>
                    <a:gd name="connsiteX9" fmla="*/ 592931 w 3081337"/>
                    <a:gd name="connsiteY9" fmla="*/ 719137 h 719137"/>
                    <a:gd name="connsiteX10" fmla="*/ 314325 w 3081337"/>
                    <a:gd name="connsiteY10" fmla="*/ 704850 h 719137"/>
                    <a:gd name="connsiteX11" fmla="*/ 0 w 3081337"/>
                    <a:gd name="connsiteY11" fmla="*/ 654844 h 719137"/>
                    <a:gd name="connsiteX0" fmla="*/ 0 w 3081337"/>
                    <a:gd name="connsiteY0" fmla="*/ 654844 h 719137"/>
                    <a:gd name="connsiteX1" fmla="*/ 0 w 3081337"/>
                    <a:gd name="connsiteY1" fmla="*/ 550069 h 719137"/>
                    <a:gd name="connsiteX2" fmla="*/ 1429016 w 3081337"/>
                    <a:gd name="connsiteY2" fmla="*/ 293442 h 719137"/>
                    <a:gd name="connsiteX3" fmla="*/ 3071812 w 3081337"/>
                    <a:gd name="connsiteY3" fmla="*/ 0 h 719137"/>
                    <a:gd name="connsiteX4" fmla="*/ 3081337 w 3081337"/>
                    <a:gd name="connsiteY4" fmla="*/ 38100 h 719137"/>
                    <a:gd name="connsiteX5" fmla="*/ 1985962 w 3081337"/>
                    <a:gd name="connsiteY5" fmla="*/ 378619 h 719137"/>
                    <a:gd name="connsiteX6" fmla="*/ 1443037 w 3081337"/>
                    <a:gd name="connsiteY6" fmla="*/ 528637 h 719137"/>
                    <a:gd name="connsiteX7" fmla="*/ 878681 w 3081337"/>
                    <a:gd name="connsiteY7" fmla="*/ 678656 h 719137"/>
                    <a:gd name="connsiteX8" fmla="*/ 592931 w 3081337"/>
                    <a:gd name="connsiteY8" fmla="*/ 719137 h 719137"/>
                    <a:gd name="connsiteX9" fmla="*/ 314325 w 3081337"/>
                    <a:gd name="connsiteY9" fmla="*/ 704850 h 719137"/>
                    <a:gd name="connsiteX10" fmla="*/ 0 w 3081337"/>
                    <a:gd name="connsiteY10" fmla="*/ 654844 h 719137"/>
                    <a:gd name="connsiteX0" fmla="*/ 0 w 3081337"/>
                    <a:gd name="connsiteY0" fmla="*/ 661713 h 726006"/>
                    <a:gd name="connsiteX1" fmla="*/ 0 w 3081337"/>
                    <a:gd name="connsiteY1" fmla="*/ 556938 h 726006"/>
                    <a:gd name="connsiteX2" fmla="*/ 1429016 w 3081337"/>
                    <a:gd name="connsiteY2" fmla="*/ 300311 h 726006"/>
                    <a:gd name="connsiteX3" fmla="*/ 2948171 w 3081337"/>
                    <a:gd name="connsiteY3" fmla="*/ 0 h 726006"/>
                    <a:gd name="connsiteX4" fmla="*/ 3081337 w 3081337"/>
                    <a:gd name="connsiteY4" fmla="*/ 44969 h 726006"/>
                    <a:gd name="connsiteX5" fmla="*/ 1985962 w 3081337"/>
                    <a:gd name="connsiteY5" fmla="*/ 385488 h 726006"/>
                    <a:gd name="connsiteX6" fmla="*/ 1443037 w 3081337"/>
                    <a:gd name="connsiteY6" fmla="*/ 535506 h 726006"/>
                    <a:gd name="connsiteX7" fmla="*/ 878681 w 3081337"/>
                    <a:gd name="connsiteY7" fmla="*/ 685525 h 726006"/>
                    <a:gd name="connsiteX8" fmla="*/ 592931 w 3081337"/>
                    <a:gd name="connsiteY8" fmla="*/ 726006 h 726006"/>
                    <a:gd name="connsiteX9" fmla="*/ 314325 w 3081337"/>
                    <a:gd name="connsiteY9" fmla="*/ 711719 h 726006"/>
                    <a:gd name="connsiteX10" fmla="*/ 0 w 3081337"/>
                    <a:gd name="connsiteY10" fmla="*/ 661713 h 726006"/>
                    <a:gd name="connsiteX0" fmla="*/ 0 w 3081337"/>
                    <a:gd name="connsiteY0" fmla="*/ 661713 h 726006"/>
                    <a:gd name="connsiteX1" fmla="*/ 0 w 3081337"/>
                    <a:gd name="connsiteY1" fmla="*/ 556938 h 726006"/>
                    <a:gd name="connsiteX2" fmla="*/ 1429016 w 3081337"/>
                    <a:gd name="connsiteY2" fmla="*/ 265965 h 726006"/>
                    <a:gd name="connsiteX3" fmla="*/ 2948171 w 3081337"/>
                    <a:gd name="connsiteY3" fmla="*/ 0 h 726006"/>
                    <a:gd name="connsiteX4" fmla="*/ 3081337 w 3081337"/>
                    <a:gd name="connsiteY4" fmla="*/ 44969 h 726006"/>
                    <a:gd name="connsiteX5" fmla="*/ 1985962 w 3081337"/>
                    <a:gd name="connsiteY5" fmla="*/ 385488 h 726006"/>
                    <a:gd name="connsiteX6" fmla="*/ 1443037 w 3081337"/>
                    <a:gd name="connsiteY6" fmla="*/ 535506 h 726006"/>
                    <a:gd name="connsiteX7" fmla="*/ 878681 w 3081337"/>
                    <a:gd name="connsiteY7" fmla="*/ 685525 h 726006"/>
                    <a:gd name="connsiteX8" fmla="*/ 592931 w 3081337"/>
                    <a:gd name="connsiteY8" fmla="*/ 726006 h 726006"/>
                    <a:gd name="connsiteX9" fmla="*/ 314325 w 3081337"/>
                    <a:gd name="connsiteY9" fmla="*/ 711719 h 726006"/>
                    <a:gd name="connsiteX10" fmla="*/ 0 w 3081337"/>
                    <a:gd name="connsiteY10" fmla="*/ 661713 h 726006"/>
                    <a:gd name="connsiteX0" fmla="*/ 0 w 3085916"/>
                    <a:gd name="connsiteY0" fmla="*/ 661713 h 726006"/>
                    <a:gd name="connsiteX1" fmla="*/ 0 w 3085916"/>
                    <a:gd name="connsiteY1" fmla="*/ 556938 h 726006"/>
                    <a:gd name="connsiteX2" fmla="*/ 1429016 w 3085916"/>
                    <a:gd name="connsiteY2" fmla="*/ 265965 h 726006"/>
                    <a:gd name="connsiteX3" fmla="*/ 2948171 w 3085916"/>
                    <a:gd name="connsiteY3" fmla="*/ 0 h 726006"/>
                    <a:gd name="connsiteX4" fmla="*/ 3085916 w 3085916"/>
                    <a:gd name="connsiteY4" fmla="*/ 19783 h 726006"/>
                    <a:gd name="connsiteX5" fmla="*/ 1985962 w 3085916"/>
                    <a:gd name="connsiteY5" fmla="*/ 385488 h 726006"/>
                    <a:gd name="connsiteX6" fmla="*/ 1443037 w 3085916"/>
                    <a:gd name="connsiteY6" fmla="*/ 535506 h 726006"/>
                    <a:gd name="connsiteX7" fmla="*/ 878681 w 3085916"/>
                    <a:gd name="connsiteY7" fmla="*/ 685525 h 726006"/>
                    <a:gd name="connsiteX8" fmla="*/ 592931 w 3085916"/>
                    <a:gd name="connsiteY8" fmla="*/ 726006 h 726006"/>
                    <a:gd name="connsiteX9" fmla="*/ 314325 w 3085916"/>
                    <a:gd name="connsiteY9" fmla="*/ 711719 h 726006"/>
                    <a:gd name="connsiteX10" fmla="*/ 0 w 3085916"/>
                    <a:gd name="connsiteY10" fmla="*/ 661713 h 726006"/>
                    <a:gd name="connsiteX0" fmla="*/ 0 w 3085916"/>
                    <a:gd name="connsiteY0" fmla="*/ 661713 h 726006"/>
                    <a:gd name="connsiteX1" fmla="*/ 0 w 3085916"/>
                    <a:gd name="connsiteY1" fmla="*/ 556938 h 726006"/>
                    <a:gd name="connsiteX2" fmla="*/ 1429016 w 3085916"/>
                    <a:gd name="connsiteY2" fmla="*/ 265965 h 726006"/>
                    <a:gd name="connsiteX3" fmla="*/ 2948171 w 3085916"/>
                    <a:gd name="connsiteY3" fmla="*/ 0 h 726006"/>
                    <a:gd name="connsiteX4" fmla="*/ 3085916 w 3085916"/>
                    <a:gd name="connsiteY4" fmla="*/ 19783 h 726006"/>
                    <a:gd name="connsiteX5" fmla="*/ 2761600 w 3085916"/>
                    <a:gd name="connsiteY5" fmla="*/ 126297 h 726006"/>
                    <a:gd name="connsiteX6" fmla="*/ 1985962 w 3085916"/>
                    <a:gd name="connsiteY6" fmla="*/ 385488 h 726006"/>
                    <a:gd name="connsiteX7" fmla="*/ 1443037 w 3085916"/>
                    <a:gd name="connsiteY7" fmla="*/ 535506 h 726006"/>
                    <a:gd name="connsiteX8" fmla="*/ 878681 w 3085916"/>
                    <a:gd name="connsiteY8" fmla="*/ 685525 h 726006"/>
                    <a:gd name="connsiteX9" fmla="*/ 592931 w 3085916"/>
                    <a:gd name="connsiteY9" fmla="*/ 726006 h 726006"/>
                    <a:gd name="connsiteX10" fmla="*/ 314325 w 3085916"/>
                    <a:gd name="connsiteY10" fmla="*/ 711719 h 726006"/>
                    <a:gd name="connsiteX11" fmla="*/ 0 w 3085916"/>
                    <a:gd name="connsiteY11" fmla="*/ 661713 h 726006"/>
                    <a:gd name="connsiteX0" fmla="*/ 0 w 3085916"/>
                    <a:gd name="connsiteY0" fmla="*/ 661713 h 726006"/>
                    <a:gd name="connsiteX1" fmla="*/ 0 w 3085916"/>
                    <a:gd name="connsiteY1" fmla="*/ 556938 h 726006"/>
                    <a:gd name="connsiteX2" fmla="*/ 1429016 w 3085916"/>
                    <a:gd name="connsiteY2" fmla="*/ 265965 h 726006"/>
                    <a:gd name="connsiteX3" fmla="*/ 2948171 w 3085916"/>
                    <a:gd name="connsiteY3" fmla="*/ 0 h 726006"/>
                    <a:gd name="connsiteX4" fmla="*/ 3085916 w 3085916"/>
                    <a:gd name="connsiteY4" fmla="*/ 19783 h 726006"/>
                    <a:gd name="connsiteX5" fmla="*/ 2782208 w 3085916"/>
                    <a:gd name="connsiteY5" fmla="*/ 151483 h 726006"/>
                    <a:gd name="connsiteX6" fmla="*/ 1985962 w 3085916"/>
                    <a:gd name="connsiteY6" fmla="*/ 385488 h 726006"/>
                    <a:gd name="connsiteX7" fmla="*/ 1443037 w 3085916"/>
                    <a:gd name="connsiteY7" fmla="*/ 535506 h 726006"/>
                    <a:gd name="connsiteX8" fmla="*/ 878681 w 3085916"/>
                    <a:gd name="connsiteY8" fmla="*/ 685525 h 726006"/>
                    <a:gd name="connsiteX9" fmla="*/ 592931 w 3085916"/>
                    <a:gd name="connsiteY9" fmla="*/ 726006 h 726006"/>
                    <a:gd name="connsiteX10" fmla="*/ 314325 w 3085916"/>
                    <a:gd name="connsiteY10" fmla="*/ 711719 h 726006"/>
                    <a:gd name="connsiteX11" fmla="*/ 0 w 3085916"/>
                    <a:gd name="connsiteY11" fmla="*/ 661713 h 726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085916" h="726006">
                      <a:moveTo>
                        <a:pt x="0" y="661713"/>
                      </a:moveTo>
                      <a:lnTo>
                        <a:pt x="0" y="556938"/>
                      </a:lnTo>
                      <a:lnTo>
                        <a:pt x="1429016" y="265965"/>
                      </a:lnTo>
                      <a:lnTo>
                        <a:pt x="2948171" y="0"/>
                      </a:lnTo>
                      <a:lnTo>
                        <a:pt x="3085916" y="19783"/>
                      </a:lnTo>
                      <a:lnTo>
                        <a:pt x="2782208" y="151483"/>
                      </a:lnTo>
                      <a:lnTo>
                        <a:pt x="1985962" y="385488"/>
                      </a:lnTo>
                      <a:lnTo>
                        <a:pt x="1443037" y="535506"/>
                      </a:lnTo>
                      <a:lnTo>
                        <a:pt x="878681" y="685525"/>
                      </a:lnTo>
                      <a:lnTo>
                        <a:pt x="592931" y="726006"/>
                      </a:lnTo>
                      <a:lnTo>
                        <a:pt x="314325" y="711719"/>
                      </a:lnTo>
                      <a:lnTo>
                        <a:pt x="0" y="661713"/>
                      </a:lnTo>
                      <a:close/>
                    </a:path>
                  </a:pathLst>
                </a:custGeom>
                <a:solidFill>
                  <a:srgbClr val="A2B5A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82" name="Freeform 3081"/>
                <p:cNvSpPr/>
                <p:nvPr/>
              </p:nvSpPr>
              <p:spPr>
                <a:xfrm>
                  <a:off x="523694" y="5182458"/>
                  <a:ext cx="3501770" cy="846962"/>
                </a:xfrm>
                <a:custGeom>
                  <a:avLst/>
                  <a:gdLst>
                    <a:gd name="connsiteX0" fmla="*/ 0 w 3367087"/>
                    <a:gd name="connsiteY0" fmla="*/ 650081 h 814387"/>
                    <a:gd name="connsiteX1" fmla="*/ 0 w 3367087"/>
                    <a:gd name="connsiteY1" fmla="*/ 773906 h 814387"/>
                    <a:gd name="connsiteX2" fmla="*/ 426244 w 3367087"/>
                    <a:gd name="connsiteY2" fmla="*/ 814387 h 814387"/>
                    <a:gd name="connsiteX3" fmla="*/ 681037 w 3367087"/>
                    <a:gd name="connsiteY3" fmla="*/ 812006 h 814387"/>
                    <a:gd name="connsiteX4" fmla="*/ 1033462 w 3367087"/>
                    <a:gd name="connsiteY4" fmla="*/ 752475 h 814387"/>
                    <a:gd name="connsiteX5" fmla="*/ 1540669 w 3367087"/>
                    <a:gd name="connsiteY5" fmla="*/ 590550 h 814387"/>
                    <a:gd name="connsiteX6" fmla="*/ 2107406 w 3367087"/>
                    <a:gd name="connsiteY6" fmla="*/ 447675 h 814387"/>
                    <a:gd name="connsiteX7" fmla="*/ 2855119 w 3367087"/>
                    <a:gd name="connsiteY7" fmla="*/ 226219 h 814387"/>
                    <a:gd name="connsiteX8" fmla="*/ 3183731 w 3367087"/>
                    <a:gd name="connsiteY8" fmla="*/ 104775 h 814387"/>
                    <a:gd name="connsiteX9" fmla="*/ 3367087 w 3367087"/>
                    <a:gd name="connsiteY9" fmla="*/ 0 h 814387"/>
                    <a:gd name="connsiteX10" fmla="*/ 3069431 w 3367087"/>
                    <a:gd name="connsiteY10" fmla="*/ 45244 h 814387"/>
                    <a:gd name="connsiteX11" fmla="*/ 2869406 w 3367087"/>
                    <a:gd name="connsiteY11" fmla="*/ 123825 h 814387"/>
                    <a:gd name="connsiteX12" fmla="*/ 2562225 w 3367087"/>
                    <a:gd name="connsiteY12" fmla="*/ 216694 h 814387"/>
                    <a:gd name="connsiteX13" fmla="*/ 2140744 w 3367087"/>
                    <a:gd name="connsiteY13" fmla="*/ 326231 h 814387"/>
                    <a:gd name="connsiteX14" fmla="*/ 1833562 w 3367087"/>
                    <a:gd name="connsiteY14" fmla="*/ 411956 h 814387"/>
                    <a:gd name="connsiteX15" fmla="*/ 1454944 w 3367087"/>
                    <a:gd name="connsiteY15" fmla="*/ 500062 h 814387"/>
                    <a:gd name="connsiteX16" fmla="*/ 1262062 w 3367087"/>
                    <a:gd name="connsiteY16" fmla="*/ 569119 h 814387"/>
                    <a:gd name="connsiteX17" fmla="*/ 981075 w 3367087"/>
                    <a:gd name="connsiteY17" fmla="*/ 654844 h 814387"/>
                    <a:gd name="connsiteX18" fmla="*/ 719137 w 3367087"/>
                    <a:gd name="connsiteY18" fmla="*/ 700087 h 814387"/>
                    <a:gd name="connsiteX19" fmla="*/ 454819 w 3367087"/>
                    <a:gd name="connsiteY19" fmla="*/ 707231 h 814387"/>
                    <a:gd name="connsiteX20" fmla="*/ 154781 w 3367087"/>
                    <a:gd name="connsiteY20" fmla="*/ 685800 h 814387"/>
                    <a:gd name="connsiteX21" fmla="*/ 0 w 3367087"/>
                    <a:gd name="connsiteY21" fmla="*/ 650081 h 814387"/>
                    <a:gd name="connsiteX0" fmla="*/ 0 w 3367087"/>
                    <a:gd name="connsiteY0" fmla="*/ 650081 h 814387"/>
                    <a:gd name="connsiteX1" fmla="*/ 0 w 3367087"/>
                    <a:gd name="connsiteY1" fmla="*/ 773906 h 814387"/>
                    <a:gd name="connsiteX2" fmla="*/ 426244 w 3367087"/>
                    <a:gd name="connsiteY2" fmla="*/ 814387 h 814387"/>
                    <a:gd name="connsiteX3" fmla="*/ 681037 w 3367087"/>
                    <a:gd name="connsiteY3" fmla="*/ 812006 h 814387"/>
                    <a:gd name="connsiteX4" fmla="*/ 1033462 w 3367087"/>
                    <a:gd name="connsiteY4" fmla="*/ 752475 h 814387"/>
                    <a:gd name="connsiteX5" fmla="*/ 1540669 w 3367087"/>
                    <a:gd name="connsiteY5" fmla="*/ 590550 h 814387"/>
                    <a:gd name="connsiteX6" fmla="*/ 2107406 w 3367087"/>
                    <a:gd name="connsiteY6" fmla="*/ 447675 h 814387"/>
                    <a:gd name="connsiteX7" fmla="*/ 2855119 w 3367087"/>
                    <a:gd name="connsiteY7" fmla="*/ 226219 h 814387"/>
                    <a:gd name="connsiteX8" fmla="*/ 3183731 w 3367087"/>
                    <a:gd name="connsiteY8" fmla="*/ 104775 h 814387"/>
                    <a:gd name="connsiteX9" fmla="*/ 3367087 w 3367087"/>
                    <a:gd name="connsiteY9" fmla="*/ 0 h 814387"/>
                    <a:gd name="connsiteX10" fmla="*/ 3069431 w 3367087"/>
                    <a:gd name="connsiteY10" fmla="*/ 45244 h 814387"/>
                    <a:gd name="connsiteX11" fmla="*/ 2860248 w 3367087"/>
                    <a:gd name="connsiteY11" fmla="*/ 103218 h 814387"/>
                    <a:gd name="connsiteX12" fmla="*/ 2562225 w 3367087"/>
                    <a:gd name="connsiteY12" fmla="*/ 216694 h 814387"/>
                    <a:gd name="connsiteX13" fmla="*/ 2140744 w 3367087"/>
                    <a:gd name="connsiteY13" fmla="*/ 326231 h 814387"/>
                    <a:gd name="connsiteX14" fmla="*/ 1833562 w 3367087"/>
                    <a:gd name="connsiteY14" fmla="*/ 411956 h 814387"/>
                    <a:gd name="connsiteX15" fmla="*/ 1454944 w 3367087"/>
                    <a:gd name="connsiteY15" fmla="*/ 500062 h 814387"/>
                    <a:gd name="connsiteX16" fmla="*/ 1262062 w 3367087"/>
                    <a:gd name="connsiteY16" fmla="*/ 569119 h 814387"/>
                    <a:gd name="connsiteX17" fmla="*/ 981075 w 3367087"/>
                    <a:gd name="connsiteY17" fmla="*/ 654844 h 814387"/>
                    <a:gd name="connsiteX18" fmla="*/ 719137 w 3367087"/>
                    <a:gd name="connsiteY18" fmla="*/ 700087 h 814387"/>
                    <a:gd name="connsiteX19" fmla="*/ 454819 w 3367087"/>
                    <a:gd name="connsiteY19" fmla="*/ 707231 h 814387"/>
                    <a:gd name="connsiteX20" fmla="*/ 154781 w 3367087"/>
                    <a:gd name="connsiteY20" fmla="*/ 685800 h 814387"/>
                    <a:gd name="connsiteX21" fmla="*/ 0 w 3367087"/>
                    <a:gd name="connsiteY21" fmla="*/ 650081 h 814387"/>
                    <a:gd name="connsiteX0" fmla="*/ 0 w 3367087"/>
                    <a:gd name="connsiteY0" fmla="*/ 650081 h 814387"/>
                    <a:gd name="connsiteX1" fmla="*/ 0 w 3367087"/>
                    <a:gd name="connsiteY1" fmla="*/ 773906 h 814387"/>
                    <a:gd name="connsiteX2" fmla="*/ 426244 w 3367087"/>
                    <a:gd name="connsiteY2" fmla="*/ 814387 h 814387"/>
                    <a:gd name="connsiteX3" fmla="*/ 681037 w 3367087"/>
                    <a:gd name="connsiteY3" fmla="*/ 812006 h 814387"/>
                    <a:gd name="connsiteX4" fmla="*/ 1033462 w 3367087"/>
                    <a:gd name="connsiteY4" fmla="*/ 752475 h 814387"/>
                    <a:gd name="connsiteX5" fmla="*/ 1540669 w 3367087"/>
                    <a:gd name="connsiteY5" fmla="*/ 590550 h 814387"/>
                    <a:gd name="connsiteX6" fmla="*/ 2107406 w 3367087"/>
                    <a:gd name="connsiteY6" fmla="*/ 447675 h 814387"/>
                    <a:gd name="connsiteX7" fmla="*/ 2855119 w 3367087"/>
                    <a:gd name="connsiteY7" fmla="*/ 226219 h 814387"/>
                    <a:gd name="connsiteX8" fmla="*/ 3183731 w 3367087"/>
                    <a:gd name="connsiteY8" fmla="*/ 104775 h 814387"/>
                    <a:gd name="connsiteX9" fmla="*/ 3367087 w 3367087"/>
                    <a:gd name="connsiteY9" fmla="*/ 0 h 814387"/>
                    <a:gd name="connsiteX10" fmla="*/ 3069431 w 3367087"/>
                    <a:gd name="connsiteY10" fmla="*/ 45244 h 814387"/>
                    <a:gd name="connsiteX11" fmla="*/ 2873986 w 3367087"/>
                    <a:gd name="connsiteY11" fmla="*/ 119245 h 814387"/>
                    <a:gd name="connsiteX12" fmla="*/ 2562225 w 3367087"/>
                    <a:gd name="connsiteY12" fmla="*/ 216694 h 814387"/>
                    <a:gd name="connsiteX13" fmla="*/ 2140744 w 3367087"/>
                    <a:gd name="connsiteY13" fmla="*/ 326231 h 814387"/>
                    <a:gd name="connsiteX14" fmla="*/ 1833562 w 3367087"/>
                    <a:gd name="connsiteY14" fmla="*/ 411956 h 814387"/>
                    <a:gd name="connsiteX15" fmla="*/ 1454944 w 3367087"/>
                    <a:gd name="connsiteY15" fmla="*/ 500062 h 814387"/>
                    <a:gd name="connsiteX16" fmla="*/ 1262062 w 3367087"/>
                    <a:gd name="connsiteY16" fmla="*/ 569119 h 814387"/>
                    <a:gd name="connsiteX17" fmla="*/ 981075 w 3367087"/>
                    <a:gd name="connsiteY17" fmla="*/ 654844 h 814387"/>
                    <a:gd name="connsiteX18" fmla="*/ 719137 w 3367087"/>
                    <a:gd name="connsiteY18" fmla="*/ 700087 h 814387"/>
                    <a:gd name="connsiteX19" fmla="*/ 454819 w 3367087"/>
                    <a:gd name="connsiteY19" fmla="*/ 707231 h 814387"/>
                    <a:gd name="connsiteX20" fmla="*/ 154781 w 3367087"/>
                    <a:gd name="connsiteY20" fmla="*/ 685800 h 814387"/>
                    <a:gd name="connsiteX21" fmla="*/ 0 w 3367087"/>
                    <a:gd name="connsiteY21" fmla="*/ 650081 h 81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67087" h="814387">
                      <a:moveTo>
                        <a:pt x="0" y="650081"/>
                      </a:moveTo>
                      <a:lnTo>
                        <a:pt x="0" y="773906"/>
                      </a:lnTo>
                      <a:lnTo>
                        <a:pt x="426244" y="814387"/>
                      </a:lnTo>
                      <a:lnTo>
                        <a:pt x="681037" y="812006"/>
                      </a:lnTo>
                      <a:lnTo>
                        <a:pt x="1033462" y="752475"/>
                      </a:lnTo>
                      <a:lnTo>
                        <a:pt x="1540669" y="590550"/>
                      </a:lnTo>
                      <a:lnTo>
                        <a:pt x="2107406" y="447675"/>
                      </a:lnTo>
                      <a:lnTo>
                        <a:pt x="2855119" y="226219"/>
                      </a:lnTo>
                      <a:lnTo>
                        <a:pt x="3183731" y="104775"/>
                      </a:lnTo>
                      <a:lnTo>
                        <a:pt x="3367087" y="0"/>
                      </a:lnTo>
                      <a:lnTo>
                        <a:pt x="3069431" y="45244"/>
                      </a:lnTo>
                      <a:lnTo>
                        <a:pt x="2873986" y="119245"/>
                      </a:lnTo>
                      <a:lnTo>
                        <a:pt x="2562225" y="216694"/>
                      </a:lnTo>
                      <a:lnTo>
                        <a:pt x="2140744" y="326231"/>
                      </a:lnTo>
                      <a:lnTo>
                        <a:pt x="1833562" y="411956"/>
                      </a:lnTo>
                      <a:lnTo>
                        <a:pt x="1454944" y="500062"/>
                      </a:lnTo>
                      <a:lnTo>
                        <a:pt x="1262062" y="569119"/>
                      </a:lnTo>
                      <a:lnTo>
                        <a:pt x="981075" y="654844"/>
                      </a:lnTo>
                      <a:lnTo>
                        <a:pt x="719137" y="700087"/>
                      </a:lnTo>
                      <a:lnTo>
                        <a:pt x="454819" y="707231"/>
                      </a:lnTo>
                      <a:lnTo>
                        <a:pt x="154781" y="685800"/>
                      </a:lnTo>
                      <a:lnTo>
                        <a:pt x="0" y="650081"/>
                      </a:lnTo>
                      <a:close/>
                    </a:path>
                  </a:pathLst>
                </a:custGeom>
                <a:solidFill>
                  <a:srgbClr val="99C8B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81" name="Freeform 3080"/>
                <p:cNvSpPr/>
                <p:nvPr/>
              </p:nvSpPr>
              <p:spPr>
                <a:xfrm>
                  <a:off x="518740" y="5157693"/>
                  <a:ext cx="3657790" cy="960882"/>
                </a:xfrm>
                <a:custGeom>
                  <a:avLst/>
                  <a:gdLst>
                    <a:gd name="connsiteX0" fmla="*/ 3517107 w 3517107"/>
                    <a:gd name="connsiteY0" fmla="*/ 0 h 923925"/>
                    <a:gd name="connsiteX1" fmla="*/ 3240882 w 3517107"/>
                    <a:gd name="connsiteY1" fmla="*/ 166688 h 923925"/>
                    <a:gd name="connsiteX2" fmla="*/ 2705100 w 3517107"/>
                    <a:gd name="connsiteY2" fmla="*/ 366713 h 923925"/>
                    <a:gd name="connsiteX3" fmla="*/ 2112169 w 3517107"/>
                    <a:gd name="connsiteY3" fmla="*/ 547688 h 923925"/>
                    <a:gd name="connsiteX4" fmla="*/ 1485900 w 3517107"/>
                    <a:gd name="connsiteY4" fmla="*/ 690563 h 923925"/>
                    <a:gd name="connsiteX5" fmla="*/ 945357 w 3517107"/>
                    <a:gd name="connsiteY5" fmla="*/ 869157 h 923925"/>
                    <a:gd name="connsiteX6" fmla="*/ 635794 w 3517107"/>
                    <a:gd name="connsiteY6" fmla="*/ 923925 h 923925"/>
                    <a:gd name="connsiteX7" fmla="*/ 252413 w 3517107"/>
                    <a:gd name="connsiteY7" fmla="*/ 897732 h 923925"/>
                    <a:gd name="connsiteX8" fmla="*/ 0 w 3517107"/>
                    <a:gd name="connsiteY8" fmla="*/ 866775 h 923925"/>
                    <a:gd name="connsiteX9" fmla="*/ 2382 w 3517107"/>
                    <a:gd name="connsiteY9" fmla="*/ 754857 h 923925"/>
                    <a:gd name="connsiteX10" fmla="*/ 316707 w 3517107"/>
                    <a:gd name="connsiteY10" fmla="*/ 792957 h 923925"/>
                    <a:gd name="connsiteX11" fmla="*/ 507207 w 3517107"/>
                    <a:gd name="connsiteY11" fmla="*/ 802482 h 923925"/>
                    <a:gd name="connsiteX12" fmla="*/ 702469 w 3517107"/>
                    <a:gd name="connsiteY12" fmla="*/ 800100 h 923925"/>
                    <a:gd name="connsiteX13" fmla="*/ 902494 w 3517107"/>
                    <a:gd name="connsiteY13" fmla="*/ 766763 h 923925"/>
                    <a:gd name="connsiteX14" fmla="*/ 1126332 w 3517107"/>
                    <a:gd name="connsiteY14" fmla="*/ 707232 h 923925"/>
                    <a:gd name="connsiteX15" fmla="*/ 1376363 w 3517107"/>
                    <a:gd name="connsiteY15" fmla="*/ 626269 h 923925"/>
                    <a:gd name="connsiteX16" fmla="*/ 1766888 w 3517107"/>
                    <a:gd name="connsiteY16" fmla="*/ 523875 h 923925"/>
                    <a:gd name="connsiteX17" fmla="*/ 2024063 w 3517107"/>
                    <a:gd name="connsiteY17" fmla="*/ 459582 h 923925"/>
                    <a:gd name="connsiteX18" fmla="*/ 2347913 w 3517107"/>
                    <a:gd name="connsiteY18" fmla="*/ 366713 h 923925"/>
                    <a:gd name="connsiteX19" fmla="*/ 2645569 w 3517107"/>
                    <a:gd name="connsiteY19" fmla="*/ 283369 h 923925"/>
                    <a:gd name="connsiteX20" fmla="*/ 3019425 w 3517107"/>
                    <a:gd name="connsiteY20" fmla="*/ 157163 h 923925"/>
                    <a:gd name="connsiteX21" fmla="*/ 3212307 w 3517107"/>
                    <a:gd name="connsiteY21" fmla="*/ 78582 h 923925"/>
                    <a:gd name="connsiteX22" fmla="*/ 3309938 w 3517107"/>
                    <a:gd name="connsiteY22" fmla="*/ 33338 h 923925"/>
                    <a:gd name="connsiteX23" fmla="*/ 3517107 w 3517107"/>
                    <a:gd name="connsiteY23" fmla="*/ 0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517107" h="923925">
                      <a:moveTo>
                        <a:pt x="3517107" y="0"/>
                      </a:moveTo>
                      <a:lnTo>
                        <a:pt x="3240882" y="166688"/>
                      </a:lnTo>
                      <a:lnTo>
                        <a:pt x="2705100" y="366713"/>
                      </a:lnTo>
                      <a:lnTo>
                        <a:pt x="2112169" y="547688"/>
                      </a:lnTo>
                      <a:lnTo>
                        <a:pt x="1485900" y="690563"/>
                      </a:lnTo>
                      <a:lnTo>
                        <a:pt x="945357" y="869157"/>
                      </a:lnTo>
                      <a:lnTo>
                        <a:pt x="635794" y="923925"/>
                      </a:lnTo>
                      <a:lnTo>
                        <a:pt x="252413" y="897732"/>
                      </a:lnTo>
                      <a:lnTo>
                        <a:pt x="0" y="866775"/>
                      </a:lnTo>
                      <a:lnTo>
                        <a:pt x="2382" y="754857"/>
                      </a:lnTo>
                      <a:lnTo>
                        <a:pt x="316707" y="792957"/>
                      </a:lnTo>
                      <a:lnTo>
                        <a:pt x="507207" y="802482"/>
                      </a:lnTo>
                      <a:lnTo>
                        <a:pt x="702469" y="800100"/>
                      </a:lnTo>
                      <a:lnTo>
                        <a:pt x="902494" y="766763"/>
                      </a:lnTo>
                      <a:lnTo>
                        <a:pt x="1126332" y="707232"/>
                      </a:lnTo>
                      <a:lnTo>
                        <a:pt x="1376363" y="626269"/>
                      </a:lnTo>
                      <a:lnTo>
                        <a:pt x="1766888" y="523875"/>
                      </a:lnTo>
                      <a:lnTo>
                        <a:pt x="2024063" y="459582"/>
                      </a:lnTo>
                      <a:lnTo>
                        <a:pt x="2347913" y="366713"/>
                      </a:lnTo>
                      <a:lnTo>
                        <a:pt x="2645569" y="283369"/>
                      </a:lnTo>
                      <a:lnTo>
                        <a:pt x="3019425" y="157163"/>
                      </a:lnTo>
                      <a:lnTo>
                        <a:pt x="3212307" y="78582"/>
                      </a:lnTo>
                      <a:lnTo>
                        <a:pt x="3309938" y="33338"/>
                      </a:lnTo>
                      <a:lnTo>
                        <a:pt x="3517107" y="0"/>
                      </a:lnTo>
                      <a:close/>
                    </a:path>
                  </a:pathLst>
                </a:custGeom>
                <a:solidFill>
                  <a:srgbClr val="7BCAB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79" name="Freeform 3078"/>
                <p:cNvSpPr/>
                <p:nvPr/>
              </p:nvSpPr>
              <p:spPr>
                <a:xfrm>
                  <a:off x="518740" y="5145311"/>
                  <a:ext cx="3741991" cy="1047560"/>
                </a:xfrm>
                <a:custGeom>
                  <a:avLst/>
                  <a:gdLst>
                    <a:gd name="connsiteX0" fmla="*/ 3598069 w 3598069"/>
                    <a:gd name="connsiteY0" fmla="*/ 0 h 1007269"/>
                    <a:gd name="connsiteX1" fmla="*/ 3481388 w 3598069"/>
                    <a:gd name="connsiteY1" fmla="*/ 21431 h 1007269"/>
                    <a:gd name="connsiteX2" fmla="*/ 3340894 w 3598069"/>
                    <a:gd name="connsiteY2" fmla="*/ 95250 h 1007269"/>
                    <a:gd name="connsiteX3" fmla="*/ 3121819 w 3598069"/>
                    <a:gd name="connsiteY3" fmla="*/ 197644 h 1007269"/>
                    <a:gd name="connsiteX4" fmla="*/ 2909888 w 3598069"/>
                    <a:gd name="connsiteY4" fmla="*/ 271463 h 1007269"/>
                    <a:gd name="connsiteX5" fmla="*/ 2700338 w 3598069"/>
                    <a:gd name="connsiteY5" fmla="*/ 350044 h 1007269"/>
                    <a:gd name="connsiteX6" fmla="*/ 2443163 w 3598069"/>
                    <a:gd name="connsiteY6" fmla="*/ 423863 h 1007269"/>
                    <a:gd name="connsiteX7" fmla="*/ 2209800 w 3598069"/>
                    <a:gd name="connsiteY7" fmla="*/ 485775 h 1007269"/>
                    <a:gd name="connsiteX8" fmla="*/ 1943100 w 3598069"/>
                    <a:gd name="connsiteY8" fmla="*/ 552450 h 1007269"/>
                    <a:gd name="connsiteX9" fmla="*/ 1714500 w 3598069"/>
                    <a:gd name="connsiteY9" fmla="*/ 614363 h 1007269"/>
                    <a:gd name="connsiteX10" fmla="*/ 1473994 w 3598069"/>
                    <a:gd name="connsiteY10" fmla="*/ 673894 h 1007269"/>
                    <a:gd name="connsiteX11" fmla="*/ 1312069 w 3598069"/>
                    <a:gd name="connsiteY11" fmla="*/ 723900 h 1007269"/>
                    <a:gd name="connsiteX12" fmla="*/ 1150144 w 3598069"/>
                    <a:gd name="connsiteY12" fmla="*/ 785813 h 1007269"/>
                    <a:gd name="connsiteX13" fmla="*/ 959644 w 3598069"/>
                    <a:gd name="connsiteY13" fmla="*/ 842963 h 1007269"/>
                    <a:gd name="connsiteX14" fmla="*/ 802482 w 3598069"/>
                    <a:gd name="connsiteY14" fmla="*/ 876300 h 1007269"/>
                    <a:gd name="connsiteX15" fmla="*/ 623888 w 3598069"/>
                    <a:gd name="connsiteY15" fmla="*/ 888206 h 1007269"/>
                    <a:gd name="connsiteX16" fmla="*/ 469107 w 3598069"/>
                    <a:gd name="connsiteY16" fmla="*/ 890588 h 1007269"/>
                    <a:gd name="connsiteX17" fmla="*/ 352425 w 3598069"/>
                    <a:gd name="connsiteY17" fmla="*/ 881063 h 1007269"/>
                    <a:gd name="connsiteX18" fmla="*/ 169069 w 3598069"/>
                    <a:gd name="connsiteY18" fmla="*/ 864394 h 1007269"/>
                    <a:gd name="connsiteX19" fmla="*/ 71438 w 3598069"/>
                    <a:gd name="connsiteY19" fmla="*/ 852488 h 1007269"/>
                    <a:gd name="connsiteX20" fmla="*/ 0 w 3598069"/>
                    <a:gd name="connsiteY20" fmla="*/ 835819 h 1007269"/>
                    <a:gd name="connsiteX21" fmla="*/ 4763 w 3598069"/>
                    <a:gd name="connsiteY21" fmla="*/ 954881 h 1007269"/>
                    <a:gd name="connsiteX22" fmla="*/ 204788 w 3598069"/>
                    <a:gd name="connsiteY22" fmla="*/ 995363 h 1007269"/>
                    <a:gd name="connsiteX23" fmla="*/ 538163 w 3598069"/>
                    <a:gd name="connsiteY23" fmla="*/ 1007269 h 1007269"/>
                    <a:gd name="connsiteX24" fmla="*/ 781050 w 3598069"/>
                    <a:gd name="connsiteY24" fmla="*/ 992981 h 1007269"/>
                    <a:gd name="connsiteX25" fmla="*/ 1092994 w 3598069"/>
                    <a:gd name="connsiteY25" fmla="*/ 916781 h 1007269"/>
                    <a:gd name="connsiteX26" fmla="*/ 1393032 w 3598069"/>
                    <a:gd name="connsiteY26" fmla="*/ 812006 h 1007269"/>
                    <a:gd name="connsiteX27" fmla="*/ 1938338 w 3598069"/>
                    <a:gd name="connsiteY27" fmla="*/ 666750 h 1007269"/>
                    <a:gd name="connsiteX28" fmla="*/ 2336007 w 3598069"/>
                    <a:gd name="connsiteY28" fmla="*/ 578644 h 1007269"/>
                    <a:gd name="connsiteX29" fmla="*/ 2674144 w 3598069"/>
                    <a:gd name="connsiteY29" fmla="*/ 464344 h 1007269"/>
                    <a:gd name="connsiteX30" fmla="*/ 3159919 w 3598069"/>
                    <a:gd name="connsiteY30" fmla="*/ 300038 h 1007269"/>
                    <a:gd name="connsiteX31" fmla="*/ 3440907 w 3598069"/>
                    <a:gd name="connsiteY31" fmla="*/ 164306 h 1007269"/>
                    <a:gd name="connsiteX32" fmla="*/ 3562350 w 3598069"/>
                    <a:gd name="connsiteY32" fmla="*/ 80963 h 1007269"/>
                    <a:gd name="connsiteX33" fmla="*/ 3598069 w 3598069"/>
                    <a:gd name="connsiteY33" fmla="*/ 0 h 100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598069" h="1007269">
                      <a:moveTo>
                        <a:pt x="3598069" y="0"/>
                      </a:moveTo>
                      <a:lnTo>
                        <a:pt x="3481388" y="21431"/>
                      </a:lnTo>
                      <a:lnTo>
                        <a:pt x="3340894" y="95250"/>
                      </a:lnTo>
                      <a:lnTo>
                        <a:pt x="3121819" y="197644"/>
                      </a:lnTo>
                      <a:lnTo>
                        <a:pt x="2909888" y="271463"/>
                      </a:lnTo>
                      <a:lnTo>
                        <a:pt x="2700338" y="350044"/>
                      </a:lnTo>
                      <a:lnTo>
                        <a:pt x="2443163" y="423863"/>
                      </a:lnTo>
                      <a:lnTo>
                        <a:pt x="2209800" y="485775"/>
                      </a:lnTo>
                      <a:lnTo>
                        <a:pt x="1943100" y="552450"/>
                      </a:lnTo>
                      <a:lnTo>
                        <a:pt x="1714500" y="614363"/>
                      </a:lnTo>
                      <a:lnTo>
                        <a:pt x="1473994" y="673894"/>
                      </a:lnTo>
                      <a:lnTo>
                        <a:pt x="1312069" y="723900"/>
                      </a:lnTo>
                      <a:lnTo>
                        <a:pt x="1150144" y="785813"/>
                      </a:lnTo>
                      <a:lnTo>
                        <a:pt x="959644" y="842963"/>
                      </a:lnTo>
                      <a:lnTo>
                        <a:pt x="802482" y="876300"/>
                      </a:lnTo>
                      <a:lnTo>
                        <a:pt x="623888" y="888206"/>
                      </a:lnTo>
                      <a:lnTo>
                        <a:pt x="469107" y="890588"/>
                      </a:lnTo>
                      <a:lnTo>
                        <a:pt x="352425" y="881063"/>
                      </a:lnTo>
                      <a:lnTo>
                        <a:pt x="169069" y="864394"/>
                      </a:lnTo>
                      <a:lnTo>
                        <a:pt x="71438" y="852488"/>
                      </a:lnTo>
                      <a:lnTo>
                        <a:pt x="0" y="835819"/>
                      </a:lnTo>
                      <a:lnTo>
                        <a:pt x="4763" y="954881"/>
                      </a:lnTo>
                      <a:lnTo>
                        <a:pt x="204788" y="995363"/>
                      </a:lnTo>
                      <a:lnTo>
                        <a:pt x="538163" y="1007269"/>
                      </a:lnTo>
                      <a:lnTo>
                        <a:pt x="781050" y="992981"/>
                      </a:lnTo>
                      <a:lnTo>
                        <a:pt x="1092994" y="916781"/>
                      </a:lnTo>
                      <a:lnTo>
                        <a:pt x="1393032" y="812006"/>
                      </a:lnTo>
                      <a:lnTo>
                        <a:pt x="1938338" y="666750"/>
                      </a:lnTo>
                      <a:lnTo>
                        <a:pt x="2336007" y="578644"/>
                      </a:lnTo>
                      <a:lnTo>
                        <a:pt x="2674144" y="464344"/>
                      </a:lnTo>
                      <a:lnTo>
                        <a:pt x="3159919" y="300038"/>
                      </a:lnTo>
                      <a:lnTo>
                        <a:pt x="3440907" y="164306"/>
                      </a:lnTo>
                      <a:lnTo>
                        <a:pt x="3562350" y="80963"/>
                      </a:lnTo>
                      <a:lnTo>
                        <a:pt x="3598069" y="0"/>
                      </a:lnTo>
                      <a:close/>
                    </a:path>
                  </a:pathLst>
                </a:custGeom>
                <a:solidFill>
                  <a:srgbClr val="7AC2BE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78" name="Freeform 3077"/>
                <p:cNvSpPr/>
                <p:nvPr/>
              </p:nvSpPr>
              <p:spPr>
                <a:xfrm>
                  <a:off x="526170" y="5130452"/>
                  <a:ext cx="3905439" cy="1129284"/>
                </a:xfrm>
                <a:custGeom>
                  <a:avLst/>
                  <a:gdLst>
                    <a:gd name="connsiteX0" fmla="*/ 3755231 w 3755231"/>
                    <a:gd name="connsiteY0" fmla="*/ 0 h 1085850"/>
                    <a:gd name="connsiteX1" fmla="*/ 3676650 w 3755231"/>
                    <a:gd name="connsiteY1" fmla="*/ 11906 h 1085850"/>
                    <a:gd name="connsiteX2" fmla="*/ 3588544 w 3755231"/>
                    <a:gd name="connsiteY2" fmla="*/ 16668 h 1085850"/>
                    <a:gd name="connsiteX3" fmla="*/ 3462338 w 3755231"/>
                    <a:gd name="connsiteY3" fmla="*/ 107156 h 1085850"/>
                    <a:gd name="connsiteX4" fmla="*/ 3228975 w 3755231"/>
                    <a:gd name="connsiteY4" fmla="*/ 238125 h 1085850"/>
                    <a:gd name="connsiteX5" fmla="*/ 3033713 w 3755231"/>
                    <a:gd name="connsiteY5" fmla="*/ 333375 h 1085850"/>
                    <a:gd name="connsiteX6" fmla="*/ 2864644 w 3755231"/>
                    <a:gd name="connsiteY6" fmla="*/ 390525 h 1085850"/>
                    <a:gd name="connsiteX7" fmla="*/ 2616994 w 3755231"/>
                    <a:gd name="connsiteY7" fmla="*/ 466725 h 1085850"/>
                    <a:gd name="connsiteX8" fmla="*/ 2402681 w 3755231"/>
                    <a:gd name="connsiteY8" fmla="*/ 535781 h 1085850"/>
                    <a:gd name="connsiteX9" fmla="*/ 2152650 w 3755231"/>
                    <a:gd name="connsiteY9" fmla="*/ 600075 h 1085850"/>
                    <a:gd name="connsiteX10" fmla="*/ 1833563 w 3755231"/>
                    <a:gd name="connsiteY10" fmla="*/ 673893 h 1085850"/>
                    <a:gd name="connsiteX11" fmla="*/ 1602581 w 3755231"/>
                    <a:gd name="connsiteY11" fmla="*/ 731043 h 1085850"/>
                    <a:gd name="connsiteX12" fmla="*/ 1345406 w 3755231"/>
                    <a:gd name="connsiteY12" fmla="*/ 802481 h 1085850"/>
                    <a:gd name="connsiteX13" fmla="*/ 1159669 w 3755231"/>
                    <a:gd name="connsiteY13" fmla="*/ 866775 h 1085850"/>
                    <a:gd name="connsiteX14" fmla="*/ 969169 w 3755231"/>
                    <a:gd name="connsiteY14" fmla="*/ 928687 h 1085850"/>
                    <a:gd name="connsiteX15" fmla="*/ 812006 w 3755231"/>
                    <a:gd name="connsiteY15" fmla="*/ 964406 h 1085850"/>
                    <a:gd name="connsiteX16" fmla="*/ 647700 w 3755231"/>
                    <a:gd name="connsiteY16" fmla="*/ 983456 h 1085850"/>
                    <a:gd name="connsiteX17" fmla="*/ 454819 w 3755231"/>
                    <a:gd name="connsiteY17" fmla="*/ 988218 h 1085850"/>
                    <a:gd name="connsiteX18" fmla="*/ 335756 w 3755231"/>
                    <a:gd name="connsiteY18" fmla="*/ 973931 h 1085850"/>
                    <a:gd name="connsiteX19" fmla="*/ 183356 w 3755231"/>
                    <a:gd name="connsiteY19" fmla="*/ 971550 h 1085850"/>
                    <a:gd name="connsiteX20" fmla="*/ 85725 w 3755231"/>
                    <a:gd name="connsiteY20" fmla="*/ 954881 h 1085850"/>
                    <a:gd name="connsiteX21" fmla="*/ 0 w 3755231"/>
                    <a:gd name="connsiteY21" fmla="*/ 935831 h 1085850"/>
                    <a:gd name="connsiteX22" fmla="*/ 0 w 3755231"/>
                    <a:gd name="connsiteY22" fmla="*/ 1059656 h 1085850"/>
                    <a:gd name="connsiteX23" fmla="*/ 502444 w 3755231"/>
                    <a:gd name="connsiteY23" fmla="*/ 1085850 h 1085850"/>
                    <a:gd name="connsiteX24" fmla="*/ 726281 w 3755231"/>
                    <a:gd name="connsiteY24" fmla="*/ 1078706 h 1085850"/>
                    <a:gd name="connsiteX25" fmla="*/ 957263 w 3755231"/>
                    <a:gd name="connsiteY25" fmla="*/ 1042987 h 1085850"/>
                    <a:gd name="connsiteX26" fmla="*/ 1278731 w 3755231"/>
                    <a:gd name="connsiteY26" fmla="*/ 933450 h 1085850"/>
                    <a:gd name="connsiteX27" fmla="*/ 1550194 w 3755231"/>
                    <a:gd name="connsiteY27" fmla="*/ 840581 h 1085850"/>
                    <a:gd name="connsiteX28" fmla="*/ 2235994 w 3755231"/>
                    <a:gd name="connsiteY28" fmla="*/ 681037 h 1085850"/>
                    <a:gd name="connsiteX29" fmla="*/ 2776538 w 3755231"/>
                    <a:gd name="connsiteY29" fmla="*/ 516731 h 1085850"/>
                    <a:gd name="connsiteX30" fmla="*/ 3088481 w 3755231"/>
                    <a:gd name="connsiteY30" fmla="*/ 409575 h 1085850"/>
                    <a:gd name="connsiteX31" fmla="*/ 3328988 w 3755231"/>
                    <a:gd name="connsiteY31" fmla="*/ 290512 h 1085850"/>
                    <a:gd name="connsiteX32" fmla="*/ 3552825 w 3755231"/>
                    <a:gd name="connsiteY32" fmla="*/ 176212 h 1085850"/>
                    <a:gd name="connsiteX33" fmla="*/ 3755231 w 3755231"/>
                    <a:gd name="connsiteY33" fmla="*/ 0 h 1085850"/>
                    <a:gd name="connsiteX0" fmla="*/ 3755231 w 3755231"/>
                    <a:gd name="connsiteY0" fmla="*/ 0 h 1085850"/>
                    <a:gd name="connsiteX1" fmla="*/ 3676650 w 3755231"/>
                    <a:gd name="connsiteY1" fmla="*/ 11906 h 1085850"/>
                    <a:gd name="connsiteX2" fmla="*/ 3588544 w 3755231"/>
                    <a:gd name="connsiteY2" fmla="*/ 16668 h 1085850"/>
                    <a:gd name="connsiteX3" fmla="*/ 3462338 w 3755231"/>
                    <a:gd name="connsiteY3" fmla="*/ 107156 h 1085850"/>
                    <a:gd name="connsiteX4" fmla="*/ 3228975 w 3755231"/>
                    <a:gd name="connsiteY4" fmla="*/ 238125 h 1085850"/>
                    <a:gd name="connsiteX5" fmla="*/ 3033713 w 3755231"/>
                    <a:gd name="connsiteY5" fmla="*/ 333375 h 1085850"/>
                    <a:gd name="connsiteX6" fmla="*/ 2864644 w 3755231"/>
                    <a:gd name="connsiteY6" fmla="*/ 390525 h 1085850"/>
                    <a:gd name="connsiteX7" fmla="*/ 2616994 w 3755231"/>
                    <a:gd name="connsiteY7" fmla="*/ 466725 h 1085850"/>
                    <a:gd name="connsiteX8" fmla="*/ 2402681 w 3755231"/>
                    <a:gd name="connsiteY8" fmla="*/ 535781 h 1085850"/>
                    <a:gd name="connsiteX9" fmla="*/ 2152650 w 3755231"/>
                    <a:gd name="connsiteY9" fmla="*/ 600075 h 1085850"/>
                    <a:gd name="connsiteX10" fmla="*/ 1833563 w 3755231"/>
                    <a:gd name="connsiteY10" fmla="*/ 673893 h 1085850"/>
                    <a:gd name="connsiteX11" fmla="*/ 1602581 w 3755231"/>
                    <a:gd name="connsiteY11" fmla="*/ 731043 h 1085850"/>
                    <a:gd name="connsiteX12" fmla="*/ 1345406 w 3755231"/>
                    <a:gd name="connsiteY12" fmla="*/ 802481 h 1085850"/>
                    <a:gd name="connsiteX13" fmla="*/ 1159669 w 3755231"/>
                    <a:gd name="connsiteY13" fmla="*/ 866775 h 1085850"/>
                    <a:gd name="connsiteX14" fmla="*/ 969169 w 3755231"/>
                    <a:gd name="connsiteY14" fmla="*/ 928687 h 1085850"/>
                    <a:gd name="connsiteX15" fmla="*/ 812006 w 3755231"/>
                    <a:gd name="connsiteY15" fmla="*/ 964406 h 1085850"/>
                    <a:gd name="connsiteX16" fmla="*/ 647700 w 3755231"/>
                    <a:gd name="connsiteY16" fmla="*/ 983456 h 1085850"/>
                    <a:gd name="connsiteX17" fmla="*/ 454819 w 3755231"/>
                    <a:gd name="connsiteY17" fmla="*/ 988218 h 1085850"/>
                    <a:gd name="connsiteX18" fmla="*/ 335756 w 3755231"/>
                    <a:gd name="connsiteY18" fmla="*/ 973931 h 1085850"/>
                    <a:gd name="connsiteX19" fmla="*/ 183356 w 3755231"/>
                    <a:gd name="connsiteY19" fmla="*/ 971550 h 1085850"/>
                    <a:gd name="connsiteX20" fmla="*/ 85725 w 3755231"/>
                    <a:gd name="connsiteY20" fmla="*/ 954881 h 1085850"/>
                    <a:gd name="connsiteX21" fmla="*/ 0 w 3755231"/>
                    <a:gd name="connsiteY21" fmla="*/ 935831 h 1085850"/>
                    <a:gd name="connsiteX22" fmla="*/ 0 w 3755231"/>
                    <a:gd name="connsiteY22" fmla="*/ 1059656 h 1085850"/>
                    <a:gd name="connsiteX23" fmla="*/ 502444 w 3755231"/>
                    <a:gd name="connsiteY23" fmla="*/ 1085850 h 1085850"/>
                    <a:gd name="connsiteX24" fmla="*/ 726281 w 3755231"/>
                    <a:gd name="connsiteY24" fmla="*/ 1078706 h 1085850"/>
                    <a:gd name="connsiteX25" fmla="*/ 957263 w 3755231"/>
                    <a:gd name="connsiteY25" fmla="*/ 1042987 h 1085850"/>
                    <a:gd name="connsiteX26" fmla="*/ 1278731 w 3755231"/>
                    <a:gd name="connsiteY26" fmla="*/ 933450 h 1085850"/>
                    <a:gd name="connsiteX27" fmla="*/ 1550194 w 3755231"/>
                    <a:gd name="connsiteY27" fmla="*/ 840581 h 1085850"/>
                    <a:gd name="connsiteX28" fmla="*/ 2235994 w 3755231"/>
                    <a:gd name="connsiteY28" fmla="*/ 681037 h 1085850"/>
                    <a:gd name="connsiteX29" fmla="*/ 2776538 w 3755231"/>
                    <a:gd name="connsiteY29" fmla="*/ 516731 h 1085850"/>
                    <a:gd name="connsiteX30" fmla="*/ 3088481 w 3755231"/>
                    <a:gd name="connsiteY30" fmla="*/ 409575 h 1085850"/>
                    <a:gd name="connsiteX31" fmla="*/ 3328988 w 3755231"/>
                    <a:gd name="connsiteY31" fmla="*/ 290512 h 1085850"/>
                    <a:gd name="connsiteX32" fmla="*/ 3552825 w 3755231"/>
                    <a:gd name="connsiteY32" fmla="*/ 176212 h 1085850"/>
                    <a:gd name="connsiteX33" fmla="*/ 3755231 w 3755231"/>
                    <a:gd name="connsiteY33" fmla="*/ 0 h 1085850"/>
                    <a:gd name="connsiteX0" fmla="*/ 3755231 w 3755231"/>
                    <a:gd name="connsiteY0" fmla="*/ 0 h 1085850"/>
                    <a:gd name="connsiteX1" fmla="*/ 3676650 w 3755231"/>
                    <a:gd name="connsiteY1" fmla="*/ 11906 h 1085850"/>
                    <a:gd name="connsiteX2" fmla="*/ 3588544 w 3755231"/>
                    <a:gd name="connsiteY2" fmla="*/ 16668 h 1085850"/>
                    <a:gd name="connsiteX3" fmla="*/ 3462338 w 3755231"/>
                    <a:gd name="connsiteY3" fmla="*/ 107156 h 1085850"/>
                    <a:gd name="connsiteX4" fmla="*/ 3228975 w 3755231"/>
                    <a:gd name="connsiteY4" fmla="*/ 238125 h 1085850"/>
                    <a:gd name="connsiteX5" fmla="*/ 3033713 w 3755231"/>
                    <a:gd name="connsiteY5" fmla="*/ 333375 h 1085850"/>
                    <a:gd name="connsiteX6" fmla="*/ 2864644 w 3755231"/>
                    <a:gd name="connsiteY6" fmla="*/ 390525 h 1085850"/>
                    <a:gd name="connsiteX7" fmla="*/ 2616994 w 3755231"/>
                    <a:gd name="connsiteY7" fmla="*/ 466725 h 1085850"/>
                    <a:gd name="connsiteX8" fmla="*/ 2402681 w 3755231"/>
                    <a:gd name="connsiteY8" fmla="*/ 535781 h 1085850"/>
                    <a:gd name="connsiteX9" fmla="*/ 2152650 w 3755231"/>
                    <a:gd name="connsiteY9" fmla="*/ 600075 h 1085850"/>
                    <a:gd name="connsiteX10" fmla="*/ 1833563 w 3755231"/>
                    <a:gd name="connsiteY10" fmla="*/ 673893 h 1085850"/>
                    <a:gd name="connsiteX11" fmla="*/ 1602581 w 3755231"/>
                    <a:gd name="connsiteY11" fmla="*/ 731043 h 1085850"/>
                    <a:gd name="connsiteX12" fmla="*/ 1345406 w 3755231"/>
                    <a:gd name="connsiteY12" fmla="*/ 802481 h 1085850"/>
                    <a:gd name="connsiteX13" fmla="*/ 1159669 w 3755231"/>
                    <a:gd name="connsiteY13" fmla="*/ 866775 h 1085850"/>
                    <a:gd name="connsiteX14" fmla="*/ 969169 w 3755231"/>
                    <a:gd name="connsiteY14" fmla="*/ 928687 h 1085850"/>
                    <a:gd name="connsiteX15" fmla="*/ 812006 w 3755231"/>
                    <a:gd name="connsiteY15" fmla="*/ 964406 h 1085850"/>
                    <a:gd name="connsiteX16" fmla="*/ 647700 w 3755231"/>
                    <a:gd name="connsiteY16" fmla="*/ 983456 h 1085850"/>
                    <a:gd name="connsiteX17" fmla="*/ 454819 w 3755231"/>
                    <a:gd name="connsiteY17" fmla="*/ 988218 h 1085850"/>
                    <a:gd name="connsiteX18" fmla="*/ 335756 w 3755231"/>
                    <a:gd name="connsiteY18" fmla="*/ 973931 h 1085850"/>
                    <a:gd name="connsiteX19" fmla="*/ 183356 w 3755231"/>
                    <a:gd name="connsiteY19" fmla="*/ 971550 h 1085850"/>
                    <a:gd name="connsiteX20" fmla="*/ 85725 w 3755231"/>
                    <a:gd name="connsiteY20" fmla="*/ 954881 h 1085850"/>
                    <a:gd name="connsiteX21" fmla="*/ 0 w 3755231"/>
                    <a:gd name="connsiteY21" fmla="*/ 935831 h 1085850"/>
                    <a:gd name="connsiteX22" fmla="*/ 0 w 3755231"/>
                    <a:gd name="connsiteY22" fmla="*/ 1059656 h 1085850"/>
                    <a:gd name="connsiteX23" fmla="*/ 502444 w 3755231"/>
                    <a:gd name="connsiteY23" fmla="*/ 1085850 h 1085850"/>
                    <a:gd name="connsiteX24" fmla="*/ 726281 w 3755231"/>
                    <a:gd name="connsiteY24" fmla="*/ 1078706 h 1085850"/>
                    <a:gd name="connsiteX25" fmla="*/ 957263 w 3755231"/>
                    <a:gd name="connsiteY25" fmla="*/ 1042987 h 1085850"/>
                    <a:gd name="connsiteX26" fmla="*/ 1278731 w 3755231"/>
                    <a:gd name="connsiteY26" fmla="*/ 933450 h 1085850"/>
                    <a:gd name="connsiteX27" fmla="*/ 1550194 w 3755231"/>
                    <a:gd name="connsiteY27" fmla="*/ 840581 h 1085850"/>
                    <a:gd name="connsiteX28" fmla="*/ 2235994 w 3755231"/>
                    <a:gd name="connsiteY28" fmla="*/ 681037 h 1085850"/>
                    <a:gd name="connsiteX29" fmla="*/ 2776538 w 3755231"/>
                    <a:gd name="connsiteY29" fmla="*/ 516731 h 1085850"/>
                    <a:gd name="connsiteX30" fmla="*/ 3088481 w 3755231"/>
                    <a:gd name="connsiteY30" fmla="*/ 409575 h 1085850"/>
                    <a:gd name="connsiteX31" fmla="*/ 3328988 w 3755231"/>
                    <a:gd name="connsiteY31" fmla="*/ 290512 h 1085850"/>
                    <a:gd name="connsiteX32" fmla="*/ 3552825 w 3755231"/>
                    <a:gd name="connsiteY32" fmla="*/ 176212 h 1085850"/>
                    <a:gd name="connsiteX33" fmla="*/ 3755231 w 3755231"/>
                    <a:gd name="connsiteY33" fmla="*/ 0 h 1085850"/>
                    <a:gd name="connsiteX0" fmla="*/ 3755231 w 3755231"/>
                    <a:gd name="connsiteY0" fmla="*/ 0 h 1085850"/>
                    <a:gd name="connsiteX1" fmla="*/ 3676650 w 3755231"/>
                    <a:gd name="connsiteY1" fmla="*/ 11906 h 1085850"/>
                    <a:gd name="connsiteX2" fmla="*/ 3588544 w 3755231"/>
                    <a:gd name="connsiteY2" fmla="*/ 16668 h 1085850"/>
                    <a:gd name="connsiteX3" fmla="*/ 3462338 w 3755231"/>
                    <a:gd name="connsiteY3" fmla="*/ 107156 h 1085850"/>
                    <a:gd name="connsiteX4" fmla="*/ 3228975 w 3755231"/>
                    <a:gd name="connsiteY4" fmla="*/ 238125 h 1085850"/>
                    <a:gd name="connsiteX5" fmla="*/ 3033713 w 3755231"/>
                    <a:gd name="connsiteY5" fmla="*/ 333375 h 1085850"/>
                    <a:gd name="connsiteX6" fmla="*/ 2864644 w 3755231"/>
                    <a:gd name="connsiteY6" fmla="*/ 390525 h 1085850"/>
                    <a:gd name="connsiteX7" fmla="*/ 2616994 w 3755231"/>
                    <a:gd name="connsiteY7" fmla="*/ 466725 h 1085850"/>
                    <a:gd name="connsiteX8" fmla="*/ 2402681 w 3755231"/>
                    <a:gd name="connsiteY8" fmla="*/ 535781 h 1085850"/>
                    <a:gd name="connsiteX9" fmla="*/ 2152650 w 3755231"/>
                    <a:gd name="connsiteY9" fmla="*/ 600075 h 1085850"/>
                    <a:gd name="connsiteX10" fmla="*/ 1833563 w 3755231"/>
                    <a:gd name="connsiteY10" fmla="*/ 673893 h 1085850"/>
                    <a:gd name="connsiteX11" fmla="*/ 1602581 w 3755231"/>
                    <a:gd name="connsiteY11" fmla="*/ 731043 h 1085850"/>
                    <a:gd name="connsiteX12" fmla="*/ 1345406 w 3755231"/>
                    <a:gd name="connsiteY12" fmla="*/ 802481 h 1085850"/>
                    <a:gd name="connsiteX13" fmla="*/ 1159669 w 3755231"/>
                    <a:gd name="connsiteY13" fmla="*/ 866775 h 1085850"/>
                    <a:gd name="connsiteX14" fmla="*/ 969169 w 3755231"/>
                    <a:gd name="connsiteY14" fmla="*/ 928687 h 1085850"/>
                    <a:gd name="connsiteX15" fmla="*/ 812006 w 3755231"/>
                    <a:gd name="connsiteY15" fmla="*/ 964406 h 1085850"/>
                    <a:gd name="connsiteX16" fmla="*/ 647700 w 3755231"/>
                    <a:gd name="connsiteY16" fmla="*/ 983456 h 1085850"/>
                    <a:gd name="connsiteX17" fmla="*/ 454819 w 3755231"/>
                    <a:gd name="connsiteY17" fmla="*/ 988218 h 1085850"/>
                    <a:gd name="connsiteX18" fmla="*/ 335756 w 3755231"/>
                    <a:gd name="connsiteY18" fmla="*/ 973931 h 1085850"/>
                    <a:gd name="connsiteX19" fmla="*/ 183356 w 3755231"/>
                    <a:gd name="connsiteY19" fmla="*/ 971550 h 1085850"/>
                    <a:gd name="connsiteX20" fmla="*/ 85725 w 3755231"/>
                    <a:gd name="connsiteY20" fmla="*/ 954881 h 1085850"/>
                    <a:gd name="connsiteX21" fmla="*/ 0 w 3755231"/>
                    <a:gd name="connsiteY21" fmla="*/ 935831 h 1085850"/>
                    <a:gd name="connsiteX22" fmla="*/ 0 w 3755231"/>
                    <a:gd name="connsiteY22" fmla="*/ 1059656 h 1085850"/>
                    <a:gd name="connsiteX23" fmla="*/ 502444 w 3755231"/>
                    <a:gd name="connsiteY23" fmla="*/ 1085850 h 1085850"/>
                    <a:gd name="connsiteX24" fmla="*/ 726281 w 3755231"/>
                    <a:gd name="connsiteY24" fmla="*/ 1078706 h 1085850"/>
                    <a:gd name="connsiteX25" fmla="*/ 957263 w 3755231"/>
                    <a:gd name="connsiteY25" fmla="*/ 1042987 h 1085850"/>
                    <a:gd name="connsiteX26" fmla="*/ 1278731 w 3755231"/>
                    <a:gd name="connsiteY26" fmla="*/ 933450 h 1085850"/>
                    <a:gd name="connsiteX27" fmla="*/ 1550194 w 3755231"/>
                    <a:gd name="connsiteY27" fmla="*/ 840581 h 1085850"/>
                    <a:gd name="connsiteX28" fmla="*/ 2235994 w 3755231"/>
                    <a:gd name="connsiteY28" fmla="*/ 681037 h 1085850"/>
                    <a:gd name="connsiteX29" fmla="*/ 2776538 w 3755231"/>
                    <a:gd name="connsiteY29" fmla="*/ 516731 h 1085850"/>
                    <a:gd name="connsiteX30" fmla="*/ 3088481 w 3755231"/>
                    <a:gd name="connsiteY30" fmla="*/ 409575 h 1085850"/>
                    <a:gd name="connsiteX31" fmla="*/ 3328988 w 3755231"/>
                    <a:gd name="connsiteY31" fmla="*/ 290512 h 1085850"/>
                    <a:gd name="connsiteX32" fmla="*/ 3552825 w 3755231"/>
                    <a:gd name="connsiteY32" fmla="*/ 176212 h 1085850"/>
                    <a:gd name="connsiteX33" fmla="*/ 3755231 w 3755231"/>
                    <a:gd name="connsiteY33" fmla="*/ 0 h 1085850"/>
                    <a:gd name="connsiteX0" fmla="*/ 3755231 w 3755231"/>
                    <a:gd name="connsiteY0" fmla="*/ 0 h 1085850"/>
                    <a:gd name="connsiteX1" fmla="*/ 3676650 w 3755231"/>
                    <a:gd name="connsiteY1" fmla="*/ 11906 h 1085850"/>
                    <a:gd name="connsiteX2" fmla="*/ 3588544 w 3755231"/>
                    <a:gd name="connsiteY2" fmla="*/ 16668 h 1085850"/>
                    <a:gd name="connsiteX3" fmla="*/ 3462338 w 3755231"/>
                    <a:gd name="connsiteY3" fmla="*/ 107156 h 1085850"/>
                    <a:gd name="connsiteX4" fmla="*/ 3228975 w 3755231"/>
                    <a:gd name="connsiteY4" fmla="*/ 238125 h 1085850"/>
                    <a:gd name="connsiteX5" fmla="*/ 3033713 w 3755231"/>
                    <a:gd name="connsiteY5" fmla="*/ 333375 h 1085850"/>
                    <a:gd name="connsiteX6" fmla="*/ 2864644 w 3755231"/>
                    <a:gd name="connsiteY6" fmla="*/ 390525 h 1085850"/>
                    <a:gd name="connsiteX7" fmla="*/ 2616994 w 3755231"/>
                    <a:gd name="connsiteY7" fmla="*/ 466725 h 1085850"/>
                    <a:gd name="connsiteX8" fmla="*/ 2402681 w 3755231"/>
                    <a:gd name="connsiteY8" fmla="*/ 535781 h 1085850"/>
                    <a:gd name="connsiteX9" fmla="*/ 2152650 w 3755231"/>
                    <a:gd name="connsiteY9" fmla="*/ 600075 h 1085850"/>
                    <a:gd name="connsiteX10" fmla="*/ 1833563 w 3755231"/>
                    <a:gd name="connsiteY10" fmla="*/ 673893 h 1085850"/>
                    <a:gd name="connsiteX11" fmla="*/ 1602581 w 3755231"/>
                    <a:gd name="connsiteY11" fmla="*/ 731043 h 1085850"/>
                    <a:gd name="connsiteX12" fmla="*/ 1345406 w 3755231"/>
                    <a:gd name="connsiteY12" fmla="*/ 802481 h 1085850"/>
                    <a:gd name="connsiteX13" fmla="*/ 1159669 w 3755231"/>
                    <a:gd name="connsiteY13" fmla="*/ 866775 h 1085850"/>
                    <a:gd name="connsiteX14" fmla="*/ 969169 w 3755231"/>
                    <a:gd name="connsiteY14" fmla="*/ 928687 h 1085850"/>
                    <a:gd name="connsiteX15" fmla="*/ 812006 w 3755231"/>
                    <a:gd name="connsiteY15" fmla="*/ 964406 h 1085850"/>
                    <a:gd name="connsiteX16" fmla="*/ 647700 w 3755231"/>
                    <a:gd name="connsiteY16" fmla="*/ 983456 h 1085850"/>
                    <a:gd name="connsiteX17" fmla="*/ 454819 w 3755231"/>
                    <a:gd name="connsiteY17" fmla="*/ 988218 h 1085850"/>
                    <a:gd name="connsiteX18" fmla="*/ 335756 w 3755231"/>
                    <a:gd name="connsiteY18" fmla="*/ 973931 h 1085850"/>
                    <a:gd name="connsiteX19" fmla="*/ 183356 w 3755231"/>
                    <a:gd name="connsiteY19" fmla="*/ 971550 h 1085850"/>
                    <a:gd name="connsiteX20" fmla="*/ 85725 w 3755231"/>
                    <a:gd name="connsiteY20" fmla="*/ 954881 h 1085850"/>
                    <a:gd name="connsiteX21" fmla="*/ 0 w 3755231"/>
                    <a:gd name="connsiteY21" fmla="*/ 935831 h 1085850"/>
                    <a:gd name="connsiteX22" fmla="*/ 0 w 3755231"/>
                    <a:gd name="connsiteY22" fmla="*/ 1059656 h 1085850"/>
                    <a:gd name="connsiteX23" fmla="*/ 502444 w 3755231"/>
                    <a:gd name="connsiteY23" fmla="*/ 1085850 h 1085850"/>
                    <a:gd name="connsiteX24" fmla="*/ 726281 w 3755231"/>
                    <a:gd name="connsiteY24" fmla="*/ 1078706 h 1085850"/>
                    <a:gd name="connsiteX25" fmla="*/ 957263 w 3755231"/>
                    <a:gd name="connsiteY25" fmla="*/ 1042987 h 1085850"/>
                    <a:gd name="connsiteX26" fmla="*/ 1278731 w 3755231"/>
                    <a:gd name="connsiteY26" fmla="*/ 933450 h 1085850"/>
                    <a:gd name="connsiteX27" fmla="*/ 1550194 w 3755231"/>
                    <a:gd name="connsiteY27" fmla="*/ 840581 h 1085850"/>
                    <a:gd name="connsiteX28" fmla="*/ 2235994 w 3755231"/>
                    <a:gd name="connsiteY28" fmla="*/ 681037 h 1085850"/>
                    <a:gd name="connsiteX29" fmla="*/ 2776538 w 3755231"/>
                    <a:gd name="connsiteY29" fmla="*/ 516731 h 1085850"/>
                    <a:gd name="connsiteX30" fmla="*/ 3088481 w 3755231"/>
                    <a:gd name="connsiteY30" fmla="*/ 409575 h 1085850"/>
                    <a:gd name="connsiteX31" fmla="*/ 3328988 w 3755231"/>
                    <a:gd name="connsiteY31" fmla="*/ 290512 h 1085850"/>
                    <a:gd name="connsiteX32" fmla="*/ 3552825 w 3755231"/>
                    <a:gd name="connsiteY32" fmla="*/ 176212 h 1085850"/>
                    <a:gd name="connsiteX33" fmla="*/ 3755231 w 3755231"/>
                    <a:gd name="connsiteY33" fmla="*/ 0 h 108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755231" h="1085850">
                      <a:moveTo>
                        <a:pt x="3755231" y="0"/>
                      </a:moveTo>
                      <a:lnTo>
                        <a:pt x="3676650" y="11906"/>
                      </a:lnTo>
                      <a:lnTo>
                        <a:pt x="3588544" y="16668"/>
                      </a:lnTo>
                      <a:cubicBezTo>
                        <a:pt x="3552825" y="32543"/>
                        <a:pt x="3522266" y="70247"/>
                        <a:pt x="3462338" y="107156"/>
                      </a:cubicBezTo>
                      <a:cubicBezTo>
                        <a:pt x="3402410" y="144065"/>
                        <a:pt x="3300412" y="200422"/>
                        <a:pt x="3228975" y="238125"/>
                      </a:cubicBezTo>
                      <a:cubicBezTo>
                        <a:pt x="3157538" y="275828"/>
                        <a:pt x="3094435" y="307975"/>
                        <a:pt x="3033713" y="333375"/>
                      </a:cubicBezTo>
                      <a:cubicBezTo>
                        <a:pt x="2972991" y="358775"/>
                        <a:pt x="2947194" y="365125"/>
                        <a:pt x="2864644" y="390525"/>
                      </a:cubicBezTo>
                      <a:lnTo>
                        <a:pt x="2616994" y="466725"/>
                      </a:lnTo>
                      <a:lnTo>
                        <a:pt x="2402681" y="535781"/>
                      </a:lnTo>
                      <a:lnTo>
                        <a:pt x="2152650" y="600075"/>
                      </a:lnTo>
                      <a:lnTo>
                        <a:pt x="1833563" y="673893"/>
                      </a:lnTo>
                      <a:lnTo>
                        <a:pt x="1602581" y="731043"/>
                      </a:lnTo>
                      <a:lnTo>
                        <a:pt x="1345406" y="802481"/>
                      </a:lnTo>
                      <a:lnTo>
                        <a:pt x="1159669" y="866775"/>
                      </a:lnTo>
                      <a:lnTo>
                        <a:pt x="969169" y="928687"/>
                      </a:lnTo>
                      <a:lnTo>
                        <a:pt x="812006" y="964406"/>
                      </a:lnTo>
                      <a:lnTo>
                        <a:pt x="647700" y="983456"/>
                      </a:lnTo>
                      <a:lnTo>
                        <a:pt x="454819" y="988218"/>
                      </a:lnTo>
                      <a:lnTo>
                        <a:pt x="335756" y="973931"/>
                      </a:lnTo>
                      <a:lnTo>
                        <a:pt x="183356" y="971550"/>
                      </a:lnTo>
                      <a:lnTo>
                        <a:pt x="85725" y="954881"/>
                      </a:lnTo>
                      <a:lnTo>
                        <a:pt x="0" y="935831"/>
                      </a:lnTo>
                      <a:lnTo>
                        <a:pt x="0" y="1059656"/>
                      </a:lnTo>
                      <a:lnTo>
                        <a:pt x="502444" y="1085850"/>
                      </a:lnTo>
                      <a:lnTo>
                        <a:pt x="726281" y="1078706"/>
                      </a:lnTo>
                      <a:lnTo>
                        <a:pt x="957263" y="1042987"/>
                      </a:lnTo>
                      <a:lnTo>
                        <a:pt x="1278731" y="933450"/>
                      </a:lnTo>
                      <a:lnTo>
                        <a:pt x="1550194" y="840581"/>
                      </a:lnTo>
                      <a:lnTo>
                        <a:pt x="2235994" y="681037"/>
                      </a:lnTo>
                      <a:lnTo>
                        <a:pt x="2776538" y="516731"/>
                      </a:lnTo>
                      <a:lnTo>
                        <a:pt x="3088481" y="409575"/>
                      </a:lnTo>
                      <a:lnTo>
                        <a:pt x="3328988" y="290512"/>
                      </a:lnTo>
                      <a:lnTo>
                        <a:pt x="3552825" y="176212"/>
                      </a:lnTo>
                      <a:lnTo>
                        <a:pt x="3755231" y="0"/>
                      </a:lnTo>
                      <a:close/>
                    </a:path>
                  </a:pathLst>
                </a:custGeom>
                <a:solidFill>
                  <a:srgbClr val="8FAAC5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76" name="Freeform 3075"/>
                <p:cNvSpPr/>
                <p:nvPr/>
              </p:nvSpPr>
              <p:spPr>
                <a:xfrm>
                  <a:off x="521218" y="5004150"/>
                  <a:ext cx="4222432" cy="1337310"/>
                </a:xfrm>
                <a:custGeom>
                  <a:avLst/>
                  <a:gdLst>
                    <a:gd name="connsiteX0" fmla="*/ 3938587 w 4067175"/>
                    <a:gd name="connsiteY0" fmla="*/ 52388 h 1285875"/>
                    <a:gd name="connsiteX1" fmla="*/ 3871912 w 4067175"/>
                    <a:gd name="connsiteY1" fmla="*/ 97631 h 1285875"/>
                    <a:gd name="connsiteX2" fmla="*/ 3836193 w 4067175"/>
                    <a:gd name="connsiteY2" fmla="*/ 111919 h 1285875"/>
                    <a:gd name="connsiteX3" fmla="*/ 3795712 w 4067175"/>
                    <a:gd name="connsiteY3" fmla="*/ 116681 h 1285875"/>
                    <a:gd name="connsiteX4" fmla="*/ 3762375 w 4067175"/>
                    <a:gd name="connsiteY4" fmla="*/ 123825 h 1285875"/>
                    <a:gd name="connsiteX5" fmla="*/ 3671887 w 4067175"/>
                    <a:gd name="connsiteY5" fmla="*/ 197644 h 1285875"/>
                    <a:gd name="connsiteX6" fmla="*/ 3479006 w 4067175"/>
                    <a:gd name="connsiteY6" fmla="*/ 311944 h 1285875"/>
                    <a:gd name="connsiteX7" fmla="*/ 3209925 w 4067175"/>
                    <a:gd name="connsiteY7" fmla="*/ 450056 h 1285875"/>
                    <a:gd name="connsiteX8" fmla="*/ 2974181 w 4067175"/>
                    <a:gd name="connsiteY8" fmla="*/ 554831 h 1285875"/>
                    <a:gd name="connsiteX9" fmla="*/ 2774156 w 4067175"/>
                    <a:gd name="connsiteY9" fmla="*/ 609600 h 1285875"/>
                    <a:gd name="connsiteX10" fmla="*/ 2497931 w 4067175"/>
                    <a:gd name="connsiteY10" fmla="*/ 697706 h 1285875"/>
                    <a:gd name="connsiteX11" fmla="*/ 2312193 w 4067175"/>
                    <a:gd name="connsiteY11" fmla="*/ 752475 h 1285875"/>
                    <a:gd name="connsiteX12" fmla="*/ 2043112 w 4067175"/>
                    <a:gd name="connsiteY12" fmla="*/ 816769 h 1285875"/>
                    <a:gd name="connsiteX13" fmla="*/ 1709737 w 4067175"/>
                    <a:gd name="connsiteY13" fmla="*/ 892969 h 1285875"/>
                    <a:gd name="connsiteX14" fmla="*/ 1397793 w 4067175"/>
                    <a:gd name="connsiteY14" fmla="*/ 985838 h 1285875"/>
                    <a:gd name="connsiteX15" fmla="*/ 1247775 w 4067175"/>
                    <a:gd name="connsiteY15" fmla="*/ 1035844 h 1285875"/>
                    <a:gd name="connsiteX16" fmla="*/ 1078706 w 4067175"/>
                    <a:gd name="connsiteY16" fmla="*/ 1097756 h 1285875"/>
                    <a:gd name="connsiteX17" fmla="*/ 928687 w 4067175"/>
                    <a:gd name="connsiteY17" fmla="*/ 1135856 h 1285875"/>
                    <a:gd name="connsiteX18" fmla="*/ 726281 w 4067175"/>
                    <a:gd name="connsiteY18" fmla="*/ 1173956 h 1285875"/>
                    <a:gd name="connsiteX19" fmla="*/ 528637 w 4067175"/>
                    <a:gd name="connsiteY19" fmla="*/ 1171575 h 1285875"/>
                    <a:gd name="connsiteX20" fmla="*/ 371475 w 4067175"/>
                    <a:gd name="connsiteY20" fmla="*/ 1169194 h 1285875"/>
                    <a:gd name="connsiteX21" fmla="*/ 157162 w 4067175"/>
                    <a:gd name="connsiteY21" fmla="*/ 1166813 h 1285875"/>
                    <a:gd name="connsiteX22" fmla="*/ 78581 w 4067175"/>
                    <a:gd name="connsiteY22" fmla="*/ 1166813 h 1285875"/>
                    <a:gd name="connsiteX23" fmla="*/ 0 w 4067175"/>
                    <a:gd name="connsiteY23" fmla="*/ 1162050 h 1285875"/>
                    <a:gd name="connsiteX24" fmla="*/ 0 w 4067175"/>
                    <a:gd name="connsiteY24" fmla="*/ 1266825 h 1285875"/>
                    <a:gd name="connsiteX25" fmla="*/ 688181 w 4067175"/>
                    <a:gd name="connsiteY25" fmla="*/ 1285875 h 1285875"/>
                    <a:gd name="connsiteX26" fmla="*/ 1385887 w 4067175"/>
                    <a:gd name="connsiteY26" fmla="*/ 1112044 h 1285875"/>
                    <a:gd name="connsiteX27" fmla="*/ 2128837 w 4067175"/>
                    <a:gd name="connsiteY27" fmla="*/ 912019 h 1285875"/>
                    <a:gd name="connsiteX28" fmla="*/ 2962275 w 4067175"/>
                    <a:gd name="connsiteY28" fmla="*/ 661988 h 1285875"/>
                    <a:gd name="connsiteX29" fmla="*/ 3474243 w 4067175"/>
                    <a:gd name="connsiteY29" fmla="*/ 421481 h 1285875"/>
                    <a:gd name="connsiteX30" fmla="*/ 3917156 w 4067175"/>
                    <a:gd name="connsiteY30" fmla="*/ 145256 h 1285875"/>
                    <a:gd name="connsiteX31" fmla="*/ 4067175 w 4067175"/>
                    <a:gd name="connsiteY31" fmla="*/ 0 h 1285875"/>
                    <a:gd name="connsiteX32" fmla="*/ 3938587 w 4067175"/>
                    <a:gd name="connsiteY32" fmla="*/ 52388 h 1285875"/>
                    <a:gd name="connsiteX0" fmla="*/ 3938587 w 4067175"/>
                    <a:gd name="connsiteY0" fmla="*/ 52388 h 1285875"/>
                    <a:gd name="connsiteX1" fmla="*/ 3871912 w 4067175"/>
                    <a:gd name="connsiteY1" fmla="*/ 97631 h 1285875"/>
                    <a:gd name="connsiteX2" fmla="*/ 3836193 w 4067175"/>
                    <a:gd name="connsiteY2" fmla="*/ 111919 h 1285875"/>
                    <a:gd name="connsiteX3" fmla="*/ 3795712 w 4067175"/>
                    <a:gd name="connsiteY3" fmla="*/ 116681 h 1285875"/>
                    <a:gd name="connsiteX4" fmla="*/ 3762375 w 4067175"/>
                    <a:gd name="connsiteY4" fmla="*/ 123825 h 1285875"/>
                    <a:gd name="connsiteX5" fmla="*/ 3671887 w 4067175"/>
                    <a:gd name="connsiteY5" fmla="*/ 197644 h 1285875"/>
                    <a:gd name="connsiteX6" fmla="*/ 3479006 w 4067175"/>
                    <a:gd name="connsiteY6" fmla="*/ 311944 h 1285875"/>
                    <a:gd name="connsiteX7" fmla="*/ 3209925 w 4067175"/>
                    <a:gd name="connsiteY7" fmla="*/ 450056 h 1285875"/>
                    <a:gd name="connsiteX8" fmla="*/ 2974181 w 4067175"/>
                    <a:gd name="connsiteY8" fmla="*/ 554831 h 1285875"/>
                    <a:gd name="connsiteX9" fmla="*/ 2774156 w 4067175"/>
                    <a:gd name="connsiteY9" fmla="*/ 609600 h 1285875"/>
                    <a:gd name="connsiteX10" fmla="*/ 2497931 w 4067175"/>
                    <a:gd name="connsiteY10" fmla="*/ 697706 h 1285875"/>
                    <a:gd name="connsiteX11" fmla="*/ 2312193 w 4067175"/>
                    <a:gd name="connsiteY11" fmla="*/ 752475 h 1285875"/>
                    <a:gd name="connsiteX12" fmla="*/ 2043112 w 4067175"/>
                    <a:gd name="connsiteY12" fmla="*/ 816769 h 1285875"/>
                    <a:gd name="connsiteX13" fmla="*/ 1709737 w 4067175"/>
                    <a:gd name="connsiteY13" fmla="*/ 892969 h 1285875"/>
                    <a:gd name="connsiteX14" fmla="*/ 1397793 w 4067175"/>
                    <a:gd name="connsiteY14" fmla="*/ 985838 h 1285875"/>
                    <a:gd name="connsiteX15" fmla="*/ 1247775 w 4067175"/>
                    <a:gd name="connsiteY15" fmla="*/ 1035844 h 1285875"/>
                    <a:gd name="connsiteX16" fmla="*/ 1078706 w 4067175"/>
                    <a:gd name="connsiteY16" fmla="*/ 1097756 h 1285875"/>
                    <a:gd name="connsiteX17" fmla="*/ 928687 w 4067175"/>
                    <a:gd name="connsiteY17" fmla="*/ 1135856 h 1285875"/>
                    <a:gd name="connsiteX18" fmla="*/ 726281 w 4067175"/>
                    <a:gd name="connsiteY18" fmla="*/ 1173956 h 1285875"/>
                    <a:gd name="connsiteX19" fmla="*/ 528637 w 4067175"/>
                    <a:gd name="connsiteY19" fmla="*/ 1171575 h 1285875"/>
                    <a:gd name="connsiteX20" fmla="*/ 371475 w 4067175"/>
                    <a:gd name="connsiteY20" fmla="*/ 1169194 h 1285875"/>
                    <a:gd name="connsiteX21" fmla="*/ 157162 w 4067175"/>
                    <a:gd name="connsiteY21" fmla="*/ 1166813 h 1285875"/>
                    <a:gd name="connsiteX22" fmla="*/ 78581 w 4067175"/>
                    <a:gd name="connsiteY22" fmla="*/ 1166813 h 1285875"/>
                    <a:gd name="connsiteX23" fmla="*/ 0 w 4067175"/>
                    <a:gd name="connsiteY23" fmla="*/ 1140619 h 1285875"/>
                    <a:gd name="connsiteX24" fmla="*/ 0 w 4067175"/>
                    <a:gd name="connsiteY24" fmla="*/ 1266825 h 1285875"/>
                    <a:gd name="connsiteX25" fmla="*/ 688181 w 4067175"/>
                    <a:gd name="connsiteY25" fmla="*/ 1285875 h 1285875"/>
                    <a:gd name="connsiteX26" fmla="*/ 1385887 w 4067175"/>
                    <a:gd name="connsiteY26" fmla="*/ 1112044 h 1285875"/>
                    <a:gd name="connsiteX27" fmla="*/ 2128837 w 4067175"/>
                    <a:gd name="connsiteY27" fmla="*/ 912019 h 1285875"/>
                    <a:gd name="connsiteX28" fmla="*/ 2962275 w 4067175"/>
                    <a:gd name="connsiteY28" fmla="*/ 661988 h 1285875"/>
                    <a:gd name="connsiteX29" fmla="*/ 3474243 w 4067175"/>
                    <a:gd name="connsiteY29" fmla="*/ 421481 h 1285875"/>
                    <a:gd name="connsiteX30" fmla="*/ 3917156 w 4067175"/>
                    <a:gd name="connsiteY30" fmla="*/ 145256 h 1285875"/>
                    <a:gd name="connsiteX31" fmla="*/ 4067175 w 4067175"/>
                    <a:gd name="connsiteY31" fmla="*/ 0 h 1285875"/>
                    <a:gd name="connsiteX32" fmla="*/ 3938587 w 4067175"/>
                    <a:gd name="connsiteY32" fmla="*/ 52388 h 1285875"/>
                    <a:gd name="connsiteX0" fmla="*/ 3938587 w 4067175"/>
                    <a:gd name="connsiteY0" fmla="*/ 52388 h 1285875"/>
                    <a:gd name="connsiteX1" fmla="*/ 3871912 w 4067175"/>
                    <a:gd name="connsiteY1" fmla="*/ 97631 h 1285875"/>
                    <a:gd name="connsiteX2" fmla="*/ 3836193 w 4067175"/>
                    <a:gd name="connsiteY2" fmla="*/ 111919 h 1285875"/>
                    <a:gd name="connsiteX3" fmla="*/ 3795712 w 4067175"/>
                    <a:gd name="connsiteY3" fmla="*/ 116681 h 1285875"/>
                    <a:gd name="connsiteX4" fmla="*/ 3762375 w 4067175"/>
                    <a:gd name="connsiteY4" fmla="*/ 123825 h 1285875"/>
                    <a:gd name="connsiteX5" fmla="*/ 3671887 w 4067175"/>
                    <a:gd name="connsiteY5" fmla="*/ 197644 h 1285875"/>
                    <a:gd name="connsiteX6" fmla="*/ 3479006 w 4067175"/>
                    <a:gd name="connsiteY6" fmla="*/ 311944 h 1285875"/>
                    <a:gd name="connsiteX7" fmla="*/ 3209925 w 4067175"/>
                    <a:gd name="connsiteY7" fmla="*/ 450056 h 1285875"/>
                    <a:gd name="connsiteX8" fmla="*/ 2974181 w 4067175"/>
                    <a:gd name="connsiteY8" fmla="*/ 554831 h 1285875"/>
                    <a:gd name="connsiteX9" fmla="*/ 2774156 w 4067175"/>
                    <a:gd name="connsiteY9" fmla="*/ 609600 h 1285875"/>
                    <a:gd name="connsiteX10" fmla="*/ 2497931 w 4067175"/>
                    <a:gd name="connsiteY10" fmla="*/ 697706 h 1285875"/>
                    <a:gd name="connsiteX11" fmla="*/ 2312193 w 4067175"/>
                    <a:gd name="connsiteY11" fmla="*/ 752475 h 1285875"/>
                    <a:gd name="connsiteX12" fmla="*/ 2043112 w 4067175"/>
                    <a:gd name="connsiteY12" fmla="*/ 816769 h 1285875"/>
                    <a:gd name="connsiteX13" fmla="*/ 1709737 w 4067175"/>
                    <a:gd name="connsiteY13" fmla="*/ 892969 h 1285875"/>
                    <a:gd name="connsiteX14" fmla="*/ 1397793 w 4067175"/>
                    <a:gd name="connsiteY14" fmla="*/ 985838 h 1285875"/>
                    <a:gd name="connsiteX15" fmla="*/ 1247775 w 4067175"/>
                    <a:gd name="connsiteY15" fmla="*/ 1035844 h 1285875"/>
                    <a:gd name="connsiteX16" fmla="*/ 1078706 w 4067175"/>
                    <a:gd name="connsiteY16" fmla="*/ 1097756 h 1285875"/>
                    <a:gd name="connsiteX17" fmla="*/ 928687 w 4067175"/>
                    <a:gd name="connsiteY17" fmla="*/ 1135856 h 1285875"/>
                    <a:gd name="connsiteX18" fmla="*/ 726281 w 4067175"/>
                    <a:gd name="connsiteY18" fmla="*/ 1173956 h 1285875"/>
                    <a:gd name="connsiteX19" fmla="*/ 528637 w 4067175"/>
                    <a:gd name="connsiteY19" fmla="*/ 1171575 h 1285875"/>
                    <a:gd name="connsiteX20" fmla="*/ 371475 w 4067175"/>
                    <a:gd name="connsiteY20" fmla="*/ 1169194 h 1285875"/>
                    <a:gd name="connsiteX21" fmla="*/ 157162 w 4067175"/>
                    <a:gd name="connsiteY21" fmla="*/ 1166813 h 1285875"/>
                    <a:gd name="connsiteX22" fmla="*/ 100013 w 4067175"/>
                    <a:gd name="connsiteY22" fmla="*/ 1157288 h 1285875"/>
                    <a:gd name="connsiteX23" fmla="*/ 0 w 4067175"/>
                    <a:gd name="connsiteY23" fmla="*/ 1140619 h 1285875"/>
                    <a:gd name="connsiteX24" fmla="*/ 0 w 4067175"/>
                    <a:gd name="connsiteY24" fmla="*/ 1266825 h 1285875"/>
                    <a:gd name="connsiteX25" fmla="*/ 688181 w 4067175"/>
                    <a:gd name="connsiteY25" fmla="*/ 1285875 h 1285875"/>
                    <a:gd name="connsiteX26" fmla="*/ 1385887 w 4067175"/>
                    <a:gd name="connsiteY26" fmla="*/ 1112044 h 1285875"/>
                    <a:gd name="connsiteX27" fmla="*/ 2128837 w 4067175"/>
                    <a:gd name="connsiteY27" fmla="*/ 912019 h 1285875"/>
                    <a:gd name="connsiteX28" fmla="*/ 2962275 w 4067175"/>
                    <a:gd name="connsiteY28" fmla="*/ 661988 h 1285875"/>
                    <a:gd name="connsiteX29" fmla="*/ 3474243 w 4067175"/>
                    <a:gd name="connsiteY29" fmla="*/ 421481 h 1285875"/>
                    <a:gd name="connsiteX30" fmla="*/ 3917156 w 4067175"/>
                    <a:gd name="connsiteY30" fmla="*/ 145256 h 1285875"/>
                    <a:gd name="connsiteX31" fmla="*/ 4067175 w 4067175"/>
                    <a:gd name="connsiteY31" fmla="*/ 0 h 1285875"/>
                    <a:gd name="connsiteX32" fmla="*/ 3938587 w 4067175"/>
                    <a:gd name="connsiteY32" fmla="*/ 52388 h 1285875"/>
                    <a:gd name="connsiteX0" fmla="*/ 3938587 w 4067175"/>
                    <a:gd name="connsiteY0" fmla="*/ 52388 h 1285875"/>
                    <a:gd name="connsiteX1" fmla="*/ 3871912 w 4067175"/>
                    <a:gd name="connsiteY1" fmla="*/ 97631 h 1285875"/>
                    <a:gd name="connsiteX2" fmla="*/ 3836193 w 4067175"/>
                    <a:gd name="connsiteY2" fmla="*/ 111919 h 1285875"/>
                    <a:gd name="connsiteX3" fmla="*/ 3795712 w 4067175"/>
                    <a:gd name="connsiteY3" fmla="*/ 116681 h 1285875"/>
                    <a:gd name="connsiteX4" fmla="*/ 3762375 w 4067175"/>
                    <a:gd name="connsiteY4" fmla="*/ 123825 h 1285875"/>
                    <a:gd name="connsiteX5" fmla="*/ 3671887 w 4067175"/>
                    <a:gd name="connsiteY5" fmla="*/ 197644 h 1285875"/>
                    <a:gd name="connsiteX6" fmla="*/ 3479006 w 4067175"/>
                    <a:gd name="connsiteY6" fmla="*/ 311944 h 1285875"/>
                    <a:gd name="connsiteX7" fmla="*/ 3209925 w 4067175"/>
                    <a:gd name="connsiteY7" fmla="*/ 450056 h 1285875"/>
                    <a:gd name="connsiteX8" fmla="*/ 2974181 w 4067175"/>
                    <a:gd name="connsiteY8" fmla="*/ 554831 h 1285875"/>
                    <a:gd name="connsiteX9" fmla="*/ 2774156 w 4067175"/>
                    <a:gd name="connsiteY9" fmla="*/ 609600 h 1285875"/>
                    <a:gd name="connsiteX10" fmla="*/ 2497931 w 4067175"/>
                    <a:gd name="connsiteY10" fmla="*/ 697706 h 1285875"/>
                    <a:gd name="connsiteX11" fmla="*/ 2312193 w 4067175"/>
                    <a:gd name="connsiteY11" fmla="*/ 752475 h 1285875"/>
                    <a:gd name="connsiteX12" fmla="*/ 2043112 w 4067175"/>
                    <a:gd name="connsiteY12" fmla="*/ 816769 h 1285875"/>
                    <a:gd name="connsiteX13" fmla="*/ 1709737 w 4067175"/>
                    <a:gd name="connsiteY13" fmla="*/ 892969 h 1285875"/>
                    <a:gd name="connsiteX14" fmla="*/ 1397793 w 4067175"/>
                    <a:gd name="connsiteY14" fmla="*/ 985838 h 1285875"/>
                    <a:gd name="connsiteX15" fmla="*/ 1247775 w 4067175"/>
                    <a:gd name="connsiteY15" fmla="*/ 1035844 h 1285875"/>
                    <a:gd name="connsiteX16" fmla="*/ 1078706 w 4067175"/>
                    <a:gd name="connsiteY16" fmla="*/ 1097756 h 1285875"/>
                    <a:gd name="connsiteX17" fmla="*/ 928687 w 4067175"/>
                    <a:gd name="connsiteY17" fmla="*/ 1135856 h 1285875"/>
                    <a:gd name="connsiteX18" fmla="*/ 726281 w 4067175"/>
                    <a:gd name="connsiteY18" fmla="*/ 1173956 h 1285875"/>
                    <a:gd name="connsiteX19" fmla="*/ 528637 w 4067175"/>
                    <a:gd name="connsiteY19" fmla="*/ 1171575 h 1285875"/>
                    <a:gd name="connsiteX20" fmla="*/ 371475 w 4067175"/>
                    <a:gd name="connsiteY20" fmla="*/ 1169194 h 1285875"/>
                    <a:gd name="connsiteX21" fmla="*/ 166687 w 4067175"/>
                    <a:gd name="connsiteY21" fmla="*/ 1166813 h 1285875"/>
                    <a:gd name="connsiteX22" fmla="*/ 100013 w 4067175"/>
                    <a:gd name="connsiteY22" fmla="*/ 1157288 h 1285875"/>
                    <a:gd name="connsiteX23" fmla="*/ 0 w 4067175"/>
                    <a:gd name="connsiteY23" fmla="*/ 1140619 h 1285875"/>
                    <a:gd name="connsiteX24" fmla="*/ 0 w 4067175"/>
                    <a:gd name="connsiteY24" fmla="*/ 1266825 h 1285875"/>
                    <a:gd name="connsiteX25" fmla="*/ 688181 w 4067175"/>
                    <a:gd name="connsiteY25" fmla="*/ 1285875 h 1285875"/>
                    <a:gd name="connsiteX26" fmla="*/ 1385887 w 4067175"/>
                    <a:gd name="connsiteY26" fmla="*/ 1112044 h 1285875"/>
                    <a:gd name="connsiteX27" fmla="*/ 2128837 w 4067175"/>
                    <a:gd name="connsiteY27" fmla="*/ 912019 h 1285875"/>
                    <a:gd name="connsiteX28" fmla="*/ 2962275 w 4067175"/>
                    <a:gd name="connsiteY28" fmla="*/ 661988 h 1285875"/>
                    <a:gd name="connsiteX29" fmla="*/ 3474243 w 4067175"/>
                    <a:gd name="connsiteY29" fmla="*/ 421481 h 1285875"/>
                    <a:gd name="connsiteX30" fmla="*/ 3917156 w 4067175"/>
                    <a:gd name="connsiteY30" fmla="*/ 145256 h 1285875"/>
                    <a:gd name="connsiteX31" fmla="*/ 4067175 w 4067175"/>
                    <a:gd name="connsiteY31" fmla="*/ 0 h 1285875"/>
                    <a:gd name="connsiteX32" fmla="*/ 3938587 w 4067175"/>
                    <a:gd name="connsiteY32" fmla="*/ 52388 h 1285875"/>
                    <a:gd name="connsiteX0" fmla="*/ 3938587 w 4067175"/>
                    <a:gd name="connsiteY0" fmla="*/ 52388 h 1285875"/>
                    <a:gd name="connsiteX1" fmla="*/ 3871912 w 4067175"/>
                    <a:gd name="connsiteY1" fmla="*/ 97631 h 1285875"/>
                    <a:gd name="connsiteX2" fmla="*/ 3836193 w 4067175"/>
                    <a:gd name="connsiteY2" fmla="*/ 111919 h 1285875"/>
                    <a:gd name="connsiteX3" fmla="*/ 3795712 w 4067175"/>
                    <a:gd name="connsiteY3" fmla="*/ 116681 h 1285875"/>
                    <a:gd name="connsiteX4" fmla="*/ 3762375 w 4067175"/>
                    <a:gd name="connsiteY4" fmla="*/ 123825 h 1285875"/>
                    <a:gd name="connsiteX5" fmla="*/ 3671887 w 4067175"/>
                    <a:gd name="connsiteY5" fmla="*/ 197644 h 1285875"/>
                    <a:gd name="connsiteX6" fmla="*/ 3479006 w 4067175"/>
                    <a:gd name="connsiteY6" fmla="*/ 311944 h 1285875"/>
                    <a:gd name="connsiteX7" fmla="*/ 3209925 w 4067175"/>
                    <a:gd name="connsiteY7" fmla="*/ 450056 h 1285875"/>
                    <a:gd name="connsiteX8" fmla="*/ 2974181 w 4067175"/>
                    <a:gd name="connsiteY8" fmla="*/ 554831 h 1285875"/>
                    <a:gd name="connsiteX9" fmla="*/ 2774156 w 4067175"/>
                    <a:gd name="connsiteY9" fmla="*/ 609600 h 1285875"/>
                    <a:gd name="connsiteX10" fmla="*/ 2497931 w 4067175"/>
                    <a:gd name="connsiteY10" fmla="*/ 697706 h 1285875"/>
                    <a:gd name="connsiteX11" fmla="*/ 2312193 w 4067175"/>
                    <a:gd name="connsiteY11" fmla="*/ 752475 h 1285875"/>
                    <a:gd name="connsiteX12" fmla="*/ 2043112 w 4067175"/>
                    <a:gd name="connsiteY12" fmla="*/ 816769 h 1285875"/>
                    <a:gd name="connsiteX13" fmla="*/ 1709737 w 4067175"/>
                    <a:gd name="connsiteY13" fmla="*/ 892969 h 1285875"/>
                    <a:gd name="connsiteX14" fmla="*/ 1397793 w 4067175"/>
                    <a:gd name="connsiteY14" fmla="*/ 985838 h 1285875"/>
                    <a:gd name="connsiteX15" fmla="*/ 1247775 w 4067175"/>
                    <a:gd name="connsiteY15" fmla="*/ 1035844 h 1285875"/>
                    <a:gd name="connsiteX16" fmla="*/ 1078706 w 4067175"/>
                    <a:gd name="connsiteY16" fmla="*/ 1097756 h 1285875"/>
                    <a:gd name="connsiteX17" fmla="*/ 928687 w 4067175"/>
                    <a:gd name="connsiteY17" fmla="*/ 1135856 h 1285875"/>
                    <a:gd name="connsiteX18" fmla="*/ 726281 w 4067175"/>
                    <a:gd name="connsiteY18" fmla="*/ 1173956 h 1285875"/>
                    <a:gd name="connsiteX19" fmla="*/ 528637 w 4067175"/>
                    <a:gd name="connsiteY19" fmla="*/ 1171575 h 1285875"/>
                    <a:gd name="connsiteX20" fmla="*/ 371475 w 4067175"/>
                    <a:gd name="connsiteY20" fmla="*/ 1169194 h 1285875"/>
                    <a:gd name="connsiteX21" fmla="*/ 166687 w 4067175"/>
                    <a:gd name="connsiteY21" fmla="*/ 1166813 h 1285875"/>
                    <a:gd name="connsiteX22" fmla="*/ 100013 w 4067175"/>
                    <a:gd name="connsiteY22" fmla="*/ 1157288 h 1285875"/>
                    <a:gd name="connsiteX23" fmla="*/ 7144 w 4067175"/>
                    <a:gd name="connsiteY23" fmla="*/ 1140619 h 1285875"/>
                    <a:gd name="connsiteX24" fmla="*/ 0 w 4067175"/>
                    <a:gd name="connsiteY24" fmla="*/ 1266825 h 1285875"/>
                    <a:gd name="connsiteX25" fmla="*/ 688181 w 4067175"/>
                    <a:gd name="connsiteY25" fmla="*/ 1285875 h 1285875"/>
                    <a:gd name="connsiteX26" fmla="*/ 1385887 w 4067175"/>
                    <a:gd name="connsiteY26" fmla="*/ 1112044 h 1285875"/>
                    <a:gd name="connsiteX27" fmla="*/ 2128837 w 4067175"/>
                    <a:gd name="connsiteY27" fmla="*/ 912019 h 1285875"/>
                    <a:gd name="connsiteX28" fmla="*/ 2962275 w 4067175"/>
                    <a:gd name="connsiteY28" fmla="*/ 661988 h 1285875"/>
                    <a:gd name="connsiteX29" fmla="*/ 3474243 w 4067175"/>
                    <a:gd name="connsiteY29" fmla="*/ 421481 h 1285875"/>
                    <a:gd name="connsiteX30" fmla="*/ 3917156 w 4067175"/>
                    <a:gd name="connsiteY30" fmla="*/ 145256 h 1285875"/>
                    <a:gd name="connsiteX31" fmla="*/ 4067175 w 4067175"/>
                    <a:gd name="connsiteY31" fmla="*/ 0 h 1285875"/>
                    <a:gd name="connsiteX32" fmla="*/ 3938587 w 4067175"/>
                    <a:gd name="connsiteY32" fmla="*/ 52388 h 1285875"/>
                    <a:gd name="connsiteX0" fmla="*/ 3931444 w 4060032"/>
                    <a:gd name="connsiteY0" fmla="*/ 52388 h 1285875"/>
                    <a:gd name="connsiteX1" fmla="*/ 3864769 w 4060032"/>
                    <a:gd name="connsiteY1" fmla="*/ 97631 h 1285875"/>
                    <a:gd name="connsiteX2" fmla="*/ 3829050 w 4060032"/>
                    <a:gd name="connsiteY2" fmla="*/ 111919 h 1285875"/>
                    <a:gd name="connsiteX3" fmla="*/ 3788569 w 4060032"/>
                    <a:gd name="connsiteY3" fmla="*/ 116681 h 1285875"/>
                    <a:gd name="connsiteX4" fmla="*/ 3755232 w 4060032"/>
                    <a:gd name="connsiteY4" fmla="*/ 123825 h 1285875"/>
                    <a:gd name="connsiteX5" fmla="*/ 3664744 w 4060032"/>
                    <a:gd name="connsiteY5" fmla="*/ 197644 h 1285875"/>
                    <a:gd name="connsiteX6" fmla="*/ 3471863 w 4060032"/>
                    <a:gd name="connsiteY6" fmla="*/ 311944 h 1285875"/>
                    <a:gd name="connsiteX7" fmla="*/ 3202782 w 4060032"/>
                    <a:gd name="connsiteY7" fmla="*/ 450056 h 1285875"/>
                    <a:gd name="connsiteX8" fmla="*/ 2967038 w 4060032"/>
                    <a:gd name="connsiteY8" fmla="*/ 554831 h 1285875"/>
                    <a:gd name="connsiteX9" fmla="*/ 2767013 w 4060032"/>
                    <a:gd name="connsiteY9" fmla="*/ 609600 h 1285875"/>
                    <a:gd name="connsiteX10" fmla="*/ 2490788 w 4060032"/>
                    <a:gd name="connsiteY10" fmla="*/ 697706 h 1285875"/>
                    <a:gd name="connsiteX11" fmla="*/ 2305050 w 4060032"/>
                    <a:gd name="connsiteY11" fmla="*/ 752475 h 1285875"/>
                    <a:gd name="connsiteX12" fmla="*/ 2035969 w 4060032"/>
                    <a:gd name="connsiteY12" fmla="*/ 816769 h 1285875"/>
                    <a:gd name="connsiteX13" fmla="*/ 1702594 w 4060032"/>
                    <a:gd name="connsiteY13" fmla="*/ 892969 h 1285875"/>
                    <a:gd name="connsiteX14" fmla="*/ 1390650 w 4060032"/>
                    <a:gd name="connsiteY14" fmla="*/ 985838 h 1285875"/>
                    <a:gd name="connsiteX15" fmla="*/ 1240632 w 4060032"/>
                    <a:gd name="connsiteY15" fmla="*/ 1035844 h 1285875"/>
                    <a:gd name="connsiteX16" fmla="*/ 1071563 w 4060032"/>
                    <a:gd name="connsiteY16" fmla="*/ 1097756 h 1285875"/>
                    <a:gd name="connsiteX17" fmla="*/ 921544 w 4060032"/>
                    <a:gd name="connsiteY17" fmla="*/ 1135856 h 1285875"/>
                    <a:gd name="connsiteX18" fmla="*/ 719138 w 4060032"/>
                    <a:gd name="connsiteY18" fmla="*/ 1173956 h 1285875"/>
                    <a:gd name="connsiteX19" fmla="*/ 521494 w 4060032"/>
                    <a:gd name="connsiteY19" fmla="*/ 1171575 h 1285875"/>
                    <a:gd name="connsiteX20" fmla="*/ 364332 w 4060032"/>
                    <a:gd name="connsiteY20" fmla="*/ 1169194 h 1285875"/>
                    <a:gd name="connsiteX21" fmla="*/ 159544 w 4060032"/>
                    <a:gd name="connsiteY21" fmla="*/ 1166813 h 1285875"/>
                    <a:gd name="connsiteX22" fmla="*/ 92870 w 4060032"/>
                    <a:gd name="connsiteY22" fmla="*/ 1157288 h 1285875"/>
                    <a:gd name="connsiteX23" fmla="*/ 1 w 4060032"/>
                    <a:gd name="connsiteY23" fmla="*/ 1140619 h 1285875"/>
                    <a:gd name="connsiteX24" fmla="*/ 0 w 4060032"/>
                    <a:gd name="connsiteY24" fmla="*/ 1264444 h 1285875"/>
                    <a:gd name="connsiteX25" fmla="*/ 681038 w 4060032"/>
                    <a:gd name="connsiteY25" fmla="*/ 1285875 h 1285875"/>
                    <a:gd name="connsiteX26" fmla="*/ 1378744 w 4060032"/>
                    <a:gd name="connsiteY26" fmla="*/ 1112044 h 1285875"/>
                    <a:gd name="connsiteX27" fmla="*/ 2121694 w 4060032"/>
                    <a:gd name="connsiteY27" fmla="*/ 912019 h 1285875"/>
                    <a:gd name="connsiteX28" fmla="*/ 2955132 w 4060032"/>
                    <a:gd name="connsiteY28" fmla="*/ 661988 h 1285875"/>
                    <a:gd name="connsiteX29" fmla="*/ 3467100 w 4060032"/>
                    <a:gd name="connsiteY29" fmla="*/ 421481 h 1285875"/>
                    <a:gd name="connsiteX30" fmla="*/ 3910013 w 4060032"/>
                    <a:gd name="connsiteY30" fmla="*/ 145256 h 1285875"/>
                    <a:gd name="connsiteX31" fmla="*/ 4060032 w 4060032"/>
                    <a:gd name="connsiteY31" fmla="*/ 0 h 1285875"/>
                    <a:gd name="connsiteX32" fmla="*/ 3931444 w 4060032"/>
                    <a:gd name="connsiteY32" fmla="*/ 52388 h 128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060032" h="1285875">
                      <a:moveTo>
                        <a:pt x="3931444" y="52388"/>
                      </a:moveTo>
                      <a:lnTo>
                        <a:pt x="3864769" y="97631"/>
                      </a:lnTo>
                      <a:lnTo>
                        <a:pt x="3829050" y="111919"/>
                      </a:lnTo>
                      <a:lnTo>
                        <a:pt x="3788569" y="116681"/>
                      </a:lnTo>
                      <a:lnTo>
                        <a:pt x="3755232" y="123825"/>
                      </a:lnTo>
                      <a:lnTo>
                        <a:pt x="3664744" y="197644"/>
                      </a:lnTo>
                      <a:lnTo>
                        <a:pt x="3471863" y="311944"/>
                      </a:lnTo>
                      <a:lnTo>
                        <a:pt x="3202782" y="450056"/>
                      </a:lnTo>
                      <a:lnTo>
                        <a:pt x="2967038" y="554831"/>
                      </a:lnTo>
                      <a:lnTo>
                        <a:pt x="2767013" y="609600"/>
                      </a:lnTo>
                      <a:lnTo>
                        <a:pt x="2490788" y="697706"/>
                      </a:lnTo>
                      <a:lnTo>
                        <a:pt x="2305050" y="752475"/>
                      </a:lnTo>
                      <a:lnTo>
                        <a:pt x="2035969" y="816769"/>
                      </a:lnTo>
                      <a:lnTo>
                        <a:pt x="1702594" y="892969"/>
                      </a:lnTo>
                      <a:lnTo>
                        <a:pt x="1390650" y="985838"/>
                      </a:lnTo>
                      <a:lnTo>
                        <a:pt x="1240632" y="1035844"/>
                      </a:lnTo>
                      <a:lnTo>
                        <a:pt x="1071563" y="1097756"/>
                      </a:lnTo>
                      <a:lnTo>
                        <a:pt x="921544" y="1135856"/>
                      </a:lnTo>
                      <a:lnTo>
                        <a:pt x="719138" y="1173956"/>
                      </a:lnTo>
                      <a:lnTo>
                        <a:pt x="521494" y="1171575"/>
                      </a:lnTo>
                      <a:lnTo>
                        <a:pt x="364332" y="1169194"/>
                      </a:lnTo>
                      <a:lnTo>
                        <a:pt x="159544" y="1166813"/>
                      </a:lnTo>
                      <a:cubicBezTo>
                        <a:pt x="114300" y="1164829"/>
                        <a:pt x="111920" y="1160463"/>
                        <a:pt x="92870" y="1157288"/>
                      </a:cubicBezTo>
                      <a:lnTo>
                        <a:pt x="1" y="1140619"/>
                      </a:lnTo>
                      <a:cubicBezTo>
                        <a:pt x="1" y="1181894"/>
                        <a:pt x="0" y="1223169"/>
                        <a:pt x="0" y="1264444"/>
                      </a:cubicBezTo>
                      <a:lnTo>
                        <a:pt x="681038" y="1285875"/>
                      </a:lnTo>
                      <a:lnTo>
                        <a:pt x="1378744" y="1112044"/>
                      </a:lnTo>
                      <a:lnTo>
                        <a:pt x="2121694" y="912019"/>
                      </a:lnTo>
                      <a:lnTo>
                        <a:pt x="2955132" y="661988"/>
                      </a:lnTo>
                      <a:lnTo>
                        <a:pt x="3467100" y="421481"/>
                      </a:lnTo>
                      <a:lnTo>
                        <a:pt x="3910013" y="145256"/>
                      </a:lnTo>
                      <a:lnTo>
                        <a:pt x="4060032" y="0"/>
                      </a:lnTo>
                      <a:lnTo>
                        <a:pt x="3931444" y="52388"/>
                      </a:lnTo>
                      <a:close/>
                    </a:path>
                  </a:pathLst>
                </a:custGeom>
                <a:solidFill>
                  <a:srgbClr val="77CBB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520676" y="4156906"/>
                  <a:ext cx="8013047" cy="22466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" name="Freeform 2"/>
                <p:cNvSpPr/>
                <p:nvPr/>
              </p:nvSpPr>
              <p:spPr>
                <a:xfrm>
                  <a:off x="521018" y="5153878"/>
                  <a:ext cx="3070120" cy="566584"/>
                </a:xfrm>
                <a:custGeom>
                  <a:avLst/>
                  <a:gdLst>
                    <a:gd name="connsiteX0" fmla="*/ 16476 w 3039762"/>
                    <a:gd name="connsiteY0" fmla="*/ 8238 h 551935"/>
                    <a:gd name="connsiteX1" fmla="*/ 626076 w 3039762"/>
                    <a:gd name="connsiteY1" fmla="*/ 0 h 551935"/>
                    <a:gd name="connsiteX2" fmla="*/ 1005017 w 3039762"/>
                    <a:gd name="connsiteY2" fmla="*/ 8238 h 551935"/>
                    <a:gd name="connsiteX3" fmla="*/ 1392195 w 3039762"/>
                    <a:gd name="connsiteY3" fmla="*/ 41189 h 551935"/>
                    <a:gd name="connsiteX4" fmla="*/ 1738184 w 3039762"/>
                    <a:gd name="connsiteY4" fmla="*/ 65903 h 551935"/>
                    <a:gd name="connsiteX5" fmla="*/ 2059460 w 3039762"/>
                    <a:gd name="connsiteY5" fmla="*/ 90616 h 551935"/>
                    <a:gd name="connsiteX6" fmla="*/ 2248930 w 3039762"/>
                    <a:gd name="connsiteY6" fmla="*/ 98854 h 551935"/>
                    <a:gd name="connsiteX7" fmla="*/ 2636108 w 3039762"/>
                    <a:gd name="connsiteY7" fmla="*/ 65903 h 551935"/>
                    <a:gd name="connsiteX8" fmla="*/ 3039762 w 3039762"/>
                    <a:gd name="connsiteY8" fmla="*/ 49427 h 551935"/>
                    <a:gd name="connsiteX9" fmla="*/ 0 w 3039762"/>
                    <a:gd name="connsiteY9" fmla="*/ 551935 h 551935"/>
                    <a:gd name="connsiteX10" fmla="*/ 16476 w 3039762"/>
                    <a:gd name="connsiteY10" fmla="*/ 8238 h 551935"/>
                    <a:gd name="connsiteX0" fmla="*/ 16476 w 3039762"/>
                    <a:gd name="connsiteY0" fmla="*/ 8238 h 551935"/>
                    <a:gd name="connsiteX1" fmla="*/ 626076 w 3039762"/>
                    <a:gd name="connsiteY1" fmla="*/ 0 h 551935"/>
                    <a:gd name="connsiteX2" fmla="*/ 1005017 w 3039762"/>
                    <a:gd name="connsiteY2" fmla="*/ 8238 h 551935"/>
                    <a:gd name="connsiteX3" fmla="*/ 1392195 w 3039762"/>
                    <a:gd name="connsiteY3" fmla="*/ 41189 h 551935"/>
                    <a:gd name="connsiteX4" fmla="*/ 1738184 w 3039762"/>
                    <a:gd name="connsiteY4" fmla="*/ 65903 h 551935"/>
                    <a:gd name="connsiteX5" fmla="*/ 2059460 w 3039762"/>
                    <a:gd name="connsiteY5" fmla="*/ 90616 h 551935"/>
                    <a:gd name="connsiteX6" fmla="*/ 2248930 w 3039762"/>
                    <a:gd name="connsiteY6" fmla="*/ 98854 h 551935"/>
                    <a:gd name="connsiteX7" fmla="*/ 3039762 w 3039762"/>
                    <a:gd name="connsiteY7" fmla="*/ 49427 h 551935"/>
                    <a:gd name="connsiteX8" fmla="*/ 0 w 3039762"/>
                    <a:gd name="connsiteY8" fmla="*/ 551935 h 551935"/>
                    <a:gd name="connsiteX9" fmla="*/ 16476 w 3039762"/>
                    <a:gd name="connsiteY9" fmla="*/ 8238 h 551935"/>
                    <a:gd name="connsiteX0" fmla="*/ 16476 w 2987374"/>
                    <a:gd name="connsiteY0" fmla="*/ 8238 h 551935"/>
                    <a:gd name="connsiteX1" fmla="*/ 626076 w 2987374"/>
                    <a:gd name="connsiteY1" fmla="*/ 0 h 551935"/>
                    <a:gd name="connsiteX2" fmla="*/ 1005017 w 2987374"/>
                    <a:gd name="connsiteY2" fmla="*/ 8238 h 551935"/>
                    <a:gd name="connsiteX3" fmla="*/ 1392195 w 2987374"/>
                    <a:gd name="connsiteY3" fmla="*/ 41189 h 551935"/>
                    <a:gd name="connsiteX4" fmla="*/ 1738184 w 2987374"/>
                    <a:gd name="connsiteY4" fmla="*/ 65903 h 551935"/>
                    <a:gd name="connsiteX5" fmla="*/ 2059460 w 2987374"/>
                    <a:gd name="connsiteY5" fmla="*/ 90616 h 551935"/>
                    <a:gd name="connsiteX6" fmla="*/ 2248930 w 2987374"/>
                    <a:gd name="connsiteY6" fmla="*/ 98854 h 551935"/>
                    <a:gd name="connsiteX7" fmla="*/ 2987374 w 2987374"/>
                    <a:gd name="connsiteY7" fmla="*/ 44664 h 551935"/>
                    <a:gd name="connsiteX8" fmla="*/ 0 w 2987374"/>
                    <a:gd name="connsiteY8" fmla="*/ 551935 h 551935"/>
                    <a:gd name="connsiteX9" fmla="*/ 16476 w 2987374"/>
                    <a:gd name="connsiteY9" fmla="*/ 8238 h 551935"/>
                    <a:gd name="connsiteX0" fmla="*/ 16476 w 2954037"/>
                    <a:gd name="connsiteY0" fmla="*/ 8238 h 551935"/>
                    <a:gd name="connsiteX1" fmla="*/ 626076 w 2954037"/>
                    <a:gd name="connsiteY1" fmla="*/ 0 h 551935"/>
                    <a:gd name="connsiteX2" fmla="*/ 1005017 w 2954037"/>
                    <a:gd name="connsiteY2" fmla="*/ 8238 h 551935"/>
                    <a:gd name="connsiteX3" fmla="*/ 1392195 w 2954037"/>
                    <a:gd name="connsiteY3" fmla="*/ 41189 h 551935"/>
                    <a:gd name="connsiteX4" fmla="*/ 1738184 w 2954037"/>
                    <a:gd name="connsiteY4" fmla="*/ 65903 h 551935"/>
                    <a:gd name="connsiteX5" fmla="*/ 2059460 w 2954037"/>
                    <a:gd name="connsiteY5" fmla="*/ 90616 h 551935"/>
                    <a:gd name="connsiteX6" fmla="*/ 2248930 w 2954037"/>
                    <a:gd name="connsiteY6" fmla="*/ 98854 h 551935"/>
                    <a:gd name="connsiteX7" fmla="*/ 2954037 w 2954037"/>
                    <a:gd name="connsiteY7" fmla="*/ 47046 h 551935"/>
                    <a:gd name="connsiteX8" fmla="*/ 0 w 2954037"/>
                    <a:gd name="connsiteY8" fmla="*/ 551935 h 551935"/>
                    <a:gd name="connsiteX9" fmla="*/ 16476 w 2954037"/>
                    <a:gd name="connsiteY9" fmla="*/ 8238 h 551935"/>
                    <a:gd name="connsiteX0" fmla="*/ 16476 w 2954037"/>
                    <a:gd name="connsiteY0" fmla="*/ 8238 h 551935"/>
                    <a:gd name="connsiteX1" fmla="*/ 626076 w 2954037"/>
                    <a:gd name="connsiteY1" fmla="*/ 0 h 551935"/>
                    <a:gd name="connsiteX2" fmla="*/ 1005017 w 2954037"/>
                    <a:gd name="connsiteY2" fmla="*/ 8238 h 551935"/>
                    <a:gd name="connsiteX3" fmla="*/ 1392195 w 2954037"/>
                    <a:gd name="connsiteY3" fmla="*/ 41189 h 551935"/>
                    <a:gd name="connsiteX4" fmla="*/ 1738184 w 2954037"/>
                    <a:gd name="connsiteY4" fmla="*/ 65903 h 551935"/>
                    <a:gd name="connsiteX5" fmla="*/ 2059460 w 2954037"/>
                    <a:gd name="connsiteY5" fmla="*/ 90616 h 551935"/>
                    <a:gd name="connsiteX6" fmla="*/ 2248930 w 2954037"/>
                    <a:gd name="connsiteY6" fmla="*/ 98854 h 551935"/>
                    <a:gd name="connsiteX7" fmla="*/ 2954037 w 2954037"/>
                    <a:gd name="connsiteY7" fmla="*/ 47046 h 551935"/>
                    <a:gd name="connsiteX8" fmla="*/ 0 w 2954037"/>
                    <a:gd name="connsiteY8" fmla="*/ 551935 h 551935"/>
                    <a:gd name="connsiteX9" fmla="*/ 16476 w 2954037"/>
                    <a:gd name="connsiteY9" fmla="*/ 8238 h 551935"/>
                    <a:gd name="connsiteX0" fmla="*/ 16476 w 2954037"/>
                    <a:gd name="connsiteY0" fmla="*/ 8238 h 551935"/>
                    <a:gd name="connsiteX1" fmla="*/ 626076 w 2954037"/>
                    <a:gd name="connsiteY1" fmla="*/ 0 h 551935"/>
                    <a:gd name="connsiteX2" fmla="*/ 1005017 w 2954037"/>
                    <a:gd name="connsiteY2" fmla="*/ 8238 h 551935"/>
                    <a:gd name="connsiteX3" fmla="*/ 1392195 w 2954037"/>
                    <a:gd name="connsiteY3" fmla="*/ 41189 h 551935"/>
                    <a:gd name="connsiteX4" fmla="*/ 1738184 w 2954037"/>
                    <a:gd name="connsiteY4" fmla="*/ 65903 h 551935"/>
                    <a:gd name="connsiteX5" fmla="*/ 2059460 w 2954037"/>
                    <a:gd name="connsiteY5" fmla="*/ 90616 h 551935"/>
                    <a:gd name="connsiteX6" fmla="*/ 2248930 w 2954037"/>
                    <a:gd name="connsiteY6" fmla="*/ 98854 h 551935"/>
                    <a:gd name="connsiteX7" fmla="*/ 2954037 w 2954037"/>
                    <a:gd name="connsiteY7" fmla="*/ 47046 h 551935"/>
                    <a:gd name="connsiteX8" fmla="*/ 0 w 2954037"/>
                    <a:gd name="connsiteY8" fmla="*/ 551935 h 551935"/>
                    <a:gd name="connsiteX9" fmla="*/ 16476 w 2954037"/>
                    <a:gd name="connsiteY9" fmla="*/ 8238 h 551935"/>
                    <a:gd name="connsiteX0" fmla="*/ 16476 w 2954037"/>
                    <a:gd name="connsiteY0" fmla="*/ 8238 h 551935"/>
                    <a:gd name="connsiteX1" fmla="*/ 626076 w 2954037"/>
                    <a:gd name="connsiteY1" fmla="*/ 0 h 551935"/>
                    <a:gd name="connsiteX2" fmla="*/ 1005017 w 2954037"/>
                    <a:gd name="connsiteY2" fmla="*/ 8238 h 551935"/>
                    <a:gd name="connsiteX3" fmla="*/ 1392195 w 2954037"/>
                    <a:gd name="connsiteY3" fmla="*/ 41189 h 551935"/>
                    <a:gd name="connsiteX4" fmla="*/ 1738184 w 2954037"/>
                    <a:gd name="connsiteY4" fmla="*/ 65903 h 551935"/>
                    <a:gd name="connsiteX5" fmla="*/ 2059460 w 2954037"/>
                    <a:gd name="connsiteY5" fmla="*/ 90616 h 551935"/>
                    <a:gd name="connsiteX6" fmla="*/ 2248930 w 2954037"/>
                    <a:gd name="connsiteY6" fmla="*/ 98854 h 551935"/>
                    <a:gd name="connsiteX7" fmla="*/ 2954037 w 2954037"/>
                    <a:gd name="connsiteY7" fmla="*/ 47046 h 551935"/>
                    <a:gd name="connsiteX8" fmla="*/ 0 w 2954037"/>
                    <a:gd name="connsiteY8" fmla="*/ 551935 h 551935"/>
                    <a:gd name="connsiteX9" fmla="*/ 16476 w 2954037"/>
                    <a:gd name="connsiteY9" fmla="*/ 8238 h 551935"/>
                    <a:gd name="connsiteX0" fmla="*/ 16476 w 2954037"/>
                    <a:gd name="connsiteY0" fmla="*/ 8238 h 551935"/>
                    <a:gd name="connsiteX1" fmla="*/ 626076 w 2954037"/>
                    <a:gd name="connsiteY1" fmla="*/ 0 h 551935"/>
                    <a:gd name="connsiteX2" fmla="*/ 1005017 w 2954037"/>
                    <a:gd name="connsiteY2" fmla="*/ 8238 h 551935"/>
                    <a:gd name="connsiteX3" fmla="*/ 1392195 w 2954037"/>
                    <a:gd name="connsiteY3" fmla="*/ 41189 h 551935"/>
                    <a:gd name="connsiteX4" fmla="*/ 1738184 w 2954037"/>
                    <a:gd name="connsiteY4" fmla="*/ 65903 h 551935"/>
                    <a:gd name="connsiteX5" fmla="*/ 2059460 w 2954037"/>
                    <a:gd name="connsiteY5" fmla="*/ 90616 h 551935"/>
                    <a:gd name="connsiteX6" fmla="*/ 2248930 w 2954037"/>
                    <a:gd name="connsiteY6" fmla="*/ 98854 h 551935"/>
                    <a:gd name="connsiteX7" fmla="*/ 2954037 w 2954037"/>
                    <a:gd name="connsiteY7" fmla="*/ 47046 h 551935"/>
                    <a:gd name="connsiteX8" fmla="*/ 0 w 2954037"/>
                    <a:gd name="connsiteY8" fmla="*/ 551935 h 551935"/>
                    <a:gd name="connsiteX9" fmla="*/ 16476 w 2954037"/>
                    <a:gd name="connsiteY9" fmla="*/ 8238 h 551935"/>
                    <a:gd name="connsiteX0" fmla="*/ 16476 w 2954037"/>
                    <a:gd name="connsiteY0" fmla="*/ 8238 h 551935"/>
                    <a:gd name="connsiteX1" fmla="*/ 626076 w 2954037"/>
                    <a:gd name="connsiteY1" fmla="*/ 0 h 551935"/>
                    <a:gd name="connsiteX2" fmla="*/ 1005017 w 2954037"/>
                    <a:gd name="connsiteY2" fmla="*/ 8238 h 551935"/>
                    <a:gd name="connsiteX3" fmla="*/ 1392195 w 2954037"/>
                    <a:gd name="connsiteY3" fmla="*/ 41189 h 551935"/>
                    <a:gd name="connsiteX4" fmla="*/ 1738184 w 2954037"/>
                    <a:gd name="connsiteY4" fmla="*/ 65903 h 551935"/>
                    <a:gd name="connsiteX5" fmla="*/ 2059460 w 2954037"/>
                    <a:gd name="connsiteY5" fmla="*/ 90616 h 551935"/>
                    <a:gd name="connsiteX6" fmla="*/ 2248930 w 2954037"/>
                    <a:gd name="connsiteY6" fmla="*/ 98854 h 551935"/>
                    <a:gd name="connsiteX7" fmla="*/ 2954037 w 2954037"/>
                    <a:gd name="connsiteY7" fmla="*/ 47046 h 551935"/>
                    <a:gd name="connsiteX8" fmla="*/ 0 w 2954037"/>
                    <a:gd name="connsiteY8" fmla="*/ 551935 h 551935"/>
                    <a:gd name="connsiteX9" fmla="*/ 16476 w 2954037"/>
                    <a:gd name="connsiteY9" fmla="*/ 8238 h 551935"/>
                    <a:gd name="connsiteX0" fmla="*/ 9332 w 2946893"/>
                    <a:gd name="connsiteY0" fmla="*/ 8238 h 551935"/>
                    <a:gd name="connsiteX1" fmla="*/ 618932 w 2946893"/>
                    <a:gd name="connsiteY1" fmla="*/ 0 h 551935"/>
                    <a:gd name="connsiteX2" fmla="*/ 997873 w 2946893"/>
                    <a:gd name="connsiteY2" fmla="*/ 8238 h 551935"/>
                    <a:gd name="connsiteX3" fmla="*/ 1385051 w 2946893"/>
                    <a:gd name="connsiteY3" fmla="*/ 41189 h 551935"/>
                    <a:gd name="connsiteX4" fmla="*/ 1731040 w 2946893"/>
                    <a:gd name="connsiteY4" fmla="*/ 65903 h 551935"/>
                    <a:gd name="connsiteX5" fmla="*/ 2052316 w 2946893"/>
                    <a:gd name="connsiteY5" fmla="*/ 90616 h 551935"/>
                    <a:gd name="connsiteX6" fmla="*/ 2241786 w 2946893"/>
                    <a:gd name="connsiteY6" fmla="*/ 98854 h 551935"/>
                    <a:gd name="connsiteX7" fmla="*/ 2946893 w 2946893"/>
                    <a:gd name="connsiteY7" fmla="*/ 47046 h 551935"/>
                    <a:gd name="connsiteX8" fmla="*/ 0 w 2946893"/>
                    <a:gd name="connsiteY8" fmla="*/ 551935 h 551935"/>
                    <a:gd name="connsiteX9" fmla="*/ 9332 w 2946893"/>
                    <a:gd name="connsiteY9" fmla="*/ 8238 h 551935"/>
                    <a:gd name="connsiteX0" fmla="*/ 2188 w 2946893"/>
                    <a:gd name="connsiteY0" fmla="*/ 8238 h 551935"/>
                    <a:gd name="connsiteX1" fmla="*/ 618932 w 2946893"/>
                    <a:gd name="connsiteY1" fmla="*/ 0 h 551935"/>
                    <a:gd name="connsiteX2" fmla="*/ 997873 w 2946893"/>
                    <a:gd name="connsiteY2" fmla="*/ 8238 h 551935"/>
                    <a:gd name="connsiteX3" fmla="*/ 1385051 w 2946893"/>
                    <a:gd name="connsiteY3" fmla="*/ 41189 h 551935"/>
                    <a:gd name="connsiteX4" fmla="*/ 1731040 w 2946893"/>
                    <a:gd name="connsiteY4" fmla="*/ 65903 h 551935"/>
                    <a:gd name="connsiteX5" fmla="*/ 2052316 w 2946893"/>
                    <a:gd name="connsiteY5" fmla="*/ 90616 h 551935"/>
                    <a:gd name="connsiteX6" fmla="*/ 2241786 w 2946893"/>
                    <a:gd name="connsiteY6" fmla="*/ 98854 h 551935"/>
                    <a:gd name="connsiteX7" fmla="*/ 2946893 w 2946893"/>
                    <a:gd name="connsiteY7" fmla="*/ 47046 h 551935"/>
                    <a:gd name="connsiteX8" fmla="*/ 0 w 2946893"/>
                    <a:gd name="connsiteY8" fmla="*/ 551935 h 551935"/>
                    <a:gd name="connsiteX9" fmla="*/ 2188 w 2946893"/>
                    <a:gd name="connsiteY9" fmla="*/ 8238 h 551935"/>
                    <a:gd name="connsiteX0" fmla="*/ 6950 w 2951655"/>
                    <a:gd name="connsiteY0" fmla="*/ 8238 h 544792"/>
                    <a:gd name="connsiteX1" fmla="*/ 623694 w 2951655"/>
                    <a:gd name="connsiteY1" fmla="*/ 0 h 544792"/>
                    <a:gd name="connsiteX2" fmla="*/ 1002635 w 2951655"/>
                    <a:gd name="connsiteY2" fmla="*/ 8238 h 544792"/>
                    <a:gd name="connsiteX3" fmla="*/ 1389813 w 2951655"/>
                    <a:gd name="connsiteY3" fmla="*/ 41189 h 544792"/>
                    <a:gd name="connsiteX4" fmla="*/ 1735802 w 2951655"/>
                    <a:gd name="connsiteY4" fmla="*/ 65903 h 544792"/>
                    <a:gd name="connsiteX5" fmla="*/ 2057078 w 2951655"/>
                    <a:gd name="connsiteY5" fmla="*/ 90616 h 544792"/>
                    <a:gd name="connsiteX6" fmla="*/ 2246548 w 2951655"/>
                    <a:gd name="connsiteY6" fmla="*/ 98854 h 544792"/>
                    <a:gd name="connsiteX7" fmla="*/ 2951655 w 2951655"/>
                    <a:gd name="connsiteY7" fmla="*/ 47046 h 544792"/>
                    <a:gd name="connsiteX8" fmla="*/ 0 w 2951655"/>
                    <a:gd name="connsiteY8" fmla="*/ 544792 h 544792"/>
                    <a:gd name="connsiteX9" fmla="*/ 6950 w 2951655"/>
                    <a:gd name="connsiteY9" fmla="*/ 8238 h 544792"/>
                    <a:gd name="connsiteX0" fmla="*/ 190 w 2952039"/>
                    <a:gd name="connsiteY0" fmla="*/ 8238 h 544792"/>
                    <a:gd name="connsiteX1" fmla="*/ 624078 w 2952039"/>
                    <a:gd name="connsiteY1" fmla="*/ 0 h 544792"/>
                    <a:gd name="connsiteX2" fmla="*/ 1003019 w 2952039"/>
                    <a:gd name="connsiteY2" fmla="*/ 8238 h 544792"/>
                    <a:gd name="connsiteX3" fmla="*/ 1390197 w 2952039"/>
                    <a:gd name="connsiteY3" fmla="*/ 41189 h 544792"/>
                    <a:gd name="connsiteX4" fmla="*/ 1736186 w 2952039"/>
                    <a:gd name="connsiteY4" fmla="*/ 65903 h 544792"/>
                    <a:gd name="connsiteX5" fmla="*/ 2057462 w 2952039"/>
                    <a:gd name="connsiteY5" fmla="*/ 90616 h 544792"/>
                    <a:gd name="connsiteX6" fmla="*/ 2246932 w 2952039"/>
                    <a:gd name="connsiteY6" fmla="*/ 98854 h 544792"/>
                    <a:gd name="connsiteX7" fmla="*/ 2952039 w 2952039"/>
                    <a:gd name="connsiteY7" fmla="*/ 47046 h 544792"/>
                    <a:gd name="connsiteX8" fmla="*/ 384 w 2952039"/>
                    <a:gd name="connsiteY8" fmla="*/ 544792 h 544792"/>
                    <a:gd name="connsiteX9" fmla="*/ 190 w 2952039"/>
                    <a:gd name="connsiteY9" fmla="*/ 8238 h 544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52039" h="544792">
                      <a:moveTo>
                        <a:pt x="190" y="8238"/>
                      </a:moveTo>
                      <a:lnTo>
                        <a:pt x="624078" y="0"/>
                      </a:lnTo>
                      <a:cubicBezTo>
                        <a:pt x="788835" y="0"/>
                        <a:pt x="875333" y="1373"/>
                        <a:pt x="1003019" y="8238"/>
                      </a:cubicBezTo>
                      <a:cubicBezTo>
                        <a:pt x="1130705" y="15103"/>
                        <a:pt x="1274867" y="32951"/>
                        <a:pt x="1390197" y="41189"/>
                      </a:cubicBezTo>
                      <a:lnTo>
                        <a:pt x="1736186" y="65903"/>
                      </a:lnTo>
                      <a:lnTo>
                        <a:pt x="2057462" y="90616"/>
                      </a:lnTo>
                      <a:cubicBezTo>
                        <a:pt x="2142586" y="96108"/>
                        <a:pt x="2011896" y="116123"/>
                        <a:pt x="2246932" y="98854"/>
                      </a:cubicBezTo>
                      <a:lnTo>
                        <a:pt x="2952039" y="47046"/>
                      </a:lnTo>
                      <a:lnTo>
                        <a:pt x="384" y="544792"/>
                      </a:lnTo>
                      <a:cubicBezTo>
                        <a:pt x="1113" y="363560"/>
                        <a:pt x="-539" y="189470"/>
                        <a:pt x="190" y="8238"/>
                      </a:cubicBezTo>
                      <a:close/>
                    </a:path>
                  </a:pathLst>
                </a:custGeom>
                <a:solidFill>
                  <a:srgbClr val="F5CB05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509843" y="4864535"/>
                  <a:ext cx="4444306" cy="1548107"/>
                </a:xfrm>
                <a:custGeom>
                  <a:avLst/>
                  <a:gdLst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14300 w 3606800"/>
                    <a:gd name="connsiteY21" fmla="*/ 13970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41275 h 1460500"/>
                    <a:gd name="connsiteX1" fmla="*/ 3559175 w 3606800"/>
                    <a:gd name="connsiteY1" fmla="*/ 9525 h 1460500"/>
                    <a:gd name="connsiteX2" fmla="*/ 3508375 w 3606800"/>
                    <a:gd name="connsiteY2" fmla="*/ 0 h 1460500"/>
                    <a:gd name="connsiteX3" fmla="*/ 3432175 w 3606800"/>
                    <a:gd name="connsiteY3" fmla="*/ 19050 h 1460500"/>
                    <a:gd name="connsiteX4" fmla="*/ 3349625 w 3606800"/>
                    <a:gd name="connsiteY4" fmla="*/ 111125 h 1460500"/>
                    <a:gd name="connsiteX5" fmla="*/ 3286125 w 3606800"/>
                    <a:gd name="connsiteY5" fmla="*/ 177800 h 1460500"/>
                    <a:gd name="connsiteX6" fmla="*/ 3286125 w 3606800"/>
                    <a:gd name="connsiteY6" fmla="*/ 177800 h 1460500"/>
                    <a:gd name="connsiteX7" fmla="*/ 3184525 w 3606800"/>
                    <a:gd name="connsiteY7" fmla="*/ 254000 h 1460500"/>
                    <a:gd name="connsiteX8" fmla="*/ 3013075 w 3606800"/>
                    <a:gd name="connsiteY8" fmla="*/ 374650 h 1460500"/>
                    <a:gd name="connsiteX9" fmla="*/ 2809875 w 3606800"/>
                    <a:gd name="connsiteY9" fmla="*/ 498475 h 1460500"/>
                    <a:gd name="connsiteX10" fmla="*/ 2635250 w 3606800"/>
                    <a:gd name="connsiteY10" fmla="*/ 577850 h 1460500"/>
                    <a:gd name="connsiteX11" fmla="*/ 2349500 w 3606800"/>
                    <a:gd name="connsiteY11" fmla="*/ 714375 h 1460500"/>
                    <a:gd name="connsiteX12" fmla="*/ 2108200 w 3606800"/>
                    <a:gd name="connsiteY12" fmla="*/ 790575 h 1460500"/>
                    <a:gd name="connsiteX13" fmla="*/ 1844675 w 3606800"/>
                    <a:gd name="connsiteY13" fmla="*/ 869950 h 1460500"/>
                    <a:gd name="connsiteX14" fmla="*/ 1644650 w 3606800"/>
                    <a:gd name="connsiteY14" fmla="*/ 939800 h 1460500"/>
                    <a:gd name="connsiteX15" fmla="*/ 1368425 w 3606800"/>
                    <a:gd name="connsiteY15" fmla="*/ 1006475 h 1460500"/>
                    <a:gd name="connsiteX16" fmla="*/ 1152525 w 3606800"/>
                    <a:gd name="connsiteY16" fmla="*/ 1054100 h 1460500"/>
                    <a:gd name="connsiteX17" fmla="*/ 892175 w 3606800"/>
                    <a:gd name="connsiteY17" fmla="*/ 1130300 h 1460500"/>
                    <a:gd name="connsiteX18" fmla="*/ 673100 w 3606800"/>
                    <a:gd name="connsiteY18" fmla="*/ 1200150 h 1460500"/>
                    <a:gd name="connsiteX19" fmla="*/ 469900 w 3606800"/>
                    <a:gd name="connsiteY19" fmla="*/ 1273175 h 1460500"/>
                    <a:gd name="connsiteX20" fmla="*/ 276225 w 3606800"/>
                    <a:gd name="connsiteY20" fmla="*/ 1343025 h 1460500"/>
                    <a:gd name="connsiteX21" fmla="*/ 146050 w 3606800"/>
                    <a:gd name="connsiteY21" fmla="*/ 1409700 h 1460500"/>
                    <a:gd name="connsiteX22" fmla="*/ 0 w 3606800"/>
                    <a:gd name="connsiteY22" fmla="*/ 1460500 h 1460500"/>
                    <a:gd name="connsiteX23" fmla="*/ 358775 w 3606800"/>
                    <a:gd name="connsiteY23" fmla="*/ 1460500 h 1460500"/>
                    <a:gd name="connsiteX24" fmla="*/ 809625 w 3606800"/>
                    <a:gd name="connsiteY24" fmla="*/ 1323975 h 1460500"/>
                    <a:gd name="connsiteX25" fmla="*/ 1622425 w 3606800"/>
                    <a:gd name="connsiteY25" fmla="*/ 1111250 h 1460500"/>
                    <a:gd name="connsiteX26" fmla="*/ 2219325 w 3606800"/>
                    <a:gd name="connsiteY26" fmla="*/ 901700 h 1460500"/>
                    <a:gd name="connsiteX27" fmla="*/ 2835275 w 3606800"/>
                    <a:gd name="connsiteY27" fmla="*/ 650875 h 1460500"/>
                    <a:gd name="connsiteX28" fmla="*/ 3203575 w 3606800"/>
                    <a:gd name="connsiteY28" fmla="*/ 396875 h 1460500"/>
                    <a:gd name="connsiteX29" fmla="*/ 3606800 w 3606800"/>
                    <a:gd name="connsiteY29" fmla="*/ 41275 h 1460500"/>
                    <a:gd name="connsiteX0" fmla="*/ 3606800 w 3606800"/>
                    <a:gd name="connsiteY0" fmla="*/ 57150 h 1476375"/>
                    <a:gd name="connsiteX1" fmla="*/ 3559175 w 3606800"/>
                    <a:gd name="connsiteY1" fmla="*/ 25400 h 1476375"/>
                    <a:gd name="connsiteX2" fmla="*/ 3508375 w 3606800"/>
                    <a:gd name="connsiteY2" fmla="*/ 0 h 1476375"/>
                    <a:gd name="connsiteX3" fmla="*/ 3432175 w 3606800"/>
                    <a:gd name="connsiteY3" fmla="*/ 34925 h 1476375"/>
                    <a:gd name="connsiteX4" fmla="*/ 3349625 w 3606800"/>
                    <a:gd name="connsiteY4" fmla="*/ 127000 h 1476375"/>
                    <a:gd name="connsiteX5" fmla="*/ 3286125 w 3606800"/>
                    <a:gd name="connsiteY5" fmla="*/ 193675 h 1476375"/>
                    <a:gd name="connsiteX6" fmla="*/ 3286125 w 3606800"/>
                    <a:gd name="connsiteY6" fmla="*/ 193675 h 1476375"/>
                    <a:gd name="connsiteX7" fmla="*/ 3184525 w 3606800"/>
                    <a:gd name="connsiteY7" fmla="*/ 269875 h 1476375"/>
                    <a:gd name="connsiteX8" fmla="*/ 3013075 w 3606800"/>
                    <a:gd name="connsiteY8" fmla="*/ 390525 h 1476375"/>
                    <a:gd name="connsiteX9" fmla="*/ 2809875 w 3606800"/>
                    <a:gd name="connsiteY9" fmla="*/ 514350 h 1476375"/>
                    <a:gd name="connsiteX10" fmla="*/ 2635250 w 3606800"/>
                    <a:gd name="connsiteY10" fmla="*/ 593725 h 1476375"/>
                    <a:gd name="connsiteX11" fmla="*/ 2349500 w 3606800"/>
                    <a:gd name="connsiteY11" fmla="*/ 730250 h 1476375"/>
                    <a:gd name="connsiteX12" fmla="*/ 2108200 w 3606800"/>
                    <a:gd name="connsiteY12" fmla="*/ 806450 h 1476375"/>
                    <a:gd name="connsiteX13" fmla="*/ 1844675 w 3606800"/>
                    <a:gd name="connsiteY13" fmla="*/ 885825 h 1476375"/>
                    <a:gd name="connsiteX14" fmla="*/ 1644650 w 3606800"/>
                    <a:gd name="connsiteY14" fmla="*/ 955675 h 1476375"/>
                    <a:gd name="connsiteX15" fmla="*/ 1368425 w 3606800"/>
                    <a:gd name="connsiteY15" fmla="*/ 1022350 h 1476375"/>
                    <a:gd name="connsiteX16" fmla="*/ 1152525 w 3606800"/>
                    <a:gd name="connsiteY16" fmla="*/ 1069975 h 1476375"/>
                    <a:gd name="connsiteX17" fmla="*/ 892175 w 3606800"/>
                    <a:gd name="connsiteY17" fmla="*/ 1146175 h 1476375"/>
                    <a:gd name="connsiteX18" fmla="*/ 673100 w 3606800"/>
                    <a:gd name="connsiteY18" fmla="*/ 1216025 h 1476375"/>
                    <a:gd name="connsiteX19" fmla="*/ 469900 w 3606800"/>
                    <a:gd name="connsiteY19" fmla="*/ 1289050 h 1476375"/>
                    <a:gd name="connsiteX20" fmla="*/ 276225 w 3606800"/>
                    <a:gd name="connsiteY20" fmla="*/ 1358900 h 1476375"/>
                    <a:gd name="connsiteX21" fmla="*/ 146050 w 3606800"/>
                    <a:gd name="connsiteY21" fmla="*/ 1425575 h 1476375"/>
                    <a:gd name="connsiteX22" fmla="*/ 0 w 3606800"/>
                    <a:gd name="connsiteY22" fmla="*/ 1476375 h 1476375"/>
                    <a:gd name="connsiteX23" fmla="*/ 358775 w 3606800"/>
                    <a:gd name="connsiteY23" fmla="*/ 1476375 h 1476375"/>
                    <a:gd name="connsiteX24" fmla="*/ 809625 w 3606800"/>
                    <a:gd name="connsiteY24" fmla="*/ 1339850 h 1476375"/>
                    <a:gd name="connsiteX25" fmla="*/ 1622425 w 3606800"/>
                    <a:gd name="connsiteY25" fmla="*/ 1127125 h 1476375"/>
                    <a:gd name="connsiteX26" fmla="*/ 2219325 w 3606800"/>
                    <a:gd name="connsiteY26" fmla="*/ 917575 h 1476375"/>
                    <a:gd name="connsiteX27" fmla="*/ 2835275 w 3606800"/>
                    <a:gd name="connsiteY27" fmla="*/ 666750 h 1476375"/>
                    <a:gd name="connsiteX28" fmla="*/ 3203575 w 3606800"/>
                    <a:gd name="connsiteY28" fmla="*/ 412750 h 1476375"/>
                    <a:gd name="connsiteX29" fmla="*/ 3606800 w 3606800"/>
                    <a:gd name="connsiteY29" fmla="*/ 57150 h 1476375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92175 w 3606800"/>
                    <a:gd name="connsiteY17" fmla="*/ 1146276 h 1476476"/>
                    <a:gd name="connsiteX18" fmla="*/ 673100 w 3606800"/>
                    <a:gd name="connsiteY18" fmla="*/ 1216126 h 1476476"/>
                    <a:gd name="connsiteX19" fmla="*/ 469900 w 3606800"/>
                    <a:gd name="connsiteY19" fmla="*/ 1289151 h 1476476"/>
                    <a:gd name="connsiteX20" fmla="*/ 276225 w 3606800"/>
                    <a:gd name="connsiteY20" fmla="*/ 1359001 h 1476476"/>
                    <a:gd name="connsiteX21" fmla="*/ 146050 w 3606800"/>
                    <a:gd name="connsiteY21" fmla="*/ 1425676 h 1476476"/>
                    <a:gd name="connsiteX22" fmla="*/ 0 w 3606800"/>
                    <a:gd name="connsiteY22" fmla="*/ 1476476 h 1476476"/>
                    <a:gd name="connsiteX23" fmla="*/ 358775 w 3606800"/>
                    <a:gd name="connsiteY23" fmla="*/ 1476476 h 1476476"/>
                    <a:gd name="connsiteX24" fmla="*/ 809625 w 3606800"/>
                    <a:gd name="connsiteY24" fmla="*/ 1339951 h 1476476"/>
                    <a:gd name="connsiteX25" fmla="*/ 1622425 w 3606800"/>
                    <a:gd name="connsiteY25" fmla="*/ 1127226 h 1476476"/>
                    <a:gd name="connsiteX26" fmla="*/ 2219325 w 3606800"/>
                    <a:gd name="connsiteY26" fmla="*/ 917676 h 1476476"/>
                    <a:gd name="connsiteX27" fmla="*/ 2835275 w 3606800"/>
                    <a:gd name="connsiteY27" fmla="*/ 666851 h 1476476"/>
                    <a:gd name="connsiteX28" fmla="*/ 3203575 w 3606800"/>
                    <a:gd name="connsiteY28" fmla="*/ 412851 h 1476476"/>
                    <a:gd name="connsiteX29" fmla="*/ 3606800 w 3606800"/>
                    <a:gd name="connsiteY29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92175 w 3606800"/>
                    <a:gd name="connsiteY17" fmla="*/ 1146276 h 1476476"/>
                    <a:gd name="connsiteX18" fmla="*/ 861219 w 3606800"/>
                    <a:gd name="connsiteY18" fmla="*/ 1146277 h 1476476"/>
                    <a:gd name="connsiteX19" fmla="*/ 673100 w 3606800"/>
                    <a:gd name="connsiteY19" fmla="*/ 1216126 h 1476476"/>
                    <a:gd name="connsiteX20" fmla="*/ 469900 w 3606800"/>
                    <a:gd name="connsiteY20" fmla="*/ 1289151 h 1476476"/>
                    <a:gd name="connsiteX21" fmla="*/ 276225 w 3606800"/>
                    <a:gd name="connsiteY21" fmla="*/ 1359001 h 1476476"/>
                    <a:gd name="connsiteX22" fmla="*/ 146050 w 3606800"/>
                    <a:gd name="connsiteY22" fmla="*/ 1425676 h 1476476"/>
                    <a:gd name="connsiteX23" fmla="*/ 0 w 3606800"/>
                    <a:gd name="connsiteY23" fmla="*/ 1476476 h 1476476"/>
                    <a:gd name="connsiteX24" fmla="*/ 358775 w 3606800"/>
                    <a:gd name="connsiteY24" fmla="*/ 1476476 h 1476476"/>
                    <a:gd name="connsiteX25" fmla="*/ 809625 w 3606800"/>
                    <a:gd name="connsiteY25" fmla="*/ 1339951 h 1476476"/>
                    <a:gd name="connsiteX26" fmla="*/ 1622425 w 3606800"/>
                    <a:gd name="connsiteY26" fmla="*/ 1127226 h 1476476"/>
                    <a:gd name="connsiteX27" fmla="*/ 2219325 w 3606800"/>
                    <a:gd name="connsiteY27" fmla="*/ 917676 h 1476476"/>
                    <a:gd name="connsiteX28" fmla="*/ 2835275 w 3606800"/>
                    <a:gd name="connsiteY28" fmla="*/ 666851 h 1476476"/>
                    <a:gd name="connsiteX29" fmla="*/ 3203575 w 3606800"/>
                    <a:gd name="connsiteY29" fmla="*/ 412851 h 1476476"/>
                    <a:gd name="connsiteX30" fmla="*/ 3606800 w 3606800"/>
                    <a:gd name="connsiteY30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92175 w 3606800"/>
                    <a:gd name="connsiteY17" fmla="*/ 1146276 h 1476476"/>
                    <a:gd name="connsiteX18" fmla="*/ 673100 w 3606800"/>
                    <a:gd name="connsiteY18" fmla="*/ 1216126 h 1476476"/>
                    <a:gd name="connsiteX19" fmla="*/ 469900 w 3606800"/>
                    <a:gd name="connsiteY19" fmla="*/ 1289151 h 1476476"/>
                    <a:gd name="connsiteX20" fmla="*/ 276225 w 3606800"/>
                    <a:gd name="connsiteY20" fmla="*/ 1359001 h 1476476"/>
                    <a:gd name="connsiteX21" fmla="*/ 146050 w 3606800"/>
                    <a:gd name="connsiteY21" fmla="*/ 1425676 h 1476476"/>
                    <a:gd name="connsiteX22" fmla="*/ 0 w 3606800"/>
                    <a:gd name="connsiteY22" fmla="*/ 1476476 h 1476476"/>
                    <a:gd name="connsiteX23" fmla="*/ 358775 w 3606800"/>
                    <a:gd name="connsiteY23" fmla="*/ 1476476 h 1476476"/>
                    <a:gd name="connsiteX24" fmla="*/ 809625 w 3606800"/>
                    <a:gd name="connsiteY24" fmla="*/ 1339951 h 1476476"/>
                    <a:gd name="connsiteX25" fmla="*/ 1622425 w 3606800"/>
                    <a:gd name="connsiteY25" fmla="*/ 1127226 h 1476476"/>
                    <a:gd name="connsiteX26" fmla="*/ 2219325 w 3606800"/>
                    <a:gd name="connsiteY26" fmla="*/ 917676 h 1476476"/>
                    <a:gd name="connsiteX27" fmla="*/ 2835275 w 3606800"/>
                    <a:gd name="connsiteY27" fmla="*/ 666851 h 1476476"/>
                    <a:gd name="connsiteX28" fmla="*/ 3203575 w 3606800"/>
                    <a:gd name="connsiteY28" fmla="*/ 412851 h 1476476"/>
                    <a:gd name="connsiteX29" fmla="*/ 3606800 w 3606800"/>
                    <a:gd name="connsiteY29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80269 w 3606800"/>
                    <a:gd name="connsiteY17" fmla="*/ 1134371 h 1476476"/>
                    <a:gd name="connsiteX18" fmla="*/ 892175 w 3606800"/>
                    <a:gd name="connsiteY18" fmla="*/ 1146276 h 1476476"/>
                    <a:gd name="connsiteX19" fmla="*/ 673100 w 3606800"/>
                    <a:gd name="connsiteY19" fmla="*/ 1216126 h 1476476"/>
                    <a:gd name="connsiteX20" fmla="*/ 469900 w 3606800"/>
                    <a:gd name="connsiteY20" fmla="*/ 1289151 h 1476476"/>
                    <a:gd name="connsiteX21" fmla="*/ 276225 w 3606800"/>
                    <a:gd name="connsiteY21" fmla="*/ 1359001 h 1476476"/>
                    <a:gd name="connsiteX22" fmla="*/ 146050 w 3606800"/>
                    <a:gd name="connsiteY22" fmla="*/ 1425676 h 1476476"/>
                    <a:gd name="connsiteX23" fmla="*/ 0 w 3606800"/>
                    <a:gd name="connsiteY23" fmla="*/ 1476476 h 1476476"/>
                    <a:gd name="connsiteX24" fmla="*/ 358775 w 3606800"/>
                    <a:gd name="connsiteY24" fmla="*/ 1476476 h 1476476"/>
                    <a:gd name="connsiteX25" fmla="*/ 809625 w 3606800"/>
                    <a:gd name="connsiteY25" fmla="*/ 1339951 h 1476476"/>
                    <a:gd name="connsiteX26" fmla="*/ 1622425 w 3606800"/>
                    <a:gd name="connsiteY26" fmla="*/ 1127226 h 1476476"/>
                    <a:gd name="connsiteX27" fmla="*/ 2219325 w 3606800"/>
                    <a:gd name="connsiteY27" fmla="*/ 917676 h 1476476"/>
                    <a:gd name="connsiteX28" fmla="*/ 2835275 w 3606800"/>
                    <a:gd name="connsiteY28" fmla="*/ 666851 h 1476476"/>
                    <a:gd name="connsiteX29" fmla="*/ 3203575 w 3606800"/>
                    <a:gd name="connsiteY29" fmla="*/ 412851 h 1476476"/>
                    <a:gd name="connsiteX30" fmla="*/ 3606800 w 3606800"/>
                    <a:gd name="connsiteY30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80269 w 3606800"/>
                    <a:gd name="connsiteY17" fmla="*/ 1134371 h 1476476"/>
                    <a:gd name="connsiteX18" fmla="*/ 880269 w 3606800"/>
                    <a:gd name="connsiteY18" fmla="*/ 1139133 h 1476476"/>
                    <a:gd name="connsiteX19" fmla="*/ 892175 w 3606800"/>
                    <a:gd name="connsiteY19" fmla="*/ 1146276 h 1476476"/>
                    <a:gd name="connsiteX20" fmla="*/ 673100 w 3606800"/>
                    <a:gd name="connsiteY20" fmla="*/ 1216126 h 1476476"/>
                    <a:gd name="connsiteX21" fmla="*/ 469900 w 3606800"/>
                    <a:gd name="connsiteY21" fmla="*/ 1289151 h 1476476"/>
                    <a:gd name="connsiteX22" fmla="*/ 276225 w 3606800"/>
                    <a:gd name="connsiteY22" fmla="*/ 1359001 h 1476476"/>
                    <a:gd name="connsiteX23" fmla="*/ 146050 w 3606800"/>
                    <a:gd name="connsiteY23" fmla="*/ 1425676 h 1476476"/>
                    <a:gd name="connsiteX24" fmla="*/ 0 w 3606800"/>
                    <a:gd name="connsiteY24" fmla="*/ 1476476 h 1476476"/>
                    <a:gd name="connsiteX25" fmla="*/ 358775 w 3606800"/>
                    <a:gd name="connsiteY25" fmla="*/ 1476476 h 1476476"/>
                    <a:gd name="connsiteX26" fmla="*/ 809625 w 3606800"/>
                    <a:gd name="connsiteY26" fmla="*/ 1339951 h 1476476"/>
                    <a:gd name="connsiteX27" fmla="*/ 1622425 w 3606800"/>
                    <a:gd name="connsiteY27" fmla="*/ 1127226 h 1476476"/>
                    <a:gd name="connsiteX28" fmla="*/ 2219325 w 3606800"/>
                    <a:gd name="connsiteY28" fmla="*/ 917676 h 1476476"/>
                    <a:gd name="connsiteX29" fmla="*/ 2835275 w 3606800"/>
                    <a:gd name="connsiteY29" fmla="*/ 666851 h 1476476"/>
                    <a:gd name="connsiteX30" fmla="*/ 3203575 w 3606800"/>
                    <a:gd name="connsiteY30" fmla="*/ 412851 h 1476476"/>
                    <a:gd name="connsiteX31" fmla="*/ 3606800 w 3606800"/>
                    <a:gd name="connsiteY31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80269 w 3606800"/>
                    <a:gd name="connsiteY17" fmla="*/ 1134371 h 1476476"/>
                    <a:gd name="connsiteX18" fmla="*/ 880269 w 3606800"/>
                    <a:gd name="connsiteY18" fmla="*/ 1139133 h 1476476"/>
                    <a:gd name="connsiteX19" fmla="*/ 673100 w 3606800"/>
                    <a:gd name="connsiteY19" fmla="*/ 1216126 h 1476476"/>
                    <a:gd name="connsiteX20" fmla="*/ 469900 w 3606800"/>
                    <a:gd name="connsiteY20" fmla="*/ 1289151 h 1476476"/>
                    <a:gd name="connsiteX21" fmla="*/ 276225 w 3606800"/>
                    <a:gd name="connsiteY21" fmla="*/ 1359001 h 1476476"/>
                    <a:gd name="connsiteX22" fmla="*/ 146050 w 3606800"/>
                    <a:gd name="connsiteY22" fmla="*/ 1425676 h 1476476"/>
                    <a:gd name="connsiteX23" fmla="*/ 0 w 3606800"/>
                    <a:gd name="connsiteY23" fmla="*/ 1476476 h 1476476"/>
                    <a:gd name="connsiteX24" fmla="*/ 358775 w 3606800"/>
                    <a:gd name="connsiteY24" fmla="*/ 1476476 h 1476476"/>
                    <a:gd name="connsiteX25" fmla="*/ 809625 w 3606800"/>
                    <a:gd name="connsiteY25" fmla="*/ 1339951 h 1476476"/>
                    <a:gd name="connsiteX26" fmla="*/ 1622425 w 3606800"/>
                    <a:gd name="connsiteY26" fmla="*/ 1127226 h 1476476"/>
                    <a:gd name="connsiteX27" fmla="*/ 2219325 w 3606800"/>
                    <a:gd name="connsiteY27" fmla="*/ 917676 h 1476476"/>
                    <a:gd name="connsiteX28" fmla="*/ 2835275 w 3606800"/>
                    <a:gd name="connsiteY28" fmla="*/ 666851 h 1476476"/>
                    <a:gd name="connsiteX29" fmla="*/ 3203575 w 3606800"/>
                    <a:gd name="connsiteY29" fmla="*/ 412851 h 1476476"/>
                    <a:gd name="connsiteX30" fmla="*/ 3606800 w 3606800"/>
                    <a:gd name="connsiteY30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80269 w 3606800"/>
                    <a:gd name="connsiteY17" fmla="*/ 1134371 h 1476476"/>
                    <a:gd name="connsiteX18" fmla="*/ 880269 w 3606800"/>
                    <a:gd name="connsiteY18" fmla="*/ 1139133 h 1476476"/>
                    <a:gd name="connsiteX19" fmla="*/ 651668 w 3606800"/>
                    <a:gd name="connsiteY19" fmla="*/ 1206601 h 1476476"/>
                    <a:gd name="connsiteX20" fmla="*/ 469900 w 3606800"/>
                    <a:gd name="connsiteY20" fmla="*/ 1289151 h 1476476"/>
                    <a:gd name="connsiteX21" fmla="*/ 276225 w 3606800"/>
                    <a:gd name="connsiteY21" fmla="*/ 1359001 h 1476476"/>
                    <a:gd name="connsiteX22" fmla="*/ 146050 w 3606800"/>
                    <a:gd name="connsiteY22" fmla="*/ 1425676 h 1476476"/>
                    <a:gd name="connsiteX23" fmla="*/ 0 w 3606800"/>
                    <a:gd name="connsiteY23" fmla="*/ 1476476 h 1476476"/>
                    <a:gd name="connsiteX24" fmla="*/ 358775 w 3606800"/>
                    <a:gd name="connsiteY24" fmla="*/ 1476476 h 1476476"/>
                    <a:gd name="connsiteX25" fmla="*/ 809625 w 3606800"/>
                    <a:gd name="connsiteY25" fmla="*/ 1339951 h 1476476"/>
                    <a:gd name="connsiteX26" fmla="*/ 1622425 w 3606800"/>
                    <a:gd name="connsiteY26" fmla="*/ 1127226 h 1476476"/>
                    <a:gd name="connsiteX27" fmla="*/ 2219325 w 3606800"/>
                    <a:gd name="connsiteY27" fmla="*/ 917676 h 1476476"/>
                    <a:gd name="connsiteX28" fmla="*/ 2835275 w 3606800"/>
                    <a:gd name="connsiteY28" fmla="*/ 666851 h 1476476"/>
                    <a:gd name="connsiteX29" fmla="*/ 3203575 w 3606800"/>
                    <a:gd name="connsiteY29" fmla="*/ 412851 h 1476476"/>
                    <a:gd name="connsiteX30" fmla="*/ 3606800 w 3606800"/>
                    <a:gd name="connsiteY30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80269 w 3606800"/>
                    <a:gd name="connsiteY17" fmla="*/ 1134371 h 1476476"/>
                    <a:gd name="connsiteX18" fmla="*/ 880269 w 3606800"/>
                    <a:gd name="connsiteY18" fmla="*/ 1139133 h 1476476"/>
                    <a:gd name="connsiteX19" fmla="*/ 651668 w 3606800"/>
                    <a:gd name="connsiteY19" fmla="*/ 1206601 h 1476476"/>
                    <a:gd name="connsiteX20" fmla="*/ 431800 w 3606800"/>
                    <a:gd name="connsiteY20" fmla="*/ 1270101 h 1476476"/>
                    <a:gd name="connsiteX21" fmla="*/ 276225 w 3606800"/>
                    <a:gd name="connsiteY21" fmla="*/ 1359001 h 1476476"/>
                    <a:gd name="connsiteX22" fmla="*/ 146050 w 3606800"/>
                    <a:gd name="connsiteY22" fmla="*/ 1425676 h 1476476"/>
                    <a:gd name="connsiteX23" fmla="*/ 0 w 3606800"/>
                    <a:gd name="connsiteY23" fmla="*/ 1476476 h 1476476"/>
                    <a:gd name="connsiteX24" fmla="*/ 358775 w 3606800"/>
                    <a:gd name="connsiteY24" fmla="*/ 1476476 h 1476476"/>
                    <a:gd name="connsiteX25" fmla="*/ 809625 w 3606800"/>
                    <a:gd name="connsiteY25" fmla="*/ 1339951 h 1476476"/>
                    <a:gd name="connsiteX26" fmla="*/ 1622425 w 3606800"/>
                    <a:gd name="connsiteY26" fmla="*/ 1127226 h 1476476"/>
                    <a:gd name="connsiteX27" fmla="*/ 2219325 w 3606800"/>
                    <a:gd name="connsiteY27" fmla="*/ 917676 h 1476476"/>
                    <a:gd name="connsiteX28" fmla="*/ 2835275 w 3606800"/>
                    <a:gd name="connsiteY28" fmla="*/ 666851 h 1476476"/>
                    <a:gd name="connsiteX29" fmla="*/ 3203575 w 3606800"/>
                    <a:gd name="connsiteY29" fmla="*/ 412851 h 1476476"/>
                    <a:gd name="connsiteX30" fmla="*/ 3606800 w 3606800"/>
                    <a:gd name="connsiteY30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80269 w 3606800"/>
                    <a:gd name="connsiteY17" fmla="*/ 1134371 h 1476476"/>
                    <a:gd name="connsiteX18" fmla="*/ 880269 w 3606800"/>
                    <a:gd name="connsiteY18" fmla="*/ 1139133 h 1476476"/>
                    <a:gd name="connsiteX19" fmla="*/ 651668 w 3606800"/>
                    <a:gd name="connsiteY19" fmla="*/ 1206601 h 1476476"/>
                    <a:gd name="connsiteX20" fmla="*/ 431800 w 3606800"/>
                    <a:gd name="connsiteY20" fmla="*/ 1270101 h 1476476"/>
                    <a:gd name="connsiteX21" fmla="*/ 245268 w 3606800"/>
                    <a:gd name="connsiteY21" fmla="*/ 1337569 h 1476476"/>
                    <a:gd name="connsiteX22" fmla="*/ 146050 w 3606800"/>
                    <a:gd name="connsiteY22" fmla="*/ 1425676 h 1476476"/>
                    <a:gd name="connsiteX23" fmla="*/ 0 w 3606800"/>
                    <a:gd name="connsiteY23" fmla="*/ 1476476 h 1476476"/>
                    <a:gd name="connsiteX24" fmla="*/ 358775 w 3606800"/>
                    <a:gd name="connsiteY24" fmla="*/ 1476476 h 1476476"/>
                    <a:gd name="connsiteX25" fmla="*/ 809625 w 3606800"/>
                    <a:gd name="connsiteY25" fmla="*/ 1339951 h 1476476"/>
                    <a:gd name="connsiteX26" fmla="*/ 1622425 w 3606800"/>
                    <a:gd name="connsiteY26" fmla="*/ 1127226 h 1476476"/>
                    <a:gd name="connsiteX27" fmla="*/ 2219325 w 3606800"/>
                    <a:gd name="connsiteY27" fmla="*/ 917676 h 1476476"/>
                    <a:gd name="connsiteX28" fmla="*/ 2835275 w 3606800"/>
                    <a:gd name="connsiteY28" fmla="*/ 666851 h 1476476"/>
                    <a:gd name="connsiteX29" fmla="*/ 3203575 w 3606800"/>
                    <a:gd name="connsiteY29" fmla="*/ 412851 h 1476476"/>
                    <a:gd name="connsiteX30" fmla="*/ 3606800 w 3606800"/>
                    <a:gd name="connsiteY30" fmla="*/ 57251 h 1476476"/>
                    <a:gd name="connsiteX0" fmla="*/ 3606800 w 3606800"/>
                    <a:gd name="connsiteY0" fmla="*/ 57251 h 1476476"/>
                    <a:gd name="connsiteX1" fmla="*/ 3559175 w 3606800"/>
                    <a:gd name="connsiteY1" fmla="*/ 25501 h 1476476"/>
                    <a:gd name="connsiteX2" fmla="*/ 3508375 w 3606800"/>
                    <a:gd name="connsiteY2" fmla="*/ 101 h 1476476"/>
                    <a:gd name="connsiteX3" fmla="*/ 3432175 w 3606800"/>
                    <a:gd name="connsiteY3" fmla="*/ 35026 h 1476476"/>
                    <a:gd name="connsiteX4" fmla="*/ 3349625 w 3606800"/>
                    <a:gd name="connsiteY4" fmla="*/ 127101 h 1476476"/>
                    <a:gd name="connsiteX5" fmla="*/ 3286125 w 3606800"/>
                    <a:gd name="connsiteY5" fmla="*/ 193776 h 1476476"/>
                    <a:gd name="connsiteX6" fmla="*/ 3286125 w 3606800"/>
                    <a:gd name="connsiteY6" fmla="*/ 193776 h 1476476"/>
                    <a:gd name="connsiteX7" fmla="*/ 3184525 w 3606800"/>
                    <a:gd name="connsiteY7" fmla="*/ 269976 h 1476476"/>
                    <a:gd name="connsiteX8" fmla="*/ 3013075 w 3606800"/>
                    <a:gd name="connsiteY8" fmla="*/ 390626 h 1476476"/>
                    <a:gd name="connsiteX9" fmla="*/ 2809875 w 3606800"/>
                    <a:gd name="connsiteY9" fmla="*/ 514451 h 1476476"/>
                    <a:gd name="connsiteX10" fmla="*/ 2635250 w 3606800"/>
                    <a:gd name="connsiteY10" fmla="*/ 593826 h 1476476"/>
                    <a:gd name="connsiteX11" fmla="*/ 2349500 w 3606800"/>
                    <a:gd name="connsiteY11" fmla="*/ 730351 h 1476476"/>
                    <a:gd name="connsiteX12" fmla="*/ 2108200 w 3606800"/>
                    <a:gd name="connsiteY12" fmla="*/ 806551 h 1476476"/>
                    <a:gd name="connsiteX13" fmla="*/ 1844675 w 3606800"/>
                    <a:gd name="connsiteY13" fmla="*/ 885926 h 1476476"/>
                    <a:gd name="connsiteX14" fmla="*/ 1644650 w 3606800"/>
                    <a:gd name="connsiteY14" fmla="*/ 955776 h 1476476"/>
                    <a:gd name="connsiteX15" fmla="*/ 1368425 w 3606800"/>
                    <a:gd name="connsiteY15" fmla="*/ 1022451 h 1476476"/>
                    <a:gd name="connsiteX16" fmla="*/ 1152525 w 3606800"/>
                    <a:gd name="connsiteY16" fmla="*/ 1070076 h 1476476"/>
                    <a:gd name="connsiteX17" fmla="*/ 880269 w 3606800"/>
                    <a:gd name="connsiteY17" fmla="*/ 1134371 h 1476476"/>
                    <a:gd name="connsiteX18" fmla="*/ 880269 w 3606800"/>
                    <a:gd name="connsiteY18" fmla="*/ 1139133 h 1476476"/>
                    <a:gd name="connsiteX19" fmla="*/ 651668 w 3606800"/>
                    <a:gd name="connsiteY19" fmla="*/ 1206601 h 1476476"/>
                    <a:gd name="connsiteX20" fmla="*/ 431800 w 3606800"/>
                    <a:gd name="connsiteY20" fmla="*/ 1270101 h 1476476"/>
                    <a:gd name="connsiteX21" fmla="*/ 245268 w 3606800"/>
                    <a:gd name="connsiteY21" fmla="*/ 1337569 h 1476476"/>
                    <a:gd name="connsiteX22" fmla="*/ 60325 w 3606800"/>
                    <a:gd name="connsiteY22" fmla="*/ 1380432 h 1476476"/>
                    <a:gd name="connsiteX23" fmla="*/ 0 w 3606800"/>
                    <a:gd name="connsiteY23" fmla="*/ 1476476 h 1476476"/>
                    <a:gd name="connsiteX24" fmla="*/ 358775 w 3606800"/>
                    <a:gd name="connsiteY24" fmla="*/ 1476476 h 1476476"/>
                    <a:gd name="connsiteX25" fmla="*/ 809625 w 3606800"/>
                    <a:gd name="connsiteY25" fmla="*/ 1339951 h 1476476"/>
                    <a:gd name="connsiteX26" fmla="*/ 1622425 w 3606800"/>
                    <a:gd name="connsiteY26" fmla="*/ 1127226 h 1476476"/>
                    <a:gd name="connsiteX27" fmla="*/ 2219325 w 3606800"/>
                    <a:gd name="connsiteY27" fmla="*/ 917676 h 1476476"/>
                    <a:gd name="connsiteX28" fmla="*/ 2835275 w 3606800"/>
                    <a:gd name="connsiteY28" fmla="*/ 666851 h 1476476"/>
                    <a:gd name="connsiteX29" fmla="*/ 3203575 w 3606800"/>
                    <a:gd name="connsiteY29" fmla="*/ 412851 h 1476476"/>
                    <a:gd name="connsiteX30" fmla="*/ 3606800 w 3606800"/>
                    <a:gd name="connsiteY30" fmla="*/ 57251 h 1476476"/>
                    <a:gd name="connsiteX0" fmla="*/ 3730625 w 3730625"/>
                    <a:gd name="connsiteY0" fmla="*/ 57251 h 1476476"/>
                    <a:gd name="connsiteX1" fmla="*/ 3683000 w 3730625"/>
                    <a:gd name="connsiteY1" fmla="*/ 25501 h 1476476"/>
                    <a:gd name="connsiteX2" fmla="*/ 3632200 w 3730625"/>
                    <a:gd name="connsiteY2" fmla="*/ 101 h 1476476"/>
                    <a:gd name="connsiteX3" fmla="*/ 3556000 w 3730625"/>
                    <a:gd name="connsiteY3" fmla="*/ 35026 h 1476476"/>
                    <a:gd name="connsiteX4" fmla="*/ 3473450 w 3730625"/>
                    <a:gd name="connsiteY4" fmla="*/ 127101 h 1476476"/>
                    <a:gd name="connsiteX5" fmla="*/ 3409950 w 3730625"/>
                    <a:gd name="connsiteY5" fmla="*/ 193776 h 1476476"/>
                    <a:gd name="connsiteX6" fmla="*/ 3409950 w 3730625"/>
                    <a:gd name="connsiteY6" fmla="*/ 193776 h 1476476"/>
                    <a:gd name="connsiteX7" fmla="*/ 3308350 w 3730625"/>
                    <a:gd name="connsiteY7" fmla="*/ 269976 h 1476476"/>
                    <a:gd name="connsiteX8" fmla="*/ 3136900 w 3730625"/>
                    <a:gd name="connsiteY8" fmla="*/ 390626 h 1476476"/>
                    <a:gd name="connsiteX9" fmla="*/ 2933700 w 3730625"/>
                    <a:gd name="connsiteY9" fmla="*/ 514451 h 1476476"/>
                    <a:gd name="connsiteX10" fmla="*/ 2759075 w 3730625"/>
                    <a:gd name="connsiteY10" fmla="*/ 593826 h 1476476"/>
                    <a:gd name="connsiteX11" fmla="*/ 2473325 w 3730625"/>
                    <a:gd name="connsiteY11" fmla="*/ 730351 h 1476476"/>
                    <a:gd name="connsiteX12" fmla="*/ 2232025 w 3730625"/>
                    <a:gd name="connsiteY12" fmla="*/ 806551 h 1476476"/>
                    <a:gd name="connsiteX13" fmla="*/ 1968500 w 3730625"/>
                    <a:gd name="connsiteY13" fmla="*/ 885926 h 1476476"/>
                    <a:gd name="connsiteX14" fmla="*/ 1768475 w 3730625"/>
                    <a:gd name="connsiteY14" fmla="*/ 955776 h 1476476"/>
                    <a:gd name="connsiteX15" fmla="*/ 1492250 w 3730625"/>
                    <a:gd name="connsiteY15" fmla="*/ 1022451 h 1476476"/>
                    <a:gd name="connsiteX16" fmla="*/ 1276350 w 3730625"/>
                    <a:gd name="connsiteY16" fmla="*/ 1070076 h 1476476"/>
                    <a:gd name="connsiteX17" fmla="*/ 1004094 w 3730625"/>
                    <a:gd name="connsiteY17" fmla="*/ 1134371 h 1476476"/>
                    <a:gd name="connsiteX18" fmla="*/ 1004094 w 3730625"/>
                    <a:gd name="connsiteY18" fmla="*/ 1139133 h 1476476"/>
                    <a:gd name="connsiteX19" fmla="*/ 775493 w 3730625"/>
                    <a:gd name="connsiteY19" fmla="*/ 1206601 h 1476476"/>
                    <a:gd name="connsiteX20" fmla="*/ 555625 w 3730625"/>
                    <a:gd name="connsiteY20" fmla="*/ 1270101 h 1476476"/>
                    <a:gd name="connsiteX21" fmla="*/ 369093 w 3730625"/>
                    <a:gd name="connsiteY21" fmla="*/ 1337569 h 1476476"/>
                    <a:gd name="connsiteX22" fmla="*/ 184150 w 3730625"/>
                    <a:gd name="connsiteY22" fmla="*/ 1380432 h 1476476"/>
                    <a:gd name="connsiteX23" fmla="*/ 0 w 3730625"/>
                    <a:gd name="connsiteY23" fmla="*/ 1414563 h 1476476"/>
                    <a:gd name="connsiteX24" fmla="*/ 482600 w 3730625"/>
                    <a:gd name="connsiteY24" fmla="*/ 1476476 h 1476476"/>
                    <a:gd name="connsiteX25" fmla="*/ 933450 w 3730625"/>
                    <a:gd name="connsiteY25" fmla="*/ 1339951 h 1476476"/>
                    <a:gd name="connsiteX26" fmla="*/ 1746250 w 3730625"/>
                    <a:gd name="connsiteY26" fmla="*/ 1127226 h 1476476"/>
                    <a:gd name="connsiteX27" fmla="*/ 2343150 w 3730625"/>
                    <a:gd name="connsiteY27" fmla="*/ 917676 h 1476476"/>
                    <a:gd name="connsiteX28" fmla="*/ 2959100 w 3730625"/>
                    <a:gd name="connsiteY28" fmla="*/ 666851 h 1476476"/>
                    <a:gd name="connsiteX29" fmla="*/ 3327400 w 3730625"/>
                    <a:gd name="connsiteY29" fmla="*/ 412851 h 1476476"/>
                    <a:gd name="connsiteX30" fmla="*/ 3730625 w 3730625"/>
                    <a:gd name="connsiteY30" fmla="*/ 57251 h 1476476"/>
                    <a:gd name="connsiteX0" fmla="*/ 3883025 w 3883025"/>
                    <a:gd name="connsiteY0" fmla="*/ 57251 h 1476476"/>
                    <a:gd name="connsiteX1" fmla="*/ 3835400 w 3883025"/>
                    <a:gd name="connsiteY1" fmla="*/ 25501 h 1476476"/>
                    <a:gd name="connsiteX2" fmla="*/ 3784600 w 3883025"/>
                    <a:gd name="connsiteY2" fmla="*/ 101 h 1476476"/>
                    <a:gd name="connsiteX3" fmla="*/ 3708400 w 3883025"/>
                    <a:gd name="connsiteY3" fmla="*/ 35026 h 1476476"/>
                    <a:gd name="connsiteX4" fmla="*/ 3625850 w 3883025"/>
                    <a:gd name="connsiteY4" fmla="*/ 127101 h 1476476"/>
                    <a:gd name="connsiteX5" fmla="*/ 3562350 w 3883025"/>
                    <a:gd name="connsiteY5" fmla="*/ 193776 h 1476476"/>
                    <a:gd name="connsiteX6" fmla="*/ 3562350 w 3883025"/>
                    <a:gd name="connsiteY6" fmla="*/ 193776 h 1476476"/>
                    <a:gd name="connsiteX7" fmla="*/ 3460750 w 3883025"/>
                    <a:gd name="connsiteY7" fmla="*/ 269976 h 1476476"/>
                    <a:gd name="connsiteX8" fmla="*/ 3289300 w 3883025"/>
                    <a:gd name="connsiteY8" fmla="*/ 390626 h 1476476"/>
                    <a:gd name="connsiteX9" fmla="*/ 3086100 w 3883025"/>
                    <a:gd name="connsiteY9" fmla="*/ 514451 h 1476476"/>
                    <a:gd name="connsiteX10" fmla="*/ 2911475 w 3883025"/>
                    <a:gd name="connsiteY10" fmla="*/ 593826 h 1476476"/>
                    <a:gd name="connsiteX11" fmla="*/ 2625725 w 3883025"/>
                    <a:gd name="connsiteY11" fmla="*/ 730351 h 1476476"/>
                    <a:gd name="connsiteX12" fmla="*/ 2384425 w 3883025"/>
                    <a:gd name="connsiteY12" fmla="*/ 806551 h 1476476"/>
                    <a:gd name="connsiteX13" fmla="*/ 2120900 w 3883025"/>
                    <a:gd name="connsiteY13" fmla="*/ 885926 h 1476476"/>
                    <a:gd name="connsiteX14" fmla="*/ 1920875 w 3883025"/>
                    <a:gd name="connsiteY14" fmla="*/ 955776 h 1476476"/>
                    <a:gd name="connsiteX15" fmla="*/ 1644650 w 3883025"/>
                    <a:gd name="connsiteY15" fmla="*/ 1022451 h 1476476"/>
                    <a:gd name="connsiteX16" fmla="*/ 1428750 w 3883025"/>
                    <a:gd name="connsiteY16" fmla="*/ 1070076 h 1476476"/>
                    <a:gd name="connsiteX17" fmla="*/ 1156494 w 3883025"/>
                    <a:gd name="connsiteY17" fmla="*/ 1134371 h 1476476"/>
                    <a:gd name="connsiteX18" fmla="*/ 1156494 w 3883025"/>
                    <a:gd name="connsiteY18" fmla="*/ 1139133 h 1476476"/>
                    <a:gd name="connsiteX19" fmla="*/ 927893 w 3883025"/>
                    <a:gd name="connsiteY19" fmla="*/ 1206601 h 1476476"/>
                    <a:gd name="connsiteX20" fmla="*/ 708025 w 3883025"/>
                    <a:gd name="connsiteY20" fmla="*/ 1270101 h 1476476"/>
                    <a:gd name="connsiteX21" fmla="*/ 521493 w 3883025"/>
                    <a:gd name="connsiteY21" fmla="*/ 1337569 h 1476476"/>
                    <a:gd name="connsiteX22" fmla="*/ 336550 w 3883025"/>
                    <a:gd name="connsiteY22" fmla="*/ 1380432 h 1476476"/>
                    <a:gd name="connsiteX23" fmla="*/ 0 w 3883025"/>
                    <a:gd name="connsiteY23" fmla="*/ 1397895 h 1476476"/>
                    <a:gd name="connsiteX24" fmla="*/ 635000 w 3883025"/>
                    <a:gd name="connsiteY24" fmla="*/ 1476476 h 1476476"/>
                    <a:gd name="connsiteX25" fmla="*/ 1085850 w 3883025"/>
                    <a:gd name="connsiteY25" fmla="*/ 1339951 h 1476476"/>
                    <a:gd name="connsiteX26" fmla="*/ 1898650 w 3883025"/>
                    <a:gd name="connsiteY26" fmla="*/ 1127226 h 1476476"/>
                    <a:gd name="connsiteX27" fmla="*/ 2495550 w 3883025"/>
                    <a:gd name="connsiteY27" fmla="*/ 917676 h 1476476"/>
                    <a:gd name="connsiteX28" fmla="*/ 3111500 w 3883025"/>
                    <a:gd name="connsiteY28" fmla="*/ 666851 h 1476476"/>
                    <a:gd name="connsiteX29" fmla="*/ 3479800 w 3883025"/>
                    <a:gd name="connsiteY29" fmla="*/ 412851 h 1476476"/>
                    <a:gd name="connsiteX30" fmla="*/ 3883025 w 3883025"/>
                    <a:gd name="connsiteY30" fmla="*/ 57251 h 1476476"/>
                    <a:gd name="connsiteX0" fmla="*/ 3982377 w 3982377"/>
                    <a:gd name="connsiteY0" fmla="*/ 57251 h 1476476"/>
                    <a:gd name="connsiteX1" fmla="*/ 3934752 w 3982377"/>
                    <a:gd name="connsiteY1" fmla="*/ 25501 h 1476476"/>
                    <a:gd name="connsiteX2" fmla="*/ 3883952 w 3982377"/>
                    <a:gd name="connsiteY2" fmla="*/ 101 h 1476476"/>
                    <a:gd name="connsiteX3" fmla="*/ 3807752 w 3982377"/>
                    <a:gd name="connsiteY3" fmla="*/ 35026 h 1476476"/>
                    <a:gd name="connsiteX4" fmla="*/ 3725202 w 3982377"/>
                    <a:gd name="connsiteY4" fmla="*/ 127101 h 1476476"/>
                    <a:gd name="connsiteX5" fmla="*/ 3661702 w 3982377"/>
                    <a:gd name="connsiteY5" fmla="*/ 193776 h 1476476"/>
                    <a:gd name="connsiteX6" fmla="*/ 3661702 w 3982377"/>
                    <a:gd name="connsiteY6" fmla="*/ 193776 h 1476476"/>
                    <a:gd name="connsiteX7" fmla="*/ 3560102 w 3982377"/>
                    <a:gd name="connsiteY7" fmla="*/ 269976 h 1476476"/>
                    <a:gd name="connsiteX8" fmla="*/ 3388652 w 3982377"/>
                    <a:gd name="connsiteY8" fmla="*/ 390626 h 1476476"/>
                    <a:gd name="connsiteX9" fmla="*/ 3185452 w 3982377"/>
                    <a:gd name="connsiteY9" fmla="*/ 514451 h 1476476"/>
                    <a:gd name="connsiteX10" fmla="*/ 3010827 w 3982377"/>
                    <a:gd name="connsiteY10" fmla="*/ 593826 h 1476476"/>
                    <a:gd name="connsiteX11" fmla="*/ 2725077 w 3982377"/>
                    <a:gd name="connsiteY11" fmla="*/ 730351 h 1476476"/>
                    <a:gd name="connsiteX12" fmla="*/ 2483777 w 3982377"/>
                    <a:gd name="connsiteY12" fmla="*/ 806551 h 1476476"/>
                    <a:gd name="connsiteX13" fmla="*/ 2220252 w 3982377"/>
                    <a:gd name="connsiteY13" fmla="*/ 885926 h 1476476"/>
                    <a:gd name="connsiteX14" fmla="*/ 2020227 w 3982377"/>
                    <a:gd name="connsiteY14" fmla="*/ 955776 h 1476476"/>
                    <a:gd name="connsiteX15" fmla="*/ 1744002 w 3982377"/>
                    <a:gd name="connsiteY15" fmla="*/ 1022451 h 1476476"/>
                    <a:gd name="connsiteX16" fmla="*/ 1528102 w 3982377"/>
                    <a:gd name="connsiteY16" fmla="*/ 1070076 h 1476476"/>
                    <a:gd name="connsiteX17" fmla="*/ 1255846 w 3982377"/>
                    <a:gd name="connsiteY17" fmla="*/ 1134371 h 1476476"/>
                    <a:gd name="connsiteX18" fmla="*/ 1255846 w 3982377"/>
                    <a:gd name="connsiteY18" fmla="*/ 1139133 h 1476476"/>
                    <a:gd name="connsiteX19" fmla="*/ 1027245 w 3982377"/>
                    <a:gd name="connsiteY19" fmla="*/ 1206601 h 1476476"/>
                    <a:gd name="connsiteX20" fmla="*/ 807377 w 3982377"/>
                    <a:gd name="connsiteY20" fmla="*/ 1270101 h 1476476"/>
                    <a:gd name="connsiteX21" fmla="*/ 620845 w 3982377"/>
                    <a:gd name="connsiteY21" fmla="*/ 1337569 h 1476476"/>
                    <a:gd name="connsiteX22" fmla="*/ 435902 w 3982377"/>
                    <a:gd name="connsiteY22" fmla="*/ 1380432 h 1476476"/>
                    <a:gd name="connsiteX23" fmla="*/ 99352 w 3982377"/>
                    <a:gd name="connsiteY23" fmla="*/ 1397895 h 1476476"/>
                    <a:gd name="connsiteX24" fmla="*/ 734352 w 3982377"/>
                    <a:gd name="connsiteY24" fmla="*/ 1476476 h 1476476"/>
                    <a:gd name="connsiteX25" fmla="*/ 1185202 w 3982377"/>
                    <a:gd name="connsiteY25" fmla="*/ 1339951 h 1476476"/>
                    <a:gd name="connsiteX26" fmla="*/ 1998002 w 3982377"/>
                    <a:gd name="connsiteY26" fmla="*/ 1127226 h 1476476"/>
                    <a:gd name="connsiteX27" fmla="*/ 2594902 w 3982377"/>
                    <a:gd name="connsiteY27" fmla="*/ 917676 h 1476476"/>
                    <a:gd name="connsiteX28" fmla="*/ 3210852 w 3982377"/>
                    <a:gd name="connsiteY28" fmla="*/ 666851 h 1476476"/>
                    <a:gd name="connsiteX29" fmla="*/ 3579152 w 3982377"/>
                    <a:gd name="connsiteY29" fmla="*/ 412851 h 1476476"/>
                    <a:gd name="connsiteX30" fmla="*/ 3982377 w 3982377"/>
                    <a:gd name="connsiteY30" fmla="*/ 57251 h 1476476"/>
                    <a:gd name="connsiteX0" fmla="*/ 3914908 w 3914908"/>
                    <a:gd name="connsiteY0" fmla="*/ 57251 h 1478037"/>
                    <a:gd name="connsiteX1" fmla="*/ 3867283 w 3914908"/>
                    <a:gd name="connsiteY1" fmla="*/ 25501 h 1478037"/>
                    <a:gd name="connsiteX2" fmla="*/ 3816483 w 3914908"/>
                    <a:gd name="connsiteY2" fmla="*/ 101 h 1478037"/>
                    <a:gd name="connsiteX3" fmla="*/ 3740283 w 3914908"/>
                    <a:gd name="connsiteY3" fmla="*/ 35026 h 1478037"/>
                    <a:gd name="connsiteX4" fmla="*/ 3657733 w 3914908"/>
                    <a:gd name="connsiteY4" fmla="*/ 127101 h 1478037"/>
                    <a:gd name="connsiteX5" fmla="*/ 3594233 w 3914908"/>
                    <a:gd name="connsiteY5" fmla="*/ 193776 h 1478037"/>
                    <a:gd name="connsiteX6" fmla="*/ 3594233 w 3914908"/>
                    <a:gd name="connsiteY6" fmla="*/ 193776 h 1478037"/>
                    <a:gd name="connsiteX7" fmla="*/ 3492633 w 3914908"/>
                    <a:gd name="connsiteY7" fmla="*/ 269976 h 1478037"/>
                    <a:gd name="connsiteX8" fmla="*/ 3321183 w 3914908"/>
                    <a:gd name="connsiteY8" fmla="*/ 390626 h 1478037"/>
                    <a:gd name="connsiteX9" fmla="*/ 3117983 w 3914908"/>
                    <a:gd name="connsiteY9" fmla="*/ 514451 h 1478037"/>
                    <a:gd name="connsiteX10" fmla="*/ 2943358 w 3914908"/>
                    <a:gd name="connsiteY10" fmla="*/ 593826 h 1478037"/>
                    <a:gd name="connsiteX11" fmla="*/ 2657608 w 3914908"/>
                    <a:gd name="connsiteY11" fmla="*/ 730351 h 1478037"/>
                    <a:gd name="connsiteX12" fmla="*/ 2416308 w 3914908"/>
                    <a:gd name="connsiteY12" fmla="*/ 806551 h 1478037"/>
                    <a:gd name="connsiteX13" fmla="*/ 2152783 w 3914908"/>
                    <a:gd name="connsiteY13" fmla="*/ 885926 h 1478037"/>
                    <a:gd name="connsiteX14" fmla="*/ 1952758 w 3914908"/>
                    <a:gd name="connsiteY14" fmla="*/ 955776 h 1478037"/>
                    <a:gd name="connsiteX15" fmla="*/ 1676533 w 3914908"/>
                    <a:gd name="connsiteY15" fmla="*/ 1022451 h 1478037"/>
                    <a:gd name="connsiteX16" fmla="*/ 1460633 w 3914908"/>
                    <a:gd name="connsiteY16" fmla="*/ 1070076 h 1478037"/>
                    <a:gd name="connsiteX17" fmla="*/ 1188377 w 3914908"/>
                    <a:gd name="connsiteY17" fmla="*/ 1134371 h 1478037"/>
                    <a:gd name="connsiteX18" fmla="*/ 1188377 w 3914908"/>
                    <a:gd name="connsiteY18" fmla="*/ 1139133 h 1478037"/>
                    <a:gd name="connsiteX19" fmla="*/ 959776 w 3914908"/>
                    <a:gd name="connsiteY19" fmla="*/ 1206601 h 1478037"/>
                    <a:gd name="connsiteX20" fmla="*/ 739908 w 3914908"/>
                    <a:gd name="connsiteY20" fmla="*/ 1270101 h 1478037"/>
                    <a:gd name="connsiteX21" fmla="*/ 553376 w 3914908"/>
                    <a:gd name="connsiteY21" fmla="*/ 1337569 h 1478037"/>
                    <a:gd name="connsiteX22" fmla="*/ 368433 w 3914908"/>
                    <a:gd name="connsiteY22" fmla="*/ 1380432 h 1478037"/>
                    <a:gd name="connsiteX23" fmla="*/ 31883 w 3914908"/>
                    <a:gd name="connsiteY23" fmla="*/ 1397895 h 1478037"/>
                    <a:gd name="connsiteX24" fmla="*/ 85859 w 3914908"/>
                    <a:gd name="connsiteY24" fmla="*/ 1412977 h 1478037"/>
                    <a:gd name="connsiteX25" fmla="*/ 666883 w 3914908"/>
                    <a:gd name="connsiteY25" fmla="*/ 1476476 h 1478037"/>
                    <a:gd name="connsiteX26" fmla="*/ 1117733 w 3914908"/>
                    <a:gd name="connsiteY26" fmla="*/ 1339951 h 1478037"/>
                    <a:gd name="connsiteX27" fmla="*/ 1930533 w 3914908"/>
                    <a:gd name="connsiteY27" fmla="*/ 1127226 h 1478037"/>
                    <a:gd name="connsiteX28" fmla="*/ 2527433 w 3914908"/>
                    <a:gd name="connsiteY28" fmla="*/ 917676 h 1478037"/>
                    <a:gd name="connsiteX29" fmla="*/ 3143383 w 3914908"/>
                    <a:gd name="connsiteY29" fmla="*/ 666851 h 1478037"/>
                    <a:gd name="connsiteX30" fmla="*/ 3511683 w 3914908"/>
                    <a:gd name="connsiteY30" fmla="*/ 412851 h 1478037"/>
                    <a:gd name="connsiteX31" fmla="*/ 3914908 w 3914908"/>
                    <a:gd name="connsiteY31" fmla="*/ 57251 h 1478037"/>
                    <a:gd name="connsiteX0" fmla="*/ 4274261 w 4274261"/>
                    <a:gd name="connsiteY0" fmla="*/ 57251 h 1487732"/>
                    <a:gd name="connsiteX1" fmla="*/ 4226636 w 4274261"/>
                    <a:gd name="connsiteY1" fmla="*/ 25501 h 1487732"/>
                    <a:gd name="connsiteX2" fmla="*/ 4175836 w 4274261"/>
                    <a:gd name="connsiteY2" fmla="*/ 101 h 1487732"/>
                    <a:gd name="connsiteX3" fmla="*/ 4099636 w 4274261"/>
                    <a:gd name="connsiteY3" fmla="*/ 35026 h 1487732"/>
                    <a:gd name="connsiteX4" fmla="*/ 4017086 w 4274261"/>
                    <a:gd name="connsiteY4" fmla="*/ 127101 h 1487732"/>
                    <a:gd name="connsiteX5" fmla="*/ 3953586 w 4274261"/>
                    <a:gd name="connsiteY5" fmla="*/ 193776 h 1487732"/>
                    <a:gd name="connsiteX6" fmla="*/ 3953586 w 4274261"/>
                    <a:gd name="connsiteY6" fmla="*/ 193776 h 1487732"/>
                    <a:gd name="connsiteX7" fmla="*/ 3851986 w 4274261"/>
                    <a:gd name="connsiteY7" fmla="*/ 269976 h 1487732"/>
                    <a:gd name="connsiteX8" fmla="*/ 3680536 w 4274261"/>
                    <a:gd name="connsiteY8" fmla="*/ 390626 h 1487732"/>
                    <a:gd name="connsiteX9" fmla="*/ 3477336 w 4274261"/>
                    <a:gd name="connsiteY9" fmla="*/ 514451 h 1487732"/>
                    <a:gd name="connsiteX10" fmla="*/ 3302711 w 4274261"/>
                    <a:gd name="connsiteY10" fmla="*/ 593826 h 1487732"/>
                    <a:gd name="connsiteX11" fmla="*/ 3016961 w 4274261"/>
                    <a:gd name="connsiteY11" fmla="*/ 730351 h 1487732"/>
                    <a:gd name="connsiteX12" fmla="*/ 2775661 w 4274261"/>
                    <a:gd name="connsiteY12" fmla="*/ 806551 h 1487732"/>
                    <a:gd name="connsiteX13" fmla="*/ 2512136 w 4274261"/>
                    <a:gd name="connsiteY13" fmla="*/ 885926 h 1487732"/>
                    <a:gd name="connsiteX14" fmla="*/ 2312111 w 4274261"/>
                    <a:gd name="connsiteY14" fmla="*/ 955776 h 1487732"/>
                    <a:gd name="connsiteX15" fmla="*/ 2035886 w 4274261"/>
                    <a:gd name="connsiteY15" fmla="*/ 1022451 h 1487732"/>
                    <a:gd name="connsiteX16" fmla="*/ 1819986 w 4274261"/>
                    <a:gd name="connsiteY16" fmla="*/ 1070076 h 1487732"/>
                    <a:gd name="connsiteX17" fmla="*/ 1547730 w 4274261"/>
                    <a:gd name="connsiteY17" fmla="*/ 1134371 h 1487732"/>
                    <a:gd name="connsiteX18" fmla="*/ 1547730 w 4274261"/>
                    <a:gd name="connsiteY18" fmla="*/ 1139133 h 1487732"/>
                    <a:gd name="connsiteX19" fmla="*/ 1319129 w 4274261"/>
                    <a:gd name="connsiteY19" fmla="*/ 1206601 h 1487732"/>
                    <a:gd name="connsiteX20" fmla="*/ 1099261 w 4274261"/>
                    <a:gd name="connsiteY20" fmla="*/ 1270101 h 1487732"/>
                    <a:gd name="connsiteX21" fmla="*/ 912729 w 4274261"/>
                    <a:gd name="connsiteY21" fmla="*/ 1337569 h 1487732"/>
                    <a:gd name="connsiteX22" fmla="*/ 727786 w 4274261"/>
                    <a:gd name="connsiteY22" fmla="*/ 1380432 h 1487732"/>
                    <a:gd name="connsiteX23" fmla="*/ 391236 w 4274261"/>
                    <a:gd name="connsiteY23" fmla="*/ 1397895 h 1487732"/>
                    <a:gd name="connsiteX24" fmla="*/ 16587 w 4274261"/>
                    <a:gd name="connsiteY24" fmla="*/ 1479652 h 1487732"/>
                    <a:gd name="connsiteX25" fmla="*/ 1026236 w 4274261"/>
                    <a:gd name="connsiteY25" fmla="*/ 1476476 h 1487732"/>
                    <a:gd name="connsiteX26" fmla="*/ 1477086 w 4274261"/>
                    <a:gd name="connsiteY26" fmla="*/ 1339951 h 1487732"/>
                    <a:gd name="connsiteX27" fmla="*/ 2289886 w 4274261"/>
                    <a:gd name="connsiteY27" fmla="*/ 1127226 h 1487732"/>
                    <a:gd name="connsiteX28" fmla="*/ 2886786 w 4274261"/>
                    <a:gd name="connsiteY28" fmla="*/ 917676 h 1487732"/>
                    <a:gd name="connsiteX29" fmla="*/ 3502736 w 4274261"/>
                    <a:gd name="connsiteY29" fmla="*/ 666851 h 1487732"/>
                    <a:gd name="connsiteX30" fmla="*/ 3871036 w 4274261"/>
                    <a:gd name="connsiteY30" fmla="*/ 412851 h 1487732"/>
                    <a:gd name="connsiteX31" fmla="*/ 4274261 w 4274261"/>
                    <a:gd name="connsiteY31" fmla="*/ 57251 h 1487732"/>
                    <a:gd name="connsiteX0" fmla="*/ 4321625 w 4321625"/>
                    <a:gd name="connsiteY0" fmla="*/ 57251 h 1484811"/>
                    <a:gd name="connsiteX1" fmla="*/ 4274000 w 4321625"/>
                    <a:gd name="connsiteY1" fmla="*/ 25501 h 1484811"/>
                    <a:gd name="connsiteX2" fmla="*/ 4223200 w 4321625"/>
                    <a:gd name="connsiteY2" fmla="*/ 101 h 1484811"/>
                    <a:gd name="connsiteX3" fmla="*/ 4147000 w 4321625"/>
                    <a:gd name="connsiteY3" fmla="*/ 35026 h 1484811"/>
                    <a:gd name="connsiteX4" fmla="*/ 4064450 w 4321625"/>
                    <a:gd name="connsiteY4" fmla="*/ 127101 h 1484811"/>
                    <a:gd name="connsiteX5" fmla="*/ 4000950 w 4321625"/>
                    <a:gd name="connsiteY5" fmla="*/ 193776 h 1484811"/>
                    <a:gd name="connsiteX6" fmla="*/ 4000950 w 4321625"/>
                    <a:gd name="connsiteY6" fmla="*/ 193776 h 1484811"/>
                    <a:gd name="connsiteX7" fmla="*/ 3899350 w 4321625"/>
                    <a:gd name="connsiteY7" fmla="*/ 269976 h 1484811"/>
                    <a:gd name="connsiteX8" fmla="*/ 3727900 w 4321625"/>
                    <a:gd name="connsiteY8" fmla="*/ 390626 h 1484811"/>
                    <a:gd name="connsiteX9" fmla="*/ 3524700 w 4321625"/>
                    <a:gd name="connsiteY9" fmla="*/ 514451 h 1484811"/>
                    <a:gd name="connsiteX10" fmla="*/ 3350075 w 4321625"/>
                    <a:gd name="connsiteY10" fmla="*/ 593826 h 1484811"/>
                    <a:gd name="connsiteX11" fmla="*/ 3064325 w 4321625"/>
                    <a:gd name="connsiteY11" fmla="*/ 730351 h 1484811"/>
                    <a:gd name="connsiteX12" fmla="*/ 2823025 w 4321625"/>
                    <a:gd name="connsiteY12" fmla="*/ 806551 h 1484811"/>
                    <a:gd name="connsiteX13" fmla="*/ 2559500 w 4321625"/>
                    <a:gd name="connsiteY13" fmla="*/ 885926 h 1484811"/>
                    <a:gd name="connsiteX14" fmla="*/ 2359475 w 4321625"/>
                    <a:gd name="connsiteY14" fmla="*/ 955776 h 1484811"/>
                    <a:gd name="connsiteX15" fmla="*/ 2083250 w 4321625"/>
                    <a:gd name="connsiteY15" fmla="*/ 1022451 h 1484811"/>
                    <a:gd name="connsiteX16" fmla="*/ 1867350 w 4321625"/>
                    <a:gd name="connsiteY16" fmla="*/ 1070076 h 1484811"/>
                    <a:gd name="connsiteX17" fmla="*/ 1595094 w 4321625"/>
                    <a:gd name="connsiteY17" fmla="*/ 1134371 h 1484811"/>
                    <a:gd name="connsiteX18" fmla="*/ 1595094 w 4321625"/>
                    <a:gd name="connsiteY18" fmla="*/ 1139133 h 1484811"/>
                    <a:gd name="connsiteX19" fmla="*/ 1366493 w 4321625"/>
                    <a:gd name="connsiteY19" fmla="*/ 1206601 h 1484811"/>
                    <a:gd name="connsiteX20" fmla="*/ 1146625 w 4321625"/>
                    <a:gd name="connsiteY20" fmla="*/ 1270101 h 1484811"/>
                    <a:gd name="connsiteX21" fmla="*/ 960093 w 4321625"/>
                    <a:gd name="connsiteY21" fmla="*/ 1337569 h 1484811"/>
                    <a:gd name="connsiteX22" fmla="*/ 775150 w 4321625"/>
                    <a:gd name="connsiteY22" fmla="*/ 1380432 h 1484811"/>
                    <a:gd name="connsiteX23" fmla="*/ 438600 w 4321625"/>
                    <a:gd name="connsiteY23" fmla="*/ 1397895 h 1484811"/>
                    <a:gd name="connsiteX24" fmla="*/ 140151 w 4321625"/>
                    <a:gd name="connsiteY24" fmla="*/ 1441551 h 1484811"/>
                    <a:gd name="connsiteX25" fmla="*/ 63951 w 4321625"/>
                    <a:gd name="connsiteY25" fmla="*/ 1479652 h 1484811"/>
                    <a:gd name="connsiteX26" fmla="*/ 1073600 w 4321625"/>
                    <a:gd name="connsiteY26" fmla="*/ 1476476 h 1484811"/>
                    <a:gd name="connsiteX27" fmla="*/ 1524450 w 4321625"/>
                    <a:gd name="connsiteY27" fmla="*/ 1339951 h 1484811"/>
                    <a:gd name="connsiteX28" fmla="*/ 2337250 w 4321625"/>
                    <a:gd name="connsiteY28" fmla="*/ 1127226 h 1484811"/>
                    <a:gd name="connsiteX29" fmla="*/ 2934150 w 4321625"/>
                    <a:gd name="connsiteY29" fmla="*/ 917676 h 1484811"/>
                    <a:gd name="connsiteX30" fmla="*/ 3550100 w 4321625"/>
                    <a:gd name="connsiteY30" fmla="*/ 666851 h 1484811"/>
                    <a:gd name="connsiteX31" fmla="*/ 3918400 w 4321625"/>
                    <a:gd name="connsiteY31" fmla="*/ 412851 h 1484811"/>
                    <a:gd name="connsiteX32" fmla="*/ 4321625 w 4321625"/>
                    <a:gd name="connsiteY32" fmla="*/ 57251 h 1484811"/>
                    <a:gd name="connsiteX0" fmla="*/ 4341193 w 4341193"/>
                    <a:gd name="connsiteY0" fmla="*/ 57251 h 1484811"/>
                    <a:gd name="connsiteX1" fmla="*/ 4293568 w 4341193"/>
                    <a:gd name="connsiteY1" fmla="*/ 25501 h 1484811"/>
                    <a:gd name="connsiteX2" fmla="*/ 4242768 w 4341193"/>
                    <a:gd name="connsiteY2" fmla="*/ 101 h 1484811"/>
                    <a:gd name="connsiteX3" fmla="*/ 4166568 w 4341193"/>
                    <a:gd name="connsiteY3" fmla="*/ 35026 h 1484811"/>
                    <a:gd name="connsiteX4" fmla="*/ 4084018 w 4341193"/>
                    <a:gd name="connsiteY4" fmla="*/ 127101 h 1484811"/>
                    <a:gd name="connsiteX5" fmla="*/ 4020518 w 4341193"/>
                    <a:gd name="connsiteY5" fmla="*/ 193776 h 1484811"/>
                    <a:gd name="connsiteX6" fmla="*/ 4020518 w 4341193"/>
                    <a:gd name="connsiteY6" fmla="*/ 193776 h 1484811"/>
                    <a:gd name="connsiteX7" fmla="*/ 3918918 w 4341193"/>
                    <a:gd name="connsiteY7" fmla="*/ 269976 h 1484811"/>
                    <a:gd name="connsiteX8" fmla="*/ 3747468 w 4341193"/>
                    <a:gd name="connsiteY8" fmla="*/ 390626 h 1484811"/>
                    <a:gd name="connsiteX9" fmla="*/ 3544268 w 4341193"/>
                    <a:gd name="connsiteY9" fmla="*/ 514451 h 1484811"/>
                    <a:gd name="connsiteX10" fmla="*/ 3369643 w 4341193"/>
                    <a:gd name="connsiteY10" fmla="*/ 593826 h 1484811"/>
                    <a:gd name="connsiteX11" fmla="*/ 3083893 w 4341193"/>
                    <a:gd name="connsiteY11" fmla="*/ 730351 h 1484811"/>
                    <a:gd name="connsiteX12" fmla="*/ 2842593 w 4341193"/>
                    <a:gd name="connsiteY12" fmla="*/ 806551 h 1484811"/>
                    <a:gd name="connsiteX13" fmla="*/ 2579068 w 4341193"/>
                    <a:gd name="connsiteY13" fmla="*/ 885926 h 1484811"/>
                    <a:gd name="connsiteX14" fmla="*/ 2379043 w 4341193"/>
                    <a:gd name="connsiteY14" fmla="*/ 955776 h 1484811"/>
                    <a:gd name="connsiteX15" fmla="*/ 2102818 w 4341193"/>
                    <a:gd name="connsiteY15" fmla="*/ 1022451 h 1484811"/>
                    <a:gd name="connsiteX16" fmla="*/ 1886918 w 4341193"/>
                    <a:gd name="connsiteY16" fmla="*/ 1070076 h 1484811"/>
                    <a:gd name="connsiteX17" fmla="*/ 1614662 w 4341193"/>
                    <a:gd name="connsiteY17" fmla="*/ 1134371 h 1484811"/>
                    <a:gd name="connsiteX18" fmla="*/ 1614662 w 4341193"/>
                    <a:gd name="connsiteY18" fmla="*/ 1139133 h 1484811"/>
                    <a:gd name="connsiteX19" fmla="*/ 1386061 w 4341193"/>
                    <a:gd name="connsiteY19" fmla="*/ 1206601 h 1484811"/>
                    <a:gd name="connsiteX20" fmla="*/ 1166193 w 4341193"/>
                    <a:gd name="connsiteY20" fmla="*/ 1270101 h 1484811"/>
                    <a:gd name="connsiteX21" fmla="*/ 979661 w 4341193"/>
                    <a:gd name="connsiteY21" fmla="*/ 1337569 h 1484811"/>
                    <a:gd name="connsiteX22" fmla="*/ 794718 w 4341193"/>
                    <a:gd name="connsiteY22" fmla="*/ 1380432 h 1484811"/>
                    <a:gd name="connsiteX23" fmla="*/ 458168 w 4341193"/>
                    <a:gd name="connsiteY23" fmla="*/ 1397895 h 1484811"/>
                    <a:gd name="connsiteX24" fmla="*/ 88282 w 4341193"/>
                    <a:gd name="connsiteY24" fmla="*/ 1405832 h 1484811"/>
                    <a:gd name="connsiteX25" fmla="*/ 83519 w 4341193"/>
                    <a:gd name="connsiteY25" fmla="*/ 1479652 h 1484811"/>
                    <a:gd name="connsiteX26" fmla="*/ 1093168 w 4341193"/>
                    <a:gd name="connsiteY26" fmla="*/ 1476476 h 1484811"/>
                    <a:gd name="connsiteX27" fmla="*/ 1544018 w 4341193"/>
                    <a:gd name="connsiteY27" fmla="*/ 1339951 h 1484811"/>
                    <a:gd name="connsiteX28" fmla="*/ 2356818 w 4341193"/>
                    <a:gd name="connsiteY28" fmla="*/ 1127226 h 1484811"/>
                    <a:gd name="connsiteX29" fmla="*/ 2953718 w 4341193"/>
                    <a:gd name="connsiteY29" fmla="*/ 917676 h 1484811"/>
                    <a:gd name="connsiteX30" fmla="*/ 3569668 w 4341193"/>
                    <a:gd name="connsiteY30" fmla="*/ 666851 h 1484811"/>
                    <a:gd name="connsiteX31" fmla="*/ 3937968 w 4341193"/>
                    <a:gd name="connsiteY31" fmla="*/ 412851 h 1484811"/>
                    <a:gd name="connsiteX32" fmla="*/ 4341193 w 4341193"/>
                    <a:gd name="connsiteY32" fmla="*/ 57251 h 1484811"/>
                    <a:gd name="connsiteX0" fmla="*/ 4341193 w 4341193"/>
                    <a:gd name="connsiteY0" fmla="*/ 57251 h 1484811"/>
                    <a:gd name="connsiteX1" fmla="*/ 4293568 w 4341193"/>
                    <a:gd name="connsiteY1" fmla="*/ 25501 h 1484811"/>
                    <a:gd name="connsiteX2" fmla="*/ 4242768 w 4341193"/>
                    <a:gd name="connsiteY2" fmla="*/ 101 h 1484811"/>
                    <a:gd name="connsiteX3" fmla="*/ 4166568 w 4341193"/>
                    <a:gd name="connsiteY3" fmla="*/ 35026 h 1484811"/>
                    <a:gd name="connsiteX4" fmla="*/ 4084018 w 4341193"/>
                    <a:gd name="connsiteY4" fmla="*/ 127101 h 1484811"/>
                    <a:gd name="connsiteX5" fmla="*/ 4020518 w 4341193"/>
                    <a:gd name="connsiteY5" fmla="*/ 193776 h 1484811"/>
                    <a:gd name="connsiteX6" fmla="*/ 4020518 w 4341193"/>
                    <a:gd name="connsiteY6" fmla="*/ 193776 h 1484811"/>
                    <a:gd name="connsiteX7" fmla="*/ 3918918 w 4341193"/>
                    <a:gd name="connsiteY7" fmla="*/ 269976 h 1484811"/>
                    <a:gd name="connsiteX8" fmla="*/ 3747468 w 4341193"/>
                    <a:gd name="connsiteY8" fmla="*/ 390626 h 1484811"/>
                    <a:gd name="connsiteX9" fmla="*/ 3544268 w 4341193"/>
                    <a:gd name="connsiteY9" fmla="*/ 514451 h 1484811"/>
                    <a:gd name="connsiteX10" fmla="*/ 3369643 w 4341193"/>
                    <a:gd name="connsiteY10" fmla="*/ 593826 h 1484811"/>
                    <a:gd name="connsiteX11" fmla="*/ 3083893 w 4341193"/>
                    <a:gd name="connsiteY11" fmla="*/ 730351 h 1484811"/>
                    <a:gd name="connsiteX12" fmla="*/ 2842593 w 4341193"/>
                    <a:gd name="connsiteY12" fmla="*/ 806551 h 1484811"/>
                    <a:gd name="connsiteX13" fmla="*/ 2579068 w 4341193"/>
                    <a:gd name="connsiteY13" fmla="*/ 885926 h 1484811"/>
                    <a:gd name="connsiteX14" fmla="*/ 2379043 w 4341193"/>
                    <a:gd name="connsiteY14" fmla="*/ 955776 h 1484811"/>
                    <a:gd name="connsiteX15" fmla="*/ 2102818 w 4341193"/>
                    <a:gd name="connsiteY15" fmla="*/ 1022451 h 1484811"/>
                    <a:gd name="connsiteX16" fmla="*/ 1886918 w 4341193"/>
                    <a:gd name="connsiteY16" fmla="*/ 1070076 h 1484811"/>
                    <a:gd name="connsiteX17" fmla="*/ 1614662 w 4341193"/>
                    <a:gd name="connsiteY17" fmla="*/ 1134371 h 1484811"/>
                    <a:gd name="connsiteX18" fmla="*/ 1614662 w 4341193"/>
                    <a:gd name="connsiteY18" fmla="*/ 1139133 h 1484811"/>
                    <a:gd name="connsiteX19" fmla="*/ 1386061 w 4341193"/>
                    <a:gd name="connsiteY19" fmla="*/ 1206601 h 1484811"/>
                    <a:gd name="connsiteX20" fmla="*/ 1166193 w 4341193"/>
                    <a:gd name="connsiteY20" fmla="*/ 1270101 h 1484811"/>
                    <a:gd name="connsiteX21" fmla="*/ 979661 w 4341193"/>
                    <a:gd name="connsiteY21" fmla="*/ 1337569 h 1484811"/>
                    <a:gd name="connsiteX22" fmla="*/ 794718 w 4341193"/>
                    <a:gd name="connsiteY22" fmla="*/ 1380432 h 1484811"/>
                    <a:gd name="connsiteX23" fmla="*/ 458168 w 4341193"/>
                    <a:gd name="connsiteY23" fmla="*/ 1397895 h 1484811"/>
                    <a:gd name="connsiteX24" fmla="*/ 88282 w 4341193"/>
                    <a:gd name="connsiteY24" fmla="*/ 1405832 h 1484811"/>
                    <a:gd name="connsiteX25" fmla="*/ 83519 w 4341193"/>
                    <a:gd name="connsiteY25" fmla="*/ 1479652 h 1484811"/>
                    <a:gd name="connsiteX26" fmla="*/ 1093168 w 4341193"/>
                    <a:gd name="connsiteY26" fmla="*/ 1476476 h 1484811"/>
                    <a:gd name="connsiteX27" fmla="*/ 1544018 w 4341193"/>
                    <a:gd name="connsiteY27" fmla="*/ 1339951 h 1484811"/>
                    <a:gd name="connsiteX28" fmla="*/ 2356818 w 4341193"/>
                    <a:gd name="connsiteY28" fmla="*/ 1127226 h 1484811"/>
                    <a:gd name="connsiteX29" fmla="*/ 2953718 w 4341193"/>
                    <a:gd name="connsiteY29" fmla="*/ 917676 h 1484811"/>
                    <a:gd name="connsiteX30" fmla="*/ 3569668 w 4341193"/>
                    <a:gd name="connsiteY30" fmla="*/ 666851 h 1484811"/>
                    <a:gd name="connsiteX31" fmla="*/ 3937968 w 4341193"/>
                    <a:gd name="connsiteY31" fmla="*/ 412851 h 1484811"/>
                    <a:gd name="connsiteX32" fmla="*/ 4341193 w 4341193"/>
                    <a:gd name="connsiteY32" fmla="*/ 57251 h 1484811"/>
                    <a:gd name="connsiteX0" fmla="*/ 4341193 w 4341193"/>
                    <a:gd name="connsiteY0" fmla="*/ 57251 h 1484811"/>
                    <a:gd name="connsiteX1" fmla="*/ 4293568 w 4341193"/>
                    <a:gd name="connsiteY1" fmla="*/ 25501 h 1484811"/>
                    <a:gd name="connsiteX2" fmla="*/ 4242768 w 4341193"/>
                    <a:gd name="connsiteY2" fmla="*/ 101 h 1484811"/>
                    <a:gd name="connsiteX3" fmla="*/ 4166568 w 4341193"/>
                    <a:gd name="connsiteY3" fmla="*/ 35026 h 1484811"/>
                    <a:gd name="connsiteX4" fmla="*/ 4084018 w 4341193"/>
                    <a:gd name="connsiteY4" fmla="*/ 127101 h 1484811"/>
                    <a:gd name="connsiteX5" fmla="*/ 4020518 w 4341193"/>
                    <a:gd name="connsiteY5" fmla="*/ 193776 h 1484811"/>
                    <a:gd name="connsiteX6" fmla="*/ 4020518 w 4341193"/>
                    <a:gd name="connsiteY6" fmla="*/ 193776 h 1484811"/>
                    <a:gd name="connsiteX7" fmla="*/ 3918918 w 4341193"/>
                    <a:gd name="connsiteY7" fmla="*/ 269976 h 1484811"/>
                    <a:gd name="connsiteX8" fmla="*/ 3747468 w 4341193"/>
                    <a:gd name="connsiteY8" fmla="*/ 390626 h 1484811"/>
                    <a:gd name="connsiteX9" fmla="*/ 3544268 w 4341193"/>
                    <a:gd name="connsiteY9" fmla="*/ 514451 h 1484811"/>
                    <a:gd name="connsiteX10" fmla="*/ 3369643 w 4341193"/>
                    <a:gd name="connsiteY10" fmla="*/ 593826 h 1484811"/>
                    <a:gd name="connsiteX11" fmla="*/ 3083893 w 4341193"/>
                    <a:gd name="connsiteY11" fmla="*/ 730351 h 1484811"/>
                    <a:gd name="connsiteX12" fmla="*/ 2842593 w 4341193"/>
                    <a:gd name="connsiteY12" fmla="*/ 806551 h 1484811"/>
                    <a:gd name="connsiteX13" fmla="*/ 2579068 w 4341193"/>
                    <a:gd name="connsiteY13" fmla="*/ 885926 h 1484811"/>
                    <a:gd name="connsiteX14" fmla="*/ 2379043 w 4341193"/>
                    <a:gd name="connsiteY14" fmla="*/ 955776 h 1484811"/>
                    <a:gd name="connsiteX15" fmla="*/ 2102818 w 4341193"/>
                    <a:gd name="connsiteY15" fmla="*/ 1022451 h 1484811"/>
                    <a:gd name="connsiteX16" fmla="*/ 1886918 w 4341193"/>
                    <a:gd name="connsiteY16" fmla="*/ 1070076 h 1484811"/>
                    <a:gd name="connsiteX17" fmla="*/ 1614662 w 4341193"/>
                    <a:gd name="connsiteY17" fmla="*/ 1134371 h 1484811"/>
                    <a:gd name="connsiteX18" fmla="*/ 1614662 w 4341193"/>
                    <a:gd name="connsiteY18" fmla="*/ 1139133 h 1484811"/>
                    <a:gd name="connsiteX19" fmla="*/ 1386061 w 4341193"/>
                    <a:gd name="connsiteY19" fmla="*/ 1206601 h 1484811"/>
                    <a:gd name="connsiteX20" fmla="*/ 1166193 w 4341193"/>
                    <a:gd name="connsiteY20" fmla="*/ 1270101 h 1484811"/>
                    <a:gd name="connsiteX21" fmla="*/ 979661 w 4341193"/>
                    <a:gd name="connsiteY21" fmla="*/ 1337569 h 1484811"/>
                    <a:gd name="connsiteX22" fmla="*/ 794718 w 4341193"/>
                    <a:gd name="connsiteY22" fmla="*/ 1380432 h 1484811"/>
                    <a:gd name="connsiteX23" fmla="*/ 458168 w 4341193"/>
                    <a:gd name="connsiteY23" fmla="*/ 1397895 h 1484811"/>
                    <a:gd name="connsiteX24" fmla="*/ 88282 w 4341193"/>
                    <a:gd name="connsiteY24" fmla="*/ 1405832 h 1484811"/>
                    <a:gd name="connsiteX25" fmla="*/ 83519 w 4341193"/>
                    <a:gd name="connsiteY25" fmla="*/ 1479652 h 1484811"/>
                    <a:gd name="connsiteX26" fmla="*/ 1093168 w 4341193"/>
                    <a:gd name="connsiteY26" fmla="*/ 1476476 h 1484811"/>
                    <a:gd name="connsiteX27" fmla="*/ 1544018 w 4341193"/>
                    <a:gd name="connsiteY27" fmla="*/ 1339951 h 1484811"/>
                    <a:gd name="connsiteX28" fmla="*/ 2356818 w 4341193"/>
                    <a:gd name="connsiteY28" fmla="*/ 1127226 h 1484811"/>
                    <a:gd name="connsiteX29" fmla="*/ 2953718 w 4341193"/>
                    <a:gd name="connsiteY29" fmla="*/ 917676 h 1484811"/>
                    <a:gd name="connsiteX30" fmla="*/ 3569668 w 4341193"/>
                    <a:gd name="connsiteY30" fmla="*/ 666851 h 1484811"/>
                    <a:gd name="connsiteX31" fmla="*/ 3937968 w 4341193"/>
                    <a:gd name="connsiteY31" fmla="*/ 412851 h 1484811"/>
                    <a:gd name="connsiteX32" fmla="*/ 4341193 w 4341193"/>
                    <a:gd name="connsiteY32" fmla="*/ 57251 h 1484811"/>
                    <a:gd name="connsiteX0" fmla="*/ 4341193 w 4341193"/>
                    <a:gd name="connsiteY0" fmla="*/ 57251 h 1484811"/>
                    <a:gd name="connsiteX1" fmla="*/ 4293568 w 4341193"/>
                    <a:gd name="connsiteY1" fmla="*/ 25501 h 1484811"/>
                    <a:gd name="connsiteX2" fmla="*/ 4242768 w 4341193"/>
                    <a:gd name="connsiteY2" fmla="*/ 101 h 1484811"/>
                    <a:gd name="connsiteX3" fmla="*/ 4166568 w 4341193"/>
                    <a:gd name="connsiteY3" fmla="*/ 35026 h 1484811"/>
                    <a:gd name="connsiteX4" fmla="*/ 4084018 w 4341193"/>
                    <a:gd name="connsiteY4" fmla="*/ 127101 h 1484811"/>
                    <a:gd name="connsiteX5" fmla="*/ 4020518 w 4341193"/>
                    <a:gd name="connsiteY5" fmla="*/ 193776 h 1484811"/>
                    <a:gd name="connsiteX6" fmla="*/ 4020518 w 4341193"/>
                    <a:gd name="connsiteY6" fmla="*/ 193776 h 1484811"/>
                    <a:gd name="connsiteX7" fmla="*/ 3918918 w 4341193"/>
                    <a:gd name="connsiteY7" fmla="*/ 269976 h 1484811"/>
                    <a:gd name="connsiteX8" fmla="*/ 3747468 w 4341193"/>
                    <a:gd name="connsiteY8" fmla="*/ 390626 h 1484811"/>
                    <a:gd name="connsiteX9" fmla="*/ 3544268 w 4341193"/>
                    <a:gd name="connsiteY9" fmla="*/ 514451 h 1484811"/>
                    <a:gd name="connsiteX10" fmla="*/ 3369643 w 4341193"/>
                    <a:gd name="connsiteY10" fmla="*/ 593826 h 1484811"/>
                    <a:gd name="connsiteX11" fmla="*/ 3083893 w 4341193"/>
                    <a:gd name="connsiteY11" fmla="*/ 730351 h 1484811"/>
                    <a:gd name="connsiteX12" fmla="*/ 2842593 w 4341193"/>
                    <a:gd name="connsiteY12" fmla="*/ 806551 h 1484811"/>
                    <a:gd name="connsiteX13" fmla="*/ 2579068 w 4341193"/>
                    <a:gd name="connsiteY13" fmla="*/ 885926 h 1484811"/>
                    <a:gd name="connsiteX14" fmla="*/ 2379043 w 4341193"/>
                    <a:gd name="connsiteY14" fmla="*/ 955776 h 1484811"/>
                    <a:gd name="connsiteX15" fmla="*/ 2102818 w 4341193"/>
                    <a:gd name="connsiteY15" fmla="*/ 1022451 h 1484811"/>
                    <a:gd name="connsiteX16" fmla="*/ 1886918 w 4341193"/>
                    <a:gd name="connsiteY16" fmla="*/ 1070076 h 1484811"/>
                    <a:gd name="connsiteX17" fmla="*/ 1614662 w 4341193"/>
                    <a:gd name="connsiteY17" fmla="*/ 1134371 h 1484811"/>
                    <a:gd name="connsiteX18" fmla="*/ 1614662 w 4341193"/>
                    <a:gd name="connsiteY18" fmla="*/ 1139133 h 1484811"/>
                    <a:gd name="connsiteX19" fmla="*/ 1386061 w 4341193"/>
                    <a:gd name="connsiteY19" fmla="*/ 1206601 h 1484811"/>
                    <a:gd name="connsiteX20" fmla="*/ 1166193 w 4341193"/>
                    <a:gd name="connsiteY20" fmla="*/ 1270101 h 1484811"/>
                    <a:gd name="connsiteX21" fmla="*/ 979661 w 4341193"/>
                    <a:gd name="connsiteY21" fmla="*/ 1337569 h 1484811"/>
                    <a:gd name="connsiteX22" fmla="*/ 794718 w 4341193"/>
                    <a:gd name="connsiteY22" fmla="*/ 1380432 h 1484811"/>
                    <a:gd name="connsiteX23" fmla="*/ 353393 w 4341193"/>
                    <a:gd name="connsiteY23" fmla="*/ 1400277 h 1484811"/>
                    <a:gd name="connsiteX24" fmla="*/ 88282 w 4341193"/>
                    <a:gd name="connsiteY24" fmla="*/ 1405832 h 1484811"/>
                    <a:gd name="connsiteX25" fmla="*/ 83519 w 4341193"/>
                    <a:gd name="connsiteY25" fmla="*/ 1479652 h 1484811"/>
                    <a:gd name="connsiteX26" fmla="*/ 1093168 w 4341193"/>
                    <a:gd name="connsiteY26" fmla="*/ 1476476 h 1484811"/>
                    <a:gd name="connsiteX27" fmla="*/ 1544018 w 4341193"/>
                    <a:gd name="connsiteY27" fmla="*/ 1339951 h 1484811"/>
                    <a:gd name="connsiteX28" fmla="*/ 2356818 w 4341193"/>
                    <a:gd name="connsiteY28" fmla="*/ 1127226 h 1484811"/>
                    <a:gd name="connsiteX29" fmla="*/ 2953718 w 4341193"/>
                    <a:gd name="connsiteY29" fmla="*/ 917676 h 1484811"/>
                    <a:gd name="connsiteX30" fmla="*/ 3569668 w 4341193"/>
                    <a:gd name="connsiteY30" fmla="*/ 666851 h 1484811"/>
                    <a:gd name="connsiteX31" fmla="*/ 3937968 w 4341193"/>
                    <a:gd name="connsiteY31" fmla="*/ 412851 h 1484811"/>
                    <a:gd name="connsiteX32" fmla="*/ 4341193 w 4341193"/>
                    <a:gd name="connsiteY32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15496 w 4342027"/>
                    <a:gd name="connsiteY18" fmla="*/ 1139133 h 1484811"/>
                    <a:gd name="connsiteX19" fmla="*/ 1386895 w 4342027"/>
                    <a:gd name="connsiteY19" fmla="*/ 1206601 h 1484811"/>
                    <a:gd name="connsiteX20" fmla="*/ 1167027 w 4342027"/>
                    <a:gd name="connsiteY20" fmla="*/ 1270101 h 1484811"/>
                    <a:gd name="connsiteX21" fmla="*/ 980495 w 4342027"/>
                    <a:gd name="connsiteY21" fmla="*/ 1337569 h 1484811"/>
                    <a:gd name="connsiteX22" fmla="*/ 795552 w 4342027"/>
                    <a:gd name="connsiteY22" fmla="*/ 1380432 h 1484811"/>
                    <a:gd name="connsiteX23" fmla="*/ 354227 w 4342027"/>
                    <a:gd name="connsiteY23" fmla="*/ 1400277 h 1484811"/>
                    <a:gd name="connsiteX24" fmla="*/ 86734 w 4342027"/>
                    <a:gd name="connsiteY24" fmla="*/ 1367732 h 1484811"/>
                    <a:gd name="connsiteX25" fmla="*/ 84353 w 4342027"/>
                    <a:gd name="connsiteY25" fmla="*/ 1479652 h 1484811"/>
                    <a:gd name="connsiteX26" fmla="*/ 1094002 w 4342027"/>
                    <a:gd name="connsiteY26" fmla="*/ 1476476 h 1484811"/>
                    <a:gd name="connsiteX27" fmla="*/ 1544852 w 4342027"/>
                    <a:gd name="connsiteY27" fmla="*/ 1339951 h 1484811"/>
                    <a:gd name="connsiteX28" fmla="*/ 2357652 w 4342027"/>
                    <a:gd name="connsiteY28" fmla="*/ 1127226 h 1484811"/>
                    <a:gd name="connsiteX29" fmla="*/ 2954552 w 4342027"/>
                    <a:gd name="connsiteY29" fmla="*/ 917676 h 1484811"/>
                    <a:gd name="connsiteX30" fmla="*/ 3570502 w 4342027"/>
                    <a:gd name="connsiteY30" fmla="*/ 666851 h 1484811"/>
                    <a:gd name="connsiteX31" fmla="*/ 3938802 w 4342027"/>
                    <a:gd name="connsiteY31" fmla="*/ 412851 h 1484811"/>
                    <a:gd name="connsiteX32" fmla="*/ 4342027 w 4342027"/>
                    <a:gd name="connsiteY32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15496 w 4342027"/>
                    <a:gd name="connsiteY18" fmla="*/ 1139133 h 1484811"/>
                    <a:gd name="connsiteX19" fmla="*/ 1386895 w 4342027"/>
                    <a:gd name="connsiteY19" fmla="*/ 1206601 h 1484811"/>
                    <a:gd name="connsiteX20" fmla="*/ 1167027 w 4342027"/>
                    <a:gd name="connsiteY20" fmla="*/ 1270101 h 1484811"/>
                    <a:gd name="connsiteX21" fmla="*/ 980495 w 4342027"/>
                    <a:gd name="connsiteY21" fmla="*/ 1337569 h 1484811"/>
                    <a:gd name="connsiteX22" fmla="*/ 795552 w 4342027"/>
                    <a:gd name="connsiteY22" fmla="*/ 1380432 h 1484811"/>
                    <a:gd name="connsiteX23" fmla="*/ 392327 w 4342027"/>
                    <a:gd name="connsiteY23" fmla="*/ 1381227 h 1484811"/>
                    <a:gd name="connsiteX24" fmla="*/ 86734 w 4342027"/>
                    <a:gd name="connsiteY24" fmla="*/ 1367732 h 1484811"/>
                    <a:gd name="connsiteX25" fmla="*/ 84353 w 4342027"/>
                    <a:gd name="connsiteY25" fmla="*/ 1479652 h 1484811"/>
                    <a:gd name="connsiteX26" fmla="*/ 1094002 w 4342027"/>
                    <a:gd name="connsiteY26" fmla="*/ 1476476 h 1484811"/>
                    <a:gd name="connsiteX27" fmla="*/ 1544852 w 4342027"/>
                    <a:gd name="connsiteY27" fmla="*/ 1339951 h 1484811"/>
                    <a:gd name="connsiteX28" fmla="*/ 2357652 w 4342027"/>
                    <a:gd name="connsiteY28" fmla="*/ 1127226 h 1484811"/>
                    <a:gd name="connsiteX29" fmla="*/ 2954552 w 4342027"/>
                    <a:gd name="connsiteY29" fmla="*/ 917676 h 1484811"/>
                    <a:gd name="connsiteX30" fmla="*/ 3570502 w 4342027"/>
                    <a:gd name="connsiteY30" fmla="*/ 666851 h 1484811"/>
                    <a:gd name="connsiteX31" fmla="*/ 3938802 w 4342027"/>
                    <a:gd name="connsiteY31" fmla="*/ 412851 h 1484811"/>
                    <a:gd name="connsiteX32" fmla="*/ 4342027 w 4342027"/>
                    <a:gd name="connsiteY32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15496 w 4342027"/>
                    <a:gd name="connsiteY18" fmla="*/ 1139133 h 1484811"/>
                    <a:gd name="connsiteX19" fmla="*/ 1386895 w 4342027"/>
                    <a:gd name="connsiteY19" fmla="*/ 1206601 h 1484811"/>
                    <a:gd name="connsiteX20" fmla="*/ 1167027 w 4342027"/>
                    <a:gd name="connsiteY20" fmla="*/ 1270101 h 1484811"/>
                    <a:gd name="connsiteX21" fmla="*/ 980495 w 4342027"/>
                    <a:gd name="connsiteY21" fmla="*/ 1337569 h 1484811"/>
                    <a:gd name="connsiteX22" fmla="*/ 795552 w 4342027"/>
                    <a:gd name="connsiteY22" fmla="*/ 1380432 h 1484811"/>
                    <a:gd name="connsiteX23" fmla="*/ 392327 w 4342027"/>
                    <a:gd name="connsiteY23" fmla="*/ 1381227 h 1484811"/>
                    <a:gd name="connsiteX24" fmla="*/ 86734 w 4342027"/>
                    <a:gd name="connsiteY24" fmla="*/ 1367732 h 1484811"/>
                    <a:gd name="connsiteX25" fmla="*/ 84353 w 4342027"/>
                    <a:gd name="connsiteY25" fmla="*/ 1479652 h 1484811"/>
                    <a:gd name="connsiteX26" fmla="*/ 1094002 w 4342027"/>
                    <a:gd name="connsiteY26" fmla="*/ 1476476 h 1484811"/>
                    <a:gd name="connsiteX27" fmla="*/ 1544852 w 4342027"/>
                    <a:gd name="connsiteY27" fmla="*/ 1339951 h 1484811"/>
                    <a:gd name="connsiteX28" fmla="*/ 2357652 w 4342027"/>
                    <a:gd name="connsiteY28" fmla="*/ 1127226 h 1484811"/>
                    <a:gd name="connsiteX29" fmla="*/ 2954552 w 4342027"/>
                    <a:gd name="connsiteY29" fmla="*/ 917676 h 1484811"/>
                    <a:gd name="connsiteX30" fmla="*/ 3570502 w 4342027"/>
                    <a:gd name="connsiteY30" fmla="*/ 666851 h 1484811"/>
                    <a:gd name="connsiteX31" fmla="*/ 3938802 w 4342027"/>
                    <a:gd name="connsiteY31" fmla="*/ 412851 h 1484811"/>
                    <a:gd name="connsiteX32" fmla="*/ 4342027 w 4342027"/>
                    <a:gd name="connsiteY32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15496 w 4342027"/>
                    <a:gd name="connsiteY18" fmla="*/ 1139133 h 1484811"/>
                    <a:gd name="connsiteX19" fmla="*/ 1386895 w 4342027"/>
                    <a:gd name="connsiteY19" fmla="*/ 1206601 h 1484811"/>
                    <a:gd name="connsiteX20" fmla="*/ 1167027 w 4342027"/>
                    <a:gd name="connsiteY20" fmla="*/ 1270101 h 1484811"/>
                    <a:gd name="connsiteX21" fmla="*/ 980495 w 4342027"/>
                    <a:gd name="connsiteY21" fmla="*/ 1337569 h 1484811"/>
                    <a:gd name="connsiteX22" fmla="*/ 795552 w 4342027"/>
                    <a:gd name="connsiteY22" fmla="*/ 1380432 h 1484811"/>
                    <a:gd name="connsiteX23" fmla="*/ 392327 w 4342027"/>
                    <a:gd name="connsiteY23" fmla="*/ 1381227 h 1484811"/>
                    <a:gd name="connsiteX24" fmla="*/ 527266 w 4342027"/>
                    <a:gd name="connsiteY24" fmla="*/ 1374877 h 1484811"/>
                    <a:gd name="connsiteX25" fmla="*/ 86734 w 4342027"/>
                    <a:gd name="connsiteY25" fmla="*/ 1367732 h 1484811"/>
                    <a:gd name="connsiteX26" fmla="*/ 84353 w 4342027"/>
                    <a:gd name="connsiteY26" fmla="*/ 1479652 h 1484811"/>
                    <a:gd name="connsiteX27" fmla="*/ 1094002 w 4342027"/>
                    <a:gd name="connsiteY27" fmla="*/ 1476476 h 1484811"/>
                    <a:gd name="connsiteX28" fmla="*/ 1544852 w 4342027"/>
                    <a:gd name="connsiteY28" fmla="*/ 1339951 h 1484811"/>
                    <a:gd name="connsiteX29" fmla="*/ 2357652 w 4342027"/>
                    <a:gd name="connsiteY29" fmla="*/ 1127226 h 1484811"/>
                    <a:gd name="connsiteX30" fmla="*/ 2954552 w 4342027"/>
                    <a:gd name="connsiteY30" fmla="*/ 917676 h 1484811"/>
                    <a:gd name="connsiteX31" fmla="*/ 3570502 w 4342027"/>
                    <a:gd name="connsiteY31" fmla="*/ 666851 h 1484811"/>
                    <a:gd name="connsiteX32" fmla="*/ 3938802 w 4342027"/>
                    <a:gd name="connsiteY32" fmla="*/ 412851 h 1484811"/>
                    <a:gd name="connsiteX33" fmla="*/ 4342027 w 4342027"/>
                    <a:gd name="connsiteY33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15496 w 4342027"/>
                    <a:gd name="connsiteY18" fmla="*/ 1139133 h 1484811"/>
                    <a:gd name="connsiteX19" fmla="*/ 1386895 w 4342027"/>
                    <a:gd name="connsiteY19" fmla="*/ 1206601 h 1484811"/>
                    <a:gd name="connsiteX20" fmla="*/ 1167027 w 4342027"/>
                    <a:gd name="connsiteY20" fmla="*/ 1270101 h 1484811"/>
                    <a:gd name="connsiteX21" fmla="*/ 980495 w 4342027"/>
                    <a:gd name="connsiteY21" fmla="*/ 1337569 h 1484811"/>
                    <a:gd name="connsiteX22" fmla="*/ 795552 w 4342027"/>
                    <a:gd name="connsiteY22" fmla="*/ 1380432 h 1484811"/>
                    <a:gd name="connsiteX23" fmla="*/ 392327 w 4342027"/>
                    <a:gd name="connsiteY23" fmla="*/ 1381227 h 1484811"/>
                    <a:gd name="connsiteX24" fmla="*/ 527266 w 4342027"/>
                    <a:gd name="connsiteY24" fmla="*/ 1374877 h 1484811"/>
                    <a:gd name="connsiteX25" fmla="*/ 86734 w 4342027"/>
                    <a:gd name="connsiteY25" fmla="*/ 1367732 h 1484811"/>
                    <a:gd name="connsiteX26" fmla="*/ 84353 w 4342027"/>
                    <a:gd name="connsiteY26" fmla="*/ 1479652 h 1484811"/>
                    <a:gd name="connsiteX27" fmla="*/ 1094002 w 4342027"/>
                    <a:gd name="connsiteY27" fmla="*/ 1476476 h 1484811"/>
                    <a:gd name="connsiteX28" fmla="*/ 1544852 w 4342027"/>
                    <a:gd name="connsiteY28" fmla="*/ 1339951 h 1484811"/>
                    <a:gd name="connsiteX29" fmla="*/ 2357652 w 4342027"/>
                    <a:gd name="connsiteY29" fmla="*/ 1127226 h 1484811"/>
                    <a:gd name="connsiteX30" fmla="*/ 2954552 w 4342027"/>
                    <a:gd name="connsiteY30" fmla="*/ 917676 h 1484811"/>
                    <a:gd name="connsiteX31" fmla="*/ 3570502 w 4342027"/>
                    <a:gd name="connsiteY31" fmla="*/ 666851 h 1484811"/>
                    <a:gd name="connsiteX32" fmla="*/ 3938802 w 4342027"/>
                    <a:gd name="connsiteY32" fmla="*/ 412851 h 1484811"/>
                    <a:gd name="connsiteX33" fmla="*/ 4342027 w 4342027"/>
                    <a:gd name="connsiteY33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15496 w 4342027"/>
                    <a:gd name="connsiteY18" fmla="*/ 1139133 h 1484811"/>
                    <a:gd name="connsiteX19" fmla="*/ 1386895 w 4342027"/>
                    <a:gd name="connsiteY19" fmla="*/ 1206601 h 1484811"/>
                    <a:gd name="connsiteX20" fmla="*/ 1167027 w 4342027"/>
                    <a:gd name="connsiteY20" fmla="*/ 1270101 h 1484811"/>
                    <a:gd name="connsiteX21" fmla="*/ 980495 w 4342027"/>
                    <a:gd name="connsiteY21" fmla="*/ 1337569 h 1484811"/>
                    <a:gd name="connsiteX22" fmla="*/ 709827 w 4342027"/>
                    <a:gd name="connsiteY22" fmla="*/ 1370907 h 1484811"/>
                    <a:gd name="connsiteX23" fmla="*/ 392327 w 4342027"/>
                    <a:gd name="connsiteY23" fmla="*/ 1381227 h 1484811"/>
                    <a:gd name="connsiteX24" fmla="*/ 527266 w 4342027"/>
                    <a:gd name="connsiteY24" fmla="*/ 1374877 h 1484811"/>
                    <a:gd name="connsiteX25" fmla="*/ 86734 w 4342027"/>
                    <a:gd name="connsiteY25" fmla="*/ 1367732 h 1484811"/>
                    <a:gd name="connsiteX26" fmla="*/ 84353 w 4342027"/>
                    <a:gd name="connsiteY26" fmla="*/ 1479652 h 1484811"/>
                    <a:gd name="connsiteX27" fmla="*/ 1094002 w 4342027"/>
                    <a:gd name="connsiteY27" fmla="*/ 1476476 h 1484811"/>
                    <a:gd name="connsiteX28" fmla="*/ 1544852 w 4342027"/>
                    <a:gd name="connsiteY28" fmla="*/ 1339951 h 1484811"/>
                    <a:gd name="connsiteX29" fmla="*/ 2357652 w 4342027"/>
                    <a:gd name="connsiteY29" fmla="*/ 1127226 h 1484811"/>
                    <a:gd name="connsiteX30" fmla="*/ 2954552 w 4342027"/>
                    <a:gd name="connsiteY30" fmla="*/ 917676 h 1484811"/>
                    <a:gd name="connsiteX31" fmla="*/ 3570502 w 4342027"/>
                    <a:gd name="connsiteY31" fmla="*/ 666851 h 1484811"/>
                    <a:gd name="connsiteX32" fmla="*/ 3938802 w 4342027"/>
                    <a:gd name="connsiteY32" fmla="*/ 412851 h 1484811"/>
                    <a:gd name="connsiteX33" fmla="*/ 4342027 w 4342027"/>
                    <a:gd name="connsiteY33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15496 w 4342027"/>
                    <a:gd name="connsiteY18" fmla="*/ 1139133 h 1484811"/>
                    <a:gd name="connsiteX19" fmla="*/ 1386895 w 4342027"/>
                    <a:gd name="connsiteY19" fmla="*/ 1206601 h 1484811"/>
                    <a:gd name="connsiteX20" fmla="*/ 1171789 w 4342027"/>
                    <a:gd name="connsiteY20" fmla="*/ 1291533 h 1484811"/>
                    <a:gd name="connsiteX21" fmla="*/ 980495 w 4342027"/>
                    <a:gd name="connsiteY21" fmla="*/ 1337569 h 1484811"/>
                    <a:gd name="connsiteX22" fmla="*/ 709827 w 4342027"/>
                    <a:gd name="connsiteY22" fmla="*/ 1370907 h 1484811"/>
                    <a:gd name="connsiteX23" fmla="*/ 392327 w 4342027"/>
                    <a:gd name="connsiteY23" fmla="*/ 1381227 h 1484811"/>
                    <a:gd name="connsiteX24" fmla="*/ 527266 w 4342027"/>
                    <a:gd name="connsiteY24" fmla="*/ 1374877 h 1484811"/>
                    <a:gd name="connsiteX25" fmla="*/ 86734 w 4342027"/>
                    <a:gd name="connsiteY25" fmla="*/ 1367732 h 1484811"/>
                    <a:gd name="connsiteX26" fmla="*/ 84353 w 4342027"/>
                    <a:gd name="connsiteY26" fmla="*/ 1479652 h 1484811"/>
                    <a:gd name="connsiteX27" fmla="*/ 1094002 w 4342027"/>
                    <a:gd name="connsiteY27" fmla="*/ 1476476 h 1484811"/>
                    <a:gd name="connsiteX28" fmla="*/ 1544852 w 4342027"/>
                    <a:gd name="connsiteY28" fmla="*/ 1339951 h 1484811"/>
                    <a:gd name="connsiteX29" fmla="*/ 2357652 w 4342027"/>
                    <a:gd name="connsiteY29" fmla="*/ 1127226 h 1484811"/>
                    <a:gd name="connsiteX30" fmla="*/ 2954552 w 4342027"/>
                    <a:gd name="connsiteY30" fmla="*/ 917676 h 1484811"/>
                    <a:gd name="connsiteX31" fmla="*/ 3570502 w 4342027"/>
                    <a:gd name="connsiteY31" fmla="*/ 666851 h 1484811"/>
                    <a:gd name="connsiteX32" fmla="*/ 3938802 w 4342027"/>
                    <a:gd name="connsiteY32" fmla="*/ 412851 h 1484811"/>
                    <a:gd name="connsiteX33" fmla="*/ 4342027 w 4342027"/>
                    <a:gd name="connsiteY33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622639 w 4342027"/>
                    <a:gd name="connsiteY18" fmla="*/ 1148658 h 1484811"/>
                    <a:gd name="connsiteX19" fmla="*/ 1386895 w 4342027"/>
                    <a:gd name="connsiteY19" fmla="*/ 1206601 h 1484811"/>
                    <a:gd name="connsiteX20" fmla="*/ 1171789 w 4342027"/>
                    <a:gd name="connsiteY20" fmla="*/ 1291533 h 1484811"/>
                    <a:gd name="connsiteX21" fmla="*/ 980495 w 4342027"/>
                    <a:gd name="connsiteY21" fmla="*/ 1337569 h 1484811"/>
                    <a:gd name="connsiteX22" fmla="*/ 709827 w 4342027"/>
                    <a:gd name="connsiteY22" fmla="*/ 1370907 h 1484811"/>
                    <a:gd name="connsiteX23" fmla="*/ 392327 w 4342027"/>
                    <a:gd name="connsiteY23" fmla="*/ 1381227 h 1484811"/>
                    <a:gd name="connsiteX24" fmla="*/ 527266 w 4342027"/>
                    <a:gd name="connsiteY24" fmla="*/ 1374877 h 1484811"/>
                    <a:gd name="connsiteX25" fmla="*/ 86734 w 4342027"/>
                    <a:gd name="connsiteY25" fmla="*/ 1367732 h 1484811"/>
                    <a:gd name="connsiteX26" fmla="*/ 84353 w 4342027"/>
                    <a:gd name="connsiteY26" fmla="*/ 1479652 h 1484811"/>
                    <a:gd name="connsiteX27" fmla="*/ 1094002 w 4342027"/>
                    <a:gd name="connsiteY27" fmla="*/ 1476476 h 1484811"/>
                    <a:gd name="connsiteX28" fmla="*/ 1544852 w 4342027"/>
                    <a:gd name="connsiteY28" fmla="*/ 1339951 h 1484811"/>
                    <a:gd name="connsiteX29" fmla="*/ 2357652 w 4342027"/>
                    <a:gd name="connsiteY29" fmla="*/ 1127226 h 1484811"/>
                    <a:gd name="connsiteX30" fmla="*/ 2954552 w 4342027"/>
                    <a:gd name="connsiteY30" fmla="*/ 917676 h 1484811"/>
                    <a:gd name="connsiteX31" fmla="*/ 3570502 w 4342027"/>
                    <a:gd name="connsiteY31" fmla="*/ 666851 h 1484811"/>
                    <a:gd name="connsiteX32" fmla="*/ 3938802 w 4342027"/>
                    <a:gd name="connsiteY32" fmla="*/ 412851 h 1484811"/>
                    <a:gd name="connsiteX33" fmla="*/ 4342027 w 4342027"/>
                    <a:gd name="connsiteY33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386895 w 4342027"/>
                    <a:gd name="connsiteY18" fmla="*/ 1206601 h 1484811"/>
                    <a:gd name="connsiteX19" fmla="*/ 1171789 w 4342027"/>
                    <a:gd name="connsiteY19" fmla="*/ 1291533 h 1484811"/>
                    <a:gd name="connsiteX20" fmla="*/ 980495 w 4342027"/>
                    <a:gd name="connsiteY20" fmla="*/ 1337569 h 1484811"/>
                    <a:gd name="connsiteX21" fmla="*/ 709827 w 4342027"/>
                    <a:gd name="connsiteY21" fmla="*/ 1370907 h 1484811"/>
                    <a:gd name="connsiteX22" fmla="*/ 392327 w 4342027"/>
                    <a:gd name="connsiteY22" fmla="*/ 1381227 h 1484811"/>
                    <a:gd name="connsiteX23" fmla="*/ 527266 w 4342027"/>
                    <a:gd name="connsiteY23" fmla="*/ 1374877 h 1484811"/>
                    <a:gd name="connsiteX24" fmla="*/ 86734 w 4342027"/>
                    <a:gd name="connsiteY24" fmla="*/ 1367732 h 1484811"/>
                    <a:gd name="connsiteX25" fmla="*/ 84353 w 4342027"/>
                    <a:gd name="connsiteY25" fmla="*/ 1479652 h 1484811"/>
                    <a:gd name="connsiteX26" fmla="*/ 1094002 w 4342027"/>
                    <a:gd name="connsiteY26" fmla="*/ 1476476 h 1484811"/>
                    <a:gd name="connsiteX27" fmla="*/ 1544852 w 4342027"/>
                    <a:gd name="connsiteY27" fmla="*/ 1339951 h 1484811"/>
                    <a:gd name="connsiteX28" fmla="*/ 2357652 w 4342027"/>
                    <a:gd name="connsiteY28" fmla="*/ 1127226 h 1484811"/>
                    <a:gd name="connsiteX29" fmla="*/ 2954552 w 4342027"/>
                    <a:gd name="connsiteY29" fmla="*/ 917676 h 1484811"/>
                    <a:gd name="connsiteX30" fmla="*/ 3570502 w 4342027"/>
                    <a:gd name="connsiteY30" fmla="*/ 666851 h 1484811"/>
                    <a:gd name="connsiteX31" fmla="*/ 3938802 w 4342027"/>
                    <a:gd name="connsiteY31" fmla="*/ 412851 h 1484811"/>
                    <a:gd name="connsiteX32" fmla="*/ 4342027 w 4342027"/>
                    <a:gd name="connsiteY32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386895 w 4342027"/>
                    <a:gd name="connsiteY18" fmla="*/ 1206601 h 1484811"/>
                    <a:gd name="connsiteX19" fmla="*/ 1171789 w 4342027"/>
                    <a:gd name="connsiteY19" fmla="*/ 1291533 h 1484811"/>
                    <a:gd name="connsiteX20" fmla="*/ 980495 w 4342027"/>
                    <a:gd name="connsiteY20" fmla="*/ 1337569 h 1484811"/>
                    <a:gd name="connsiteX21" fmla="*/ 709827 w 4342027"/>
                    <a:gd name="connsiteY21" fmla="*/ 1370907 h 1484811"/>
                    <a:gd name="connsiteX22" fmla="*/ 527266 w 4342027"/>
                    <a:gd name="connsiteY22" fmla="*/ 1374877 h 1484811"/>
                    <a:gd name="connsiteX23" fmla="*/ 86734 w 4342027"/>
                    <a:gd name="connsiteY23" fmla="*/ 1367732 h 1484811"/>
                    <a:gd name="connsiteX24" fmla="*/ 84353 w 4342027"/>
                    <a:gd name="connsiteY24" fmla="*/ 1479652 h 1484811"/>
                    <a:gd name="connsiteX25" fmla="*/ 1094002 w 4342027"/>
                    <a:gd name="connsiteY25" fmla="*/ 1476476 h 1484811"/>
                    <a:gd name="connsiteX26" fmla="*/ 1544852 w 4342027"/>
                    <a:gd name="connsiteY26" fmla="*/ 1339951 h 1484811"/>
                    <a:gd name="connsiteX27" fmla="*/ 2357652 w 4342027"/>
                    <a:gd name="connsiteY27" fmla="*/ 1127226 h 1484811"/>
                    <a:gd name="connsiteX28" fmla="*/ 2954552 w 4342027"/>
                    <a:gd name="connsiteY28" fmla="*/ 917676 h 1484811"/>
                    <a:gd name="connsiteX29" fmla="*/ 3570502 w 4342027"/>
                    <a:gd name="connsiteY29" fmla="*/ 666851 h 1484811"/>
                    <a:gd name="connsiteX30" fmla="*/ 3938802 w 4342027"/>
                    <a:gd name="connsiteY30" fmla="*/ 412851 h 1484811"/>
                    <a:gd name="connsiteX31" fmla="*/ 4342027 w 4342027"/>
                    <a:gd name="connsiteY31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386895 w 4342027"/>
                    <a:gd name="connsiteY18" fmla="*/ 1206601 h 1484811"/>
                    <a:gd name="connsiteX19" fmla="*/ 1171789 w 4342027"/>
                    <a:gd name="connsiteY19" fmla="*/ 1291533 h 1484811"/>
                    <a:gd name="connsiteX20" fmla="*/ 980495 w 4342027"/>
                    <a:gd name="connsiteY20" fmla="*/ 1337569 h 1484811"/>
                    <a:gd name="connsiteX21" fmla="*/ 709827 w 4342027"/>
                    <a:gd name="connsiteY21" fmla="*/ 1370907 h 1484811"/>
                    <a:gd name="connsiteX22" fmla="*/ 527266 w 4342027"/>
                    <a:gd name="connsiteY22" fmla="*/ 1374877 h 1484811"/>
                    <a:gd name="connsiteX23" fmla="*/ 86734 w 4342027"/>
                    <a:gd name="connsiteY23" fmla="*/ 1367732 h 1484811"/>
                    <a:gd name="connsiteX24" fmla="*/ 84353 w 4342027"/>
                    <a:gd name="connsiteY24" fmla="*/ 1479652 h 1484811"/>
                    <a:gd name="connsiteX25" fmla="*/ 1094002 w 4342027"/>
                    <a:gd name="connsiteY25" fmla="*/ 1476476 h 1484811"/>
                    <a:gd name="connsiteX26" fmla="*/ 1544852 w 4342027"/>
                    <a:gd name="connsiteY26" fmla="*/ 1339951 h 1484811"/>
                    <a:gd name="connsiteX27" fmla="*/ 2357652 w 4342027"/>
                    <a:gd name="connsiteY27" fmla="*/ 1127226 h 1484811"/>
                    <a:gd name="connsiteX28" fmla="*/ 2954552 w 4342027"/>
                    <a:gd name="connsiteY28" fmla="*/ 917676 h 1484811"/>
                    <a:gd name="connsiteX29" fmla="*/ 3570502 w 4342027"/>
                    <a:gd name="connsiteY29" fmla="*/ 666851 h 1484811"/>
                    <a:gd name="connsiteX30" fmla="*/ 3938802 w 4342027"/>
                    <a:gd name="connsiteY30" fmla="*/ 412851 h 1484811"/>
                    <a:gd name="connsiteX31" fmla="*/ 4342027 w 4342027"/>
                    <a:gd name="connsiteY31" fmla="*/ 57251 h 1484811"/>
                    <a:gd name="connsiteX0" fmla="*/ 4342027 w 4342027"/>
                    <a:gd name="connsiteY0" fmla="*/ 57251 h 1484811"/>
                    <a:gd name="connsiteX1" fmla="*/ 4294402 w 4342027"/>
                    <a:gd name="connsiteY1" fmla="*/ 25501 h 1484811"/>
                    <a:gd name="connsiteX2" fmla="*/ 4243602 w 4342027"/>
                    <a:gd name="connsiteY2" fmla="*/ 101 h 1484811"/>
                    <a:gd name="connsiteX3" fmla="*/ 4167402 w 4342027"/>
                    <a:gd name="connsiteY3" fmla="*/ 35026 h 1484811"/>
                    <a:gd name="connsiteX4" fmla="*/ 4084852 w 4342027"/>
                    <a:gd name="connsiteY4" fmla="*/ 127101 h 1484811"/>
                    <a:gd name="connsiteX5" fmla="*/ 4021352 w 4342027"/>
                    <a:gd name="connsiteY5" fmla="*/ 193776 h 1484811"/>
                    <a:gd name="connsiteX6" fmla="*/ 4021352 w 4342027"/>
                    <a:gd name="connsiteY6" fmla="*/ 193776 h 1484811"/>
                    <a:gd name="connsiteX7" fmla="*/ 3919752 w 4342027"/>
                    <a:gd name="connsiteY7" fmla="*/ 269976 h 1484811"/>
                    <a:gd name="connsiteX8" fmla="*/ 3748302 w 4342027"/>
                    <a:gd name="connsiteY8" fmla="*/ 390626 h 1484811"/>
                    <a:gd name="connsiteX9" fmla="*/ 3545102 w 4342027"/>
                    <a:gd name="connsiteY9" fmla="*/ 514451 h 1484811"/>
                    <a:gd name="connsiteX10" fmla="*/ 3370477 w 4342027"/>
                    <a:gd name="connsiteY10" fmla="*/ 593826 h 1484811"/>
                    <a:gd name="connsiteX11" fmla="*/ 3084727 w 4342027"/>
                    <a:gd name="connsiteY11" fmla="*/ 730351 h 1484811"/>
                    <a:gd name="connsiteX12" fmla="*/ 2843427 w 4342027"/>
                    <a:gd name="connsiteY12" fmla="*/ 806551 h 1484811"/>
                    <a:gd name="connsiteX13" fmla="*/ 2579902 w 4342027"/>
                    <a:gd name="connsiteY13" fmla="*/ 885926 h 1484811"/>
                    <a:gd name="connsiteX14" fmla="*/ 2379877 w 4342027"/>
                    <a:gd name="connsiteY14" fmla="*/ 955776 h 1484811"/>
                    <a:gd name="connsiteX15" fmla="*/ 2103652 w 4342027"/>
                    <a:gd name="connsiteY15" fmla="*/ 1022451 h 1484811"/>
                    <a:gd name="connsiteX16" fmla="*/ 1887752 w 4342027"/>
                    <a:gd name="connsiteY16" fmla="*/ 1070076 h 1484811"/>
                    <a:gd name="connsiteX17" fmla="*/ 1615496 w 4342027"/>
                    <a:gd name="connsiteY17" fmla="*/ 1134371 h 1484811"/>
                    <a:gd name="connsiteX18" fmla="*/ 1386895 w 4342027"/>
                    <a:gd name="connsiteY18" fmla="*/ 1206601 h 1484811"/>
                    <a:gd name="connsiteX19" fmla="*/ 1171789 w 4342027"/>
                    <a:gd name="connsiteY19" fmla="*/ 1291533 h 1484811"/>
                    <a:gd name="connsiteX20" fmla="*/ 980495 w 4342027"/>
                    <a:gd name="connsiteY20" fmla="*/ 1337569 h 1484811"/>
                    <a:gd name="connsiteX21" fmla="*/ 709827 w 4342027"/>
                    <a:gd name="connsiteY21" fmla="*/ 1370907 h 1484811"/>
                    <a:gd name="connsiteX22" fmla="*/ 527266 w 4342027"/>
                    <a:gd name="connsiteY22" fmla="*/ 1374877 h 1484811"/>
                    <a:gd name="connsiteX23" fmla="*/ 86734 w 4342027"/>
                    <a:gd name="connsiteY23" fmla="*/ 1367732 h 1484811"/>
                    <a:gd name="connsiteX24" fmla="*/ 84353 w 4342027"/>
                    <a:gd name="connsiteY24" fmla="*/ 1479652 h 1484811"/>
                    <a:gd name="connsiteX25" fmla="*/ 1094002 w 4342027"/>
                    <a:gd name="connsiteY25" fmla="*/ 1476476 h 1484811"/>
                    <a:gd name="connsiteX26" fmla="*/ 1544852 w 4342027"/>
                    <a:gd name="connsiteY26" fmla="*/ 1339951 h 1484811"/>
                    <a:gd name="connsiteX27" fmla="*/ 2357652 w 4342027"/>
                    <a:gd name="connsiteY27" fmla="*/ 1127226 h 1484811"/>
                    <a:gd name="connsiteX28" fmla="*/ 2954552 w 4342027"/>
                    <a:gd name="connsiteY28" fmla="*/ 917676 h 1484811"/>
                    <a:gd name="connsiteX29" fmla="*/ 3570502 w 4342027"/>
                    <a:gd name="connsiteY29" fmla="*/ 666851 h 1484811"/>
                    <a:gd name="connsiteX30" fmla="*/ 3938802 w 4342027"/>
                    <a:gd name="connsiteY30" fmla="*/ 412851 h 1484811"/>
                    <a:gd name="connsiteX31" fmla="*/ 4342027 w 4342027"/>
                    <a:gd name="connsiteY31" fmla="*/ 57251 h 1484811"/>
                    <a:gd name="connsiteX0" fmla="*/ 4271051 w 4271051"/>
                    <a:gd name="connsiteY0" fmla="*/ 57251 h 1484811"/>
                    <a:gd name="connsiteX1" fmla="*/ 4223426 w 4271051"/>
                    <a:gd name="connsiteY1" fmla="*/ 25501 h 1484811"/>
                    <a:gd name="connsiteX2" fmla="*/ 4172626 w 4271051"/>
                    <a:gd name="connsiteY2" fmla="*/ 101 h 1484811"/>
                    <a:gd name="connsiteX3" fmla="*/ 4096426 w 4271051"/>
                    <a:gd name="connsiteY3" fmla="*/ 35026 h 1484811"/>
                    <a:gd name="connsiteX4" fmla="*/ 4013876 w 4271051"/>
                    <a:gd name="connsiteY4" fmla="*/ 127101 h 1484811"/>
                    <a:gd name="connsiteX5" fmla="*/ 3950376 w 4271051"/>
                    <a:gd name="connsiteY5" fmla="*/ 193776 h 1484811"/>
                    <a:gd name="connsiteX6" fmla="*/ 3950376 w 4271051"/>
                    <a:gd name="connsiteY6" fmla="*/ 193776 h 1484811"/>
                    <a:gd name="connsiteX7" fmla="*/ 3848776 w 4271051"/>
                    <a:gd name="connsiteY7" fmla="*/ 269976 h 1484811"/>
                    <a:gd name="connsiteX8" fmla="*/ 3677326 w 4271051"/>
                    <a:gd name="connsiteY8" fmla="*/ 390626 h 1484811"/>
                    <a:gd name="connsiteX9" fmla="*/ 3474126 w 4271051"/>
                    <a:gd name="connsiteY9" fmla="*/ 514451 h 1484811"/>
                    <a:gd name="connsiteX10" fmla="*/ 3299501 w 4271051"/>
                    <a:gd name="connsiteY10" fmla="*/ 593826 h 1484811"/>
                    <a:gd name="connsiteX11" fmla="*/ 3013751 w 4271051"/>
                    <a:gd name="connsiteY11" fmla="*/ 730351 h 1484811"/>
                    <a:gd name="connsiteX12" fmla="*/ 2772451 w 4271051"/>
                    <a:gd name="connsiteY12" fmla="*/ 806551 h 1484811"/>
                    <a:gd name="connsiteX13" fmla="*/ 2508926 w 4271051"/>
                    <a:gd name="connsiteY13" fmla="*/ 885926 h 1484811"/>
                    <a:gd name="connsiteX14" fmla="*/ 2308901 w 4271051"/>
                    <a:gd name="connsiteY14" fmla="*/ 955776 h 1484811"/>
                    <a:gd name="connsiteX15" fmla="*/ 2032676 w 4271051"/>
                    <a:gd name="connsiteY15" fmla="*/ 1022451 h 1484811"/>
                    <a:gd name="connsiteX16" fmla="*/ 1816776 w 4271051"/>
                    <a:gd name="connsiteY16" fmla="*/ 1070076 h 1484811"/>
                    <a:gd name="connsiteX17" fmla="*/ 1544520 w 4271051"/>
                    <a:gd name="connsiteY17" fmla="*/ 1134371 h 1484811"/>
                    <a:gd name="connsiteX18" fmla="*/ 1315919 w 4271051"/>
                    <a:gd name="connsiteY18" fmla="*/ 1206601 h 1484811"/>
                    <a:gd name="connsiteX19" fmla="*/ 1100813 w 4271051"/>
                    <a:gd name="connsiteY19" fmla="*/ 1291533 h 1484811"/>
                    <a:gd name="connsiteX20" fmla="*/ 909519 w 4271051"/>
                    <a:gd name="connsiteY20" fmla="*/ 1337569 h 1484811"/>
                    <a:gd name="connsiteX21" fmla="*/ 638851 w 4271051"/>
                    <a:gd name="connsiteY21" fmla="*/ 1370907 h 1484811"/>
                    <a:gd name="connsiteX22" fmla="*/ 456290 w 4271051"/>
                    <a:gd name="connsiteY22" fmla="*/ 1374877 h 1484811"/>
                    <a:gd name="connsiteX23" fmla="*/ 13377 w 4271051"/>
                    <a:gd name="connsiteY23" fmla="*/ 1479652 h 1484811"/>
                    <a:gd name="connsiteX24" fmla="*/ 1023026 w 4271051"/>
                    <a:gd name="connsiteY24" fmla="*/ 1476476 h 1484811"/>
                    <a:gd name="connsiteX25" fmla="*/ 1473876 w 4271051"/>
                    <a:gd name="connsiteY25" fmla="*/ 1339951 h 1484811"/>
                    <a:gd name="connsiteX26" fmla="*/ 2286676 w 4271051"/>
                    <a:gd name="connsiteY26" fmla="*/ 1127226 h 1484811"/>
                    <a:gd name="connsiteX27" fmla="*/ 2883576 w 4271051"/>
                    <a:gd name="connsiteY27" fmla="*/ 917676 h 1484811"/>
                    <a:gd name="connsiteX28" fmla="*/ 3499526 w 4271051"/>
                    <a:gd name="connsiteY28" fmla="*/ 666851 h 1484811"/>
                    <a:gd name="connsiteX29" fmla="*/ 3867826 w 4271051"/>
                    <a:gd name="connsiteY29" fmla="*/ 412851 h 1484811"/>
                    <a:gd name="connsiteX30" fmla="*/ 4271051 w 4271051"/>
                    <a:gd name="connsiteY30" fmla="*/ 57251 h 1484811"/>
                    <a:gd name="connsiteX0" fmla="*/ 4264099 w 4264099"/>
                    <a:gd name="connsiteY0" fmla="*/ 57251 h 1484811"/>
                    <a:gd name="connsiteX1" fmla="*/ 4216474 w 4264099"/>
                    <a:gd name="connsiteY1" fmla="*/ 25501 h 1484811"/>
                    <a:gd name="connsiteX2" fmla="*/ 4165674 w 4264099"/>
                    <a:gd name="connsiteY2" fmla="*/ 101 h 1484811"/>
                    <a:gd name="connsiteX3" fmla="*/ 4089474 w 4264099"/>
                    <a:gd name="connsiteY3" fmla="*/ 35026 h 1484811"/>
                    <a:gd name="connsiteX4" fmla="*/ 4006924 w 4264099"/>
                    <a:gd name="connsiteY4" fmla="*/ 127101 h 1484811"/>
                    <a:gd name="connsiteX5" fmla="*/ 3943424 w 4264099"/>
                    <a:gd name="connsiteY5" fmla="*/ 193776 h 1484811"/>
                    <a:gd name="connsiteX6" fmla="*/ 3943424 w 4264099"/>
                    <a:gd name="connsiteY6" fmla="*/ 193776 h 1484811"/>
                    <a:gd name="connsiteX7" fmla="*/ 3841824 w 4264099"/>
                    <a:gd name="connsiteY7" fmla="*/ 269976 h 1484811"/>
                    <a:gd name="connsiteX8" fmla="*/ 3670374 w 4264099"/>
                    <a:gd name="connsiteY8" fmla="*/ 390626 h 1484811"/>
                    <a:gd name="connsiteX9" fmla="*/ 3467174 w 4264099"/>
                    <a:gd name="connsiteY9" fmla="*/ 514451 h 1484811"/>
                    <a:gd name="connsiteX10" fmla="*/ 3292549 w 4264099"/>
                    <a:gd name="connsiteY10" fmla="*/ 593826 h 1484811"/>
                    <a:gd name="connsiteX11" fmla="*/ 3006799 w 4264099"/>
                    <a:gd name="connsiteY11" fmla="*/ 730351 h 1484811"/>
                    <a:gd name="connsiteX12" fmla="*/ 2765499 w 4264099"/>
                    <a:gd name="connsiteY12" fmla="*/ 806551 h 1484811"/>
                    <a:gd name="connsiteX13" fmla="*/ 2501974 w 4264099"/>
                    <a:gd name="connsiteY13" fmla="*/ 885926 h 1484811"/>
                    <a:gd name="connsiteX14" fmla="*/ 2301949 w 4264099"/>
                    <a:gd name="connsiteY14" fmla="*/ 955776 h 1484811"/>
                    <a:gd name="connsiteX15" fmla="*/ 2025724 w 4264099"/>
                    <a:gd name="connsiteY15" fmla="*/ 1022451 h 1484811"/>
                    <a:gd name="connsiteX16" fmla="*/ 1809824 w 4264099"/>
                    <a:gd name="connsiteY16" fmla="*/ 1070076 h 1484811"/>
                    <a:gd name="connsiteX17" fmla="*/ 1537568 w 4264099"/>
                    <a:gd name="connsiteY17" fmla="*/ 1134371 h 1484811"/>
                    <a:gd name="connsiteX18" fmla="*/ 1308967 w 4264099"/>
                    <a:gd name="connsiteY18" fmla="*/ 1206601 h 1484811"/>
                    <a:gd name="connsiteX19" fmla="*/ 1093861 w 4264099"/>
                    <a:gd name="connsiteY19" fmla="*/ 1291533 h 1484811"/>
                    <a:gd name="connsiteX20" fmla="*/ 902567 w 4264099"/>
                    <a:gd name="connsiteY20" fmla="*/ 1337569 h 1484811"/>
                    <a:gd name="connsiteX21" fmla="*/ 631899 w 4264099"/>
                    <a:gd name="connsiteY21" fmla="*/ 1370907 h 1484811"/>
                    <a:gd name="connsiteX22" fmla="*/ 449338 w 4264099"/>
                    <a:gd name="connsiteY22" fmla="*/ 1374877 h 1484811"/>
                    <a:gd name="connsiteX23" fmla="*/ 13569 w 4264099"/>
                    <a:gd name="connsiteY23" fmla="*/ 1479652 h 1484811"/>
                    <a:gd name="connsiteX24" fmla="*/ 1016074 w 4264099"/>
                    <a:gd name="connsiteY24" fmla="*/ 1476476 h 1484811"/>
                    <a:gd name="connsiteX25" fmla="*/ 1466924 w 4264099"/>
                    <a:gd name="connsiteY25" fmla="*/ 1339951 h 1484811"/>
                    <a:gd name="connsiteX26" fmla="*/ 2279724 w 4264099"/>
                    <a:gd name="connsiteY26" fmla="*/ 1127226 h 1484811"/>
                    <a:gd name="connsiteX27" fmla="*/ 2876624 w 4264099"/>
                    <a:gd name="connsiteY27" fmla="*/ 917676 h 1484811"/>
                    <a:gd name="connsiteX28" fmla="*/ 3492574 w 4264099"/>
                    <a:gd name="connsiteY28" fmla="*/ 666851 h 1484811"/>
                    <a:gd name="connsiteX29" fmla="*/ 3860874 w 4264099"/>
                    <a:gd name="connsiteY29" fmla="*/ 412851 h 1484811"/>
                    <a:gd name="connsiteX30" fmla="*/ 4264099 w 4264099"/>
                    <a:gd name="connsiteY30" fmla="*/ 57251 h 1484811"/>
                    <a:gd name="connsiteX0" fmla="*/ 4315910 w 4315910"/>
                    <a:gd name="connsiteY0" fmla="*/ 57251 h 1484811"/>
                    <a:gd name="connsiteX1" fmla="*/ 4268285 w 4315910"/>
                    <a:gd name="connsiteY1" fmla="*/ 25501 h 1484811"/>
                    <a:gd name="connsiteX2" fmla="*/ 4217485 w 4315910"/>
                    <a:gd name="connsiteY2" fmla="*/ 101 h 1484811"/>
                    <a:gd name="connsiteX3" fmla="*/ 4141285 w 4315910"/>
                    <a:gd name="connsiteY3" fmla="*/ 35026 h 1484811"/>
                    <a:gd name="connsiteX4" fmla="*/ 4058735 w 4315910"/>
                    <a:gd name="connsiteY4" fmla="*/ 127101 h 1484811"/>
                    <a:gd name="connsiteX5" fmla="*/ 3995235 w 4315910"/>
                    <a:gd name="connsiteY5" fmla="*/ 193776 h 1484811"/>
                    <a:gd name="connsiteX6" fmla="*/ 3995235 w 4315910"/>
                    <a:gd name="connsiteY6" fmla="*/ 193776 h 1484811"/>
                    <a:gd name="connsiteX7" fmla="*/ 3893635 w 4315910"/>
                    <a:gd name="connsiteY7" fmla="*/ 269976 h 1484811"/>
                    <a:gd name="connsiteX8" fmla="*/ 3722185 w 4315910"/>
                    <a:gd name="connsiteY8" fmla="*/ 390626 h 1484811"/>
                    <a:gd name="connsiteX9" fmla="*/ 3518985 w 4315910"/>
                    <a:gd name="connsiteY9" fmla="*/ 514451 h 1484811"/>
                    <a:gd name="connsiteX10" fmla="*/ 3344360 w 4315910"/>
                    <a:gd name="connsiteY10" fmla="*/ 593826 h 1484811"/>
                    <a:gd name="connsiteX11" fmla="*/ 3058610 w 4315910"/>
                    <a:gd name="connsiteY11" fmla="*/ 730351 h 1484811"/>
                    <a:gd name="connsiteX12" fmla="*/ 2817310 w 4315910"/>
                    <a:gd name="connsiteY12" fmla="*/ 806551 h 1484811"/>
                    <a:gd name="connsiteX13" fmla="*/ 2553785 w 4315910"/>
                    <a:gd name="connsiteY13" fmla="*/ 885926 h 1484811"/>
                    <a:gd name="connsiteX14" fmla="*/ 2353760 w 4315910"/>
                    <a:gd name="connsiteY14" fmla="*/ 955776 h 1484811"/>
                    <a:gd name="connsiteX15" fmla="*/ 2077535 w 4315910"/>
                    <a:gd name="connsiteY15" fmla="*/ 1022451 h 1484811"/>
                    <a:gd name="connsiteX16" fmla="*/ 1861635 w 4315910"/>
                    <a:gd name="connsiteY16" fmla="*/ 1070076 h 1484811"/>
                    <a:gd name="connsiteX17" fmla="*/ 1589379 w 4315910"/>
                    <a:gd name="connsiteY17" fmla="*/ 1134371 h 1484811"/>
                    <a:gd name="connsiteX18" fmla="*/ 1360778 w 4315910"/>
                    <a:gd name="connsiteY18" fmla="*/ 1206601 h 1484811"/>
                    <a:gd name="connsiteX19" fmla="*/ 1145672 w 4315910"/>
                    <a:gd name="connsiteY19" fmla="*/ 1291533 h 1484811"/>
                    <a:gd name="connsiteX20" fmla="*/ 954378 w 4315910"/>
                    <a:gd name="connsiteY20" fmla="*/ 1337569 h 1484811"/>
                    <a:gd name="connsiteX21" fmla="*/ 683710 w 4315910"/>
                    <a:gd name="connsiteY21" fmla="*/ 1370907 h 1484811"/>
                    <a:gd name="connsiteX22" fmla="*/ 501149 w 4315910"/>
                    <a:gd name="connsiteY22" fmla="*/ 1374877 h 1484811"/>
                    <a:gd name="connsiteX23" fmla="*/ 141580 w 4315910"/>
                    <a:gd name="connsiteY23" fmla="*/ 1436790 h 1484811"/>
                    <a:gd name="connsiteX24" fmla="*/ 65380 w 4315910"/>
                    <a:gd name="connsiteY24" fmla="*/ 1479652 h 1484811"/>
                    <a:gd name="connsiteX25" fmla="*/ 1067885 w 4315910"/>
                    <a:gd name="connsiteY25" fmla="*/ 1476476 h 1484811"/>
                    <a:gd name="connsiteX26" fmla="*/ 1518735 w 4315910"/>
                    <a:gd name="connsiteY26" fmla="*/ 1339951 h 1484811"/>
                    <a:gd name="connsiteX27" fmla="*/ 2331535 w 4315910"/>
                    <a:gd name="connsiteY27" fmla="*/ 1127226 h 1484811"/>
                    <a:gd name="connsiteX28" fmla="*/ 2928435 w 4315910"/>
                    <a:gd name="connsiteY28" fmla="*/ 917676 h 1484811"/>
                    <a:gd name="connsiteX29" fmla="*/ 3544385 w 4315910"/>
                    <a:gd name="connsiteY29" fmla="*/ 666851 h 1484811"/>
                    <a:gd name="connsiteX30" fmla="*/ 3912685 w 4315910"/>
                    <a:gd name="connsiteY30" fmla="*/ 412851 h 1484811"/>
                    <a:gd name="connsiteX31" fmla="*/ 4315910 w 4315910"/>
                    <a:gd name="connsiteY31" fmla="*/ 57251 h 1484811"/>
                    <a:gd name="connsiteX0" fmla="*/ 4315910 w 4315910"/>
                    <a:gd name="connsiteY0" fmla="*/ 57251 h 1484811"/>
                    <a:gd name="connsiteX1" fmla="*/ 4268285 w 4315910"/>
                    <a:gd name="connsiteY1" fmla="*/ 25501 h 1484811"/>
                    <a:gd name="connsiteX2" fmla="*/ 4217485 w 4315910"/>
                    <a:gd name="connsiteY2" fmla="*/ 101 h 1484811"/>
                    <a:gd name="connsiteX3" fmla="*/ 4141285 w 4315910"/>
                    <a:gd name="connsiteY3" fmla="*/ 35026 h 1484811"/>
                    <a:gd name="connsiteX4" fmla="*/ 4058735 w 4315910"/>
                    <a:gd name="connsiteY4" fmla="*/ 127101 h 1484811"/>
                    <a:gd name="connsiteX5" fmla="*/ 3995235 w 4315910"/>
                    <a:gd name="connsiteY5" fmla="*/ 193776 h 1484811"/>
                    <a:gd name="connsiteX6" fmla="*/ 3995235 w 4315910"/>
                    <a:gd name="connsiteY6" fmla="*/ 193776 h 1484811"/>
                    <a:gd name="connsiteX7" fmla="*/ 3893635 w 4315910"/>
                    <a:gd name="connsiteY7" fmla="*/ 269976 h 1484811"/>
                    <a:gd name="connsiteX8" fmla="*/ 3722185 w 4315910"/>
                    <a:gd name="connsiteY8" fmla="*/ 390626 h 1484811"/>
                    <a:gd name="connsiteX9" fmla="*/ 3518985 w 4315910"/>
                    <a:gd name="connsiteY9" fmla="*/ 514451 h 1484811"/>
                    <a:gd name="connsiteX10" fmla="*/ 3344360 w 4315910"/>
                    <a:gd name="connsiteY10" fmla="*/ 593826 h 1484811"/>
                    <a:gd name="connsiteX11" fmla="*/ 3058610 w 4315910"/>
                    <a:gd name="connsiteY11" fmla="*/ 730351 h 1484811"/>
                    <a:gd name="connsiteX12" fmla="*/ 2817310 w 4315910"/>
                    <a:gd name="connsiteY12" fmla="*/ 806551 h 1484811"/>
                    <a:gd name="connsiteX13" fmla="*/ 2553785 w 4315910"/>
                    <a:gd name="connsiteY13" fmla="*/ 885926 h 1484811"/>
                    <a:gd name="connsiteX14" fmla="*/ 2353760 w 4315910"/>
                    <a:gd name="connsiteY14" fmla="*/ 955776 h 1484811"/>
                    <a:gd name="connsiteX15" fmla="*/ 2077535 w 4315910"/>
                    <a:gd name="connsiteY15" fmla="*/ 1022451 h 1484811"/>
                    <a:gd name="connsiteX16" fmla="*/ 1861635 w 4315910"/>
                    <a:gd name="connsiteY16" fmla="*/ 1070076 h 1484811"/>
                    <a:gd name="connsiteX17" fmla="*/ 1589379 w 4315910"/>
                    <a:gd name="connsiteY17" fmla="*/ 1134371 h 1484811"/>
                    <a:gd name="connsiteX18" fmla="*/ 1360778 w 4315910"/>
                    <a:gd name="connsiteY18" fmla="*/ 1206601 h 1484811"/>
                    <a:gd name="connsiteX19" fmla="*/ 1145672 w 4315910"/>
                    <a:gd name="connsiteY19" fmla="*/ 1291533 h 1484811"/>
                    <a:gd name="connsiteX20" fmla="*/ 954378 w 4315910"/>
                    <a:gd name="connsiteY20" fmla="*/ 1337569 h 1484811"/>
                    <a:gd name="connsiteX21" fmla="*/ 683710 w 4315910"/>
                    <a:gd name="connsiteY21" fmla="*/ 1370907 h 1484811"/>
                    <a:gd name="connsiteX22" fmla="*/ 501149 w 4315910"/>
                    <a:gd name="connsiteY22" fmla="*/ 1374877 h 1484811"/>
                    <a:gd name="connsiteX23" fmla="*/ 141580 w 4315910"/>
                    <a:gd name="connsiteY23" fmla="*/ 1436790 h 1484811"/>
                    <a:gd name="connsiteX24" fmla="*/ 65380 w 4315910"/>
                    <a:gd name="connsiteY24" fmla="*/ 1479652 h 1484811"/>
                    <a:gd name="connsiteX25" fmla="*/ 1067885 w 4315910"/>
                    <a:gd name="connsiteY25" fmla="*/ 1476476 h 1484811"/>
                    <a:gd name="connsiteX26" fmla="*/ 1518735 w 4315910"/>
                    <a:gd name="connsiteY26" fmla="*/ 1339951 h 1484811"/>
                    <a:gd name="connsiteX27" fmla="*/ 2331535 w 4315910"/>
                    <a:gd name="connsiteY27" fmla="*/ 1127226 h 1484811"/>
                    <a:gd name="connsiteX28" fmla="*/ 2928435 w 4315910"/>
                    <a:gd name="connsiteY28" fmla="*/ 917676 h 1484811"/>
                    <a:gd name="connsiteX29" fmla="*/ 3544385 w 4315910"/>
                    <a:gd name="connsiteY29" fmla="*/ 666851 h 1484811"/>
                    <a:gd name="connsiteX30" fmla="*/ 3912685 w 4315910"/>
                    <a:gd name="connsiteY30" fmla="*/ 412851 h 1484811"/>
                    <a:gd name="connsiteX31" fmla="*/ 4315910 w 4315910"/>
                    <a:gd name="connsiteY31" fmla="*/ 57251 h 1484811"/>
                    <a:gd name="connsiteX0" fmla="*/ 4174330 w 4174330"/>
                    <a:gd name="connsiteY0" fmla="*/ 57251 h 1480316"/>
                    <a:gd name="connsiteX1" fmla="*/ 4126705 w 4174330"/>
                    <a:gd name="connsiteY1" fmla="*/ 25501 h 1480316"/>
                    <a:gd name="connsiteX2" fmla="*/ 4075905 w 4174330"/>
                    <a:gd name="connsiteY2" fmla="*/ 101 h 1480316"/>
                    <a:gd name="connsiteX3" fmla="*/ 3999705 w 4174330"/>
                    <a:gd name="connsiteY3" fmla="*/ 35026 h 1480316"/>
                    <a:gd name="connsiteX4" fmla="*/ 3917155 w 4174330"/>
                    <a:gd name="connsiteY4" fmla="*/ 127101 h 1480316"/>
                    <a:gd name="connsiteX5" fmla="*/ 3853655 w 4174330"/>
                    <a:gd name="connsiteY5" fmla="*/ 193776 h 1480316"/>
                    <a:gd name="connsiteX6" fmla="*/ 3853655 w 4174330"/>
                    <a:gd name="connsiteY6" fmla="*/ 193776 h 1480316"/>
                    <a:gd name="connsiteX7" fmla="*/ 3752055 w 4174330"/>
                    <a:gd name="connsiteY7" fmla="*/ 269976 h 1480316"/>
                    <a:gd name="connsiteX8" fmla="*/ 3580605 w 4174330"/>
                    <a:gd name="connsiteY8" fmla="*/ 390626 h 1480316"/>
                    <a:gd name="connsiteX9" fmla="*/ 3377405 w 4174330"/>
                    <a:gd name="connsiteY9" fmla="*/ 514451 h 1480316"/>
                    <a:gd name="connsiteX10" fmla="*/ 3202780 w 4174330"/>
                    <a:gd name="connsiteY10" fmla="*/ 593826 h 1480316"/>
                    <a:gd name="connsiteX11" fmla="*/ 2917030 w 4174330"/>
                    <a:gd name="connsiteY11" fmla="*/ 730351 h 1480316"/>
                    <a:gd name="connsiteX12" fmla="*/ 2675730 w 4174330"/>
                    <a:gd name="connsiteY12" fmla="*/ 806551 h 1480316"/>
                    <a:gd name="connsiteX13" fmla="*/ 2412205 w 4174330"/>
                    <a:gd name="connsiteY13" fmla="*/ 885926 h 1480316"/>
                    <a:gd name="connsiteX14" fmla="*/ 2212180 w 4174330"/>
                    <a:gd name="connsiteY14" fmla="*/ 955776 h 1480316"/>
                    <a:gd name="connsiteX15" fmla="*/ 1935955 w 4174330"/>
                    <a:gd name="connsiteY15" fmla="*/ 1022451 h 1480316"/>
                    <a:gd name="connsiteX16" fmla="*/ 1720055 w 4174330"/>
                    <a:gd name="connsiteY16" fmla="*/ 1070076 h 1480316"/>
                    <a:gd name="connsiteX17" fmla="*/ 1447799 w 4174330"/>
                    <a:gd name="connsiteY17" fmla="*/ 1134371 h 1480316"/>
                    <a:gd name="connsiteX18" fmla="*/ 1219198 w 4174330"/>
                    <a:gd name="connsiteY18" fmla="*/ 1206601 h 1480316"/>
                    <a:gd name="connsiteX19" fmla="*/ 1004092 w 4174330"/>
                    <a:gd name="connsiteY19" fmla="*/ 1291533 h 1480316"/>
                    <a:gd name="connsiteX20" fmla="*/ 812798 w 4174330"/>
                    <a:gd name="connsiteY20" fmla="*/ 1337569 h 1480316"/>
                    <a:gd name="connsiteX21" fmla="*/ 542130 w 4174330"/>
                    <a:gd name="connsiteY21" fmla="*/ 1370907 h 1480316"/>
                    <a:gd name="connsiteX22" fmla="*/ 359569 w 4174330"/>
                    <a:gd name="connsiteY22" fmla="*/ 1374877 h 1480316"/>
                    <a:gd name="connsiteX23" fmla="*/ 0 w 4174330"/>
                    <a:gd name="connsiteY23" fmla="*/ 1436790 h 1480316"/>
                    <a:gd name="connsiteX24" fmla="*/ 926305 w 4174330"/>
                    <a:gd name="connsiteY24" fmla="*/ 1476476 h 1480316"/>
                    <a:gd name="connsiteX25" fmla="*/ 1377155 w 4174330"/>
                    <a:gd name="connsiteY25" fmla="*/ 1339951 h 1480316"/>
                    <a:gd name="connsiteX26" fmla="*/ 2189955 w 4174330"/>
                    <a:gd name="connsiteY26" fmla="*/ 1127226 h 1480316"/>
                    <a:gd name="connsiteX27" fmla="*/ 2786855 w 4174330"/>
                    <a:gd name="connsiteY27" fmla="*/ 917676 h 1480316"/>
                    <a:gd name="connsiteX28" fmla="*/ 3402805 w 4174330"/>
                    <a:gd name="connsiteY28" fmla="*/ 666851 h 1480316"/>
                    <a:gd name="connsiteX29" fmla="*/ 3771105 w 4174330"/>
                    <a:gd name="connsiteY29" fmla="*/ 412851 h 1480316"/>
                    <a:gd name="connsiteX30" fmla="*/ 4174330 w 4174330"/>
                    <a:gd name="connsiteY30" fmla="*/ 57251 h 1480316"/>
                    <a:gd name="connsiteX0" fmla="*/ 4303727 w 4303727"/>
                    <a:gd name="connsiteY0" fmla="*/ 57251 h 1478172"/>
                    <a:gd name="connsiteX1" fmla="*/ 4256102 w 4303727"/>
                    <a:gd name="connsiteY1" fmla="*/ 25501 h 1478172"/>
                    <a:gd name="connsiteX2" fmla="*/ 4205302 w 4303727"/>
                    <a:gd name="connsiteY2" fmla="*/ 101 h 1478172"/>
                    <a:gd name="connsiteX3" fmla="*/ 4129102 w 4303727"/>
                    <a:gd name="connsiteY3" fmla="*/ 35026 h 1478172"/>
                    <a:gd name="connsiteX4" fmla="*/ 4046552 w 4303727"/>
                    <a:gd name="connsiteY4" fmla="*/ 127101 h 1478172"/>
                    <a:gd name="connsiteX5" fmla="*/ 3983052 w 4303727"/>
                    <a:gd name="connsiteY5" fmla="*/ 193776 h 1478172"/>
                    <a:gd name="connsiteX6" fmla="*/ 3983052 w 4303727"/>
                    <a:gd name="connsiteY6" fmla="*/ 193776 h 1478172"/>
                    <a:gd name="connsiteX7" fmla="*/ 3881452 w 4303727"/>
                    <a:gd name="connsiteY7" fmla="*/ 269976 h 1478172"/>
                    <a:gd name="connsiteX8" fmla="*/ 3710002 w 4303727"/>
                    <a:gd name="connsiteY8" fmla="*/ 390626 h 1478172"/>
                    <a:gd name="connsiteX9" fmla="*/ 3506802 w 4303727"/>
                    <a:gd name="connsiteY9" fmla="*/ 514451 h 1478172"/>
                    <a:gd name="connsiteX10" fmla="*/ 3332177 w 4303727"/>
                    <a:gd name="connsiteY10" fmla="*/ 593826 h 1478172"/>
                    <a:gd name="connsiteX11" fmla="*/ 3046427 w 4303727"/>
                    <a:gd name="connsiteY11" fmla="*/ 730351 h 1478172"/>
                    <a:gd name="connsiteX12" fmla="*/ 2805127 w 4303727"/>
                    <a:gd name="connsiteY12" fmla="*/ 806551 h 1478172"/>
                    <a:gd name="connsiteX13" fmla="*/ 2541602 w 4303727"/>
                    <a:gd name="connsiteY13" fmla="*/ 885926 h 1478172"/>
                    <a:gd name="connsiteX14" fmla="*/ 2341577 w 4303727"/>
                    <a:gd name="connsiteY14" fmla="*/ 955776 h 1478172"/>
                    <a:gd name="connsiteX15" fmla="*/ 2065352 w 4303727"/>
                    <a:gd name="connsiteY15" fmla="*/ 1022451 h 1478172"/>
                    <a:gd name="connsiteX16" fmla="*/ 1849452 w 4303727"/>
                    <a:gd name="connsiteY16" fmla="*/ 1070076 h 1478172"/>
                    <a:gd name="connsiteX17" fmla="*/ 1577196 w 4303727"/>
                    <a:gd name="connsiteY17" fmla="*/ 1134371 h 1478172"/>
                    <a:gd name="connsiteX18" fmla="*/ 1348595 w 4303727"/>
                    <a:gd name="connsiteY18" fmla="*/ 1206601 h 1478172"/>
                    <a:gd name="connsiteX19" fmla="*/ 1133489 w 4303727"/>
                    <a:gd name="connsiteY19" fmla="*/ 1291533 h 1478172"/>
                    <a:gd name="connsiteX20" fmla="*/ 942195 w 4303727"/>
                    <a:gd name="connsiteY20" fmla="*/ 1337569 h 1478172"/>
                    <a:gd name="connsiteX21" fmla="*/ 671527 w 4303727"/>
                    <a:gd name="connsiteY21" fmla="*/ 1370907 h 1478172"/>
                    <a:gd name="connsiteX22" fmla="*/ 488966 w 4303727"/>
                    <a:gd name="connsiteY22" fmla="*/ 1374877 h 1478172"/>
                    <a:gd name="connsiteX23" fmla="*/ 129397 w 4303727"/>
                    <a:gd name="connsiteY23" fmla="*/ 1436790 h 1478172"/>
                    <a:gd name="connsiteX24" fmla="*/ 65103 w 4303727"/>
                    <a:gd name="connsiteY24" fmla="*/ 1386783 h 1478172"/>
                    <a:gd name="connsiteX25" fmla="*/ 1055702 w 4303727"/>
                    <a:gd name="connsiteY25" fmla="*/ 1476476 h 1478172"/>
                    <a:gd name="connsiteX26" fmla="*/ 1506552 w 4303727"/>
                    <a:gd name="connsiteY26" fmla="*/ 1339951 h 1478172"/>
                    <a:gd name="connsiteX27" fmla="*/ 2319352 w 4303727"/>
                    <a:gd name="connsiteY27" fmla="*/ 1127226 h 1478172"/>
                    <a:gd name="connsiteX28" fmla="*/ 2916252 w 4303727"/>
                    <a:gd name="connsiteY28" fmla="*/ 917676 h 1478172"/>
                    <a:gd name="connsiteX29" fmla="*/ 3532202 w 4303727"/>
                    <a:gd name="connsiteY29" fmla="*/ 666851 h 1478172"/>
                    <a:gd name="connsiteX30" fmla="*/ 3900502 w 4303727"/>
                    <a:gd name="connsiteY30" fmla="*/ 412851 h 1478172"/>
                    <a:gd name="connsiteX31" fmla="*/ 4303727 w 4303727"/>
                    <a:gd name="connsiteY31" fmla="*/ 57251 h 1478172"/>
                    <a:gd name="connsiteX0" fmla="*/ 4252438 w 4252438"/>
                    <a:gd name="connsiteY0" fmla="*/ 57251 h 1478172"/>
                    <a:gd name="connsiteX1" fmla="*/ 4204813 w 4252438"/>
                    <a:gd name="connsiteY1" fmla="*/ 25501 h 1478172"/>
                    <a:gd name="connsiteX2" fmla="*/ 4154013 w 4252438"/>
                    <a:gd name="connsiteY2" fmla="*/ 101 h 1478172"/>
                    <a:gd name="connsiteX3" fmla="*/ 4077813 w 4252438"/>
                    <a:gd name="connsiteY3" fmla="*/ 35026 h 1478172"/>
                    <a:gd name="connsiteX4" fmla="*/ 3995263 w 4252438"/>
                    <a:gd name="connsiteY4" fmla="*/ 127101 h 1478172"/>
                    <a:gd name="connsiteX5" fmla="*/ 3931763 w 4252438"/>
                    <a:gd name="connsiteY5" fmla="*/ 193776 h 1478172"/>
                    <a:gd name="connsiteX6" fmla="*/ 3931763 w 4252438"/>
                    <a:gd name="connsiteY6" fmla="*/ 193776 h 1478172"/>
                    <a:gd name="connsiteX7" fmla="*/ 3830163 w 4252438"/>
                    <a:gd name="connsiteY7" fmla="*/ 269976 h 1478172"/>
                    <a:gd name="connsiteX8" fmla="*/ 3658713 w 4252438"/>
                    <a:gd name="connsiteY8" fmla="*/ 390626 h 1478172"/>
                    <a:gd name="connsiteX9" fmla="*/ 3455513 w 4252438"/>
                    <a:gd name="connsiteY9" fmla="*/ 514451 h 1478172"/>
                    <a:gd name="connsiteX10" fmla="*/ 3280888 w 4252438"/>
                    <a:gd name="connsiteY10" fmla="*/ 593826 h 1478172"/>
                    <a:gd name="connsiteX11" fmla="*/ 2995138 w 4252438"/>
                    <a:gd name="connsiteY11" fmla="*/ 730351 h 1478172"/>
                    <a:gd name="connsiteX12" fmla="*/ 2753838 w 4252438"/>
                    <a:gd name="connsiteY12" fmla="*/ 806551 h 1478172"/>
                    <a:gd name="connsiteX13" fmla="*/ 2490313 w 4252438"/>
                    <a:gd name="connsiteY13" fmla="*/ 885926 h 1478172"/>
                    <a:gd name="connsiteX14" fmla="*/ 2290288 w 4252438"/>
                    <a:gd name="connsiteY14" fmla="*/ 955776 h 1478172"/>
                    <a:gd name="connsiteX15" fmla="*/ 2014063 w 4252438"/>
                    <a:gd name="connsiteY15" fmla="*/ 1022451 h 1478172"/>
                    <a:gd name="connsiteX16" fmla="*/ 1798163 w 4252438"/>
                    <a:gd name="connsiteY16" fmla="*/ 1070076 h 1478172"/>
                    <a:gd name="connsiteX17" fmla="*/ 1525907 w 4252438"/>
                    <a:gd name="connsiteY17" fmla="*/ 1134371 h 1478172"/>
                    <a:gd name="connsiteX18" fmla="*/ 1297306 w 4252438"/>
                    <a:gd name="connsiteY18" fmla="*/ 1206601 h 1478172"/>
                    <a:gd name="connsiteX19" fmla="*/ 1082200 w 4252438"/>
                    <a:gd name="connsiteY19" fmla="*/ 1291533 h 1478172"/>
                    <a:gd name="connsiteX20" fmla="*/ 890906 w 4252438"/>
                    <a:gd name="connsiteY20" fmla="*/ 1337569 h 1478172"/>
                    <a:gd name="connsiteX21" fmla="*/ 620238 w 4252438"/>
                    <a:gd name="connsiteY21" fmla="*/ 1370907 h 1478172"/>
                    <a:gd name="connsiteX22" fmla="*/ 437677 w 4252438"/>
                    <a:gd name="connsiteY22" fmla="*/ 1374877 h 1478172"/>
                    <a:gd name="connsiteX23" fmla="*/ 13814 w 4252438"/>
                    <a:gd name="connsiteY23" fmla="*/ 1386783 h 1478172"/>
                    <a:gd name="connsiteX24" fmla="*/ 1004413 w 4252438"/>
                    <a:gd name="connsiteY24" fmla="*/ 1476476 h 1478172"/>
                    <a:gd name="connsiteX25" fmla="*/ 1455263 w 4252438"/>
                    <a:gd name="connsiteY25" fmla="*/ 1339951 h 1478172"/>
                    <a:gd name="connsiteX26" fmla="*/ 2268063 w 4252438"/>
                    <a:gd name="connsiteY26" fmla="*/ 1127226 h 1478172"/>
                    <a:gd name="connsiteX27" fmla="*/ 2864963 w 4252438"/>
                    <a:gd name="connsiteY27" fmla="*/ 917676 h 1478172"/>
                    <a:gd name="connsiteX28" fmla="*/ 3480913 w 4252438"/>
                    <a:gd name="connsiteY28" fmla="*/ 666851 h 1478172"/>
                    <a:gd name="connsiteX29" fmla="*/ 3849213 w 4252438"/>
                    <a:gd name="connsiteY29" fmla="*/ 412851 h 1478172"/>
                    <a:gd name="connsiteX30" fmla="*/ 4252438 w 4252438"/>
                    <a:gd name="connsiteY30" fmla="*/ 57251 h 1478172"/>
                    <a:gd name="connsiteX0" fmla="*/ 4277215 w 4277215"/>
                    <a:gd name="connsiteY0" fmla="*/ 57251 h 1478172"/>
                    <a:gd name="connsiteX1" fmla="*/ 4229590 w 4277215"/>
                    <a:gd name="connsiteY1" fmla="*/ 25501 h 1478172"/>
                    <a:gd name="connsiteX2" fmla="*/ 4178790 w 4277215"/>
                    <a:gd name="connsiteY2" fmla="*/ 101 h 1478172"/>
                    <a:gd name="connsiteX3" fmla="*/ 4102590 w 4277215"/>
                    <a:gd name="connsiteY3" fmla="*/ 35026 h 1478172"/>
                    <a:gd name="connsiteX4" fmla="*/ 4020040 w 4277215"/>
                    <a:gd name="connsiteY4" fmla="*/ 127101 h 1478172"/>
                    <a:gd name="connsiteX5" fmla="*/ 3956540 w 4277215"/>
                    <a:gd name="connsiteY5" fmla="*/ 193776 h 1478172"/>
                    <a:gd name="connsiteX6" fmla="*/ 3956540 w 4277215"/>
                    <a:gd name="connsiteY6" fmla="*/ 193776 h 1478172"/>
                    <a:gd name="connsiteX7" fmla="*/ 3854940 w 4277215"/>
                    <a:gd name="connsiteY7" fmla="*/ 269976 h 1478172"/>
                    <a:gd name="connsiteX8" fmla="*/ 3683490 w 4277215"/>
                    <a:gd name="connsiteY8" fmla="*/ 390626 h 1478172"/>
                    <a:gd name="connsiteX9" fmla="*/ 3480290 w 4277215"/>
                    <a:gd name="connsiteY9" fmla="*/ 514451 h 1478172"/>
                    <a:gd name="connsiteX10" fmla="*/ 3305665 w 4277215"/>
                    <a:gd name="connsiteY10" fmla="*/ 593826 h 1478172"/>
                    <a:gd name="connsiteX11" fmla="*/ 3019915 w 4277215"/>
                    <a:gd name="connsiteY11" fmla="*/ 730351 h 1478172"/>
                    <a:gd name="connsiteX12" fmla="*/ 2778615 w 4277215"/>
                    <a:gd name="connsiteY12" fmla="*/ 806551 h 1478172"/>
                    <a:gd name="connsiteX13" fmla="*/ 2515090 w 4277215"/>
                    <a:gd name="connsiteY13" fmla="*/ 885926 h 1478172"/>
                    <a:gd name="connsiteX14" fmla="*/ 2315065 w 4277215"/>
                    <a:gd name="connsiteY14" fmla="*/ 955776 h 1478172"/>
                    <a:gd name="connsiteX15" fmla="*/ 2038840 w 4277215"/>
                    <a:gd name="connsiteY15" fmla="*/ 1022451 h 1478172"/>
                    <a:gd name="connsiteX16" fmla="*/ 1822940 w 4277215"/>
                    <a:gd name="connsiteY16" fmla="*/ 1070076 h 1478172"/>
                    <a:gd name="connsiteX17" fmla="*/ 1550684 w 4277215"/>
                    <a:gd name="connsiteY17" fmla="*/ 1134371 h 1478172"/>
                    <a:gd name="connsiteX18" fmla="*/ 1322083 w 4277215"/>
                    <a:gd name="connsiteY18" fmla="*/ 1206601 h 1478172"/>
                    <a:gd name="connsiteX19" fmla="*/ 1106977 w 4277215"/>
                    <a:gd name="connsiteY19" fmla="*/ 1291533 h 1478172"/>
                    <a:gd name="connsiteX20" fmla="*/ 915683 w 4277215"/>
                    <a:gd name="connsiteY20" fmla="*/ 1337569 h 1478172"/>
                    <a:gd name="connsiteX21" fmla="*/ 645015 w 4277215"/>
                    <a:gd name="connsiteY21" fmla="*/ 1370907 h 1478172"/>
                    <a:gd name="connsiteX22" fmla="*/ 462454 w 4277215"/>
                    <a:gd name="connsiteY22" fmla="*/ 1374877 h 1478172"/>
                    <a:gd name="connsiteX23" fmla="*/ 226710 w 4277215"/>
                    <a:gd name="connsiteY23" fmla="*/ 1374877 h 1478172"/>
                    <a:gd name="connsiteX24" fmla="*/ 38591 w 4277215"/>
                    <a:gd name="connsiteY24" fmla="*/ 1386783 h 1478172"/>
                    <a:gd name="connsiteX25" fmla="*/ 1029190 w 4277215"/>
                    <a:gd name="connsiteY25" fmla="*/ 1476476 h 1478172"/>
                    <a:gd name="connsiteX26" fmla="*/ 1480040 w 4277215"/>
                    <a:gd name="connsiteY26" fmla="*/ 1339951 h 1478172"/>
                    <a:gd name="connsiteX27" fmla="*/ 2292840 w 4277215"/>
                    <a:gd name="connsiteY27" fmla="*/ 1127226 h 1478172"/>
                    <a:gd name="connsiteX28" fmla="*/ 2889740 w 4277215"/>
                    <a:gd name="connsiteY28" fmla="*/ 917676 h 1478172"/>
                    <a:gd name="connsiteX29" fmla="*/ 3505690 w 4277215"/>
                    <a:gd name="connsiteY29" fmla="*/ 666851 h 1478172"/>
                    <a:gd name="connsiteX30" fmla="*/ 3873990 w 4277215"/>
                    <a:gd name="connsiteY30" fmla="*/ 412851 h 1478172"/>
                    <a:gd name="connsiteX31" fmla="*/ 4277215 w 4277215"/>
                    <a:gd name="connsiteY31" fmla="*/ 57251 h 1478172"/>
                    <a:gd name="connsiteX0" fmla="*/ 4277215 w 4277215"/>
                    <a:gd name="connsiteY0" fmla="*/ 57251 h 1478172"/>
                    <a:gd name="connsiteX1" fmla="*/ 4229590 w 4277215"/>
                    <a:gd name="connsiteY1" fmla="*/ 25501 h 1478172"/>
                    <a:gd name="connsiteX2" fmla="*/ 4178790 w 4277215"/>
                    <a:gd name="connsiteY2" fmla="*/ 101 h 1478172"/>
                    <a:gd name="connsiteX3" fmla="*/ 4102590 w 4277215"/>
                    <a:gd name="connsiteY3" fmla="*/ 35026 h 1478172"/>
                    <a:gd name="connsiteX4" fmla="*/ 4020040 w 4277215"/>
                    <a:gd name="connsiteY4" fmla="*/ 127101 h 1478172"/>
                    <a:gd name="connsiteX5" fmla="*/ 3956540 w 4277215"/>
                    <a:gd name="connsiteY5" fmla="*/ 193776 h 1478172"/>
                    <a:gd name="connsiteX6" fmla="*/ 3956540 w 4277215"/>
                    <a:gd name="connsiteY6" fmla="*/ 193776 h 1478172"/>
                    <a:gd name="connsiteX7" fmla="*/ 3854940 w 4277215"/>
                    <a:gd name="connsiteY7" fmla="*/ 269976 h 1478172"/>
                    <a:gd name="connsiteX8" fmla="*/ 3683490 w 4277215"/>
                    <a:gd name="connsiteY8" fmla="*/ 390626 h 1478172"/>
                    <a:gd name="connsiteX9" fmla="*/ 3480290 w 4277215"/>
                    <a:gd name="connsiteY9" fmla="*/ 514451 h 1478172"/>
                    <a:gd name="connsiteX10" fmla="*/ 3305665 w 4277215"/>
                    <a:gd name="connsiteY10" fmla="*/ 593826 h 1478172"/>
                    <a:gd name="connsiteX11" fmla="*/ 3019915 w 4277215"/>
                    <a:gd name="connsiteY11" fmla="*/ 730351 h 1478172"/>
                    <a:gd name="connsiteX12" fmla="*/ 2778615 w 4277215"/>
                    <a:gd name="connsiteY12" fmla="*/ 806551 h 1478172"/>
                    <a:gd name="connsiteX13" fmla="*/ 2515090 w 4277215"/>
                    <a:gd name="connsiteY13" fmla="*/ 885926 h 1478172"/>
                    <a:gd name="connsiteX14" fmla="*/ 2315065 w 4277215"/>
                    <a:gd name="connsiteY14" fmla="*/ 955776 h 1478172"/>
                    <a:gd name="connsiteX15" fmla="*/ 2038840 w 4277215"/>
                    <a:gd name="connsiteY15" fmla="*/ 1022451 h 1478172"/>
                    <a:gd name="connsiteX16" fmla="*/ 1822940 w 4277215"/>
                    <a:gd name="connsiteY16" fmla="*/ 1070076 h 1478172"/>
                    <a:gd name="connsiteX17" fmla="*/ 1550684 w 4277215"/>
                    <a:gd name="connsiteY17" fmla="*/ 1134371 h 1478172"/>
                    <a:gd name="connsiteX18" fmla="*/ 1322083 w 4277215"/>
                    <a:gd name="connsiteY18" fmla="*/ 1206601 h 1478172"/>
                    <a:gd name="connsiteX19" fmla="*/ 1106977 w 4277215"/>
                    <a:gd name="connsiteY19" fmla="*/ 1291533 h 1478172"/>
                    <a:gd name="connsiteX20" fmla="*/ 915683 w 4277215"/>
                    <a:gd name="connsiteY20" fmla="*/ 1337569 h 1478172"/>
                    <a:gd name="connsiteX21" fmla="*/ 645015 w 4277215"/>
                    <a:gd name="connsiteY21" fmla="*/ 1370907 h 1478172"/>
                    <a:gd name="connsiteX22" fmla="*/ 462454 w 4277215"/>
                    <a:gd name="connsiteY22" fmla="*/ 1374877 h 1478172"/>
                    <a:gd name="connsiteX23" fmla="*/ 226710 w 4277215"/>
                    <a:gd name="connsiteY23" fmla="*/ 1374877 h 1478172"/>
                    <a:gd name="connsiteX24" fmla="*/ 38591 w 4277215"/>
                    <a:gd name="connsiteY24" fmla="*/ 1386783 h 1478172"/>
                    <a:gd name="connsiteX25" fmla="*/ 1029190 w 4277215"/>
                    <a:gd name="connsiteY25" fmla="*/ 1476476 h 1478172"/>
                    <a:gd name="connsiteX26" fmla="*/ 1480040 w 4277215"/>
                    <a:gd name="connsiteY26" fmla="*/ 1339951 h 1478172"/>
                    <a:gd name="connsiteX27" fmla="*/ 2292840 w 4277215"/>
                    <a:gd name="connsiteY27" fmla="*/ 1127226 h 1478172"/>
                    <a:gd name="connsiteX28" fmla="*/ 2889740 w 4277215"/>
                    <a:gd name="connsiteY28" fmla="*/ 917676 h 1478172"/>
                    <a:gd name="connsiteX29" fmla="*/ 3505690 w 4277215"/>
                    <a:gd name="connsiteY29" fmla="*/ 666851 h 1478172"/>
                    <a:gd name="connsiteX30" fmla="*/ 3873990 w 4277215"/>
                    <a:gd name="connsiteY30" fmla="*/ 412851 h 1478172"/>
                    <a:gd name="connsiteX31" fmla="*/ 4277215 w 4277215"/>
                    <a:gd name="connsiteY31" fmla="*/ 57251 h 1478172"/>
                    <a:gd name="connsiteX0" fmla="*/ 4290236 w 4290236"/>
                    <a:gd name="connsiteY0" fmla="*/ 57251 h 1477735"/>
                    <a:gd name="connsiteX1" fmla="*/ 4242611 w 4290236"/>
                    <a:gd name="connsiteY1" fmla="*/ 25501 h 1477735"/>
                    <a:gd name="connsiteX2" fmla="*/ 4191811 w 4290236"/>
                    <a:gd name="connsiteY2" fmla="*/ 101 h 1477735"/>
                    <a:gd name="connsiteX3" fmla="*/ 4115611 w 4290236"/>
                    <a:gd name="connsiteY3" fmla="*/ 35026 h 1477735"/>
                    <a:gd name="connsiteX4" fmla="*/ 4033061 w 4290236"/>
                    <a:gd name="connsiteY4" fmla="*/ 127101 h 1477735"/>
                    <a:gd name="connsiteX5" fmla="*/ 3969561 w 4290236"/>
                    <a:gd name="connsiteY5" fmla="*/ 193776 h 1477735"/>
                    <a:gd name="connsiteX6" fmla="*/ 3969561 w 4290236"/>
                    <a:gd name="connsiteY6" fmla="*/ 193776 h 1477735"/>
                    <a:gd name="connsiteX7" fmla="*/ 3867961 w 4290236"/>
                    <a:gd name="connsiteY7" fmla="*/ 269976 h 1477735"/>
                    <a:gd name="connsiteX8" fmla="*/ 3696511 w 4290236"/>
                    <a:gd name="connsiteY8" fmla="*/ 390626 h 1477735"/>
                    <a:gd name="connsiteX9" fmla="*/ 3493311 w 4290236"/>
                    <a:gd name="connsiteY9" fmla="*/ 514451 h 1477735"/>
                    <a:gd name="connsiteX10" fmla="*/ 3318686 w 4290236"/>
                    <a:gd name="connsiteY10" fmla="*/ 593826 h 1477735"/>
                    <a:gd name="connsiteX11" fmla="*/ 3032936 w 4290236"/>
                    <a:gd name="connsiteY11" fmla="*/ 730351 h 1477735"/>
                    <a:gd name="connsiteX12" fmla="*/ 2791636 w 4290236"/>
                    <a:gd name="connsiteY12" fmla="*/ 806551 h 1477735"/>
                    <a:gd name="connsiteX13" fmla="*/ 2528111 w 4290236"/>
                    <a:gd name="connsiteY13" fmla="*/ 885926 h 1477735"/>
                    <a:gd name="connsiteX14" fmla="*/ 2328086 w 4290236"/>
                    <a:gd name="connsiteY14" fmla="*/ 955776 h 1477735"/>
                    <a:gd name="connsiteX15" fmla="*/ 2051861 w 4290236"/>
                    <a:gd name="connsiteY15" fmla="*/ 1022451 h 1477735"/>
                    <a:gd name="connsiteX16" fmla="*/ 1835961 w 4290236"/>
                    <a:gd name="connsiteY16" fmla="*/ 1070076 h 1477735"/>
                    <a:gd name="connsiteX17" fmla="*/ 1563705 w 4290236"/>
                    <a:gd name="connsiteY17" fmla="*/ 1134371 h 1477735"/>
                    <a:gd name="connsiteX18" fmla="*/ 1335104 w 4290236"/>
                    <a:gd name="connsiteY18" fmla="*/ 1206601 h 1477735"/>
                    <a:gd name="connsiteX19" fmla="*/ 1119998 w 4290236"/>
                    <a:gd name="connsiteY19" fmla="*/ 1291533 h 1477735"/>
                    <a:gd name="connsiteX20" fmla="*/ 928704 w 4290236"/>
                    <a:gd name="connsiteY20" fmla="*/ 1337569 h 1477735"/>
                    <a:gd name="connsiteX21" fmla="*/ 658036 w 4290236"/>
                    <a:gd name="connsiteY21" fmla="*/ 1370907 h 1477735"/>
                    <a:gd name="connsiteX22" fmla="*/ 475475 w 4290236"/>
                    <a:gd name="connsiteY22" fmla="*/ 1374877 h 1477735"/>
                    <a:gd name="connsiteX23" fmla="*/ 239731 w 4290236"/>
                    <a:gd name="connsiteY23" fmla="*/ 1374877 h 1477735"/>
                    <a:gd name="connsiteX24" fmla="*/ 37325 w 4290236"/>
                    <a:gd name="connsiteY24" fmla="*/ 1348683 h 1477735"/>
                    <a:gd name="connsiteX25" fmla="*/ 1042211 w 4290236"/>
                    <a:gd name="connsiteY25" fmla="*/ 1476476 h 1477735"/>
                    <a:gd name="connsiteX26" fmla="*/ 1493061 w 4290236"/>
                    <a:gd name="connsiteY26" fmla="*/ 1339951 h 1477735"/>
                    <a:gd name="connsiteX27" fmla="*/ 2305861 w 4290236"/>
                    <a:gd name="connsiteY27" fmla="*/ 1127226 h 1477735"/>
                    <a:gd name="connsiteX28" fmla="*/ 2902761 w 4290236"/>
                    <a:gd name="connsiteY28" fmla="*/ 917676 h 1477735"/>
                    <a:gd name="connsiteX29" fmla="*/ 3518711 w 4290236"/>
                    <a:gd name="connsiteY29" fmla="*/ 666851 h 1477735"/>
                    <a:gd name="connsiteX30" fmla="*/ 3887011 w 4290236"/>
                    <a:gd name="connsiteY30" fmla="*/ 412851 h 1477735"/>
                    <a:gd name="connsiteX31" fmla="*/ 4290236 w 4290236"/>
                    <a:gd name="connsiteY31" fmla="*/ 57251 h 1477735"/>
                    <a:gd name="connsiteX0" fmla="*/ 4254169 w 4254169"/>
                    <a:gd name="connsiteY0" fmla="*/ 57251 h 1477357"/>
                    <a:gd name="connsiteX1" fmla="*/ 4206544 w 4254169"/>
                    <a:gd name="connsiteY1" fmla="*/ 25501 h 1477357"/>
                    <a:gd name="connsiteX2" fmla="*/ 4155744 w 4254169"/>
                    <a:gd name="connsiteY2" fmla="*/ 101 h 1477357"/>
                    <a:gd name="connsiteX3" fmla="*/ 4079544 w 4254169"/>
                    <a:gd name="connsiteY3" fmla="*/ 35026 h 1477357"/>
                    <a:gd name="connsiteX4" fmla="*/ 3996994 w 4254169"/>
                    <a:gd name="connsiteY4" fmla="*/ 127101 h 1477357"/>
                    <a:gd name="connsiteX5" fmla="*/ 3933494 w 4254169"/>
                    <a:gd name="connsiteY5" fmla="*/ 193776 h 1477357"/>
                    <a:gd name="connsiteX6" fmla="*/ 3933494 w 4254169"/>
                    <a:gd name="connsiteY6" fmla="*/ 193776 h 1477357"/>
                    <a:gd name="connsiteX7" fmla="*/ 3831894 w 4254169"/>
                    <a:gd name="connsiteY7" fmla="*/ 269976 h 1477357"/>
                    <a:gd name="connsiteX8" fmla="*/ 3660444 w 4254169"/>
                    <a:gd name="connsiteY8" fmla="*/ 390626 h 1477357"/>
                    <a:gd name="connsiteX9" fmla="*/ 3457244 w 4254169"/>
                    <a:gd name="connsiteY9" fmla="*/ 514451 h 1477357"/>
                    <a:gd name="connsiteX10" fmla="*/ 3282619 w 4254169"/>
                    <a:gd name="connsiteY10" fmla="*/ 593826 h 1477357"/>
                    <a:gd name="connsiteX11" fmla="*/ 2996869 w 4254169"/>
                    <a:gd name="connsiteY11" fmla="*/ 730351 h 1477357"/>
                    <a:gd name="connsiteX12" fmla="*/ 2755569 w 4254169"/>
                    <a:gd name="connsiteY12" fmla="*/ 806551 h 1477357"/>
                    <a:gd name="connsiteX13" fmla="*/ 2492044 w 4254169"/>
                    <a:gd name="connsiteY13" fmla="*/ 885926 h 1477357"/>
                    <a:gd name="connsiteX14" fmla="*/ 2292019 w 4254169"/>
                    <a:gd name="connsiteY14" fmla="*/ 955776 h 1477357"/>
                    <a:gd name="connsiteX15" fmla="*/ 2015794 w 4254169"/>
                    <a:gd name="connsiteY15" fmla="*/ 1022451 h 1477357"/>
                    <a:gd name="connsiteX16" fmla="*/ 1799894 w 4254169"/>
                    <a:gd name="connsiteY16" fmla="*/ 1070076 h 1477357"/>
                    <a:gd name="connsiteX17" fmla="*/ 1527638 w 4254169"/>
                    <a:gd name="connsiteY17" fmla="*/ 1134371 h 1477357"/>
                    <a:gd name="connsiteX18" fmla="*/ 1299037 w 4254169"/>
                    <a:gd name="connsiteY18" fmla="*/ 1206601 h 1477357"/>
                    <a:gd name="connsiteX19" fmla="*/ 1083931 w 4254169"/>
                    <a:gd name="connsiteY19" fmla="*/ 1291533 h 1477357"/>
                    <a:gd name="connsiteX20" fmla="*/ 892637 w 4254169"/>
                    <a:gd name="connsiteY20" fmla="*/ 1337569 h 1477357"/>
                    <a:gd name="connsiteX21" fmla="*/ 621969 w 4254169"/>
                    <a:gd name="connsiteY21" fmla="*/ 1370907 h 1477357"/>
                    <a:gd name="connsiteX22" fmla="*/ 439408 w 4254169"/>
                    <a:gd name="connsiteY22" fmla="*/ 1374877 h 1477357"/>
                    <a:gd name="connsiteX23" fmla="*/ 203664 w 4254169"/>
                    <a:gd name="connsiteY23" fmla="*/ 1374877 h 1477357"/>
                    <a:gd name="connsiteX24" fmla="*/ 1258 w 4254169"/>
                    <a:gd name="connsiteY24" fmla="*/ 1348683 h 1477357"/>
                    <a:gd name="connsiteX25" fmla="*/ 301296 w 4254169"/>
                    <a:gd name="connsiteY25" fmla="*/ 1396309 h 1477357"/>
                    <a:gd name="connsiteX26" fmla="*/ 1006144 w 4254169"/>
                    <a:gd name="connsiteY26" fmla="*/ 1476476 h 1477357"/>
                    <a:gd name="connsiteX27" fmla="*/ 1456994 w 4254169"/>
                    <a:gd name="connsiteY27" fmla="*/ 1339951 h 1477357"/>
                    <a:gd name="connsiteX28" fmla="*/ 2269794 w 4254169"/>
                    <a:gd name="connsiteY28" fmla="*/ 1127226 h 1477357"/>
                    <a:gd name="connsiteX29" fmla="*/ 2866694 w 4254169"/>
                    <a:gd name="connsiteY29" fmla="*/ 917676 h 1477357"/>
                    <a:gd name="connsiteX30" fmla="*/ 3482644 w 4254169"/>
                    <a:gd name="connsiteY30" fmla="*/ 666851 h 1477357"/>
                    <a:gd name="connsiteX31" fmla="*/ 3850944 w 4254169"/>
                    <a:gd name="connsiteY31" fmla="*/ 412851 h 1477357"/>
                    <a:gd name="connsiteX32" fmla="*/ 4254169 w 4254169"/>
                    <a:gd name="connsiteY32" fmla="*/ 57251 h 1477357"/>
                    <a:gd name="connsiteX0" fmla="*/ 4254169 w 4254169"/>
                    <a:gd name="connsiteY0" fmla="*/ 57251 h 1488898"/>
                    <a:gd name="connsiteX1" fmla="*/ 4206544 w 4254169"/>
                    <a:gd name="connsiteY1" fmla="*/ 25501 h 1488898"/>
                    <a:gd name="connsiteX2" fmla="*/ 4155744 w 4254169"/>
                    <a:gd name="connsiteY2" fmla="*/ 101 h 1488898"/>
                    <a:gd name="connsiteX3" fmla="*/ 4079544 w 4254169"/>
                    <a:gd name="connsiteY3" fmla="*/ 35026 h 1488898"/>
                    <a:gd name="connsiteX4" fmla="*/ 3996994 w 4254169"/>
                    <a:gd name="connsiteY4" fmla="*/ 127101 h 1488898"/>
                    <a:gd name="connsiteX5" fmla="*/ 3933494 w 4254169"/>
                    <a:gd name="connsiteY5" fmla="*/ 193776 h 1488898"/>
                    <a:gd name="connsiteX6" fmla="*/ 3933494 w 4254169"/>
                    <a:gd name="connsiteY6" fmla="*/ 193776 h 1488898"/>
                    <a:gd name="connsiteX7" fmla="*/ 3831894 w 4254169"/>
                    <a:gd name="connsiteY7" fmla="*/ 269976 h 1488898"/>
                    <a:gd name="connsiteX8" fmla="*/ 3660444 w 4254169"/>
                    <a:gd name="connsiteY8" fmla="*/ 390626 h 1488898"/>
                    <a:gd name="connsiteX9" fmla="*/ 3457244 w 4254169"/>
                    <a:gd name="connsiteY9" fmla="*/ 514451 h 1488898"/>
                    <a:gd name="connsiteX10" fmla="*/ 3282619 w 4254169"/>
                    <a:gd name="connsiteY10" fmla="*/ 593826 h 1488898"/>
                    <a:gd name="connsiteX11" fmla="*/ 2996869 w 4254169"/>
                    <a:gd name="connsiteY11" fmla="*/ 730351 h 1488898"/>
                    <a:gd name="connsiteX12" fmla="*/ 2755569 w 4254169"/>
                    <a:gd name="connsiteY12" fmla="*/ 806551 h 1488898"/>
                    <a:gd name="connsiteX13" fmla="*/ 2492044 w 4254169"/>
                    <a:gd name="connsiteY13" fmla="*/ 885926 h 1488898"/>
                    <a:gd name="connsiteX14" fmla="*/ 2292019 w 4254169"/>
                    <a:gd name="connsiteY14" fmla="*/ 955776 h 1488898"/>
                    <a:gd name="connsiteX15" fmla="*/ 2015794 w 4254169"/>
                    <a:gd name="connsiteY15" fmla="*/ 1022451 h 1488898"/>
                    <a:gd name="connsiteX16" fmla="*/ 1799894 w 4254169"/>
                    <a:gd name="connsiteY16" fmla="*/ 1070076 h 1488898"/>
                    <a:gd name="connsiteX17" fmla="*/ 1527638 w 4254169"/>
                    <a:gd name="connsiteY17" fmla="*/ 1134371 h 1488898"/>
                    <a:gd name="connsiteX18" fmla="*/ 1299037 w 4254169"/>
                    <a:gd name="connsiteY18" fmla="*/ 1206601 h 1488898"/>
                    <a:gd name="connsiteX19" fmla="*/ 1083931 w 4254169"/>
                    <a:gd name="connsiteY19" fmla="*/ 1291533 h 1488898"/>
                    <a:gd name="connsiteX20" fmla="*/ 892637 w 4254169"/>
                    <a:gd name="connsiteY20" fmla="*/ 1337569 h 1488898"/>
                    <a:gd name="connsiteX21" fmla="*/ 621969 w 4254169"/>
                    <a:gd name="connsiteY21" fmla="*/ 1370907 h 1488898"/>
                    <a:gd name="connsiteX22" fmla="*/ 439408 w 4254169"/>
                    <a:gd name="connsiteY22" fmla="*/ 1374877 h 1488898"/>
                    <a:gd name="connsiteX23" fmla="*/ 203664 w 4254169"/>
                    <a:gd name="connsiteY23" fmla="*/ 1374877 h 1488898"/>
                    <a:gd name="connsiteX24" fmla="*/ 1258 w 4254169"/>
                    <a:gd name="connsiteY24" fmla="*/ 1348683 h 1488898"/>
                    <a:gd name="connsiteX25" fmla="*/ 284627 w 4254169"/>
                    <a:gd name="connsiteY25" fmla="*/ 1477272 h 1488898"/>
                    <a:gd name="connsiteX26" fmla="*/ 1006144 w 4254169"/>
                    <a:gd name="connsiteY26" fmla="*/ 1476476 h 1488898"/>
                    <a:gd name="connsiteX27" fmla="*/ 1456994 w 4254169"/>
                    <a:gd name="connsiteY27" fmla="*/ 1339951 h 1488898"/>
                    <a:gd name="connsiteX28" fmla="*/ 2269794 w 4254169"/>
                    <a:gd name="connsiteY28" fmla="*/ 1127226 h 1488898"/>
                    <a:gd name="connsiteX29" fmla="*/ 2866694 w 4254169"/>
                    <a:gd name="connsiteY29" fmla="*/ 917676 h 1488898"/>
                    <a:gd name="connsiteX30" fmla="*/ 3482644 w 4254169"/>
                    <a:gd name="connsiteY30" fmla="*/ 666851 h 1488898"/>
                    <a:gd name="connsiteX31" fmla="*/ 3850944 w 4254169"/>
                    <a:gd name="connsiteY31" fmla="*/ 412851 h 1488898"/>
                    <a:gd name="connsiteX32" fmla="*/ 4254169 w 4254169"/>
                    <a:gd name="connsiteY32" fmla="*/ 57251 h 1488898"/>
                    <a:gd name="connsiteX0" fmla="*/ 4254169 w 4254169"/>
                    <a:gd name="connsiteY0" fmla="*/ 57251 h 1487415"/>
                    <a:gd name="connsiteX1" fmla="*/ 4206544 w 4254169"/>
                    <a:gd name="connsiteY1" fmla="*/ 25501 h 1487415"/>
                    <a:gd name="connsiteX2" fmla="*/ 4155744 w 4254169"/>
                    <a:gd name="connsiteY2" fmla="*/ 101 h 1487415"/>
                    <a:gd name="connsiteX3" fmla="*/ 4079544 w 4254169"/>
                    <a:gd name="connsiteY3" fmla="*/ 35026 h 1487415"/>
                    <a:gd name="connsiteX4" fmla="*/ 3996994 w 4254169"/>
                    <a:gd name="connsiteY4" fmla="*/ 127101 h 1487415"/>
                    <a:gd name="connsiteX5" fmla="*/ 3933494 w 4254169"/>
                    <a:gd name="connsiteY5" fmla="*/ 193776 h 1487415"/>
                    <a:gd name="connsiteX6" fmla="*/ 3933494 w 4254169"/>
                    <a:gd name="connsiteY6" fmla="*/ 193776 h 1487415"/>
                    <a:gd name="connsiteX7" fmla="*/ 3831894 w 4254169"/>
                    <a:gd name="connsiteY7" fmla="*/ 269976 h 1487415"/>
                    <a:gd name="connsiteX8" fmla="*/ 3660444 w 4254169"/>
                    <a:gd name="connsiteY8" fmla="*/ 390626 h 1487415"/>
                    <a:gd name="connsiteX9" fmla="*/ 3457244 w 4254169"/>
                    <a:gd name="connsiteY9" fmla="*/ 514451 h 1487415"/>
                    <a:gd name="connsiteX10" fmla="*/ 3282619 w 4254169"/>
                    <a:gd name="connsiteY10" fmla="*/ 593826 h 1487415"/>
                    <a:gd name="connsiteX11" fmla="*/ 2996869 w 4254169"/>
                    <a:gd name="connsiteY11" fmla="*/ 730351 h 1487415"/>
                    <a:gd name="connsiteX12" fmla="*/ 2755569 w 4254169"/>
                    <a:gd name="connsiteY12" fmla="*/ 806551 h 1487415"/>
                    <a:gd name="connsiteX13" fmla="*/ 2492044 w 4254169"/>
                    <a:gd name="connsiteY13" fmla="*/ 885926 h 1487415"/>
                    <a:gd name="connsiteX14" fmla="*/ 2292019 w 4254169"/>
                    <a:gd name="connsiteY14" fmla="*/ 955776 h 1487415"/>
                    <a:gd name="connsiteX15" fmla="*/ 2015794 w 4254169"/>
                    <a:gd name="connsiteY15" fmla="*/ 1022451 h 1487415"/>
                    <a:gd name="connsiteX16" fmla="*/ 1799894 w 4254169"/>
                    <a:gd name="connsiteY16" fmla="*/ 1070076 h 1487415"/>
                    <a:gd name="connsiteX17" fmla="*/ 1527638 w 4254169"/>
                    <a:gd name="connsiteY17" fmla="*/ 1134371 h 1487415"/>
                    <a:gd name="connsiteX18" fmla="*/ 1299037 w 4254169"/>
                    <a:gd name="connsiteY18" fmla="*/ 1206601 h 1487415"/>
                    <a:gd name="connsiteX19" fmla="*/ 1083931 w 4254169"/>
                    <a:gd name="connsiteY19" fmla="*/ 1291533 h 1487415"/>
                    <a:gd name="connsiteX20" fmla="*/ 892637 w 4254169"/>
                    <a:gd name="connsiteY20" fmla="*/ 1337569 h 1487415"/>
                    <a:gd name="connsiteX21" fmla="*/ 621969 w 4254169"/>
                    <a:gd name="connsiteY21" fmla="*/ 1370907 h 1487415"/>
                    <a:gd name="connsiteX22" fmla="*/ 439408 w 4254169"/>
                    <a:gd name="connsiteY22" fmla="*/ 1374877 h 1487415"/>
                    <a:gd name="connsiteX23" fmla="*/ 203664 w 4254169"/>
                    <a:gd name="connsiteY23" fmla="*/ 1374877 h 1487415"/>
                    <a:gd name="connsiteX24" fmla="*/ 1258 w 4254169"/>
                    <a:gd name="connsiteY24" fmla="*/ 1348683 h 1487415"/>
                    <a:gd name="connsiteX25" fmla="*/ 222714 w 4254169"/>
                    <a:gd name="connsiteY25" fmla="*/ 1474891 h 1487415"/>
                    <a:gd name="connsiteX26" fmla="*/ 1006144 w 4254169"/>
                    <a:gd name="connsiteY26" fmla="*/ 1476476 h 1487415"/>
                    <a:gd name="connsiteX27" fmla="*/ 1456994 w 4254169"/>
                    <a:gd name="connsiteY27" fmla="*/ 1339951 h 1487415"/>
                    <a:gd name="connsiteX28" fmla="*/ 2269794 w 4254169"/>
                    <a:gd name="connsiteY28" fmla="*/ 1127226 h 1487415"/>
                    <a:gd name="connsiteX29" fmla="*/ 2866694 w 4254169"/>
                    <a:gd name="connsiteY29" fmla="*/ 917676 h 1487415"/>
                    <a:gd name="connsiteX30" fmla="*/ 3482644 w 4254169"/>
                    <a:gd name="connsiteY30" fmla="*/ 666851 h 1487415"/>
                    <a:gd name="connsiteX31" fmla="*/ 3850944 w 4254169"/>
                    <a:gd name="connsiteY31" fmla="*/ 412851 h 1487415"/>
                    <a:gd name="connsiteX32" fmla="*/ 4254169 w 4254169"/>
                    <a:gd name="connsiteY32" fmla="*/ 57251 h 1487415"/>
                    <a:gd name="connsiteX0" fmla="*/ 4256541 w 4256541"/>
                    <a:gd name="connsiteY0" fmla="*/ 57251 h 1482253"/>
                    <a:gd name="connsiteX1" fmla="*/ 4208916 w 4256541"/>
                    <a:gd name="connsiteY1" fmla="*/ 25501 h 1482253"/>
                    <a:gd name="connsiteX2" fmla="*/ 4158116 w 4256541"/>
                    <a:gd name="connsiteY2" fmla="*/ 101 h 1482253"/>
                    <a:gd name="connsiteX3" fmla="*/ 4081916 w 4256541"/>
                    <a:gd name="connsiteY3" fmla="*/ 35026 h 1482253"/>
                    <a:gd name="connsiteX4" fmla="*/ 3999366 w 4256541"/>
                    <a:gd name="connsiteY4" fmla="*/ 127101 h 1482253"/>
                    <a:gd name="connsiteX5" fmla="*/ 3935866 w 4256541"/>
                    <a:gd name="connsiteY5" fmla="*/ 193776 h 1482253"/>
                    <a:gd name="connsiteX6" fmla="*/ 3935866 w 4256541"/>
                    <a:gd name="connsiteY6" fmla="*/ 193776 h 1482253"/>
                    <a:gd name="connsiteX7" fmla="*/ 3834266 w 4256541"/>
                    <a:gd name="connsiteY7" fmla="*/ 269976 h 1482253"/>
                    <a:gd name="connsiteX8" fmla="*/ 3662816 w 4256541"/>
                    <a:gd name="connsiteY8" fmla="*/ 390626 h 1482253"/>
                    <a:gd name="connsiteX9" fmla="*/ 3459616 w 4256541"/>
                    <a:gd name="connsiteY9" fmla="*/ 514451 h 1482253"/>
                    <a:gd name="connsiteX10" fmla="*/ 3284991 w 4256541"/>
                    <a:gd name="connsiteY10" fmla="*/ 593826 h 1482253"/>
                    <a:gd name="connsiteX11" fmla="*/ 2999241 w 4256541"/>
                    <a:gd name="connsiteY11" fmla="*/ 730351 h 1482253"/>
                    <a:gd name="connsiteX12" fmla="*/ 2757941 w 4256541"/>
                    <a:gd name="connsiteY12" fmla="*/ 806551 h 1482253"/>
                    <a:gd name="connsiteX13" fmla="*/ 2494416 w 4256541"/>
                    <a:gd name="connsiteY13" fmla="*/ 885926 h 1482253"/>
                    <a:gd name="connsiteX14" fmla="*/ 2294391 w 4256541"/>
                    <a:gd name="connsiteY14" fmla="*/ 955776 h 1482253"/>
                    <a:gd name="connsiteX15" fmla="*/ 2018166 w 4256541"/>
                    <a:gd name="connsiteY15" fmla="*/ 1022451 h 1482253"/>
                    <a:gd name="connsiteX16" fmla="*/ 1802266 w 4256541"/>
                    <a:gd name="connsiteY16" fmla="*/ 1070076 h 1482253"/>
                    <a:gd name="connsiteX17" fmla="*/ 1530010 w 4256541"/>
                    <a:gd name="connsiteY17" fmla="*/ 1134371 h 1482253"/>
                    <a:gd name="connsiteX18" fmla="*/ 1301409 w 4256541"/>
                    <a:gd name="connsiteY18" fmla="*/ 1206601 h 1482253"/>
                    <a:gd name="connsiteX19" fmla="*/ 1086303 w 4256541"/>
                    <a:gd name="connsiteY19" fmla="*/ 1291533 h 1482253"/>
                    <a:gd name="connsiteX20" fmla="*/ 895009 w 4256541"/>
                    <a:gd name="connsiteY20" fmla="*/ 1337569 h 1482253"/>
                    <a:gd name="connsiteX21" fmla="*/ 624341 w 4256541"/>
                    <a:gd name="connsiteY21" fmla="*/ 1370907 h 1482253"/>
                    <a:gd name="connsiteX22" fmla="*/ 441780 w 4256541"/>
                    <a:gd name="connsiteY22" fmla="*/ 1374877 h 1482253"/>
                    <a:gd name="connsiteX23" fmla="*/ 206036 w 4256541"/>
                    <a:gd name="connsiteY23" fmla="*/ 1374877 h 1482253"/>
                    <a:gd name="connsiteX24" fmla="*/ 3630 w 4256541"/>
                    <a:gd name="connsiteY24" fmla="*/ 1348683 h 1482253"/>
                    <a:gd name="connsiteX25" fmla="*/ 86974 w 4256541"/>
                    <a:gd name="connsiteY25" fmla="*/ 1429647 h 1482253"/>
                    <a:gd name="connsiteX26" fmla="*/ 225086 w 4256541"/>
                    <a:gd name="connsiteY26" fmla="*/ 1474891 h 1482253"/>
                    <a:gd name="connsiteX27" fmla="*/ 1008516 w 4256541"/>
                    <a:gd name="connsiteY27" fmla="*/ 1476476 h 1482253"/>
                    <a:gd name="connsiteX28" fmla="*/ 1459366 w 4256541"/>
                    <a:gd name="connsiteY28" fmla="*/ 1339951 h 1482253"/>
                    <a:gd name="connsiteX29" fmla="*/ 2272166 w 4256541"/>
                    <a:gd name="connsiteY29" fmla="*/ 1127226 h 1482253"/>
                    <a:gd name="connsiteX30" fmla="*/ 2869066 w 4256541"/>
                    <a:gd name="connsiteY30" fmla="*/ 917676 h 1482253"/>
                    <a:gd name="connsiteX31" fmla="*/ 3485016 w 4256541"/>
                    <a:gd name="connsiteY31" fmla="*/ 666851 h 1482253"/>
                    <a:gd name="connsiteX32" fmla="*/ 3853316 w 4256541"/>
                    <a:gd name="connsiteY32" fmla="*/ 412851 h 1482253"/>
                    <a:gd name="connsiteX33" fmla="*/ 4256541 w 4256541"/>
                    <a:gd name="connsiteY33" fmla="*/ 57251 h 1482253"/>
                    <a:gd name="connsiteX0" fmla="*/ 4276127 w 4276127"/>
                    <a:gd name="connsiteY0" fmla="*/ 57251 h 1484686"/>
                    <a:gd name="connsiteX1" fmla="*/ 4228502 w 4276127"/>
                    <a:gd name="connsiteY1" fmla="*/ 25501 h 1484686"/>
                    <a:gd name="connsiteX2" fmla="*/ 4177702 w 4276127"/>
                    <a:gd name="connsiteY2" fmla="*/ 101 h 1484686"/>
                    <a:gd name="connsiteX3" fmla="*/ 4101502 w 4276127"/>
                    <a:gd name="connsiteY3" fmla="*/ 35026 h 1484686"/>
                    <a:gd name="connsiteX4" fmla="*/ 4018952 w 4276127"/>
                    <a:gd name="connsiteY4" fmla="*/ 127101 h 1484686"/>
                    <a:gd name="connsiteX5" fmla="*/ 3955452 w 4276127"/>
                    <a:gd name="connsiteY5" fmla="*/ 193776 h 1484686"/>
                    <a:gd name="connsiteX6" fmla="*/ 3955452 w 4276127"/>
                    <a:gd name="connsiteY6" fmla="*/ 193776 h 1484686"/>
                    <a:gd name="connsiteX7" fmla="*/ 3853852 w 4276127"/>
                    <a:gd name="connsiteY7" fmla="*/ 269976 h 1484686"/>
                    <a:gd name="connsiteX8" fmla="*/ 3682402 w 4276127"/>
                    <a:gd name="connsiteY8" fmla="*/ 390626 h 1484686"/>
                    <a:gd name="connsiteX9" fmla="*/ 3479202 w 4276127"/>
                    <a:gd name="connsiteY9" fmla="*/ 514451 h 1484686"/>
                    <a:gd name="connsiteX10" fmla="*/ 3304577 w 4276127"/>
                    <a:gd name="connsiteY10" fmla="*/ 593826 h 1484686"/>
                    <a:gd name="connsiteX11" fmla="*/ 3018827 w 4276127"/>
                    <a:gd name="connsiteY11" fmla="*/ 730351 h 1484686"/>
                    <a:gd name="connsiteX12" fmla="*/ 2777527 w 4276127"/>
                    <a:gd name="connsiteY12" fmla="*/ 806551 h 1484686"/>
                    <a:gd name="connsiteX13" fmla="*/ 2514002 w 4276127"/>
                    <a:gd name="connsiteY13" fmla="*/ 885926 h 1484686"/>
                    <a:gd name="connsiteX14" fmla="*/ 2313977 w 4276127"/>
                    <a:gd name="connsiteY14" fmla="*/ 955776 h 1484686"/>
                    <a:gd name="connsiteX15" fmla="*/ 2037752 w 4276127"/>
                    <a:gd name="connsiteY15" fmla="*/ 1022451 h 1484686"/>
                    <a:gd name="connsiteX16" fmla="*/ 1821852 w 4276127"/>
                    <a:gd name="connsiteY16" fmla="*/ 1070076 h 1484686"/>
                    <a:gd name="connsiteX17" fmla="*/ 1549596 w 4276127"/>
                    <a:gd name="connsiteY17" fmla="*/ 1134371 h 1484686"/>
                    <a:gd name="connsiteX18" fmla="*/ 1320995 w 4276127"/>
                    <a:gd name="connsiteY18" fmla="*/ 1206601 h 1484686"/>
                    <a:gd name="connsiteX19" fmla="*/ 1105889 w 4276127"/>
                    <a:gd name="connsiteY19" fmla="*/ 1291533 h 1484686"/>
                    <a:gd name="connsiteX20" fmla="*/ 914595 w 4276127"/>
                    <a:gd name="connsiteY20" fmla="*/ 1337569 h 1484686"/>
                    <a:gd name="connsiteX21" fmla="*/ 643927 w 4276127"/>
                    <a:gd name="connsiteY21" fmla="*/ 1370907 h 1484686"/>
                    <a:gd name="connsiteX22" fmla="*/ 461366 w 4276127"/>
                    <a:gd name="connsiteY22" fmla="*/ 1374877 h 1484686"/>
                    <a:gd name="connsiteX23" fmla="*/ 225622 w 4276127"/>
                    <a:gd name="connsiteY23" fmla="*/ 1374877 h 1484686"/>
                    <a:gd name="connsiteX24" fmla="*/ 23216 w 4276127"/>
                    <a:gd name="connsiteY24" fmla="*/ 1348683 h 1484686"/>
                    <a:gd name="connsiteX25" fmla="*/ 20835 w 4276127"/>
                    <a:gd name="connsiteY25" fmla="*/ 1477272 h 1484686"/>
                    <a:gd name="connsiteX26" fmla="*/ 244672 w 4276127"/>
                    <a:gd name="connsiteY26" fmla="*/ 1474891 h 1484686"/>
                    <a:gd name="connsiteX27" fmla="*/ 1028102 w 4276127"/>
                    <a:gd name="connsiteY27" fmla="*/ 1476476 h 1484686"/>
                    <a:gd name="connsiteX28" fmla="*/ 1478952 w 4276127"/>
                    <a:gd name="connsiteY28" fmla="*/ 1339951 h 1484686"/>
                    <a:gd name="connsiteX29" fmla="*/ 2291752 w 4276127"/>
                    <a:gd name="connsiteY29" fmla="*/ 1127226 h 1484686"/>
                    <a:gd name="connsiteX30" fmla="*/ 2888652 w 4276127"/>
                    <a:gd name="connsiteY30" fmla="*/ 917676 h 1484686"/>
                    <a:gd name="connsiteX31" fmla="*/ 3504602 w 4276127"/>
                    <a:gd name="connsiteY31" fmla="*/ 666851 h 1484686"/>
                    <a:gd name="connsiteX32" fmla="*/ 3872902 w 4276127"/>
                    <a:gd name="connsiteY32" fmla="*/ 412851 h 1484686"/>
                    <a:gd name="connsiteX33" fmla="*/ 4276127 w 4276127"/>
                    <a:gd name="connsiteY33" fmla="*/ 57251 h 1484686"/>
                    <a:gd name="connsiteX0" fmla="*/ 4276127 w 4276127"/>
                    <a:gd name="connsiteY0" fmla="*/ 57251 h 1487924"/>
                    <a:gd name="connsiteX1" fmla="*/ 4228502 w 4276127"/>
                    <a:gd name="connsiteY1" fmla="*/ 25501 h 1487924"/>
                    <a:gd name="connsiteX2" fmla="*/ 4177702 w 4276127"/>
                    <a:gd name="connsiteY2" fmla="*/ 101 h 1487924"/>
                    <a:gd name="connsiteX3" fmla="*/ 4101502 w 4276127"/>
                    <a:gd name="connsiteY3" fmla="*/ 35026 h 1487924"/>
                    <a:gd name="connsiteX4" fmla="*/ 4018952 w 4276127"/>
                    <a:gd name="connsiteY4" fmla="*/ 127101 h 1487924"/>
                    <a:gd name="connsiteX5" fmla="*/ 3955452 w 4276127"/>
                    <a:gd name="connsiteY5" fmla="*/ 193776 h 1487924"/>
                    <a:gd name="connsiteX6" fmla="*/ 3955452 w 4276127"/>
                    <a:gd name="connsiteY6" fmla="*/ 193776 h 1487924"/>
                    <a:gd name="connsiteX7" fmla="*/ 3853852 w 4276127"/>
                    <a:gd name="connsiteY7" fmla="*/ 269976 h 1487924"/>
                    <a:gd name="connsiteX8" fmla="*/ 3682402 w 4276127"/>
                    <a:gd name="connsiteY8" fmla="*/ 390626 h 1487924"/>
                    <a:gd name="connsiteX9" fmla="*/ 3479202 w 4276127"/>
                    <a:gd name="connsiteY9" fmla="*/ 514451 h 1487924"/>
                    <a:gd name="connsiteX10" fmla="*/ 3304577 w 4276127"/>
                    <a:gd name="connsiteY10" fmla="*/ 593826 h 1487924"/>
                    <a:gd name="connsiteX11" fmla="*/ 3018827 w 4276127"/>
                    <a:gd name="connsiteY11" fmla="*/ 730351 h 1487924"/>
                    <a:gd name="connsiteX12" fmla="*/ 2777527 w 4276127"/>
                    <a:gd name="connsiteY12" fmla="*/ 806551 h 1487924"/>
                    <a:gd name="connsiteX13" fmla="*/ 2514002 w 4276127"/>
                    <a:gd name="connsiteY13" fmla="*/ 885926 h 1487924"/>
                    <a:gd name="connsiteX14" fmla="*/ 2313977 w 4276127"/>
                    <a:gd name="connsiteY14" fmla="*/ 955776 h 1487924"/>
                    <a:gd name="connsiteX15" fmla="*/ 2037752 w 4276127"/>
                    <a:gd name="connsiteY15" fmla="*/ 1022451 h 1487924"/>
                    <a:gd name="connsiteX16" fmla="*/ 1821852 w 4276127"/>
                    <a:gd name="connsiteY16" fmla="*/ 1070076 h 1487924"/>
                    <a:gd name="connsiteX17" fmla="*/ 1549596 w 4276127"/>
                    <a:gd name="connsiteY17" fmla="*/ 1134371 h 1487924"/>
                    <a:gd name="connsiteX18" fmla="*/ 1320995 w 4276127"/>
                    <a:gd name="connsiteY18" fmla="*/ 1206601 h 1487924"/>
                    <a:gd name="connsiteX19" fmla="*/ 1105889 w 4276127"/>
                    <a:gd name="connsiteY19" fmla="*/ 1291533 h 1487924"/>
                    <a:gd name="connsiteX20" fmla="*/ 914595 w 4276127"/>
                    <a:gd name="connsiteY20" fmla="*/ 1337569 h 1487924"/>
                    <a:gd name="connsiteX21" fmla="*/ 643927 w 4276127"/>
                    <a:gd name="connsiteY21" fmla="*/ 1370907 h 1487924"/>
                    <a:gd name="connsiteX22" fmla="*/ 461366 w 4276127"/>
                    <a:gd name="connsiteY22" fmla="*/ 1374877 h 1487924"/>
                    <a:gd name="connsiteX23" fmla="*/ 225622 w 4276127"/>
                    <a:gd name="connsiteY23" fmla="*/ 1374877 h 1487924"/>
                    <a:gd name="connsiteX24" fmla="*/ 23216 w 4276127"/>
                    <a:gd name="connsiteY24" fmla="*/ 1348683 h 1487924"/>
                    <a:gd name="connsiteX25" fmla="*/ 20835 w 4276127"/>
                    <a:gd name="connsiteY25" fmla="*/ 1477272 h 1487924"/>
                    <a:gd name="connsiteX26" fmla="*/ 247053 w 4276127"/>
                    <a:gd name="connsiteY26" fmla="*/ 1484416 h 1487924"/>
                    <a:gd name="connsiteX27" fmla="*/ 1028102 w 4276127"/>
                    <a:gd name="connsiteY27" fmla="*/ 1476476 h 1487924"/>
                    <a:gd name="connsiteX28" fmla="*/ 1478952 w 4276127"/>
                    <a:gd name="connsiteY28" fmla="*/ 1339951 h 1487924"/>
                    <a:gd name="connsiteX29" fmla="*/ 2291752 w 4276127"/>
                    <a:gd name="connsiteY29" fmla="*/ 1127226 h 1487924"/>
                    <a:gd name="connsiteX30" fmla="*/ 2888652 w 4276127"/>
                    <a:gd name="connsiteY30" fmla="*/ 917676 h 1487924"/>
                    <a:gd name="connsiteX31" fmla="*/ 3504602 w 4276127"/>
                    <a:gd name="connsiteY31" fmla="*/ 666851 h 1487924"/>
                    <a:gd name="connsiteX32" fmla="*/ 3872902 w 4276127"/>
                    <a:gd name="connsiteY32" fmla="*/ 412851 h 1487924"/>
                    <a:gd name="connsiteX33" fmla="*/ 4276127 w 4276127"/>
                    <a:gd name="connsiteY33" fmla="*/ 57251 h 1487924"/>
                    <a:gd name="connsiteX0" fmla="*/ 4276127 w 4276127"/>
                    <a:gd name="connsiteY0" fmla="*/ 57251 h 1487924"/>
                    <a:gd name="connsiteX1" fmla="*/ 4228502 w 4276127"/>
                    <a:gd name="connsiteY1" fmla="*/ 25501 h 1487924"/>
                    <a:gd name="connsiteX2" fmla="*/ 4177702 w 4276127"/>
                    <a:gd name="connsiteY2" fmla="*/ 101 h 1487924"/>
                    <a:gd name="connsiteX3" fmla="*/ 4101502 w 4276127"/>
                    <a:gd name="connsiteY3" fmla="*/ 35026 h 1487924"/>
                    <a:gd name="connsiteX4" fmla="*/ 4018952 w 4276127"/>
                    <a:gd name="connsiteY4" fmla="*/ 127101 h 1487924"/>
                    <a:gd name="connsiteX5" fmla="*/ 3955452 w 4276127"/>
                    <a:gd name="connsiteY5" fmla="*/ 193776 h 1487924"/>
                    <a:gd name="connsiteX6" fmla="*/ 3955452 w 4276127"/>
                    <a:gd name="connsiteY6" fmla="*/ 193776 h 1487924"/>
                    <a:gd name="connsiteX7" fmla="*/ 3853852 w 4276127"/>
                    <a:gd name="connsiteY7" fmla="*/ 269976 h 1487924"/>
                    <a:gd name="connsiteX8" fmla="*/ 3682402 w 4276127"/>
                    <a:gd name="connsiteY8" fmla="*/ 390626 h 1487924"/>
                    <a:gd name="connsiteX9" fmla="*/ 3479202 w 4276127"/>
                    <a:gd name="connsiteY9" fmla="*/ 514451 h 1487924"/>
                    <a:gd name="connsiteX10" fmla="*/ 3304577 w 4276127"/>
                    <a:gd name="connsiteY10" fmla="*/ 593826 h 1487924"/>
                    <a:gd name="connsiteX11" fmla="*/ 3018827 w 4276127"/>
                    <a:gd name="connsiteY11" fmla="*/ 730351 h 1487924"/>
                    <a:gd name="connsiteX12" fmla="*/ 2777527 w 4276127"/>
                    <a:gd name="connsiteY12" fmla="*/ 806551 h 1487924"/>
                    <a:gd name="connsiteX13" fmla="*/ 2514002 w 4276127"/>
                    <a:gd name="connsiteY13" fmla="*/ 885926 h 1487924"/>
                    <a:gd name="connsiteX14" fmla="*/ 2313977 w 4276127"/>
                    <a:gd name="connsiteY14" fmla="*/ 955776 h 1487924"/>
                    <a:gd name="connsiteX15" fmla="*/ 2037752 w 4276127"/>
                    <a:gd name="connsiteY15" fmla="*/ 1022451 h 1487924"/>
                    <a:gd name="connsiteX16" fmla="*/ 1821852 w 4276127"/>
                    <a:gd name="connsiteY16" fmla="*/ 1070076 h 1487924"/>
                    <a:gd name="connsiteX17" fmla="*/ 1549596 w 4276127"/>
                    <a:gd name="connsiteY17" fmla="*/ 1134371 h 1487924"/>
                    <a:gd name="connsiteX18" fmla="*/ 1320995 w 4276127"/>
                    <a:gd name="connsiteY18" fmla="*/ 1206601 h 1487924"/>
                    <a:gd name="connsiteX19" fmla="*/ 1105889 w 4276127"/>
                    <a:gd name="connsiteY19" fmla="*/ 1291533 h 1487924"/>
                    <a:gd name="connsiteX20" fmla="*/ 914595 w 4276127"/>
                    <a:gd name="connsiteY20" fmla="*/ 1337569 h 1487924"/>
                    <a:gd name="connsiteX21" fmla="*/ 643927 w 4276127"/>
                    <a:gd name="connsiteY21" fmla="*/ 1370907 h 1487924"/>
                    <a:gd name="connsiteX22" fmla="*/ 461366 w 4276127"/>
                    <a:gd name="connsiteY22" fmla="*/ 1374877 h 1487924"/>
                    <a:gd name="connsiteX23" fmla="*/ 225622 w 4276127"/>
                    <a:gd name="connsiteY23" fmla="*/ 1374877 h 1487924"/>
                    <a:gd name="connsiteX24" fmla="*/ 23216 w 4276127"/>
                    <a:gd name="connsiteY24" fmla="*/ 1348683 h 1487924"/>
                    <a:gd name="connsiteX25" fmla="*/ 20835 w 4276127"/>
                    <a:gd name="connsiteY25" fmla="*/ 1477272 h 1487924"/>
                    <a:gd name="connsiteX26" fmla="*/ 247053 w 4276127"/>
                    <a:gd name="connsiteY26" fmla="*/ 1484416 h 1487924"/>
                    <a:gd name="connsiteX27" fmla="*/ 1028102 w 4276127"/>
                    <a:gd name="connsiteY27" fmla="*/ 1476476 h 1487924"/>
                    <a:gd name="connsiteX28" fmla="*/ 1478952 w 4276127"/>
                    <a:gd name="connsiteY28" fmla="*/ 1339951 h 1487924"/>
                    <a:gd name="connsiteX29" fmla="*/ 2291752 w 4276127"/>
                    <a:gd name="connsiteY29" fmla="*/ 1127226 h 1487924"/>
                    <a:gd name="connsiteX30" fmla="*/ 2888652 w 4276127"/>
                    <a:gd name="connsiteY30" fmla="*/ 917676 h 1487924"/>
                    <a:gd name="connsiteX31" fmla="*/ 3504602 w 4276127"/>
                    <a:gd name="connsiteY31" fmla="*/ 666851 h 1487924"/>
                    <a:gd name="connsiteX32" fmla="*/ 3872902 w 4276127"/>
                    <a:gd name="connsiteY32" fmla="*/ 412851 h 1487924"/>
                    <a:gd name="connsiteX33" fmla="*/ 4276127 w 4276127"/>
                    <a:gd name="connsiteY33" fmla="*/ 57251 h 1487924"/>
                    <a:gd name="connsiteX0" fmla="*/ 4276127 w 4276127"/>
                    <a:gd name="connsiteY0" fmla="*/ 57251 h 1487924"/>
                    <a:gd name="connsiteX1" fmla="*/ 4228502 w 4276127"/>
                    <a:gd name="connsiteY1" fmla="*/ 25501 h 1487924"/>
                    <a:gd name="connsiteX2" fmla="*/ 4177702 w 4276127"/>
                    <a:gd name="connsiteY2" fmla="*/ 101 h 1487924"/>
                    <a:gd name="connsiteX3" fmla="*/ 4101502 w 4276127"/>
                    <a:gd name="connsiteY3" fmla="*/ 35026 h 1487924"/>
                    <a:gd name="connsiteX4" fmla="*/ 4018952 w 4276127"/>
                    <a:gd name="connsiteY4" fmla="*/ 127101 h 1487924"/>
                    <a:gd name="connsiteX5" fmla="*/ 3955452 w 4276127"/>
                    <a:gd name="connsiteY5" fmla="*/ 193776 h 1487924"/>
                    <a:gd name="connsiteX6" fmla="*/ 3955452 w 4276127"/>
                    <a:gd name="connsiteY6" fmla="*/ 193776 h 1487924"/>
                    <a:gd name="connsiteX7" fmla="*/ 3853852 w 4276127"/>
                    <a:gd name="connsiteY7" fmla="*/ 269976 h 1487924"/>
                    <a:gd name="connsiteX8" fmla="*/ 3682402 w 4276127"/>
                    <a:gd name="connsiteY8" fmla="*/ 390626 h 1487924"/>
                    <a:gd name="connsiteX9" fmla="*/ 3479202 w 4276127"/>
                    <a:gd name="connsiteY9" fmla="*/ 514451 h 1487924"/>
                    <a:gd name="connsiteX10" fmla="*/ 3304577 w 4276127"/>
                    <a:gd name="connsiteY10" fmla="*/ 593826 h 1487924"/>
                    <a:gd name="connsiteX11" fmla="*/ 3018827 w 4276127"/>
                    <a:gd name="connsiteY11" fmla="*/ 730351 h 1487924"/>
                    <a:gd name="connsiteX12" fmla="*/ 2777527 w 4276127"/>
                    <a:gd name="connsiteY12" fmla="*/ 806551 h 1487924"/>
                    <a:gd name="connsiteX13" fmla="*/ 2514002 w 4276127"/>
                    <a:gd name="connsiteY13" fmla="*/ 885926 h 1487924"/>
                    <a:gd name="connsiteX14" fmla="*/ 2313977 w 4276127"/>
                    <a:gd name="connsiteY14" fmla="*/ 955776 h 1487924"/>
                    <a:gd name="connsiteX15" fmla="*/ 2037752 w 4276127"/>
                    <a:gd name="connsiteY15" fmla="*/ 1022451 h 1487924"/>
                    <a:gd name="connsiteX16" fmla="*/ 1821852 w 4276127"/>
                    <a:gd name="connsiteY16" fmla="*/ 1070076 h 1487924"/>
                    <a:gd name="connsiteX17" fmla="*/ 1549596 w 4276127"/>
                    <a:gd name="connsiteY17" fmla="*/ 1134371 h 1487924"/>
                    <a:gd name="connsiteX18" fmla="*/ 1320995 w 4276127"/>
                    <a:gd name="connsiteY18" fmla="*/ 1206601 h 1487924"/>
                    <a:gd name="connsiteX19" fmla="*/ 1105889 w 4276127"/>
                    <a:gd name="connsiteY19" fmla="*/ 1291533 h 1487924"/>
                    <a:gd name="connsiteX20" fmla="*/ 914595 w 4276127"/>
                    <a:gd name="connsiteY20" fmla="*/ 1337569 h 1487924"/>
                    <a:gd name="connsiteX21" fmla="*/ 643927 w 4276127"/>
                    <a:gd name="connsiteY21" fmla="*/ 1370907 h 1487924"/>
                    <a:gd name="connsiteX22" fmla="*/ 461366 w 4276127"/>
                    <a:gd name="connsiteY22" fmla="*/ 1374877 h 1487924"/>
                    <a:gd name="connsiteX23" fmla="*/ 225622 w 4276127"/>
                    <a:gd name="connsiteY23" fmla="*/ 1374877 h 1487924"/>
                    <a:gd name="connsiteX24" fmla="*/ 23216 w 4276127"/>
                    <a:gd name="connsiteY24" fmla="*/ 1348683 h 1487924"/>
                    <a:gd name="connsiteX25" fmla="*/ 20835 w 4276127"/>
                    <a:gd name="connsiteY25" fmla="*/ 1477272 h 1487924"/>
                    <a:gd name="connsiteX26" fmla="*/ 247053 w 4276127"/>
                    <a:gd name="connsiteY26" fmla="*/ 1484416 h 1487924"/>
                    <a:gd name="connsiteX27" fmla="*/ 1028102 w 4276127"/>
                    <a:gd name="connsiteY27" fmla="*/ 1476476 h 1487924"/>
                    <a:gd name="connsiteX28" fmla="*/ 1478952 w 4276127"/>
                    <a:gd name="connsiteY28" fmla="*/ 1339951 h 1487924"/>
                    <a:gd name="connsiteX29" fmla="*/ 2291752 w 4276127"/>
                    <a:gd name="connsiteY29" fmla="*/ 1127226 h 1487924"/>
                    <a:gd name="connsiteX30" fmla="*/ 2888652 w 4276127"/>
                    <a:gd name="connsiteY30" fmla="*/ 917676 h 1487924"/>
                    <a:gd name="connsiteX31" fmla="*/ 3504602 w 4276127"/>
                    <a:gd name="connsiteY31" fmla="*/ 666851 h 1487924"/>
                    <a:gd name="connsiteX32" fmla="*/ 3872902 w 4276127"/>
                    <a:gd name="connsiteY32" fmla="*/ 412851 h 1487924"/>
                    <a:gd name="connsiteX33" fmla="*/ 4276127 w 4276127"/>
                    <a:gd name="connsiteY33" fmla="*/ 57251 h 1487924"/>
                    <a:gd name="connsiteX0" fmla="*/ 4279054 w 4279054"/>
                    <a:gd name="connsiteY0" fmla="*/ 57251 h 1487924"/>
                    <a:gd name="connsiteX1" fmla="*/ 4231429 w 4279054"/>
                    <a:gd name="connsiteY1" fmla="*/ 25501 h 1487924"/>
                    <a:gd name="connsiteX2" fmla="*/ 4180629 w 4279054"/>
                    <a:gd name="connsiteY2" fmla="*/ 101 h 1487924"/>
                    <a:gd name="connsiteX3" fmla="*/ 4104429 w 4279054"/>
                    <a:gd name="connsiteY3" fmla="*/ 35026 h 1487924"/>
                    <a:gd name="connsiteX4" fmla="*/ 4021879 w 4279054"/>
                    <a:gd name="connsiteY4" fmla="*/ 127101 h 1487924"/>
                    <a:gd name="connsiteX5" fmla="*/ 3958379 w 4279054"/>
                    <a:gd name="connsiteY5" fmla="*/ 193776 h 1487924"/>
                    <a:gd name="connsiteX6" fmla="*/ 3958379 w 4279054"/>
                    <a:gd name="connsiteY6" fmla="*/ 193776 h 1487924"/>
                    <a:gd name="connsiteX7" fmla="*/ 3856779 w 4279054"/>
                    <a:gd name="connsiteY7" fmla="*/ 269976 h 1487924"/>
                    <a:gd name="connsiteX8" fmla="*/ 3685329 w 4279054"/>
                    <a:gd name="connsiteY8" fmla="*/ 390626 h 1487924"/>
                    <a:gd name="connsiteX9" fmla="*/ 3482129 w 4279054"/>
                    <a:gd name="connsiteY9" fmla="*/ 514451 h 1487924"/>
                    <a:gd name="connsiteX10" fmla="*/ 3307504 w 4279054"/>
                    <a:gd name="connsiteY10" fmla="*/ 593826 h 1487924"/>
                    <a:gd name="connsiteX11" fmla="*/ 3021754 w 4279054"/>
                    <a:gd name="connsiteY11" fmla="*/ 730351 h 1487924"/>
                    <a:gd name="connsiteX12" fmla="*/ 2780454 w 4279054"/>
                    <a:gd name="connsiteY12" fmla="*/ 806551 h 1487924"/>
                    <a:gd name="connsiteX13" fmla="*/ 2516929 w 4279054"/>
                    <a:gd name="connsiteY13" fmla="*/ 885926 h 1487924"/>
                    <a:gd name="connsiteX14" fmla="*/ 2316904 w 4279054"/>
                    <a:gd name="connsiteY14" fmla="*/ 955776 h 1487924"/>
                    <a:gd name="connsiteX15" fmla="*/ 2040679 w 4279054"/>
                    <a:gd name="connsiteY15" fmla="*/ 1022451 h 1487924"/>
                    <a:gd name="connsiteX16" fmla="*/ 1824779 w 4279054"/>
                    <a:gd name="connsiteY16" fmla="*/ 1070076 h 1487924"/>
                    <a:gd name="connsiteX17" fmla="*/ 1552523 w 4279054"/>
                    <a:gd name="connsiteY17" fmla="*/ 1134371 h 1487924"/>
                    <a:gd name="connsiteX18" fmla="*/ 1323922 w 4279054"/>
                    <a:gd name="connsiteY18" fmla="*/ 1206601 h 1487924"/>
                    <a:gd name="connsiteX19" fmla="*/ 1108816 w 4279054"/>
                    <a:gd name="connsiteY19" fmla="*/ 1291533 h 1487924"/>
                    <a:gd name="connsiteX20" fmla="*/ 917522 w 4279054"/>
                    <a:gd name="connsiteY20" fmla="*/ 1337569 h 1487924"/>
                    <a:gd name="connsiteX21" fmla="*/ 646854 w 4279054"/>
                    <a:gd name="connsiteY21" fmla="*/ 1370907 h 1487924"/>
                    <a:gd name="connsiteX22" fmla="*/ 464293 w 4279054"/>
                    <a:gd name="connsiteY22" fmla="*/ 1374877 h 1487924"/>
                    <a:gd name="connsiteX23" fmla="*/ 228549 w 4279054"/>
                    <a:gd name="connsiteY23" fmla="*/ 1374877 h 1487924"/>
                    <a:gd name="connsiteX24" fmla="*/ 26143 w 4279054"/>
                    <a:gd name="connsiteY24" fmla="*/ 1348683 h 1487924"/>
                    <a:gd name="connsiteX25" fmla="*/ 7094 w 4279054"/>
                    <a:gd name="connsiteY25" fmla="*/ 1422502 h 1487924"/>
                    <a:gd name="connsiteX26" fmla="*/ 23762 w 4279054"/>
                    <a:gd name="connsiteY26" fmla="*/ 1477272 h 1487924"/>
                    <a:gd name="connsiteX27" fmla="*/ 249980 w 4279054"/>
                    <a:gd name="connsiteY27" fmla="*/ 1484416 h 1487924"/>
                    <a:gd name="connsiteX28" fmla="*/ 1031029 w 4279054"/>
                    <a:gd name="connsiteY28" fmla="*/ 1476476 h 1487924"/>
                    <a:gd name="connsiteX29" fmla="*/ 1481879 w 4279054"/>
                    <a:gd name="connsiteY29" fmla="*/ 1339951 h 1487924"/>
                    <a:gd name="connsiteX30" fmla="*/ 2294679 w 4279054"/>
                    <a:gd name="connsiteY30" fmla="*/ 1127226 h 1487924"/>
                    <a:gd name="connsiteX31" fmla="*/ 2891579 w 4279054"/>
                    <a:gd name="connsiteY31" fmla="*/ 917676 h 1487924"/>
                    <a:gd name="connsiteX32" fmla="*/ 3507529 w 4279054"/>
                    <a:gd name="connsiteY32" fmla="*/ 666851 h 1487924"/>
                    <a:gd name="connsiteX33" fmla="*/ 3875829 w 4279054"/>
                    <a:gd name="connsiteY33" fmla="*/ 412851 h 1487924"/>
                    <a:gd name="connsiteX34" fmla="*/ 4279054 w 4279054"/>
                    <a:gd name="connsiteY34" fmla="*/ 57251 h 1487924"/>
                    <a:gd name="connsiteX0" fmla="*/ 4273372 w 4273372"/>
                    <a:gd name="connsiteY0" fmla="*/ 57251 h 1487924"/>
                    <a:gd name="connsiteX1" fmla="*/ 4225747 w 4273372"/>
                    <a:gd name="connsiteY1" fmla="*/ 25501 h 1487924"/>
                    <a:gd name="connsiteX2" fmla="*/ 4174947 w 4273372"/>
                    <a:gd name="connsiteY2" fmla="*/ 101 h 1487924"/>
                    <a:gd name="connsiteX3" fmla="*/ 4098747 w 4273372"/>
                    <a:gd name="connsiteY3" fmla="*/ 35026 h 1487924"/>
                    <a:gd name="connsiteX4" fmla="*/ 4016197 w 4273372"/>
                    <a:gd name="connsiteY4" fmla="*/ 127101 h 1487924"/>
                    <a:gd name="connsiteX5" fmla="*/ 3952697 w 4273372"/>
                    <a:gd name="connsiteY5" fmla="*/ 193776 h 1487924"/>
                    <a:gd name="connsiteX6" fmla="*/ 3952697 w 4273372"/>
                    <a:gd name="connsiteY6" fmla="*/ 193776 h 1487924"/>
                    <a:gd name="connsiteX7" fmla="*/ 3851097 w 4273372"/>
                    <a:gd name="connsiteY7" fmla="*/ 269976 h 1487924"/>
                    <a:gd name="connsiteX8" fmla="*/ 3679647 w 4273372"/>
                    <a:gd name="connsiteY8" fmla="*/ 390626 h 1487924"/>
                    <a:gd name="connsiteX9" fmla="*/ 3476447 w 4273372"/>
                    <a:gd name="connsiteY9" fmla="*/ 514451 h 1487924"/>
                    <a:gd name="connsiteX10" fmla="*/ 3301822 w 4273372"/>
                    <a:gd name="connsiteY10" fmla="*/ 593826 h 1487924"/>
                    <a:gd name="connsiteX11" fmla="*/ 3016072 w 4273372"/>
                    <a:gd name="connsiteY11" fmla="*/ 730351 h 1487924"/>
                    <a:gd name="connsiteX12" fmla="*/ 2774772 w 4273372"/>
                    <a:gd name="connsiteY12" fmla="*/ 806551 h 1487924"/>
                    <a:gd name="connsiteX13" fmla="*/ 2511247 w 4273372"/>
                    <a:gd name="connsiteY13" fmla="*/ 885926 h 1487924"/>
                    <a:gd name="connsiteX14" fmla="*/ 2311222 w 4273372"/>
                    <a:gd name="connsiteY14" fmla="*/ 955776 h 1487924"/>
                    <a:gd name="connsiteX15" fmla="*/ 2034997 w 4273372"/>
                    <a:gd name="connsiteY15" fmla="*/ 1022451 h 1487924"/>
                    <a:gd name="connsiteX16" fmla="*/ 1819097 w 4273372"/>
                    <a:gd name="connsiteY16" fmla="*/ 1070076 h 1487924"/>
                    <a:gd name="connsiteX17" fmla="*/ 1546841 w 4273372"/>
                    <a:gd name="connsiteY17" fmla="*/ 1134371 h 1487924"/>
                    <a:gd name="connsiteX18" fmla="*/ 1318240 w 4273372"/>
                    <a:gd name="connsiteY18" fmla="*/ 1206601 h 1487924"/>
                    <a:gd name="connsiteX19" fmla="*/ 1103134 w 4273372"/>
                    <a:gd name="connsiteY19" fmla="*/ 1291533 h 1487924"/>
                    <a:gd name="connsiteX20" fmla="*/ 911840 w 4273372"/>
                    <a:gd name="connsiteY20" fmla="*/ 1337569 h 1487924"/>
                    <a:gd name="connsiteX21" fmla="*/ 641172 w 4273372"/>
                    <a:gd name="connsiteY21" fmla="*/ 1370907 h 1487924"/>
                    <a:gd name="connsiteX22" fmla="*/ 458611 w 4273372"/>
                    <a:gd name="connsiteY22" fmla="*/ 1374877 h 1487924"/>
                    <a:gd name="connsiteX23" fmla="*/ 222867 w 4273372"/>
                    <a:gd name="connsiteY23" fmla="*/ 1374877 h 1487924"/>
                    <a:gd name="connsiteX24" fmla="*/ 20461 w 4273372"/>
                    <a:gd name="connsiteY24" fmla="*/ 1348683 h 1487924"/>
                    <a:gd name="connsiteX25" fmla="*/ 18081 w 4273372"/>
                    <a:gd name="connsiteY25" fmla="*/ 1422502 h 1487924"/>
                    <a:gd name="connsiteX26" fmla="*/ 18080 w 4273372"/>
                    <a:gd name="connsiteY26" fmla="*/ 1477272 h 1487924"/>
                    <a:gd name="connsiteX27" fmla="*/ 244298 w 4273372"/>
                    <a:gd name="connsiteY27" fmla="*/ 1484416 h 1487924"/>
                    <a:gd name="connsiteX28" fmla="*/ 1025347 w 4273372"/>
                    <a:gd name="connsiteY28" fmla="*/ 1476476 h 1487924"/>
                    <a:gd name="connsiteX29" fmla="*/ 1476197 w 4273372"/>
                    <a:gd name="connsiteY29" fmla="*/ 1339951 h 1487924"/>
                    <a:gd name="connsiteX30" fmla="*/ 2288997 w 4273372"/>
                    <a:gd name="connsiteY30" fmla="*/ 1127226 h 1487924"/>
                    <a:gd name="connsiteX31" fmla="*/ 2885897 w 4273372"/>
                    <a:gd name="connsiteY31" fmla="*/ 917676 h 1487924"/>
                    <a:gd name="connsiteX32" fmla="*/ 3501847 w 4273372"/>
                    <a:gd name="connsiteY32" fmla="*/ 666851 h 1487924"/>
                    <a:gd name="connsiteX33" fmla="*/ 3870147 w 4273372"/>
                    <a:gd name="connsiteY33" fmla="*/ 412851 h 1487924"/>
                    <a:gd name="connsiteX34" fmla="*/ 4273372 w 4273372"/>
                    <a:gd name="connsiteY34" fmla="*/ 57251 h 1487924"/>
                    <a:gd name="connsiteX0" fmla="*/ 4273372 w 4273372"/>
                    <a:gd name="connsiteY0" fmla="*/ 57251 h 1488565"/>
                    <a:gd name="connsiteX1" fmla="*/ 4225747 w 4273372"/>
                    <a:gd name="connsiteY1" fmla="*/ 25501 h 1488565"/>
                    <a:gd name="connsiteX2" fmla="*/ 4174947 w 4273372"/>
                    <a:gd name="connsiteY2" fmla="*/ 101 h 1488565"/>
                    <a:gd name="connsiteX3" fmla="*/ 4098747 w 4273372"/>
                    <a:gd name="connsiteY3" fmla="*/ 35026 h 1488565"/>
                    <a:gd name="connsiteX4" fmla="*/ 4016197 w 4273372"/>
                    <a:gd name="connsiteY4" fmla="*/ 127101 h 1488565"/>
                    <a:gd name="connsiteX5" fmla="*/ 3952697 w 4273372"/>
                    <a:gd name="connsiteY5" fmla="*/ 193776 h 1488565"/>
                    <a:gd name="connsiteX6" fmla="*/ 3952697 w 4273372"/>
                    <a:gd name="connsiteY6" fmla="*/ 193776 h 1488565"/>
                    <a:gd name="connsiteX7" fmla="*/ 3851097 w 4273372"/>
                    <a:gd name="connsiteY7" fmla="*/ 269976 h 1488565"/>
                    <a:gd name="connsiteX8" fmla="*/ 3679647 w 4273372"/>
                    <a:gd name="connsiteY8" fmla="*/ 390626 h 1488565"/>
                    <a:gd name="connsiteX9" fmla="*/ 3476447 w 4273372"/>
                    <a:gd name="connsiteY9" fmla="*/ 514451 h 1488565"/>
                    <a:gd name="connsiteX10" fmla="*/ 3301822 w 4273372"/>
                    <a:gd name="connsiteY10" fmla="*/ 593826 h 1488565"/>
                    <a:gd name="connsiteX11" fmla="*/ 3016072 w 4273372"/>
                    <a:gd name="connsiteY11" fmla="*/ 730351 h 1488565"/>
                    <a:gd name="connsiteX12" fmla="*/ 2774772 w 4273372"/>
                    <a:gd name="connsiteY12" fmla="*/ 806551 h 1488565"/>
                    <a:gd name="connsiteX13" fmla="*/ 2511247 w 4273372"/>
                    <a:gd name="connsiteY13" fmla="*/ 885926 h 1488565"/>
                    <a:gd name="connsiteX14" fmla="*/ 2311222 w 4273372"/>
                    <a:gd name="connsiteY14" fmla="*/ 955776 h 1488565"/>
                    <a:gd name="connsiteX15" fmla="*/ 2034997 w 4273372"/>
                    <a:gd name="connsiteY15" fmla="*/ 1022451 h 1488565"/>
                    <a:gd name="connsiteX16" fmla="*/ 1819097 w 4273372"/>
                    <a:gd name="connsiteY16" fmla="*/ 1070076 h 1488565"/>
                    <a:gd name="connsiteX17" fmla="*/ 1546841 w 4273372"/>
                    <a:gd name="connsiteY17" fmla="*/ 1134371 h 1488565"/>
                    <a:gd name="connsiteX18" fmla="*/ 1318240 w 4273372"/>
                    <a:gd name="connsiteY18" fmla="*/ 1206601 h 1488565"/>
                    <a:gd name="connsiteX19" fmla="*/ 1103134 w 4273372"/>
                    <a:gd name="connsiteY19" fmla="*/ 1291533 h 1488565"/>
                    <a:gd name="connsiteX20" fmla="*/ 911840 w 4273372"/>
                    <a:gd name="connsiteY20" fmla="*/ 1337569 h 1488565"/>
                    <a:gd name="connsiteX21" fmla="*/ 641172 w 4273372"/>
                    <a:gd name="connsiteY21" fmla="*/ 1370907 h 1488565"/>
                    <a:gd name="connsiteX22" fmla="*/ 458611 w 4273372"/>
                    <a:gd name="connsiteY22" fmla="*/ 1374877 h 1488565"/>
                    <a:gd name="connsiteX23" fmla="*/ 222867 w 4273372"/>
                    <a:gd name="connsiteY23" fmla="*/ 1374877 h 1488565"/>
                    <a:gd name="connsiteX24" fmla="*/ 20461 w 4273372"/>
                    <a:gd name="connsiteY24" fmla="*/ 1348683 h 1488565"/>
                    <a:gd name="connsiteX25" fmla="*/ 18081 w 4273372"/>
                    <a:gd name="connsiteY25" fmla="*/ 1422502 h 1488565"/>
                    <a:gd name="connsiteX26" fmla="*/ 18080 w 4273372"/>
                    <a:gd name="connsiteY26" fmla="*/ 1477272 h 1488565"/>
                    <a:gd name="connsiteX27" fmla="*/ 244298 w 4273372"/>
                    <a:gd name="connsiteY27" fmla="*/ 1484416 h 1488565"/>
                    <a:gd name="connsiteX28" fmla="*/ 758647 w 4273372"/>
                    <a:gd name="connsiteY28" fmla="*/ 1478857 h 1488565"/>
                    <a:gd name="connsiteX29" fmla="*/ 1476197 w 4273372"/>
                    <a:gd name="connsiteY29" fmla="*/ 1339951 h 1488565"/>
                    <a:gd name="connsiteX30" fmla="*/ 2288997 w 4273372"/>
                    <a:gd name="connsiteY30" fmla="*/ 1127226 h 1488565"/>
                    <a:gd name="connsiteX31" fmla="*/ 2885897 w 4273372"/>
                    <a:gd name="connsiteY31" fmla="*/ 917676 h 1488565"/>
                    <a:gd name="connsiteX32" fmla="*/ 3501847 w 4273372"/>
                    <a:gd name="connsiteY32" fmla="*/ 666851 h 1488565"/>
                    <a:gd name="connsiteX33" fmla="*/ 3870147 w 4273372"/>
                    <a:gd name="connsiteY33" fmla="*/ 412851 h 1488565"/>
                    <a:gd name="connsiteX34" fmla="*/ 4273372 w 4273372"/>
                    <a:gd name="connsiteY34" fmla="*/ 57251 h 1488565"/>
                    <a:gd name="connsiteX0" fmla="*/ 4273372 w 4273372"/>
                    <a:gd name="connsiteY0" fmla="*/ 57251 h 1488565"/>
                    <a:gd name="connsiteX1" fmla="*/ 4225747 w 4273372"/>
                    <a:gd name="connsiteY1" fmla="*/ 25501 h 1488565"/>
                    <a:gd name="connsiteX2" fmla="*/ 4174947 w 4273372"/>
                    <a:gd name="connsiteY2" fmla="*/ 101 h 1488565"/>
                    <a:gd name="connsiteX3" fmla="*/ 4098747 w 4273372"/>
                    <a:gd name="connsiteY3" fmla="*/ 35026 h 1488565"/>
                    <a:gd name="connsiteX4" fmla="*/ 4016197 w 4273372"/>
                    <a:gd name="connsiteY4" fmla="*/ 127101 h 1488565"/>
                    <a:gd name="connsiteX5" fmla="*/ 3952697 w 4273372"/>
                    <a:gd name="connsiteY5" fmla="*/ 193776 h 1488565"/>
                    <a:gd name="connsiteX6" fmla="*/ 3952697 w 4273372"/>
                    <a:gd name="connsiteY6" fmla="*/ 193776 h 1488565"/>
                    <a:gd name="connsiteX7" fmla="*/ 3851097 w 4273372"/>
                    <a:gd name="connsiteY7" fmla="*/ 269976 h 1488565"/>
                    <a:gd name="connsiteX8" fmla="*/ 3679647 w 4273372"/>
                    <a:gd name="connsiteY8" fmla="*/ 390626 h 1488565"/>
                    <a:gd name="connsiteX9" fmla="*/ 3476447 w 4273372"/>
                    <a:gd name="connsiteY9" fmla="*/ 514451 h 1488565"/>
                    <a:gd name="connsiteX10" fmla="*/ 3301822 w 4273372"/>
                    <a:gd name="connsiteY10" fmla="*/ 593826 h 1488565"/>
                    <a:gd name="connsiteX11" fmla="*/ 3016072 w 4273372"/>
                    <a:gd name="connsiteY11" fmla="*/ 730351 h 1488565"/>
                    <a:gd name="connsiteX12" fmla="*/ 2774772 w 4273372"/>
                    <a:gd name="connsiteY12" fmla="*/ 806551 h 1488565"/>
                    <a:gd name="connsiteX13" fmla="*/ 2511247 w 4273372"/>
                    <a:gd name="connsiteY13" fmla="*/ 885926 h 1488565"/>
                    <a:gd name="connsiteX14" fmla="*/ 2311222 w 4273372"/>
                    <a:gd name="connsiteY14" fmla="*/ 955776 h 1488565"/>
                    <a:gd name="connsiteX15" fmla="*/ 2034997 w 4273372"/>
                    <a:gd name="connsiteY15" fmla="*/ 1022451 h 1488565"/>
                    <a:gd name="connsiteX16" fmla="*/ 1819097 w 4273372"/>
                    <a:gd name="connsiteY16" fmla="*/ 1070076 h 1488565"/>
                    <a:gd name="connsiteX17" fmla="*/ 1546841 w 4273372"/>
                    <a:gd name="connsiteY17" fmla="*/ 1134371 h 1488565"/>
                    <a:gd name="connsiteX18" fmla="*/ 1318240 w 4273372"/>
                    <a:gd name="connsiteY18" fmla="*/ 1206601 h 1488565"/>
                    <a:gd name="connsiteX19" fmla="*/ 1103134 w 4273372"/>
                    <a:gd name="connsiteY19" fmla="*/ 1291533 h 1488565"/>
                    <a:gd name="connsiteX20" fmla="*/ 911840 w 4273372"/>
                    <a:gd name="connsiteY20" fmla="*/ 1337569 h 1488565"/>
                    <a:gd name="connsiteX21" fmla="*/ 641172 w 4273372"/>
                    <a:gd name="connsiteY21" fmla="*/ 1370907 h 1488565"/>
                    <a:gd name="connsiteX22" fmla="*/ 458611 w 4273372"/>
                    <a:gd name="connsiteY22" fmla="*/ 1374877 h 1488565"/>
                    <a:gd name="connsiteX23" fmla="*/ 222867 w 4273372"/>
                    <a:gd name="connsiteY23" fmla="*/ 1374877 h 1488565"/>
                    <a:gd name="connsiteX24" fmla="*/ 20461 w 4273372"/>
                    <a:gd name="connsiteY24" fmla="*/ 1348683 h 1488565"/>
                    <a:gd name="connsiteX25" fmla="*/ 18081 w 4273372"/>
                    <a:gd name="connsiteY25" fmla="*/ 1422502 h 1488565"/>
                    <a:gd name="connsiteX26" fmla="*/ 18080 w 4273372"/>
                    <a:gd name="connsiteY26" fmla="*/ 1477272 h 1488565"/>
                    <a:gd name="connsiteX27" fmla="*/ 244298 w 4273372"/>
                    <a:gd name="connsiteY27" fmla="*/ 1484416 h 1488565"/>
                    <a:gd name="connsiteX28" fmla="*/ 758647 w 4273372"/>
                    <a:gd name="connsiteY28" fmla="*/ 1478857 h 1488565"/>
                    <a:gd name="connsiteX29" fmla="*/ 1476197 w 4273372"/>
                    <a:gd name="connsiteY29" fmla="*/ 1339951 h 1488565"/>
                    <a:gd name="connsiteX30" fmla="*/ 2288997 w 4273372"/>
                    <a:gd name="connsiteY30" fmla="*/ 1127226 h 1488565"/>
                    <a:gd name="connsiteX31" fmla="*/ 2885897 w 4273372"/>
                    <a:gd name="connsiteY31" fmla="*/ 917676 h 1488565"/>
                    <a:gd name="connsiteX32" fmla="*/ 3501847 w 4273372"/>
                    <a:gd name="connsiteY32" fmla="*/ 666851 h 1488565"/>
                    <a:gd name="connsiteX33" fmla="*/ 3870147 w 4273372"/>
                    <a:gd name="connsiteY33" fmla="*/ 412851 h 1488565"/>
                    <a:gd name="connsiteX34" fmla="*/ 4273372 w 4273372"/>
                    <a:gd name="connsiteY34" fmla="*/ 57251 h 1488565"/>
                    <a:gd name="connsiteX0" fmla="*/ 4273372 w 4273372"/>
                    <a:gd name="connsiteY0" fmla="*/ 57251 h 1488565"/>
                    <a:gd name="connsiteX1" fmla="*/ 4225747 w 4273372"/>
                    <a:gd name="connsiteY1" fmla="*/ 25501 h 1488565"/>
                    <a:gd name="connsiteX2" fmla="*/ 4174947 w 4273372"/>
                    <a:gd name="connsiteY2" fmla="*/ 101 h 1488565"/>
                    <a:gd name="connsiteX3" fmla="*/ 4098747 w 4273372"/>
                    <a:gd name="connsiteY3" fmla="*/ 35026 h 1488565"/>
                    <a:gd name="connsiteX4" fmla="*/ 4016197 w 4273372"/>
                    <a:gd name="connsiteY4" fmla="*/ 127101 h 1488565"/>
                    <a:gd name="connsiteX5" fmla="*/ 3952697 w 4273372"/>
                    <a:gd name="connsiteY5" fmla="*/ 193776 h 1488565"/>
                    <a:gd name="connsiteX6" fmla="*/ 3952697 w 4273372"/>
                    <a:gd name="connsiteY6" fmla="*/ 193776 h 1488565"/>
                    <a:gd name="connsiteX7" fmla="*/ 3851097 w 4273372"/>
                    <a:gd name="connsiteY7" fmla="*/ 269976 h 1488565"/>
                    <a:gd name="connsiteX8" fmla="*/ 3679647 w 4273372"/>
                    <a:gd name="connsiteY8" fmla="*/ 390626 h 1488565"/>
                    <a:gd name="connsiteX9" fmla="*/ 3476447 w 4273372"/>
                    <a:gd name="connsiteY9" fmla="*/ 514451 h 1488565"/>
                    <a:gd name="connsiteX10" fmla="*/ 3301822 w 4273372"/>
                    <a:gd name="connsiteY10" fmla="*/ 593826 h 1488565"/>
                    <a:gd name="connsiteX11" fmla="*/ 3016072 w 4273372"/>
                    <a:gd name="connsiteY11" fmla="*/ 730351 h 1488565"/>
                    <a:gd name="connsiteX12" fmla="*/ 2774772 w 4273372"/>
                    <a:gd name="connsiteY12" fmla="*/ 806551 h 1488565"/>
                    <a:gd name="connsiteX13" fmla="*/ 2511247 w 4273372"/>
                    <a:gd name="connsiteY13" fmla="*/ 885926 h 1488565"/>
                    <a:gd name="connsiteX14" fmla="*/ 2311222 w 4273372"/>
                    <a:gd name="connsiteY14" fmla="*/ 955776 h 1488565"/>
                    <a:gd name="connsiteX15" fmla="*/ 2034997 w 4273372"/>
                    <a:gd name="connsiteY15" fmla="*/ 1022451 h 1488565"/>
                    <a:gd name="connsiteX16" fmla="*/ 1819097 w 4273372"/>
                    <a:gd name="connsiteY16" fmla="*/ 1070076 h 1488565"/>
                    <a:gd name="connsiteX17" fmla="*/ 1546841 w 4273372"/>
                    <a:gd name="connsiteY17" fmla="*/ 1134371 h 1488565"/>
                    <a:gd name="connsiteX18" fmla="*/ 1318240 w 4273372"/>
                    <a:gd name="connsiteY18" fmla="*/ 1206601 h 1488565"/>
                    <a:gd name="connsiteX19" fmla="*/ 1103134 w 4273372"/>
                    <a:gd name="connsiteY19" fmla="*/ 1291533 h 1488565"/>
                    <a:gd name="connsiteX20" fmla="*/ 911840 w 4273372"/>
                    <a:gd name="connsiteY20" fmla="*/ 1337569 h 1488565"/>
                    <a:gd name="connsiteX21" fmla="*/ 641172 w 4273372"/>
                    <a:gd name="connsiteY21" fmla="*/ 1370907 h 1488565"/>
                    <a:gd name="connsiteX22" fmla="*/ 458611 w 4273372"/>
                    <a:gd name="connsiteY22" fmla="*/ 1374877 h 1488565"/>
                    <a:gd name="connsiteX23" fmla="*/ 222867 w 4273372"/>
                    <a:gd name="connsiteY23" fmla="*/ 1374877 h 1488565"/>
                    <a:gd name="connsiteX24" fmla="*/ 20461 w 4273372"/>
                    <a:gd name="connsiteY24" fmla="*/ 1348683 h 1488565"/>
                    <a:gd name="connsiteX25" fmla="*/ 18081 w 4273372"/>
                    <a:gd name="connsiteY25" fmla="*/ 1422502 h 1488565"/>
                    <a:gd name="connsiteX26" fmla="*/ 18080 w 4273372"/>
                    <a:gd name="connsiteY26" fmla="*/ 1477272 h 1488565"/>
                    <a:gd name="connsiteX27" fmla="*/ 244298 w 4273372"/>
                    <a:gd name="connsiteY27" fmla="*/ 1484416 h 1488565"/>
                    <a:gd name="connsiteX28" fmla="*/ 758647 w 4273372"/>
                    <a:gd name="connsiteY28" fmla="*/ 1478857 h 1488565"/>
                    <a:gd name="connsiteX29" fmla="*/ 1476197 w 4273372"/>
                    <a:gd name="connsiteY29" fmla="*/ 1339951 h 1488565"/>
                    <a:gd name="connsiteX30" fmla="*/ 2288997 w 4273372"/>
                    <a:gd name="connsiteY30" fmla="*/ 1127226 h 1488565"/>
                    <a:gd name="connsiteX31" fmla="*/ 2885897 w 4273372"/>
                    <a:gd name="connsiteY31" fmla="*/ 917676 h 1488565"/>
                    <a:gd name="connsiteX32" fmla="*/ 3501847 w 4273372"/>
                    <a:gd name="connsiteY32" fmla="*/ 666851 h 1488565"/>
                    <a:gd name="connsiteX33" fmla="*/ 3870147 w 4273372"/>
                    <a:gd name="connsiteY33" fmla="*/ 412851 h 1488565"/>
                    <a:gd name="connsiteX34" fmla="*/ 4273372 w 4273372"/>
                    <a:gd name="connsiteY34" fmla="*/ 57251 h 1488565"/>
                    <a:gd name="connsiteX0" fmla="*/ 4273372 w 4273372"/>
                    <a:gd name="connsiteY0" fmla="*/ 57251 h 1488565"/>
                    <a:gd name="connsiteX1" fmla="*/ 4225747 w 4273372"/>
                    <a:gd name="connsiteY1" fmla="*/ 25501 h 1488565"/>
                    <a:gd name="connsiteX2" fmla="*/ 4174947 w 4273372"/>
                    <a:gd name="connsiteY2" fmla="*/ 101 h 1488565"/>
                    <a:gd name="connsiteX3" fmla="*/ 4098747 w 4273372"/>
                    <a:gd name="connsiteY3" fmla="*/ 35026 h 1488565"/>
                    <a:gd name="connsiteX4" fmla="*/ 4016197 w 4273372"/>
                    <a:gd name="connsiteY4" fmla="*/ 127101 h 1488565"/>
                    <a:gd name="connsiteX5" fmla="*/ 3952697 w 4273372"/>
                    <a:gd name="connsiteY5" fmla="*/ 193776 h 1488565"/>
                    <a:gd name="connsiteX6" fmla="*/ 3952697 w 4273372"/>
                    <a:gd name="connsiteY6" fmla="*/ 193776 h 1488565"/>
                    <a:gd name="connsiteX7" fmla="*/ 3851097 w 4273372"/>
                    <a:gd name="connsiteY7" fmla="*/ 269976 h 1488565"/>
                    <a:gd name="connsiteX8" fmla="*/ 3679647 w 4273372"/>
                    <a:gd name="connsiteY8" fmla="*/ 390626 h 1488565"/>
                    <a:gd name="connsiteX9" fmla="*/ 3476447 w 4273372"/>
                    <a:gd name="connsiteY9" fmla="*/ 514451 h 1488565"/>
                    <a:gd name="connsiteX10" fmla="*/ 3301822 w 4273372"/>
                    <a:gd name="connsiteY10" fmla="*/ 593826 h 1488565"/>
                    <a:gd name="connsiteX11" fmla="*/ 3016072 w 4273372"/>
                    <a:gd name="connsiteY11" fmla="*/ 730351 h 1488565"/>
                    <a:gd name="connsiteX12" fmla="*/ 2774772 w 4273372"/>
                    <a:gd name="connsiteY12" fmla="*/ 806551 h 1488565"/>
                    <a:gd name="connsiteX13" fmla="*/ 2511247 w 4273372"/>
                    <a:gd name="connsiteY13" fmla="*/ 885926 h 1488565"/>
                    <a:gd name="connsiteX14" fmla="*/ 2311222 w 4273372"/>
                    <a:gd name="connsiteY14" fmla="*/ 955776 h 1488565"/>
                    <a:gd name="connsiteX15" fmla="*/ 2034997 w 4273372"/>
                    <a:gd name="connsiteY15" fmla="*/ 1022451 h 1488565"/>
                    <a:gd name="connsiteX16" fmla="*/ 1819097 w 4273372"/>
                    <a:gd name="connsiteY16" fmla="*/ 1070076 h 1488565"/>
                    <a:gd name="connsiteX17" fmla="*/ 1546841 w 4273372"/>
                    <a:gd name="connsiteY17" fmla="*/ 1134371 h 1488565"/>
                    <a:gd name="connsiteX18" fmla="*/ 1318240 w 4273372"/>
                    <a:gd name="connsiteY18" fmla="*/ 1206601 h 1488565"/>
                    <a:gd name="connsiteX19" fmla="*/ 1103134 w 4273372"/>
                    <a:gd name="connsiteY19" fmla="*/ 1291533 h 1488565"/>
                    <a:gd name="connsiteX20" fmla="*/ 911840 w 4273372"/>
                    <a:gd name="connsiteY20" fmla="*/ 1337569 h 1488565"/>
                    <a:gd name="connsiteX21" fmla="*/ 641172 w 4273372"/>
                    <a:gd name="connsiteY21" fmla="*/ 1370907 h 1488565"/>
                    <a:gd name="connsiteX22" fmla="*/ 458611 w 4273372"/>
                    <a:gd name="connsiteY22" fmla="*/ 1374877 h 1488565"/>
                    <a:gd name="connsiteX23" fmla="*/ 222867 w 4273372"/>
                    <a:gd name="connsiteY23" fmla="*/ 1374877 h 1488565"/>
                    <a:gd name="connsiteX24" fmla="*/ 20461 w 4273372"/>
                    <a:gd name="connsiteY24" fmla="*/ 1348683 h 1488565"/>
                    <a:gd name="connsiteX25" fmla="*/ 18081 w 4273372"/>
                    <a:gd name="connsiteY25" fmla="*/ 1422502 h 1488565"/>
                    <a:gd name="connsiteX26" fmla="*/ 18080 w 4273372"/>
                    <a:gd name="connsiteY26" fmla="*/ 1477272 h 1488565"/>
                    <a:gd name="connsiteX27" fmla="*/ 244298 w 4273372"/>
                    <a:gd name="connsiteY27" fmla="*/ 1484416 h 1488565"/>
                    <a:gd name="connsiteX28" fmla="*/ 758647 w 4273372"/>
                    <a:gd name="connsiteY28" fmla="*/ 1478857 h 1488565"/>
                    <a:gd name="connsiteX29" fmla="*/ 1476197 w 4273372"/>
                    <a:gd name="connsiteY29" fmla="*/ 1339951 h 1488565"/>
                    <a:gd name="connsiteX30" fmla="*/ 2288997 w 4273372"/>
                    <a:gd name="connsiteY30" fmla="*/ 1127226 h 1488565"/>
                    <a:gd name="connsiteX31" fmla="*/ 2885897 w 4273372"/>
                    <a:gd name="connsiteY31" fmla="*/ 917676 h 1488565"/>
                    <a:gd name="connsiteX32" fmla="*/ 3501847 w 4273372"/>
                    <a:gd name="connsiteY32" fmla="*/ 666851 h 1488565"/>
                    <a:gd name="connsiteX33" fmla="*/ 3870147 w 4273372"/>
                    <a:gd name="connsiteY33" fmla="*/ 412851 h 1488565"/>
                    <a:gd name="connsiteX34" fmla="*/ 4273372 w 4273372"/>
                    <a:gd name="connsiteY34" fmla="*/ 57251 h 148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273372" h="1488565">
                      <a:moveTo>
                        <a:pt x="4273372" y="57251"/>
                      </a:moveTo>
                      <a:lnTo>
                        <a:pt x="4225747" y="25501"/>
                      </a:lnTo>
                      <a:cubicBezTo>
                        <a:pt x="4209343" y="15976"/>
                        <a:pt x="4196114" y="-1486"/>
                        <a:pt x="4174947" y="101"/>
                      </a:cubicBezTo>
                      <a:cubicBezTo>
                        <a:pt x="4153780" y="1688"/>
                        <a:pt x="4125205" y="13859"/>
                        <a:pt x="4098747" y="35026"/>
                      </a:cubicBezTo>
                      <a:lnTo>
                        <a:pt x="4016197" y="127101"/>
                      </a:lnTo>
                      <a:lnTo>
                        <a:pt x="3952697" y="193776"/>
                      </a:lnTo>
                      <a:lnTo>
                        <a:pt x="3952697" y="193776"/>
                      </a:lnTo>
                      <a:cubicBezTo>
                        <a:pt x="3935764" y="206476"/>
                        <a:pt x="3896605" y="237168"/>
                        <a:pt x="3851097" y="269976"/>
                      </a:cubicBezTo>
                      <a:cubicBezTo>
                        <a:pt x="3805589" y="302784"/>
                        <a:pt x="3742089" y="349880"/>
                        <a:pt x="3679647" y="390626"/>
                      </a:cubicBezTo>
                      <a:cubicBezTo>
                        <a:pt x="3617205" y="431372"/>
                        <a:pt x="3539418" y="480584"/>
                        <a:pt x="3476447" y="514451"/>
                      </a:cubicBezTo>
                      <a:cubicBezTo>
                        <a:pt x="3413476" y="548318"/>
                        <a:pt x="3378551" y="557843"/>
                        <a:pt x="3301822" y="593826"/>
                      </a:cubicBezTo>
                      <a:cubicBezTo>
                        <a:pt x="3225093" y="629809"/>
                        <a:pt x="3103914" y="694897"/>
                        <a:pt x="3016072" y="730351"/>
                      </a:cubicBezTo>
                      <a:cubicBezTo>
                        <a:pt x="2928230" y="765805"/>
                        <a:pt x="2858909" y="780622"/>
                        <a:pt x="2774772" y="806551"/>
                      </a:cubicBezTo>
                      <a:lnTo>
                        <a:pt x="2511247" y="885926"/>
                      </a:lnTo>
                      <a:cubicBezTo>
                        <a:pt x="2433989" y="910797"/>
                        <a:pt x="2390597" y="933022"/>
                        <a:pt x="2311222" y="955776"/>
                      </a:cubicBezTo>
                      <a:cubicBezTo>
                        <a:pt x="2231847" y="978530"/>
                        <a:pt x="2117018" y="1003401"/>
                        <a:pt x="2034997" y="1022451"/>
                      </a:cubicBezTo>
                      <a:cubicBezTo>
                        <a:pt x="1952976" y="1041501"/>
                        <a:pt x="1900456" y="1051423"/>
                        <a:pt x="1819097" y="1070076"/>
                      </a:cubicBezTo>
                      <a:lnTo>
                        <a:pt x="1546841" y="1134371"/>
                      </a:lnTo>
                      <a:cubicBezTo>
                        <a:pt x="1463365" y="1157125"/>
                        <a:pt x="1392191" y="1180407"/>
                        <a:pt x="1318240" y="1206601"/>
                      </a:cubicBezTo>
                      <a:cubicBezTo>
                        <a:pt x="1244289" y="1232795"/>
                        <a:pt x="1170867" y="1269705"/>
                        <a:pt x="1103134" y="1291533"/>
                      </a:cubicBezTo>
                      <a:cubicBezTo>
                        <a:pt x="1035401" y="1313361"/>
                        <a:pt x="988834" y="1324340"/>
                        <a:pt x="911840" y="1337569"/>
                      </a:cubicBezTo>
                      <a:cubicBezTo>
                        <a:pt x="834846" y="1350798"/>
                        <a:pt x="775580" y="1370642"/>
                        <a:pt x="641172" y="1370907"/>
                      </a:cubicBezTo>
                      <a:lnTo>
                        <a:pt x="458611" y="1374877"/>
                      </a:lnTo>
                      <a:cubicBezTo>
                        <a:pt x="388894" y="1375539"/>
                        <a:pt x="295892" y="1379243"/>
                        <a:pt x="222867" y="1374877"/>
                      </a:cubicBezTo>
                      <a:cubicBezTo>
                        <a:pt x="149842" y="1370511"/>
                        <a:pt x="57370" y="1340746"/>
                        <a:pt x="20461" y="1348683"/>
                      </a:cubicBezTo>
                      <a:cubicBezTo>
                        <a:pt x="-16448" y="1356620"/>
                        <a:pt x="18478" y="1401071"/>
                        <a:pt x="18081" y="1422502"/>
                      </a:cubicBezTo>
                      <a:cubicBezTo>
                        <a:pt x="17684" y="1443933"/>
                        <a:pt x="-22401" y="1466953"/>
                        <a:pt x="18080" y="1477272"/>
                      </a:cubicBezTo>
                      <a:cubicBezTo>
                        <a:pt x="58561" y="1487591"/>
                        <a:pt x="90708" y="1476611"/>
                        <a:pt x="244298" y="1484416"/>
                      </a:cubicBezTo>
                      <a:cubicBezTo>
                        <a:pt x="397888" y="1492221"/>
                        <a:pt x="566031" y="1488250"/>
                        <a:pt x="758647" y="1478857"/>
                      </a:cubicBezTo>
                      <a:lnTo>
                        <a:pt x="1476197" y="1339951"/>
                      </a:lnTo>
                      <a:lnTo>
                        <a:pt x="2288997" y="1127226"/>
                      </a:lnTo>
                      <a:lnTo>
                        <a:pt x="2885897" y="917676"/>
                      </a:lnTo>
                      <a:lnTo>
                        <a:pt x="3501847" y="666851"/>
                      </a:lnTo>
                      <a:lnTo>
                        <a:pt x="3870147" y="412851"/>
                      </a:lnTo>
                      <a:lnTo>
                        <a:pt x="4273372" y="57251"/>
                      </a:lnTo>
                      <a:close/>
                    </a:path>
                  </a:pathLst>
                </a:custGeom>
                <a:solidFill>
                  <a:srgbClr val="59C3C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1291408" y="4846055"/>
                  <a:ext cx="3848255" cy="1557318"/>
                </a:xfrm>
                <a:custGeom>
                  <a:avLst/>
                  <a:gdLst>
                    <a:gd name="connsiteX0" fmla="*/ 3492500 w 3492500"/>
                    <a:gd name="connsiteY0" fmla="*/ 0 h 1485900"/>
                    <a:gd name="connsiteX1" fmla="*/ 3444875 w 3492500"/>
                    <a:gd name="connsiteY1" fmla="*/ 25400 h 1485900"/>
                    <a:gd name="connsiteX2" fmla="*/ 3394075 w 3492500"/>
                    <a:gd name="connsiteY2" fmla="*/ 0 h 1485900"/>
                    <a:gd name="connsiteX3" fmla="*/ 3378200 w 3492500"/>
                    <a:gd name="connsiteY3" fmla="*/ 15875 h 1485900"/>
                    <a:gd name="connsiteX4" fmla="*/ 3340100 w 3492500"/>
                    <a:gd name="connsiteY4" fmla="*/ 41275 h 1485900"/>
                    <a:gd name="connsiteX5" fmla="*/ 3235325 w 3492500"/>
                    <a:gd name="connsiteY5" fmla="*/ 149225 h 1485900"/>
                    <a:gd name="connsiteX6" fmla="*/ 3143250 w 3492500"/>
                    <a:gd name="connsiteY6" fmla="*/ 231775 h 1485900"/>
                    <a:gd name="connsiteX7" fmla="*/ 3019425 w 3492500"/>
                    <a:gd name="connsiteY7" fmla="*/ 330200 h 1485900"/>
                    <a:gd name="connsiteX8" fmla="*/ 2876550 w 3492500"/>
                    <a:gd name="connsiteY8" fmla="*/ 425450 h 1485900"/>
                    <a:gd name="connsiteX9" fmla="*/ 2743200 w 3492500"/>
                    <a:gd name="connsiteY9" fmla="*/ 517525 h 1485900"/>
                    <a:gd name="connsiteX10" fmla="*/ 2533650 w 3492500"/>
                    <a:gd name="connsiteY10" fmla="*/ 635000 h 1485900"/>
                    <a:gd name="connsiteX11" fmla="*/ 2343150 w 3492500"/>
                    <a:gd name="connsiteY11" fmla="*/ 749300 h 1485900"/>
                    <a:gd name="connsiteX12" fmla="*/ 2092325 w 3492500"/>
                    <a:gd name="connsiteY12" fmla="*/ 835025 h 1485900"/>
                    <a:gd name="connsiteX13" fmla="*/ 1803400 w 3492500"/>
                    <a:gd name="connsiteY13" fmla="*/ 939800 h 1485900"/>
                    <a:gd name="connsiteX14" fmla="*/ 1457325 w 3492500"/>
                    <a:gd name="connsiteY14" fmla="*/ 1047750 h 1485900"/>
                    <a:gd name="connsiteX15" fmla="*/ 1143000 w 3492500"/>
                    <a:gd name="connsiteY15" fmla="*/ 1130300 h 1485900"/>
                    <a:gd name="connsiteX16" fmla="*/ 850900 w 3492500"/>
                    <a:gd name="connsiteY16" fmla="*/ 1196975 h 1485900"/>
                    <a:gd name="connsiteX17" fmla="*/ 600075 w 3492500"/>
                    <a:gd name="connsiteY17" fmla="*/ 1270000 h 1485900"/>
                    <a:gd name="connsiteX18" fmla="*/ 342900 w 3492500"/>
                    <a:gd name="connsiteY18" fmla="*/ 1362075 h 1485900"/>
                    <a:gd name="connsiteX19" fmla="*/ 187325 w 3492500"/>
                    <a:gd name="connsiteY19" fmla="*/ 1412875 h 1485900"/>
                    <a:gd name="connsiteX20" fmla="*/ 57150 w 3492500"/>
                    <a:gd name="connsiteY20" fmla="*/ 1457325 h 1485900"/>
                    <a:gd name="connsiteX21" fmla="*/ 0 w 3492500"/>
                    <a:gd name="connsiteY21" fmla="*/ 1485900 h 1485900"/>
                    <a:gd name="connsiteX22" fmla="*/ 422275 w 3492500"/>
                    <a:gd name="connsiteY22" fmla="*/ 1485900 h 1485900"/>
                    <a:gd name="connsiteX23" fmla="*/ 1425575 w 3492500"/>
                    <a:gd name="connsiteY23" fmla="*/ 1216025 h 1485900"/>
                    <a:gd name="connsiteX24" fmla="*/ 2390775 w 3492500"/>
                    <a:gd name="connsiteY24" fmla="*/ 873125 h 1485900"/>
                    <a:gd name="connsiteX25" fmla="*/ 3019425 w 3492500"/>
                    <a:gd name="connsiteY25" fmla="*/ 520700 h 1485900"/>
                    <a:gd name="connsiteX26" fmla="*/ 3397250 w 3492500"/>
                    <a:gd name="connsiteY26" fmla="*/ 196850 h 1485900"/>
                    <a:gd name="connsiteX27" fmla="*/ 3492500 w 3492500"/>
                    <a:gd name="connsiteY27" fmla="*/ 0 h 1485900"/>
                    <a:gd name="connsiteX0" fmla="*/ 3492500 w 3492500"/>
                    <a:gd name="connsiteY0" fmla="*/ 0 h 1485900"/>
                    <a:gd name="connsiteX1" fmla="*/ 3444875 w 3492500"/>
                    <a:gd name="connsiteY1" fmla="*/ 25400 h 1485900"/>
                    <a:gd name="connsiteX2" fmla="*/ 3394075 w 3492500"/>
                    <a:gd name="connsiteY2" fmla="*/ 0 h 1485900"/>
                    <a:gd name="connsiteX3" fmla="*/ 3340100 w 3492500"/>
                    <a:gd name="connsiteY3" fmla="*/ 41275 h 1485900"/>
                    <a:gd name="connsiteX4" fmla="*/ 3235325 w 3492500"/>
                    <a:gd name="connsiteY4" fmla="*/ 149225 h 1485900"/>
                    <a:gd name="connsiteX5" fmla="*/ 3143250 w 3492500"/>
                    <a:gd name="connsiteY5" fmla="*/ 231775 h 1485900"/>
                    <a:gd name="connsiteX6" fmla="*/ 3019425 w 3492500"/>
                    <a:gd name="connsiteY6" fmla="*/ 330200 h 1485900"/>
                    <a:gd name="connsiteX7" fmla="*/ 2876550 w 3492500"/>
                    <a:gd name="connsiteY7" fmla="*/ 425450 h 1485900"/>
                    <a:gd name="connsiteX8" fmla="*/ 2743200 w 3492500"/>
                    <a:gd name="connsiteY8" fmla="*/ 517525 h 1485900"/>
                    <a:gd name="connsiteX9" fmla="*/ 2533650 w 3492500"/>
                    <a:gd name="connsiteY9" fmla="*/ 635000 h 1485900"/>
                    <a:gd name="connsiteX10" fmla="*/ 2343150 w 3492500"/>
                    <a:gd name="connsiteY10" fmla="*/ 749300 h 1485900"/>
                    <a:gd name="connsiteX11" fmla="*/ 2092325 w 3492500"/>
                    <a:gd name="connsiteY11" fmla="*/ 835025 h 1485900"/>
                    <a:gd name="connsiteX12" fmla="*/ 1803400 w 3492500"/>
                    <a:gd name="connsiteY12" fmla="*/ 939800 h 1485900"/>
                    <a:gd name="connsiteX13" fmla="*/ 1457325 w 3492500"/>
                    <a:gd name="connsiteY13" fmla="*/ 1047750 h 1485900"/>
                    <a:gd name="connsiteX14" fmla="*/ 1143000 w 3492500"/>
                    <a:gd name="connsiteY14" fmla="*/ 1130300 h 1485900"/>
                    <a:gd name="connsiteX15" fmla="*/ 850900 w 3492500"/>
                    <a:gd name="connsiteY15" fmla="*/ 1196975 h 1485900"/>
                    <a:gd name="connsiteX16" fmla="*/ 600075 w 3492500"/>
                    <a:gd name="connsiteY16" fmla="*/ 1270000 h 1485900"/>
                    <a:gd name="connsiteX17" fmla="*/ 342900 w 3492500"/>
                    <a:gd name="connsiteY17" fmla="*/ 1362075 h 1485900"/>
                    <a:gd name="connsiteX18" fmla="*/ 187325 w 3492500"/>
                    <a:gd name="connsiteY18" fmla="*/ 1412875 h 1485900"/>
                    <a:gd name="connsiteX19" fmla="*/ 57150 w 3492500"/>
                    <a:gd name="connsiteY19" fmla="*/ 1457325 h 1485900"/>
                    <a:gd name="connsiteX20" fmla="*/ 0 w 3492500"/>
                    <a:gd name="connsiteY20" fmla="*/ 1485900 h 1485900"/>
                    <a:gd name="connsiteX21" fmla="*/ 422275 w 3492500"/>
                    <a:gd name="connsiteY21" fmla="*/ 1485900 h 1485900"/>
                    <a:gd name="connsiteX22" fmla="*/ 1425575 w 3492500"/>
                    <a:gd name="connsiteY22" fmla="*/ 1216025 h 1485900"/>
                    <a:gd name="connsiteX23" fmla="*/ 2390775 w 3492500"/>
                    <a:gd name="connsiteY23" fmla="*/ 873125 h 1485900"/>
                    <a:gd name="connsiteX24" fmla="*/ 3019425 w 3492500"/>
                    <a:gd name="connsiteY24" fmla="*/ 520700 h 1485900"/>
                    <a:gd name="connsiteX25" fmla="*/ 3397250 w 3492500"/>
                    <a:gd name="connsiteY25" fmla="*/ 196850 h 1485900"/>
                    <a:gd name="connsiteX26" fmla="*/ 3492500 w 3492500"/>
                    <a:gd name="connsiteY26" fmla="*/ 0 h 1485900"/>
                    <a:gd name="connsiteX0" fmla="*/ 3492500 w 3492500"/>
                    <a:gd name="connsiteY0" fmla="*/ 176 h 1486076"/>
                    <a:gd name="connsiteX1" fmla="*/ 3444875 w 3492500"/>
                    <a:gd name="connsiteY1" fmla="*/ 25576 h 1486076"/>
                    <a:gd name="connsiteX2" fmla="*/ 3394075 w 3492500"/>
                    <a:gd name="connsiteY2" fmla="*/ 176 h 1486076"/>
                    <a:gd name="connsiteX3" fmla="*/ 3340100 w 3492500"/>
                    <a:gd name="connsiteY3" fmla="*/ 41451 h 1486076"/>
                    <a:gd name="connsiteX4" fmla="*/ 3235325 w 3492500"/>
                    <a:gd name="connsiteY4" fmla="*/ 149401 h 1486076"/>
                    <a:gd name="connsiteX5" fmla="*/ 3143250 w 3492500"/>
                    <a:gd name="connsiteY5" fmla="*/ 231951 h 1486076"/>
                    <a:gd name="connsiteX6" fmla="*/ 3019425 w 3492500"/>
                    <a:gd name="connsiteY6" fmla="*/ 330376 h 1486076"/>
                    <a:gd name="connsiteX7" fmla="*/ 2876550 w 3492500"/>
                    <a:gd name="connsiteY7" fmla="*/ 425626 h 1486076"/>
                    <a:gd name="connsiteX8" fmla="*/ 2743200 w 3492500"/>
                    <a:gd name="connsiteY8" fmla="*/ 517701 h 1486076"/>
                    <a:gd name="connsiteX9" fmla="*/ 2533650 w 3492500"/>
                    <a:gd name="connsiteY9" fmla="*/ 635176 h 1486076"/>
                    <a:gd name="connsiteX10" fmla="*/ 2343150 w 3492500"/>
                    <a:gd name="connsiteY10" fmla="*/ 749476 h 1486076"/>
                    <a:gd name="connsiteX11" fmla="*/ 2092325 w 3492500"/>
                    <a:gd name="connsiteY11" fmla="*/ 835201 h 1486076"/>
                    <a:gd name="connsiteX12" fmla="*/ 1803400 w 3492500"/>
                    <a:gd name="connsiteY12" fmla="*/ 939976 h 1486076"/>
                    <a:gd name="connsiteX13" fmla="*/ 1457325 w 3492500"/>
                    <a:gd name="connsiteY13" fmla="*/ 1047926 h 1486076"/>
                    <a:gd name="connsiteX14" fmla="*/ 1143000 w 3492500"/>
                    <a:gd name="connsiteY14" fmla="*/ 1130476 h 1486076"/>
                    <a:gd name="connsiteX15" fmla="*/ 850900 w 3492500"/>
                    <a:gd name="connsiteY15" fmla="*/ 1197151 h 1486076"/>
                    <a:gd name="connsiteX16" fmla="*/ 600075 w 3492500"/>
                    <a:gd name="connsiteY16" fmla="*/ 1270176 h 1486076"/>
                    <a:gd name="connsiteX17" fmla="*/ 342900 w 3492500"/>
                    <a:gd name="connsiteY17" fmla="*/ 1362251 h 1486076"/>
                    <a:gd name="connsiteX18" fmla="*/ 187325 w 3492500"/>
                    <a:gd name="connsiteY18" fmla="*/ 1413051 h 1486076"/>
                    <a:gd name="connsiteX19" fmla="*/ 57150 w 3492500"/>
                    <a:gd name="connsiteY19" fmla="*/ 1457501 h 1486076"/>
                    <a:gd name="connsiteX20" fmla="*/ 0 w 3492500"/>
                    <a:gd name="connsiteY20" fmla="*/ 1486076 h 1486076"/>
                    <a:gd name="connsiteX21" fmla="*/ 422275 w 3492500"/>
                    <a:gd name="connsiteY21" fmla="*/ 1486076 h 1486076"/>
                    <a:gd name="connsiteX22" fmla="*/ 1425575 w 3492500"/>
                    <a:gd name="connsiteY22" fmla="*/ 1216201 h 1486076"/>
                    <a:gd name="connsiteX23" fmla="*/ 2390775 w 3492500"/>
                    <a:gd name="connsiteY23" fmla="*/ 873301 h 1486076"/>
                    <a:gd name="connsiteX24" fmla="*/ 3019425 w 3492500"/>
                    <a:gd name="connsiteY24" fmla="*/ 520876 h 1486076"/>
                    <a:gd name="connsiteX25" fmla="*/ 3397250 w 3492500"/>
                    <a:gd name="connsiteY25" fmla="*/ 197026 h 1486076"/>
                    <a:gd name="connsiteX26" fmla="*/ 3492500 w 3492500"/>
                    <a:gd name="connsiteY26" fmla="*/ 176 h 1486076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43150 w 3493549"/>
                    <a:gd name="connsiteY10" fmla="*/ 757645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492500 w 3493549"/>
                    <a:gd name="connsiteY0" fmla="*/ 8345 h 1494245"/>
                    <a:gd name="connsiteX1" fmla="*/ 3444875 w 3493549"/>
                    <a:gd name="connsiteY1" fmla="*/ 33745 h 1494245"/>
                    <a:gd name="connsiteX2" fmla="*/ 3394075 w 3493549"/>
                    <a:gd name="connsiteY2" fmla="*/ 8345 h 1494245"/>
                    <a:gd name="connsiteX3" fmla="*/ 3340100 w 3493549"/>
                    <a:gd name="connsiteY3" fmla="*/ 49620 h 1494245"/>
                    <a:gd name="connsiteX4" fmla="*/ 3235325 w 3493549"/>
                    <a:gd name="connsiteY4" fmla="*/ 157570 h 1494245"/>
                    <a:gd name="connsiteX5" fmla="*/ 3143250 w 3493549"/>
                    <a:gd name="connsiteY5" fmla="*/ 240120 h 1494245"/>
                    <a:gd name="connsiteX6" fmla="*/ 3019425 w 3493549"/>
                    <a:gd name="connsiteY6" fmla="*/ 338545 h 1494245"/>
                    <a:gd name="connsiteX7" fmla="*/ 2876550 w 3493549"/>
                    <a:gd name="connsiteY7" fmla="*/ 433795 h 1494245"/>
                    <a:gd name="connsiteX8" fmla="*/ 2743200 w 3493549"/>
                    <a:gd name="connsiteY8" fmla="*/ 525870 h 1494245"/>
                    <a:gd name="connsiteX9" fmla="*/ 2533650 w 3493549"/>
                    <a:gd name="connsiteY9" fmla="*/ 643345 h 1494245"/>
                    <a:gd name="connsiteX10" fmla="*/ 2330450 w 3493549"/>
                    <a:gd name="connsiteY10" fmla="*/ 754470 h 1494245"/>
                    <a:gd name="connsiteX11" fmla="*/ 2092325 w 3493549"/>
                    <a:gd name="connsiteY11" fmla="*/ 843370 h 1494245"/>
                    <a:gd name="connsiteX12" fmla="*/ 1803400 w 3493549"/>
                    <a:gd name="connsiteY12" fmla="*/ 948145 h 1494245"/>
                    <a:gd name="connsiteX13" fmla="*/ 1457325 w 3493549"/>
                    <a:gd name="connsiteY13" fmla="*/ 1056095 h 1494245"/>
                    <a:gd name="connsiteX14" fmla="*/ 1143000 w 3493549"/>
                    <a:gd name="connsiteY14" fmla="*/ 1138645 h 1494245"/>
                    <a:gd name="connsiteX15" fmla="*/ 850900 w 3493549"/>
                    <a:gd name="connsiteY15" fmla="*/ 1205320 h 1494245"/>
                    <a:gd name="connsiteX16" fmla="*/ 600075 w 3493549"/>
                    <a:gd name="connsiteY16" fmla="*/ 1278345 h 1494245"/>
                    <a:gd name="connsiteX17" fmla="*/ 342900 w 3493549"/>
                    <a:gd name="connsiteY17" fmla="*/ 1370420 h 1494245"/>
                    <a:gd name="connsiteX18" fmla="*/ 187325 w 3493549"/>
                    <a:gd name="connsiteY18" fmla="*/ 1421220 h 1494245"/>
                    <a:gd name="connsiteX19" fmla="*/ 57150 w 3493549"/>
                    <a:gd name="connsiteY19" fmla="*/ 1465670 h 1494245"/>
                    <a:gd name="connsiteX20" fmla="*/ 0 w 3493549"/>
                    <a:gd name="connsiteY20" fmla="*/ 1494245 h 1494245"/>
                    <a:gd name="connsiteX21" fmla="*/ 422275 w 3493549"/>
                    <a:gd name="connsiteY21" fmla="*/ 1494245 h 1494245"/>
                    <a:gd name="connsiteX22" fmla="*/ 1425575 w 3493549"/>
                    <a:gd name="connsiteY22" fmla="*/ 1224370 h 1494245"/>
                    <a:gd name="connsiteX23" fmla="*/ 2390775 w 3493549"/>
                    <a:gd name="connsiteY23" fmla="*/ 881470 h 1494245"/>
                    <a:gd name="connsiteX24" fmla="*/ 3019425 w 3493549"/>
                    <a:gd name="connsiteY24" fmla="*/ 529045 h 1494245"/>
                    <a:gd name="connsiteX25" fmla="*/ 3397250 w 3493549"/>
                    <a:gd name="connsiteY25" fmla="*/ 205195 h 1494245"/>
                    <a:gd name="connsiteX26" fmla="*/ 3492500 w 3493549"/>
                    <a:gd name="connsiteY26" fmla="*/ 8345 h 1494245"/>
                    <a:gd name="connsiteX0" fmla="*/ 3511550 w 3512327"/>
                    <a:gd name="connsiteY0" fmla="*/ 8345 h 1494245"/>
                    <a:gd name="connsiteX1" fmla="*/ 3444875 w 3512327"/>
                    <a:gd name="connsiteY1" fmla="*/ 33745 h 1494245"/>
                    <a:gd name="connsiteX2" fmla="*/ 3394075 w 3512327"/>
                    <a:gd name="connsiteY2" fmla="*/ 8345 h 1494245"/>
                    <a:gd name="connsiteX3" fmla="*/ 3340100 w 3512327"/>
                    <a:gd name="connsiteY3" fmla="*/ 49620 h 1494245"/>
                    <a:gd name="connsiteX4" fmla="*/ 3235325 w 3512327"/>
                    <a:gd name="connsiteY4" fmla="*/ 157570 h 1494245"/>
                    <a:gd name="connsiteX5" fmla="*/ 3143250 w 3512327"/>
                    <a:gd name="connsiteY5" fmla="*/ 240120 h 1494245"/>
                    <a:gd name="connsiteX6" fmla="*/ 3019425 w 3512327"/>
                    <a:gd name="connsiteY6" fmla="*/ 338545 h 1494245"/>
                    <a:gd name="connsiteX7" fmla="*/ 2876550 w 3512327"/>
                    <a:gd name="connsiteY7" fmla="*/ 433795 h 1494245"/>
                    <a:gd name="connsiteX8" fmla="*/ 2743200 w 3512327"/>
                    <a:gd name="connsiteY8" fmla="*/ 525870 h 1494245"/>
                    <a:gd name="connsiteX9" fmla="*/ 2533650 w 3512327"/>
                    <a:gd name="connsiteY9" fmla="*/ 643345 h 1494245"/>
                    <a:gd name="connsiteX10" fmla="*/ 2330450 w 3512327"/>
                    <a:gd name="connsiteY10" fmla="*/ 754470 h 1494245"/>
                    <a:gd name="connsiteX11" fmla="*/ 2092325 w 3512327"/>
                    <a:gd name="connsiteY11" fmla="*/ 843370 h 1494245"/>
                    <a:gd name="connsiteX12" fmla="*/ 1803400 w 3512327"/>
                    <a:gd name="connsiteY12" fmla="*/ 948145 h 1494245"/>
                    <a:gd name="connsiteX13" fmla="*/ 1457325 w 3512327"/>
                    <a:gd name="connsiteY13" fmla="*/ 1056095 h 1494245"/>
                    <a:gd name="connsiteX14" fmla="*/ 1143000 w 3512327"/>
                    <a:gd name="connsiteY14" fmla="*/ 1138645 h 1494245"/>
                    <a:gd name="connsiteX15" fmla="*/ 850900 w 3512327"/>
                    <a:gd name="connsiteY15" fmla="*/ 1205320 h 1494245"/>
                    <a:gd name="connsiteX16" fmla="*/ 600075 w 3512327"/>
                    <a:gd name="connsiteY16" fmla="*/ 1278345 h 1494245"/>
                    <a:gd name="connsiteX17" fmla="*/ 342900 w 3512327"/>
                    <a:gd name="connsiteY17" fmla="*/ 1370420 h 1494245"/>
                    <a:gd name="connsiteX18" fmla="*/ 187325 w 3512327"/>
                    <a:gd name="connsiteY18" fmla="*/ 1421220 h 1494245"/>
                    <a:gd name="connsiteX19" fmla="*/ 57150 w 3512327"/>
                    <a:gd name="connsiteY19" fmla="*/ 1465670 h 1494245"/>
                    <a:gd name="connsiteX20" fmla="*/ 0 w 3512327"/>
                    <a:gd name="connsiteY20" fmla="*/ 1494245 h 1494245"/>
                    <a:gd name="connsiteX21" fmla="*/ 422275 w 3512327"/>
                    <a:gd name="connsiteY21" fmla="*/ 1494245 h 1494245"/>
                    <a:gd name="connsiteX22" fmla="*/ 1425575 w 3512327"/>
                    <a:gd name="connsiteY22" fmla="*/ 1224370 h 1494245"/>
                    <a:gd name="connsiteX23" fmla="*/ 2390775 w 3512327"/>
                    <a:gd name="connsiteY23" fmla="*/ 881470 h 1494245"/>
                    <a:gd name="connsiteX24" fmla="*/ 3019425 w 3512327"/>
                    <a:gd name="connsiteY24" fmla="*/ 529045 h 1494245"/>
                    <a:gd name="connsiteX25" fmla="*/ 3397250 w 3512327"/>
                    <a:gd name="connsiteY25" fmla="*/ 205195 h 1494245"/>
                    <a:gd name="connsiteX26" fmla="*/ 3511550 w 3512327"/>
                    <a:gd name="connsiteY26" fmla="*/ 8345 h 1494245"/>
                    <a:gd name="connsiteX0" fmla="*/ 3536950 w 3537526"/>
                    <a:gd name="connsiteY0" fmla="*/ 8345 h 1494245"/>
                    <a:gd name="connsiteX1" fmla="*/ 3444875 w 3537526"/>
                    <a:gd name="connsiteY1" fmla="*/ 33745 h 1494245"/>
                    <a:gd name="connsiteX2" fmla="*/ 3394075 w 3537526"/>
                    <a:gd name="connsiteY2" fmla="*/ 8345 h 1494245"/>
                    <a:gd name="connsiteX3" fmla="*/ 3340100 w 3537526"/>
                    <a:gd name="connsiteY3" fmla="*/ 49620 h 1494245"/>
                    <a:gd name="connsiteX4" fmla="*/ 3235325 w 3537526"/>
                    <a:gd name="connsiteY4" fmla="*/ 157570 h 1494245"/>
                    <a:gd name="connsiteX5" fmla="*/ 3143250 w 3537526"/>
                    <a:gd name="connsiteY5" fmla="*/ 240120 h 1494245"/>
                    <a:gd name="connsiteX6" fmla="*/ 3019425 w 3537526"/>
                    <a:gd name="connsiteY6" fmla="*/ 338545 h 1494245"/>
                    <a:gd name="connsiteX7" fmla="*/ 2876550 w 3537526"/>
                    <a:gd name="connsiteY7" fmla="*/ 433795 h 1494245"/>
                    <a:gd name="connsiteX8" fmla="*/ 2743200 w 3537526"/>
                    <a:gd name="connsiteY8" fmla="*/ 525870 h 1494245"/>
                    <a:gd name="connsiteX9" fmla="*/ 2533650 w 3537526"/>
                    <a:gd name="connsiteY9" fmla="*/ 643345 h 1494245"/>
                    <a:gd name="connsiteX10" fmla="*/ 2330450 w 3537526"/>
                    <a:gd name="connsiteY10" fmla="*/ 754470 h 1494245"/>
                    <a:gd name="connsiteX11" fmla="*/ 2092325 w 3537526"/>
                    <a:gd name="connsiteY11" fmla="*/ 843370 h 1494245"/>
                    <a:gd name="connsiteX12" fmla="*/ 1803400 w 3537526"/>
                    <a:gd name="connsiteY12" fmla="*/ 948145 h 1494245"/>
                    <a:gd name="connsiteX13" fmla="*/ 1457325 w 3537526"/>
                    <a:gd name="connsiteY13" fmla="*/ 1056095 h 1494245"/>
                    <a:gd name="connsiteX14" fmla="*/ 1143000 w 3537526"/>
                    <a:gd name="connsiteY14" fmla="*/ 1138645 h 1494245"/>
                    <a:gd name="connsiteX15" fmla="*/ 850900 w 3537526"/>
                    <a:gd name="connsiteY15" fmla="*/ 1205320 h 1494245"/>
                    <a:gd name="connsiteX16" fmla="*/ 600075 w 3537526"/>
                    <a:gd name="connsiteY16" fmla="*/ 1278345 h 1494245"/>
                    <a:gd name="connsiteX17" fmla="*/ 342900 w 3537526"/>
                    <a:gd name="connsiteY17" fmla="*/ 1370420 h 1494245"/>
                    <a:gd name="connsiteX18" fmla="*/ 187325 w 3537526"/>
                    <a:gd name="connsiteY18" fmla="*/ 1421220 h 1494245"/>
                    <a:gd name="connsiteX19" fmla="*/ 57150 w 3537526"/>
                    <a:gd name="connsiteY19" fmla="*/ 1465670 h 1494245"/>
                    <a:gd name="connsiteX20" fmla="*/ 0 w 3537526"/>
                    <a:gd name="connsiteY20" fmla="*/ 1494245 h 1494245"/>
                    <a:gd name="connsiteX21" fmla="*/ 422275 w 3537526"/>
                    <a:gd name="connsiteY21" fmla="*/ 1494245 h 1494245"/>
                    <a:gd name="connsiteX22" fmla="*/ 1425575 w 3537526"/>
                    <a:gd name="connsiteY22" fmla="*/ 1224370 h 1494245"/>
                    <a:gd name="connsiteX23" fmla="*/ 2390775 w 3537526"/>
                    <a:gd name="connsiteY23" fmla="*/ 881470 h 1494245"/>
                    <a:gd name="connsiteX24" fmla="*/ 3019425 w 3537526"/>
                    <a:gd name="connsiteY24" fmla="*/ 529045 h 1494245"/>
                    <a:gd name="connsiteX25" fmla="*/ 3397250 w 3537526"/>
                    <a:gd name="connsiteY25" fmla="*/ 205195 h 1494245"/>
                    <a:gd name="connsiteX26" fmla="*/ 3536950 w 3537526"/>
                    <a:gd name="connsiteY26" fmla="*/ 8345 h 1494245"/>
                    <a:gd name="connsiteX0" fmla="*/ 3699707 w 3700283"/>
                    <a:gd name="connsiteY0" fmla="*/ 8345 h 1497466"/>
                    <a:gd name="connsiteX1" fmla="*/ 3607632 w 3700283"/>
                    <a:gd name="connsiteY1" fmla="*/ 33745 h 1497466"/>
                    <a:gd name="connsiteX2" fmla="*/ 3556832 w 3700283"/>
                    <a:gd name="connsiteY2" fmla="*/ 8345 h 1497466"/>
                    <a:gd name="connsiteX3" fmla="*/ 3502857 w 3700283"/>
                    <a:gd name="connsiteY3" fmla="*/ 49620 h 1497466"/>
                    <a:gd name="connsiteX4" fmla="*/ 3398082 w 3700283"/>
                    <a:gd name="connsiteY4" fmla="*/ 157570 h 1497466"/>
                    <a:gd name="connsiteX5" fmla="*/ 3306007 w 3700283"/>
                    <a:gd name="connsiteY5" fmla="*/ 240120 h 1497466"/>
                    <a:gd name="connsiteX6" fmla="*/ 3182182 w 3700283"/>
                    <a:gd name="connsiteY6" fmla="*/ 338545 h 1497466"/>
                    <a:gd name="connsiteX7" fmla="*/ 3039307 w 3700283"/>
                    <a:gd name="connsiteY7" fmla="*/ 433795 h 1497466"/>
                    <a:gd name="connsiteX8" fmla="*/ 2905957 w 3700283"/>
                    <a:gd name="connsiteY8" fmla="*/ 525870 h 1497466"/>
                    <a:gd name="connsiteX9" fmla="*/ 2696407 w 3700283"/>
                    <a:gd name="connsiteY9" fmla="*/ 643345 h 1497466"/>
                    <a:gd name="connsiteX10" fmla="*/ 2493207 w 3700283"/>
                    <a:gd name="connsiteY10" fmla="*/ 754470 h 1497466"/>
                    <a:gd name="connsiteX11" fmla="*/ 2255082 w 3700283"/>
                    <a:gd name="connsiteY11" fmla="*/ 843370 h 1497466"/>
                    <a:gd name="connsiteX12" fmla="*/ 1966157 w 3700283"/>
                    <a:gd name="connsiteY12" fmla="*/ 948145 h 1497466"/>
                    <a:gd name="connsiteX13" fmla="*/ 1620082 w 3700283"/>
                    <a:gd name="connsiteY13" fmla="*/ 1056095 h 1497466"/>
                    <a:gd name="connsiteX14" fmla="*/ 1305757 w 3700283"/>
                    <a:gd name="connsiteY14" fmla="*/ 1138645 h 1497466"/>
                    <a:gd name="connsiteX15" fmla="*/ 1013657 w 3700283"/>
                    <a:gd name="connsiteY15" fmla="*/ 1205320 h 1497466"/>
                    <a:gd name="connsiteX16" fmla="*/ 762832 w 3700283"/>
                    <a:gd name="connsiteY16" fmla="*/ 1278345 h 1497466"/>
                    <a:gd name="connsiteX17" fmla="*/ 505657 w 3700283"/>
                    <a:gd name="connsiteY17" fmla="*/ 1370420 h 1497466"/>
                    <a:gd name="connsiteX18" fmla="*/ 350082 w 3700283"/>
                    <a:gd name="connsiteY18" fmla="*/ 1421220 h 1497466"/>
                    <a:gd name="connsiteX19" fmla="*/ 219907 w 3700283"/>
                    <a:gd name="connsiteY19" fmla="*/ 1465670 h 1497466"/>
                    <a:gd name="connsiteX20" fmla="*/ 162757 w 3700283"/>
                    <a:gd name="connsiteY20" fmla="*/ 1494245 h 1497466"/>
                    <a:gd name="connsiteX21" fmla="*/ 37 w 3700283"/>
                    <a:gd name="connsiteY21" fmla="*/ 1497421 h 1497466"/>
                    <a:gd name="connsiteX22" fmla="*/ 585032 w 3700283"/>
                    <a:gd name="connsiteY22" fmla="*/ 1494245 h 1497466"/>
                    <a:gd name="connsiteX23" fmla="*/ 1588332 w 3700283"/>
                    <a:gd name="connsiteY23" fmla="*/ 1224370 h 1497466"/>
                    <a:gd name="connsiteX24" fmla="*/ 2553532 w 3700283"/>
                    <a:gd name="connsiteY24" fmla="*/ 881470 h 1497466"/>
                    <a:gd name="connsiteX25" fmla="*/ 3182182 w 3700283"/>
                    <a:gd name="connsiteY25" fmla="*/ 529045 h 1497466"/>
                    <a:gd name="connsiteX26" fmla="*/ 3560007 w 3700283"/>
                    <a:gd name="connsiteY26" fmla="*/ 205195 h 1497466"/>
                    <a:gd name="connsiteX27" fmla="*/ 3699707 w 3700283"/>
                    <a:gd name="connsiteY27" fmla="*/ 8345 h 1497466"/>
                    <a:gd name="connsiteX0" fmla="*/ 3699707 w 3700283"/>
                    <a:gd name="connsiteY0" fmla="*/ 8345 h 1497466"/>
                    <a:gd name="connsiteX1" fmla="*/ 3607632 w 3700283"/>
                    <a:gd name="connsiteY1" fmla="*/ 33745 h 1497466"/>
                    <a:gd name="connsiteX2" fmla="*/ 3556832 w 3700283"/>
                    <a:gd name="connsiteY2" fmla="*/ 8345 h 1497466"/>
                    <a:gd name="connsiteX3" fmla="*/ 3502857 w 3700283"/>
                    <a:gd name="connsiteY3" fmla="*/ 49620 h 1497466"/>
                    <a:gd name="connsiteX4" fmla="*/ 3398082 w 3700283"/>
                    <a:gd name="connsiteY4" fmla="*/ 157570 h 1497466"/>
                    <a:gd name="connsiteX5" fmla="*/ 3306007 w 3700283"/>
                    <a:gd name="connsiteY5" fmla="*/ 240120 h 1497466"/>
                    <a:gd name="connsiteX6" fmla="*/ 3182182 w 3700283"/>
                    <a:gd name="connsiteY6" fmla="*/ 338545 h 1497466"/>
                    <a:gd name="connsiteX7" fmla="*/ 3039307 w 3700283"/>
                    <a:gd name="connsiteY7" fmla="*/ 433795 h 1497466"/>
                    <a:gd name="connsiteX8" fmla="*/ 2905957 w 3700283"/>
                    <a:gd name="connsiteY8" fmla="*/ 525870 h 1497466"/>
                    <a:gd name="connsiteX9" fmla="*/ 2696407 w 3700283"/>
                    <a:gd name="connsiteY9" fmla="*/ 643345 h 1497466"/>
                    <a:gd name="connsiteX10" fmla="*/ 2493207 w 3700283"/>
                    <a:gd name="connsiteY10" fmla="*/ 754470 h 1497466"/>
                    <a:gd name="connsiteX11" fmla="*/ 2255082 w 3700283"/>
                    <a:gd name="connsiteY11" fmla="*/ 843370 h 1497466"/>
                    <a:gd name="connsiteX12" fmla="*/ 1966157 w 3700283"/>
                    <a:gd name="connsiteY12" fmla="*/ 948145 h 1497466"/>
                    <a:gd name="connsiteX13" fmla="*/ 1620082 w 3700283"/>
                    <a:gd name="connsiteY13" fmla="*/ 1056095 h 1497466"/>
                    <a:gd name="connsiteX14" fmla="*/ 1305757 w 3700283"/>
                    <a:gd name="connsiteY14" fmla="*/ 1138645 h 1497466"/>
                    <a:gd name="connsiteX15" fmla="*/ 1013657 w 3700283"/>
                    <a:gd name="connsiteY15" fmla="*/ 1205320 h 1497466"/>
                    <a:gd name="connsiteX16" fmla="*/ 762832 w 3700283"/>
                    <a:gd name="connsiteY16" fmla="*/ 1278345 h 1497466"/>
                    <a:gd name="connsiteX17" fmla="*/ 505657 w 3700283"/>
                    <a:gd name="connsiteY17" fmla="*/ 1370420 h 1497466"/>
                    <a:gd name="connsiteX18" fmla="*/ 350082 w 3700283"/>
                    <a:gd name="connsiteY18" fmla="*/ 1421220 h 1497466"/>
                    <a:gd name="connsiteX19" fmla="*/ 81794 w 3700283"/>
                    <a:gd name="connsiteY19" fmla="*/ 1434714 h 1497466"/>
                    <a:gd name="connsiteX20" fmla="*/ 162757 w 3700283"/>
                    <a:gd name="connsiteY20" fmla="*/ 1494245 h 1497466"/>
                    <a:gd name="connsiteX21" fmla="*/ 37 w 3700283"/>
                    <a:gd name="connsiteY21" fmla="*/ 1497421 h 1497466"/>
                    <a:gd name="connsiteX22" fmla="*/ 585032 w 3700283"/>
                    <a:gd name="connsiteY22" fmla="*/ 1494245 h 1497466"/>
                    <a:gd name="connsiteX23" fmla="*/ 1588332 w 3700283"/>
                    <a:gd name="connsiteY23" fmla="*/ 1224370 h 1497466"/>
                    <a:gd name="connsiteX24" fmla="*/ 2553532 w 3700283"/>
                    <a:gd name="connsiteY24" fmla="*/ 881470 h 1497466"/>
                    <a:gd name="connsiteX25" fmla="*/ 3182182 w 3700283"/>
                    <a:gd name="connsiteY25" fmla="*/ 529045 h 1497466"/>
                    <a:gd name="connsiteX26" fmla="*/ 3560007 w 3700283"/>
                    <a:gd name="connsiteY26" fmla="*/ 205195 h 1497466"/>
                    <a:gd name="connsiteX27" fmla="*/ 3699707 w 3700283"/>
                    <a:gd name="connsiteY27" fmla="*/ 8345 h 1497466"/>
                    <a:gd name="connsiteX0" fmla="*/ 3699670 w 3700246"/>
                    <a:gd name="connsiteY0" fmla="*/ 8345 h 1497421"/>
                    <a:gd name="connsiteX1" fmla="*/ 3607595 w 3700246"/>
                    <a:gd name="connsiteY1" fmla="*/ 33745 h 1497421"/>
                    <a:gd name="connsiteX2" fmla="*/ 3556795 w 3700246"/>
                    <a:gd name="connsiteY2" fmla="*/ 8345 h 1497421"/>
                    <a:gd name="connsiteX3" fmla="*/ 3502820 w 3700246"/>
                    <a:gd name="connsiteY3" fmla="*/ 49620 h 1497421"/>
                    <a:gd name="connsiteX4" fmla="*/ 3398045 w 3700246"/>
                    <a:gd name="connsiteY4" fmla="*/ 157570 h 1497421"/>
                    <a:gd name="connsiteX5" fmla="*/ 3305970 w 3700246"/>
                    <a:gd name="connsiteY5" fmla="*/ 240120 h 1497421"/>
                    <a:gd name="connsiteX6" fmla="*/ 3182145 w 3700246"/>
                    <a:gd name="connsiteY6" fmla="*/ 338545 h 1497421"/>
                    <a:gd name="connsiteX7" fmla="*/ 3039270 w 3700246"/>
                    <a:gd name="connsiteY7" fmla="*/ 433795 h 1497421"/>
                    <a:gd name="connsiteX8" fmla="*/ 2905920 w 3700246"/>
                    <a:gd name="connsiteY8" fmla="*/ 525870 h 1497421"/>
                    <a:gd name="connsiteX9" fmla="*/ 2696370 w 3700246"/>
                    <a:gd name="connsiteY9" fmla="*/ 643345 h 1497421"/>
                    <a:gd name="connsiteX10" fmla="*/ 2493170 w 3700246"/>
                    <a:gd name="connsiteY10" fmla="*/ 754470 h 1497421"/>
                    <a:gd name="connsiteX11" fmla="*/ 2255045 w 3700246"/>
                    <a:gd name="connsiteY11" fmla="*/ 843370 h 1497421"/>
                    <a:gd name="connsiteX12" fmla="*/ 1966120 w 3700246"/>
                    <a:gd name="connsiteY12" fmla="*/ 948145 h 1497421"/>
                    <a:gd name="connsiteX13" fmla="*/ 1620045 w 3700246"/>
                    <a:gd name="connsiteY13" fmla="*/ 1056095 h 1497421"/>
                    <a:gd name="connsiteX14" fmla="*/ 1305720 w 3700246"/>
                    <a:gd name="connsiteY14" fmla="*/ 1138645 h 1497421"/>
                    <a:gd name="connsiteX15" fmla="*/ 1013620 w 3700246"/>
                    <a:gd name="connsiteY15" fmla="*/ 1205320 h 1497421"/>
                    <a:gd name="connsiteX16" fmla="*/ 762795 w 3700246"/>
                    <a:gd name="connsiteY16" fmla="*/ 1278345 h 1497421"/>
                    <a:gd name="connsiteX17" fmla="*/ 505620 w 3700246"/>
                    <a:gd name="connsiteY17" fmla="*/ 1370420 h 1497421"/>
                    <a:gd name="connsiteX18" fmla="*/ 350045 w 3700246"/>
                    <a:gd name="connsiteY18" fmla="*/ 1421220 h 1497421"/>
                    <a:gd name="connsiteX19" fmla="*/ 81757 w 3700246"/>
                    <a:gd name="connsiteY19" fmla="*/ 1434714 h 1497421"/>
                    <a:gd name="connsiteX20" fmla="*/ 0 w 3700246"/>
                    <a:gd name="connsiteY20" fmla="*/ 1497421 h 1497421"/>
                    <a:gd name="connsiteX21" fmla="*/ 584995 w 3700246"/>
                    <a:gd name="connsiteY21" fmla="*/ 1494245 h 1497421"/>
                    <a:gd name="connsiteX22" fmla="*/ 1588295 w 3700246"/>
                    <a:gd name="connsiteY22" fmla="*/ 1224370 h 1497421"/>
                    <a:gd name="connsiteX23" fmla="*/ 2553495 w 3700246"/>
                    <a:gd name="connsiteY23" fmla="*/ 881470 h 1497421"/>
                    <a:gd name="connsiteX24" fmla="*/ 3182145 w 3700246"/>
                    <a:gd name="connsiteY24" fmla="*/ 529045 h 1497421"/>
                    <a:gd name="connsiteX25" fmla="*/ 3559970 w 3700246"/>
                    <a:gd name="connsiteY25" fmla="*/ 205195 h 1497421"/>
                    <a:gd name="connsiteX26" fmla="*/ 3699670 w 3700246"/>
                    <a:gd name="connsiteY26" fmla="*/ 8345 h 1497421"/>
                    <a:gd name="connsiteX0" fmla="*/ 3699670 w 3700246"/>
                    <a:gd name="connsiteY0" fmla="*/ 8345 h 1497421"/>
                    <a:gd name="connsiteX1" fmla="*/ 3607595 w 3700246"/>
                    <a:gd name="connsiteY1" fmla="*/ 33745 h 1497421"/>
                    <a:gd name="connsiteX2" fmla="*/ 3556795 w 3700246"/>
                    <a:gd name="connsiteY2" fmla="*/ 8345 h 1497421"/>
                    <a:gd name="connsiteX3" fmla="*/ 3502820 w 3700246"/>
                    <a:gd name="connsiteY3" fmla="*/ 49620 h 1497421"/>
                    <a:gd name="connsiteX4" fmla="*/ 3398045 w 3700246"/>
                    <a:gd name="connsiteY4" fmla="*/ 157570 h 1497421"/>
                    <a:gd name="connsiteX5" fmla="*/ 3305970 w 3700246"/>
                    <a:gd name="connsiteY5" fmla="*/ 240120 h 1497421"/>
                    <a:gd name="connsiteX6" fmla="*/ 3182145 w 3700246"/>
                    <a:gd name="connsiteY6" fmla="*/ 338545 h 1497421"/>
                    <a:gd name="connsiteX7" fmla="*/ 3039270 w 3700246"/>
                    <a:gd name="connsiteY7" fmla="*/ 433795 h 1497421"/>
                    <a:gd name="connsiteX8" fmla="*/ 2905920 w 3700246"/>
                    <a:gd name="connsiteY8" fmla="*/ 525870 h 1497421"/>
                    <a:gd name="connsiteX9" fmla="*/ 2696370 w 3700246"/>
                    <a:gd name="connsiteY9" fmla="*/ 643345 h 1497421"/>
                    <a:gd name="connsiteX10" fmla="*/ 2493170 w 3700246"/>
                    <a:gd name="connsiteY10" fmla="*/ 754470 h 1497421"/>
                    <a:gd name="connsiteX11" fmla="*/ 2255045 w 3700246"/>
                    <a:gd name="connsiteY11" fmla="*/ 843370 h 1497421"/>
                    <a:gd name="connsiteX12" fmla="*/ 1966120 w 3700246"/>
                    <a:gd name="connsiteY12" fmla="*/ 948145 h 1497421"/>
                    <a:gd name="connsiteX13" fmla="*/ 1620045 w 3700246"/>
                    <a:gd name="connsiteY13" fmla="*/ 1056095 h 1497421"/>
                    <a:gd name="connsiteX14" fmla="*/ 1305720 w 3700246"/>
                    <a:gd name="connsiteY14" fmla="*/ 1138645 h 1497421"/>
                    <a:gd name="connsiteX15" fmla="*/ 1013620 w 3700246"/>
                    <a:gd name="connsiteY15" fmla="*/ 1205320 h 1497421"/>
                    <a:gd name="connsiteX16" fmla="*/ 762795 w 3700246"/>
                    <a:gd name="connsiteY16" fmla="*/ 1278345 h 1497421"/>
                    <a:gd name="connsiteX17" fmla="*/ 505620 w 3700246"/>
                    <a:gd name="connsiteY17" fmla="*/ 1370420 h 1497421"/>
                    <a:gd name="connsiteX18" fmla="*/ 350045 w 3700246"/>
                    <a:gd name="connsiteY18" fmla="*/ 1421220 h 1497421"/>
                    <a:gd name="connsiteX19" fmla="*/ 103189 w 3700246"/>
                    <a:gd name="connsiteY19" fmla="*/ 1468051 h 1497421"/>
                    <a:gd name="connsiteX20" fmla="*/ 0 w 3700246"/>
                    <a:gd name="connsiteY20" fmla="*/ 1497421 h 1497421"/>
                    <a:gd name="connsiteX21" fmla="*/ 584995 w 3700246"/>
                    <a:gd name="connsiteY21" fmla="*/ 1494245 h 1497421"/>
                    <a:gd name="connsiteX22" fmla="*/ 1588295 w 3700246"/>
                    <a:gd name="connsiteY22" fmla="*/ 1224370 h 1497421"/>
                    <a:gd name="connsiteX23" fmla="*/ 2553495 w 3700246"/>
                    <a:gd name="connsiteY23" fmla="*/ 881470 h 1497421"/>
                    <a:gd name="connsiteX24" fmla="*/ 3182145 w 3700246"/>
                    <a:gd name="connsiteY24" fmla="*/ 529045 h 1497421"/>
                    <a:gd name="connsiteX25" fmla="*/ 3559970 w 3700246"/>
                    <a:gd name="connsiteY25" fmla="*/ 205195 h 1497421"/>
                    <a:gd name="connsiteX26" fmla="*/ 3699670 w 3700246"/>
                    <a:gd name="connsiteY26" fmla="*/ 8345 h 1497421"/>
                    <a:gd name="connsiteX0" fmla="*/ 3747373 w 3747949"/>
                    <a:gd name="connsiteY0" fmla="*/ 8345 h 1497421"/>
                    <a:gd name="connsiteX1" fmla="*/ 3655298 w 3747949"/>
                    <a:gd name="connsiteY1" fmla="*/ 33745 h 1497421"/>
                    <a:gd name="connsiteX2" fmla="*/ 3604498 w 3747949"/>
                    <a:gd name="connsiteY2" fmla="*/ 8345 h 1497421"/>
                    <a:gd name="connsiteX3" fmla="*/ 3550523 w 3747949"/>
                    <a:gd name="connsiteY3" fmla="*/ 49620 h 1497421"/>
                    <a:gd name="connsiteX4" fmla="*/ 3445748 w 3747949"/>
                    <a:gd name="connsiteY4" fmla="*/ 157570 h 1497421"/>
                    <a:gd name="connsiteX5" fmla="*/ 3353673 w 3747949"/>
                    <a:gd name="connsiteY5" fmla="*/ 240120 h 1497421"/>
                    <a:gd name="connsiteX6" fmla="*/ 3229848 w 3747949"/>
                    <a:gd name="connsiteY6" fmla="*/ 338545 h 1497421"/>
                    <a:gd name="connsiteX7" fmla="*/ 3086973 w 3747949"/>
                    <a:gd name="connsiteY7" fmla="*/ 433795 h 1497421"/>
                    <a:gd name="connsiteX8" fmla="*/ 2953623 w 3747949"/>
                    <a:gd name="connsiteY8" fmla="*/ 525870 h 1497421"/>
                    <a:gd name="connsiteX9" fmla="*/ 2744073 w 3747949"/>
                    <a:gd name="connsiteY9" fmla="*/ 643345 h 1497421"/>
                    <a:gd name="connsiteX10" fmla="*/ 2540873 w 3747949"/>
                    <a:gd name="connsiteY10" fmla="*/ 754470 h 1497421"/>
                    <a:gd name="connsiteX11" fmla="*/ 2302748 w 3747949"/>
                    <a:gd name="connsiteY11" fmla="*/ 843370 h 1497421"/>
                    <a:gd name="connsiteX12" fmla="*/ 2013823 w 3747949"/>
                    <a:gd name="connsiteY12" fmla="*/ 948145 h 1497421"/>
                    <a:gd name="connsiteX13" fmla="*/ 1667748 w 3747949"/>
                    <a:gd name="connsiteY13" fmla="*/ 1056095 h 1497421"/>
                    <a:gd name="connsiteX14" fmla="*/ 1353423 w 3747949"/>
                    <a:gd name="connsiteY14" fmla="*/ 1138645 h 1497421"/>
                    <a:gd name="connsiteX15" fmla="*/ 1061323 w 3747949"/>
                    <a:gd name="connsiteY15" fmla="*/ 1205320 h 1497421"/>
                    <a:gd name="connsiteX16" fmla="*/ 810498 w 3747949"/>
                    <a:gd name="connsiteY16" fmla="*/ 1278345 h 1497421"/>
                    <a:gd name="connsiteX17" fmla="*/ 553323 w 3747949"/>
                    <a:gd name="connsiteY17" fmla="*/ 1370420 h 1497421"/>
                    <a:gd name="connsiteX18" fmla="*/ 397748 w 3747949"/>
                    <a:gd name="connsiteY18" fmla="*/ 1421220 h 1497421"/>
                    <a:gd name="connsiteX19" fmla="*/ 150892 w 3747949"/>
                    <a:gd name="connsiteY19" fmla="*/ 1468051 h 1497421"/>
                    <a:gd name="connsiteX20" fmla="*/ 47703 w 3747949"/>
                    <a:gd name="connsiteY20" fmla="*/ 1497421 h 1497421"/>
                    <a:gd name="connsiteX21" fmla="*/ 78 w 3747949"/>
                    <a:gd name="connsiteY21" fmla="*/ 1495040 h 1497421"/>
                    <a:gd name="connsiteX22" fmla="*/ 632698 w 3747949"/>
                    <a:gd name="connsiteY22" fmla="*/ 1494245 h 1497421"/>
                    <a:gd name="connsiteX23" fmla="*/ 1635998 w 3747949"/>
                    <a:gd name="connsiteY23" fmla="*/ 1224370 h 1497421"/>
                    <a:gd name="connsiteX24" fmla="*/ 2601198 w 3747949"/>
                    <a:gd name="connsiteY24" fmla="*/ 881470 h 1497421"/>
                    <a:gd name="connsiteX25" fmla="*/ 3229848 w 3747949"/>
                    <a:gd name="connsiteY25" fmla="*/ 529045 h 1497421"/>
                    <a:gd name="connsiteX26" fmla="*/ 3607673 w 3747949"/>
                    <a:gd name="connsiteY26" fmla="*/ 205195 h 1497421"/>
                    <a:gd name="connsiteX27" fmla="*/ 3747373 w 3747949"/>
                    <a:gd name="connsiteY27" fmla="*/ 8345 h 1497421"/>
                    <a:gd name="connsiteX0" fmla="*/ 3699670 w 3700246"/>
                    <a:gd name="connsiteY0" fmla="*/ 8345 h 1516407"/>
                    <a:gd name="connsiteX1" fmla="*/ 3607595 w 3700246"/>
                    <a:gd name="connsiteY1" fmla="*/ 33745 h 1516407"/>
                    <a:gd name="connsiteX2" fmla="*/ 3556795 w 3700246"/>
                    <a:gd name="connsiteY2" fmla="*/ 8345 h 1516407"/>
                    <a:gd name="connsiteX3" fmla="*/ 3502820 w 3700246"/>
                    <a:gd name="connsiteY3" fmla="*/ 49620 h 1516407"/>
                    <a:gd name="connsiteX4" fmla="*/ 3398045 w 3700246"/>
                    <a:gd name="connsiteY4" fmla="*/ 157570 h 1516407"/>
                    <a:gd name="connsiteX5" fmla="*/ 3305970 w 3700246"/>
                    <a:gd name="connsiteY5" fmla="*/ 240120 h 1516407"/>
                    <a:gd name="connsiteX6" fmla="*/ 3182145 w 3700246"/>
                    <a:gd name="connsiteY6" fmla="*/ 338545 h 1516407"/>
                    <a:gd name="connsiteX7" fmla="*/ 3039270 w 3700246"/>
                    <a:gd name="connsiteY7" fmla="*/ 433795 h 1516407"/>
                    <a:gd name="connsiteX8" fmla="*/ 2905920 w 3700246"/>
                    <a:gd name="connsiteY8" fmla="*/ 525870 h 1516407"/>
                    <a:gd name="connsiteX9" fmla="*/ 2696370 w 3700246"/>
                    <a:gd name="connsiteY9" fmla="*/ 643345 h 1516407"/>
                    <a:gd name="connsiteX10" fmla="*/ 2493170 w 3700246"/>
                    <a:gd name="connsiteY10" fmla="*/ 754470 h 1516407"/>
                    <a:gd name="connsiteX11" fmla="*/ 2255045 w 3700246"/>
                    <a:gd name="connsiteY11" fmla="*/ 843370 h 1516407"/>
                    <a:gd name="connsiteX12" fmla="*/ 1966120 w 3700246"/>
                    <a:gd name="connsiteY12" fmla="*/ 948145 h 1516407"/>
                    <a:gd name="connsiteX13" fmla="*/ 1620045 w 3700246"/>
                    <a:gd name="connsiteY13" fmla="*/ 1056095 h 1516407"/>
                    <a:gd name="connsiteX14" fmla="*/ 1305720 w 3700246"/>
                    <a:gd name="connsiteY14" fmla="*/ 1138645 h 1516407"/>
                    <a:gd name="connsiteX15" fmla="*/ 1013620 w 3700246"/>
                    <a:gd name="connsiteY15" fmla="*/ 1205320 h 1516407"/>
                    <a:gd name="connsiteX16" fmla="*/ 762795 w 3700246"/>
                    <a:gd name="connsiteY16" fmla="*/ 1278345 h 1516407"/>
                    <a:gd name="connsiteX17" fmla="*/ 505620 w 3700246"/>
                    <a:gd name="connsiteY17" fmla="*/ 1370420 h 1516407"/>
                    <a:gd name="connsiteX18" fmla="*/ 350045 w 3700246"/>
                    <a:gd name="connsiteY18" fmla="*/ 1421220 h 1516407"/>
                    <a:gd name="connsiteX19" fmla="*/ 103189 w 3700246"/>
                    <a:gd name="connsiteY19" fmla="*/ 1468051 h 1516407"/>
                    <a:gd name="connsiteX20" fmla="*/ 0 w 3700246"/>
                    <a:gd name="connsiteY20" fmla="*/ 1497421 h 1516407"/>
                    <a:gd name="connsiteX21" fmla="*/ 584995 w 3700246"/>
                    <a:gd name="connsiteY21" fmla="*/ 1494245 h 1516407"/>
                    <a:gd name="connsiteX22" fmla="*/ 1588295 w 3700246"/>
                    <a:gd name="connsiteY22" fmla="*/ 1224370 h 1516407"/>
                    <a:gd name="connsiteX23" fmla="*/ 2553495 w 3700246"/>
                    <a:gd name="connsiteY23" fmla="*/ 881470 h 1516407"/>
                    <a:gd name="connsiteX24" fmla="*/ 3182145 w 3700246"/>
                    <a:gd name="connsiteY24" fmla="*/ 529045 h 1516407"/>
                    <a:gd name="connsiteX25" fmla="*/ 3559970 w 3700246"/>
                    <a:gd name="connsiteY25" fmla="*/ 205195 h 1516407"/>
                    <a:gd name="connsiteX26" fmla="*/ 3699670 w 3700246"/>
                    <a:gd name="connsiteY26" fmla="*/ 8345 h 1516407"/>
                    <a:gd name="connsiteX0" fmla="*/ 3699670 w 3700246"/>
                    <a:gd name="connsiteY0" fmla="*/ 8345 h 1514955"/>
                    <a:gd name="connsiteX1" fmla="*/ 3607595 w 3700246"/>
                    <a:gd name="connsiteY1" fmla="*/ 33745 h 1514955"/>
                    <a:gd name="connsiteX2" fmla="*/ 3556795 w 3700246"/>
                    <a:gd name="connsiteY2" fmla="*/ 8345 h 1514955"/>
                    <a:gd name="connsiteX3" fmla="*/ 3502820 w 3700246"/>
                    <a:gd name="connsiteY3" fmla="*/ 49620 h 1514955"/>
                    <a:gd name="connsiteX4" fmla="*/ 3398045 w 3700246"/>
                    <a:gd name="connsiteY4" fmla="*/ 157570 h 1514955"/>
                    <a:gd name="connsiteX5" fmla="*/ 3305970 w 3700246"/>
                    <a:gd name="connsiteY5" fmla="*/ 240120 h 1514955"/>
                    <a:gd name="connsiteX6" fmla="*/ 3182145 w 3700246"/>
                    <a:gd name="connsiteY6" fmla="*/ 338545 h 1514955"/>
                    <a:gd name="connsiteX7" fmla="*/ 3039270 w 3700246"/>
                    <a:gd name="connsiteY7" fmla="*/ 433795 h 1514955"/>
                    <a:gd name="connsiteX8" fmla="*/ 2905920 w 3700246"/>
                    <a:gd name="connsiteY8" fmla="*/ 525870 h 1514955"/>
                    <a:gd name="connsiteX9" fmla="*/ 2696370 w 3700246"/>
                    <a:gd name="connsiteY9" fmla="*/ 643345 h 1514955"/>
                    <a:gd name="connsiteX10" fmla="*/ 2493170 w 3700246"/>
                    <a:gd name="connsiteY10" fmla="*/ 754470 h 1514955"/>
                    <a:gd name="connsiteX11" fmla="*/ 2255045 w 3700246"/>
                    <a:gd name="connsiteY11" fmla="*/ 843370 h 1514955"/>
                    <a:gd name="connsiteX12" fmla="*/ 1966120 w 3700246"/>
                    <a:gd name="connsiteY12" fmla="*/ 948145 h 1514955"/>
                    <a:gd name="connsiteX13" fmla="*/ 1620045 w 3700246"/>
                    <a:gd name="connsiteY13" fmla="*/ 1056095 h 1514955"/>
                    <a:gd name="connsiteX14" fmla="*/ 1305720 w 3700246"/>
                    <a:gd name="connsiteY14" fmla="*/ 1138645 h 1514955"/>
                    <a:gd name="connsiteX15" fmla="*/ 1013620 w 3700246"/>
                    <a:gd name="connsiteY15" fmla="*/ 1205320 h 1514955"/>
                    <a:gd name="connsiteX16" fmla="*/ 762795 w 3700246"/>
                    <a:gd name="connsiteY16" fmla="*/ 1278345 h 1514955"/>
                    <a:gd name="connsiteX17" fmla="*/ 505620 w 3700246"/>
                    <a:gd name="connsiteY17" fmla="*/ 1370420 h 1514955"/>
                    <a:gd name="connsiteX18" fmla="*/ 350045 w 3700246"/>
                    <a:gd name="connsiteY18" fmla="*/ 1421220 h 1514955"/>
                    <a:gd name="connsiteX19" fmla="*/ 103189 w 3700246"/>
                    <a:gd name="connsiteY19" fmla="*/ 1468051 h 1514955"/>
                    <a:gd name="connsiteX20" fmla="*/ 0 w 3700246"/>
                    <a:gd name="connsiteY20" fmla="*/ 1497421 h 1514955"/>
                    <a:gd name="connsiteX21" fmla="*/ 584995 w 3700246"/>
                    <a:gd name="connsiteY21" fmla="*/ 1494245 h 1514955"/>
                    <a:gd name="connsiteX22" fmla="*/ 1588295 w 3700246"/>
                    <a:gd name="connsiteY22" fmla="*/ 1224370 h 1514955"/>
                    <a:gd name="connsiteX23" fmla="*/ 2553495 w 3700246"/>
                    <a:gd name="connsiteY23" fmla="*/ 881470 h 1514955"/>
                    <a:gd name="connsiteX24" fmla="*/ 3182145 w 3700246"/>
                    <a:gd name="connsiteY24" fmla="*/ 529045 h 1514955"/>
                    <a:gd name="connsiteX25" fmla="*/ 3559970 w 3700246"/>
                    <a:gd name="connsiteY25" fmla="*/ 205195 h 1514955"/>
                    <a:gd name="connsiteX26" fmla="*/ 3699670 w 3700246"/>
                    <a:gd name="connsiteY26" fmla="*/ 8345 h 1514955"/>
                    <a:gd name="connsiteX0" fmla="*/ 3699670 w 3700246"/>
                    <a:gd name="connsiteY0" fmla="*/ 8345 h 1497421"/>
                    <a:gd name="connsiteX1" fmla="*/ 3607595 w 3700246"/>
                    <a:gd name="connsiteY1" fmla="*/ 33745 h 1497421"/>
                    <a:gd name="connsiteX2" fmla="*/ 3556795 w 3700246"/>
                    <a:gd name="connsiteY2" fmla="*/ 8345 h 1497421"/>
                    <a:gd name="connsiteX3" fmla="*/ 3502820 w 3700246"/>
                    <a:gd name="connsiteY3" fmla="*/ 49620 h 1497421"/>
                    <a:gd name="connsiteX4" fmla="*/ 3398045 w 3700246"/>
                    <a:gd name="connsiteY4" fmla="*/ 157570 h 1497421"/>
                    <a:gd name="connsiteX5" fmla="*/ 3305970 w 3700246"/>
                    <a:gd name="connsiteY5" fmla="*/ 240120 h 1497421"/>
                    <a:gd name="connsiteX6" fmla="*/ 3182145 w 3700246"/>
                    <a:gd name="connsiteY6" fmla="*/ 338545 h 1497421"/>
                    <a:gd name="connsiteX7" fmla="*/ 3039270 w 3700246"/>
                    <a:gd name="connsiteY7" fmla="*/ 433795 h 1497421"/>
                    <a:gd name="connsiteX8" fmla="*/ 2905920 w 3700246"/>
                    <a:gd name="connsiteY8" fmla="*/ 525870 h 1497421"/>
                    <a:gd name="connsiteX9" fmla="*/ 2696370 w 3700246"/>
                    <a:gd name="connsiteY9" fmla="*/ 643345 h 1497421"/>
                    <a:gd name="connsiteX10" fmla="*/ 2493170 w 3700246"/>
                    <a:gd name="connsiteY10" fmla="*/ 754470 h 1497421"/>
                    <a:gd name="connsiteX11" fmla="*/ 2255045 w 3700246"/>
                    <a:gd name="connsiteY11" fmla="*/ 843370 h 1497421"/>
                    <a:gd name="connsiteX12" fmla="*/ 1966120 w 3700246"/>
                    <a:gd name="connsiteY12" fmla="*/ 948145 h 1497421"/>
                    <a:gd name="connsiteX13" fmla="*/ 1620045 w 3700246"/>
                    <a:gd name="connsiteY13" fmla="*/ 1056095 h 1497421"/>
                    <a:gd name="connsiteX14" fmla="*/ 1305720 w 3700246"/>
                    <a:gd name="connsiteY14" fmla="*/ 1138645 h 1497421"/>
                    <a:gd name="connsiteX15" fmla="*/ 1013620 w 3700246"/>
                    <a:gd name="connsiteY15" fmla="*/ 1205320 h 1497421"/>
                    <a:gd name="connsiteX16" fmla="*/ 762795 w 3700246"/>
                    <a:gd name="connsiteY16" fmla="*/ 1278345 h 1497421"/>
                    <a:gd name="connsiteX17" fmla="*/ 505620 w 3700246"/>
                    <a:gd name="connsiteY17" fmla="*/ 1370420 h 1497421"/>
                    <a:gd name="connsiteX18" fmla="*/ 350045 w 3700246"/>
                    <a:gd name="connsiteY18" fmla="*/ 1421220 h 1497421"/>
                    <a:gd name="connsiteX19" fmla="*/ 103189 w 3700246"/>
                    <a:gd name="connsiteY19" fmla="*/ 1468051 h 1497421"/>
                    <a:gd name="connsiteX20" fmla="*/ 0 w 3700246"/>
                    <a:gd name="connsiteY20" fmla="*/ 1497421 h 1497421"/>
                    <a:gd name="connsiteX21" fmla="*/ 584995 w 3700246"/>
                    <a:gd name="connsiteY21" fmla="*/ 1494245 h 1497421"/>
                    <a:gd name="connsiteX22" fmla="*/ 1588295 w 3700246"/>
                    <a:gd name="connsiteY22" fmla="*/ 1224370 h 1497421"/>
                    <a:gd name="connsiteX23" fmla="*/ 2553495 w 3700246"/>
                    <a:gd name="connsiteY23" fmla="*/ 881470 h 1497421"/>
                    <a:gd name="connsiteX24" fmla="*/ 3182145 w 3700246"/>
                    <a:gd name="connsiteY24" fmla="*/ 529045 h 1497421"/>
                    <a:gd name="connsiteX25" fmla="*/ 3559970 w 3700246"/>
                    <a:gd name="connsiteY25" fmla="*/ 205195 h 1497421"/>
                    <a:gd name="connsiteX26" fmla="*/ 3699670 w 3700246"/>
                    <a:gd name="connsiteY26" fmla="*/ 8345 h 149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700246" h="1497421">
                      <a:moveTo>
                        <a:pt x="3699670" y="8345"/>
                      </a:moveTo>
                      <a:cubicBezTo>
                        <a:pt x="3707608" y="-20230"/>
                        <a:pt x="3631407" y="33745"/>
                        <a:pt x="3607595" y="33745"/>
                      </a:cubicBezTo>
                      <a:cubicBezTo>
                        <a:pt x="3583783" y="33745"/>
                        <a:pt x="3574258" y="5699"/>
                        <a:pt x="3556795" y="8345"/>
                      </a:cubicBezTo>
                      <a:cubicBezTo>
                        <a:pt x="3539332" y="10991"/>
                        <a:pt x="3537745" y="13637"/>
                        <a:pt x="3502820" y="49620"/>
                      </a:cubicBezTo>
                      <a:lnTo>
                        <a:pt x="3398045" y="157570"/>
                      </a:lnTo>
                      <a:cubicBezTo>
                        <a:pt x="3363120" y="193553"/>
                        <a:pt x="3341953" y="209957"/>
                        <a:pt x="3305970" y="240120"/>
                      </a:cubicBezTo>
                      <a:lnTo>
                        <a:pt x="3182145" y="338545"/>
                      </a:lnTo>
                      <a:cubicBezTo>
                        <a:pt x="3137695" y="370824"/>
                        <a:pt x="3083720" y="403103"/>
                        <a:pt x="3039270" y="433795"/>
                      </a:cubicBezTo>
                      <a:lnTo>
                        <a:pt x="2905920" y="525870"/>
                      </a:lnTo>
                      <a:cubicBezTo>
                        <a:pt x="2848770" y="560795"/>
                        <a:pt x="2765162" y="605245"/>
                        <a:pt x="2696370" y="643345"/>
                      </a:cubicBezTo>
                      <a:lnTo>
                        <a:pt x="2493170" y="754470"/>
                      </a:lnTo>
                      <a:cubicBezTo>
                        <a:pt x="2419616" y="787807"/>
                        <a:pt x="2342887" y="811091"/>
                        <a:pt x="2255045" y="843370"/>
                      </a:cubicBezTo>
                      <a:lnTo>
                        <a:pt x="1966120" y="948145"/>
                      </a:lnTo>
                      <a:lnTo>
                        <a:pt x="1620045" y="1056095"/>
                      </a:lnTo>
                      <a:cubicBezTo>
                        <a:pt x="1509978" y="1087845"/>
                        <a:pt x="1406791" y="1113774"/>
                        <a:pt x="1305720" y="1138645"/>
                      </a:cubicBezTo>
                      <a:cubicBezTo>
                        <a:pt x="1204649" y="1163516"/>
                        <a:pt x="1097228" y="1180978"/>
                        <a:pt x="1013620" y="1205320"/>
                      </a:cubicBezTo>
                      <a:lnTo>
                        <a:pt x="762795" y="1278345"/>
                      </a:lnTo>
                      <a:cubicBezTo>
                        <a:pt x="678128" y="1305862"/>
                        <a:pt x="557478" y="1353487"/>
                        <a:pt x="505620" y="1370420"/>
                      </a:cubicBezTo>
                      <a:cubicBezTo>
                        <a:pt x="453762" y="1387353"/>
                        <a:pt x="417117" y="1404948"/>
                        <a:pt x="350045" y="1421220"/>
                      </a:cubicBezTo>
                      <a:cubicBezTo>
                        <a:pt x="282973" y="1437492"/>
                        <a:pt x="134410" y="1455880"/>
                        <a:pt x="103189" y="1468051"/>
                      </a:cubicBezTo>
                      <a:lnTo>
                        <a:pt x="0" y="1497421"/>
                      </a:lnTo>
                      <a:lnTo>
                        <a:pt x="584995" y="1494245"/>
                      </a:lnTo>
                      <a:lnTo>
                        <a:pt x="1588295" y="1224370"/>
                      </a:lnTo>
                      <a:lnTo>
                        <a:pt x="2553495" y="881470"/>
                      </a:lnTo>
                      <a:lnTo>
                        <a:pt x="3182145" y="529045"/>
                      </a:lnTo>
                      <a:lnTo>
                        <a:pt x="3559970" y="205195"/>
                      </a:lnTo>
                      <a:lnTo>
                        <a:pt x="3699670" y="8345"/>
                      </a:lnTo>
                      <a:close/>
                    </a:path>
                  </a:pathLst>
                </a:custGeom>
                <a:solidFill>
                  <a:srgbClr val="B5DFC7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777628" y="4560857"/>
                  <a:ext cx="3734561" cy="1842516"/>
                </a:xfrm>
                <a:custGeom>
                  <a:avLst/>
                  <a:gdLst>
                    <a:gd name="connsiteX0" fmla="*/ 3406775 w 3476625"/>
                    <a:gd name="connsiteY0" fmla="*/ 15875 h 1771650"/>
                    <a:gd name="connsiteX1" fmla="*/ 3324225 w 3476625"/>
                    <a:gd name="connsiteY1" fmla="*/ 79375 h 1771650"/>
                    <a:gd name="connsiteX2" fmla="*/ 3282950 w 3476625"/>
                    <a:gd name="connsiteY2" fmla="*/ 111125 h 1771650"/>
                    <a:gd name="connsiteX3" fmla="*/ 3225800 w 3476625"/>
                    <a:gd name="connsiteY3" fmla="*/ 139700 h 1771650"/>
                    <a:gd name="connsiteX4" fmla="*/ 3175000 w 3476625"/>
                    <a:gd name="connsiteY4" fmla="*/ 206375 h 1771650"/>
                    <a:gd name="connsiteX5" fmla="*/ 3089275 w 3476625"/>
                    <a:gd name="connsiteY5" fmla="*/ 276225 h 1771650"/>
                    <a:gd name="connsiteX6" fmla="*/ 2987675 w 3476625"/>
                    <a:gd name="connsiteY6" fmla="*/ 381000 h 1771650"/>
                    <a:gd name="connsiteX7" fmla="*/ 2873375 w 3476625"/>
                    <a:gd name="connsiteY7" fmla="*/ 498475 h 1771650"/>
                    <a:gd name="connsiteX8" fmla="*/ 2698750 w 3476625"/>
                    <a:gd name="connsiteY8" fmla="*/ 673100 h 1771650"/>
                    <a:gd name="connsiteX9" fmla="*/ 2508250 w 3476625"/>
                    <a:gd name="connsiteY9" fmla="*/ 803275 h 1771650"/>
                    <a:gd name="connsiteX10" fmla="*/ 2374900 w 3476625"/>
                    <a:gd name="connsiteY10" fmla="*/ 898525 h 1771650"/>
                    <a:gd name="connsiteX11" fmla="*/ 2187575 w 3476625"/>
                    <a:gd name="connsiteY11" fmla="*/ 993775 h 1771650"/>
                    <a:gd name="connsiteX12" fmla="*/ 1933575 w 3476625"/>
                    <a:gd name="connsiteY12" fmla="*/ 1127125 h 1771650"/>
                    <a:gd name="connsiteX13" fmla="*/ 1606550 w 3476625"/>
                    <a:gd name="connsiteY13" fmla="*/ 1244600 h 1771650"/>
                    <a:gd name="connsiteX14" fmla="*/ 1282700 w 3476625"/>
                    <a:gd name="connsiteY14" fmla="*/ 1355725 h 1771650"/>
                    <a:gd name="connsiteX15" fmla="*/ 854075 w 3476625"/>
                    <a:gd name="connsiteY15" fmla="*/ 1492250 h 1771650"/>
                    <a:gd name="connsiteX16" fmla="*/ 523875 w 3476625"/>
                    <a:gd name="connsiteY16" fmla="*/ 1577975 h 1771650"/>
                    <a:gd name="connsiteX17" fmla="*/ 292100 w 3476625"/>
                    <a:gd name="connsiteY17" fmla="*/ 1644650 h 1771650"/>
                    <a:gd name="connsiteX18" fmla="*/ 177800 w 3476625"/>
                    <a:gd name="connsiteY18" fmla="*/ 1673225 h 1771650"/>
                    <a:gd name="connsiteX19" fmla="*/ 41275 w 3476625"/>
                    <a:gd name="connsiteY19" fmla="*/ 1720850 h 1771650"/>
                    <a:gd name="connsiteX20" fmla="*/ 0 w 3476625"/>
                    <a:gd name="connsiteY20" fmla="*/ 1768475 h 1771650"/>
                    <a:gd name="connsiteX21" fmla="*/ 358775 w 3476625"/>
                    <a:gd name="connsiteY21" fmla="*/ 1771650 h 1771650"/>
                    <a:gd name="connsiteX22" fmla="*/ 1492250 w 3476625"/>
                    <a:gd name="connsiteY22" fmla="*/ 1492250 h 1771650"/>
                    <a:gd name="connsiteX23" fmla="*/ 2327275 w 3476625"/>
                    <a:gd name="connsiteY23" fmla="*/ 1130300 h 1771650"/>
                    <a:gd name="connsiteX24" fmla="*/ 3003550 w 3476625"/>
                    <a:gd name="connsiteY24" fmla="*/ 625475 h 1771650"/>
                    <a:gd name="connsiteX25" fmla="*/ 3346450 w 3476625"/>
                    <a:gd name="connsiteY25" fmla="*/ 177800 h 1771650"/>
                    <a:gd name="connsiteX26" fmla="*/ 3476625 w 3476625"/>
                    <a:gd name="connsiteY26" fmla="*/ 0 h 1771650"/>
                    <a:gd name="connsiteX27" fmla="*/ 3406775 w 34766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9300 w 3590925"/>
                    <a:gd name="connsiteY4" fmla="*/ 2063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  <a:gd name="connsiteX0" fmla="*/ 3521075 w 3590925"/>
                    <a:gd name="connsiteY0" fmla="*/ 15875 h 1771650"/>
                    <a:gd name="connsiteX1" fmla="*/ 3438525 w 3590925"/>
                    <a:gd name="connsiteY1" fmla="*/ 79375 h 1771650"/>
                    <a:gd name="connsiteX2" fmla="*/ 3397250 w 3590925"/>
                    <a:gd name="connsiteY2" fmla="*/ 111125 h 1771650"/>
                    <a:gd name="connsiteX3" fmla="*/ 3340100 w 3590925"/>
                    <a:gd name="connsiteY3" fmla="*/ 139700 h 1771650"/>
                    <a:gd name="connsiteX4" fmla="*/ 3282950 w 3590925"/>
                    <a:gd name="connsiteY4" fmla="*/ 193675 h 1771650"/>
                    <a:gd name="connsiteX5" fmla="*/ 3203575 w 3590925"/>
                    <a:gd name="connsiteY5" fmla="*/ 276225 h 1771650"/>
                    <a:gd name="connsiteX6" fmla="*/ 3101975 w 3590925"/>
                    <a:gd name="connsiteY6" fmla="*/ 381000 h 1771650"/>
                    <a:gd name="connsiteX7" fmla="*/ 2987675 w 3590925"/>
                    <a:gd name="connsiteY7" fmla="*/ 498475 h 1771650"/>
                    <a:gd name="connsiteX8" fmla="*/ 2813050 w 3590925"/>
                    <a:gd name="connsiteY8" fmla="*/ 673100 h 1771650"/>
                    <a:gd name="connsiteX9" fmla="*/ 2622550 w 3590925"/>
                    <a:gd name="connsiteY9" fmla="*/ 803275 h 1771650"/>
                    <a:gd name="connsiteX10" fmla="*/ 2489200 w 3590925"/>
                    <a:gd name="connsiteY10" fmla="*/ 898525 h 1771650"/>
                    <a:gd name="connsiteX11" fmla="*/ 2301875 w 3590925"/>
                    <a:gd name="connsiteY11" fmla="*/ 993775 h 1771650"/>
                    <a:gd name="connsiteX12" fmla="*/ 2047875 w 3590925"/>
                    <a:gd name="connsiteY12" fmla="*/ 1127125 h 1771650"/>
                    <a:gd name="connsiteX13" fmla="*/ 1720850 w 3590925"/>
                    <a:gd name="connsiteY13" fmla="*/ 1244600 h 1771650"/>
                    <a:gd name="connsiteX14" fmla="*/ 1397000 w 3590925"/>
                    <a:gd name="connsiteY14" fmla="*/ 1355725 h 1771650"/>
                    <a:gd name="connsiteX15" fmla="*/ 968375 w 3590925"/>
                    <a:gd name="connsiteY15" fmla="*/ 1492250 h 1771650"/>
                    <a:gd name="connsiteX16" fmla="*/ 638175 w 3590925"/>
                    <a:gd name="connsiteY16" fmla="*/ 1577975 h 1771650"/>
                    <a:gd name="connsiteX17" fmla="*/ 406400 w 3590925"/>
                    <a:gd name="connsiteY17" fmla="*/ 1644650 h 1771650"/>
                    <a:gd name="connsiteX18" fmla="*/ 292100 w 3590925"/>
                    <a:gd name="connsiteY18" fmla="*/ 1673225 h 1771650"/>
                    <a:gd name="connsiteX19" fmla="*/ 155575 w 3590925"/>
                    <a:gd name="connsiteY19" fmla="*/ 1720850 h 1771650"/>
                    <a:gd name="connsiteX20" fmla="*/ 0 w 3590925"/>
                    <a:gd name="connsiteY20" fmla="*/ 1771650 h 1771650"/>
                    <a:gd name="connsiteX21" fmla="*/ 473075 w 3590925"/>
                    <a:gd name="connsiteY21" fmla="*/ 1771650 h 1771650"/>
                    <a:gd name="connsiteX22" fmla="*/ 1606550 w 3590925"/>
                    <a:gd name="connsiteY22" fmla="*/ 1492250 h 1771650"/>
                    <a:gd name="connsiteX23" fmla="*/ 2441575 w 3590925"/>
                    <a:gd name="connsiteY23" fmla="*/ 1130300 h 1771650"/>
                    <a:gd name="connsiteX24" fmla="*/ 3117850 w 3590925"/>
                    <a:gd name="connsiteY24" fmla="*/ 625475 h 1771650"/>
                    <a:gd name="connsiteX25" fmla="*/ 3460750 w 3590925"/>
                    <a:gd name="connsiteY25" fmla="*/ 177800 h 1771650"/>
                    <a:gd name="connsiteX26" fmla="*/ 3590925 w 3590925"/>
                    <a:gd name="connsiteY26" fmla="*/ 0 h 1771650"/>
                    <a:gd name="connsiteX27" fmla="*/ 3521075 w 3590925"/>
                    <a:gd name="connsiteY27" fmla="*/ 15875 h 177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590925" h="1771650">
                      <a:moveTo>
                        <a:pt x="3521075" y="15875"/>
                      </a:moveTo>
                      <a:cubicBezTo>
                        <a:pt x="3495675" y="29104"/>
                        <a:pt x="3459163" y="63500"/>
                        <a:pt x="3438525" y="79375"/>
                      </a:cubicBezTo>
                      <a:cubicBezTo>
                        <a:pt x="3417888" y="95250"/>
                        <a:pt x="3413654" y="101071"/>
                        <a:pt x="3397250" y="111125"/>
                      </a:cubicBezTo>
                      <a:cubicBezTo>
                        <a:pt x="3380846" y="121179"/>
                        <a:pt x="3359150" y="125942"/>
                        <a:pt x="3340100" y="139700"/>
                      </a:cubicBezTo>
                      <a:cubicBezTo>
                        <a:pt x="3321050" y="153458"/>
                        <a:pt x="3305704" y="170921"/>
                        <a:pt x="3282950" y="193675"/>
                      </a:cubicBezTo>
                      <a:cubicBezTo>
                        <a:pt x="3260196" y="216429"/>
                        <a:pt x="3233737" y="245004"/>
                        <a:pt x="3203575" y="276225"/>
                      </a:cubicBezTo>
                      <a:lnTo>
                        <a:pt x="3101975" y="381000"/>
                      </a:lnTo>
                      <a:cubicBezTo>
                        <a:pt x="3065992" y="418042"/>
                        <a:pt x="3035829" y="449792"/>
                        <a:pt x="2987675" y="498475"/>
                      </a:cubicBezTo>
                      <a:cubicBezTo>
                        <a:pt x="2939521" y="547158"/>
                        <a:pt x="2873904" y="622300"/>
                        <a:pt x="2813050" y="673100"/>
                      </a:cubicBezTo>
                      <a:cubicBezTo>
                        <a:pt x="2752196" y="723900"/>
                        <a:pt x="2676525" y="765704"/>
                        <a:pt x="2622550" y="803275"/>
                      </a:cubicBezTo>
                      <a:cubicBezTo>
                        <a:pt x="2568575" y="840846"/>
                        <a:pt x="2542646" y="866775"/>
                        <a:pt x="2489200" y="898525"/>
                      </a:cubicBezTo>
                      <a:cubicBezTo>
                        <a:pt x="2435754" y="930275"/>
                        <a:pt x="2375429" y="955675"/>
                        <a:pt x="2301875" y="993775"/>
                      </a:cubicBezTo>
                      <a:cubicBezTo>
                        <a:pt x="2228321" y="1031875"/>
                        <a:pt x="2144713" y="1085321"/>
                        <a:pt x="2047875" y="1127125"/>
                      </a:cubicBezTo>
                      <a:cubicBezTo>
                        <a:pt x="1951038" y="1168929"/>
                        <a:pt x="1829329" y="1206500"/>
                        <a:pt x="1720850" y="1244600"/>
                      </a:cubicBezTo>
                      <a:lnTo>
                        <a:pt x="1397000" y="1355725"/>
                      </a:lnTo>
                      <a:cubicBezTo>
                        <a:pt x="1271587" y="1397000"/>
                        <a:pt x="1094846" y="1455208"/>
                        <a:pt x="968375" y="1492250"/>
                      </a:cubicBezTo>
                      <a:cubicBezTo>
                        <a:pt x="841904" y="1529292"/>
                        <a:pt x="731837" y="1552575"/>
                        <a:pt x="638175" y="1577975"/>
                      </a:cubicBezTo>
                      <a:cubicBezTo>
                        <a:pt x="544513" y="1603375"/>
                        <a:pt x="464079" y="1628775"/>
                        <a:pt x="406400" y="1644650"/>
                      </a:cubicBezTo>
                      <a:cubicBezTo>
                        <a:pt x="348721" y="1660525"/>
                        <a:pt x="333904" y="1660525"/>
                        <a:pt x="292100" y="1673225"/>
                      </a:cubicBezTo>
                      <a:cubicBezTo>
                        <a:pt x="250296" y="1685925"/>
                        <a:pt x="204258" y="1704446"/>
                        <a:pt x="155575" y="1720850"/>
                      </a:cubicBezTo>
                      <a:lnTo>
                        <a:pt x="0" y="1771650"/>
                      </a:lnTo>
                      <a:lnTo>
                        <a:pt x="473075" y="1771650"/>
                      </a:lnTo>
                      <a:lnTo>
                        <a:pt x="1606550" y="1492250"/>
                      </a:lnTo>
                      <a:lnTo>
                        <a:pt x="2441575" y="1130300"/>
                      </a:lnTo>
                      <a:lnTo>
                        <a:pt x="3117850" y="625475"/>
                      </a:lnTo>
                      <a:lnTo>
                        <a:pt x="3460750" y="177800"/>
                      </a:lnTo>
                      <a:lnTo>
                        <a:pt x="3590925" y="0"/>
                      </a:lnTo>
                      <a:lnTo>
                        <a:pt x="3521075" y="15875"/>
                      </a:lnTo>
                      <a:close/>
                    </a:path>
                  </a:pathLst>
                </a:custGeom>
                <a:solidFill>
                  <a:srgbClr val="71CAC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2267312" y="4376577"/>
                  <a:ext cx="3656109" cy="2031749"/>
                </a:xfrm>
                <a:custGeom>
                  <a:avLst/>
                  <a:gdLst>
                    <a:gd name="connsiteX0" fmla="*/ 3524250 w 3524250"/>
                    <a:gd name="connsiteY0" fmla="*/ 0 h 1938338"/>
                    <a:gd name="connsiteX1" fmla="*/ 3367087 w 3524250"/>
                    <a:gd name="connsiteY1" fmla="*/ 61913 h 1938338"/>
                    <a:gd name="connsiteX2" fmla="*/ 3295650 w 3524250"/>
                    <a:gd name="connsiteY2" fmla="*/ 100013 h 1938338"/>
                    <a:gd name="connsiteX3" fmla="*/ 3233737 w 3524250"/>
                    <a:gd name="connsiteY3" fmla="*/ 147638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67087 w 3524250"/>
                    <a:gd name="connsiteY1" fmla="*/ 61913 h 1938338"/>
                    <a:gd name="connsiteX2" fmla="*/ 3295650 w 3524250"/>
                    <a:gd name="connsiteY2" fmla="*/ 100013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67087 w 3524250"/>
                    <a:gd name="connsiteY1" fmla="*/ 61913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69736 w 3569736"/>
                    <a:gd name="connsiteY0" fmla="*/ 0 h 1938338"/>
                    <a:gd name="connsiteX1" fmla="*/ 3424480 w 3569736"/>
                    <a:gd name="connsiteY1" fmla="*/ 47626 h 1938338"/>
                    <a:gd name="connsiteX2" fmla="*/ 3348279 w 3569736"/>
                    <a:gd name="connsiteY2" fmla="*/ 88107 h 1938338"/>
                    <a:gd name="connsiteX3" fmla="*/ 3279223 w 3569736"/>
                    <a:gd name="connsiteY3" fmla="*/ 114300 h 1938338"/>
                    <a:gd name="connsiteX4" fmla="*/ 3198261 w 3569736"/>
                    <a:gd name="connsiteY4" fmla="*/ 185738 h 1938338"/>
                    <a:gd name="connsiteX5" fmla="*/ 3103011 w 3569736"/>
                    <a:gd name="connsiteY5" fmla="*/ 300038 h 1938338"/>
                    <a:gd name="connsiteX6" fmla="*/ 2926798 w 3569736"/>
                    <a:gd name="connsiteY6" fmla="*/ 514350 h 1938338"/>
                    <a:gd name="connsiteX7" fmla="*/ 2779161 w 3569736"/>
                    <a:gd name="connsiteY7" fmla="*/ 681038 h 1938338"/>
                    <a:gd name="connsiteX8" fmla="*/ 2607711 w 3569736"/>
                    <a:gd name="connsiteY8" fmla="*/ 881063 h 1938338"/>
                    <a:gd name="connsiteX9" fmla="*/ 2336248 w 3569736"/>
                    <a:gd name="connsiteY9" fmla="*/ 1052513 h 1938338"/>
                    <a:gd name="connsiteX10" fmla="*/ 2021923 w 3569736"/>
                    <a:gd name="connsiteY10" fmla="*/ 1223963 h 1938338"/>
                    <a:gd name="connsiteX11" fmla="*/ 1717123 w 3569736"/>
                    <a:gd name="connsiteY11" fmla="*/ 1400175 h 1938338"/>
                    <a:gd name="connsiteX12" fmla="*/ 1269448 w 3569736"/>
                    <a:gd name="connsiteY12" fmla="*/ 1543050 h 1938338"/>
                    <a:gd name="connsiteX13" fmla="*/ 940836 w 3569736"/>
                    <a:gd name="connsiteY13" fmla="*/ 1666875 h 1938338"/>
                    <a:gd name="connsiteX14" fmla="*/ 702711 w 3569736"/>
                    <a:gd name="connsiteY14" fmla="*/ 1728788 h 1938338"/>
                    <a:gd name="connsiteX15" fmla="*/ 512211 w 3569736"/>
                    <a:gd name="connsiteY15" fmla="*/ 1766888 h 1938338"/>
                    <a:gd name="connsiteX16" fmla="*/ 345523 w 3569736"/>
                    <a:gd name="connsiteY16" fmla="*/ 1819275 h 1938338"/>
                    <a:gd name="connsiteX17" fmla="*/ 131211 w 3569736"/>
                    <a:gd name="connsiteY17" fmla="*/ 1885950 h 1938338"/>
                    <a:gd name="connsiteX18" fmla="*/ 45486 w 3569736"/>
                    <a:gd name="connsiteY18" fmla="*/ 1928813 h 1938338"/>
                    <a:gd name="connsiteX19" fmla="*/ 817011 w 3569736"/>
                    <a:gd name="connsiteY19" fmla="*/ 1938338 h 1938338"/>
                    <a:gd name="connsiteX20" fmla="*/ 1364698 w 3569736"/>
                    <a:gd name="connsiteY20" fmla="*/ 1757363 h 1938338"/>
                    <a:gd name="connsiteX21" fmla="*/ 2036211 w 3569736"/>
                    <a:gd name="connsiteY21" fmla="*/ 1476375 h 1938338"/>
                    <a:gd name="connsiteX22" fmla="*/ 2664861 w 3569736"/>
                    <a:gd name="connsiteY22" fmla="*/ 1123950 h 1938338"/>
                    <a:gd name="connsiteX23" fmla="*/ 3107773 w 3569736"/>
                    <a:gd name="connsiteY23" fmla="*/ 590550 h 1938338"/>
                    <a:gd name="connsiteX24" fmla="*/ 3488773 w 3569736"/>
                    <a:gd name="connsiteY24" fmla="*/ 171450 h 1938338"/>
                    <a:gd name="connsiteX25" fmla="*/ 3569736 w 3569736"/>
                    <a:gd name="connsiteY25" fmla="*/ 0 h 1938338"/>
                    <a:gd name="connsiteX0" fmla="*/ 3524250 w 3524250"/>
                    <a:gd name="connsiteY0" fmla="*/ 0 h 1938338"/>
                    <a:gd name="connsiteX1" fmla="*/ 3378994 w 3524250"/>
                    <a:gd name="connsiteY1" fmla="*/ 47626 h 1938338"/>
                    <a:gd name="connsiteX2" fmla="*/ 3302793 w 3524250"/>
                    <a:gd name="connsiteY2" fmla="*/ 88107 h 1938338"/>
                    <a:gd name="connsiteX3" fmla="*/ 3233737 w 3524250"/>
                    <a:gd name="connsiteY3" fmla="*/ 114300 h 1938338"/>
                    <a:gd name="connsiteX4" fmla="*/ 3152775 w 3524250"/>
                    <a:gd name="connsiteY4" fmla="*/ 185738 h 1938338"/>
                    <a:gd name="connsiteX5" fmla="*/ 3057525 w 3524250"/>
                    <a:gd name="connsiteY5" fmla="*/ 300038 h 1938338"/>
                    <a:gd name="connsiteX6" fmla="*/ 2881312 w 3524250"/>
                    <a:gd name="connsiteY6" fmla="*/ 514350 h 1938338"/>
                    <a:gd name="connsiteX7" fmla="*/ 2733675 w 3524250"/>
                    <a:gd name="connsiteY7" fmla="*/ 681038 h 1938338"/>
                    <a:gd name="connsiteX8" fmla="*/ 2562225 w 3524250"/>
                    <a:gd name="connsiteY8" fmla="*/ 881063 h 1938338"/>
                    <a:gd name="connsiteX9" fmla="*/ 2290762 w 3524250"/>
                    <a:gd name="connsiteY9" fmla="*/ 1052513 h 1938338"/>
                    <a:gd name="connsiteX10" fmla="*/ 1976437 w 3524250"/>
                    <a:gd name="connsiteY10" fmla="*/ 1223963 h 1938338"/>
                    <a:gd name="connsiteX11" fmla="*/ 1671637 w 3524250"/>
                    <a:gd name="connsiteY11" fmla="*/ 1400175 h 1938338"/>
                    <a:gd name="connsiteX12" fmla="*/ 1223962 w 3524250"/>
                    <a:gd name="connsiteY12" fmla="*/ 1543050 h 1938338"/>
                    <a:gd name="connsiteX13" fmla="*/ 895350 w 3524250"/>
                    <a:gd name="connsiteY13" fmla="*/ 1666875 h 1938338"/>
                    <a:gd name="connsiteX14" fmla="*/ 657225 w 3524250"/>
                    <a:gd name="connsiteY14" fmla="*/ 1728788 h 1938338"/>
                    <a:gd name="connsiteX15" fmla="*/ 466725 w 3524250"/>
                    <a:gd name="connsiteY15" fmla="*/ 1766888 h 1938338"/>
                    <a:gd name="connsiteX16" fmla="*/ 300037 w 3524250"/>
                    <a:gd name="connsiteY16" fmla="*/ 1819275 h 1938338"/>
                    <a:gd name="connsiteX17" fmla="*/ 85725 w 3524250"/>
                    <a:gd name="connsiteY17" fmla="*/ 1885950 h 1938338"/>
                    <a:gd name="connsiteX18" fmla="*/ 0 w 3524250"/>
                    <a:gd name="connsiteY18" fmla="*/ 1928813 h 1938338"/>
                    <a:gd name="connsiteX19" fmla="*/ 771525 w 3524250"/>
                    <a:gd name="connsiteY19" fmla="*/ 1938338 h 1938338"/>
                    <a:gd name="connsiteX20" fmla="*/ 1319212 w 3524250"/>
                    <a:gd name="connsiteY20" fmla="*/ 1757363 h 1938338"/>
                    <a:gd name="connsiteX21" fmla="*/ 1990725 w 3524250"/>
                    <a:gd name="connsiteY21" fmla="*/ 1476375 h 1938338"/>
                    <a:gd name="connsiteX22" fmla="*/ 2619375 w 3524250"/>
                    <a:gd name="connsiteY22" fmla="*/ 1123950 h 1938338"/>
                    <a:gd name="connsiteX23" fmla="*/ 3062287 w 3524250"/>
                    <a:gd name="connsiteY23" fmla="*/ 590550 h 1938338"/>
                    <a:gd name="connsiteX24" fmla="*/ 3443287 w 3524250"/>
                    <a:gd name="connsiteY24" fmla="*/ 171450 h 1938338"/>
                    <a:gd name="connsiteX25" fmla="*/ 3524250 w 3524250"/>
                    <a:gd name="connsiteY25" fmla="*/ 0 h 1938338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7525 w 3524250"/>
                    <a:gd name="connsiteY5" fmla="*/ 300038 h 1940719"/>
                    <a:gd name="connsiteX6" fmla="*/ 2881312 w 3524250"/>
                    <a:gd name="connsiteY6" fmla="*/ 514350 h 1940719"/>
                    <a:gd name="connsiteX7" fmla="*/ 2733675 w 3524250"/>
                    <a:gd name="connsiteY7" fmla="*/ 681038 h 1940719"/>
                    <a:gd name="connsiteX8" fmla="*/ 2562225 w 3524250"/>
                    <a:gd name="connsiteY8" fmla="*/ 881063 h 1940719"/>
                    <a:gd name="connsiteX9" fmla="*/ 2290762 w 3524250"/>
                    <a:gd name="connsiteY9" fmla="*/ 1052513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400175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7525 w 3524250"/>
                    <a:gd name="connsiteY5" fmla="*/ 300038 h 1940719"/>
                    <a:gd name="connsiteX6" fmla="*/ 2881312 w 3524250"/>
                    <a:gd name="connsiteY6" fmla="*/ 514350 h 1940719"/>
                    <a:gd name="connsiteX7" fmla="*/ 2733675 w 3524250"/>
                    <a:gd name="connsiteY7" fmla="*/ 681038 h 1940719"/>
                    <a:gd name="connsiteX8" fmla="*/ 2562225 w 3524250"/>
                    <a:gd name="connsiteY8" fmla="*/ 881063 h 1940719"/>
                    <a:gd name="connsiteX9" fmla="*/ 2290762 w 3524250"/>
                    <a:gd name="connsiteY9" fmla="*/ 1052513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7525 w 3524250"/>
                    <a:gd name="connsiteY5" fmla="*/ 300038 h 1940719"/>
                    <a:gd name="connsiteX6" fmla="*/ 2881312 w 3524250"/>
                    <a:gd name="connsiteY6" fmla="*/ 514350 h 1940719"/>
                    <a:gd name="connsiteX7" fmla="*/ 2733675 w 3524250"/>
                    <a:gd name="connsiteY7" fmla="*/ 681038 h 1940719"/>
                    <a:gd name="connsiteX8" fmla="*/ 2533650 w 3524250"/>
                    <a:gd name="connsiteY8" fmla="*/ 871538 h 1940719"/>
                    <a:gd name="connsiteX9" fmla="*/ 2290762 w 3524250"/>
                    <a:gd name="connsiteY9" fmla="*/ 1052513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7525 w 3524250"/>
                    <a:gd name="connsiteY5" fmla="*/ 300038 h 1940719"/>
                    <a:gd name="connsiteX6" fmla="*/ 2881312 w 3524250"/>
                    <a:gd name="connsiteY6" fmla="*/ 514350 h 1940719"/>
                    <a:gd name="connsiteX7" fmla="*/ 2733675 w 3524250"/>
                    <a:gd name="connsiteY7" fmla="*/ 681038 h 1940719"/>
                    <a:gd name="connsiteX8" fmla="*/ 2533650 w 3524250"/>
                    <a:gd name="connsiteY8" fmla="*/ 871538 h 1940719"/>
                    <a:gd name="connsiteX9" fmla="*/ 2283618 w 3524250"/>
                    <a:gd name="connsiteY9" fmla="*/ 1040607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7525 w 3524250"/>
                    <a:gd name="connsiteY5" fmla="*/ 300038 h 1940719"/>
                    <a:gd name="connsiteX6" fmla="*/ 2881312 w 3524250"/>
                    <a:gd name="connsiteY6" fmla="*/ 514350 h 1940719"/>
                    <a:gd name="connsiteX7" fmla="*/ 2700337 w 3524250"/>
                    <a:gd name="connsiteY7" fmla="*/ 681038 h 1940719"/>
                    <a:gd name="connsiteX8" fmla="*/ 2533650 w 3524250"/>
                    <a:gd name="connsiteY8" fmla="*/ 871538 h 1940719"/>
                    <a:gd name="connsiteX9" fmla="*/ 2283618 w 3524250"/>
                    <a:gd name="connsiteY9" fmla="*/ 1040607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7525 w 3524250"/>
                    <a:gd name="connsiteY5" fmla="*/ 300038 h 1940719"/>
                    <a:gd name="connsiteX6" fmla="*/ 2881312 w 3524250"/>
                    <a:gd name="connsiteY6" fmla="*/ 514350 h 1940719"/>
                    <a:gd name="connsiteX7" fmla="*/ 2700337 w 3524250"/>
                    <a:gd name="connsiteY7" fmla="*/ 681038 h 1940719"/>
                    <a:gd name="connsiteX8" fmla="*/ 2514600 w 3524250"/>
                    <a:gd name="connsiteY8" fmla="*/ 869157 h 1940719"/>
                    <a:gd name="connsiteX9" fmla="*/ 2283618 w 3524250"/>
                    <a:gd name="connsiteY9" fmla="*/ 1040607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7525 w 3524250"/>
                    <a:gd name="connsiteY5" fmla="*/ 300038 h 1940719"/>
                    <a:gd name="connsiteX6" fmla="*/ 2857499 w 3524250"/>
                    <a:gd name="connsiteY6" fmla="*/ 511969 h 1940719"/>
                    <a:gd name="connsiteX7" fmla="*/ 2700337 w 3524250"/>
                    <a:gd name="connsiteY7" fmla="*/ 681038 h 1940719"/>
                    <a:gd name="connsiteX8" fmla="*/ 2514600 w 3524250"/>
                    <a:gd name="connsiteY8" fmla="*/ 869157 h 1940719"/>
                    <a:gd name="connsiteX9" fmla="*/ 2283618 w 3524250"/>
                    <a:gd name="connsiteY9" fmla="*/ 1040607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5143 w 3524250"/>
                    <a:gd name="connsiteY5" fmla="*/ 295276 h 1940719"/>
                    <a:gd name="connsiteX6" fmla="*/ 2857499 w 3524250"/>
                    <a:gd name="connsiteY6" fmla="*/ 511969 h 1940719"/>
                    <a:gd name="connsiteX7" fmla="*/ 2700337 w 3524250"/>
                    <a:gd name="connsiteY7" fmla="*/ 681038 h 1940719"/>
                    <a:gd name="connsiteX8" fmla="*/ 2514600 w 3524250"/>
                    <a:gd name="connsiteY8" fmla="*/ 869157 h 1940719"/>
                    <a:gd name="connsiteX9" fmla="*/ 2283618 w 3524250"/>
                    <a:gd name="connsiteY9" fmla="*/ 1040607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24250 w 3524250"/>
                    <a:gd name="connsiteY0" fmla="*/ 0 h 1940719"/>
                    <a:gd name="connsiteX1" fmla="*/ 3378994 w 3524250"/>
                    <a:gd name="connsiteY1" fmla="*/ 47626 h 1940719"/>
                    <a:gd name="connsiteX2" fmla="*/ 3302793 w 3524250"/>
                    <a:gd name="connsiteY2" fmla="*/ 88107 h 1940719"/>
                    <a:gd name="connsiteX3" fmla="*/ 3233737 w 3524250"/>
                    <a:gd name="connsiteY3" fmla="*/ 114300 h 1940719"/>
                    <a:gd name="connsiteX4" fmla="*/ 3152775 w 3524250"/>
                    <a:gd name="connsiteY4" fmla="*/ 185738 h 1940719"/>
                    <a:gd name="connsiteX5" fmla="*/ 3055143 w 3524250"/>
                    <a:gd name="connsiteY5" fmla="*/ 295276 h 1940719"/>
                    <a:gd name="connsiteX6" fmla="*/ 2857499 w 3524250"/>
                    <a:gd name="connsiteY6" fmla="*/ 511969 h 1940719"/>
                    <a:gd name="connsiteX7" fmla="*/ 2700337 w 3524250"/>
                    <a:gd name="connsiteY7" fmla="*/ 681038 h 1940719"/>
                    <a:gd name="connsiteX8" fmla="*/ 2514600 w 3524250"/>
                    <a:gd name="connsiteY8" fmla="*/ 869157 h 1940719"/>
                    <a:gd name="connsiteX9" fmla="*/ 2283618 w 3524250"/>
                    <a:gd name="connsiteY9" fmla="*/ 1040607 h 1940719"/>
                    <a:gd name="connsiteX10" fmla="*/ 1976437 w 3524250"/>
                    <a:gd name="connsiteY10" fmla="*/ 1223963 h 1940719"/>
                    <a:gd name="connsiteX11" fmla="*/ 1671637 w 3524250"/>
                    <a:gd name="connsiteY11" fmla="*/ 1378744 h 1940719"/>
                    <a:gd name="connsiteX12" fmla="*/ 1223962 w 3524250"/>
                    <a:gd name="connsiteY12" fmla="*/ 1543050 h 1940719"/>
                    <a:gd name="connsiteX13" fmla="*/ 895350 w 3524250"/>
                    <a:gd name="connsiteY13" fmla="*/ 1666875 h 1940719"/>
                    <a:gd name="connsiteX14" fmla="*/ 657225 w 3524250"/>
                    <a:gd name="connsiteY14" fmla="*/ 1728788 h 1940719"/>
                    <a:gd name="connsiteX15" fmla="*/ 466725 w 3524250"/>
                    <a:gd name="connsiteY15" fmla="*/ 1766888 h 1940719"/>
                    <a:gd name="connsiteX16" fmla="*/ 300037 w 3524250"/>
                    <a:gd name="connsiteY16" fmla="*/ 1819275 h 1940719"/>
                    <a:gd name="connsiteX17" fmla="*/ 85725 w 3524250"/>
                    <a:gd name="connsiteY17" fmla="*/ 1885950 h 1940719"/>
                    <a:gd name="connsiteX18" fmla="*/ 0 w 3524250"/>
                    <a:gd name="connsiteY18" fmla="*/ 1928813 h 1940719"/>
                    <a:gd name="connsiteX19" fmla="*/ 4762 w 3524250"/>
                    <a:gd name="connsiteY19" fmla="*/ 1940719 h 1940719"/>
                    <a:gd name="connsiteX20" fmla="*/ 771525 w 3524250"/>
                    <a:gd name="connsiteY20" fmla="*/ 1938338 h 1940719"/>
                    <a:gd name="connsiteX21" fmla="*/ 1319212 w 3524250"/>
                    <a:gd name="connsiteY21" fmla="*/ 1757363 h 1940719"/>
                    <a:gd name="connsiteX22" fmla="*/ 1990725 w 3524250"/>
                    <a:gd name="connsiteY22" fmla="*/ 1476375 h 1940719"/>
                    <a:gd name="connsiteX23" fmla="*/ 2619375 w 3524250"/>
                    <a:gd name="connsiteY23" fmla="*/ 1123950 h 1940719"/>
                    <a:gd name="connsiteX24" fmla="*/ 3062287 w 3524250"/>
                    <a:gd name="connsiteY24" fmla="*/ 590550 h 1940719"/>
                    <a:gd name="connsiteX25" fmla="*/ 3443287 w 3524250"/>
                    <a:gd name="connsiteY25" fmla="*/ 171450 h 1940719"/>
                    <a:gd name="connsiteX26" fmla="*/ 3524250 w 3524250"/>
                    <a:gd name="connsiteY26" fmla="*/ 0 h 1940719"/>
                    <a:gd name="connsiteX0" fmla="*/ 3562163 w 3562163"/>
                    <a:gd name="connsiteY0" fmla="*/ 0 h 1940719"/>
                    <a:gd name="connsiteX1" fmla="*/ 3416907 w 3562163"/>
                    <a:gd name="connsiteY1" fmla="*/ 47626 h 1940719"/>
                    <a:gd name="connsiteX2" fmla="*/ 3340706 w 3562163"/>
                    <a:gd name="connsiteY2" fmla="*/ 88107 h 1940719"/>
                    <a:gd name="connsiteX3" fmla="*/ 3271650 w 3562163"/>
                    <a:gd name="connsiteY3" fmla="*/ 114300 h 1940719"/>
                    <a:gd name="connsiteX4" fmla="*/ 3190688 w 3562163"/>
                    <a:gd name="connsiteY4" fmla="*/ 185738 h 1940719"/>
                    <a:gd name="connsiteX5" fmla="*/ 3093056 w 3562163"/>
                    <a:gd name="connsiteY5" fmla="*/ 295276 h 1940719"/>
                    <a:gd name="connsiteX6" fmla="*/ 2895412 w 3562163"/>
                    <a:gd name="connsiteY6" fmla="*/ 511969 h 1940719"/>
                    <a:gd name="connsiteX7" fmla="*/ 2738250 w 3562163"/>
                    <a:gd name="connsiteY7" fmla="*/ 681038 h 1940719"/>
                    <a:gd name="connsiteX8" fmla="*/ 2552513 w 3562163"/>
                    <a:gd name="connsiteY8" fmla="*/ 869157 h 1940719"/>
                    <a:gd name="connsiteX9" fmla="*/ 2321531 w 3562163"/>
                    <a:gd name="connsiteY9" fmla="*/ 1040607 h 1940719"/>
                    <a:gd name="connsiteX10" fmla="*/ 2014350 w 3562163"/>
                    <a:gd name="connsiteY10" fmla="*/ 1223963 h 1940719"/>
                    <a:gd name="connsiteX11" fmla="*/ 1709550 w 3562163"/>
                    <a:gd name="connsiteY11" fmla="*/ 1378744 h 1940719"/>
                    <a:gd name="connsiteX12" fmla="*/ 1261875 w 3562163"/>
                    <a:gd name="connsiteY12" fmla="*/ 1543050 h 1940719"/>
                    <a:gd name="connsiteX13" fmla="*/ 933263 w 3562163"/>
                    <a:gd name="connsiteY13" fmla="*/ 1666875 h 1940719"/>
                    <a:gd name="connsiteX14" fmla="*/ 695138 w 3562163"/>
                    <a:gd name="connsiteY14" fmla="*/ 1728788 h 1940719"/>
                    <a:gd name="connsiteX15" fmla="*/ 504638 w 3562163"/>
                    <a:gd name="connsiteY15" fmla="*/ 1766888 h 1940719"/>
                    <a:gd name="connsiteX16" fmla="*/ 337950 w 3562163"/>
                    <a:gd name="connsiteY16" fmla="*/ 1819275 h 1940719"/>
                    <a:gd name="connsiteX17" fmla="*/ 123638 w 3562163"/>
                    <a:gd name="connsiteY17" fmla="*/ 1885950 h 1940719"/>
                    <a:gd name="connsiteX18" fmla="*/ 42675 w 3562163"/>
                    <a:gd name="connsiteY18" fmla="*/ 1940719 h 1940719"/>
                    <a:gd name="connsiteX19" fmla="*/ 809438 w 3562163"/>
                    <a:gd name="connsiteY19" fmla="*/ 1938338 h 1940719"/>
                    <a:gd name="connsiteX20" fmla="*/ 1357125 w 3562163"/>
                    <a:gd name="connsiteY20" fmla="*/ 1757363 h 1940719"/>
                    <a:gd name="connsiteX21" fmla="*/ 2028638 w 3562163"/>
                    <a:gd name="connsiteY21" fmla="*/ 1476375 h 1940719"/>
                    <a:gd name="connsiteX22" fmla="*/ 2657288 w 3562163"/>
                    <a:gd name="connsiteY22" fmla="*/ 1123950 h 1940719"/>
                    <a:gd name="connsiteX23" fmla="*/ 3100200 w 3562163"/>
                    <a:gd name="connsiteY23" fmla="*/ 590550 h 1940719"/>
                    <a:gd name="connsiteX24" fmla="*/ 3481200 w 3562163"/>
                    <a:gd name="connsiteY24" fmla="*/ 171450 h 1940719"/>
                    <a:gd name="connsiteX25" fmla="*/ 3562163 w 3562163"/>
                    <a:gd name="connsiteY25" fmla="*/ 0 h 1940719"/>
                    <a:gd name="connsiteX0" fmla="*/ 3562163 w 3562163"/>
                    <a:gd name="connsiteY0" fmla="*/ 0 h 1940719"/>
                    <a:gd name="connsiteX1" fmla="*/ 3416907 w 3562163"/>
                    <a:gd name="connsiteY1" fmla="*/ 47626 h 1940719"/>
                    <a:gd name="connsiteX2" fmla="*/ 3340706 w 3562163"/>
                    <a:gd name="connsiteY2" fmla="*/ 88107 h 1940719"/>
                    <a:gd name="connsiteX3" fmla="*/ 3271650 w 3562163"/>
                    <a:gd name="connsiteY3" fmla="*/ 114300 h 1940719"/>
                    <a:gd name="connsiteX4" fmla="*/ 3190688 w 3562163"/>
                    <a:gd name="connsiteY4" fmla="*/ 185738 h 1940719"/>
                    <a:gd name="connsiteX5" fmla="*/ 3093056 w 3562163"/>
                    <a:gd name="connsiteY5" fmla="*/ 295276 h 1940719"/>
                    <a:gd name="connsiteX6" fmla="*/ 2895412 w 3562163"/>
                    <a:gd name="connsiteY6" fmla="*/ 511969 h 1940719"/>
                    <a:gd name="connsiteX7" fmla="*/ 2738250 w 3562163"/>
                    <a:gd name="connsiteY7" fmla="*/ 681038 h 1940719"/>
                    <a:gd name="connsiteX8" fmla="*/ 2552513 w 3562163"/>
                    <a:gd name="connsiteY8" fmla="*/ 869157 h 1940719"/>
                    <a:gd name="connsiteX9" fmla="*/ 2321531 w 3562163"/>
                    <a:gd name="connsiteY9" fmla="*/ 1040607 h 1940719"/>
                    <a:gd name="connsiteX10" fmla="*/ 2014350 w 3562163"/>
                    <a:gd name="connsiteY10" fmla="*/ 1223963 h 1940719"/>
                    <a:gd name="connsiteX11" fmla="*/ 1709550 w 3562163"/>
                    <a:gd name="connsiteY11" fmla="*/ 1378744 h 1940719"/>
                    <a:gd name="connsiteX12" fmla="*/ 1261875 w 3562163"/>
                    <a:gd name="connsiteY12" fmla="*/ 1543050 h 1940719"/>
                    <a:gd name="connsiteX13" fmla="*/ 933263 w 3562163"/>
                    <a:gd name="connsiteY13" fmla="*/ 1666875 h 1940719"/>
                    <a:gd name="connsiteX14" fmla="*/ 695138 w 3562163"/>
                    <a:gd name="connsiteY14" fmla="*/ 1728788 h 1940719"/>
                    <a:gd name="connsiteX15" fmla="*/ 504638 w 3562163"/>
                    <a:gd name="connsiteY15" fmla="*/ 1766888 h 1940719"/>
                    <a:gd name="connsiteX16" fmla="*/ 337950 w 3562163"/>
                    <a:gd name="connsiteY16" fmla="*/ 1819275 h 1940719"/>
                    <a:gd name="connsiteX17" fmla="*/ 123638 w 3562163"/>
                    <a:gd name="connsiteY17" fmla="*/ 1885950 h 1940719"/>
                    <a:gd name="connsiteX18" fmla="*/ 42675 w 3562163"/>
                    <a:gd name="connsiteY18" fmla="*/ 1940719 h 1940719"/>
                    <a:gd name="connsiteX19" fmla="*/ 809438 w 3562163"/>
                    <a:gd name="connsiteY19" fmla="*/ 1938338 h 1940719"/>
                    <a:gd name="connsiteX20" fmla="*/ 1357125 w 3562163"/>
                    <a:gd name="connsiteY20" fmla="*/ 1757363 h 1940719"/>
                    <a:gd name="connsiteX21" fmla="*/ 2028638 w 3562163"/>
                    <a:gd name="connsiteY21" fmla="*/ 1476375 h 1940719"/>
                    <a:gd name="connsiteX22" fmla="*/ 2657288 w 3562163"/>
                    <a:gd name="connsiteY22" fmla="*/ 1123950 h 1940719"/>
                    <a:gd name="connsiteX23" fmla="*/ 3100200 w 3562163"/>
                    <a:gd name="connsiteY23" fmla="*/ 590550 h 1940719"/>
                    <a:gd name="connsiteX24" fmla="*/ 3481200 w 3562163"/>
                    <a:gd name="connsiteY24" fmla="*/ 171450 h 1940719"/>
                    <a:gd name="connsiteX25" fmla="*/ 3562163 w 3562163"/>
                    <a:gd name="connsiteY25" fmla="*/ 0 h 1940719"/>
                    <a:gd name="connsiteX0" fmla="*/ 3562163 w 3562163"/>
                    <a:gd name="connsiteY0" fmla="*/ 0 h 1940719"/>
                    <a:gd name="connsiteX1" fmla="*/ 3416907 w 3562163"/>
                    <a:gd name="connsiteY1" fmla="*/ 47626 h 1940719"/>
                    <a:gd name="connsiteX2" fmla="*/ 3340706 w 3562163"/>
                    <a:gd name="connsiteY2" fmla="*/ 88107 h 1940719"/>
                    <a:gd name="connsiteX3" fmla="*/ 3271650 w 3562163"/>
                    <a:gd name="connsiteY3" fmla="*/ 114300 h 1940719"/>
                    <a:gd name="connsiteX4" fmla="*/ 3190688 w 3562163"/>
                    <a:gd name="connsiteY4" fmla="*/ 185738 h 1940719"/>
                    <a:gd name="connsiteX5" fmla="*/ 3093056 w 3562163"/>
                    <a:gd name="connsiteY5" fmla="*/ 295276 h 1940719"/>
                    <a:gd name="connsiteX6" fmla="*/ 2895412 w 3562163"/>
                    <a:gd name="connsiteY6" fmla="*/ 511969 h 1940719"/>
                    <a:gd name="connsiteX7" fmla="*/ 2738250 w 3562163"/>
                    <a:gd name="connsiteY7" fmla="*/ 681038 h 1940719"/>
                    <a:gd name="connsiteX8" fmla="*/ 2552513 w 3562163"/>
                    <a:gd name="connsiteY8" fmla="*/ 869157 h 1940719"/>
                    <a:gd name="connsiteX9" fmla="*/ 2321531 w 3562163"/>
                    <a:gd name="connsiteY9" fmla="*/ 1040607 h 1940719"/>
                    <a:gd name="connsiteX10" fmla="*/ 2014350 w 3562163"/>
                    <a:gd name="connsiteY10" fmla="*/ 1223963 h 1940719"/>
                    <a:gd name="connsiteX11" fmla="*/ 1709550 w 3562163"/>
                    <a:gd name="connsiteY11" fmla="*/ 1378744 h 1940719"/>
                    <a:gd name="connsiteX12" fmla="*/ 1261875 w 3562163"/>
                    <a:gd name="connsiteY12" fmla="*/ 1543050 h 1940719"/>
                    <a:gd name="connsiteX13" fmla="*/ 933263 w 3562163"/>
                    <a:gd name="connsiteY13" fmla="*/ 1666875 h 1940719"/>
                    <a:gd name="connsiteX14" fmla="*/ 695138 w 3562163"/>
                    <a:gd name="connsiteY14" fmla="*/ 1728788 h 1940719"/>
                    <a:gd name="connsiteX15" fmla="*/ 504638 w 3562163"/>
                    <a:gd name="connsiteY15" fmla="*/ 1766888 h 1940719"/>
                    <a:gd name="connsiteX16" fmla="*/ 337950 w 3562163"/>
                    <a:gd name="connsiteY16" fmla="*/ 1819275 h 1940719"/>
                    <a:gd name="connsiteX17" fmla="*/ 123638 w 3562163"/>
                    <a:gd name="connsiteY17" fmla="*/ 1885950 h 1940719"/>
                    <a:gd name="connsiteX18" fmla="*/ 42675 w 3562163"/>
                    <a:gd name="connsiteY18" fmla="*/ 1940719 h 1940719"/>
                    <a:gd name="connsiteX19" fmla="*/ 809438 w 3562163"/>
                    <a:gd name="connsiteY19" fmla="*/ 1938338 h 1940719"/>
                    <a:gd name="connsiteX20" fmla="*/ 1357125 w 3562163"/>
                    <a:gd name="connsiteY20" fmla="*/ 1757363 h 1940719"/>
                    <a:gd name="connsiteX21" fmla="*/ 2028638 w 3562163"/>
                    <a:gd name="connsiteY21" fmla="*/ 1476375 h 1940719"/>
                    <a:gd name="connsiteX22" fmla="*/ 2657288 w 3562163"/>
                    <a:gd name="connsiteY22" fmla="*/ 1123950 h 1940719"/>
                    <a:gd name="connsiteX23" fmla="*/ 3100200 w 3562163"/>
                    <a:gd name="connsiteY23" fmla="*/ 590550 h 1940719"/>
                    <a:gd name="connsiteX24" fmla="*/ 3481200 w 3562163"/>
                    <a:gd name="connsiteY24" fmla="*/ 171450 h 1940719"/>
                    <a:gd name="connsiteX25" fmla="*/ 3562163 w 3562163"/>
                    <a:gd name="connsiteY25" fmla="*/ 0 h 1940719"/>
                    <a:gd name="connsiteX0" fmla="*/ 3532609 w 3532609"/>
                    <a:gd name="connsiteY0" fmla="*/ 0 h 1940719"/>
                    <a:gd name="connsiteX1" fmla="*/ 3387353 w 3532609"/>
                    <a:gd name="connsiteY1" fmla="*/ 47626 h 1940719"/>
                    <a:gd name="connsiteX2" fmla="*/ 3311152 w 3532609"/>
                    <a:gd name="connsiteY2" fmla="*/ 88107 h 1940719"/>
                    <a:gd name="connsiteX3" fmla="*/ 3242096 w 3532609"/>
                    <a:gd name="connsiteY3" fmla="*/ 114300 h 1940719"/>
                    <a:gd name="connsiteX4" fmla="*/ 3161134 w 3532609"/>
                    <a:gd name="connsiteY4" fmla="*/ 185738 h 1940719"/>
                    <a:gd name="connsiteX5" fmla="*/ 3063502 w 3532609"/>
                    <a:gd name="connsiteY5" fmla="*/ 295276 h 1940719"/>
                    <a:gd name="connsiteX6" fmla="*/ 2865858 w 3532609"/>
                    <a:gd name="connsiteY6" fmla="*/ 511969 h 1940719"/>
                    <a:gd name="connsiteX7" fmla="*/ 2708696 w 3532609"/>
                    <a:gd name="connsiteY7" fmla="*/ 681038 h 1940719"/>
                    <a:gd name="connsiteX8" fmla="*/ 2522959 w 3532609"/>
                    <a:gd name="connsiteY8" fmla="*/ 869157 h 1940719"/>
                    <a:gd name="connsiteX9" fmla="*/ 2291977 w 3532609"/>
                    <a:gd name="connsiteY9" fmla="*/ 1040607 h 1940719"/>
                    <a:gd name="connsiteX10" fmla="*/ 1984796 w 3532609"/>
                    <a:gd name="connsiteY10" fmla="*/ 1223963 h 1940719"/>
                    <a:gd name="connsiteX11" fmla="*/ 1679996 w 3532609"/>
                    <a:gd name="connsiteY11" fmla="*/ 1378744 h 1940719"/>
                    <a:gd name="connsiteX12" fmla="*/ 1232321 w 3532609"/>
                    <a:gd name="connsiteY12" fmla="*/ 1543050 h 1940719"/>
                    <a:gd name="connsiteX13" fmla="*/ 903709 w 3532609"/>
                    <a:gd name="connsiteY13" fmla="*/ 1666875 h 1940719"/>
                    <a:gd name="connsiteX14" fmla="*/ 665584 w 3532609"/>
                    <a:gd name="connsiteY14" fmla="*/ 1728788 h 1940719"/>
                    <a:gd name="connsiteX15" fmla="*/ 475084 w 3532609"/>
                    <a:gd name="connsiteY15" fmla="*/ 1766888 h 1940719"/>
                    <a:gd name="connsiteX16" fmla="*/ 308396 w 3532609"/>
                    <a:gd name="connsiteY16" fmla="*/ 1819275 h 1940719"/>
                    <a:gd name="connsiteX17" fmla="*/ 13121 w 3532609"/>
                    <a:gd name="connsiteY17" fmla="*/ 1940719 h 1940719"/>
                    <a:gd name="connsiteX18" fmla="*/ 779884 w 3532609"/>
                    <a:gd name="connsiteY18" fmla="*/ 1938338 h 1940719"/>
                    <a:gd name="connsiteX19" fmla="*/ 1327571 w 3532609"/>
                    <a:gd name="connsiteY19" fmla="*/ 1757363 h 1940719"/>
                    <a:gd name="connsiteX20" fmla="*/ 1999084 w 3532609"/>
                    <a:gd name="connsiteY20" fmla="*/ 1476375 h 1940719"/>
                    <a:gd name="connsiteX21" fmla="*/ 2627734 w 3532609"/>
                    <a:gd name="connsiteY21" fmla="*/ 1123950 h 1940719"/>
                    <a:gd name="connsiteX22" fmla="*/ 3070646 w 3532609"/>
                    <a:gd name="connsiteY22" fmla="*/ 590550 h 1940719"/>
                    <a:gd name="connsiteX23" fmla="*/ 3451646 w 3532609"/>
                    <a:gd name="connsiteY23" fmla="*/ 171450 h 1940719"/>
                    <a:gd name="connsiteX24" fmla="*/ 3532609 w 3532609"/>
                    <a:gd name="connsiteY24" fmla="*/ 0 h 1940719"/>
                    <a:gd name="connsiteX0" fmla="*/ 3532050 w 3532050"/>
                    <a:gd name="connsiteY0" fmla="*/ 0 h 1940719"/>
                    <a:gd name="connsiteX1" fmla="*/ 3386794 w 3532050"/>
                    <a:gd name="connsiteY1" fmla="*/ 47626 h 1940719"/>
                    <a:gd name="connsiteX2" fmla="*/ 3310593 w 3532050"/>
                    <a:gd name="connsiteY2" fmla="*/ 88107 h 1940719"/>
                    <a:gd name="connsiteX3" fmla="*/ 3241537 w 3532050"/>
                    <a:gd name="connsiteY3" fmla="*/ 114300 h 1940719"/>
                    <a:gd name="connsiteX4" fmla="*/ 3160575 w 3532050"/>
                    <a:gd name="connsiteY4" fmla="*/ 185738 h 1940719"/>
                    <a:gd name="connsiteX5" fmla="*/ 3062943 w 3532050"/>
                    <a:gd name="connsiteY5" fmla="*/ 295276 h 1940719"/>
                    <a:gd name="connsiteX6" fmla="*/ 2865299 w 3532050"/>
                    <a:gd name="connsiteY6" fmla="*/ 511969 h 1940719"/>
                    <a:gd name="connsiteX7" fmla="*/ 2708137 w 3532050"/>
                    <a:gd name="connsiteY7" fmla="*/ 681038 h 1940719"/>
                    <a:gd name="connsiteX8" fmla="*/ 2522400 w 3532050"/>
                    <a:gd name="connsiteY8" fmla="*/ 869157 h 1940719"/>
                    <a:gd name="connsiteX9" fmla="*/ 2291418 w 3532050"/>
                    <a:gd name="connsiteY9" fmla="*/ 1040607 h 1940719"/>
                    <a:gd name="connsiteX10" fmla="*/ 1984237 w 3532050"/>
                    <a:gd name="connsiteY10" fmla="*/ 1223963 h 1940719"/>
                    <a:gd name="connsiteX11" fmla="*/ 1679437 w 3532050"/>
                    <a:gd name="connsiteY11" fmla="*/ 1378744 h 1940719"/>
                    <a:gd name="connsiteX12" fmla="*/ 1231762 w 3532050"/>
                    <a:gd name="connsiteY12" fmla="*/ 1543050 h 1940719"/>
                    <a:gd name="connsiteX13" fmla="*/ 903150 w 3532050"/>
                    <a:gd name="connsiteY13" fmla="*/ 1666875 h 1940719"/>
                    <a:gd name="connsiteX14" fmla="*/ 665025 w 3532050"/>
                    <a:gd name="connsiteY14" fmla="*/ 1728788 h 1940719"/>
                    <a:gd name="connsiteX15" fmla="*/ 474525 w 3532050"/>
                    <a:gd name="connsiteY15" fmla="*/ 1766888 h 1940719"/>
                    <a:gd name="connsiteX16" fmla="*/ 323712 w 3532050"/>
                    <a:gd name="connsiteY16" fmla="*/ 1828800 h 1940719"/>
                    <a:gd name="connsiteX17" fmla="*/ 12562 w 3532050"/>
                    <a:gd name="connsiteY17" fmla="*/ 1940719 h 1940719"/>
                    <a:gd name="connsiteX18" fmla="*/ 779325 w 3532050"/>
                    <a:gd name="connsiteY18" fmla="*/ 1938338 h 1940719"/>
                    <a:gd name="connsiteX19" fmla="*/ 1327012 w 3532050"/>
                    <a:gd name="connsiteY19" fmla="*/ 1757363 h 1940719"/>
                    <a:gd name="connsiteX20" fmla="*/ 1998525 w 3532050"/>
                    <a:gd name="connsiteY20" fmla="*/ 1476375 h 1940719"/>
                    <a:gd name="connsiteX21" fmla="*/ 2627175 w 3532050"/>
                    <a:gd name="connsiteY21" fmla="*/ 1123950 h 1940719"/>
                    <a:gd name="connsiteX22" fmla="*/ 3070087 w 3532050"/>
                    <a:gd name="connsiteY22" fmla="*/ 590550 h 1940719"/>
                    <a:gd name="connsiteX23" fmla="*/ 3451087 w 3532050"/>
                    <a:gd name="connsiteY23" fmla="*/ 171450 h 1940719"/>
                    <a:gd name="connsiteX24" fmla="*/ 3532050 w 3532050"/>
                    <a:gd name="connsiteY24" fmla="*/ 0 h 1940719"/>
                    <a:gd name="connsiteX0" fmla="*/ 3532101 w 3532101"/>
                    <a:gd name="connsiteY0" fmla="*/ 0 h 1940719"/>
                    <a:gd name="connsiteX1" fmla="*/ 3386845 w 3532101"/>
                    <a:gd name="connsiteY1" fmla="*/ 47626 h 1940719"/>
                    <a:gd name="connsiteX2" fmla="*/ 3310644 w 3532101"/>
                    <a:gd name="connsiteY2" fmla="*/ 88107 h 1940719"/>
                    <a:gd name="connsiteX3" fmla="*/ 3241588 w 3532101"/>
                    <a:gd name="connsiteY3" fmla="*/ 114300 h 1940719"/>
                    <a:gd name="connsiteX4" fmla="*/ 3160626 w 3532101"/>
                    <a:gd name="connsiteY4" fmla="*/ 185738 h 1940719"/>
                    <a:gd name="connsiteX5" fmla="*/ 3062994 w 3532101"/>
                    <a:gd name="connsiteY5" fmla="*/ 295276 h 1940719"/>
                    <a:gd name="connsiteX6" fmla="*/ 2865350 w 3532101"/>
                    <a:gd name="connsiteY6" fmla="*/ 511969 h 1940719"/>
                    <a:gd name="connsiteX7" fmla="*/ 2708188 w 3532101"/>
                    <a:gd name="connsiteY7" fmla="*/ 681038 h 1940719"/>
                    <a:gd name="connsiteX8" fmla="*/ 2522451 w 3532101"/>
                    <a:gd name="connsiteY8" fmla="*/ 869157 h 1940719"/>
                    <a:gd name="connsiteX9" fmla="*/ 2291469 w 3532101"/>
                    <a:gd name="connsiteY9" fmla="*/ 1040607 h 1940719"/>
                    <a:gd name="connsiteX10" fmla="*/ 1984288 w 3532101"/>
                    <a:gd name="connsiteY10" fmla="*/ 1223963 h 1940719"/>
                    <a:gd name="connsiteX11" fmla="*/ 1679488 w 3532101"/>
                    <a:gd name="connsiteY11" fmla="*/ 1378744 h 1940719"/>
                    <a:gd name="connsiteX12" fmla="*/ 1231813 w 3532101"/>
                    <a:gd name="connsiteY12" fmla="*/ 1543050 h 1940719"/>
                    <a:gd name="connsiteX13" fmla="*/ 903201 w 3532101"/>
                    <a:gd name="connsiteY13" fmla="*/ 1666875 h 1940719"/>
                    <a:gd name="connsiteX14" fmla="*/ 665076 w 3532101"/>
                    <a:gd name="connsiteY14" fmla="*/ 1728788 h 1940719"/>
                    <a:gd name="connsiteX15" fmla="*/ 484101 w 3532101"/>
                    <a:gd name="connsiteY15" fmla="*/ 1789113 h 1940719"/>
                    <a:gd name="connsiteX16" fmla="*/ 323763 w 3532101"/>
                    <a:gd name="connsiteY16" fmla="*/ 1828800 h 1940719"/>
                    <a:gd name="connsiteX17" fmla="*/ 12613 w 3532101"/>
                    <a:gd name="connsiteY17" fmla="*/ 1940719 h 1940719"/>
                    <a:gd name="connsiteX18" fmla="*/ 779376 w 3532101"/>
                    <a:gd name="connsiteY18" fmla="*/ 1938338 h 1940719"/>
                    <a:gd name="connsiteX19" fmla="*/ 1327063 w 3532101"/>
                    <a:gd name="connsiteY19" fmla="*/ 1757363 h 1940719"/>
                    <a:gd name="connsiteX20" fmla="*/ 1998576 w 3532101"/>
                    <a:gd name="connsiteY20" fmla="*/ 1476375 h 1940719"/>
                    <a:gd name="connsiteX21" fmla="*/ 2627226 w 3532101"/>
                    <a:gd name="connsiteY21" fmla="*/ 1123950 h 1940719"/>
                    <a:gd name="connsiteX22" fmla="*/ 3070138 w 3532101"/>
                    <a:gd name="connsiteY22" fmla="*/ 590550 h 1940719"/>
                    <a:gd name="connsiteX23" fmla="*/ 3451138 w 3532101"/>
                    <a:gd name="connsiteY23" fmla="*/ 171450 h 1940719"/>
                    <a:gd name="connsiteX24" fmla="*/ 3532101 w 3532101"/>
                    <a:gd name="connsiteY24" fmla="*/ 0 h 1940719"/>
                    <a:gd name="connsiteX0" fmla="*/ 3532101 w 3532101"/>
                    <a:gd name="connsiteY0" fmla="*/ 0 h 1940719"/>
                    <a:gd name="connsiteX1" fmla="*/ 3386845 w 3532101"/>
                    <a:gd name="connsiteY1" fmla="*/ 47626 h 1940719"/>
                    <a:gd name="connsiteX2" fmla="*/ 3310644 w 3532101"/>
                    <a:gd name="connsiteY2" fmla="*/ 88107 h 1940719"/>
                    <a:gd name="connsiteX3" fmla="*/ 3241588 w 3532101"/>
                    <a:gd name="connsiteY3" fmla="*/ 114300 h 1940719"/>
                    <a:gd name="connsiteX4" fmla="*/ 3160626 w 3532101"/>
                    <a:gd name="connsiteY4" fmla="*/ 185738 h 1940719"/>
                    <a:gd name="connsiteX5" fmla="*/ 3062994 w 3532101"/>
                    <a:gd name="connsiteY5" fmla="*/ 295276 h 1940719"/>
                    <a:gd name="connsiteX6" fmla="*/ 2865350 w 3532101"/>
                    <a:gd name="connsiteY6" fmla="*/ 511969 h 1940719"/>
                    <a:gd name="connsiteX7" fmla="*/ 2708188 w 3532101"/>
                    <a:gd name="connsiteY7" fmla="*/ 681038 h 1940719"/>
                    <a:gd name="connsiteX8" fmla="*/ 2522451 w 3532101"/>
                    <a:gd name="connsiteY8" fmla="*/ 869157 h 1940719"/>
                    <a:gd name="connsiteX9" fmla="*/ 2291469 w 3532101"/>
                    <a:gd name="connsiteY9" fmla="*/ 1040607 h 1940719"/>
                    <a:gd name="connsiteX10" fmla="*/ 1984288 w 3532101"/>
                    <a:gd name="connsiteY10" fmla="*/ 1223963 h 1940719"/>
                    <a:gd name="connsiteX11" fmla="*/ 1679488 w 3532101"/>
                    <a:gd name="connsiteY11" fmla="*/ 1378744 h 1940719"/>
                    <a:gd name="connsiteX12" fmla="*/ 1250863 w 3532101"/>
                    <a:gd name="connsiteY12" fmla="*/ 1549400 h 1940719"/>
                    <a:gd name="connsiteX13" fmla="*/ 903201 w 3532101"/>
                    <a:gd name="connsiteY13" fmla="*/ 1666875 h 1940719"/>
                    <a:gd name="connsiteX14" fmla="*/ 665076 w 3532101"/>
                    <a:gd name="connsiteY14" fmla="*/ 1728788 h 1940719"/>
                    <a:gd name="connsiteX15" fmla="*/ 484101 w 3532101"/>
                    <a:gd name="connsiteY15" fmla="*/ 1789113 h 1940719"/>
                    <a:gd name="connsiteX16" fmla="*/ 323763 w 3532101"/>
                    <a:gd name="connsiteY16" fmla="*/ 1828800 h 1940719"/>
                    <a:gd name="connsiteX17" fmla="*/ 12613 w 3532101"/>
                    <a:gd name="connsiteY17" fmla="*/ 1940719 h 1940719"/>
                    <a:gd name="connsiteX18" fmla="*/ 779376 w 3532101"/>
                    <a:gd name="connsiteY18" fmla="*/ 1938338 h 1940719"/>
                    <a:gd name="connsiteX19" fmla="*/ 1327063 w 3532101"/>
                    <a:gd name="connsiteY19" fmla="*/ 1757363 h 1940719"/>
                    <a:gd name="connsiteX20" fmla="*/ 1998576 w 3532101"/>
                    <a:gd name="connsiteY20" fmla="*/ 1476375 h 1940719"/>
                    <a:gd name="connsiteX21" fmla="*/ 2627226 w 3532101"/>
                    <a:gd name="connsiteY21" fmla="*/ 1123950 h 1940719"/>
                    <a:gd name="connsiteX22" fmla="*/ 3070138 w 3532101"/>
                    <a:gd name="connsiteY22" fmla="*/ 590550 h 1940719"/>
                    <a:gd name="connsiteX23" fmla="*/ 3451138 w 3532101"/>
                    <a:gd name="connsiteY23" fmla="*/ 171450 h 1940719"/>
                    <a:gd name="connsiteX24" fmla="*/ 3532101 w 3532101"/>
                    <a:gd name="connsiteY24" fmla="*/ 0 h 1940719"/>
                    <a:gd name="connsiteX0" fmla="*/ 3532101 w 3532101"/>
                    <a:gd name="connsiteY0" fmla="*/ 0 h 1940719"/>
                    <a:gd name="connsiteX1" fmla="*/ 3386845 w 3532101"/>
                    <a:gd name="connsiteY1" fmla="*/ 47626 h 1940719"/>
                    <a:gd name="connsiteX2" fmla="*/ 3310644 w 3532101"/>
                    <a:gd name="connsiteY2" fmla="*/ 88107 h 1940719"/>
                    <a:gd name="connsiteX3" fmla="*/ 3241588 w 3532101"/>
                    <a:gd name="connsiteY3" fmla="*/ 114300 h 1940719"/>
                    <a:gd name="connsiteX4" fmla="*/ 3160626 w 3532101"/>
                    <a:gd name="connsiteY4" fmla="*/ 185738 h 1940719"/>
                    <a:gd name="connsiteX5" fmla="*/ 3062994 w 3532101"/>
                    <a:gd name="connsiteY5" fmla="*/ 295276 h 1940719"/>
                    <a:gd name="connsiteX6" fmla="*/ 2865350 w 3532101"/>
                    <a:gd name="connsiteY6" fmla="*/ 511969 h 1940719"/>
                    <a:gd name="connsiteX7" fmla="*/ 2708188 w 3532101"/>
                    <a:gd name="connsiteY7" fmla="*/ 681038 h 1940719"/>
                    <a:gd name="connsiteX8" fmla="*/ 2522451 w 3532101"/>
                    <a:gd name="connsiteY8" fmla="*/ 869157 h 1940719"/>
                    <a:gd name="connsiteX9" fmla="*/ 2291469 w 3532101"/>
                    <a:gd name="connsiteY9" fmla="*/ 1040607 h 1940719"/>
                    <a:gd name="connsiteX10" fmla="*/ 1996988 w 3532101"/>
                    <a:gd name="connsiteY10" fmla="*/ 1227138 h 1940719"/>
                    <a:gd name="connsiteX11" fmla="*/ 1679488 w 3532101"/>
                    <a:gd name="connsiteY11" fmla="*/ 1378744 h 1940719"/>
                    <a:gd name="connsiteX12" fmla="*/ 1250863 w 3532101"/>
                    <a:gd name="connsiteY12" fmla="*/ 1549400 h 1940719"/>
                    <a:gd name="connsiteX13" fmla="*/ 903201 w 3532101"/>
                    <a:gd name="connsiteY13" fmla="*/ 1666875 h 1940719"/>
                    <a:gd name="connsiteX14" fmla="*/ 665076 w 3532101"/>
                    <a:gd name="connsiteY14" fmla="*/ 1728788 h 1940719"/>
                    <a:gd name="connsiteX15" fmla="*/ 484101 w 3532101"/>
                    <a:gd name="connsiteY15" fmla="*/ 1789113 h 1940719"/>
                    <a:gd name="connsiteX16" fmla="*/ 323763 w 3532101"/>
                    <a:gd name="connsiteY16" fmla="*/ 1828800 h 1940719"/>
                    <a:gd name="connsiteX17" fmla="*/ 12613 w 3532101"/>
                    <a:gd name="connsiteY17" fmla="*/ 1940719 h 1940719"/>
                    <a:gd name="connsiteX18" fmla="*/ 779376 w 3532101"/>
                    <a:gd name="connsiteY18" fmla="*/ 1938338 h 1940719"/>
                    <a:gd name="connsiteX19" fmla="*/ 1327063 w 3532101"/>
                    <a:gd name="connsiteY19" fmla="*/ 1757363 h 1940719"/>
                    <a:gd name="connsiteX20" fmla="*/ 1998576 w 3532101"/>
                    <a:gd name="connsiteY20" fmla="*/ 1476375 h 1940719"/>
                    <a:gd name="connsiteX21" fmla="*/ 2627226 w 3532101"/>
                    <a:gd name="connsiteY21" fmla="*/ 1123950 h 1940719"/>
                    <a:gd name="connsiteX22" fmla="*/ 3070138 w 3532101"/>
                    <a:gd name="connsiteY22" fmla="*/ 590550 h 1940719"/>
                    <a:gd name="connsiteX23" fmla="*/ 3451138 w 3532101"/>
                    <a:gd name="connsiteY23" fmla="*/ 171450 h 1940719"/>
                    <a:gd name="connsiteX24" fmla="*/ 3532101 w 3532101"/>
                    <a:gd name="connsiteY24" fmla="*/ 0 h 1940719"/>
                    <a:gd name="connsiteX0" fmla="*/ 3532101 w 3532101"/>
                    <a:gd name="connsiteY0" fmla="*/ 0 h 1940719"/>
                    <a:gd name="connsiteX1" fmla="*/ 3386845 w 3532101"/>
                    <a:gd name="connsiteY1" fmla="*/ 47626 h 1940719"/>
                    <a:gd name="connsiteX2" fmla="*/ 3310644 w 3532101"/>
                    <a:gd name="connsiteY2" fmla="*/ 88107 h 1940719"/>
                    <a:gd name="connsiteX3" fmla="*/ 3241588 w 3532101"/>
                    <a:gd name="connsiteY3" fmla="*/ 114300 h 1940719"/>
                    <a:gd name="connsiteX4" fmla="*/ 3160626 w 3532101"/>
                    <a:gd name="connsiteY4" fmla="*/ 185738 h 1940719"/>
                    <a:gd name="connsiteX5" fmla="*/ 3062994 w 3532101"/>
                    <a:gd name="connsiteY5" fmla="*/ 295276 h 1940719"/>
                    <a:gd name="connsiteX6" fmla="*/ 2865350 w 3532101"/>
                    <a:gd name="connsiteY6" fmla="*/ 511969 h 1940719"/>
                    <a:gd name="connsiteX7" fmla="*/ 2708188 w 3532101"/>
                    <a:gd name="connsiteY7" fmla="*/ 681038 h 1940719"/>
                    <a:gd name="connsiteX8" fmla="*/ 2522451 w 3532101"/>
                    <a:gd name="connsiteY8" fmla="*/ 869157 h 1940719"/>
                    <a:gd name="connsiteX9" fmla="*/ 2291469 w 3532101"/>
                    <a:gd name="connsiteY9" fmla="*/ 1040607 h 1940719"/>
                    <a:gd name="connsiteX10" fmla="*/ 1996988 w 3532101"/>
                    <a:gd name="connsiteY10" fmla="*/ 1227138 h 1940719"/>
                    <a:gd name="connsiteX11" fmla="*/ 1679488 w 3532101"/>
                    <a:gd name="connsiteY11" fmla="*/ 1378744 h 1940719"/>
                    <a:gd name="connsiteX12" fmla="*/ 1250863 w 3532101"/>
                    <a:gd name="connsiteY12" fmla="*/ 1549400 h 1940719"/>
                    <a:gd name="connsiteX13" fmla="*/ 903201 w 3532101"/>
                    <a:gd name="connsiteY13" fmla="*/ 1666875 h 1940719"/>
                    <a:gd name="connsiteX14" fmla="*/ 665076 w 3532101"/>
                    <a:gd name="connsiteY14" fmla="*/ 1728788 h 1940719"/>
                    <a:gd name="connsiteX15" fmla="*/ 484101 w 3532101"/>
                    <a:gd name="connsiteY15" fmla="*/ 1789113 h 1940719"/>
                    <a:gd name="connsiteX16" fmla="*/ 323763 w 3532101"/>
                    <a:gd name="connsiteY16" fmla="*/ 1828800 h 1940719"/>
                    <a:gd name="connsiteX17" fmla="*/ 12613 w 3532101"/>
                    <a:gd name="connsiteY17" fmla="*/ 1940719 h 1940719"/>
                    <a:gd name="connsiteX18" fmla="*/ 779376 w 3532101"/>
                    <a:gd name="connsiteY18" fmla="*/ 1938338 h 1940719"/>
                    <a:gd name="connsiteX19" fmla="*/ 1327063 w 3532101"/>
                    <a:gd name="connsiteY19" fmla="*/ 1757363 h 1940719"/>
                    <a:gd name="connsiteX20" fmla="*/ 1998576 w 3532101"/>
                    <a:gd name="connsiteY20" fmla="*/ 1476375 h 1940719"/>
                    <a:gd name="connsiteX21" fmla="*/ 2627226 w 3532101"/>
                    <a:gd name="connsiteY21" fmla="*/ 1123950 h 1940719"/>
                    <a:gd name="connsiteX22" fmla="*/ 3070138 w 3532101"/>
                    <a:gd name="connsiteY22" fmla="*/ 590550 h 1940719"/>
                    <a:gd name="connsiteX23" fmla="*/ 3451138 w 3532101"/>
                    <a:gd name="connsiteY23" fmla="*/ 171450 h 1940719"/>
                    <a:gd name="connsiteX24" fmla="*/ 3532101 w 3532101"/>
                    <a:gd name="connsiteY24" fmla="*/ 0 h 1940719"/>
                    <a:gd name="connsiteX0" fmla="*/ 3569199 w 3569199"/>
                    <a:gd name="connsiteY0" fmla="*/ 0 h 1947863"/>
                    <a:gd name="connsiteX1" fmla="*/ 3423943 w 3569199"/>
                    <a:gd name="connsiteY1" fmla="*/ 47626 h 1947863"/>
                    <a:gd name="connsiteX2" fmla="*/ 3347742 w 3569199"/>
                    <a:gd name="connsiteY2" fmla="*/ 88107 h 1947863"/>
                    <a:gd name="connsiteX3" fmla="*/ 3278686 w 3569199"/>
                    <a:gd name="connsiteY3" fmla="*/ 114300 h 1947863"/>
                    <a:gd name="connsiteX4" fmla="*/ 3197724 w 3569199"/>
                    <a:gd name="connsiteY4" fmla="*/ 185738 h 1947863"/>
                    <a:gd name="connsiteX5" fmla="*/ 3100092 w 3569199"/>
                    <a:gd name="connsiteY5" fmla="*/ 295276 h 1947863"/>
                    <a:gd name="connsiteX6" fmla="*/ 2902448 w 3569199"/>
                    <a:gd name="connsiteY6" fmla="*/ 511969 h 1947863"/>
                    <a:gd name="connsiteX7" fmla="*/ 2745286 w 3569199"/>
                    <a:gd name="connsiteY7" fmla="*/ 681038 h 1947863"/>
                    <a:gd name="connsiteX8" fmla="*/ 2559549 w 3569199"/>
                    <a:gd name="connsiteY8" fmla="*/ 869157 h 1947863"/>
                    <a:gd name="connsiteX9" fmla="*/ 2328567 w 3569199"/>
                    <a:gd name="connsiteY9" fmla="*/ 1040607 h 1947863"/>
                    <a:gd name="connsiteX10" fmla="*/ 2034086 w 3569199"/>
                    <a:gd name="connsiteY10" fmla="*/ 1227138 h 1947863"/>
                    <a:gd name="connsiteX11" fmla="*/ 1716586 w 3569199"/>
                    <a:gd name="connsiteY11" fmla="*/ 1378744 h 1947863"/>
                    <a:gd name="connsiteX12" fmla="*/ 1287961 w 3569199"/>
                    <a:gd name="connsiteY12" fmla="*/ 1549400 h 1947863"/>
                    <a:gd name="connsiteX13" fmla="*/ 940299 w 3569199"/>
                    <a:gd name="connsiteY13" fmla="*/ 1666875 h 1947863"/>
                    <a:gd name="connsiteX14" fmla="*/ 702174 w 3569199"/>
                    <a:gd name="connsiteY14" fmla="*/ 1728788 h 1947863"/>
                    <a:gd name="connsiteX15" fmla="*/ 521199 w 3569199"/>
                    <a:gd name="connsiteY15" fmla="*/ 1789113 h 1947863"/>
                    <a:gd name="connsiteX16" fmla="*/ 360861 w 3569199"/>
                    <a:gd name="connsiteY16" fmla="*/ 1828800 h 1947863"/>
                    <a:gd name="connsiteX17" fmla="*/ 11611 w 3569199"/>
                    <a:gd name="connsiteY17" fmla="*/ 1947863 h 1947863"/>
                    <a:gd name="connsiteX18" fmla="*/ 816474 w 3569199"/>
                    <a:gd name="connsiteY18" fmla="*/ 1938338 h 1947863"/>
                    <a:gd name="connsiteX19" fmla="*/ 1364161 w 3569199"/>
                    <a:gd name="connsiteY19" fmla="*/ 1757363 h 1947863"/>
                    <a:gd name="connsiteX20" fmla="*/ 2035674 w 3569199"/>
                    <a:gd name="connsiteY20" fmla="*/ 1476375 h 1947863"/>
                    <a:gd name="connsiteX21" fmla="*/ 2664324 w 3569199"/>
                    <a:gd name="connsiteY21" fmla="*/ 1123950 h 1947863"/>
                    <a:gd name="connsiteX22" fmla="*/ 3107236 w 3569199"/>
                    <a:gd name="connsiteY22" fmla="*/ 590550 h 1947863"/>
                    <a:gd name="connsiteX23" fmla="*/ 3488236 w 3569199"/>
                    <a:gd name="connsiteY23" fmla="*/ 171450 h 1947863"/>
                    <a:gd name="connsiteX24" fmla="*/ 3569199 w 3569199"/>
                    <a:gd name="connsiteY24" fmla="*/ 0 h 1947863"/>
                    <a:gd name="connsiteX0" fmla="*/ 3569199 w 3569199"/>
                    <a:gd name="connsiteY0" fmla="*/ 0 h 1947863"/>
                    <a:gd name="connsiteX1" fmla="*/ 3423943 w 3569199"/>
                    <a:gd name="connsiteY1" fmla="*/ 47626 h 1947863"/>
                    <a:gd name="connsiteX2" fmla="*/ 3347742 w 3569199"/>
                    <a:gd name="connsiteY2" fmla="*/ 88107 h 1947863"/>
                    <a:gd name="connsiteX3" fmla="*/ 3278686 w 3569199"/>
                    <a:gd name="connsiteY3" fmla="*/ 114300 h 1947863"/>
                    <a:gd name="connsiteX4" fmla="*/ 3197724 w 3569199"/>
                    <a:gd name="connsiteY4" fmla="*/ 185738 h 1947863"/>
                    <a:gd name="connsiteX5" fmla="*/ 3100092 w 3569199"/>
                    <a:gd name="connsiteY5" fmla="*/ 295276 h 1947863"/>
                    <a:gd name="connsiteX6" fmla="*/ 2902448 w 3569199"/>
                    <a:gd name="connsiteY6" fmla="*/ 511969 h 1947863"/>
                    <a:gd name="connsiteX7" fmla="*/ 2745286 w 3569199"/>
                    <a:gd name="connsiteY7" fmla="*/ 681038 h 1947863"/>
                    <a:gd name="connsiteX8" fmla="*/ 2559549 w 3569199"/>
                    <a:gd name="connsiteY8" fmla="*/ 869157 h 1947863"/>
                    <a:gd name="connsiteX9" fmla="*/ 2328567 w 3569199"/>
                    <a:gd name="connsiteY9" fmla="*/ 1040607 h 1947863"/>
                    <a:gd name="connsiteX10" fmla="*/ 2034086 w 3569199"/>
                    <a:gd name="connsiteY10" fmla="*/ 1227138 h 1947863"/>
                    <a:gd name="connsiteX11" fmla="*/ 1716586 w 3569199"/>
                    <a:gd name="connsiteY11" fmla="*/ 1378744 h 1947863"/>
                    <a:gd name="connsiteX12" fmla="*/ 1287961 w 3569199"/>
                    <a:gd name="connsiteY12" fmla="*/ 1549400 h 1947863"/>
                    <a:gd name="connsiteX13" fmla="*/ 940299 w 3569199"/>
                    <a:gd name="connsiteY13" fmla="*/ 1666875 h 1947863"/>
                    <a:gd name="connsiteX14" fmla="*/ 702174 w 3569199"/>
                    <a:gd name="connsiteY14" fmla="*/ 1728788 h 1947863"/>
                    <a:gd name="connsiteX15" fmla="*/ 521199 w 3569199"/>
                    <a:gd name="connsiteY15" fmla="*/ 1789113 h 1947863"/>
                    <a:gd name="connsiteX16" fmla="*/ 360861 w 3569199"/>
                    <a:gd name="connsiteY16" fmla="*/ 1828800 h 1947863"/>
                    <a:gd name="connsiteX17" fmla="*/ 11611 w 3569199"/>
                    <a:gd name="connsiteY17" fmla="*/ 1947863 h 1947863"/>
                    <a:gd name="connsiteX18" fmla="*/ 816474 w 3569199"/>
                    <a:gd name="connsiteY18" fmla="*/ 1938338 h 1947863"/>
                    <a:gd name="connsiteX19" fmla="*/ 1364161 w 3569199"/>
                    <a:gd name="connsiteY19" fmla="*/ 1757363 h 1947863"/>
                    <a:gd name="connsiteX20" fmla="*/ 2035674 w 3569199"/>
                    <a:gd name="connsiteY20" fmla="*/ 1476375 h 1947863"/>
                    <a:gd name="connsiteX21" fmla="*/ 2664324 w 3569199"/>
                    <a:gd name="connsiteY21" fmla="*/ 1123950 h 1947863"/>
                    <a:gd name="connsiteX22" fmla="*/ 3107236 w 3569199"/>
                    <a:gd name="connsiteY22" fmla="*/ 590550 h 1947863"/>
                    <a:gd name="connsiteX23" fmla="*/ 3488236 w 3569199"/>
                    <a:gd name="connsiteY23" fmla="*/ 171450 h 1947863"/>
                    <a:gd name="connsiteX24" fmla="*/ 3569199 w 3569199"/>
                    <a:gd name="connsiteY24" fmla="*/ 0 h 1947863"/>
                    <a:gd name="connsiteX0" fmla="*/ 3569199 w 3569199"/>
                    <a:gd name="connsiteY0" fmla="*/ 0 h 1947863"/>
                    <a:gd name="connsiteX1" fmla="*/ 3423943 w 3569199"/>
                    <a:gd name="connsiteY1" fmla="*/ 47626 h 1947863"/>
                    <a:gd name="connsiteX2" fmla="*/ 3347742 w 3569199"/>
                    <a:gd name="connsiteY2" fmla="*/ 88107 h 1947863"/>
                    <a:gd name="connsiteX3" fmla="*/ 3278686 w 3569199"/>
                    <a:gd name="connsiteY3" fmla="*/ 114300 h 1947863"/>
                    <a:gd name="connsiteX4" fmla="*/ 3197724 w 3569199"/>
                    <a:gd name="connsiteY4" fmla="*/ 185738 h 1947863"/>
                    <a:gd name="connsiteX5" fmla="*/ 3100092 w 3569199"/>
                    <a:gd name="connsiteY5" fmla="*/ 295276 h 1947863"/>
                    <a:gd name="connsiteX6" fmla="*/ 2902448 w 3569199"/>
                    <a:gd name="connsiteY6" fmla="*/ 511969 h 1947863"/>
                    <a:gd name="connsiteX7" fmla="*/ 2745286 w 3569199"/>
                    <a:gd name="connsiteY7" fmla="*/ 681038 h 1947863"/>
                    <a:gd name="connsiteX8" fmla="*/ 2559549 w 3569199"/>
                    <a:gd name="connsiteY8" fmla="*/ 869157 h 1947863"/>
                    <a:gd name="connsiteX9" fmla="*/ 2328567 w 3569199"/>
                    <a:gd name="connsiteY9" fmla="*/ 1040607 h 1947863"/>
                    <a:gd name="connsiteX10" fmla="*/ 2034086 w 3569199"/>
                    <a:gd name="connsiteY10" fmla="*/ 1227138 h 1947863"/>
                    <a:gd name="connsiteX11" fmla="*/ 1716586 w 3569199"/>
                    <a:gd name="connsiteY11" fmla="*/ 1378744 h 1947863"/>
                    <a:gd name="connsiteX12" fmla="*/ 1287961 w 3569199"/>
                    <a:gd name="connsiteY12" fmla="*/ 1549400 h 1947863"/>
                    <a:gd name="connsiteX13" fmla="*/ 940299 w 3569199"/>
                    <a:gd name="connsiteY13" fmla="*/ 1666875 h 1947863"/>
                    <a:gd name="connsiteX14" fmla="*/ 702174 w 3569199"/>
                    <a:gd name="connsiteY14" fmla="*/ 1728788 h 1947863"/>
                    <a:gd name="connsiteX15" fmla="*/ 521199 w 3569199"/>
                    <a:gd name="connsiteY15" fmla="*/ 1789113 h 1947863"/>
                    <a:gd name="connsiteX16" fmla="*/ 360861 w 3569199"/>
                    <a:gd name="connsiteY16" fmla="*/ 1828800 h 1947863"/>
                    <a:gd name="connsiteX17" fmla="*/ 11611 w 3569199"/>
                    <a:gd name="connsiteY17" fmla="*/ 1947863 h 1947863"/>
                    <a:gd name="connsiteX18" fmla="*/ 816474 w 3569199"/>
                    <a:gd name="connsiteY18" fmla="*/ 1938338 h 1947863"/>
                    <a:gd name="connsiteX19" fmla="*/ 1399879 w 3569199"/>
                    <a:gd name="connsiteY19" fmla="*/ 1797844 h 1947863"/>
                    <a:gd name="connsiteX20" fmla="*/ 2035674 w 3569199"/>
                    <a:gd name="connsiteY20" fmla="*/ 1476375 h 1947863"/>
                    <a:gd name="connsiteX21" fmla="*/ 2664324 w 3569199"/>
                    <a:gd name="connsiteY21" fmla="*/ 1123950 h 1947863"/>
                    <a:gd name="connsiteX22" fmla="*/ 3107236 w 3569199"/>
                    <a:gd name="connsiteY22" fmla="*/ 590550 h 1947863"/>
                    <a:gd name="connsiteX23" fmla="*/ 3488236 w 3569199"/>
                    <a:gd name="connsiteY23" fmla="*/ 171450 h 1947863"/>
                    <a:gd name="connsiteX24" fmla="*/ 3569199 w 3569199"/>
                    <a:gd name="connsiteY24" fmla="*/ 0 h 1947863"/>
                    <a:gd name="connsiteX0" fmla="*/ 3569199 w 3569199"/>
                    <a:gd name="connsiteY0" fmla="*/ 0 h 1947863"/>
                    <a:gd name="connsiteX1" fmla="*/ 3423943 w 3569199"/>
                    <a:gd name="connsiteY1" fmla="*/ 47626 h 1947863"/>
                    <a:gd name="connsiteX2" fmla="*/ 3347742 w 3569199"/>
                    <a:gd name="connsiteY2" fmla="*/ 88107 h 1947863"/>
                    <a:gd name="connsiteX3" fmla="*/ 3278686 w 3569199"/>
                    <a:gd name="connsiteY3" fmla="*/ 114300 h 1947863"/>
                    <a:gd name="connsiteX4" fmla="*/ 3197724 w 3569199"/>
                    <a:gd name="connsiteY4" fmla="*/ 185738 h 1947863"/>
                    <a:gd name="connsiteX5" fmla="*/ 3100092 w 3569199"/>
                    <a:gd name="connsiteY5" fmla="*/ 295276 h 1947863"/>
                    <a:gd name="connsiteX6" fmla="*/ 2902448 w 3569199"/>
                    <a:gd name="connsiteY6" fmla="*/ 511969 h 1947863"/>
                    <a:gd name="connsiteX7" fmla="*/ 2745286 w 3569199"/>
                    <a:gd name="connsiteY7" fmla="*/ 681038 h 1947863"/>
                    <a:gd name="connsiteX8" fmla="*/ 2559549 w 3569199"/>
                    <a:gd name="connsiteY8" fmla="*/ 869157 h 1947863"/>
                    <a:gd name="connsiteX9" fmla="*/ 2328567 w 3569199"/>
                    <a:gd name="connsiteY9" fmla="*/ 1040607 h 1947863"/>
                    <a:gd name="connsiteX10" fmla="*/ 2034086 w 3569199"/>
                    <a:gd name="connsiteY10" fmla="*/ 1227138 h 1947863"/>
                    <a:gd name="connsiteX11" fmla="*/ 1716586 w 3569199"/>
                    <a:gd name="connsiteY11" fmla="*/ 1378744 h 1947863"/>
                    <a:gd name="connsiteX12" fmla="*/ 1287961 w 3569199"/>
                    <a:gd name="connsiteY12" fmla="*/ 1549400 h 1947863"/>
                    <a:gd name="connsiteX13" fmla="*/ 940299 w 3569199"/>
                    <a:gd name="connsiteY13" fmla="*/ 1666875 h 1947863"/>
                    <a:gd name="connsiteX14" fmla="*/ 702174 w 3569199"/>
                    <a:gd name="connsiteY14" fmla="*/ 1728788 h 1947863"/>
                    <a:gd name="connsiteX15" fmla="*/ 521199 w 3569199"/>
                    <a:gd name="connsiteY15" fmla="*/ 1789113 h 1947863"/>
                    <a:gd name="connsiteX16" fmla="*/ 360861 w 3569199"/>
                    <a:gd name="connsiteY16" fmla="*/ 1828800 h 1947863"/>
                    <a:gd name="connsiteX17" fmla="*/ 11611 w 3569199"/>
                    <a:gd name="connsiteY17" fmla="*/ 1947863 h 1947863"/>
                    <a:gd name="connsiteX18" fmla="*/ 816474 w 3569199"/>
                    <a:gd name="connsiteY18" fmla="*/ 1938338 h 1947863"/>
                    <a:gd name="connsiteX19" fmla="*/ 1399879 w 3569199"/>
                    <a:gd name="connsiteY19" fmla="*/ 1797844 h 1947863"/>
                    <a:gd name="connsiteX20" fmla="*/ 2052342 w 3569199"/>
                    <a:gd name="connsiteY20" fmla="*/ 1495425 h 1947863"/>
                    <a:gd name="connsiteX21" fmla="*/ 2664324 w 3569199"/>
                    <a:gd name="connsiteY21" fmla="*/ 1123950 h 1947863"/>
                    <a:gd name="connsiteX22" fmla="*/ 3107236 w 3569199"/>
                    <a:gd name="connsiteY22" fmla="*/ 590550 h 1947863"/>
                    <a:gd name="connsiteX23" fmla="*/ 3488236 w 3569199"/>
                    <a:gd name="connsiteY23" fmla="*/ 171450 h 1947863"/>
                    <a:gd name="connsiteX24" fmla="*/ 3569199 w 3569199"/>
                    <a:gd name="connsiteY24" fmla="*/ 0 h 1947863"/>
                    <a:gd name="connsiteX0" fmla="*/ 3638255 w 3638255"/>
                    <a:gd name="connsiteY0" fmla="*/ 0 h 1933575"/>
                    <a:gd name="connsiteX1" fmla="*/ 3423943 w 3638255"/>
                    <a:gd name="connsiteY1" fmla="*/ 33338 h 1933575"/>
                    <a:gd name="connsiteX2" fmla="*/ 3347742 w 3638255"/>
                    <a:gd name="connsiteY2" fmla="*/ 73819 h 1933575"/>
                    <a:gd name="connsiteX3" fmla="*/ 3278686 w 3638255"/>
                    <a:gd name="connsiteY3" fmla="*/ 100012 h 1933575"/>
                    <a:gd name="connsiteX4" fmla="*/ 3197724 w 3638255"/>
                    <a:gd name="connsiteY4" fmla="*/ 171450 h 1933575"/>
                    <a:gd name="connsiteX5" fmla="*/ 3100092 w 3638255"/>
                    <a:gd name="connsiteY5" fmla="*/ 280988 h 1933575"/>
                    <a:gd name="connsiteX6" fmla="*/ 2902448 w 3638255"/>
                    <a:gd name="connsiteY6" fmla="*/ 497681 h 1933575"/>
                    <a:gd name="connsiteX7" fmla="*/ 2745286 w 3638255"/>
                    <a:gd name="connsiteY7" fmla="*/ 666750 h 1933575"/>
                    <a:gd name="connsiteX8" fmla="*/ 2559549 w 3638255"/>
                    <a:gd name="connsiteY8" fmla="*/ 854869 h 1933575"/>
                    <a:gd name="connsiteX9" fmla="*/ 2328567 w 3638255"/>
                    <a:gd name="connsiteY9" fmla="*/ 1026319 h 1933575"/>
                    <a:gd name="connsiteX10" fmla="*/ 2034086 w 3638255"/>
                    <a:gd name="connsiteY10" fmla="*/ 1212850 h 1933575"/>
                    <a:gd name="connsiteX11" fmla="*/ 1716586 w 3638255"/>
                    <a:gd name="connsiteY11" fmla="*/ 1364456 h 1933575"/>
                    <a:gd name="connsiteX12" fmla="*/ 1287961 w 3638255"/>
                    <a:gd name="connsiteY12" fmla="*/ 1535112 h 1933575"/>
                    <a:gd name="connsiteX13" fmla="*/ 940299 w 3638255"/>
                    <a:gd name="connsiteY13" fmla="*/ 1652587 h 1933575"/>
                    <a:gd name="connsiteX14" fmla="*/ 702174 w 3638255"/>
                    <a:gd name="connsiteY14" fmla="*/ 1714500 h 1933575"/>
                    <a:gd name="connsiteX15" fmla="*/ 521199 w 3638255"/>
                    <a:gd name="connsiteY15" fmla="*/ 1774825 h 1933575"/>
                    <a:gd name="connsiteX16" fmla="*/ 360861 w 3638255"/>
                    <a:gd name="connsiteY16" fmla="*/ 1814512 h 1933575"/>
                    <a:gd name="connsiteX17" fmla="*/ 11611 w 3638255"/>
                    <a:gd name="connsiteY17" fmla="*/ 1933575 h 1933575"/>
                    <a:gd name="connsiteX18" fmla="*/ 816474 w 3638255"/>
                    <a:gd name="connsiteY18" fmla="*/ 1924050 h 1933575"/>
                    <a:gd name="connsiteX19" fmla="*/ 1399879 w 3638255"/>
                    <a:gd name="connsiteY19" fmla="*/ 1783556 h 1933575"/>
                    <a:gd name="connsiteX20" fmla="*/ 2052342 w 3638255"/>
                    <a:gd name="connsiteY20" fmla="*/ 1481137 h 1933575"/>
                    <a:gd name="connsiteX21" fmla="*/ 2664324 w 3638255"/>
                    <a:gd name="connsiteY21" fmla="*/ 1109662 h 1933575"/>
                    <a:gd name="connsiteX22" fmla="*/ 3107236 w 3638255"/>
                    <a:gd name="connsiteY22" fmla="*/ 576262 h 1933575"/>
                    <a:gd name="connsiteX23" fmla="*/ 3488236 w 3638255"/>
                    <a:gd name="connsiteY23" fmla="*/ 157162 h 1933575"/>
                    <a:gd name="connsiteX24" fmla="*/ 3638255 w 3638255"/>
                    <a:gd name="connsiteY24" fmla="*/ 0 h 1933575"/>
                    <a:gd name="connsiteX0" fmla="*/ 3638255 w 3638255"/>
                    <a:gd name="connsiteY0" fmla="*/ 0 h 1933575"/>
                    <a:gd name="connsiteX1" fmla="*/ 3502525 w 3638255"/>
                    <a:gd name="connsiteY1" fmla="*/ 21431 h 1933575"/>
                    <a:gd name="connsiteX2" fmla="*/ 3423943 w 3638255"/>
                    <a:gd name="connsiteY2" fmla="*/ 33338 h 1933575"/>
                    <a:gd name="connsiteX3" fmla="*/ 3347742 w 3638255"/>
                    <a:gd name="connsiteY3" fmla="*/ 73819 h 1933575"/>
                    <a:gd name="connsiteX4" fmla="*/ 3278686 w 3638255"/>
                    <a:gd name="connsiteY4" fmla="*/ 100012 h 1933575"/>
                    <a:gd name="connsiteX5" fmla="*/ 3197724 w 3638255"/>
                    <a:gd name="connsiteY5" fmla="*/ 171450 h 1933575"/>
                    <a:gd name="connsiteX6" fmla="*/ 3100092 w 3638255"/>
                    <a:gd name="connsiteY6" fmla="*/ 280988 h 1933575"/>
                    <a:gd name="connsiteX7" fmla="*/ 2902448 w 3638255"/>
                    <a:gd name="connsiteY7" fmla="*/ 497681 h 1933575"/>
                    <a:gd name="connsiteX8" fmla="*/ 2745286 w 3638255"/>
                    <a:gd name="connsiteY8" fmla="*/ 666750 h 1933575"/>
                    <a:gd name="connsiteX9" fmla="*/ 2559549 w 3638255"/>
                    <a:gd name="connsiteY9" fmla="*/ 854869 h 1933575"/>
                    <a:gd name="connsiteX10" fmla="*/ 2328567 w 3638255"/>
                    <a:gd name="connsiteY10" fmla="*/ 1026319 h 1933575"/>
                    <a:gd name="connsiteX11" fmla="*/ 2034086 w 3638255"/>
                    <a:gd name="connsiteY11" fmla="*/ 1212850 h 1933575"/>
                    <a:gd name="connsiteX12" fmla="*/ 1716586 w 3638255"/>
                    <a:gd name="connsiteY12" fmla="*/ 1364456 h 1933575"/>
                    <a:gd name="connsiteX13" fmla="*/ 1287961 w 3638255"/>
                    <a:gd name="connsiteY13" fmla="*/ 1535112 h 1933575"/>
                    <a:gd name="connsiteX14" fmla="*/ 940299 w 3638255"/>
                    <a:gd name="connsiteY14" fmla="*/ 1652587 h 1933575"/>
                    <a:gd name="connsiteX15" fmla="*/ 702174 w 3638255"/>
                    <a:gd name="connsiteY15" fmla="*/ 1714500 h 1933575"/>
                    <a:gd name="connsiteX16" fmla="*/ 521199 w 3638255"/>
                    <a:gd name="connsiteY16" fmla="*/ 1774825 h 1933575"/>
                    <a:gd name="connsiteX17" fmla="*/ 360861 w 3638255"/>
                    <a:gd name="connsiteY17" fmla="*/ 1814512 h 1933575"/>
                    <a:gd name="connsiteX18" fmla="*/ 11611 w 3638255"/>
                    <a:gd name="connsiteY18" fmla="*/ 1933575 h 1933575"/>
                    <a:gd name="connsiteX19" fmla="*/ 816474 w 3638255"/>
                    <a:gd name="connsiteY19" fmla="*/ 1924050 h 1933575"/>
                    <a:gd name="connsiteX20" fmla="*/ 1399879 w 3638255"/>
                    <a:gd name="connsiteY20" fmla="*/ 1783556 h 1933575"/>
                    <a:gd name="connsiteX21" fmla="*/ 2052342 w 3638255"/>
                    <a:gd name="connsiteY21" fmla="*/ 1481137 h 1933575"/>
                    <a:gd name="connsiteX22" fmla="*/ 2664324 w 3638255"/>
                    <a:gd name="connsiteY22" fmla="*/ 1109662 h 1933575"/>
                    <a:gd name="connsiteX23" fmla="*/ 3107236 w 3638255"/>
                    <a:gd name="connsiteY23" fmla="*/ 576262 h 1933575"/>
                    <a:gd name="connsiteX24" fmla="*/ 3488236 w 3638255"/>
                    <a:gd name="connsiteY24" fmla="*/ 157162 h 1933575"/>
                    <a:gd name="connsiteX25" fmla="*/ 3638255 w 3638255"/>
                    <a:gd name="connsiteY25" fmla="*/ 0 h 1933575"/>
                    <a:gd name="connsiteX0" fmla="*/ 3638255 w 3638255"/>
                    <a:gd name="connsiteY0" fmla="*/ 14288 h 1947863"/>
                    <a:gd name="connsiteX1" fmla="*/ 3545388 w 3638255"/>
                    <a:gd name="connsiteY1" fmla="*/ 0 h 1947863"/>
                    <a:gd name="connsiteX2" fmla="*/ 3423943 w 3638255"/>
                    <a:gd name="connsiteY2" fmla="*/ 47626 h 1947863"/>
                    <a:gd name="connsiteX3" fmla="*/ 3347742 w 3638255"/>
                    <a:gd name="connsiteY3" fmla="*/ 88107 h 1947863"/>
                    <a:gd name="connsiteX4" fmla="*/ 3278686 w 3638255"/>
                    <a:gd name="connsiteY4" fmla="*/ 114300 h 1947863"/>
                    <a:gd name="connsiteX5" fmla="*/ 3197724 w 3638255"/>
                    <a:gd name="connsiteY5" fmla="*/ 185738 h 1947863"/>
                    <a:gd name="connsiteX6" fmla="*/ 3100092 w 3638255"/>
                    <a:gd name="connsiteY6" fmla="*/ 295276 h 1947863"/>
                    <a:gd name="connsiteX7" fmla="*/ 2902448 w 3638255"/>
                    <a:gd name="connsiteY7" fmla="*/ 511969 h 1947863"/>
                    <a:gd name="connsiteX8" fmla="*/ 2745286 w 3638255"/>
                    <a:gd name="connsiteY8" fmla="*/ 681038 h 1947863"/>
                    <a:gd name="connsiteX9" fmla="*/ 2559549 w 3638255"/>
                    <a:gd name="connsiteY9" fmla="*/ 869157 h 1947863"/>
                    <a:gd name="connsiteX10" fmla="*/ 2328567 w 3638255"/>
                    <a:gd name="connsiteY10" fmla="*/ 1040607 h 1947863"/>
                    <a:gd name="connsiteX11" fmla="*/ 2034086 w 3638255"/>
                    <a:gd name="connsiteY11" fmla="*/ 1227138 h 1947863"/>
                    <a:gd name="connsiteX12" fmla="*/ 1716586 w 3638255"/>
                    <a:gd name="connsiteY12" fmla="*/ 1378744 h 1947863"/>
                    <a:gd name="connsiteX13" fmla="*/ 1287961 w 3638255"/>
                    <a:gd name="connsiteY13" fmla="*/ 1549400 h 1947863"/>
                    <a:gd name="connsiteX14" fmla="*/ 940299 w 3638255"/>
                    <a:gd name="connsiteY14" fmla="*/ 1666875 h 1947863"/>
                    <a:gd name="connsiteX15" fmla="*/ 702174 w 3638255"/>
                    <a:gd name="connsiteY15" fmla="*/ 1728788 h 1947863"/>
                    <a:gd name="connsiteX16" fmla="*/ 521199 w 3638255"/>
                    <a:gd name="connsiteY16" fmla="*/ 1789113 h 1947863"/>
                    <a:gd name="connsiteX17" fmla="*/ 360861 w 3638255"/>
                    <a:gd name="connsiteY17" fmla="*/ 1828800 h 1947863"/>
                    <a:gd name="connsiteX18" fmla="*/ 11611 w 3638255"/>
                    <a:gd name="connsiteY18" fmla="*/ 1947863 h 1947863"/>
                    <a:gd name="connsiteX19" fmla="*/ 816474 w 3638255"/>
                    <a:gd name="connsiteY19" fmla="*/ 1938338 h 1947863"/>
                    <a:gd name="connsiteX20" fmla="*/ 1399879 w 3638255"/>
                    <a:gd name="connsiteY20" fmla="*/ 1797844 h 1947863"/>
                    <a:gd name="connsiteX21" fmla="*/ 2052342 w 3638255"/>
                    <a:gd name="connsiteY21" fmla="*/ 1495425 h 1947863"/>
                    <a:gd name="connsiteX22" fmla="*/ 2664324 w 3638255"/>
                    <a:gd name="connsiteY22" fmla="*/ 1123950 h 1947863"/>
                    <a:gd name="connsiteX23" fmla="*/ 3107236 w 3638255"/>
                    <a:gd name="connsiteY23" fmla="*/ 590550 h 1947863"/>
                    <a:gd name="connsiteX24" fmla="*/ 3488236 w 3638255"/>
                    <a:gd name="connsiteY24" fmla="*/ 171450 h 1947863"/>
                    <a:gd name="connsiteX25" fmla="*/ 3638255 w 3638255"/>
                    <a:gd name="connsiteY25" fmla="*/ 14288 h 1947863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399879 w 3639176"/>
                    <a:gd name="connsiteY20" fmla="*/ 1803586 h 1953605"/>
                    <a:gd name="connsiteX21" fmla="*/ 2052342 w 3639176"/>
                    <a:gd name="connsiteY21" fmla="*/ 1501167 h 1953605"/>
                    <a:gd name="connsiteX22" fmla="*/ 2664324 w 3639176"/>
                    <a:gd name="connsiteY22" fmla="*/ 1129692 h 1953605"/>
                    <a:gd name="connsiteX23" fmla="*/ 3107236 w 3639176"/>
                    <a:gd name="connsiteY23" fmla="*/ 596292 h 1953605"/>
                    <a:gd name="connsiteX24" fmla="*/ 3488236 w 3639176"/>
                    <a:gd name="connsiteY24" fmla="*/ 177192 h 1953605"/>
                    <a:gd name="connsiteX25" fmla="*/ 3638255 w 3639176"/>
                    <a:gd name="connsiteY25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399879 w 3639176"/>
                    <a:gd name="connsiteY20" fmla="*/ 1803586 h 1953605"/>
                    <a:gd name="connsiteX21" fmla="*/ 2052342 w 3639176"/>
                    <a:gd name="connsiteY21" fmla="*/ 1501167 h 1953605"/>
                    <a:gd name="connsiteX22" fmla="*/ 2664324 w 3639176"/>
                    <a:gd name="connsiteY22" fmla="*/ 1129692 h 1953605"/>
                    <a:gd name="connsiteX23" fmla="*/ 3157243 w 3639176"/>
                    <a:gd name="connsiteY23" fmla="*/ 629629 h 1953605"/>
                    <a:gd name="connsiteX24" fmla="*/ 3488236 w 3639176"/>
                    <a:gd name="connsiteY24" fmla="*/ 177192 h 1953605"/>
                    <a:gd name="connsiteX25" fmla="*/ 3638255 w 3639176"/>
                    <a:gd name="connsiteY25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399879 w 3639176"/>
                    <a:gd name="connsiteY20" fmla="*/ 1803586 h 1953605"/>
                    <a:gd name="connsiteX21" fmla="*/ 2052342 w 3639176"/>
                    <a:gd name="connsiteY21" fmla="*/ 1501167 h 1953605"/>
                    <a:gd name="connsiteX22" fmla="*/ 2697662 w 3639176"/>
                    <a:gd name="connsiteY22" fmla="*/ 1151123 h 1953605"/>
                    <a:gd name="connsiteX23" fmla="*/ 3157243 w 3639176"/>
                    <a:gd name="connsiteY23" fmla="*/ 629629 h 1953605"/>
                    <a:gd name="connsiteX24" fmla="*/ 3488236 w 3639176"/>
                    <a:gd name="connsiteY24" fmla="*/ 177192 h 1953605"/>
                    <a:gd name="connsiteX25" fmla="*/ 3638255 w 3639176"/>
                    <a:gd name="connsiteY25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399879 w 3639176"/>
                    <a:gd name="connsiteY20" fmla="*/ 1803586 h 1953605"/>
                    <a:gd name="connsiteX21" fmla="*/ 2092823 w 3639176"/>
                    <a:gd name="connsiteY21" fmla="*/ 1534505 h 1953605"/>
                    <a:gd name="connsiteX22" fmla="*/ 2697662 w 3639176"/>
                    <a:gd name="connsiteY22" fmla="*/ 1151123 h 1953605"/>
                    <a:gd name="connsiteX23" fmla="*/ 3157243 w 3639176"/>
                    <a:gd name="connsiteY23" fmla="*/ 629629 h 1953605"/>
                    <a:gd name="connsiteX24" fmla="*/ 3488236 w 3639176"/>
                    <a:gd name="connsiteY24" fmla="*/ 177192 h 1953605"/>
                    <a:gd name="connsiteX25" fmla="*/ 3638255 w 3639176"/>
                    <a:gd name="connsiteY25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399879 w 3639176"/>
                    <a:gd name="connsiteY20" fmla="*/ 1803586 h 1953605"/>
                    <a:gd name="connsiteX21" fmla="*/ 2092823 w 3639176"/>
                    <a:gd name="connsiteY21" fmla="*/ 1534505 h 1953605"/>
                    <a:gd name="connsiteX22" fmla="*/ 2697662 w 3639176"/>
                    <a:gd name="connsiteY22" fmla="*/ 1151123 h 1953605"/>
                    <a:gd name="connsiteX23" fmla="*/ 3157243 w 3639176"/>
                    <a:gd name="connsiteY23" fmla="*/ 629629 h 1953605"/>
                    <a:gd name="connsiteX24" fmla="*/ 3488236 w 3639176"/>
                    <a:gd name="connsiteY24" fmla="*/ 177192 h 1953605"/>
                    <a:gd name="connsiteX25" fmla="*/ 3638255 w 3639176"/>
                    <a:gd name="connsiteY25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418929 w 3639176"/>
                    <a:gd name="connsiteY20" fmla="*/ 1829780 h 1953605"/>
                    <a:gd name="connsiteX21" fmla="*/ 2092823 w 3639176"/>
                    <a:gd name="connsiteY21" fmla="*/ 1534505 h 1953605"/>
                    <a:gd name="connsiteX22" fmla="*/ 2697662 w 3639176"/>
                    <a:gd name="connsiteY22" fmla="*/ 1151123 h 1953605"/>
                    <a:gd name="connsiteX23" fmla="*/ 3157243 w 3639176"/>
                    <a:gd name="connsiteY23" fmla="*/ 629629 h 1953605"/>
                    <a:gd name="connsiteX24" fmla="*/ 3488236 w 3639176"/>
                    <a:gd name="connsiteY24" fmla="*/ 177192 h 1953605"/>
                    <a:gd name="connsiteX25" fmla="*/ 3638255 w 3639176"/>
                    <a:gd name="connsiteY25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071267 w 3639176"/>
                    <a:gd name="connsiteY20" fmla="*/ 1929792 h 1953605"/>
                    <a:gd name="connsiteX21" fmla="*/ 1418929 w 3639176"/>
                    <a:gd name="connsiteY21" fmla="*/ 1829780 h 1953605"/>
                    <a:gd name="connsiteX22" fmla="*/ 2092823 w 3639176"/>
                    <a:gd name="connsiteY22" fmla="*/ 1534505 h 1953605"/>
                    <a:gd name="connsiteX23" fmla="*/ 2697662 w 3639176"/>
                    <a:gd name="connsiteY23" fmla="*/ 1151123 h 1953605"/>
                    <a:gd name="connsiteX24" fmla="*/ 3157243 w 3639176"/>
                    <a:gd name="connsiteY24" fmla="*/ 629629 h 1953605"/>
                    <a:gd name="connsiteX25" fmla="*/ 3488236 w 3639176"/>
                    <a:gd name="connsiteY25" fmla="*/ 177192 h 1953605"/>
                    <a:gd name="connsiteX26" fmla="*/ 3638255 w 3639176"/>
                    <a:gd name="connsiteY26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00092 w 3639176"/>
                    <a:gd name="connsiteY6" fmla="*/ 301018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071267 w 3639176"/>
                    <a:gd name="connsiteY20" fmla="*/ 1929792 h 1953605"/>
                    <a:gd name="connsiteX21" fmla="*/ 1418929 w 3639176"/>
                    <a:gd name="connsiteY21" fmla="*/ 1829780 h 1953605"/>
                    <a:gd name="connsiteX22" fmla="*/ 2092823 w 3639176"/>
                    <a:gd name="connsiteY22" fmla="*/ 1534505 h 1953605"/>
                    <a:gd name="connsiteX23" fmla="*/ 2697662 w 3639176"/>
                    <a:gd name="connsiteY23" fmla="*/ 1151123 h 1953605"/>
                    <a:gd name="connsiteX24" fmla="*/ 3157243 w 3639176"/>
                    <a:gd name="connsiteY24" fmla="*/ 629629 h 1953605"/>
                    <a:gd name="connsiteX25" fmla="*/ 3533480 w 3639176"/>
                    <a:gd name="connsiteY25" fmla="*/ 186717 h 1953605"/>
                    <a:gd name="connsiteX26" fmla="*/ 3638255 w 3639176"/>
                    <a:gd name="connsiteY26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23904 w 3639176"/>
                    <a:gd name="connsiteY6" fmla="*/ 331974 h 1953605"/>
                    <a:gd name="connsiteX7" fmla="*/ 2902448 w 3639176"/>
                    <a:gd name="connsiteY7" fmla="*/ 517711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071267 w 3639176"/>
                    <a:gd name="connsiteY20" fmla="*/ 1929792 h 1953605"/>
                    <a:gd name="connsiteX21" fmla="*/ 1418929 w 3639176"/>
                    <a:gd name="connsiteY21" fmla="*/ 1829780 h 1953605"/>
                    <a:gd name="connsiteX22" fmla="*/ 2092823 w 3639176"/>
                    <a:gd name="connsiteY22" fmla="*/ 1534505 h 1953605"/>
                    <a:gd name="connsiteX23" fmla="*/ 2697662 w 3639176"/>
                    <a:gd name="connsiteY23" fmla="*/ 1151123 h 1953605"/>
                    <a:gd name="connsiteX24" fmla="*/ 3157243 w 3639176"/>
                    <a:gd name="connsiteY24" fmla="*/ 629629 h 1953605"/>
                    <a:gd name="connsiteX25" fmla="*/ 3533480 w 3639176"/>
                    <a:gd name="connsiteY25" fmla="*/ 186717 h 1953605"/>
                    <a:gd name="connsiteX26" fmla="*/ 3638255 w 3639176"/>
                    <a:gd name="connsiteY26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23904 w 3639176"/>
                    <a:gd name="connsiteY6" fmla="*/ 331974 h 1953605"/>
                    <a:gd name="connsiteX7" fmla="*/ 2926260 w 3639176"/>
                    <a:gd name="connsiteY7" fmla="*/ 567717 h 1953605"/>
                    <a:gd name="connsiteX8" fmla="*/ 2745286 w 3639176"/>
                    <a:gd name="connsiteY8" fmla="*/ 686780 h 1953605"/>
                    <a:gd name="connsiteX9" fmla="*/ 2559549 w 3639176"/>
                    <a:gd name="connsiteY9" fmla="*/ 874899 h 1953605"/>
                    <a:gd name="connsiteX10" fmla="*/ 2328567 w 3639176"/>
                    <a:gd name="connsiteY10" fmla="*/ 1046349 h 1953605"/>
                    <a:gd name="connsiteX11" fmla="*/ 2034086 w 3639176"/>
                    <a:gd name="connsiteY11" fmla="*/ 1232880 h 1953605"/>
                    <a:gd name="connsiteX12" fmla="*/ 1716586 w 3639176"/>
                    <a:gd name="connsiteY12" fmla="*/ 1384486 h 1953605"/>
                    <a:gd name="connsiteX13" fmla="*/ 1287961 w 3639176"/>
                    <a:gd name="connsiteY13" fmla="*/ 1555142 h 1953605"/>
                    <a:gd name="connsiteX14" fmla="*/ 940299 w 3639176"/>
                    <a:gd name="connsiteY14" fmla="*/ 1672617 h 1953605"/>
                    <a:gd name="connsiteX15" fmla="*/ 702174 w 3639176"/>
                    <a:gd name="connsiteY15" fmla="*/ 1734530 h 1953605"/>
                    <a:gd name="connsiteX16" fmla="*/ 521199 w 3639176"/>
                    <a:gd name="connsiteY16" fmla="*/ 1794855 h 1953605"/>
                    <a:gd name="connsiteX17" fmla="*/ 360861 w 3639176"/>
                    <a:gd name="connsiteY17" fmla="*/ 1834542 h 1953605"/>
                    <a:gd name="connsiteX18" fmla="*/ 11611 w 3639176"/>
                    <a:gd name="connsiteY18" fmla="*/ 1953605 h 1953605"/>
                    <a:gd name="connsiteX19" fmla="*/ 816474 w 3639176"/>
                    <a:gd name="connsiteY19" fmla="*/ 1944080 h 1953605"/>
                    <a:gd name="connsiteX20" fmla="*/ 1071267 w 3639176"/>
                    <a:gd name="connsiteY20" fmla="*/ 1929792 h 1953605"/>
                    <a:gd name="connsiteX21" fmla="*/ 1418929 w 3639176"/>
                    <a:gd name="connsiteY21" fmla="*/ 1829780 h 1953605"/>
                    <a:gd name="connsiteX22" fmla="*/ 2092823 w 3639176"/>
                    <a:gd name="connsiteY22" fmla="*/ 1534505 h 1953605"/>
                    <a:gd name="connsiteX23" fmla="*/ 2697662 w 3639176"/>
                    <a:gd name="connsiteY23" fmla="*/ 1151123 h 1953605"/>
                    <a:gd name="connsiteX24" fmla="*/ 3157243 w 3639176"/>
                    <a:gd name="connsiteY24" fmla="*/ 629629 h 1953605"/>
                    <a:gd name="connsiteX25" fmla="*/ 3533480 w 3639176"/>
                    <a:gd name="connsiteY25" fmla="*/ 186717 h 1953605"/>
                    <a:gd name="connsiteX26" fmla="*/ 3638255 w 3639176"/>
                    <a:gd name="connsiteY26" fmla="*/ 20030 h 1953605"/>
                    <a:gd name="connsiteX0" fmla="*/ 3638255 w 3639176"/>
                    <a:gd name="connsiteY0" fmla="*/ 20030 h 1953605"/>
                    <a:gd name="connsiteX1" fmla="*/ 3545388 w 3639176"/>
                    <a:gd name="connsiteY1" fmla="*/ 5742 h 1953605"/>
                    <a:gd name="connsiteX2" fmla="*/ 3423943 w 3639176"/>
                    <a:gd name="connsiteY2" fmla="*/ 53368 h 1953605"/>
                    <a:gd name="connsiteX3" fmla="*/ 3347742 w 3639176"/>
                    <a:gd name="connsiteY3" fmla="*/ 93849 h 1953605"/>
                    <a:gd name="connsiteX4" fmla="*/ 3278686 w 3639176"/>
                    <a:gd name="connsiteY4" fmla="*/ 120042 h 1953605"/>
                    <a:gd name="connsiteX5" fmla="*/ 3197724 w 3639176"/>
                    <a:gd name="connsiteY5" fmla="*/ 191480 h 1953605"/>
                    <a:gd name="connsiteX6" fmla="*/ 3123904 w 3639176"/>
                    <a:gd name="connsiteY6" fmla="*/ 331974 h 1953605"/>
                    <a:gd name="connsiteX7" fmla="*/ 2926260 w 3639176"/>
                    <a:gd name="connsiteY7" fmla="*/ 567717 h 1953605"/>
                    <a:gd name="connsiteX8" fmla="*/ 2745286 w 3639176"/>
                    <a:gd name="connsiteY8" fmla="*/ 686780 h 1953605"/>
                    <a:gd name="connsiteX9" fmla="*/ 2769099 w 3639176"/>
                    <a:gd name="connsiteY9" fmla="*/ 727261 h 1953605"/>
                    <a:gd name="connsiteX10" fmla="*/ 2559549 w 3639176"/>
                    <a:gd name="connsiteY10" fmla="*/ 874899 h 1953605"/>
                    <a:gd name="connsiteX11" fmla="*/ 2328567 w 3639176"/>
                    <a:gd name="connsiteY11" fmla="*/ 1046349 h 1953605"/>
                    <a:gd name="connsiteX12" fmla="*/ 2034086 w 3639176"/>
                    <a:gd name="connsiteY12" fmla="*/ 1232880 h 1953605"/>
                    <a:gd name="connsiteX13" fmla="*/ 1716586 w 3639176"/>
                    <a:gd name="connsiteY13" fmla="*/ 1384486 h 1953605"/>
                    <a:gd name="connsiteX14" fmla="*/ 1287961 w 3639176"/>
                    <a:gd name="connsiteY14" fmla="*/ 1555142 h 1953605"/>
                    <a:gd name="connsiteX15" fmla="*/ 940299 w 3639176"/>
                    <a:gd name="connsiteY15" fmla="*/ 1672617 h 1953605"/>
                    <a:gd name="connsiteX16" fmla="*/ 702174 w 3639176"/>
                    <a:gd name="connsiteY16" fmla="*/ 1734530 h 1953605"/>
                    <a:gd name="connsiteX17" fmla="*/ 521199 w 3639176"/>
                    <a:gd name="connsiteY17" fmla="*/ 1794855 h 1953605"/>
                    <a:gd name="connsiteX18" fmla="*/ 360861 w 3639176"/>
                    <a:gd name="connsiteY18" fmla="*/ 1834542 h 1953605"/>
                    <a:gd name="connsiteX19" fmla="*/ 11611 w 3639176"/>
                    <a:gd name="connsiteY19" fmla="*/ 1953605 h 1953605"/>
                    <a:gd name="connsiteX20" fmla="*/ 816474 w 3639176"/>
                    <a:gd name="connsiteY20" fmla="*/ 1944080 h 1953605"/>
                    <a:gd name="connsiteX21" fmla="*/ 1071267 w 3639176"/>
                    <a:gd name="connsiteY21" fmla="*/ 1929792 h 1953605"/>
                    <a:gd name="connsiteX22" fmla="*/ 1418929 w 3639176"/>
                    <a:gd name="connsiteY22" fmla="*/ 1829780 h 1953605"/>
                    <a:gd name="connsiteX23" fmla="*/ 2092823 w 3639176"/>
                    <a:gd name="connsiteY23" fmla="*/ 1534505 h 1953605"/>
                    <a:gd name="connsiteX24" fmla="*/ 2697662 w 3639176"/>
                    <a:gd name="connsiteY24" fmla="*/ 1151123 h 1953605"/>
                    <a:gd name="connsiteX25" fmla="*/ 3157243 w 3639176"/>
                    <a:gd name="connsiteY25" fmla="*/ 629629 h 1953605"/>
                    <a:gd name="connsiteX26" fmla="*/ 3533480 w 3639176"/>
                    <a:gd name="connsiteY26" fmla="*/ 186717 h 1953605"/>
                    <a:gd name="connsiteX27" fmla="*/ 3638255 w 3639176"/>
                    <a:gd name="connsiteY27" fmla="*/ 20030 h 1953605"/>
                    <a:gd name="connsiteX0" fmla="*/ 2769099 w 3639176"/>
                    <a:gd name="connsiteY0" fmla="*/ 727261 h 1953605"/>
                    <a:gd name="connsiteX1" fmla="*/ 2559549 w 3639176"/>
                    <a:gd name="connsiteY1" fmla="*/ 874899 h 1953605"/>
                    <a:gd name="connsiteX2" fmla="*/ 2328567 w 3639176"/>
                    <a:gd name="connsiteY2" fmla="*/ 1046349 h 1953605"/>
                    <a:gd name="connsiteX3" fmla="*/ 2034086 w 3639176"/>
                    <a:gd name="connsiteY3" fmla="*/ 1232880 h 1953605"/>
                    <a:gd name="connsiteX4" fmla="*/ 1716586 w 3639176"/>
                    <a:gd name="connsiteY4" fmla="*/ 1384486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926260 w 3639176"/>
                    <a:gd name="connsiteY25" fmla="*/ 567717 h 1953605"/>
                    <a:gd name="connsiteX26" fmla="*/ 2836726 w 3639176"/>
                    <a:gd name="connsiteY26" fmla="*/ 778220 h 1953605"/>
                    <a:gd name="connsiteX0" fmla="*/ 2769099 w 3639176"/>
                    <a:gd name="connsiteY0" fmla="*/ 727261 h 1953605"/>
                    <a:gd name="connsiteX1" fmla="*/ 2559549 w 3639176"/>
                    <a:gd name="connsiteY1" fmla="*/ 874899 h 1953605"/>
                    <a:gd name="connsiteX2" fmla="*/ 2328567 w 3639176"/>
                    <a:gd name="connsiteY2" fmla="*/ 1046349 h 1953605"/>
                    <a:gd name="connsiteX3" fmla="*/ 2034086 w 3639176"/>
                    <a:gd name="connsiteY3" fmla="*/ 1232880 h 1953605"/>
                    <a:gd name="connsiteX4" fmla="*/ 1716586 w 3639176"/>
                    <a:gd name="connsiteY4" fmla="*/ 1384486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926260 w 3639176"/>
                    <a:gd name="connsiteY25" fmla="*/ 567717 h 1953605"/>
                    <a:gd name="connsiteX0" fmla="*/ 2769099 w 3639176"/>
                    <a:gd name="connsiteY0" fmla="*/ 727261 h 1953605"/>
                    <a:gd name="connsiteX1" fmla="*/ 2583361 w 3639176"/>
                    <a:gd name="connsiteY1" fmla="*/ 898712 h 1953605"/>
                    <a:gd name="connsiteX2" fmla="*/ 2328567 w 3639176"/>
                    <a:gd name="connsiteY2" fmla="*/ 1046349 h 1953605"/>
                    <a:gd name="connsiteX3" fmla="*/ 2034086 w 3639176"/>
                    <a:gd name="connsiteY3" fmla="*/ 1232880 h 1953605"/>
                    <a:gd name="connsiteX4" fmla="*/ 1716586 w 3639176"/>
                    <a:gd name="connsiteY4" fmla="*/ 1384486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926260 w 3639176"/>
                    <a:gd name="connsiteY25" fmla="*/ 567717 h 1953605"/>
                    <a:gd name="connsiteX0" fmla="*/ 2769099 w 3639176"/>
                    <a:gd name="connsiteY0" fmla="*/ 727261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34086 w 3639176"/>
                    <a:gd name="connsiteY3" fmla="*/ 1232880 h 1953605"/>
                    <a:gd name="connsiteX4" fmla="*/ 1716586 w 3639176"/>
                    <a:gd name="connsiteY4" fmla="*/ 1384486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926260 w 3639176"/>
                    <a:gd name="connsiteY25" fmla="*/ 567717 h 1953605"/>
                    <a:gd name="connsiteX0" fmla="*/ 2769099 w 3639176"/>
                    <a:gd name="connsiteY0" fmla="*/ 727261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50754 w 3639176"/>
                    <a:gd name="connsiteY3" fmla="*/ 1287648 h 1953605"/>
                    <a:gd name="connsiteX4" fmla="*/ 1716586 w 3639176"/>
                    <a:gd name="connsiteY4" fmla="*/ 1384486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926260 w 3639176"/>
                    <a:gd name="connsiteY25" fmla="*/ 567717 h 1953605"/>
                    <a:gd name="connsiteX0" fmla="*/ 2769099 w 3639176"/>
                    <a:gd name="connsiteY0" fmla="*/ 727261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50754 w 3639176"/>
                    <a:gd name="connsiteY3" fmla="*/ 1287648 h 1953605"/>
                    <a:gd name="connsiteX4" fmla="*/ 1716586 w 3639176"/>
                    <a:gd name="connsiteY4" fmla="*/ 1384486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50754 w 3639176"/>
                    <a:gd name="connsiteY3" fmla="*/ 1287648 h 1953605"/>
                    <a:gd name="connsiteX4" fmla="*/ 1716586 w 3639176"/>
                    <a:gd name="connsiteY4" fmla="*/ 1384486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287961 w 3639176"/>
                    <a:gd name="connsiteY5" fmla="*/ 1555142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309392 w 3639176"/>
                    <a:gd name="connsiteY5" fmla="*/ 1609911 h 1953605"/>
                    <a:gd name="connsiteX6" fmla="*/ 940299 w 3639176"/>
                    <a:gd name="connsiteY6" fmla="*/ 1672617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309392 w 3639176"/>
                    <a:gd name="connsiteY5" fmla="*/ 1609911 h 1953605"/>
                    <a:gd name="connsiteX6" fmla="*/ 947443 w 3639176"/>
                    <a:gd name="connsiteY6" fmla="*/ 1736910 h 1953605"/>
                    <a:gd name="connsiteX7" fmla="*/ 702174 w 3639176"/>
                    <a:gd name="connsiteY7" fmla="*/ 173453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583361 w 3639176"/>
                    <a:gd name="connsiteY1" fmla="*/ 898712 h 1953605"/>
                    <a:gd name="connsiteX2" fmla="*/ 2354760 w 3639176"/>
                    <a:gd name="connsiteY2" fmla="*/ 1072543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309392 w 3639176"/>
                    <a:gd name="connsiteY5" fmla="*/ 1609911 h 1953605"/>
                    <a:gd name="connsiteX6" fmla="*/ 947443 w 3639176"/>
                    <a:gd name="connsiteY6" fmla="*/ 1736910 h 1953605"/>
                    <a:gd name="connsiteX7" fmla="*/ 728368 w 3639176"/>
                    <a:gd name="connsiteY7" fmla="*/ 179168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583361 w 3639176"/>
                    <a:gd name="connsiteY1" fmla="*/ 898712 h 1953605"/>
                    <a:gd name="connsiteX2" fmla="*/ 2373810 w 3639176"/>
                    <a:gd name="connsiteY2" fmla="*/ 1089212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309392 w 3639176"/>
                    <a:gd name="connsiteY5" fmla="*/ 1609911 h 1953605"/>
                    <a:gd name="connsiteX6" fmla="*/ 947443 w 3639176"/>
                    <a:gd name="connsiteY6" fmla="*/ 1736910 h 1953605"/>
                    <a:gd name="connsiteX7" fmla="*/ 728368 w 3639176"/>
                    <a:gd name="connsiteY7" fmla="*/ 179168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604793 w 3639176"/>
                    <a:gd name="connsiteY1" fmla="*/ 905856 h 1953605"/>
                    <a:gd name="connsiteX2" fmla="*/ 2373810 w 3639176"/>
                    <a:gd name="connsiteY2" fmla="*/ 1089212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309392 w 3639176"/>
                    <a:gd name="connsiteY5" fmla="*/ 1609911 h 1953605"/>
                    <a:gd name="connsiteX6" fmla="*/ 947443 w 3639176"/>
                    <a:gd name="connsiteY6" fmla="*/ 1736910 h 1953605"/>
                    <a:gd name="connsiteX7" fmla="*/ 728368 w 3639176"/>
                    <a:gd name="connsiteY7" fmla="*/ 179168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33391 w 3639176"/>
                    <a:gd name="connsiteY25" fmla="*/ 667730 h 1953605"/>
                    <a:gd name="connsiteX0" fmla="*/ 2840536 w 3639176"/>
                    <a:gd name="connsiteY0" fmla="*/ 655824 h 1953605"/>
                    <a:gd name="connsiteX1" fmla="*/ 2604793 w 3639176"/>
                    <a:gd name="connsiteY1" fmla="*/ 905856 h 1953605"/>
                    <a:gd name="connsiteX2" fmla="*/ 2373810 w 3639176"/>
                    <a:gd name="connsiteY2" fmla="*/ 1089212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309392 w 3639176"/>
                    <a:gd name="connsiteY5" fmla="*/ 1609911 h 1953605"/>
                    <a:gd name="connsiteX6" fmla="*/ 947443 w 3639176"/>
                    <a:gd name="connsiteY6" fmla="*/ 1736910 h 1953605"/>
                    <a:gd name="connsiteX7" fmla="*/ 728368 w 3639176"/>
                    <a:gd name="connsiteY7" fmla="*/ 179168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52441 w 3639176"/>
                    <a:gd name="connsiteY25" fmla="*/ 667730 h 1953605"/>
                    <a:gd name="connsiteX0" fmla="*/ 2854823 w 3639176"/>
                    <a:gd name="connsiteY0" fmla="*/ 670112 h 1953605"/>
                    <a:gd name="connsiteX1" fmla="*/ 2604793 w 3639176"/>
                    <a:gd name="connsiteY1" fmla="*/ 905856 h 1953605"/>
                    <a:gd name="connsiteX2" fmla="*/ 2373810 w 3639176"/>
                    <a:gd name="connsiteY2" fmla="*/ 1089212 h 1953605"/>
                    <a:gd name="connsiteX3" fmla="*/ 2050754 w 3639176"/>
                    <a:gd name="connsiteY3" fmla="*/ 1287648 h 1953605"/>
                    <a:gd name="connsiteX4" fmla="*/ 1726111 w 3639176"/>
                    <a:gd name="connsiteY4" fmla="*/ 1439255 h 1953605"/>
                    <a:gd name="connsiteX5" fmla="*/ 1309392 w 3639176"/>
                    <a:gd name="connsiteY5" fmla="*/ 1609911 h 1953605"/>
                    <a:gd name="connsiteX6" fmla="*/ 947443 w 3639176"/>
                    <a:gd name="connsiteY6" fmla="*/ 1736910 h 1953605"/>
                    <a:gd name="connsiteX7" fmla="*/ 728368 w 3639176"/>
                    <a:gd name="connsiteY7" fmla="*/ 1791680 h 1953605"/>
                    <a:gd name="connsiteX8" fmla="*/ 521199 w 3639176"/>
                    <a:gd name="connsiteY8" fmla="*/ 1794855 h 1953605"/>
                    <a:gd name="connsiteX9" fmla="*/ 360861 w 3639176"/>
                    <a:gd name="connsiteY9" fmla="*/ 1834542 h 1953605"/>
                    <a:gd name="connsiteX10" fmla="*/ 11611 w 3639176"/>
                    <a:gd name="connsiteY10" fmla="*/ 1953605 h 1953605"/>
                    <a:gd name="connsiteX11" fmla="*/ 816474 w 3639176"/>
                    <a:gd name="connsiteY11" fmla="*/ 1944080 h 1953605"/>
                    <a:gd name="connsiteX12" fmla="*/ 1071267 w 3639176"/>
                    <a:gd name="connsiteY12" fmla="*/ 1929792 h 1953605"/>
                    <a:gd name="connsiteX13" fmla="*/ 1418929 w 3639176"/>
                    <a:gd name="connsiteY13" fmla="*/ 1829780 h 1953605"/>
                    <a:gd name="connsiteX14" fmla="*/ 2092823 w 3639176"/>
                    <a:gd name="connsiteY14" fmla="*/ 1534505 h 1953605"/>
                    <a:gd name="connsiteX15" fmla="*/ 2697662 w 3639176"/>
                    <a:gd name="connsiteY15" fmla="*/ 1151123 h 1953605"/>
                    <a:gd name="connsiteX16" fmla="*/ 3157243 w 3639176"/>
                    <a:gd name="connsiteY16" fmla="*/ 629629 h 1953605"/>
                    <a:gd name="connsiteX17" fmla="*/ 3533480 w 3639176"/>
                    <a:gd name="connsiteY17" fmla="*/ 186717 h 1953605"/>
                    <a:gd name="connsiteX18" fmla="*/ 3638255 w 3639176"/>
                    <a:gd name="connsiteY18" fmla="*/ 20030 h 1953605"/>
                    <a:gd name="connsiteX19" fmla="*/ 3545388 w 3639176"/>
                    <a:gd name="connsiteY19" fmla="*/ 5742 h 1953605"/>
                    <a:gd name="connsiteX20" fmla="*/ 3423943 w 3639176"/>
                    <a:gd name="connsiteY20" fmla="*/ 53368 h 1953605"/>
                    <a:gd name="connsiteX21" fmla="*/ 3347742 w 3639176"/>
                    <a:gd name="connsiteY21" fmla="*/ 93849 h 1953605"/>
                    <a:gd name="connsiteX22" fmla="*/ 3278686 w 3639176"/>
                    <a:gd name="connsiteY22" fmla="*/ 120042 h 1953605"/>
                    <a:gd name="connsiteX23" fmla="*/ 3197724 w 3639176"/>
                    <a:gd name="connsiteY23" fmla="*/ 191480 h 1953605"/>
                    <a:gd name="connsiteX24" fmla="*/ 3123904 w 3639176"/>
                    <a:gd name="connsiteY24" fmla="*/ 331974 h 1953605"/>
                    <a:gd name="connsiteX25" fmla="*/ 2852441 w 3639176"/>
                    <a:gd name="connsiteY25" fmla="*/ 667730 h 1953605"/>
                    <a:gd name="connsiteX0" fmla="*/ 2854890 w 3639243"/>
                    <a:gd name="connsiteY0" fmla="*/ 670112 h 1953605"/>
                    <a:gd name="connsiteX1" fmla="*/ 2604860 w 3639243"/>
                    <a:gd name="connsiteY1" fmla="*/ 905856 h 1953605"/>
                    <a:gd name="connsiteX2" fmla="*/ 2373877 w 3639243"/>
                    <a:gd name="connsiteY2" fmla="*/ 1089212 h 1953605"/>
                    <a:gd name="connsiteX3" fmla="*/ 2050821 w 3639243"/>
                    <a:gd name="connsiteY3" fmla="*/ 1287648 h 1953605"/>
                    <a:gd name="connsiteX4" fmla="*/ 1726178 w 3639243"/>
                    <a:gd name="connsiteY4" fmla="*/ 1439255 h 1953605"/>
                    <a:gd name="connsiteX5" fmla="*/ 1309459 w 3639243"/>
                    <a:gd name="connsiteY5" fmla="*/ 1609911 h 1953605"/>
                    <a:gd name="connsiteX6" fmla="*/ 947510 w 3639243"/>
                    <a:gd name="connsiteY6" fmla="*/ 1736910 h 1953605"/>
                    <a:gd name="connsiteX7" fmla="*/ 728435 w 3639243"/>
                    <a:gd name="connsiteY7" fmla="*/ 1791680 h 1953605"/>
                    <a:gd name="connsiteX8" fmla="*/ 535553 w 3639243"/>
                    <a:gd name="connsiteY8" fmla="*/ 1842480 h 1953605"/>
                    <a:gd name="connsiteX9" fmla="*/ 360928 w 3639243"/>
                    <a:gd name="connsiteY9" fmla="*/ 1834542 h 1953605"/>
                    <a:gd name="connsiteX10" fmla="*/ 11678 w 3639243"/>
                    <a:gd name="connsiteY10" fmla="*/ 1953605 h 1953605"/>
                    <a:gd name="connsiteX11" fmla="*/ 816541 w 3639243"/>
                    <a:gd name="connsiteY11" fmla="*/ 1944080 h 1953605"/>
                    <a:gd name="connsiteX12" fmla="*/ 1071334 w 3639243"/>
                    <a:gd name="connsiteY12" fmla="*/ 1929792 h 1953605"/>
                    <a:gd name="connsiteX13" fmla="*/ 1418996 w 3639243"/>
                    <a:gd name="connsiteY13" fmla="*/ 1829780 h 1953605"/>
                    <a:gd name="connsiteX14" fmla="*/ 2092890 w 3639243"/>
                    <a:gd name="connsiteY14" fmla="*/ 1534505 h 1953605"/>
                    <a:gd name="connsiteX15" fmla="*/ 2697729 w 3639243"/>
                    <a:gd name="connsiteY15" fmla="*/ 1151123 h 1953605"/>
                    <a:gd name="connsiteX16" fmla="*/ 3157310 w 3639243"/>
                    <a:gd name="connsiteY16" fmla="*/ 629629 h 1953605"/>
                    <a:gd name="connsiteX17" fmla="*/ 3533547 w 3639243"/>
                    <a:gd name="connsiteY17" fmla="*/ 186717 h 1953605"/>
                    <a:gd name="connsiteX18" fmla="*/ 3638322 w 3639243"/>
                    <a:gd name="connsiteY18" fmla="*/ 20030 h 1953605"/>
                    <a:gd name="connsiteX19" fmla="*/ 3545455 w 3639243"/>
                    <a:gd name="connsiteY19" fmla="*/ 5742 h 1953605"/>
                    <a:gd name="connsiteX20" fmla="*/ 3424010 w 3639243"/>
                    <a:gd name="connsiteY20" fmla="*/ 53368 h 1953605"/>
                    <a:gd name="connsiteX21" fmla="*/ 3347809 w 3639243"/>
                    <a:gd name="connsiteY21" fmla="*/ 93849 h 1953605"/>
                    <a:gd name="connsiteX22" fmla="*/ 3278753 w 3639243"/>
                    <a:gd name="connsiteY22" fmla="*/ 120042 h 1953605"/>
                    <a:gd name="connsiteX23" fmla="*/ 3197791 w 3639243"/>
                    <a:gd name="connsiteY23" fmla="*/ 191480 h 1953605"/>
                    <a:gd name="connsiteX24" fmla="*/ 3123971 w 3639243"/>
                    <a:gd name="connsiteY24" fmla="*/ 331974 h 1953605"/>
                    <a:gd name="connsiteX25" fmla="*/ 2852508 w 3639243"/>
                    <a:gd name="connsiteY25" fmla="*/ 667730 h 1953605"/>
                    <a:gd name="connsiteX0" fmla="*/ 2855174 w 3639527"/>
                    <a:gd name="connsiteY0" fmla="*/ 670112 h 1953605"/>
                    <a:gd name="connsiteX1" fmla="*/ 2605144 w 3639527"/>
                    <a:gd name="connsiteY1" fmla="*/ 905856 h 1953605"/>
                    <a:gd name="connsiteX2" fmla="*/ 2374161 w 3639527"/>
                    <a:gd name="connsiteY2" fmla="*/ 1089212 h 1953605"/>
                    <a:gd name="connsiteX3" fmla="*/ 2051105 w 3639527"/>
                    <a:gd name="connsiteY3" fmla="*/ 1287648 h 1953605"/>
                    <a:gd name="connsiteX4" fmla="*/ 1726462 w 3639527"/>
                    <a:gd name="connsiteY4" fmla="*/ 1439255 h 1953605"/>
                    <a:gd name="connsiteX5" fmla="*/ 1309743 w 3639527"/>
                    <a:gd name="connsiteY5" fmla="*/ 1609911 h 1953605"/>
                    <a:gd name="connsiteX6" fmla="*/ 947794 w 3639527"/>
                    <a:gd name="connsiteY6" fmla="*/ 1736910 h 1953605"/>
                    <a:gd name="connsiteX7" fmla="*/ 728719 w 3639527"/>
                    <a:gd name="connsiteY7" fmla="*/ 1791680 h 1953605"/>
                    <a:gd name="connsiteX8" fmla="*/ 535837 w 3639527"/>
                    <a:gd name="connsiteY8" fmla="*/ 1842480 h 1953605"/>
                    <a:gd name="connsiteX9" fmla="*/ 351687 w 3639527"/>
                    <a:gd name="connsiteY9" fmla="*/ 1884549 h 1953605"/>
                    <a:gd name="connsiteX10" fmla="*/ 11962 w 3639527"/>
                    <a:gd name="connsiteY10" fmla="*/ 1953605 h 1953605"/>
                    <a:gd name="connsiteX11" fmla="*/ 816825 w 3639527"/>
                    <a:gd name="connsiteY11" fmla="*/ 1944080 h 1953605"/>
                    <a:gd name="connsiteX12" fmla="*/ 1071618 w 3639527"/>
                    <a:gd name="connsiteY12" fmla="*/ 1929792 h 1953605"/>
                    <a:gd name="connsiteX13" fmla="*/ 1419280 w 3639527"/>
                    <a:gd name="connsiteY13" fmla="*/ 1829780 h 1953605"/>
                    <a:gd name="connsiteX14" fmla="*/ 2093174 w 3639527"/>
                    <a:gd name="connsiteY14" fmla="*/ 1534505 h 1953605"/>
                    <a:gd name="connsiteX15" fmla="*/ 2698013 w 3639527"/>
                    <a:gd name="connsiteY15" fmla="*/ 1151123 h 1953605"/>
                    <a:gd name="connsiteX16" fmla="*/ 3157594 w 3639527"/>
                    <a:gd name="connsiteY16" fmla="*/ 629629 h 1953605"/>
                    <a:gd name="connsiteX17" fmla="*/ 3533831 w 3639527"/>
                    <a:gd name="connsiteY17" fmla="*/ 186717 h 1953605"/>
                    <a:gd name="connsiteX18" fmla="*/ 3638606 w 3639527"/>
                    <a:gd name="connsiteY18" fmla="*/ 20030 h 1953605"/>
                    <a:gd name="connsiteX19" fmla="*/ 3545739 w 3639527"/>
                    <a:gd name="connsiteY19" fmla="*/ 5742 h 1953605"/>
                    <a:gd name="connsiteX20" fmla="*/ 3424294 w 3639527"/>
                    <a:gd name="connsiteY20" fmla="*/ 53368 h 1953605"/>
                    <a:gd name="connsiteX21" fmla="*/ 3348093 w 3639527"/>
                    <a:gd name="connsiteY21" fmla="*/ 93849 h 1953605"/>
                    <a:gd name="connsiteX22" fmla="*/ 3279037 w 3639527"/>
                    <a:gd name="connsiteY22" fmla="*/ 120042 h 1953605"/>
                    <a:gd name="connsiteX23" fmla="*/ 3198075 w 3639527"/>
                    <a:gd name="connsiteY23" fmla="*/ 191480 h 1953605"/>
                    <a:gd name="connsiteX24" fmla="*/ 3124255 w 3639527"/>
                    <a:gd name="connsiteY24" fmla="*/ 331974 h 1953605"/>
                    <a:gd name="connsiteX25" fmla="*/ 2852792 w 3639527"/>
                    <a:gd name="connsiteY25" fmla="*/ 667730 h 1953605"/>
                    <a:gd name="connsiteX0" fmla="*/ 2731137 w 3515490"/>
                    <a:gd name="connsiteY0" fmla="*/ 670112 h 1953605"/>
                    <a:gd name="connsiteX1" fmla="*/ 2481107 w 3515490"/>
                    <a:gd name="connsiteY1" fmla="*/ 905856 h 1953605"/>
                    <a:gd name="connsiteX2" fmla="*/ 2250124 w 3515490"/>
                    <a:gd name="connsiteY2" fmla="*/ 1089212 h 1953605"/>
                    <a:gd name="connsiteX3" fmla="*/ 1927068 w 3515490"/>
                    <a:gd name="connsiteY3" fmla="*/ 1287648 h 1953605"/>
                    <a:gd name="connsiteX4" fmla="*/ 1602425 w 3515490"/>
                    <a:gd name="connsiteY4" fmla="*/ 1439255 h 1953605"/>
                    <a:gd name="connsiteX5" fmla="*/ 1185706 w 3515490"/>
                    <a:gd name="connsiteY5" fmla="*/ 1609911 h 1953605"/>
                    <a:gd name="connsiteX6" fmla="*/ 823757 w 3515490"/>
                    <a:gd name="connsiteY6" fmla="*/ 1736910 h 1953605"/>
                    <a:gd name="connsiteX7" fmla="*/ 604682 w 3515490"/>
                    <a:gd name="connsiteY7" fmla="*/ 1791680 h 1953605"/>
                    <a:gd name="connsiteX8" fmla="*/ 411800 w 3515490"/>
                    <a:gd name="connsiteY8" fmla="*/ 1842480 h 1953605"/>
                    <a:gd name="connsiteX9" fmla="*/ 227650 w 3515490"/>
                    <a:gd name="connsiteY9" fmla="*/ 1884549 h 1953605"/>
                    <a:gd name="connsiteX10" fmla="*/ 16513 w 3515490"/>
                    <a:gd name="connsiteY10" fmla="*/ 1953605 h 1953605"/>
                    <a:gd name="connsiteX11" fmla="*/ 692788 w 3515490"/>
                    <a:gd name="connsiteY11" fmla="*/ 1944080 h 1953605"/>
                    <a:gd name="connsiteX12" fmla="*/ 947581 w 3515490"/>
                    <a:gd name="connsiteY12" fmla="*/ 1929792 h 1953605"/>
                    <a:gd name="connsiteX13" fmla="*/ 1295243 w 3515490"/>
                    <a:gd name="connsiteY13" fmla="*/ 1829780 h 1953605"/>
                    <a:gd name="connsiteX14" fmla="*/ 1969137 w 3515490"/>
                    <a:gd name="connsiteY14" fmla="*/ 1534505 h 1953605"/>
                    <a:gd name="connsiteX15" fmla="*/ 2573976 w 3515490"/>
                    <a:gd name="connsiteY15" fmla="*/ 1151123 h 1953605"/>
                    <a:gd name="connsiteX16" fmla="*/ 3033557 w 3515490"/>
                    <a:gd name="connsiteY16" fmla="*/ 629629 h 1953605"/>
                    <a:gd name="connsiteX17" fmla="*/ 3409794 w 3515490"/>
                    <a:gd name="connsiteY17" fmla="*/ 186717 h 1953605"/>
                    <a:gd name="connsiteX18" fmla="*/ 3514569 w 3515490"/>
                    <a:gd name="connsiteY18" fmla="*/ 20030 h 1953605"/>
                    <a:gd name="connsiteX19" fmla="*/ 3421702 w 3515490"/>
                    <a:gd name="connsiteY19" fmla="*/ 5742 h 1953605"/>
                    <a:gd name="connsiteX20" fmla="*/ 3300257 w 3515490"/>
                    <a:gd name="connsiteY20" fmla="*/ 53368 h 1953605"/>
                    <a:gd name="connsiteX21" fmla="*/ 3224056 w 3515490"/>
                    <a:gd name="connsiteY21" fmla="*/ 93849 h 1953605"/>
                    <a:gd name="connsiteX22" fmla="*/ 3155000 w 3515490"/>
                    <a:gd name="connsiteY22" fmla="*/ 120042 h 1953605"/>
                    <a:gd name="connsiteX23" fmla="*/ 3074038 w 3515490"/>
                    <a:gd name="connsiteY23" fmla="*/ 191480 h 1953605"/>
                    <a:gd name="connsiteX24" fmla="*/ 3000218 w 3515490"/>
                    <a:gd name="connsiteY24" fmla="*/ 331974 h 1953605"/>
                    <a:gd name="connsiteX25" fmla="*/ 2728755 w 3515490"/>
                    <a:gd name="connsiteY25" fmla="*/ 667730 h 1953605"/>
                    <a:gd name="connsiteX0" fmla="*/ 2731137 w 3515490"/>
                    <a:gd name="connsiteY0" fmla="*/ 670112 h 1953605"/>
                    <a:gd name="connsiteX1" fmla="*/ 2481107 w 3515490"/>
                    <a:gd name="connsiteY1" fmla="*/ 905856 h 1953605"/>
                    <a:gd name="connsiteX2" fmla="*/ 2250124 w 3515490"/>
                    <a:gd name="connsiteY2" fmla="*/ 1089212 h 1953605"/>
                    <a:gd name="connsiteX3" fmla="*/ 1927068 w 3515490"/>
                    <a:gd name="connsiteY3" fmla="*/ 1287648 h 1953605"/>
                    <a:gd name="connsiteX4" fmla="*/ 1602425 w 3515490"/>
                    <a:gd name="connsiteY4" fmla="*/ 1439255 h 1953605"/>
                    <a:gd name="connsiteX5" fmla="*/ 1185706 w 3515490"/>
                    <a:gd name="connsiteY5" fmla="*/ 1609911 h 1953605"/>
                    <a:gd name="connsiteX6" fmla="*/ 823757 w 3515490"/>
                    <a:gd name="connsiteY6" fmla="*/ 1736910 h 1953605"/>
                    <a:gd name="connsiteX7" fmla="*/ 604682 w 3515490"/>
                    <a:gd name="connsiteY7" fmla="*/ 1791680 h 1953605"/>
                    <a:gd name="connsiteX8" fmla="*/ 411800 w 3515490"/>
                    <a:gd name="connsiteY8" fmla="*/ 1842480 h 1953605"/>
                    <a:gd name="connsiteX9" fmla="*/ 227650 w 3515490"/>
                    <a:gd name="connsiteY9" fmla="*/ 1884549 h 1953605"/>
                    <a:gd name="connsiteX10" fmla="*/ 16513 w 3515490"/>
                    <a:gd name="connsiteY10" fmla="*/ 1953605 h 1953605"/>
                    <a:gd name="connsiteX11" fmla="*/ 692788 w 3515490"/>
                    <a:gd name="connsiteY11" fmla="*/ 1944080 h 1953605"/>
                    <a:gd name="connsiteX12" fmla="*/ 947581 w 3515490"/>
                    <a:gd name="connsiteY12" fmla="*/ 1929792 h 1953605"/>
                    <a:gd name="connsiteX13" fmla="*/ 1295243 w 3515490"/>
                    <a:gd name="connsiteY13" fmla="*/ 1829780 h 1953605"/>
                    <a:gd name="connsiteX14" fmla="*/ 1969137 w 3515490"/>
                    <a:gd name="connsiteY14" fmla="*/ 1534505 h 1953605"/>
                    <a:gd name="connsiteX15" fmla="*/ 2573976 w 3515490"/>
                    <a:gd name="connsiteY15" fmla="*/ 1151123 h 1953605"/>
                    <a:gd name="connsiteX16" fmla="*/ 3033557 w 3515490"/>
                    <a:gd name="connsiteY16" fmla="*/ 629629 h 1953605"/>
                    <a:gd name="connsiteX17" fmla="*/ 3409794 w 3515490"/>
                    <a:gd name="connsiteY17" fmla="*/ 186717 h 1953605"/>
                    <a:gd name="connsiteX18" fmla="*/ 3514569 w 3515490"/>
                    <a:gd name="connsiteY18" fmla="*/ 20030 h 1953605"/>
                    <a:gd name="connsiteX19" fmla="*/ 3421702 w 3515490"/>
                    <a:gd name="connsiteY19" fmla="*/ 5742 h 1953605"/>
                    <a:gd name="connsiteX20" fmla="*/ 3300257 w 3515490"/>
                    <a:gd name="connsiteY20" fmla="*/ 53368 h 1953605"/>
                    <a:gd name="connsiteX21" fmla="*/ 3224056 w 3515490"/>
                    <a:gd name="connsiteY21" fmla="*/ 93849 h 1953605"/>
                    <a:gd name="connsiteX22" fmla="*/ 3155000 w 3515490"/>
                    <a:gd name="connsiteY22" fmla="*/ 120042 h 1953605"/>
                    <a:gd name="connsiteX23" fmla="*/ 3074038 w 3515490"/>
                    <a:gd name="connsiteY23" fmla="*/ 191480 h 1953605"/>
                    <a:gd name="connsiteX24" fmla="*/ 3000218 w 3515490"/>
                    <a:gd name="connsiteY24" fmla="*/ 331974 h 1953605"/>
                    <a:gd name="connsiteX25" fmla="*/ 2728755 w 3515490"/>
                    <a:gd name="connsiteY25" fmla="*/ 667730 h 195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515490" h="1953605">
                      <a:moveTo>
                        <a:pt x="2731137" y="670112"/>
                      </a:moveTo>
                      <a:cubicBezTo>
                        <a:pt x="2700181" y="701465"/>
                        <a:pt x="2561276" y="836006"/>
                        <a:pt x="2481107" y="905856"/>
                      </a:cubicBezTo>
                      <a:cubicBezTo>
                        <a:pt x="2400938" y="975706"/>
                        <a:pt x="2342464" y="1025580"/>
                        <a:pt x="2250124" y="1089212"/>
                      </a:cubicBezTo>
                      <a:cubicBezTo>
                        <a:pt x="2157784" y="1152844"/>
                        <a:pt x="2035018" y="1229308"/>
                        <a:pt x="1927068" y="1287648"/>
                      </a:cubicBezTo>
                      <a:cubicBezTo>
                        <a:pt x="1819118" y="1345988"/>
                        <a:pt x="1725985" y="1385545"/>
                        <a:pt x="1602425" y="1439255"/>
                      </a:cubicBezTo>
                      <a:cubicBezTo>
                        <a:pt x="1478865" y="1492966"/>
                        <a:pt x="1315484" y="1560302"/>
                        <a:pt x="1185706" y="1609911"/>
                      </a:cubicBezTo>
                      <a:cubicBezTo>
                        <a:pt x="1055928" y="1659520"/>
                        <a:pt x="920594" y="1706615"/>
                        <a:pt x="823757" y="1736910"/>
                      </a:cubicBezTo>
                      <a:cubicBezTo>
                        <a:pt x="726920" y="1767205"/>
                        <a:pt x="673341" y="1774085"/>
                        <a:pt x="604682" y="1791680"/>
                      </a:cubicBezTo>
                      <a:lnTo>
                        <a:pt x="411800" y="1842480"/>
                      </a:lnTo>
                      <a:cubicBezTo>
                        <a:pt x="348961" y="1857958"/>
                        <a:pt x="293531" y="1866028"/>
                        <a:pt x="227650" y="1884549"/>
                      </a:cubicBezTo>
                      <a:cubicBezTo>
                        <a:pt x="161769" y="1903070"/>
                        <a:pt x="-62068" y="1933761"/>
                        <a:pt x="16513" y="1953605"/>
                      </a:cubicBezTo>
                      <a:lnTo>
                        <a:pt x="692788" y="1944080"/>
                      </a:lnTo>
                      <a:cubicBezTo>
                        <a:pt x="695963" y="1942492"/>
                        <a:pt x="944406" y="1931380"/>
                        <a:pt x="947581" y="1929792"/>
                      </a:cubicBezTo>
                      <a:lnTo>
                        <a:pt x="1295243" y="1829780"/>
                      </a:lnTo>
                      <a:lnTo>
                        <a:pt x="1969137" y="1534505"/>
                      </a:lnTo>
                      <a:cubicBezTo>
                        <a:pt x="2187419" y="1418617"/>
                        <a:pt x="2372363" y="1278917"/>
                        <a:pt x="2573976" y="1151123"/>
                      </a:cubicBezTo>
                      <a:lnTo>
                        <a:pt x="3033557" y="629629"/>
                      </a:lnTo>
                      <a:lnTo>
                        <a:pt x="3409794" y="186717"/>
                      </a:lnTo>
                      <a:lnTo>
                        <a:pt x="3514569" y="20030"/>
                      </a:lnTo>
                      <a:cubicBezTo>
                        <a:pt x="3524094" y="-8545"/>
                        <a:pt x="3457421" y="186"/>
                        <a:pt x="3421702" y="5742"/>
                      </a:cubicBezTo>
                      <a:cubicBezTo>
                        <a:pt x="3385983" y="11298"/>
                        <a:pt x="3333198" y="38684"/>
                        <a:pt x="3300257" y="53368"/>
                      </a:cubicBezTo>
                      <a:lnTo>
                        <a:pt x="3224056" y="93849"/>
                      </a:lnTo>
                      <a:lnTo>
                        <a:pt x="3155000" y="120042"/>
                      </a:lnTo>
                      <a:cubicBezTo>
                        <a:pt x="3129997" y="136314"/>
                        <a:pt x="3099835" y="156158"/>
                        <a:pt x="3074038" y="191480"/>
                      </a:cubicBezTo>
                      <a:cubicBezTo>
                        <a:pt x="3048241" y="226802"/>
                        <a:pt x="3057765" y="252599"/>
                        <a:pt x="3000218" y="331974"/>
                      </a:cubicBezTo>
                      <a:cubicBezTo>
                        <a:pt x="2942671" y="411349"/>
                        <a:pt x="2791858" y="608596"/>
                        <a:pt x="2728755" y="667730"/>
                      </a:cubicBezTo>
                    </a:path>
                  </a:pathLst>
                </a:custGeom>
                <a:solidFill>
                  <a:srgbClr val="56B89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7406584" y="4293421"/>
                  <a:ext cx="1131062" cy="834554"/>
                </a:xfrm>
                <a:custGeom>
                  <a:avLst/>
                  <a:gdLst>
                    <a:gd name="connsiteX0" fmla="*/ 962025 w 962025"/>
                    <a:gd name="connsiteY0" fmla="*/ 731043 h 731043"/>
                    <a:gd name="connsiteX1" fmla="*/ 757237 w 962025"/>
                    <a:gd name="connsiteY1" fmla="*/ 721518 h 731043"/>
                    <a:gd name="connsiteX2" fmla="*/ 504825 w 962025"/>
                    <a:gd name="connsiteY2" fmla="*/ 607218 h 731043"/>
                    <a:gd name="connsiteX3" fmla="*/ 297656 w 962025"/>
                    <a:gd name="connsiteY3" fmla="*/ 450056 h 731043"/>
                    <a:gd name="connsiteX4" fmla="*/ 135731 w 962025"/>
                    <a:gd name="connsiteY4" fmla="*/ 288131 h 731043"/>
                    <a:gd name="connsiteX5" fmla="*/ 28575 w 962025"/>
                    <a:gd name="connsiteY5" fmla="*/ 116681 h 731043"/>
                    <a:gd name="connsiteX6" fmla="*/ 0 w 962025"/>
                    <a:gd name="connsiteY6" fmla="*/ 42862 h 731043"/>
                    <a:gd name="connsiteX7" fmla="*/ 28575 w 962025"/>
                    <a:gd name="connsiteY7" fmla="*/ 7143 h 731043"/>
                    <a:gd name="connsiteX8" fmla="*/ 50006 w 962025"/>
                    <a:gd name="connsiteY8" fmla="*/ 0 h 731043"/>
                    <a:gd name="connsiteX9" fmla="*/ 107156 w 962025"/>
                    <a:gd name="connsiteY9" fmla="*/ 50006 h 731043"/>
                    <a:gd name="connsiteX10" fmla="*/ 154781 w 962025"/>
                    <a:gd name="connsiteY10" fmla="*/ 114300 h 731043"/>
                    <a:gd name="connsiteX11" fmla="*/ 209550 w 962025"/>
                    <a:gd name="connsiteY11" fmla="*/ 171450 h 731043"/>
                    <a:gd name="connsiteX12" fmla="*/ 259556 w 962025"/>
                    <a:gd name="connsiteY12" fmla="*/ 209550 h 731043"/>
                    <a:gd name="connsiteX13" fmla="*/ 297656 w 962025"/>
                    <a:gd name="connsiteY13" fmla="*/ 252412 h 731043"/>
                    <a:gd name="connsiteX14" fmla="*/ 342900 w 962025"/>
                    <a:gd name="connsiteY14" fmla="*/ 307181 h 731043"/>
                    <a:gd name="connsiteX15" fmla="*/ 364331 w 962025"/>
                    <a:gd name="connsiteY15" fmla="*/ 345281 h 731043"/>
                    <a:gd name="connsiteX16" fmla="*/ 428625 w 962025"/>
                    <a:gd name="connsiteY16" fmla="*/ 390525 h 731043"/>
                    <a:gd name="connsiteX17" fmla="*/ 464343 w 962025"/>
                    <a:gd name="connsiteY17" fmla="*/ 433387 h 731043"/>
                    <a:gd name="connsiteX18" fmla="*/ 497681 w 962025"/>
                    <a:gd name="connsiteY18" fmla="*/ 469106 h 731043"/>
                    <a:gd name="connsiteX19" fmla="*/ 578643 w 962025"/>
                    <a:gd name="connsiteY19" fmla="*/ 478631 h 731043"/>
                    <a:gd name="connsiteX20" fmla="*/ 666750 w 962025"/>
                    <a:gd name="connsiteY20" fmla="*/ 538162 h 731043"/>
                    <a:gd name="connsiteX21" fmla="*/ 728662 w 962025"/>
                    <a:gd name="connsiteY21" fmla="*/ 571500 h 731043"/>
                    <a:gd name="connsiteX22" fmla="*/ 862012 w 962025"/>
                    <a:gd name="connsiteY22" fmla="*/ 661987 h 731043"/>
                    <a:gd name="connsiteX23" fmla="*/ 962025 w 962025"/>
                    <a:gd name="connsiteY23" fmla="*/ 659606 h 731043"/>
                    <a:gd name="connsiteX24" fmla="*/ 962025 w 962025"/>
                    <a:gd name="connsiteY24" fmla="*/ 731043 h 731043"/>
                    <a:gd name="connsiteX0" fmla="*/ 962025 w 962025"/>
                    <a:gd name="connsiteY0" fmla="*/ 734002 h 734002"/>
                    <a:gd name="connsiteX1" fmla="*/ 757237 w 962025"/>
                    <a:gd name="connsiteY1" fmla="*/ 724477 h 734002"/>
                    <a:gd name="connsiteX2" fmla="*/ 504825 w 962025"/>
                    <a:gd name="connsiteY2" fmla="*/ 610177 h 734002"/>
                    <a:gd name="connsiteX3" fmla="*/ 297656 w 962025"/>
                    <a:gd name="connsiteY3" fmla="*/ 453015 h 734002"/>
                    <a:gd name="connsiteX4" fmla="*/ 135731 w 962025"/>
                    <a:gd name="connsiteY4" fmla="*/ 291090 h 734002"/>
                    <a:gd name="connsiteX5" fmla="*/ 28575 w 962025"/>
                    <a:gd name="connsiteY5" fmla="*/ 119640 h 734002"/>
                    <a:gd name="connsiteX6" fmla="*/ 0 w 962025"/>
                    <a:gd name="connsiteY6" fmla="*/ 45821 h 734002"/>
                    <a:gd name="connsiteX7" fmla="*/ 28575 w 962025"/>
                    <a:gd name="connsiteY7" fmla="*/ 10102 h 734002"/>
                    <a:gd name="connsiteX8" fmla="*/ 50006 w 962025"/>
                    <a:gd name="connsiteY8" fmla="*/ 2959 h 734002"/>
                    <a:gd name="connsiteX9" fmla="*/ 107156 w 962025"/>
                    <a:gd name="connsiteY9" fmla="*/ 52965 h 734002"/>
                    <a:gd name="connsiteX10" fmla="*/ 154781 w 962025"/>
                    <a:gd name="connsiteY10" fmla="*/ 117259 h 734002"/>
                    <a:gd name="connsiteX11" fmla="*/ 209550 w 962025"/>
                    <a:gd name="connsiteY11" fmla="*/ 174409 h 734002"/>
                    <a:gd name="connsiteX12" fmla="*/ 259556 w 962025"/>
                    <a:gd name="connsiteY12" fmla="*/ 212509 h 734002"/>
                    <a:gd name="connsiteX13" fmla="*/ 297656 w 962025"/>
                    <a:gd name="connsiteY13" fmla="*/ 255371 h 734002"/>
                    <a:gd name="connsiteX14" fmla="*/ 342900 w 962025"/>
                    <a:gd name="connsiteY14" fmla="*/ 310140 h 734002"/>
                    <a:gd name="connsiteX15" fmla="*/ 364331 w 962025"/>
                    <a:gd name="connsiteY15" fmla="*/ 348240 h 734002"/>
                    <a:gd name="connsiteX16" fmla="*/ 428625 w 962025"/>
                    <a:gd name="connsiteY16" fmla="*/ 393484 h 734002"/>
                    <a:gd name="connsiteX17" fmla="*/ 464343 w 962025"/>
                    <a:gd name="connsiteY17" fmla="*/ 436346 h 734002"/>
                    <a:gd name="connsiteX18" fmla="*/ 497681 w 962025"/>
                    <a:gd name="connsiteY18" fmla="*/ 472065 h 734002"/>
                    <a:gd name="connsiteX19" fmla="*/ 578643 w 962025"/>
                    <a:gd name="connsiteY19" fmla="*/ 481590 h 734002"/>
                    <a:gd name="connsiteX20" fmla="*/ 666750 w 962025"/>
                    <a:gd name="connsiteY20" fmla="*/ 541121 h 734002"/>
                    <a:gd name="connsiteX21" fmla="*/ 728662 w 962025"/>
                    <a:gd name="connsiteY21" fmla="*/ 574459 h 734002"/>
                    <a:gd name="connsiteX22" fmla="*/ 862012 w 962025"/>
                    <a:gd name="connsiteY22" fmla="*/ 664946 h 734002"/>
                    <a:gd name="connsiteX23" fmla="*/ 962025 w 962025"/>
                    <a:gd name="connsiteY23" fmla="*/ 662565 h 734002"/>
                    <a:gd name="connsiteX24" fmla="*/ 962025 w 962025"/>
                    <a:gd name="connsiteY24" fmla="*/ 734002 h 734002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78643 w 962025"/>
                    <a:gd name="connsiteY19" fmla="*/ 485799 h 738211"/>
                    <a:gd name="connsiteX20" fmla="*/ 666750 w 962025"/>
                    <a:gd name="connsiteY20" fmla="*/ 545330 h 738211"/>
                    <a:gd name="connsiteX21" fmla="*/ 728662 w 962025"/>
                    <a:gd name="connsiteY21" fmla="*/ 578668 h 738211"/>
                    <a:gd name="connsiteX22" fmla="*/ 862012 w 962025"/>
                    <a:gd name="connsiteY22" fmla="*/ 669155 h 738211"/>
                    <a:gd name="connsiteX23" fmla="*/ 962025 w 962025"/>
                    <a:gd name="connsiteY23" fmla="*/ 666774 h 738211"/>
                    <a:gd name="connsiteX24" fmla="*/ 962025 w 962025"/>
                    <a:gd name="connsiteY24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04825 w 962025"/>
                    <a:gd name="connsiteY19" fmla="*/ 476275 h 738211"/>
                    <a:gd name="connsiteX20" fmla="*/ 578643 w 962025"/>
                    <a:gd name="connsiteY20" fmla="*/ 485799 h 738211"/>
                    <a:gd name="connsiteX21" fmla="*/ 666750 w 962025"/>
                    <a:gd name="connsiteY21" fmla="*/ 545330 h 738211"/>
                    <a:gd name="connsiteX22" fmla="*/ 728662 w 962025"/>
                    <a:gd name="connsiteY22" fmla="*/ 578668 h 738211"/>
                    <a:gd name="connsiteX23" fmla="*/ 862012 w 962025"/>
                    <a:gd name="connsiteY23" fmla="*/ 669155 h 738211"/>
                    <a:gd name="connsiteX24" fmla="*/ 962025 w 962025"/>
                    <a:gd name="connsiteY24" fmla="*/ 666774 h 738211"/>
                    <a:gd name="connsiteX25" fmla="*/ 962025 w 962025"/>
                    <a:gd name="connsiteY25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04825 w 962025"/>
                    <a:gd name="connsiteY19" fmla="*/ 476275 h 738211"/>
                    <a:gd name="connsiteX20" fmla="*/ 578643 w 962025"/>
                    <a:gd name="connsiteY20" fmla="*/ 485799 h 738211"/>
                    <a:gd name="connsiteX21" fmla="*/ 666750 w 962025"/>
                    <a:gd name="connsiteY21" fmla="*/ 545330 h 738211"/>
                    <a:gd name="connsiteX22" fmla="*/ 728662 w 962025"/>
                    <a:gd name="connsiteY22" fmla="*/ 578668 h 738211"/>
                    <a:gd name="connsiteX23" fmla="*/ 862012 w 962025"/>
                    <a:gd name="connsiteY23" fmla="*/ 669155 h 738211"/>
                    <a:gd name="connsiteX24" fmla="*/ 962025 w 962025"/>
                    <a:gd name="connsiteY24" fmla="*/ 666774 h 738211"/>
                    <a:gd name="connsiteX25" fmla="*/ 962025 w 962025"/>
                    <a:gd name="connsiteY25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04825 w 962025"/>
                    <a:gd name="connsiteY19" fmla="*/ 476275 h 738211"/>
                    <a:gd name="connsiteX20" fmla="*/ 578643 w 962025"/>
                    <a:gd name="connsiteY20" fmla="*/ 485799 h 738211"/>
                    <a:gd name="connsiteX21" fmla="*/ 666750 w 962025"/>
                    <a:gd name="connsiteY21" fmla="*/ 545330 h 738211"/>
                    <a:gd name="connsiteX22" fmla="*/ 728662 w 962025"/>
                    <a:gd name="connsiteY22" fmla="*/ 578668 h 738211"/>
                    <a:gd name="connsiteX23" fmla="*/ 862012 w 962025"/>
                    <a:gd name="connsiteY23" fmla="*/ 669155 h 738211"/>
                    <a:gd name="connsiteX24" fmla="*/ 962025 w 962025"/>
                    <a:gd name="connsiteY24" fmla="*/ 666774 h 738211"/>
                    <a:gd name="connsiteX25" fmla="*/ 962025 w 962025"/>
                    <a:gd name="connsiteY25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04825 w 962025"/>
                    <a:gd name="connsiteY19" fmla="*/ 476275 h 738211"/>
                    <a:gd name="connsiteX20" fmla="*/ 578643 w 962025"/>
                    <a:gd name="connsiteY20" fmla="*/ 485799 h 738211"/>
                    <a:gd name="connsiteX21" fmla="*/ 666750 w 962025"/>
                    <a:gd name="connsiteY21" fmla="*/ 545330 h 738211"/>
                    <a:gd name="connsiteX22" fmla="*/ 728662 w 962025"/>
                    <a:gd name="connsiteY22" fmla="*/ 578668 h 738211"/>
                    <a:gd name="connsiteX23" fmla="*/ 862012 w 962025"/>
                    <a:gd name="connsiteY23" fmla="*/ 669155 h 738211"/>
                    <a:gd name="connsiteX24" fmla="*/ 962025 w 962025"/>
                    <a:gd name="connsiteY24" fmla="*/ 666774 h 738211"/>
                    <a:gd name="connsiteX25" fmla="*/ 962025 w 962025"/>
                    <a:gd name="connsiteY25" fmla="*/ 738211 h 738211"/>
                    <a:gd name="connsiteX0" fmla="*/ 962025 w 962025"/>
                    <a:gd name="connsiteY0" fmla="*/ 738211 h 738211"/>
                    <a:gd name="connsiteX1" fmla="*/ 757237 w 962025"/>
                    <a:gd name="connsiteY1" fmla="*/ 728686 h 738211"/>
                    <a:gd name="connsiteX2" fmla="*/ 504825 w 962025"/>
                    <a:gd name="connsiteY2" fmla="*/ 614386 h 738211"/>
                    <a:gd name="connsiteX3" fmla="*/ 297656 w 962025"/>
                    <a:gd name="connsiteY3" fmla="*/ 457224 h 738211"/>
                    <a:gd name="connsiteX4" fmla="*/ 135731 w 962025"/>
                    <a:gd name="connsiteY4" fmla="*/ 295299 h 738211"/>
                    <a:gd name="connsiteX5" fmla="*/ 28575 w 962025"/>
                    <a:gd name="connsiteY5" fmla="*/ 123849 h 738211"/>
                    <a:gd name="connsiteX6" fmla="*/ 0 w 962025"/>
                    <a:gd name="connsiteY6" fmla="*/ 50030 h 738211"/>
                    <a:gd name="connsiteX7" fmla="*/ 28575 w 962025"/>
                    <a:gd name="connsiteY7" fmla="*/ 14311 h 738211"/>
                    <a:gd name="connsiteX8" fmla="*/ 50006 w 962025"/>
                    <a:gd name="connsiteY8" fmla="*/ 7168 h 738211"/>
                    <a:gd name="connsiteX9" fmla="*/ 107156 w 962025"/>
                    <a:gd name="connsiteY9" fmla="*/ 57174 h 738211"/>
                    <a:gd name="connsiteX10" fmla="*/ 154781 w 962025"/>
                    <a:gd name="connsiteY10" fmla="*/ 121468 h 738211"/>
                    <a:gd name="connsiteX11" fmla="*/ 209550 w 962025"/>
                    <a:gd name="connsiteY11" fmla="*/ 178618 h 738211"/>
                    <a:gd name="connsiteX12" fmla="*/ 259556 w 962025"/>
                    <a:gd name="connsiteY12" fmla="*/ 216718 h 738211"/>
                    <a:gd name="connsiteX13" fmla="*/ 297656 w 962025"/>
                    <a:gd name="connsiteY13" fmla="*/ 259580 h 738211"/>
                    <a:gd name="connsiteX14" fmla="*/ 342900 w 962025"/>
                    <a:gd name="connsiteY14" fmla="*/ 314349 h 738211"/>
                    <a:gd name="connsiteX15" fmla="*/ 364331 w 962025"/>
                    <a:gd name="connsiteY15" fmla="*/ 352449 h 738211"/>
                    <a:gd name="connsiteX16" fmla="*/ 428625 w 962025"/>
                    <a:gd name="connsiteY16" fmla="*/ 397693 h 738211"/>
                    <a:gd name="connsiteX17" fmla="*/ 464343 w 962025"/>
                    <a:gd name="connsiteY17" fmla="*/ 440555 h 738211"/>
                    <a:gd name="connsiteX18" fmla="*/ 497681 w 962025"/>
                    <a:gd name="connsiteY18" fmla="*/ 476274 h 738211"/>
                    <a:gd name="connsiteX19" fmla="*/ 504825 w 962025"/>
                    <a:gd name="connsiteY19" fmla="*/ 476275 h 738211"/>
                    <a:gd name="connsiteX20" fmla="*/ 578643 w 962025"/>
                    <a:gd name="connsiteY20" fmla="*/ 485799 h 738211"/>
                    <a:gd name="connsiteX21" fmla="*/ 666750 w 962025"/>
                    <a:gd name="connsiteY21" fmla="*/ 545330 h 738211"/>
                    <a:gd name="connsiteX22" fmla="*/ 728662 w 962025"/>
                    <a:gd name="connsiteY22" fmla="*/ 578668 h 738211"/>
                    <a:gd name="connsiteX23" fmla="*/ 862012 w 962025"/>
                    <a:gd name="connsiteY23" fmla="*/ 669155 h 738211"/>
                    <a:gd name="connsiteX24" fmla="*/ 962025 w 962025"/>
                    <a:gd name="connsiteY24" fmla="*/ 666774 h 738211"/>
                    <a:gd name="connsiteX25" fmla="*/ 962025 w 962025"/>
                    <a:gd name="connsiteY25" fmla="*/ 738211 h 738211"/>
                    <a:gd name="connsiteX0" fmla="*/ 962025 w 964406"/>
                    <a:gd name="connsiteY0" fmla="*/ 738211 h 738211"/>
                    <a:gd name="connsiteX1" fmla="*/ 757237 w 964406"/>
                    <a:gd name="connsiteY1" fmla="*/ 728686 h 738211"/>
                    <a:gd name="connsiteX2" fmla="*/ 504825 w 964406"/>
                    <a:gd name="connsiteY2" fmla="*/ 614386 h 738211"/>
                    <a:gd name="connsiteX3" fmla="*/ 297656 w 964406"/>
                    <a:gd name="connsiteY3" fmla="*/ 457224 h 738211"/>
                    <a:gd name="connsiteX4" fmla="*/ 135731 w 964406"/>
                    <a:gd name="connsiteY4" fmla="*/ 295299 h 738211"/>
                    <a:gd name="connsiteX5" fmla="*/ 28575 w 964406"/>
                    <a:gd name="connsiteY5" fmla="*/ 123849 h 738211"/>
                    <a:gd name="connsiteX6" fmla="*/ 0 w 964406"/>
                    <a:gd name="connsiteY6" fmla="*/ 50030 h 738211"/>
                    <a:gd name="connsiteX7" fmla="*/ 28575 w 964406"/>
                    <a:gd name="connsiteY7" fmla="*/ 14311 h 738211"/>
                    <a:gd name="connsiteX8" fmla="*/ 50006 w 964406"/>
                    <a:gd name="connsiteY8" fmla="*/ 7168 h 738211"/>
                    <a:gd name="connsiteX9" fmla="*/ 107156 w 964406"/>
                    <a:gd name="connsiteY9" fmla="*/ 57174 h 738211"/>
                    <a:gd name="connsiteX10" fmla="*/ 154781 w 964406"/>
                    <a:gd name="connsiteY10" fmla="*/ 121468 h 738211"/>
                    <a:gd name="connsiteX11" fmla="*/ 209550 w 964406"/>
                    <a:gd name="connsiteY11" fmla="*/ 178618 h 738211"/>
                    <a:gd name="connsiteX12" fmla="*/ 259556 w 964406"/>
                    <a:gd name="connsiteY12" fmla="*/ 216718 h 738211"/>
                    <a:gd name="connsiteX13" fmla="*/ 297656 w 964406"/>
                    <a:gd name="connsiteY13" fmla="*/ 259580 h 738211"/>
                    <a:gd name="connsiteX14" fmla="*/ 342900 w 964406"/>
                    <a:gd name="connsiteY14" fmla="*/ 314349 h 738211"/>
                    <a:gd name="connsiteX15" fmla="*/ 364331 w 964406"/>
                    <a:gd name="connsiteY15" fmla="*/ 352449 h 738211"/>
                    <a:gd name="connsiteX16" fmla="*/ 428625 w 964406"/>
                    <a:gd name="connsiteY16" fmla="*/ 397693 h 738211"/>
                    <a:gd name="connsiteX17" fmla="*/ 464343 w 964406"/>
                    <a:gd name="connsiteY17" fmla="*/ 440555 h 738211"/>
                    <a:gd name="connsiteX18" fmla="*/ 497681 w 964406"/>
                    <a:gd name="connsiteY18" fmla="*/ 476274 h 738211"/>
                    <a:gd name="connsiteX19" fmla="*/ 504825 w 964406"/>
                    <a:gd name="connsiteY19" fmla="*/ 476275 h 738211"/>
                    <a:gd name="connsiteX20" fmla="*/ 578643 w 964406"/>
                    <a:gd name="connsiteY20" fmla="*/ 485799 h 738211"/>
                    <a:gd name="connsiteX21" fmla="*/ 666750 w 964406"/>
                    <a:gd name="connsiteY21" fmla="*/ 545330 h 738211"/>
                    <a:gd name="connsiteX22" fmla="*/ 728662 w 964406"/>
                    <a:gd name="connsiteY22" fmla="*/ 578668 h 738211"/>
                    <a:gd name="connsiteX23" fmla="*/ 862012 w 964406"/>
                    <a:gd name="connsiteY23" fmla="*/ 669155 h 738211"/>
                    <a:gd name="connsiteX24" fmla="*/ 964406 w 964406"/>
                    <a:gd name="connsiteY24" fmla="*/ 657249 h 738211"/>
                    <a:gd name="connsiteX25" fmla="*/ 962025 w 964406"/>
                    <a:gd name="connsiteY25" fmla="*/ 738211 h 738211"/>
                    <a:gd name="connsiteX0" fmla="*/ 962025 w 964406"/>
                    <a:gd name="connsiteY0" fmla="*/ 738211 h 738211"/>
                    <a:gd name="connsiteX1" fmla="*/ 757237 w 964406"/>
                    <a:gd name="connsiteY1" fmla="*/ 728686 h 738211"/>
                    <a:gd name="connsiteX2" fmla="*/ 504825 w 964406"/>
                    <a:gd name="connsiteY2" fmla="*/ 614386 h 738211"/>
                    <a:gd name="connsiteX3" fmla="*/ 297656 w 964406"/>
                    <a:gd name="connsiteY3" fmla="*/ 457224 h 738211"/>
                    <a:gd name="connsiteX4" fmla="*/ 135731 w 964406"/>
                    <a:gd name="connsiteY4" fmla="*/ 295299 h 738211"/>
                    <a:gd name="connsiteX5" fmla="*/ 28575 w 964406"/>
                    <a:gd name="connsiteY5" fmla="*/ 123849 h 738211"/>
                    <a:gd name="connsiteX6" fmla="*/ 0 w 964406"/>
                    <a:gd name="connsiteY6" fmla="*/ 50030 h 738211"/>
                    <a:gd name="connsiteX7" fmla="*/ 28575 w 964406"/>
                    <a:gd name="connsiteY7" fmla="*/ 14311 h 738211"/>
                    <a:gd name="connsiteX8" fmla="*/ 50006 w 964406"/>
                    <a:gd name="connsiteY8" fmla="*/ 7168 h 738211"/>
                    <a:gd name="connsiteX9" fmla="*/ 107156 w 964406"/>
                    <a:gd name="connsiteY9" fmla="*/ 57174 h 738211"/>
                    <a:gd name="connsiteX10" fmla="*/ 154781 w 964406"/>
                    <a:gd name="connsiteY10" fmla="*/ 121468 h 738211"/>
                    <a:gd name="connsiteX11" fmla="*/ 209550 w 964406"/>
                    <a:gd name="connsiteY11" fmla="*/ 178618 h 738211"/>
                    <a:gd name="connsiteX12" fmla="*/ 259556 w 964406"/>
                    <a:gd name="connsiteY12" fmla="*/ 216718 h 738211"/>
                    <a:gd name="connsiteX13" fmla="*/ 297656 w 964406"/>
                    <a:gd name="connsiteY13" fmla="*/ 259580 h 738211"/>
                    <a:gd name="connsiteX14" fmla="*/ 342900 w 964406"/>
                    <a:gd name="connsiteY14" fmla="*/ 314349 h 738211"/>
                    <a:gd name="connsiteX15" fmla="*/ 364331 w 964406"/>
                    <a:gd name="connsiteY15" fmla="*/ 352449 h 738211"/>
                    <a:gd name="connsiteX16" fmla="*/ 428625 w 964406"/>
                    <a:gd name="connsiteY16" fmla="*/ 397693 h 738211"/>
                    <a:gd name="connsiteX17" fmla="*/ 464343 w 964406"/>
                    <a:gd name="connsiteY17" fmla="*/ 440555 h 738211"/>
                    <a:gd name="connsiteX18" fmla="*/ 497681 w 964406"/>
                    <a:gd name="connsiteY18" fmla="*/ 476274 h 738211"/>
                    <a:gd name="connsiteX19" fmla="*/ 504825 w 964406"/>
                    <a:gd name="connsiteY19" fmla="*/ 476275 h 738211"/>
                    <a:gd name="connsiteX20" fmla="*/ 578643 w 964406"/>
                    <a:gd name="connsiteY20" fmla="*/ 485799 h 738211"/>
                    <a:gd name="connsiteX21" fmla="*/ 666750 w 964406"/>
                    <a:gd name="connsiteY21" fmla="*/ 545330 h 738211"/>
                    <a:gd name="connsiteX22" fmla="*/ 728662 w 964406"/>
                    <a:gd name="connsiteY22" fmla="*/ 578668 h 738211"/>
                    <a:gd name="connsiteX23" fmla="*/ 862012 w 964406"/>
                    <a:gd name="connsiteY23" fmla="*/ 669155 h 738211"/>
                    <a:gd name="connsiteX24" fmla="*/ 964406 w 964406"/>
                    <a:gd name="connsiteY24" fmla="*/ 657249 h 738211"/>
                    <a:gd name="connsiteX25" fmla="*/ 962025 w 964406"/>
                    <a:gd name="connsiteY25" fmla="*/ 738211 h 738211"/>
                    <a:gd name="connsiteX0" fmla="*/ 962025 w 964406"/>
                    <a:gd name="connsiteY0" fmla="*/ 738211 h 738211"/>
                    <a:gd name="connsiteX1" fmla="*/ 757237 w 964406"/>
                    <a:gd name="connsiteY1" fmla="*/ 728686 h 738211"/>
                    <a:gd name="connsiteX2" fmla="*/ 504825 w 964406"/>
                    <a:gd name="connsiteY2" fmla="*/ 614386 h 738211"/>
                    <a:gd name="connsiteX3" fmla="*/ 297656 w 964406"/>
                    <a:gd name="connsiteY3" fmla="*/ 457224 h 738211"/>
                    <a:gd name="connsiteX4" fmla="*/ 135731 w 964406"/>
                    <a:gd name="connsiteY4" fmla="*/ 295299 h 738211"/>
                    <a:gd name="connsiteX5" fmla="*/ 28575 w 964406"/>
                    <a:gd name="connsiteY5" fmla="*/ 123849 h 738211"/>
                    <a:gd name="connsiteX6" fmla="*/ 0 w 964406"/>
                    <a:gd name="connsiteY6" fmla="*/ 50030 h 738211"/>
                    <a:gd name="connsiteX7" fmla="*/ 28575 w 964406"/>
                    <a:gd name="connsiteY7" fmla="*/ 14311 h 738211"/>
                    <a:gd name="connsiteX8" fmla="*/ 50006 w 964406"/>
                    <a:gd name="connsiteY8" fmla="*/ 7168 h 738211"/>
                    <a:gd name="connsiteX9" fmla="*/ 107156 w 964406"/>
                    <a:gd name="connsiteY9" fmla="*/ 57174 h 738211"/>
                    <a:gd name="connsiteX10" fmla="*/ 154781 w 964406"/>
                    <a:gd name="connsiteY10" fmla="*/ 121468 h 738211"/>
                    <a:gd name="connsiteX11" fmla="*/ 209550 w 964406"/>
                    <a:gd name="connsiteY11" fmla="*/ 178618 h 738211"/>
                    <a:gd name="connsiteX12" fmla="*/ 259556 w 964406"/>
                    <a:gd name="connsiteY12" fmla="*/ 216718 h 738211"/>
                    <a:gd name="connsiteX13" fmla="*/ 297656 w 964406"/>
                    <a:gd name="connsiteY13" fmla="*/ 259580 h 738211"/>
                    <a:gd name="connsiteX14" fmla="*/ 342900 w 964406"/>
                    <a:gd name="connsiteY14" fmla="*/ 314349 h 738211"/>
                    <a:gd name="connsiteX15" fmla="*/ 364331 w 964406"/>
                    <a:gd name="connsiteY15" fmla="*/ 352449 h 738211"/>
                    <a:gd name="connsiteX16" fmla="*/ 428625 w 964406"/>
                    <a:gd name="connsiteY16" fmla="*/ 397693 h 738211"/>
                    <a:gd name="connsiteX17" fmla="*/ 464343 w 964406"/>
                    <a:gd name="connsiteY17" fmla="*/ 440555 h 738211"/>
                    <a:gd name="connsiteX18" fmla="*/ 497681 w 964406"/>
                    <a:gd name="connsiteY18" fmla="*/ 476274 h 738211"/>
                    <a:gd name="connsiteX19" fmla="*/ 504825 w 964406"/>
                    <a:gd name="connsiteY19" fmla="*/ 476275 h 738211"/>
                    <a:gd name="connsiteX20" fmla="*/ 578643 w 964406"/>
                    <a:gd name="connsiteY20" fmla="*/ 485799 h 738211"/>
                    <a:gd name="connsiteX21" fmla="*/ 666750 w 964406"/>
                    <a:gd name="connsiteY21" fmla="*/ 545330 h 738211"/>
                    <a:gd name="connsiteX22" fmla="*/ 728662 w 964406"/>
                    <a:gd name="connsiteY22" fmla="*/ 578668 h 738211"/>
                    <a:gd name="connsiteX23" fmla="*/ 883443 w 964406"/>
                    <a:gd name="connsiteY23" fmla="*/ 673918 h 738211"/>
                    <a:gd name="connsiteX24" fmla="*/ 964406 w 964406"/>
                    <a:gd name="connsiteY24" fmla="*/ 657249 h 738211"/>
                    <a:gd name="connsiteX25" fmla="*/ 962025 w 964406"/>
                    <a:gd name="connsiteY25" fmla="*/ 738211 h 738211"/>
                    <a:gd name="connsiteX0" fmla="*/ 962025 w 964406"/>
                    <a:gd name="connsiteY0" fmla="*/ 738211 h 738211"/>
                    <a:gd name="connsiteX1" fmla="*/ 757237 w 964406"/>
                    <a:gd name="connsiteY1" fmla="*/ 728686 h 738211"/>
                    <a:gd name="connsiteX2" fmla="*/ 504825 w 964406"/>
                    <a:gd name="connsiteY2" fmla="*/ 614386 h 738211"/>
                    <a:gd name="connsiteX3" fmla="*/ 297656 w 964406"/>
                    <a:gd name="connsiteY3" fmla="*/ 457224 h 738211"/>
                    <a:gd name="connsiteX4" fmla="*/ 135731 w 964406"/>
                    <a:gd name="connsiteY4" fmla="*/ 295299 h 738211"/>
                    <a:gd name="connsiteX5" fmla="*/ 28575 w 964406"/>
                    <a:gd name="connsiteY5" fmla="*/ 123849 h 738211"/>
                    <a:gd name="connsiteX6" fmla="*/ 0 w 964406"/>
                    <a:gd name="connsiteY6" fmla="*/ 50030 h 738211"/>
                    <a:gd name="connsiteX7" fmla="*/ 28575 w 964406"/>
                    <a:gd name="connsiteY7" fmla="*/ 14311 h 738211"/>
                    <a:gd name="connsiteX8" fmla="*/ 50006 w 964406"/>
                    <a:gd name="connsiteY8" fmla="*/ 7168 h 738211"/>
                    <a:gd name="connsiteX9" fmla="*/ 107156 w 964406"/>
                    <a:gd name="connsiteY9" fmla="*/ 57174 h 738211"/>
                    <a:gd name="connsiteX10" fmla="*/ 154781 w 964406"/>
                    <a:gd name="connsiteY10" fmla="*/ 121468 h 738211"/>
                    <a:gd name="connsiteX11" fmla="*/ 209550 w 964406"/>
                    <a:gd name="connsiteY11" fmla="*/ 178618 h 738211"/>
                    <a:gd name="connsiteX12" fmla="*/ 259556 w 964406"/>
                    <a:gd name="connsiteY12" fmla="*/ 216718 h 738211"/>
                    <a:gd name="connsiteX13" fmla="*/ 297656 w 964406"/>
                    <a:gd name="connsiteY13" fmla="*/ 259580 h 738211"/>
                    <a:gd name="connsiteX14" fmla="*/ 342900 w 964406"/>
                    <a:gd name="connsiteY14" fmla="*/ 314349 h 738211"/>
                    <a:gd name="connsiteX15" fmla="*/ 364331 w 964406"/>
                    <a:gd name="connsiteY15" fmla="*/ 352449 h 738211"/>
                    <a:gd name="connsiteX16" fmla="*/ 428625 w 964406"/>
                    <a:gd name="connsiteY16" fmla="*/ 397693 h 738211"/>
                    <a:gd name="connsiteX17" fmla="*/ 464343 w 964406"/>
                    <a:gd name="connsiteY17" fmla="*/ 440555 h 738211"/>
                    <a:gd name="connsiteX18" fmla="*/ 497681 w 964406"/>
                    <a:gd name="connsiteY18" fmla="*/ 476274 h 738211"/>
                    <a:gd name="connsiteX19" fmla="*/ 504825 w 964406"/>
                    <a:gd name="connsiteY19" fmla="*/ 476275 h 738211"/>
                    <a:gd name="connsiteX20" fmla="*/ 578643 w 964406"/>
                    <a:gd name="connsiteY20" fmla="*/ 485799 h 738211"/>
                    <a:gd name="connsiteX21" fmla="*/ 666750 w 964406"/>
                    <a:gd name="connsiteY21" fmla="*/ 545330 h 738211"/>
                    <a:gd name="connsiteX22" fmla="*/ 728662 w 964406"/>
                    <a:gd name="connsiteY22" fmla="*/ 578668 h 738211"/>
                    <a:gd name="connsiteX23" fmla="*/ 883443 w 964406"/>
                    <a:gd name="connsiteY23" fmla="*/ 673918 h 738211"/>
                    <a:gd name="connsiteX24" fmla="*/ 923924 w 964406"/>
                    <a:gd name="connsiteY24" fmla="*/ 673919 h 738211"/>
                    <a:gd name="connsiteX25" fmla="*/ 964406 w 964406"/>
                    <a:gd name="connsiteY25" fmla="*/ 657249 h 738211"/>
                    <a:gd name="connsiteX26" fmla="*/ 962025 w 964406"/>
                    <a:gd name="connsiteY26" fmla="*/ 738211 h 738211"/>
                    <a:gd name="connsiteX0" fmla="*/ 962025 w 964406"/>
                    <a:gd name="connsiteY0" fmla="*/ 738211 h 738211"/>
                    <a:gd name="connsiteX1" fmla="*/ 757237 w 964406"/>
                    <a:gd name="connsiteY1" fmla="*/ 728686 h 738211"/>
                    <a:gd name="connsiteX2" fmla="*/ 504825 w 964406"/>
                    <a:gd name="connsiteY2" fmla="*/ 614386 h 738211"/>
                    <a:gd name="connsiteX3" fmla="*/ 297656 w 964406"/>
                    <a:gd name="connsiteY3" fmla="*/ 457224 h 738211"/>
                    <a:gd name="connsiteX4" fmla="*/ 135731 w 964406"/>
                    <a:gd name="connsiteY4" fmla="*/ 295299 h 738211"/>
                    <a:gd name="connsiteX5" fmla="*/ 28575 w 964406"/>
                    <a:gd name="connsiteY5" fmla="*/ 123849 h 738211"/>
                    <a:gd name="connsiteX6" fmla="*/ 0 w 964406"/>
                    <a:gd name="connsiteY6" fmla="*/ 50030 h 738211"/>
                    <a:gd name="connsiteX7" fmla="*/ 28575 w 964406"/>
                    <a:gd name="connsiteY7" fmla="*/ 14311 h 738211"/>
                    <a:gd name="connsiteX8" fmla="*/ 50006 w 964406"/>
                    <a:gd name="connsiteY8" fmla="*/ 7168 h 738211"/>
                    <a:gd name="connsiteX9" fmla="*/ 107156 w 964406"/>
                    <a:gd name="connsiteY9" fmla="*/ 57174 h 738211"/>
                    <a:gd name="connsiteX10" fmla="*/ 154781 w 964406"/>
                    <a:gd name="connsiteY10" fmla="*/ 121468 h 738211"/>
                    <a:gd name="connsiteX11" fmla="*/ 209550 w 964406"/>
                    <a:gd name="connsiteY11" fmla="*/ 178618 h 738211"/>
                    <a:gd name="connsiteX12" fmla="*/ 259556 w 964406"/>
                    <a:gd name="connsiteY12" fmla="*/ 216718 h 738211"/>
                    <a:gd name="connsiteX13" fmla="*/ 297656 w 964406"/>
                    <a:gd name="connsiteY13" fmla="*/ 259580 h 738211"/>
                    <a:gd name="connsiteX14" fmla="*/ 342900 w 964406"/>
                    <a:gd name="connsiteY14" fmla="*/ 314349 h 738211"/>
                    <a:gd name="connsiteX15" fmla="*/ 364331 w 964406"/>
                    <a:gd name="connsiteY15" fmla="*/ 352449 h 738211"/>
                    <a:gd name="connsiteX16" fmla="*/ 428625 w 964406"/>
                    <a:gd name="connsiteY16" fmla="*/ 397693 h 738211"/>
                    <a:gd name="connsiteX17" fmla="*/ 464343 w 964406"/>
                    <a:gd name="connsiteY17" fmla="*/ 440555 h 738211"/>
                    <a:gd name="connsiteX18" fmla="*/ 497681 w 964406"/>
                    <a:gd name="connsiteY18" fmla="*/ 476274 h 738211"/>
                    <a:gd name="connsiteX19" fmla="*/ 504825 w 964406"/>
                    <a:gd name="connsiteY19" fmla="*/ 476275 h 738211"/>
                    <a:gd name="connsiteX20" fmla="*/ 578643 w 964406"/>
                    <a:gd name="connsiteY20" fmla="*/ 485799 h 738211"/>
                    <a:gd name="connsiteX21" fmla="*/ 666750 w 964406"/>
                    <a:gd name="connsiteY21" fmla="*/ 545330 h 738211"/>
                    <a:gd name="connsiteX22" fmla="*/ 728662 w 964406"/>
                    <a:gd name="connsiteY22" fmla="*/ 578668 h 738211"/>
                    <a:gd name="connsiteX23" fmla="*/ 883443 w 964406"/>
                    <a:gd name="connsiteY23" fmla="*/ 673918 h 738211"/>
                    <a:gd name="connsiteX24" fmla="*/ 916780 w 964406"/>
                    <a:gd name="connsiteY24" fmla="*/ 659632 h 738211"/>
                    <a:gd name="connsiteX25" fmla="*/ 964406 w 964406"/>
                    <a:gd name="connsiteY25" fmla="*/ 657249 h 738211"/>
                    <a:gd name="connsiteX26" fmla="*/ 962025 w 964406"/>
                    <a:gd name="connsiteY26" fmla="*/ 738211 h 738211"/>
                    <a:gd name="connsiteX0" fmla="*/ 962025 w 964406"/>
                    <a:gd name="connsiteY0" fmla="*/ 738211 h 738211"/>
                    <a:gd name="connsiteX1" fmla="*/ 757237 w 964406"/>
                    <a:gd name="connsiteY1" fmla="*/ 728686 h 738211"/>
                    <a:gd name="connsiteX2" fmla="*/ 504825 w 964406"/>
                    <a:gd name="connsiteY2" fmla="*/ 614386 h 738211"/>
                    <a:gd name="connsiteX3" fmla="*/ 297656 w 964406"/>
                    <a:gd name="connsiteY3" fmla="*/ 457224 h 738211"/>
                    <a:gd name="connsiteX4" fmla="*/ 16668 w 964406"/>
                    <a:gd name="connsiteY4" fmla="*/ 378643 h 738211"/>
                    <a:gd name="connsiteX5" fmla="*/ 28575 w 964406"/>
                    <a:gd name="connsiteY5" fmla="*/ 123849 h 738211"/>
                    <a:gd name="connsiteX6" fmla="*/ 0 w 964406"/>
                    <a:gd name="connsiteY6" fmla="*/ 50030 h 738211"/>
                    <a:gd name="connsiteX7" fmla="*/ 28575 w 964406"/>
                    <a:gd name="connsiteY7" fmla="*/ 14311 h 738211"/>
                    <a:gd name="connsiteX8" fmla="*/ 50006 w 964406"/>
                    <a:gd name="connsiteY8" fmla="*/ 7168 h 738211"/>
                    <a:gd name="connsiteX9" fmla="*/ 107156 w 964406"/>
                    <a:gd name="connsiteY9" fmla="*/ 57174 h 738211"/>
                    <a:gd name="connsiteX10" fmla="*/ 154781 w 964406"/>
                    <a:gd name="connsiteY10" fmla="*/ 121468 h 738211"/>
                    <a:gd name="connsiteX11" fmla="*/ 209550 w 964406"/>
                    <a:gd name="connsiteY11" fmla="*/ 178618 h 738211"/>
                    <a:gd name="connsiteX12" fmla="*/ 259556 w 964406"/>
                    <a:gd name="connsiteY12" fmla="*/ 216718 h 738211"/>
                    <a:gd name="connsiteX13" fmla="*/ 297656 w 964406"/>
                    <a:gd name="connsiteY13" fmla="*/ 259580 h 738211"/>
                    <a:gd name="connsiteX14" fmla="*/ 342900 w 964406"/>
                    <a:gd name="connsiteY14" fmla="*/ 314349 h 738211"/>
                    <a:gd name="connsiteX15" fmla="*/ 364331 w 964406"/>
                    <a:gd name="connsiteY15" fmla="*/ 352449 h 738211"/>
                    <a:gd name="connsiteX16" fmla="*/ 428625 w 964406"/>
                    <a:gd name="connsiteY16" fmla="*/ 397693 h 738211"/>
                    <a:gd name="connsiteX17" fmla="*/ 464343 w 964406"/>
                    <a:gd name="connsiteY17" fmla="*/ 440555 h 738211"/>
                    <a:gd name="connsiteX18" fmla="*/ 497681 w 964406"/>
                    <a:gd name="connsiteY18" fmla="*/ 476274 h 738211"/>
                    <a:gd name="connsiteX19" fmla="*/ 504825 w 964406"/>
                    <a:gd name="connsiteY19" fmla="*/ 476275 h 738211"/>
                    <a:gd name="connsiteX20" fmla="*/ 578643 w 964406"/>
                    <a:gd name="connsiteY20" fmla="*/ 485799 h 738211"/>
                    <a:gd name="connsiteX21" fmla="*/ 666750 w 964406"/>
                    <a:gd name="connsiteY21" fmla="*/ 545330 h 738211"/>
                    <a:gd name="connsiteX22" fmla="*/ 728662 w 964406"/>
                    <a:gd name="connsiteY22" fmla="*/ 578668 h 738211"/>
                    <a:gd name="connsiteX23" fmla="*/ 883443 w 964406"/>
                    <a:gd name="connsiteY23" fmla="*/ 673918 h 738211"/>
                    <a:gd name="connsiteX24" fmla="*/ 916780 w 964406"/>
                    <a:gd name="connsiteY24" fmla="*/ 659632 h 738211"/>
                    <a:gd name="connsiteX25" fmla="*/ 964406 w 964406"/>
                    <a:gd name="connsiteY25" fmla="*/ 657249 h 738211"/>
                    <a:gd name="connsiteX26" fmla="*/ 962025 w 964406"/>
                    <a:gd name="connsiteY26" fmla="*/ 738211 h 738211"/>
                    <a:gd name="connsiteX0" fmla="*/ 962025 w 964406"/>
                    <a:gd name="connsiteY0" fmla="*/ 738211 h 738211"/>
                    <a:gd name="connsiteX1" fmla="*/ 757237 w 964406"/>
                    <a:gd name="connsiteY1" fmla="*/ 728686 h 738211"/>
                    <a:gd name="connsiteX2" fmla="*/ 504825 w 964406"/>
                    <a:gd name="connsiteY2" fmla="*/ 614386 h 738211"/>
                    <a:gd name="connsiteX3" fmla="*/ 216694 w 964406"/>
                    <a:gd name="connsiteY3" fmla="*/ 557237 h 738211"/>
                    <a:gd name="connsiteX4" fmla="*/ 16668 w 964406"/>
                    <a:gd name="connsiteY4" fmla="*/ 378643 h 738211"/>
                    <a:gd name="connsiteX5" fmla="*/ 28575 w 964406"/>
                    <a:gd name="connsiteY5" fmla="*/ 123849 h 738211"/>
                    <a:gd name="connsiteX6" fmla="*/ 0 w 964406"/>
                    <a:gd name="connsiteY6" fmla="*/ 50030 h 738211"/>
                    <a:gd name="connsiteX7" fmla="*/ 28575 w 964406"/>
                    <a:gd name="connsiteY7" fmla="*/ 14311 h 738211"/>
                    <a:gd name="connsiteX8" fmla="*/ 50006 w 964406"/>
                    <a:gd name="connsiteY8" fmla="*/ 7168 h 738211"/>
                    <a:gd name="connsiteX9" fmla="*/ 107156 w 964406"/>
                    <a:gd name="connsiteY9" fmla="*/ 57174 h 738211"/>
                    <a:gd name="connsiteX10" fmla="*/ 154781 w 964406"/>
                    <a:gd name="connsiteY10" fmla="*/ 121468 h 738211"/>
                    <a:gd name="connsiteX11" fmla="*/ 209550 w 964406"/>
                    <a:gd name="connsiteY11" fmla="*/ 178618 h 738211"/>
                    <a:gd name="connsiteX12" fmla="*/ 259556 w 964406"/>
                    <a:gd name="connsiteY12" fmla="*/ 216718 h 738211"/>
                    <a:gd name="connsiteX13" fmla="*/ 297656 w 964406"/>
                    <a:gd name="connsiteY13" fmla="*/ 259580 h 738211"/>
                    <a:gd name="connsiteX14" fmla="*/ 342900 w 964406"/>
                    <a:gd name="connsiteY14" fmla="*/ 314349 h 738211"/>
                    <a:gd name="connsiteX15" fmla="*/ 364331 w 964406"/>
                    <a:gd name="connsiteY15" fmla="*/ 352449 h 738211"/>
                    <a:gd name="connsiteX16" fmla="*/ 428625 w 964406"/>
                    <a:gd name="connsiteY16" fmla="*/ 397693 h 738211"/>
                    <a:gd name="connsiteX17" fmla="*/ 464343 w 964406"/>
                    <a:gd name="connsiteY17" fmla="*/ 440555 h 738211"/>
                    <a:gd name="connsiteX18" fmla="*/ 497681 w 964406"/>
                    <a:gd name="connsiteY18" fmla="*/ 476274 h 738211"/>
                    <a:gd name="connsiteX19" fmla="*/ 504825 w 964406"/>
                    <a:gd name="connsiteY19" fmla="*/ 476275 h 738211"/>
                    <a:gd name="connsiteX20" fmla="*/ 578643 w 964406"/>
                    <a:gd name="connsiteY20" fmla="*/ 485799 h 738211"/>
                    <a:gd name="connsiteX21" fmla="*/ 666750 w 964406"/>
                    <a:gd name="connsiteY21" fmla="*/ 545330 h 738211"/>
                    <a:gd name="connsiteX22" fmla="*/ 728662 w 964406"/>
                    <a:gd name="connsiteY22" fmla="*/ 578668 h 738211"/>
                    <a:gd name="connsiteX23" fmla="*/ 883443 w 964406"/>
                    <a:gd name="connsiteY23" fmla="*/ 673918 h 738211"/>
                    <a:gd name="connsiteX24" fmla="*/ 916780 w 964406"/>
                    <a:gd name="connsiteY24" fmla="*/ 659632 h 738211"/>
                    <a:gd name="connsiteX25" fmla="*/ 964406 w 964406"/>
                    <a:gd name="connsiteY25" fmla="*/ 657249 h 738211"/>
                    <a:gd name="connsiteX26" fmla="*/ 962025 w 964406"/>
                    <a:gd name="connsiteY26" fmla="*/ 738211 h 738211"/>
                    <a:gd name="connsiteX0" fmla="*/ 962025 w 964406"/>
                    <a:gd name="connsiteY0" fmla="*/ 738211 h 773929"/>
                    <a:gd name="connsiteX1" fmla="*/ 757237 w 964406"/>
                    <a:gd name="connsiteY1" fmla="*/ 728686 h 773929"/>
                    <a:gd name="connsiteX2" fmla="*/ 414337 w 964406"/>
                    <a:gd name="connsiteY2" fmla="*/ 773929 h 773929"/>
                    <a:gd name="connsiteX3" fmla="*/ 216694 w 964406"/>
                    <a:gd name="connsiteY3" fmla="*/ 557237 h 773929"/>
                    <a:gd name="connsiteX4" fmla="*/ 16668 w 964406"/>
                    <a:gd name="connsiteY4" fmla="*/ 378643 h 773929"/>
                    <a:gd name="connsiteX5" fmla="*/ 28575 w 964406"/>
                    <a:gd name="connsiteY5" fmla="*/ 123849 h 773929"/>
                    <a:gd name="connsiteX6" fmla="*/ 0 w 964406"/>
                    <a:gd name="connsiteY6" fmla="*/ 50030 h 773929"/>
                    <a:gd name="connsiteX7" fmla="*/ 28575 w 964406"/>
                    <a:gd name="connsiteY7" fmla="*/ 14311 h 773929"/>
                    <a:gd name="connsiteX8" fmla="*/ 50006 w 964406"/>
                    <a:gd name="connsiteY8" fmla="*/ 7168 h 773929"/>
                    <a:gd name="connsiteX9" fmla="*/ 107156 w 964406"/>
                    <a:gd name="connsiteY9" fmla="*/ 57174 h 773929"/>
                    <a:gd name="connsiteX10" fmla="*/ 154781 w 964406"/>
                    <a:gd name="connsiteY10" fmla="*/ 121468 h 773929"/>
                    <a:gd name="connsiteX11" fmla="*/ 209550 w 964406"/>
                    <a:gd name="connsiteY11" fmla="*/ 178618 h 773929"/>
                    <a:gd name="connsiteX12" fmla="*/ 259556 w 964406"/>
                    <a:gd name="connsiteY12" fmla="*/ 216718 h 773929"/>
                    <a:gd name="connsiteX13" fmla="*/ 297656 w 964406"/>
                    <a:gd name="connsiteY13" fmla="*/ 259580 h 773929"/>
                    <a:gd name="connsiteX14" fmla="*/ 342900 w 964406"/>
                    <a:gd name="connsiteY14" fmla="*/ 314349 h 773929"/>
                    <a:gd name="connsiteX15" fmla="*/ 364331 w 964406"/>
                    <a:gd name="connsiteY15" fmla="*/ 352449 h 773929"/>
                    <a:gd name="connsiteX16" fmla="*/ 428625 w 964406"/>
                    <a:gd name="connsiteY16" fmla="*/ 397693 h 773929"/>
                    <a:gd name="connsiteX17" fmla="*/ 464343 w 964406"/>
                    <a:gd name="connsiteY17" fmla="*/ 440555 h 773929"/>
                    <a:gd name="connsiteX18" fmla="*/ 497681 w 964406"/>
                    <a:gd name="connsiteY18" fmla="*/ 476274 h 773929"/>
                    <a:gd name="connsiteX19" fmla="*/ 504825 w 964406"/>
                    <a:gd name="connsiteY19" fmla="*/ 476275 h 773929"/>
                    <a:gd name="connsiteX20" fmla="*/ 578643 w 964406"/>
                    <a:gd name="connsiteY20" fmla="*/ 485799 h 773929"/>
                    <a:gd name="connsiteX21" fmla="*/ 666750 w 964406"/>
                    <a:gd name="connsiteY21" fmla="*/ 545330 h 773929"/>
                    <a:gd name="connsiteX22" fmla="*/ 728662 w 964406"/>
                    <a:gd name="connsiteY22" fmla="*/ 578668 h 773929"/>
                    <a:gd name="connsiteX23" fmla="*/ 883443 w 964406"/>
                    <a:gd name="connsiteY23" fmla="*/ 673918 h 773929"/>
                    <a:gd name="connsiteX24" fmla="*/ 916780 w 964406"/>
                    <a:gd name="connsiteY24" fmla="*/ 659632 h 773929"/>
                    <a:gd name="connsiteX25" fmla="*/ 964406 w 964406"/>
                    <a:gd name="connsiteY25" fmla="*/ 657249 h 773929"/>
                    <a:gd name="connsiteX26" fmla="*/ 962025 w 964406"/>
                    <a:gd name="connsiteY26" fmla="*/ 738211 h 773929"/>
                    <a:gd name="connsiteX0" fmla="*/ 962025 w 964406"/>
                    <a:gd name="connsiteY0" fmla="*/ 738211 h 852511"/>
                    <a:gd name="connsiteX1" fmla="*/ 750093 w 964406"/>
                    <a:gd name="connsiteY1" fmla="*/ 852511 h 852511"/>
                    <a:gd name="connsiteX2" fmla="*/ 414337 w 964406"/>
                    <a:gd name="connsiteY2" fmla="*/ 773929 h 852511"/>
                    <a:gd name="connsiteX3" fmla="*/ 216694 w 964406"/>
                    <a:gd name="connsiteY3" fmla="*/ 557237 h 852511"/>
                    <a:gd name="connsiteX4" fmla="*/ 16668 w 964406"/>
                    <a:gd name="connsiteY4" fmla="*/ 378643 h 852511"/>
                    <a:gd name="connsiteX5" fmla="*/ 28575 w 964406"/>
                    <a:gd name="connsiteY5" fmla="*/ 123849 h 852511"/>
                    <a:gd name="connsiteX6" fmla="*/ 0 w 964406"/>
                    <a:gd name="connsiteY6" fmla="*/ 50030 h 852511"/>
                    <a:gd name="connsiteX7" fmla="*/ 28575 w 964406"/>
                    <a:gd name="connsiteY7" fmla="*/ 14311 h 852511"/>
                    <a:gd name="connsiteX8" fmla="*/ 50006 w 964406"/>
                    <a:gd name="connsiteY8" fmla="*/ 7168 h 852511"/>
                    <a:gd name="connsiteX9" fmla="*/ 107156 w 964406"/>
                    <a:gd name="connsiteY9" fmla="*/ 57174 h 852511"/>
                    <a:gd name="connsiteX10" fmla="*/ 154781 w 964406"/>
                    <a:gd name="connsiteY10" fmla="*/ 121468 h 852511"/>
                    <a:gd name="connsiteX11" fmla="*/ 209550 w 964406"/>
                    <a:gd name="connsiteY11" fmla="*/ 178618 h 852511"/>
                    <a:gd name="connsiteX12" fmla="*/ 259556 w 964406"/>
                    <a:gd name="connsiteY12" fmla="*/ 216718 h 852511"/>
                    <a:gd name="connsiteX13" fmla="*/ 297656 w 964406"/>
                    <a:gd name="connsiteY13" fmla="*/ 259580 h 852511"/>
                    <a:gd name="connsiteX14" fmla="*/ 342900 w 964406"/>
                    <a:gd name="connsiteY14" fmla="*/ 314349 h 852511"/>
                    <a:gd name="connsiteX15" fmla="*/ 364331 w 964406"/>
                    <a:gd name="connsiteY15" fmla="*/ 352449 h 852511"/>
                    <a:gd name="connsiteX16" fmla="*/ 428625 w 964406"/>
                    <a:gd name="connsiteY16" fmla="*/ 397693 h 852511"/>
                    <a:gd name="connsiteX17" fmla="*/ 464343 w 964406"/>
                    <a:gd name="connsiteY17" fmla="*/ 440555 h 852511"/>
                    <a:gd name="connsiteX18" fmla="*/ 497681 w 964406"/>
                    <a:gd name="connsiteY18" fmla="*/ 476274 h 852511"/>
                    <a:gd name="connsiteX19" fmla="*/ 504825 w 964406"/>
                    <a:gd name="connsiteY19" fmla="*/ 476275 h 852511"/>
                    <a:gd name="connsiteX20" fmla="*/ 578643 w 964406"/>
                    <a:gd name="connsiteY20" fmla="*/ 485799 h 852511"/>
                    <a:gd name="connsiteX21" fmla="*/ 666750 w 964406"/>
                    <a:gd name="connsiteY21" fmla="*/ 545330 h 852511"/>
                    <a:gd name="connsiteX22" fmla="*/ 728662 w 964406"/>
                    <a:gd name="connsiteY22" fmla="*/ 578668 h 852511"/>
                    <a:gd name="connsiteX23" fmla="*/ 883443 w 964406"/>
                    <a:gd name="connsiteY23" fmla="*/ 673918 h 852511"/>
                    <a:gd name="connsiteX24" fmla="*/ 916780 w 964406"/>
                    <a:gd name="connsiteY24" fmla="*/ 659632 h 852511"/>
                    <a:gd name="connsiteX25" fmla="*/ 964406 w 964406"/>
                    <a:gd name="connsiteY25" fmla="*/ 657249 h 852511"/>
                    <a:gd name="connsiteX26" fmla="*/ 962025 w 964406"/>
                    <a:gd name="connsiteY26" fmla="*/ 738211 h 852511"/>
                    <a:gd name="connsiteX0" fmla="*/ 962025 w 964406"/>
                    <a:gd name="connsiteY0" fmla="*/ 835842 h 852511"/>
                    <a:gd name="connsiteX1" fmla="*/ 750093 w 964406"/>
                    <a:gd name="connsiteY1" fmla="*/ 852511 h 852511"/>
                    <a:gd name="connsiteX2" fmla="*/ 414337 w 964406"/>
                    <a:gd name="connsiteY2" fmla="*/ 773929 h 852511"/>
                    <a:gd name="connsiteX3" fmla="*/ 216694 w 964406"/>
                    <a:gd name="connsiteY3" fmla="*/ 557237 h 852511"/>
                    <a:gd name="connsiteX4" fmla="*/ 16668 w 964406"/>
                    <a:gd name="connsiteY4" fmla="*/ 378643 h 852511"/>
                    <a:gd name="connsiteX5" fmla="*/ 28575 w 964406"/>
                    <a:gd name="connsiteY5" fmla="*/ 123849 h 852511"/>
                    <a:gd name="connsiteX6" fmla="*/ 0 w 964406"/>
                    <a:gd name="connsiteY6" fmla="*/ 50030 h 852511"/>
                    <a:gd name="connsiteX7" fmla="*/ 28575 w 964406"/>
                    <a:gd name="connsiteY7" fmla="*/ 14311 h 852511"/>
                    <a:gd name="connsiteX8" fmla="*/ 50006 w 964406"/>
                    <a:gd name="connsiteY8" fmla="*/ 7168 h 852511"/>
                    <a:gd name="connsiteX9" fmla="*/ 107156 w 964406"/>
                    <a:gd name="connsiteY9" fmla="*/ 57174 h 852511"/>
                    <a:gd name="connsiteX10" fmla="*/ 154781 w 964406"/>
                    <a:gd name="connsiteY10" fmla="*/ 121468 h 852511"/>
                    <a:gd name="connsiteX11" fmla="*/ 209550 w 964406"/>
                    <a:gd name="connsiteY11" fmla="*/ 178618 h 852511"/>
                    <a:gd name="connsiteX12" fmla="*/ 259556 w 964406"/>
                    <a:gd name="connsiteY12" fmla="*/ 216718 h 852511"/>
                    <a:gd name="connsiteX13" fmla="*/ 297656 w 964406"/>
                    <a:gd name="connsiteY13" fmla="*/ 259580 h 852511"/>
                    <a:gd name="connsiteX14" fmla="*/ 342900 w 964406"/>
                    <a:gd name="connsiteY14" fmla="*/ 314349 h 852511"/>
                    <a:gd name="connsiteX15" fmla="*/ 364331 w 964406"/>
                    <a:gd name="connsiteY15" fmla="*/ 352449 h 852511"/>
                    <a:gd name="connsiteX16" fmla="*/ 428625 w 964406"/>
                    <a:gd name="connsiteY16" fmla="*/ 397693 h 852511"/>
                    <a:gd name="connsiteX17" fmla="*/ 464343 w 964406"/>
                    <a:gd name="connsiteY17" fmla="*/ 440555 h 852511"/>
                    <a:gd name="connsiteX18" fmla="*/ 497681 w 964406"/>
                    <a:gd name="connsiteY18" fmla="*/ 476274 h 852511"/>
                    <a:gd name="connsiteX19" fmla="*/ 504825 w 964406"/>
                    <a:gd name="connsiteY19" fmla="*/ 476275 h 852511"/>
                    <a:gd name="connsiteX20" fmla="*/ 578643 w 964406"/>
                    <a:gd name="connsiteY20" fmla="*/ 485799 h 852511"/>
                    <a:gd name="connsiteX21" fmla="*/ 666750 w 964406"/>
                    <a:gd name="connsiteY21" fmla="*/ 545330 h 852511"/>
                    <a:gd name="connsiteX22" fmla="*/ 728662 w 964406"/>
                    <a:gd name="connsiteY22" fmla="*/ 578668 h 852511"/>
                    <a:gd name="connsiteX23" fmla="*/ 883443 w 964406"/>
                    <a:gd name="connsiteY23" fmla="*/ 673918 h 852511"/>
                    <a:gd name="connsiteX24" fmla="*/ 916780 w 964406"/>
                    <a:gd name="connsiteY24" fmla="*/ 659632 h 852511"/>
                    <a:gd name="connsiteX25" fmla="*/ 964406 w 964406"/>
                    <a:gd name="connsiteY25" fmla="*/ 657249 h 852511"/>
                    <a:gd name="connsiteX26" fmla="*/ 962025 w 964406"/>
                    <a:gd name="connsiteY26" fmla="*/ 835842 h 852511"/>
                    <a:gd name="connsiteX0" fmla="*/ 1019175 w 1021556"/>
                    <a:gd name="connsiteY0" fmla="*/ 835842 h 852511"/>
                    <a:gd name="connsiteX1" fmla="*/ 807243 w 1021556"/>
                    <a:gd name="connsiteY1" fmla="*/ 852511 h 852511"/>
                    <a:gd name="connsiteX2" fmla="*/ 471487 w 1021556"/>
                    <a:gd name="connsiteY2" fmla="*/ 773929 h 852511"/>
                    <a:gd name="connsiteX3" fmla="*/ 273844 w 1021556"/>
                    <a:gd name="connsiteY3" fmla="*/ 557237 h 852511"/>
                    <a:gd name="connsiteX4" fmla="*/ 73818 w 1021556"/>
                    <a:gd name="connsiteY4" fmla="*/ 378643 h 852511"/>
                    <a:gd name="connsiteX5" fmla="*/ 0 w 1021556"/>
                    <a:gd name="connsiteY5" fmla="*/ 73843 h 852511"/>
                    <a:gd name="connsiteX6" fmla="*/ 57150 w 1021556"/>
                    <a:gd name="connsiteY6" fmla="*/ 50030 h 852511"/>
                    <a:gd name="connsiteX7" fmla="*/ 85725 w 1021556"/>
                    <a:gd name="connsiteY7" fmla="*/ 14311 h 852511"/>
                    <a:gd name="connsiteX8" fmla="*/ 107156 w 1021556"/>
                    <a:gd name="connsiteY8" fmla="*/ 7168 h 852511"/>
                    <a:gd name="connsiteX9" fmla="*/ 164306 w 1021556"/>
                    <a:gd name="connsiteY9" fmla="*/ 57174 h 852511"/>
                    <a:gd name="connsiteX10" fmla="*/ 211931 w 1021556"/>
                    <a:gd name="connsiteY10" fmla="*/ 121468 h 852511"/>
                    <a:gd name="connsiteX11" fmla="*/ 266700 w 1021556"/>
                    <a:gd name="connsiteY11" fmla="*/ 178618 h 852511"/>
                    <a:gd name="connsiteX12" fmla="*/ 316706 w 1021556"/>
                    <a:gd name="connsiteY12" fmla="*/ 216718 h 852511"/>
                    <a:gd name="connsiteX13" fmla="*/ 354806 w 1021556"/>
                    <a:gd name="connsiteY13" fmla="*/ 259580 h 852511"/>
                    <a:gd name="connsiteX14" fmla="*/ 400050 w 1021556"/>
                    <a:gd name="connsiteY14" fmla="*/ 314349 h 852511"/>
                    <a:gd name="connsiteX15" fmla="*/ 421481 w 1021556"/>
                    <a:gd name="connsiteY15" fmla="*/ 352449 h 852511"/>
                    <a:gd name="connsiteX16" fmla="*/ 485775 w 1021556"/>
                    <a:gd name="connsiteY16" fmla="*/ 397693 h 852511"/>
                    <a:gd name="connsiteX17" fmla="*/ 521493 w 1021556"/>
                    <a:gd name="connsiteY17" fmla="*/ 440555 h 852511"/>
                    <a:gd name="connsiteX18" fmla="*/ 554831 w 1021556"/>
                    <a:gd name="connsiteY18" fmla="*/ 476274 h 852511"/>
                    <a:gd name="connsiteX19" fmla="*/ 561975 w 1021556"/>
                    <a:gd name="connsiteY19" fmla="*/ 476275 h 852511"/>
                    <a:gd name="connsiteX20" fmla="*/ 635793 w 1021556"/>
                    <a:gd name="connsiteY20" fmla="*/ 485799 h 852511"/>
                    <a:gd name="connsiteX21" fmla="*/ 723900 w 1021556"/>
                    <a:gd name="connsiteY21" fmla="*/ 545330 h 852511"/>
                    <a:gd name="connsiteX22" fmla="*/ 785812 w 1021556"/>
                    <a:gd name="connsiteY22" fmla="*/ 578668 h 852511"/>
                    <a:gd name="connsiteX23" fmla="*/ 940593 w 1021556"/>
                    <a:gd name="connsiteY23" fmla="*/ 673918 h 852511"/>
                    <a:gd name="connsiteX24" fmla="*/ 973930 w 1021556"/>
                    <a:gd name="connsiteY24" fmla="*/ 659632 h 852511"/>
                    <a:gd name="connsiteX25" fmla="*/ 1021556 w 1021556"/>
                    <a:gd name="connsiteY25" fmla="*/ 657249 h 852511"/>
                    <a:gd name="connsiteX26" fmla="*/ 1019175 w 1021556"/>
                    <a:gd name="connsiteY26" fmla="*/ 835842 h 852511"/>
                    <a:gd name="connsiteX0" fmla="*/ 1019175 w 1021556"/>
                    <a:gd name="connsiteY0" fmla="*/ 835764 h 852433"/>
                    <a:gd name="connsiteX1" fmla="*/ 807243 w 1021556"/>
                    <a:gd name="connsiteY1" fmla="*/ 852433 h 852433"/>
                    <a:gd name="connsiteX2" fmla="*/ 471487 w 1021556"/>
                    <a:gd name="connsiteY2" fmla="*/ 773851 h 852433"/>
                    <a:gd name="connsiteX3" fmla="*/ 273844 w 1021556"/>
                    <a:gd name="connsiteY3" fmla="*/ 557159 h 852433"/>
                    <a:gd name="connsiteX4" fmla="*/ 73818 w 1021556"/>
                    <a:gd name="connsiteY4" fmla="*/ 378565 h 852433"/>
                    <a:gd name="connsiteX5" fmla="*/ 0 w 1021556"/>
                    <a:gd name="connsiteY5" fmla="*/ 73765 h 852433"/>
                    <a:gd name="connsiteX6" fmla="*/ 45244 w 1021556"/>
                    <a:gd name="connsiteY6" fmla="*/ 47571 h 852433"/>
                    <a:gd name="connsiteX7" fmla="*/ 85725 w 1021556"/>
                    <a:gd name="connsiteY7" fmla="*/ 14233 h 852433"/>
                    <a:gd name="connsiteX8" fmla="*/ 107156 w 1021556"/>
                    <a:gd name="connsiteY8" fmla="*/ 7090 h 852433"/>
                    <a:gd name="connsiteX9" fmla="*/ 164306 w 1021556"/>
                    <a:gd name="connsiteY9" fmla="*/ 57096 h 852433"/>
                    <a:gd name="connsiteX10" fmla="*/ 211931 w 1021556"/>
                    <a:gd name="connsiteY10" fmla="*/ 121390 h 852433"/>
                    <a:gd name="connsiteX11" fmla="*/ 266700 w 1021556"/>
                    <a:gd name="connsiteY11" fmla="*/ 178540 h 852433"/>
                    <a:gd name="connsiteX12" fmla="*/ 316706 w 1021556"/>
                    <a:gd name="connsiteY12" fmla="*/ 216640 h 852433"/>
                    <a:gd name="connsiteX13" fmla="*/ 354806 w 1021556"/>
                    <a:gd name="connsiteY13" fmla="*/ 259502 h 852433"/>
                    <a:gd name="connsiteX14" fmla="*/ 400050 w 1021556"/>
                    <a:gd name="connsiteY14" fmla="*/ 314271 h 852433"/>
                    <a:gd name="connsiteX15" fmla="*/ 421481 w 1021556"/>
                    <a:gd name="connsiteY15" fmla="*/ 352371 h 852433"/>
                    <a:gd name="connsiteX16" fmla="*/ 485775 w 1021556"/>
                    <a:gd name="connsiteY16" fmla="*/ 397615 h 852433"/>
                    <a:gd name="connsiteX17" fmla="*/ 521493 w 1021556"/>
                    <a:gd name="connsiteY17" fmla="*/ 440477 h 852433"/>
                    <a:gd name="connsiteX18" fmla="*/ 554831 w 1021556"/>
                    <a:gd name="connsiteY18" fmla="*/ 476196 h 852433"/>
                    <a:gd name="connsiteX19" fmla="*/ 561975 w 1021556"/>
                    <a:gd name="connsiteY19" fmla="*/ 476197 h 852433"/>
                    <a:gd name="connsiteX20" fmla="*/ 635793 w 1021556"/>
                    <a:gd name="connsiteY20" fmla="*/ 485721 h 852433"/>
                    <a:gd name="connsiteX21" fmla="*/ 723900 w 1021556"/>
                    <a:gd name="connsiteY21" fmla="*/ 545252 h 852433"/>
                    <a:gd name="connsiteX22" fmla="*/ 785812 w 1021556"/>
                    <a:gd name="connsiteY22" fmla="*/ 578590 h 852433"/>
                    <a:gd name="connsiteX23" fmla="*/ 940593 w 1021556"/>
                    <a:gd name="connsiteY23" fmla="*/ 673840 h 852433"/>
                    <a:gd name="connsiteX24" fmla="*/ 973930 w 1021556"/>
                    <a:gd name="connsiteY24" fmla="*/ 659554 h 852433"/>
                    <a:gd name="connsiteX25" fmla="*/ 1021556 w 1021556"/>
                    <a:gd name="connsiteY25" fmla="*/ 657171 h 852433"/>
                    <a:gd name="connsiteX26" fmla="*/ 1019175 w 1021556"/>
                    <a:gd name="connsiteY26" fmla="*/ 835764 h 852433"/>
                    <a:gd name="connsiteX0" fmla="*/ 1019175 w 1021556"/>
                    <a:gd name="connsiteY0" fmla="*/ 835764 h 852433"/>
                    <a:gd name="connsiteX1" fmla="*/ 807243 w 1021556"/>
                    <a:gd name="connsiteY1" fmla="*/ 852433 h 852433"/>
                    <a:gd name="connsiteX2" fmla="*/ 471487 w 1021556"/>
                    <a:gd name="connsiteY2" fmla="*/ 773851 h 852433"/>
                    <a:gd name="connsiteX3" fmla="*/ 273844 w 1021556"/>
                    <a:gd name="connsiteY3" fmla="*/ 557159 h 852433"/>
                    <a:gd name="connsiteX4" fmla="*/ 73818 w 1021556"/>
                    <a:gd name="connsiteY4" fmla="*/ 378565 h 852433"/>
                    <a:gd name="connsiteX5" fmla="*/ 30955 w 1021556"/>
                    <a:gd name="connsiteY5" fmla="*/ 204734 h 852433"/>
                    <a:gd name="connsiteX6" fmla="*/ 0 w 1021556"/>
                    <a:gd name="connsiteY6" fmla="*/ 73765 h 852433"/>
                    <a:gd name="connsiteX7" fmla="*/ 45244 w 1021556"/>
                    <a:gd name="connsiteY7" fmla="*/ 47571 h 852433"/>
                    <a:gd name="connsiteX8" fmla="*/ 85725 w 1021556"/>
                    <a:gd name="connsiteY8" fmla="*/ 14233 h 852433"/>
                    <a:gd name="connsiteX9" fmla="*/ 107156 w 1021556"/>
                    <a:gd name="connsiteY9" fmla="*/ 7090 h 852433"/>
                    <a:gd name="connsiteX10" fmla="*/ 164306 w 1021556"/>
                    <a:gd name="connsiteY10" fmla="*/ 57096 h 852433"/>
                    <a:gd name="connsiteX11" fmla="*/ 211931 w 1021556"/>
                    <a:gd name="connsiteY11" fmla="*/ 121390 h 852433"/>
                    <a:gd name="connsiteX12" fmla="*/ 266700 w 1021556"/>
                    <a:gd name="connsiteY12" fmla="*/ 178540 h 852433"/>
                    <a:gd name="connsiteX13" fmla="*/ 316706 w 1021556"/>
                    <a:gd name="connsiteY13" fmla="*/ 216640 h 852433"/>
                    <a:gd name="connsiteX14" fmla="*/ 354806 w 1021556"/>
                    <a:gd name="connsiteY14" fmla="*/ 259502 h 852433"/>
                    <a:gd name="connsiteX15" fmla="*/ 400050 w 1021556"/>
                    <a:gd name="connsiteY15" fmla="*/ 314271 h 852433"/>
                    <a:gd name="connsiteX16" fmla="*/ 421481 w 1021556"/>
                    <a:gd name="connsiteY16" fmla="*/ 352371 h 852433"/>
                    <a:gd name="connsiteX17" fmla="*/ 485775 w 1021556"/>
                    <a:gd name="connsiteY17" fmla="*/ 397615 h 852433"/>
                    <a:gd name="connsiteX18" fmla="*/ 521493 w 1021556"/>
                    <a:gd name="connsiteY18" fmla="*/ 440477 h 852433"/>
                    <a:gd name="connsiteX19" fmla="*/ 554831 w 1021556"/>
                    <a:gd name="connsiteY19" fmla="*/ 476196 h 852433"/>
                    <a:gd name="connsiteX20" fmla="*/ 561975 w 1021556"/>
                    <a:gd name="connsiteY20" fmla="*/ 476197 h 852433"/>
                    <a:gd name="connsiteX21" fmla="*/ 635793 w 1021556"/>
                    <a:gd name="connsiteY21" fmla="*/ 485721 h 852433"/>
                    <a:gd name="connsiteX22" fmla="*/ 723900 w 1021556"/>
                    <a:gd name="connsiteY22" fmla="*/ 545252 h 852433"/>
                    <a:gd name="connsiteX23" fmla="*/ 785812 w 1021556"/>
                    <a:gd name="connsiteY23" fmla="*/ 578590 h 852433"/>
                    <a:gd name="connsiteX24" fmla="*/ 940593 w 1021556"/>
                    <a:gd name="connsiteY24" fmla="*/ 673840 h 852433"/>
                    <a:gd name="connsiteX25" fmla="*/ 973930 w 1021556"/>
                    <a:gd name="connsiteY25" fmla="*/ 659554 h 852433"/>
                    <a:gd name="connsiteX26" fmla="*/ 1021556 w 1021556"/>
                    <a:gd name="connsiteY26" fmla="*/ 657171 h 852433"/>
                    <a:gd name="connsiteX27" fmla="*/ 1019175 w 1021556"/>
                    <a:gd name="connsiteY27" fmla="*/ 835764 h 852433"/>
                    <a:gd name="connsiteX0" fmla="*/ 1083470 w 1085851"/>
                    <a:gd name="connsiteY0" fmla="*/ 835764 h 852433"/>
                    <a:gd name="connsiteX1" fmla="*/ 871538 w 1085851"/>
                    <a:gd name="connsiteY1" fmla="*/ 852433 h 852433"/>
                    <a:gd name="connsiteX2" fmla="*/ 535782 w 1085851"/>
                    <a:gd name="connsiteY2" fmla="*/ 773851 h 852433"/>
                    <a:gd name="connsiteX3" fmla="*/ 338139 w 1085851"/>
                    <a:gd name="connsiteY3" fmla="*/ 557159 h 852433"/>
                    <a:gd name="connsiteX4" fmla="*/ 138113 w 1085851"/>
                    <a:gd name="connsiteY4" fmla="*/ 378565 h 852433"/>
                    <a:gd name="connsiteX5" fmla="*/ 0 w 1085851"/>
                    <a:gd name="connsiteY5" fmla="*/ 195209 h 852433"/>
                    <a:gd name="connsiteX6" fmla="*/ 64295 w 1085851"/>
                    <a:gd name="connsiteY6" fmla="*/ 73765 h 852433"/>
                    <a:gd name="connsiteX7" fmla="*/ 109539 w 1085851"/>
                    <a:gd name="connsiteY7" fmla="*/ 47571 h 852433"/>
                    <a:gd name="connsiteX8" fmla="*/ 150020 w 1085851"/>
                    <a:gd name="connsiteY8" fmla="*/ 14233 h 852433"/>
                    <a:gd name="connsiteX9" fmla="*/ 171451 w 1085851"/>
                    <a:gd name="connsiteY9" fmla="*/ 7090 h 852433"/>
                    <a:gd name="connsiteX10" fmla="*/ 228601 w 1085851"/>
                    <a:gd name="connsiteY10" fmla="*/ 57096 h 852433"/>
                    <a:gd name="connsiteX11" fmla="*/ 276226 w 1085851"/>
                    <a:gd name="connsiteY11" fmla="*/ 121390 h 852433"/>
                    <a:gd name="connsiteX12" fmla="*/ 330995 w 1085851"/>
                    <a:gd name="connsiteY12" fmla="*/ 178540 h 852433"/>
                    <a:gd name="connsiteX13" fmla="*/ 381001 w 1085851"/>
                    <a:gd name="connsiteY13" fmla="*/ 216640 h 852433"/>
                    <a:gd name="connsiteX14" fmla="*/ 419101 w 1085851"/>
                    <a:gd name="connsiteY14" fmla="*/ 259502 h 852433"/>
                    <a:gd name="connsiteX15" fmla="*/ 464345 w 1085851"/>
                    <a:gd name="connsiteY15" fmla="*/ 314271 h 852433"/>
                    <a:gd name="connsiteX16" fmla="*/ 485776 w 1085851"/>
                    <a:gd name="connsiteY16" fmla="*/ 352371 h 852433"/>
                    <a:gd name="connsiteX17" fmla="*/ 550070 w 1085851"/>
                    <a:gd name="connsiteY17" fmla="*/ 397615 h 852433"/>
                    <a:gd name="connsiteX18" fmla="*/ 585788 w 1085851"/>
                    <a:gd name="connsiteY18" fmla="*/ 440477 h 852433"/>
                    <a:gd name="connsiteX19" fmla="*/ 619126 w 1085851"/>
                    <a:gd name="connsiteY19" fmla="*/ 476196 h 852433"/>
                    <a:gd name="connsiteX20" fmla="*/ 626270 w 1085851"/>
                    <a:gd name="connsiteY20" fmla="*/ 476197 h 852433"/>
                    <a:gd name="connsiteX21" fmla="*/ 700088 w 1085851"/>
                    <a:gd name="connsiteY21" fmla="*/ 485721 h 852433"/>
                    <a:gd name="connsiteX22" fmla="*/ 788195 w 1085851"/>
                    <a:gd name="connsiteY22" fmla="*/ 545252 h 852433"/>
                    <a:gd name="connsiteX23" fmla="*/ 850107 w 1085851"/>
                    <a:gd name="connsiteY23" fmla="*/ 578590 h 852433"/>
                    <a:gd name="connsiteX24" fmla="*/ 1004888 w 1085851"/>
                    <a:gd name="connsiteY24" fmla="*/ 673840 h 852433"/>
                    <a:gd name="connsiteX25" fmla="*/ 1038225 w 1085851"/>
                    <a:gd name="connsiteY25" fmla="*/ 659554 h 852433"/>
                    <a:gd name="connsiteX26" fmla="*/ 1085851 w 1085851"/>
                    <a:gd name="connsiteY26" fmla="*/ 657171 h 852433"/>
                    <a:gd name="connsiteX27" fmla="*/ 1083470 w 1085851"/>
                    <a:gd name="connsiteY27" fmla="*/ 835764 h 852433"/>
                    <a:gd name="connsiteX0" fmla="*/ 1085158 w 1087539"/>
                    <a:gd name="connsiteY0" fmla="*/ 835764 h 852433"/>
                    <a:gd name="connsiteX1" fmla="*/ 873226 w 1087539"/>
                    <a:gd name="connsiteY1" fmla="*/ 852433 h 852433"/>
                    <a:gd name="connsiteX2" fmla="*/ 537470 w 1087539"/>
                    <a:gd name="connsiteY2" fmla="*/ 773851 h 852433"/>
                    <a:gd name="connsiteX3" fmla="*/ 339827 w 1087539"/>
                    <a:gd name="connsiteY3" fmla="*/ 557159 h 852433"/>
                    <a:gd name="connsiteX4" fmla="*/ 139801 w 1087539"/>
                    <a:gd name="connsiteY4" fmla="*/ 378565 h 852433"/>
                    <a:gd name="connsiteX5" fmla="*/ 1688 w 1087539"/>
                    <a:gd name="connsiteY5" fmla="*/ 195209 h 852433"/>
                    <a:gd name="connsiteX6" fmla="*/ 65983 w 1087539"/>
                    <a:gd name="connsiteY6" fmla="*/ 73765 h 852433"/>
                    <a:gd name="connsiteX7" fmla="*/ 111227 w 1087539"/>
                    <a:gd name="connsiteY7" fmla="*/ 47571 h 852433"/>
                    <a:gd name="connsiteX8" fmla="*/ 151708 w 1087539"/>
                    <a:gd name="connsiteY8" fmla="*/ 14233 h 852433"/>
                    <a:gd name="connsiteX9" fmla="*/ 173139 w 1087539"/>
                    <a:gd name="connsiteY9" fmla="*/ 7090 h 852433"/>
                    <a:gd name="connsiteX10" fmla="*/ 230289 w 1087539"/>
                    <a:gd name="connsiteY10" fmla="*/ 57096 h 852433"/>
                    <a:gd name="connsiteX11" fmla="*/ 277914 w 1087539"/>
                    <a:gd name="connsiteY11" fmla="*/ 121390 h 852433"/>
                    <a:gd name="connsiteX12" fmla="*/ 332683 w 1087539"/>
                    <a:gd name="connsiteY12" fmla="*/ 178540 h 852433"/>
                    <a:gd name="connsiteX13" fmla="*/ 382689 w 1087539"/>
                    <a:gd name="connsiteY13" fmla="*/ 216640 h 852433"/>
                    <a:gd name="connsiteX14" fmla="*/ 420789 w 1087539"/>
                    <a:gd name="connsiteY14" fmla="*/ 259502 h 852433"/>
                    <a:gd name="connsiteX15" fmla="*/ 466033 w 1087539"/>
                    <a:gd name="connsiteY15" fmla="*/ 314271 h 852433"/>
                    <a:gd name="connsiteX16" fmla="*/ 487464 w 1087539"/>
                    <a:gd name="connsiteY16" fmla="*/ 352371 h 852433"/>
                    <a:gd name="connsiteX17" fmla="*/ 551758 w 1087539"/>
                    <a:gd name="connsiteY17" fmla="*/ 397615 h 852433"/>
                    <a:gd name="connsiteX18" fmla="*/ 587476 w 1087539"/>
                    <a:gd name="connsiteY18" fmla="*/ 440477 h 852433"/>
                    <a:gd name="connsiteX19" fmla="*/ 620814 w 1087539"/>
                    <a:gd name="connsiteY19" fmla="*/ 476196 h 852433"/>
                    <a:gd name="connsiteX20" fmla="*/ 627958 w 1087539"/>
                    <a:gd name="connsiteY20" fmla="*/ 476197 h 852433"/>
                    <a:gd name="connsiteX21" fmla="*/ 701776 w 1087539"/>
                    <a:gd name="connsiteY21" fmla="*/ 485721 h 852433"/>
                    <a:gd name="connsiteX22" fmla="*/ 789883 w 1087539"/>
                    <a:gd name="connsiteY22" fmla="*/ 545252 h 852433"/>
                    <a:gd name="connsiteX23" fmla="*/ 851795 w 1087539"/>
                    <a:gd name="connsiteY23" fmla="*/ 578590 h 852433"/>
                    <a:gd name="connsiteX24" fmla="*/ 1006576 w 1087539"/>
                    <a:gd name="connsiteY24" fmla="*/ 673840 h 852433"/>
                    <a:gd name="connsiteX25" fmla="*/ 1039913 w 1087539"/>
                    <a:gd name="connsiteY25" fmla="*/ 659554 h 852433"/>
                    <a:gd name="connsiteX26" fmla="*/ 1087539 w 1087539"/>
                    <a:gd name="connsiteY26" fmla="*/ 657171 h 852433"/>
                    <a:gd name="connsiteX27" fmla="*/ 1085158 w 1087539"/>
                    <a:gd name="connsiteY27" fmla="*/ 835764 h 852433"/>
                    <a:gd name="connsiteX0" fmla="*/ 1085158 w 1087539"/>
                    <a:gd name="connsiteY0" fmla="*/ 835764 h 852433"/>
                    <a:gd name="connsiteX1" fmla="*/ 873226 w 1087539"/>
                    <a:gd name="connsiteY1" fmla="*/ 852433 h 852433"/>
                    <a:gd name="connsiteX2" fmla="*/ 537470 w 1087539"/>
                    <a:gd name="connsiteY2" fmla="*/ 773851 h 852433"/>
                    <a:gd name="connsiteX3" fmla="*/ 339827 w 1087539"/>
                    <a:gd name="connsiteY3" fmla="*/ 557159 h 852433"/>
                    <a:gd name="connsiteX4" fmla="*/ 139801 w 1087539"/>
                    <a:gd name="connsiteY4" fmla="*/ 378565 h 852433"/>
                    <a:gd name="connsiteX5" fmla="*/ 1688 w 1087539"/>
                    <a:gd name="connsiteY5" fmla="*/ 195209 h 852433"/>
                    <a:gd name="connsiteX6" fmla="*/ 65983 w 1087539"/>
                    <a:gd name="connsiteY6" fmla="*/ 73765 h 852433"/>
                    <a:gd name="connsiteX7" fmla="*/ 111227 w 1087539"/>
                    <a:gd name="connsiteY7" fmla="*/ 47571 h 852433"/>
                    <a:gd name="connsiteX8" fmla="*/ 151708 w 1087539"/>
                    <a:gd name="connsiteY8" fmla="*/ 14233 h 852433"/>
                    <a:gd name="connsiteX9" fmla="*/ 173139 w 1087539"/>
                    <a:gd name="connsiteY9" fmla="*/ 7090 h 852433"/>
                    <a:gd name="connsiteX10" fmla="*/ 230289 w 1087539"/>
                    <a:gd name="connsiteY10" fmla="*/ 57096 h 852433"/>
                    <a:gd name="connsiteX11" fmla="*/ 277914 w 1087539"/>
                    <a:gd name="connsiteY11" fmla="*/ 121390 h 852433"/>
                    <a:gd name="connsiteX12" fmla="*/ 332683 w 1087539"/>
                    <a:gd name="connsiteY12" fmla="*/ 178540 h 852433"/>
                    <a:gd name="connsiteX13" fmla="*/ 382689 w 1087539"/>
                    <a:gd name="connsiteY13" fmla="*/ 216640 h 852433"/>
                    <a:gd name="connsiteX14" fmla="*/ 420789 w 1087539"/>
                    <a:gd name="connsiteY14" fmla="*/ 259502 h 852433"/>
                    <a:gd name="connsiteX15" fmla="*/ 466033 w 1087539"/>
                    <a:gd name="connsiteY15" fmla="*/ 314271 h 852433"/>
                    <a:gd name="connsiteX16" fmla="*/ 487464 w 1087539"/>
                    <a:gd name="connsiteY16" fmla="*/ 352371 h 852433"/>
                    <a:gd name="connsiteX17" fmla="*/ 551758 w 1087539"/>
                    <a:gd name="connsiteY17" fmla="*/ 397615 h 852433"/>
                    <a:gd name="connsiteX18" fmla="*/ 587476 w 1087539"/>
                    <a:gd name="connsiteY18" fmla="*/ 440477 h 852433"/>
                    <a:gd name="connsiteX19" fmla="*/ 620814 w 1087539"/>
                    <a:gd name="connsiteY19" fmla="*/ 476196 h 852433"/>
                    <a:gd name="connsiteX20" fmla="*/ 627958 w 1087539"/>
                    <a:gd name="connsiteY20" fmla="*/ 476197 h 852433"/>
                    <a:gd name="connsiteX21" fmla="*/ 701776 w 1087539"/>
                    <a:gd name="connsiteY21" fmla="*/ 485721 h 852433"/>
                    <a:gd name="connsiteX22" fmla="*/ 789883 w 1087539"/>
                    <a:gd name="connsiteY22" fmla="*/ 545252 h 852433"/>
                    <a:gd name="connsiteX23" fmla="*/ 851795 w 1087539"/>
                    <a:gd name="connsiteY23" fmla="*/ 578590 h 852433"/>
                    <a:gd name="connsiteX24" fmla="*/ 1006576 w 1087539"/>
                    <a:gd name="connsiteY24" fmla="*/ 673840 h 852433"/>
                    <a:gd name="connsiteX25" fmla="*/ 1039913 w 1087539"/>
                    <a:gd name="connsiteY25" fmla="*/ 659554 h 852433"/>
                    <a:gd name="connsiteX26" fmla="*/ 1087539 w 1087539"/>
                    <a:gd name="connsiteY26" fmla="*/ 657171 h 852433"/>
                    <a:gd name="connsiteX27" fmla="*/ 1085158 w 1087539"/>
                    <a:gd name="connsiteY27" fmla="*/ 835764 h 852433"/>
                    <a:gd name="connsiteX0" fmla="*/ 1085158 w 1087539"/>
                    <a:gd name="connsiteY0" fmla="*/ 835764 h 852433"/>
                    <a:gd name="connsiteX1" fmla="*/ 873226 w 1087539"/>
                    <a:gd name="connsiteY1" fmla="*/ 852433 h 852433"/>
                    <a:gd name="connsiteX2" fmla="*/ 677963 w 1087539"/>
                    <a:gd name="connsiteY2" fmla="*/ 690507 h 852433"/>
                    <a:gd name="connsiteX3" fmla="*/ 339827 w 1087539"/>
                    <a:gd name="connsiteY3" fmla="*/ 557159 h 852433"/>
                    <a:gd name="connsiteX4" fmla="*/ 139801 w 1087539"/>
                    <a:gd name="connsiteY4" fmla="*/ 378565 h 852433"/>
                    <a:gd name="connsiteX5" fmla="*/ 1688 w 1087539"/>
                    <a:gd name="connsiteY5" fmla="*/ 195209 h 852433"/>
                    <a:gd name="connsiteX6" fmla="*/ 65983 w 1087539"/>
                    <a:gd name="connsiteY6" fmla="*/ 73765 h 852433"/>
                    <a:gd name="connsiteX7" fmla="*/ 111227 w 1087539"/>
                    <a:gd name="connsiteY7" fmla="*/ 47571 h 852433"/>
                    <a:gd name="connsiteX8" fmla="*/ 151708 w 1087539"/>
                    <a:gd name="connsiteY8" fmla="*/ 14233 h 852433"/>
                    <a:gd name="connsiteX9" fmla="*/ 173139 w 1087539"/>
                    <a:gd name="connsiteY9" fmla="*/ 7090 h 852433"/>
                    <a:gd name="connsiteX10" fmla="*/ 230289 w 1087539"/>
                    <a:gd name="connsiteY10" fmla="*/ 57096 h 852433"/>
                    <a:gd name="connsiteX11" fmla="*/ 277914 w 1087539"/>
                    <a:gd name="connsiteY11" fmla="*/ 121390 h 852433"/>
                    <a:gd name="connsiteX12" fmla="*/ 332683 w 1087539"/>
                    <a:gd name="connsiteY12" fmla="*/ 178540 h 852433"/>
                    <a:gd name="connsiteX13" fmla="*/ 382689 w 1087539"/>
                    <a:gd name="connsiteY13" fmla="*/ 216640 h 852433"/>
                    <a:gd name="connsiteX14" fmla="*/ 420789 w 1087539"/>
                    <a:gd name="connsiteY14" fmla="*/ 259502 h 852433"/>
                    <a:gd name="connsiteX15" fmla="*/ 466033 w 1087539"/>
                    <a:gd name="connsiteY15" fmla="*/ 314271 h 852433"/>
                    <a:gd name="connsiteX16" fmla="*/ 487464 w 1087539"/>
                    <a:gd name="connsiteY16" fmla="*/ 352371 h 852433"/>
                    <a:gd name="connsiteX17" fmla="*/ 551758 w 1087539"/>
                    <a:gd name="connsiteY17" fmla="*/ 397615 h 852433"/>
                    <a:gd name="connsiteX18" fmla="*/ 587476 w 1087539"/>
                    <a:gd name="connsiteY18" fmla="*/ 440477 h 852433"/>
                    <a:gd name="connsiteX19" fmla="*/ 620814 w 1087539"/>
                    <a:gd name="connsiteY19" fmla="*/ 476196 h 852433"/>
                    <a:gd name="connsiteX20" fmla="*/ 627958 w 1087539"/>
                    <a:gd name="connsiteY20" fmla="*/ 476197 h 852433"/>
                    <a:gd name="connsiteX21" fmla="*/ 701776 w 1087539"/>
                    <a:gd name="connsiteY21" fmla="*/ 485721 h 852433"/>
                    <a:gd name="connsiteX22" fmla="*/ 789883 w 1087539"/>
                    <a:gd name="connsiteY22" fmla="*/ 545252 h 852433"/>
                    <a:gd name="connsiteX23" fmla="*/ 851795 w 1087539"/>
                    <a:gd name="connsiteY23" fmla="*/ 578590 h 852433"/>
                    <a:gd name="connsiteX24" fmla="*/ 1006576 w 1087539"/>
                    <a:gd name="connsiteY24" fmla="*/ 673840 h 852433"/>
                    <a:gd name="connsiteX25" fmla="*/ 1039913 w 1087539"/>
                    <a:gd name="connsiteY25" fmla="*/ 659554 h 852433"/>
                    <a:gd name="connsiteX26" fmla="*/ 1087539 w 1087539"/>
                    <a:gd name="connsiteY26" fmla="*/ 657171 h 852433"/>
                    <a:gd name="connsiteX27" fmla="*/ 1085158 w 1087539"/>
                    <a:gd name="connsiteY27" fmla="*/ 835764 h 852433"/>
                    <a:gd name="connsiteX0" fmla="*/ 1085158 w 1087539"/>
                    <a:gd name="connsiteY0" fmla="*/ 835764 h 852433"/>
                    <a:gd name="connsiteX1" fmla="*/ 873226 w 1087539"/>
                    <a:gd name="connsiteY1" fmla="*/ 852433 h 852433"/>
                    <a:gd name="connsiteX2" fmla="*/ 677963 w 1087539"/>
                    <a:gd name="connsiteY2" fmla="*/ 690507 h 852433"/>
                    <a:gd name="connsiteX3" fmla="*/ 370783 w 1087539"/>
                    <a:gd name="connsiteY3" fmla="*/ 497628 h 852433"/>
                    <a:gd name="connsiteX4" fmla="*/ 139801 w 1087539"/>
                    <a:gd name="connsiteY4" fmla="*/ 378565 h 852433"/>
                    <a:gd name="connsiteX5" fmla="*/ 1688 w 1087539"/>
                    <a:gd name="connsiteY5" fmla="*/ 195209 h 852433"/>
                    <a:gd name="connsiteX6" fmla="*/ 65983 w 1087539"/>
                    <a:gd name="connsiteY6" fmla="*/ 73765 h 852433"/>
                    <a:gd name="connsiteX7" fmla="*/ 111227 w 1087539"/>
                    <a:gd name="connsiteY7" fmla="*/ 47571 h 852433"/>
                    <a:gd name="connsiteX8" fmla="*/ 151708 w 1087539"/>
                    <a:gd name="connsiteY8" fmla="*/ 14233 h 852433"/>
                    <a:gd name="connsiteX9" fmla="*/ 173139 w 1087539"/>
                    <a:gd name="connsiteY9" fmla="*/ 7090 h 852433"/>
                    <a:gd name="connsiteX10" fmla="*/ 230289 w 1087539"/>
                    <a:gd name="connsiteY10" fmla="*/ 57096 h 852433"/>
                    <a:gd name="connsiteX11" fmla="*/ 277914 w 1087539"/>
                    <a:gd name="connsiteY11" fmla="*/ 121390 h 852433"/>
                    <a:gd name="connsiteX12" fmla="*/ 332683 w 1087539"/>
                    <a:gd name="connsiteY12" fmla="*/ 178540 h 852433"/>
                    <a:gd name="connsiteX13" fmla="*/ 382689 w 1087539"/>
                    <a:gd name="connsiteY13" fmla="*/ 216640 h 852433"/>
                    <a:gd name="connsiteX14" fmla="*/ 420789 w 1087539"/>
                    <a:gd name="connsiteY14" fmla="*/ 259502 h 852433"/>
                    <a:gd name="connsiteX15" fmla="*/ 466033 w 1087539"/>
                    <a:gd name="connsiteY15" fmla="*/ 314271 h 852433"/>
                    <a:gd name="connsiteX16" fmla="*/ 487464 w 1087539"/>
                    <a:gd name="connsiteY16" fmla="*/ 352371 h 852433"/>
                    <a:gd name="connsiteX17" fmla="*/ 551758 w 1087539"/>
                    <a:gd name="connsiteY17" fmla="*/ 397615 h 852433"/>
                    <a:gd name="connsiteX18" fmla="*/ 587476 w 1087539"/>
                    <a:gd name="connsiteY18" fmla="*/ 440477 h 852433"/>
                    <a:gd name="connsiteX19" fmla="*/ 620814 w 1087539"/>
                    <a:gd name="connsiteY19" fmla="*/ 476196 h 852433"/>
                    <a:gd name="connsiteX20" fmla="*/ 627958 w 1087539"/>
                    <a:gd name="connsiteY20" fmla="*/ 476197 h 852433"/>
                    <a:gd name="connsiteX21" fmla="*/ 701776 w 1087539"/>
                    <a:gd name="connsiteY21" fmla="*/ 485721 h 852433"/>
                    <a:gd name="connsiteX22" fmla="*/ 789883 w 1087539"/>
                    <a:gd name="connsiteY22" fmla="*/ 545252 h 852433"/>
                    <a:gd name="connsiteX23" fmla="*/ 851795 w 1087539"/>
                    <a:gd name="connsiteY23" fmla="*/ 578590 h 852433"/>
                    <a:gd name="connsiteX24" fmla="*/ 1006576 w 1087539"/>
                    <a:gd name="connsiteY24" fmla="*/ 673840 h 852433"/>
                    <a:gd name="connsiteX25" fmla="*/ 1039913 w 1087539"/>
                    <a:gd name="connsiteY25" fmla="*/ 659554 h 852433"/>
                    <a:gd name="connsiteX26" fmla="*/ 1087539 w 1087539"/>
                    <a:gd name="connsiteY26" fmla="*/ 657171 h 852433"/>
                    <a:gd name="connsiteX27" fmla="*/ 1085158 w 1087539"/>
                    <a:gd name="connsiteY27" fmla="*/ 835764 h 852433"/>
                    <a:gd name="connsiteX0" fmla="*/ 1085158 w 1087539"/>
                    <a:gd name="connsiteY0" fmla="*/ 835764 h 852433"/>
                    <a:gd name="connsiteX1" fmla="*/ 873226 w 1087539"/>
                    <a:gd name="connsiteY1" fmla="*/ 852433 h 852433"/>
                    <a:gd name="connsiteX2" fmla="*/ 677963 w 1087539"/>
                    <a:gd name="connsiteY2" fmla="*/ 690507 h 852433"/>
                    <a:gd name="connsiteX3" fmla="*/ 370783 w 1087539"/>
                    <a:gd name="connsiteY3" fmla="*/ 497628 h 852433"/>
                    <a:gd name="connsiteX4" fmla="*/ 194570 w 1087539"/>
                    <a:gd name="connsiteY4" fmla="*/ 328559 h 852433"/>
                    <a:gd name="connsiteX5" fmla="*/ 1688 w 1087539"/>
                    <a:gd name="connsiteY5" fmla="*/ 195209 h 852433"/>
                    <a:gd name="connsiteX6" fmla="*/ 65983 w 1087539"/>
                    <a:gd name="connsiteY6" fmla="*/ 73765 h 852433"/>
                    <a:gd name="connsiteX7" fmla="*/ 111227 w 1087539"/>
                    <a:gd name="connsiteY7" fmla="*/ 47571 h 852433"/>
                    <a:gd name="connsiteX8" fmla="*/ 151708 w 1087539"/>
                    <a:gd name="connsiteY8" fmla="*/ 14233 h 852433"/>
                    <a:gd name="connsiteX9" fmla="*/ 173139 w 1087539"/>
                    <a:gd name="connsiteY9" fmla="*/ 7090 h 852433"/>
                    <a:gd name="connsiteX10" fmla="*/ 230289 w 1087539"/>
                    <a:gd name="connsiteY10" fmla="*/ 57096 h 852433"/>
                    <a:gd name="connsiteX11" fmla="*/ 277914 w 1087539"/>
                    <a:gd name="connsiteY11" fmla="*/ 121390 h 852433"/>
                    <a:gd name="connsiteX12" fmla="*/ 332683 w 1087539"/>
                    <a:gd name="connsiteY12" fmla="*/ 178540 h 852433"/>
                    <a:gd name="connsiteX13" fmla="*/ 382689 w 1087539"/>
                    <a:gd name="connsiteY13" fmla="*/ 216640 h 852433"/>
                    <a:gd name="connsiteX14" fmla="*/ 420789 w 1087539"/>
                    <a:gd name="connsiteY14" fmla="*/ 259502 h 852433"/>
                    <a:gd name="connsiteX15" fmla="*/ 466033 w 1087539"/>
                    <a:gd name="connsiteY15" fmla="*/ 314271 h 852433"/>
                    <a:gd name="connsiteX16" fmla="*/ 487464 w 1087539"/>
                    <a:gd name="connsiteY16" fmla="*/ 352371 h 852433"/>
                    <a:gd name="connsiteX17" fmla="*/ 551758 w 1087539"/>
                    <a:gd name="connsiteY17" fmla="*/ 397615 h 852433"/>
                    <a:gd name="connsiteX18" fmla="*/ 587476 w 1087539"/>
                    <a:gd name="connsiteY18" fmla="*/ 440477 h 852433"/>
                    <a:gd name="connsiteX19" fmla="*/ 620814 w 1087539"/>
                    <a:gd name="connsiteY19" fmla="*/ 476196 h 852433"/>
                    <a:gd name="connsiteX20" fmla="*/ 627958 w 1087539"/>
                    <a:gd name="connsiteY20" fmla="*/ 476197 h 852433"/>
                    <a:gd name="connsiteX21" fmla="*/ 701776 w 1087539"/>
                    <a:gd name="connsiteY21" fmla="*/ 485721 h 852433"/>
                    <a:gd name="connsiteX22" fmla="*/ 789883 w 1087539"/>
                    <a:gd name="connsiteY22" fmla="*/ 545252 h 852433"/>
                    <a:gd name="connsiteX23" fmla="*/ 851795 w 1087539"/>
                    <a:gd name="connsiteY23" fmla="*/ 578590 h 852433"/>
                    <a:gd name="connsiteX24" fmla="*/ 1006576 w 1087539"/>
                    <a:gd name="connsiteY24" fmla="*/ 673840 h 852433"/>
                    <a:gd name="connsiteX25" fmla="*/ 1039913 w 1087539"/>
                    <a:gd name="connsiteY25" fmla="*/ 659554 h 852433"/>
                    <a:gd name="connsiteX26" fmla="*/ 1087539 w 1087539"/>
                    <a:gd name="connsiteY26" fmla="*/ 657171 h 852433"/>
                    <a:gd name="connsiteX27" fmla="*/ 1085158 w 1087539"/>
                    <a:gd name="connsiteY27" fmla="*/ 835764 h 852433"/>
                    <a:gd name="connsiteX0" fmla="*/ 1085158 w 1087539"/>
                    <a:gd name="connsiteY0" fmla="*/ 828733 h 845402"/>
                    <a:gd name="connsiteX1" fmla="*/ 873226 w 1087539"/>
                    <a:gd name="connsiteY1" fmla="*/ 845402 h 845402"/>
                    <a:gd name="connsiteX2" fmla="*/ 677963 w 1087539"/>
                    <a:gd name="connsiteY2" fmla="*/ 683476 h 845402"/>
                    <a:gd name="connsiteX3" fmla="*/ 370783 w 1087539"/>
                    <a:gd name="connsiteY3" fmla="*/ 490597 h 845402"/>
                    <a:gd name="connsiteX4" fmla="*/ 194570 w 1087539"/>
                    <a:gd name="connsiteY4" fmla="*/ 321528 h 845402"/>
                    <a:gd name="connsiteX5" fmla="*/ 1688 w 1087539"/>
                    <a:gd name="connsiteY5" fmla="*/ 188178 h 845402"/>
                    <a:gd name="connsiteX6" fmla="*/ 65983 w 1087539"/>
                    <a:gd name="connsiteY6" fmla="*/ 66734 h 845402"/>
                    <a:gd name="connsiteX7" fmla="*/ 111227 w 1087539"/>
                    <a:gd name="connsiteY7" fmla="*/ 40540 h 845402"/>
                    <a:gd name="connsiteX8" fmla="*/ 173139 w 1087539"/>
                    <a:gd name="connsiteY8" fmla="*/ 59 h 845402"/>
                    <a:gd name="connsiteX9" fmla="*/ 230289 w 1087539"/>
                    <a:gd name="connsiteY9" fmla="*/ 50065 h 845402"/>
                    <a:gd name="connsiteX10" fmla="*/ 277914 w 1087539"/>
                    <a:gd name="connsiteY10" fmla="*/ 114359 h 845402"/>
                    <a:gd name="connsiteX11" fmla="*/ 332683 w 1087539"/>
                    <a:gd name="connsiteY11" fmla="*/ 171509 h 845402"/>
                    <a:gd name="connsiteX12" fmla="*/ 382689 w 1087539"/>
                    <a:gd name="connsiteY12" fmla="*/ 209609 h 845402"/>
                    <a:gd name="connsiteX13" fmla="*/ 420789 w 1087539"/>
                    <a:gd name="connsiteY13" fmla="*/ 252471 h 845402"/>
                    <a:gd name="connsiteX14" fmla="*/ 466033 w 1087539"/>
                    <a:gd name="connsiteY14" fmla="*/ 307240 h 845402"/>
                    <a:gd name="connsiteX15" fmla="*/ 487464 w 1087539"/>
                    <a:gd name="connsiteY15" fmla="*/ 345340 h 845402"/>
                    <a:gd name="connsiteX16" fmla="*/ 551758 w 1087539"/>
                    <a:gd name="connsiteY16" fmla="*/ 390584 h 845402"/>
                    <a:gd name="connsiteX17" fmla="*/ 587476 w 1087539"/>
                    <a:gd name="connsiteY17" fmla="*/ 433446 h 845402"/>
                    <a:gd name="connsiteX18" fmla="*/ 620814 w 1087539"/>
                    <a:gd name="connsiteY18" fmla="*/ 469165 h 845402"/>
                    <a:gd name="connsiteX19" fmla="*/ 627958 w 1087539"/>
                    <a:gd name="connsiteY19" fmla="*/ 469166 h 845402"/>
                    <a:gd name="connsiteX20" fmla="*/ 701776 w 1087539"/>
                    <a:gd name="connsiteY20" fmla="*/ 478690 h 845402"/>
                    <a:gd name="connsiteX21" fmla="*/ 789883 w 1087539"/>
                    <a:gd name="connsiteY21" fmla="*/ 538221 h 845402"/>
                    <a:gd name="connsiteX22" fmla="*/ 851795 w 1087539"/>
                    <a:gd name="connsiteY22" fmla="*/ 571559 h 845402"/>
                    <a:gd name="connsiteX23" fmla="*/ 1006576 w 1087539"/>
                    <a:gd name="connsiteY23" fmla="*/ 666809 h 845402"/>
                    <a:gd name="connsiteX24" fmla="*/ 1039913 w 1087539"/>
                    <a:gd name="connsiteY24" fmla="*/ 652523 h 845402"/>
                    <a:gd name="connsiteX25" fmla="*/ 1087539 w 1087539"/>
                    <a:gd name="connsiteY25" fmla="*/ 650140 h 845402"/>
                    <a:gd name="connsiteX26" fmla="*/ 1085158 w 1087539"/>
                    <a:gd name="connsiteY26" fmla="*/ 828733 h 845402"/>
                    <a:gd name="connsiteX0" fmla="*/ 1085158 w 1087539"/>
                    <a:gd name="connsiteY0" fmla="*/ 807376 h 824045"/>
                    <a:gd name="connsiteX1" fmla="*/ 873226 w 1087539"/>
                    <a:gd name="connsiteY1" fmla="*/ 824045 h 824045"/>
                    <a:gd name="connsiteX2" fmla="*/ 677963 w 1087539"/>
                    <a:gd name="connsiteY2" fmla="*/ 662119 h 824045"/>
                    <a:gd name="connsiteX3" fmla="*/ 370783 w 1087539"/>
                    <a:gd name="connsiteY3" fmla="*/ 469240 h 824045"/>
                    <a:gd name="connsiteX4" fmla="*/ 194570 w 1087539"/>
                    <a:gd name="connsiteY4" fmla="*/ 300171 h 824045"/>
                    <a:gd name="connsiteX5" fmla="*/ 1688 w 1087539"/>
                    <a:gd name="connsiteY5" fmla="*/ 166821 h 824045"/>
                    <a:gd name="connsiteX6" fmla="*/ 65983 w 1087539"/>
                    <a:gd name="connsiteY6" fmla="*/ 45377 h 824045"/>
                    <a:gd name="connsiteX7" fmla="*/ 111227 w 1087539"/>
                    <a:gd name="connsiteY7" fmla="*/ 19183 h 824045"/>
                    <a:gd name="connsiteX8" fmla="*/ 142183 w 1087539"/>
                    <a:gd name="connsiteY8" fmla="*/ 133 h 824045"/>
                    <a:gd name="connsiteX9" fmla="*/ 230289 w 1087539"/>
                    <a:gd name="connsiteY9" fmla="*/ 28708 h 824045"/>
                    <a:gd name="connsiteX10" fmla="*/ 277914 w 1087539"/>
                    <a:gd name="connsiteY10" fmla="*/ 93002 h 824045"/>
                    <a:gd name="connsiteX11" fmla="*/ 332683 w 1087539"/>
                    <a:gd name="connsiteY11" fmla="*/ 150152 h 824045"/>
                    <a:gd name="connsiteX12" fmla="*/ 382689 w 1087539"/>
                    <a:gd name="connsiteY12" fmla="*/ 188252 h 824045"/>
                    <a:gd name="connsiteX13" fmla="*/ 420789 w 1087539"/>
                    <a:gd name="connsiteY13" fmla="*/ 231114 h 824045"/>
                    <a:gd name="connsiteX14" fmla="*/ 466033 w 1087539"/>
                    <a:gd name="connsiteY14" fmla="*/ 285883 h 824045"/>
                    <a:gd name="connsiteX15" fmla="*/ 487464 w 1087539"/>
                    <a:gd name="connsiteY15" fmla="*/ 323983 h 824045"/>
                    <a:gd name="connsiteX16" fmla="*/ 551758 w 1087539"/>
                    <a:gd name="connsiteY16" fmla="*/ 369227 h 824045"/>
                    <a:gd name="connsiteX17" fmla="*/ 587476 w 1087539"/>
                    <a:gd name="connsiteY17" fmla="*/ 412089 h 824045"/>
                    <a:gd name="connsiteX18" fmla="*/ 620814 w 1087539"/>
                    <a:gd name="connsiteY18" fmla="*/ 447808 h 824045"/>
                    <a:gd name="connsiteX19" fmla="*/ 627958 w 1087539"/>
                    <a:gd name="connsiteY19" fmla="*/ 447809 h 824045"/>
                    <a:gd name="connsiteX20" fmla="*/ 701776 w 1087539"/>
                    <a:gd name="connsiteY20" fmla="*/ 457333 h 824045"/>
                    <a:gd name="connsiteX21" fmla="*/ 789883 w 1087539"/>
                    <a:gd name="connsiteY21" fmla="*/ 516864 h 824045"/>
                    <a:gd name="connsiteX22" fmla="*/ 851795 w 1087539"/>
                    <a:gd name="connsiteY22" fmla="*/ 550202 h 824045"/>
                    <a:gd name="connsiteX23" fmla="*/ 1006576 w 1087539"/>
                    <a:gd name="connsiteY23" fmla="*/ 645452 h 824045"/>
                    <a:gd name="connsiteX24" fmla="*/ 1039913 w 1087539"/>
                    <a:gd name="connsiteY24" fmla="*/ 631166 h 824045"/>
                    <a:gd name="connsiteX25" fmla="*/ 1087539 w 1087539"/>
                    <a:gd name="connsiteY25" fmla="*/ 628783 h 824045"/>
                    <a:gd name="connsiteX26" fmla="*/ 1085158 w 1087539"/>
                    <a:gd name="connsiteY26" fmla="*/ 807376 h 824045"/>
                    <a:gd name="connsiteX0" fmla="*/ 1085291 w 1087672"/>
                    <a:gd name="connsiteY0" fmla="*/ 807561 h 824230"/>
                    <a:gd name="connsiteX1" fmla="*/ 873359 w 1087672"/>
                    <a:gd name="connsiteY1" fmla="*/ 824230 h 824230"/>
                    <a:gd name="connsiteX2" fmla="*/ 678096 w 1087672"/>
                    <a:gd name="connsiteY2" fmla="*/ 662304 h 824230"/>
                    <a:gd name="connsiteX3" fmla="*/ 370916 w 1087672"/>
                    <a:gd name="connsiteY3" fmla="*/ 469425 h 824230"/>
                    <a:gd name="connsiteX4" fmla="*/ 194703 w 1087672"/>
                    <a:gd name="connsiteY4" fmla="*/ 300356 h 824230"/>
                    <a:gd name="connsiteX5" fmla="*/ 1821 w 1087672"/>
                    <a:gd name="connsiteY5" fmla="*/ 167006 h 824230"/>
                    <a:gd name="connsiteX6" fmla="*/ 66116 w 1087672"/>
                    <a:gd name="connsiteY6" fmla="*/ 45562 h 824230"/>
                    <a:gd name="connsiteX7" fmla="*/ 142316 w 1087672"/>
                    <a:gd name="connsiteY7" fmla="*/ 318 h 824230"/>
                    <a:gd name="connsiteX8" fmla="*/ 230422 w 1087672"/>
                    <a:gd name="connsiteY8" fmla="*/ 28893 h 824230"/>
                    <a:gd name="connsiteX9" fmla="*/ 278047 w 1087672"/>
                    <a:gd name="connsiteY9" fmla="*/ 93187 h 824230"/>
                    <a:gd name="connsiteX10" fmla="*/ 332816 w 1087672"/>
                    <a:gd name="connsiteY10" fmla="*/ 150337 h 824230"/>
                    <a:gd name="connsiteX11" fmla="*/ 382822 w 1087672"/>
                    <a:gd name="connsiteY11" fmla="*/ 188437 h 824230"/>
                    <a:gd name="connsiteX12" fmla="*/ 420922 w 1087672"/>
                    <a:gd name="connsiteY12" fmla="*/ 231299 h 824230"/>
                    <a:gd name="connsiteX13" fmla="*/ 466166 w 1087672"/>
                    <a:gd name="connsiteY13" fmla="*/ 286068 h 824230"/>
                    <a:gd name="connsiteX14" fmla="*/ 487597 w 1087672"/>
                    <a:gd name="connsiteY14" fmla="*/ 324168 h 824230"/>
                    <a:gd name="connsiteX15" fmla="*/ 551891 w 1087672"/>
                    <a:gd name="connsiteY15" fmla="*/ 369412 h 824230"/>
                    <a:gd name="connsiteX16" fmla="*/ 587609 w 1087672"/>
                    <a:gd name="connsiteY16" fmla="*/ 412274 h 824230"/>
                    <a:gd name="connsiteX17" fmla="*/ 620947 w 1087672"/>
                    <a:gd name="connsiteY17" fmla="*/ 447993 h 824230"/>
                    <a:gd name="connsiteX18" fmla="*/ 628091 w 1087672"/>
                    <a:gd name="connsiteY18" fmla="*/ 447994 h 824230"/>
                    <a:gd name="connsiteX19" fmla="*/ 701909 w 1087672"/>
                    <a:gd name="connsiteY19" fmla="*/ 457518 h 824230"/>
                    <a:gd name="connsiteX20" fmla="*/ 790016 w 1087672"/>
                    <a:gd name="connsiteY20" fmla="*/ 517049 h 824230"/>
                    <a:gd name="connsiteX21" fmla="*/ 851928 w 1087672"/>
                    <a:gd name="connsiteY21" fmla="*/ 550387 h 824230"/>
                    <a:gd name="connsiteX22" fmla="*/ 1006709 w 1087672"/>
                    <a:gd name="connsiteY22" fmla="*/ 645637 h 824230"/>
                    <a:gd name="connsiteX23" fmla="*/ 1040046 w 1087672"/>
                    <a:gd name="connsiteY23" fmla="*/ 631351 h 824230"/>
                    <a:gd name="connsiteX24" fmla="*/ 1087672 w 1087672"/>
                    <a:gd name="connsiteY24" fmla="*/ 628968 h 824230"/>
                    <a:gd name="connsiteX25" fmla="*/ 1085291 w 1087672"/>
                    <a:gd name="connsiteY25" fmla="*/ 807561 h 824230"/>
                    <a:gd name="connsiteX0" fmla="*/ 1085291 w 1087672"/>
                    <a:gd name="connsiteY0" fmla="*/ 807561 h 824230"/>
                    <a:gd name="connsiteX1" fmla="*/ 873359 w 1087672"/>
                    <a:gd name="connsiteY1" fmla="*/ 824230 h 824230"/>
                    <a:gd name="connsiteX2" fmla="*/ 678096 w 1087672"/>
                    <a:gd name="connsiteY2" fmla="*/ 662304 h 824230"/>
                    <a:gd name="connsiteX3" fmla="*/ 370916 w 1087672"/>
                    <a:gd name="connsiteY3" fmla="*/ 469425 h 824230"/>
                    <a:gd name="connsiteX4" fmla="*/ 194703 w 1087672"/>
                    <a:gd name="connsiteY4" fmla="*/ 300356 h 824230"/>
                    <a:gd name="connsiteX5" fmla="*/ 1821 w 1087672"/>
                    <a:gd name="connsiteY5" fmla="*/ 167006 h 824230"/>
                    <a:gd name="connsiteX6" fmla="*/ 66116 w 1087672"/>
                    <a:gd name="connsiteY6" fmla="*/ 45562 h 824230"/>
                    <a:gd name="connsiteX7" fmla="*/ 142316 w 1087672"/>
                    <a:gd name="connsiteY7" fmla="*/ 318 h 824230"/>
                    <a:gd name="connsiteX8" fmla="*/ 230422 w 1087672"/>
                    <a:gd name="connsiteY8" fmla="*/ 28893 h 824230"/>
                    <a:gd name="connsiteX9" fmla="*/ 278047 w 1087672"/>
                    <a:gd name="connsiteY9" fmla="*/ 93187 h 824230"/>
                    <a:gd name="connsiteX10" fmla="*/ 332816 w 1087672"/>
                    <a:gd name="connsiteY10" fmla="*/ 150337 h 824230"/>
                    <a:gd name="connsiteX11" fmla="*/ 382822 w 1087672"/>
                    <a:gd name="connsiteY11" fmla="*/ 188437 h 824230"/>
                    <a:gd name="connsiteX12" fmla="*/ 420922 w 1087672"/>
                    <a:gd name="connsiteY12" fmla="*/ 231299 h 824230"/>
                    <a:gd name="connsiteX13" fmla="*/ 487597 w 1087672"/>
                    <a:gd name="connsiteY13" fmla="*/ 324168 h 824230"/>
                    <a:gd name="connsiteX14" fmla="*/ 551891 w 1087672"/>
                    <a:gd name="connsiteY14" fmla="*/ 369412 h 824230"/>
                    <a:gd name="connsiteX15" fmla="*/ 587609 w 1087672"/>
                    <a:gd name="connsiteY15" fmla="*/ 412274 h 824230"/>
                    <a:gd name="connsiteX16" fmla="*/ 620947 w 1087672"/>
                    <a:gd name="connsiteY16" fmla="*/ 447993 h 824230"/>
                    <a:gd name="connsiteX17" fmla="*/ 628091 w 1087672"/>
                    <a:gd name="connsiteY17" fmla="*/ 447994 h 824230"/>
                    <a:gd name="connsiteX18" fmla="*/ 701909 w 1087672"/>
                    <a:gd name="connsiteY18" fmla="*/ 457518 h 824230"/>
                    <a:gd name="connsiteX19" fmla="*/ 790016 w 1087672"/>
                    <a:gd name="connsiteY19" fmla="*/ 517049 h 824230"/>
                    <a:gd name="connsiteX20" fmla="*/ 851928 w 1087672"/>
                    <a:gd name="connsiteY20" fmla="*/ 550387 h 824230"/>
                    <a:gd name="connsiteX21" fmla="*/ 1006709 w 1087672"/>
                    <a:gd name="connsiteY21" fmla="*/ 645637 h 824230"/>
                    <a:gd name="connsiteX22" fmla="*/ 1040046 w 1087672"/>
                    <a:gd name="connsiteY22" fmla="*/ 631351 h 824230"/>
                    <a:gd name="connsiteX23" fmla="*/ 1087672 w 1087672"/>
                    <a:gd name="connsiteY23" fmla="*/ 628968 h 824230"/>
                    <a:gd name="connsiteX24" fmla="*/ 1085291 w 1087672"/>
                    <a:gd name="connsiteY24" fmla="*/ 807561 h 824230"/>
                    <a:gd name="connsiteX0" fmla="*/ 1085291 w 1087672"/>
                    <a:gd name="connsiteY0" fmla="*/ 807561 h 824230"/>
                    <a:gd name="connsiteX1" fmla="*/ 873359 w 1087672"/>
                    <a:gd name="connsiteY1" fmla="*/ 824230 h 824230"/>
                    <a:gd name="connsiteX2" fmla="*/ 678096 w 1087672"/>
                    <a:gd name="connsiteY2" fmla="*/ 662304 h 824230"/>
                    <a:gd name="connsiteX3" fmla="*/ 370916 w 1087672"/>
                    <a:gd name="connsiteY3" fmla="*/ 469425 h 824230"/>
                    <a:gd name="connsiteX4" fmla="*/ 194703 w 1087672"/>
                    <a:gd name="connsiteY4" fmla="*/ 300356 h 824230"/>
                    <a:gd name="connsiteX5" fmla="*/ 1821 w 1087672"/>
                    <a:gd name="connsiteY5" fmla="*/ 167006 h 824230"/>
                    <a:gd name="connsiteX6" fmla="*/ 66116 w 1087672"/>
                    <a:gd name="connsiteY6" fmla="*/ 45562 h 824230"/>
                    <a:gd name="connsiteX7" fmla="*/ 142316 w 1087672"/>
                    <a:gd name="connsiteY7" fmla="*/ 318 h 824230"/>
                    <a:gd name="connsiteX8" fmla="*/ 230422 w 1087672"/>
                    <a:gd name="connsiteY8" fmla="*/ 28893 h 824230"/>
                    <a:gd name="connsiteX9" fmla="*/ 278047 w 1087672"/>
                    <a:gd name="connsiteY9" fmla="*/ 93187 h 824230"/>
                    <a:gd name="connsiteX10" fmla="*/ 382822 w 1087672"/>
                    <a:gd name="connsiteY10" fmla="*/ 188437 h 824230"/>
                    <a:gd name="connsiteX11" fmla="*/ 420922 w 1087672"/>
                    <a:gd name="connsiteY11" fmla="*/ 231299 h 824230"/>
                    <a:gd name="connsiteX12" fmla="*/ 487597 w 1087672"/>
                    <a:gd name="connsiteY12" fmla="*/ 324168 h 824230"/>
                    <a:gd name="connsiteX13" fmla="*/ 551891 w 1087672"/>
                    <a:gd name="connsiteY13" fmla="*/ 369412 h 824230"/>
                    <a:gd name="connsiteX14" fmla="*/ 587609 w 1087672"/>
                    <a:gd name="connsiteY14" fmla="*/ 412274 h 824230"/>
                    <a:gd name="connsiteX15" fmla="*/ 620947 w 1087672"/>
                    <a:gd name="connsiteY15" fmla="*/ 447993 h 824230"/>
                    <a:gd name="connsiteX16" fmla="*/ 628091 w 1087672"/>
                    <a:gd name="connsiteY16" fmla="*/ 447994 h 824230"/>
                    <a:gd name="connsiteX17" fmla="*/ 701909 w 1087672"/>
                    <a:gd name="connsiteY17" fmla="*/ 457518 h 824230"/>
                    <a:gd name="connsiteX18" fmla="*/ 790016 w 1087672"/>
                    <a:gd name="connsiteY18" fmla="*/ 517049 h 824230"/>
                    <a:gd name="connsiteX19" fmla="*/ 851928 w 1087672"/>
                    <a:gd name="connsiteY19" fmla="*/ 550387 h 824230"/>
                    <a:gd name="connsiteX20" fmla="*/ 1006709 w 1087672"/>
                    <a:gd name="connsiteY20" fmla="*/ 645637 h 824230"/>
                    <a:gd name="connsiteX21" fmla="*/ 1040046 w 1087672"/>
                    <a:gd name="connsiteY21" fmla="*/ 631351 h 824230"/>
                    <a:gd name="connsiteX22" fmla="*/ 1087672 w 1087672"/>
                    <a:gd name="connsiteY22" fmla="*/ 628968 h 824230"/>
                    <a:gd name="connsiteX23" fmla="*/ 1085291 w 1087672"/>
                    <a:gd name="connsiteY23" fmla="*/ 807561 h 824230"/>
                    <a:gd name="connsiteX0" fmla="*/ 1085291 w 1087672"/>
                    <a:gd name="connsiteY0" fmla="*/ 808076 h 824745"/>
                    <a:gd name="connsiteX1" fmla="*/ 873359 w 1087672"/>
                    <a:gd name="connsiteY1" fmla="*/ 824745 h 824745"/>
                    <a:gd name="connsiteX2" fmla="*/ 678096 w 1087672"/>
                    <a:gd name="connsiteY2" fmla="*/ 662819 h 824745"/>
                    <a:gd name="connsiteX3" fmla="*/ 370916 w 1087672"/>
                    <a:gd name="connsiteY3" fmla="*/ 469940 h 824745"/>
                    <a:gd name="connsiteX4" fmla="*/ 194703 w 1087672"/>
                    <a:gd name="connsiteY4" fmla="*/ 300871 h 824745"/>
                    <a:gd name="connsiteX5" fmla="*/ 1821 w 1087672"/>
                    <a:gd name="connsiteY5" fmla="*/ 167521 h 824745"/>
                    <a:gd name="connsiteX6" fmla="*/ 66116 w 1087672"/>
                    <a:gd name="connsiteY6" fmla="*/ 46077 h 824745"/>
                    <a:gd name="connsiteX7" fmla="*/ 142316 w 1087672"/>
                    <a:gd name="connsiteY7" fmla="*/ 833 h 824745"/>
                    <a:gd name="connsiteX8" fmla="*/ 206609 w 1087672"/>
                    <a:gd name="connsiteY8" fmla="*/ 79414 h 824745"/>
                    <a:gd name="connsiteX9" fmla="*/ 278047 w 1087672"/>
                    <a:gd name="connsiteY9" fmla="*/ 93702 h 824745"/>
                    <a:gd name="connsiteX10" fmla="*/ 382822 w 1087672"/>
                    <a:gd name="connsiteY10" fmla="*/ 188952 h 824745"/>
                    <a:gd name="connsiteX11" fmla="*/ 420922 w 1087672"/>
                    <a:gd name="connsiteY11" fmla="*/ 231814 h 824745"/>
                    <a:gd name="connsiteX12" fmla="*/ 487597 w 1087672"/>
                    <a:gd name="connsiteY12" fmla="*/ 324683 h 824745"/>
                    <a:gd name="connsiteX13" fmla="*/ 551891 w 1087672"/>
                    <a:gd name="connsiteY13" fmla="*/ 369927 h 824745"/>
                    <a:gd name="connsiteX14" fmla="*/ 587609 w 1087672"/>
                    <a:gd name="connsiteY14" fmla="*/ 412789 h 824745"/>
                    <a:gd name="connsiteX15" fmla="*/ 620947 w 1087672"/>
                    <a:gd name="connsiteY15" fmla="*/ 448508 h 824745"/>
                    <a:gd name="connsiteX16" fmla="*/ 628091 w 1087672"/>
                    <a:gd name="connsiteY16" fmla="*/ 448509 h 824745"/>
                    <a:gd name="connsiteX17" fmla="*/ 701909 w 1087672"/>
                    <a:gd name="connsiteY17" fmla="*/ 458033 h 824745"/>
                    <a:gd name="connsiteX18" fmla="*/ 790016 w 1087672"/>
                    <a:gd name="connsiteY18" fmla="*/ 517564 h 824745"/>
                    <a:gd name="connsiteX19" fmla="*/ 851928 w 1087672"/>
                    <a:gd name="connsiteY19" fmla="*/ 550902 h 824745"/>
                    <a:gd name="connsiteX20" fmla="*/ 1006709 w 1087672"/>
                    <a:gd name="connsiteY20" fmla="*/ 646152 h 824745"/>
                    <a:gd name="connsiteX21" fmla="*/ 1040046 w 1087672"/>
                    <a:gd name="connsiteY21" fmla="*/ 631866 h 824745"/>
                    <a:gd name="connsiteX22" fmla="*/ 1087672 w 1087672"/>
                    <a:gd name="connsiteY22" fmla="*/ 629483 h 824745"/>
                    <a:gd name="connsiteX23" fmla="*/ 1085291 w 1087672"/>
                    <a:gd name="connsiteY23" fmla="*/ 808076 h 824745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78047 w 1087672"/>
                    <a:gd name="connsiteY10" fmla="*/ 93426 h 824469"/>
                    <a:gd name="connsiteX11" fmla="*/ 382822 w 1087672"/>
                    <a:gd name="connsiteY11" fmla="*/ 188676 h 824469"/>
                    <a:gd name="connsiteX12" fmla="*/ 420922 w 1087672"/>
                    <a:gd name="connsiteY12" fmla="*/ 231538 h 824469"/>
                    <a:gd name="connsiteX13" fmla="*/ 487597 w 1087672"/>
                    <a:gd name="connsiteY13" fmla="*/ 324407 h 824469"/>
                    <a:gd name="connsiteX14" fmla="*/ 551891 w 1087672"/>
                    <a:gd name="connsiteY14" fmla="*/ 369651 h 824469"/>
                    <a:gd name="connsiteX15" fmla="*/ 587609 w 1087672"/>
                    <a:gd name="connsiteY15" fmla="*/ 412513 h 824469"/>
                    <a:gd name="connsiteX16" fmla="*/ 620947 w 1087672"/>
                    <a:gd name="connsiteY16" fmla="*/ 448232 h 824469"/>
                    <a:gd name="connsiteX17" fmla="*/ 628091 w 1087672"/>
                    <a:gd name="connsiteY17" fmla="*/ 448233 h 824469"/>
                    <a:gd name="connsiteX18" fmla="*/ 701909 w 1087672"/>
                    <a:gd name="connsiteY18" fmla="*/ 457757 h 824469"/>
                    <a:gd name="connsiteX19" fmla="*/ 790016 w 1087672"/>
                    <a:gd name="connsiteY19" fmla="*/ 517288 h 824469"/>
                    <a:gd name="connsiteX20" fmla="*/ 851928 w 1087672"/>
                    <a:gd name="connsiteY20" fmla="*/ 550626 h 824469"/>
                    <a:gd name="connsiteX21" fmla="*/ 1006709 w 1087672"/>
                    <a:gd name="connsiteY21" fmla="*/ 645876 h 824469"/>
                    <a:gd name="connsiteX22" fmla="*/ 1040046 w 1087672"/>
                    <a:gd name="connsiteY22" fmla="*/ 631590 h 824469"/>
                    <a:gd name="connsiteX23" fmla="*/ 1087672 w 1087672"/>
                    <a:gd name="connsiteY23" fmla="*/ 629207 h 824469"/>
                    <a:gd name="connsiteX24" fmla="*/ 1085291 w 1087672"/>
                    <a:gd name="connsiteY24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82822 w 1087672"/>
                    <a:gd name="connsiteY11" fmla="*/ 188676 h 824469"/>
                    <a:gd name="connsiteX12" fmla="*/ 420922 w 1087672"/>
                    <a:gd name="connsiteY12" fmla="*/ 231538 h 824469"/>
                    <a:gd name="connsiteX13" fmla="*/ 487597 w 1087672"/>
                    <a:gd name="connsiteY13" fmla="*/ 324407 h 824469"/>
                    <a:gd name="connsiteX14" fmla="*/ 551891 w 1087672"/>
                    <a:gd name="connsiteY14" fmla="*/ 369651 h 824469"/>
                    <a:gd name="connsiteX15" fmla="*/ 587609 w 1087672"/>
                    <a:gd name="connsiteY15" fmla="*/ 412513 h 824469"/>
                    <a:gd name="connsiteX16" fmla="*/ 620947 w 1087672"/>
                    <a:gd name="connsiteY16" fmla="*/ 448232 h 824469"/>
                    <a:gd name="connsiteX17" fmla="*/ 628091 w 1087672"/>
                    <a:gd name="connsiteY17" fmla="*/ 448233 h 824469"/>
                    <a:gd name="connsiteX18" fmla="*/ 701909 w 1087672"/>
                    <a:gd name="connsiteY18" fmla="*/ 457757 h 824469"/>
                    <a:gd name="connsiteX19" fmla="*/ 790016 w 1087672"/>
                    <a:gd name="connsiteY19" fmla="*/ 517288 h 824469"/>
                    <a:gd name="connsiteX20" fmla="*/ 851928 w 1087672"/>
                    <a:gd name="connsiteY20" fmla="*/ 550626 h 824469"/>
                    <a:gd name="connsiteX21" fmla="*/ 1006709 w 1087672"/>
                    <a:gd name="connsiteY21" fmla="*/ 645876 h 824469"/>
                    <a:gd name="connsiteX22" fmla="*/ 1040046 w 1087672"/>
                    <a:gd name="connsiteY22" fmla="*/ 631590 h 824469"/>
                    <a:gd name="connsiteX23" fmla="*/ 1087672 w 1087672"/>
                    <a:gd name="connsiteY23" fmla="*/ 629207 h 824469"/>
                    <a:gd name="connsiteX24" fmla="*/ 1085291 w 1087672"/>
                    <a:gd name="connsiteY24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31538 h 824469"/>
                    <a:gd name="connsiteX13" fmla="*/ 487597 w 1087672"/>
                    <a:gd name="connsiteY13" fmla="*/ 324407 h 824469"/>
                    <a:gd name="connsiteX14" fmla="*/ 551891 w 1087672"/>
                    <a:gd name="connsiteY14" fmla="*/ 369651 h 824469"/>
                    <a:gd name="connsiteX15" fmla="*/ 587609 w 1087672"/>
                    <a:gd name="connsiteY15" fmla="*/ 412513 h 824469"/>
                    <a:gd name="connsiteX16" fmla="*/ 620947 w 1087672"/>
                    <a:gd name="connsiteY16" fmla="*/ 448232 h 824469"/>
                    <a:gd name="connsiteX17" fmla="*/ 628091 w 1087672"/>
                    <a:gd name="connsiteY17" fmla="*/ 448233 h 824469"/>
                    <a:gd name="connsiteX18" fmla="*/ 701909 w 1087672"/>
                    <a:gd name="connsiteY18" fmla="*/ 457757 h 824469"/>
                    <a:gd name="connsiteX19" fmla="*/ 790016 w 1087672"/>
                    <a:gd name="connsiteY19" fmla="*/ 517288 h 824469"/>
                    <a:gd name="connsiteX20" fmla="*/ 851928 w 1087672"/>
                    <a:gd name="connsiteY20" fmla="*/ 550626 h 824469"/>
                    <a:gd name="connsiteX21" fmla="*/ 1006709 w 1087672"/>
                    <a:gd name="connsiteY21" fmla="*/ 645876 h 824469"/>
                    <a:gd name="connsiteX22" fmla="*/ 1040046 w 1087672"/>
                    <a:gd name="connsiteY22" fmla="*/ 631590 h 824469"/>
                    <a:gd name="connsiteX23" fmla="*/ 1087672 w 1087672"/>
                    <a:gd name="connsiteY23" fmla="*/ 629207 h 824469"/>
                    <a:gd name="connsiteX24" fmla="*/ 1085291 w 1087672"/>
                    <a:gd name="connsiteY24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24407 h 824469"/>
                    <a:gd name="connsiteX14" fmla="*/ 551891 w 1087672"/>
                    <a:gd name="connsiteY14" fmla="*/ 369651 h 824469"/>
                    <a:gd name="connsiteX15" fmla="*/ 587609 w 1087672"/>
                    <a:gd name="connsiteY15" fmla="*/ 412513 h 824469"/>
                    <a:gd name="connsiteX16" fmla="*/ 620947 w 1087672"/>
                    <a:gd name="connsiteY16" fmla="*/ 448232 h 824469"/>
                    <a:gd name="connsiteX17" fmla="*/ 628091 w 1087672"/>
                    <a:gd name="connsiteY17" fmla="*/ 448233 h 824469"/>
                    <a:gd name="connsiteX18" fmla="*/ 701909 w 1087672"/>
                    <a:gd name="connsiteY18" fmla="*/ 457757 h 824469"/>
                    <a:gd name="connsiteX19" fmla="*/ 790016 w 1087672"/>
                    <a:gd name="connsiteY19" fmla="*/ 517288 h 824469"/>
                    <a:gd name="connsiteX20" fmla="*/ 851928 w 1087672"/>
                    <a:gd name="connsiteY20" fmla="*/ 550626 h 824469"/>
                    <a:gd name="connsiteX21" fmla="*/ 1006709 w 1087672"/>
                    <a:gd name="connsiteY21" fmla="*/ 645876 h 824469"/>
                    <a:gd name="connsiteX22" fmla="*/ 1040046 w 1087672"/>
                    <a:gd name="connsiteY22" fmla="*/ 631590 h 824469"/>
                    <a:gd name="connsiteX23" fmla="*/ 1087672 w 1087672"/>
                    <a:gd name="connsiteY23" fmla="*/ 629207 h 824469"/>
                    <a:gd name="connsiteX24" fmla="*/ 1085291 w 1087672"/>
                    <a:gd name="connsiteY24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1891 w 1087672"/>
                    <a:gd name="connsiteY14" fmla="*/ 369651 h 824469"/>
                    <a:gd name="connsiteX15" fmla="*/ 587609 w 1087672"/>
                    <a:gd name="connsiteY15" fmla="*/ 412513 h 824469"/>
                    <a:gd name="connsiteX16" fmla="*/ 620947 w 1087672"/>
                    <a:gd name="connsiteY16" fmla="*/ 448232 h 824469"/>
                    <a:gd name="connsiteX17" fmla="*/ 628091 w 1087672"/>
                    <a:gd name="connsiteY17" fmla="*/ 448233 h 824469"/>
                    <a:gd name="connsiteX18" fmla="*/ 701909 w 1087672"/>
                    <a:gd name="connsiteY18" fmla="*/ 457757 h 824469"/>
                    <a:gd name="connsiteX19" fmla="*/ 790016 w 1087672"/>
                    <a:gd name="connsiteY19" fmla="*/ 517288 h 824469"/>
                    <a:gd name="connsiteX20" fmla="*/ 851928 w 1087672"/>
                    <a:gd name="connsiteY20" fmla="*/ 550626 h 824469"/>
                    <a:gd name="connsiteX21" fmla="*/ 1006709 w 1087672"/>
                    <a:gd name="connsiteY21" fmla="*/ 645876 h 824469"/>
                    <a:gd name="connsiteX22" fmla="*/ 1040046 w 1087672"/>
                    <a:gd name="connsiteY22" fmla="*/ 631590 h 824469"/>
                    <a:gd name="connsiteX23" fmla="*/ 1087672 w 1087672"/>
                    <a:gd name="connsiteY23" fmla="*/ 629207 h 824469"/>
                    <a:gd name="connsiteX24" fmla="*/ 1085291 w 1087672"/>
                    <a:gd name="connsiteY24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587609 w 1087672"/>
                    <a:gd name="connsiteY15" fmla="*/ 412513 h 824469"/>
                    <a:gd name="connsiteX16" fmla="*/ 620947 w 1087672"/>
                    <a:gd name="connsiteY16" fmla="*/ 448232 h 824469"/>
                    <a:gd name="connsiteX17" fmla="*/ 628091 w 1087672"/>
                    <a:gd name="connsiteY17" fmla="*/ 448233 h 824469"/>
                    <a:gd name="connsiteX18" fmla="*/ 701909 w 1087672"/>
                    <a:gd name="connsiteY18" fmla="*/ 457757 h 824469"/>
                    <a:gd name="connsiteX19" fmla="*/ 790016 w 1087672"/>
                    <a:gd name="connsiteY19" fmla="*/ 517288 h 824469"/>
                    <a:gd name="connsiteX20" fmla="*/ 851928 w 1087672"/>
                    <a:gd name="connsiteY20" fmla="*/ 550626 h 824469"/>
                    <a:gd name="connsiteX21" fmla="*/ 1006709 w 1087672"/>
                    <a:gd name="connsiteY21" fmla="*/ 645876 h 824469"/>
                    <a:gd name="connsiteX22" fmla="*/ 1040046 w 1087672"/>
                    <a:gd name="connsiteY22" fmla="*/ 631590 h 824469"/>
                    <a:gd name="connsiteX23" fmla="*/ 1087672 w 1087672"/>
                    <a:gd name="connsiteY23" fmla="*/ 629207 h 824469"/>
                    <a:gd name="connsiteX24" fmla="*/ 1085291 w 1087672"/>
                    <a:gd name="connsiteY24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620947 w 1087672"/>
                    <a:gd name="connsiteY15" fmla="*/ 448232 h 824469"/>
                    <a:gd name="connsiteX16" fmla="*/ 628091 w 1087672"/>
                    <a:gd name="connsiteY16" fmla="*/ 448233 h 824469"/>
                    <a:gd name="connsiteX17" fmla="*/ 701909 w 1087672"/>
                    <a:gd name="connsiteY17" fmla="*/ 457757 h 824469"/>
                    <a:gd name="connsiteX18" fmla="*/ 790016 w 1087672"/>
                    <a:gd name="connsiteY18" fmla="*/ 517288 h 824469"/>
                    <a:gd name="connsiteX19" fmla="*/ 851928 w 1087672"/>
                    <a:gd name="connsiteY19" fmla="*/ 550626 h 824469"/>
                    <a:gd name="connsiteX20" fmla="*/ 1006709 w 1087672"/>
                    <a:gd name="connsiteY20" fmla="*/ 645876 h 824469"/>
                    <a:gd name="connsiteX21" fmla="*/ 1040046 w 1087672"/>
                    <a:gd name="connsiteY21" fmla="*/ 631590 h 824469"/>
                    <a:gd name="connsiteX22" fmla="*/ 1087672 w 1087672"/>
                    <a:gd name="connsiteY22" fmla="*/ 629207 h 824469"/>
                    <a:gd name="connsiteX23" fmla="*/ 1085291 w 1087672"/>
                    <a:gd name="connsiteY23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620947 w 1087672"/>
                    <a:gd name="connsiteY15" fmla="*/ 448232 h 824469"/>
                    <a:gd name="connsiteX16" fmla="*/ 701909 w 1087672"/>
                    <a:gd name="connsiteY16" fmla="*/ 457757 h 824469"/>
                    <a:gd name="connsiteX17" fmla="*/ 790016 w 1087672"/>
                    <a:gd name="connsiteY17" fmla="*/ 517288 h 824469"/>
                    <a:gd name="connsiteX18" fmla="*/ 851928 w 1087672"/>
                    <a:gd name="connsiteY18" fmla="*/ 550626 h 824469"/>
                    <a:gd name="connsiteX19" fmla="*/ 1006709 w 1087672"/>
                    <a:gd name="connsiteY19" fmla="*/ 645876 h 824469"/>
                    <a:gd name="connsiteX20" fmla="*/ 1040046 w 1087672"/>
                    <a:gd name="connsiteY20" fmla="*/ 631590 h 824469"/>
                    <a:gd name="connsiteX21" fmla="*/ 1087672 w 1087672"/>
                    <a:gd name="connsiteY21" fmla="*/ 629207 h 824469"/>
                    <a:gd name="connsiteX22" fmla="*/ 1085291 w 1087672"/>
                    <a:gd name="connsiteY22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701909 w 1087672"/>
                    <a:gd name="connsiteY15" fmla="*/ 457757 h 824469"/>
                    <a:gd name="connsiteX16" fmla="*/ 790016 w 1087672"/>
                    <a:gd name="connsiteY16" fmla="*/ 517288 h 824469"/>
                    <a:gd name="connsiteX17" fmla="*/ 851928 w 1087672"/>
                    <a:gd name="connsiteY17" fmla="*/ 550626 h 824469"/>
                    <a:gd name="connsiteX18" fmla="*/ 1006709 w 1087672"/>
                    <a:gd name="connsiteY18" fmla="*/ 645876 h 824469"/>
                    <a:gd name="connsiteX19" fmla="*/ 1040046 w 1087672"/>
                    <a:gd name="connsiteY19" fmla="*/ 631590 h 824469"/>
                    <a:gd name="connsiteX20" fmla="*/ 1087672 w 1087672"/>
                    <a:gd name="connsiteY20" fmla="*/ 629207 h 824469"/>
                    <a:gd name="connsiteX21" fmla="*/ 1085291 w 1087672"/>
                    <a:gd name="connsiteY21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704290 w 1087672"/>
                    <a:gd name="connsiteY15" fmla="*/ 512526 h 824469"/>
                    <a:gd name="connsiteX16" fmla="*/ 790016 w 1087672"/>
                    <a:gd name="connsiteY16" fmla="*/ 517288 h 824469"/>
                    <a:gd name="connsiteX17" fmla="*/ 851928 w 1087672"/>
                    <a:gd name="connsiteY17" fmla="*/ 550626 h 824469"/>
                    <a:gd name="connsiteX18" fmla="*/ 1006709 w 1087672"/>
                    <a:gd name="connsiteY18" fmla="*/ 645876 h 824469"/>
                    <a:gd name="connsiteX19" fmla="*/ 1040046 w 1087672"/>
                    <a:gd name="connsiteY19" fmla="*/ 631590 h 824469"/>
                    <a:gd name="connsiteX20" fmla="*/ 1087672 w 1087672"/>
                    <a:gd name="connsiteY20" fmla="*/ 629207 h 824469"/>
                    <a:gd name="connsiteX21" fmla="*/ 1085291 w 1087672"/>
                    <a:gd name="connsiteY21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704290 w 1087672"/>
                    <a:gd name="connsiteY15" fmla="*/ 512526 h 824469"/>
                    <a:gd name="connsiteX16" fmla="*/ 801922 w 1087672"/>
                    <a:gd name="connsiteY16" fmla="*/ 548244 h 824469"/>
                    <a:gd name="connsiteX17" fmla="*/ 851928 w 1087672"/>
                    <a:gd name="connsiteY17" fmla="*/ 550626 h 824469"/>
                    <a:gd name="connsiteX18" fmla="*/ 1006709 w 1087672"/>
                    <a:gd name="connsiteY18" fmla="*/ 645876 h 824469"/>
                    <a:gd name="connsiteX19" fmla="*/ 1040046 w 1087672"/>
                    <a:gd name="connsiteY19" fmla="*/ 631590 h 824469"/>
                    <a:gd name="connsiteX20" fmla="*/ 1087672 w 1087672"/>
                    <a:gd name="connsiteY20" fmla="*/ 629207 h 824469"/>
                    <a:gd name="connsiteX21" fmla="*/ 1085291 w 1087672"/>
                    <a:gd name="connsiteY21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704290 w 1087672"/>
                    <a:gd name="connsiteY15" fmla="*/ 512526 h 824469"/>
                    <a:gd name="connsiteX16" fmla="*/ 801922 w 1087672"/>
                    <a:gd name="connsiteY16" fmla="*/ 548244 h 824469"/>
                    <a:gd name="connsiteX17" fmla="*/ 859072 w 1087672"/>
                    <a:gd name="connsiteY17" fmla="*/ 576819 h 824469"/>
                    <a:gd name="connsiteX18" fmla="*/ 1006709 w 1087672"/>
                    <a:gd name="connsiteY18" fmla="*/ 645876 h 824469"/>
                    <a:gd name="connsiteX19" fmla="*/ 1040046 w 1087672"/>
                    <a:gd name="connsiteY19" fmla="*/ 631590 h 824469"/>
                    <a:gd name="connsiteX20" fmla="*/ 1087672 w 1087672"/>
                    <a:gd name="connsiteY20" fmla="*/ 629207 h 824469"/>
                    <a:gd name="connsiteX21" fmla="*/ 1085291 w 1087672"/>
                    <a:gd name="connsiteY21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628091 w 1087672"/>
                    <a:gd name="connsiteY15" fmla="*/ 467283 h 824469"/>
                    <a:gd name="connsiteX16" fmla="*/ 704290 w 1087672"/>
                    <a:gd name="connsiteY16" fmla="*/ 512526 h 824469"/>
                    <a:gd name="connsiteX17" fmla="*/ 801922 w 1087672"/>
                    <a:gd name="connsiteY17" fmla="*/ 548244 h 824469"/>
                    <a:gd name="connsiteX18" fmla="*/ 859072 w 1087672"/>
                    <a:gd name="connsiteY18" fmla="*/ 576819 h 824469"/>
                    <a:gd name="connsiteX19" fmla="*/ 1006709 w 1087672"/>
                    <a:gd name="connsiteY19" fmla="*/ 645876 h 824469"/>
                    <a:gd name="connsiteX20" fmla="*/ 1040046 w 1087672"/>
                    <a:gd name="connsiteY20" fmla="*/ 631590 h 824469"/>
                    <a:gd name="connsiteX21" fmla="*/ 1087672 w 1087672"/>
                    <a:gd name="connsiteY21" fmla="*/ 629207 h 824469"/>
                    <a:gd name="connsiteX22" fmla="*/ 1085291 w 1087672"/>
                    <a:gd name="connsiteY22" fmla="*/ 807800 h 824469"/>
                    <a:gd name="connsiteX0" fmla="*/ 1085291 w 1087672"/>
                    <a:gd name="connsiteY0" fmla="*/ 807800 h 824469"/>
                    <a:gd name="connsiteX1" fmla="*/ 873359 w 1087672"/>
                    <a:gd name="connsiteY1" fmla="*/ 824469 h 824469"/>
                    <a:gd name="connsiteX2" fmla="*/ 678096 w 1087672"/>
                    <a:gd name="connsiteY2" fmla="*/ 662543 h 824469"/>
                    <a:gd name="connsiteX3" fmla="*/ 370916 w 1087672"/>
                    <a:gd name="connsiteY3" fmla="*/ 469664 h 824469"/>
                    <a:gd name="connsiteX4" fmla="*/ 194703 w 1087672"/>
                    <a:gd name="connsiteY4" fmla="*/ 300595 h 824469"/>
                    <a:gd name="connsiteX5" fmla="*/ 1821 w 1087672"/>
                    <a:gd name="connsiteY5" fmla="*/ 167245 h 824469"/>
                    <a:gd name="connsiteX6" fmla="*/ 66116 w 1087672"/>
                    <a:gd name="connsiteY6" fmla="*/ 45801 h 824469"/>
                    <a:gd name="connsiteX7" fmla="*/ 142316 w 1087672"/>
                    <a:gd name="connsiteY7" fmla="*/ 557 h 824469"/>
                    <a:gd name="connsiteX8" fmla="*/ 116122 w 1087672"/>
                    <a:gd name="connsiteY8" fmla="*/ 24370 h 824469"/>
                    <a:gd name="connsiteX9" fmla="*/ 206609 w 1087672"/>
                    <a:gd name="connsiteY9" fmla="*/ 79138 h 824469"/>
                    <a:gd name="connsiteX10" fmla="*/ 261378 w 1087672"/>
                    <a:gd name="connsiteY10" fmla="*/ 141051 h 824469"/>
                    <a:gd name="connsiteX11" fmla="*/ 375678 w 1087672"/>
                    <a:gd name="connsiteY11" fmla="*/ 233919 h 824469"/>
                    <a:gd name="connsiteX12" fmla="*/ 420922 w 1087672"/>
                    <a:gd name="connsiteY12" fmla="*/ 276782 h 824469"/>
                    <a:gd name="connsiteX13" fmla="*/ 487597 w 1087672"/>
                    <a:gd name="connsiteY13" fmla="*/ 360125 h 824469"/>
                    <a:gd name="connsiteX14" fmla="*/ 556654 w 1087672"/>
                    <a:gd name="connsiteY14" fmla="*/ 426801 h 824469"/>
                    <a:gd name="connsiteX15" fmla="*/ 654285 w 1087672"/>
                    <a:gd name="connsiteY15" fmla="*/ 467283 h 824469"/>
                    <a:gd name="connsiteX16" fmla="*/ 704290 w 1087672"/>
                    <a:gd name="connsiteY16" fmla="*/ 512526 h 824469"/>
                    <a:gd name="connsiteX17" fmla="*/ 801922 w 1087672"/>
                    <a:gd name="connsiteY17" fmla="*/ 548244 h 824469"/>
                    <a:gd name="connsiteX18" fmla="*/ 859072 w 1087672"/>
                    <a:gd name="connsiteY18" fmla="*/ 576819 h 824469"/>
                    <a:gd name="connsiteX19" fmla="*/ 1006709 w 1087672"/>
                    <a:gd name="connsiteY19" fmla="*/ 645876 h 824469"/>
                    <a:gd name="connsiteX20" fmla="*/ 1040046 w 1087672"/>
                    <a:gd name="connsiteY20" fmla="*/ 631590 h 824469"/>
                    <a:gd name="connsiteX21" fmla="*/ 1087672 w 1087672"/>
                    <a:gd name="connsiteY21" fmla="*/ 629207 h 824469"/>
                    <a:gd name="connsiteX22" fmla="*/ 1085291 w 1087672"/>
                    <a:gd name="connsiteY22" fmla="*/ 807800 h 824469"/>
                    <a:gd name="connsiteX0" fmla="*/ 1085179 w 1087560"/>
                    <a:gd name="connsiteY0" fmla="*/ 785787 h 802456"/>
                    <a:gd name="connsiteX1" fmla="*/ 873247 w 1087560"/>
                    <a:gd name="connsiteY1" fmla="*/ 802456 h 802456"/>
                    <a:gd name="connsiteX2" fmla="*/ 677984 w 1087560"/>
                    <a:gd name="connsiteY2" fmla="*/ 640530 h 802456"/>
                    <a:gd name="connsiteX3" fmla="*/ 370804 w 1087560"/>
                    <a:gd name="connsiteY3" fmla="*/ 447651 h 802456"/>
                    <a:gd name="connsiteX4" fmla="*/ 194591 w 1087560"/>
                    <a:gd name="connsiteY4" fmla="*/ 278582 h 802456"/>
                    <a:gd name="connsiteX5" fmla="*/ 1709 w 1087560"/>
                    <a:gd name="connsiteY5" fmla="*/ 145232 h 802456"/>
                    <a:gd name="connsiteX6" fmla="*/ 66004 w 1087560"/>
                    <a:gd name="connsiteY6" fmla="*/ 23788 h 802456"/>
                    <a:gd name="connsiteX7" fmla="*/ 116010 w 1087560"/>
                    <a:gd name="connsiteY7" fmla="*/ 2357 h 802456"/>
                    <a:gd name="connsiteX8" fmla="*/ 206497 w 1087560"/>
                    <a:gd name="connsiteY8" fmla="*/ 57125 h 802456"/>
                    <a:gd name="connsiteX9" fmla="*/ 261266 w 1087560"/>
                    <a:gd name="connsiteY9" fmla="*/ 119038 h 802456"/>
                    <a:gd name="connsiteX10" fmla="*/ 375566 w 1087560"/>
                    <a:gd name="connsiteY10" fmla="*/ 211906 h 802456"/>
                    <a:gd name="connsiteX11" fmla="*/ 420810 w 1087560"/>
                    <a:gd name="connsiteY11" fmla="*/ 254769 h 802456"/>
                    <a:gd name="connsiteX12" fmla="*/ 487485 w 1087560"/>
                    <a:gd name="connsiteY12" fmla="*/ 338112 h 802456"/>
                    <a:gd name="connsiteX13" fmla="*/ 556542 w 1087560"/>
                    <a:gd name="connsiteY13" fmla="*/ 404788 h 802456"/>
                    <a:gd name="connsiteX14" fmla="*/ 654173 w 1087560"/>
                    <a:gd name="connsiteY14" fmla="*/ 445270 h 802456"/>
                    <a:gd name="connsiteX15" fmla="*/ 704178 w 1087560"/>
                    <a:gd name="connsiteY15" fmla="*/ 490513 h 802456"/>
                    <a:gd name="connsiteX16" fmla="*/ 801810 w 1087560"/>
                    <a:gd name="connsiteY16" fmla="*/ 526231 h 802456"/>
                    <a:gd name="connsiteX17" fmla="*/ 858960 w 1087560"/>
                    <a:gd name="connsiteY17" fmla="*/ 554806 h 802456"/>
                    <a:gd name="connsiteX18" fmla="*/ 1006597 w 1087560"/>
                    <a:gd name="connsiteY18" fmla="*/ 623863 h 802456"/>
                    <a:gd name="connsiteX19" fmla="*/ 1039934 w 1087560"/>
                    <a:gd name="connsiteY19" fmla="*/ 609577 h 802456"/>
                    <a:gd name="connsiteX20" fmla="*/ 1087560 w 1087560"/>
                    <a:gd name="connsiteY20" fmla="*/ 607194 h 802456"/>
                    <a:gd name="connsiteX21" fmla="*/ 1085179 w 1087560"/>
                    <a:gd name="connsiteY21" fmla="*/ 785787 h 802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87560" h="802456">
                      <a:moveTo>
                        <a:pt x="1085179" y="785787"/>
                      </a:moveTo>
                      <a:lnTo>
                        <a:pt x="873247" y="802456"/>
                      </a:lnTo>
                      <a:lnTo>
                        <a:pt x="677984" y="640530"/>
                      </a:lnTo>
                      <a:lnTo>
                        <a:pt x="370804" y="447651"/>
                      </a:lnTo>
                      <a:lnTo>
                        <a:pt x="194591" y="278582"/>
                      </a:lnTo>
                      <a:lnTo>
                        <a:pt x="1709" y="145232"/>
                      </a:lnTo>
                      <a:cubicBezTo>
                        <a:pt x="-10594" y="94432"/>
                        <a:pt x="46954" y="47600"/>
                        <a:pt x="66004" y="23788"/>
                      </a:cubicBezTo>
                      <a:cubicBezTo>
                        <a:pt x="85054" y="-24"/>
                        <a:pt x="92595" y="-3199"/>
                        <a:pt x="116010" y="2357"/>
                      </a:cubicBezTo>
                      <a:cubicBezTo>
                        <a:pt x="139425" y="7913"/>
                        <a:pt x="182288" y="37678"/>
                        <a:pt x="206497" y="57125"/>
                      </a:cubicBezTo>
                      <a:cubicBezTo>
                        <a:pt x="230706" y="76572"/>
                        <a:pt x="233088" y="93241"/>
                        <a:pt x="261266" y="119038"/>
                      </a:cubicBezTo>
                      <a:cubicBezTo>
                        <a:pt x="289444" y="144835"/>
                        <a:pt x="340641" y="180156"/>
                        <a:pt x="375566" y="211906"/>
                      </a:cubicBezTo>
                      <a:cubicBezTo>
                        <a:pt x="390647" y="211112"/>
                        <a:pt x="402157" y="233735"/>
                        <a:pt x="420810" y="254769"/>
                      </a:cubicBezTo>
                      <a:cubicBezTo>
                        <a:pt x="439463" y="275803"/>
                        <a:pt x="464863" y="313109"/>
                        <a:pt x="487485" y="338112"/>
                      </a:cubicBezTo>
                      <a:cubicBezTo>
                        <a:pt x="510107" y="363115"/>
                        <a:pt x="528761" y="386928"/>
                        <a:pt x="556542" y="404788"/>
                      </a:cubicBezTo>
                      <a:cubicBezTo>
                        <a:pt x="584323" y="422648"/>
                        <a:pt x="629567" y="430982"/>
                        <a:pt x="654173" y="445270"/>
                      </a:cubicBezTo>
                      <a:cubicBezTo>
                        <a:pt x="678779" y="459558"/>
                        <a:pt x="679572" y="477020"/>
                        <a:pt x="704178" y="490513"/>
                      </a:cubicBezTo>
                      <a:cubicBezTo>
                        <a:pt x="728784" y="504006"/>
                        <a:pt x="776013" y="515516"/>
                        <a:pt x="801810" y="526231"/>
                      </a:cubicBezTo>
                      <a:cubicBezTo>
                        <a:pt x="827607" y="536946"/>
                        <a:pt x="824829" y="538534"/>
                        <a:pt x="858960" y="554806"/>
                      </a:cubicBezTo>
                      <a:cubicBezTo>
                        <a:pt x="893091" y="571078"/>
                        <a:pt x="976435" y="614735"/>
                        <a:pt x="1006597" y="623863"/>
                      </a:cubicBezTo>
                      <a:cubicBezTo>
                        <a:pt x="1036759" y="632991"/>
                        <a:pt x="1026440" y="612355"/>
                        <a:pt x="1039934" y="609577"/>
                      </a:cubicBezTo>
                      <a:cubicBezTo>
                        <a:pt x="1053428" y="606799"/>
                        <a:pt x="1081210" y="596479"/>
                        <a:pt x="1087560" y="607194"/>
                      </a:cubicBezTo>
                      <a:cubicBezTo>
                        <a:pt x="1086766" y="634181"/>
                        <a:pt x="1085973" y="758800"/>
                        <a:pt x="1085179" y="785787"/>
                      </a:cubicBezTo>
                      <a:close/>
                    </a:path>
                  </a:pathLst>
                </a:custGeom>
                <a:solidFill>
                  <a:srgbClr val="71CAC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3168594" y="4293395"/>
                  <a:ext cx="5378957" cy="2119884"/>
                </a:xfrm>
                <a:custGeom>
                  <a:avLst/>
                  <a:gdLst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43200 w 5295900"/>
                    <a:gd name="connsiteY44" fmla="*/ 152400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43200 w 5295900"/>
                    <a:gd name="connsiteY44" fmla="*/ 152400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661 h 2038523"/>
                    <a:gd name="connsiteX1" fmla="*/ 2933700 w 5295900"/>
                    <a:gd name="connsiteY1" fmla="*/ 14461 h 2038523"/>
                    <a:gd name="connsiteX2" fmla="*/ 2957512 w 5295900"/>
                    <a:gd name="connsiteY2" fmla="*/ 23986 h 2038523"/>
                    <a:gd name="connsiteX3" fmla="*/ 3014662 w 5295900"/>
                    <a:gd name="connsiteY3" fmla="*/ 4936 h 2038523"/>
                    <a:gd name="connsiteX4" fmla="*/ 3062287 w 5295900"/>
                    <a:gd name="connsiteY4" fmla="*/ 4936 h 2038523"/>
                    <a:gd name="connsiteX5" fmla="*/ 3114675 w 5295900"/>
                    <a:gd name="connsiteY5" fmla="*/ 173 h 2038523"/>
                    <a:gd name="connsiteX6" fmla="*/ 3171825 w 5295900"/>
                    <a:gd name="connsiteY6" fmla="*/ 19223 h 2038523"/>
                    <a:gd name="connsiteX7" fmla="*/ 3219450 w 5295900"/>
                    <a:gd name="connsiteY7" fmla="*/ 66848 h 2038523"/>
                    <a:gd name="connsiteX8" fmla="*/ 3252787 w 5295900"/>
                    <a:gd name="connsiteY8" fmla="*/ 66848 h 2038523"/>
                    <a:gd name="connsiteX9" fmla="*/ 3300412 w 5295900"/>
                    <a:gd name="connsiteY9" fmla="*/ 71611 h 2038523"/>
                    <a:gd name="connsiteX10" fmla="*/ 3362325 w 5295900"/>
                    <a:gd name="connsiteY10" fmla="*/ 104948 h 2038523"/>
                    <a:gd name="connsiteX11" fmla="*/ 3424237 w 5295900"/>
                    <a:gd name="connsiteY11" fmla="*/ 157336 h 2038523"/>
                    <a:gd name="connsiteX12" fmla="*/ 3462337 w 5295900"/>
                    <a:gd name="connsiteY12" fmla="*/ 147811 h 2038523"/>
                    <a:gd name="connsiteX13" fmla="*/ 3514725 w 5295900"/>
                    <a:gd name="connsiteY13" fmla="*/ 100186 h 2038523"/>
                    <a:gd name="connsiteX14" fmla="*/ 3514725 w 5295900"/>
                    <a:gd name="connsiteY14" fmla="*/ 100186 h 2038523"/>
                    <a:gd name="connsiteX15" fmla="*/ 3586162 w 5295900"/>
                    <a:gd name="connsiteY15" fmla="*/ 123998 h 2038523"/>
                    <a:gd name="connsiteX16" fmla="*/ 3624262 w 5295900"/>
                    <a:gd name="connsiteY16" fmla="*/ 162098 h 2038523"/>
                    <a:gd name="connsiteX17" fmla="*/ 3667125 w 5295900"/>
                    <a:gd name="connsiteY17" fmla="*/ 176386 h 2038523"/>
                    <a:gd name="connsiteX18" fmla="*/ 3681412 w 5295900"/>
                    <a:gd name="connsiteY18" fmla="*/ 143048 h 2038523"/>
                    <a:gd name="connsiteX19" fmla="*/ 3719512 w 5295900"/>
                    <a:gd name="connsiteY19" fmla="*/ 119236 h 2038523"/>
                    <a:gd name="connsiteX20" fmla="*/ 3757612 w 5295900"/>
                    <a:gd name="connsiteY20" fmla="*/ 119236 h 2038523"/>
                    <a:gd name="connsiteX21" fmla="*/ 3810000 w 5295900"/>
                    <a:gd name="connsiteY21" fmla="*/ 190673 h 2038523"/>
                    <a:gd name="connsiteX22" fmla="*/ 3867150 w 5295900"/>
                    <a:gd name="connsiteY22" fmla="*/ 214486 h 2038523"/>
                    <a:gd name="connsiteX23" fmla="*/ 4076700 w 5295900"/>
                    <a:gd name="connsiteY23" fmla="*/ 395461 h 2038523"/>
                    <a:gd name="connsiteX24" fmla="*/ 4181475 w 5295900"/>
                    <a:gd name="connsiteY24" fmla="*/ 538336 h 2038523"/>
                    <a:gd name="connsiteX25" fmla="*/ 4310062 w 5295900"/>
                    <a:gd name="connsiteY25" fmla="*/ 657398 h 2038523"/>
                    <a:gd name="connsiteX26" fmla="*/ 4471987 w 5295900"/>
                    <a:gd name="connsiteY26" fmla="*/ 781223 h 2038523"/>
                    <a:gd name="connsiteX27" fmla="*/ 4600575 w 5295900"/>
                    <a:gd name="connsiteY27" fmla="*/ 881236 h 2038523"/>
                    <a:gd name="connsiteX28" fmla="*/ 4767262 w 5295900"/>
                    <a:gd name="connsiteY28" fmla="*/ 981248 h 2038523"/>
                    <a:gd name="connsiteX29" fmla="*/ 5062537 w 5295900"/>
                    <a:gd name="connsiteY29" fmla="*/ 1071736 h 2038523"/>
                    <a:gd name="connsiteX30" fmla="*/ 5243512 w 5295900"/>
                    <a:gd name="connsiteY30" fmla="*/ 1128886 h 2038523"/>
                    <a:gd name="connsiteX31" fmla="*/ 5295900 w 5295900"/>
                    <a:gd name="connsiteY31" fmla="*/ 1152698 h 2038523"/>
                    <a:gd name="connsiteX32" fmla="*/ 5286375 w 5295900"/>
                    <a:gd name="connsiteY32" fmla="*/ 2038523 h 2038523"/>
                    <a:gd name="connsiteX33" fmla="*/ 0 w 5295900"/>
                    <a:gd name="connsiteY33" fmla="*/ 2019473 h 2038523"/>
                    <a:gd name="connsiteX34" fmla="*/ 323850 w 5295900"/>
                    <a:gd name="connsiteY34" fmla="*/ 1914698 h 2038523"/>
                    <a:gd name="connsiteX35" fmla="*/ 633412 w 5295900"/>
                    <a:gd name="connsiteY35" fmla="*/ 1824211 h 2038523"/>
                    <a:gd name="connsiteX36" fmla="*/ 1023937 w 5295900"/>
                    <a:gd name="connsiteY36" fmla="*/ 1647998 h 2038523"/>
                    <a:gd name="connsiteX37" fmla="*/ 1404937 w 5295900"/>
                    <a:gd name="connsiteY37" fmla="*/ 1428923 h 2038523"/>
                    <a:gd name="connsiteX38" fmla="*/ 1657350 w 5295900"/>
                    <a:gd name="connsiteY38" fmla="*/ 1262236 h 2038523"/>
                    <a:gd name="connsiteX39" fmla="*/ 1833562 w 5295900"/>
                    <a:gd name="connsiteY39" fmla="*/ 1114598 h 2038523"/>
                    <a:gd name="connsiteX40" fmla="*/ 2052637 w 5295900"/>
                    <a:gd name="connsiteY40" fmla="*/ 909811 h 2038523"/>
                    <a:gd name="connsiteX41" fmla="*/ 2219325 w 5295900"/>
                    <a:gd name="connsiteY41" fmla="*/ 695498 h 2038523"/>
                    <a:gd name="connsiteX42" fmla="*/ 2405062 w 5295900"/>
                    <a:gd name="connsiteY42" fmla="*/ 462136 h 2038523"/>
                    <a:gd name="connsiteX43" fmla="*/ 2552700 w 5295900"/>
                    <a:gd name="connsiteY43" fmla="*/ 276398 h 2038523"/>
                    <a:gd name="connsiteX44" fmla="*/ 2724150 w 5295900"/>
                    <a:gd name="connsiteY44" fmla="*/ 140667 h 2038523"/>
                    <a:gd name="connsiteX45" fmla="*/ 2800350 w 5295900"/>
                    <a:gd name="connsiteY45" fmla="*/ 90661 h 2038523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14725 w 5295900"/>
                    <a:gd name="connsiteY14" fmla="*/ 100013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66675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19450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24237 w 5295900"/>
                    <a:gd name="connsiteY11" fmla="*/ 157163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67125 w 5295900"/>
                    <a:gd name="connsiteY17" fmla="*/ 176213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10000 w 5295900"/>
                    <a:gd name="connsiteY21" fmla="*/ 190500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2957512 w 5295900"/>
                    <a:gd name="connsiteY2" fmla="*/ 23813 h 2038350"/>
                    <a:gd name="connsiteX3" fmla="*/ 3014662 w 5295900"/>
                    <a:gd name="connsiteY3" fmla="*/ 4763 h 2038350"/>
                    <a:gd name="connsiteX4" fmla="*/ 3062287 w 5295900"/>
                    <a:gd name="connsiteY4" fmla="*/ 4763 h 2038350"/>
                    <a:gd name="connsiteX5" fmla="*/ 3114675 w 5295900"/>
                    <a:gd name="connsiteY5" fmla="*/ 0 h 2038350"/>
                    <a:gd name="connsiteX6" fmla="*/ 3171825 w 5295900"/>
                    <a:gd name="connsiteY6" fmla="*/ 19050 h 2038350"/>
                    <a:gd name="connsiteX7" fmla="*/ 3226593 w 5295900"/>
                    <a:gd name="connsiteY7" fmla="*/ 66675 h 2038350"/>
                    <a:gd name="connsiteX8" fmla="*/ 3252787 w 5295900"/>
                    <a:gd name="connsiteY8" fmla="*/ 57150 h 2038350"/>
                    <a:gd name="connsiteX9" fmla="*/ 3300412 w 5295900"/>
                    <a:gd name="connsiteY9" fmla="*/ 71438 h 2038350"/>
                    <a:gd name="connsiteX10" fmla="*/ 3362325 w 5295900"/>
                    <a:gd name="connsiteY10" fmla="*/ 104775 h 2038350"/>
                    <a:gd name="connsiteX11" fmla="*/ 3431381 w 5295900"/>
                    <a:gd name="connsiteY11" fmla="*/ 164306 h 2038350"/>
                    <a:gd name="connsiteX12" fmla="*/ 3462337 w 5295900"/>
                    <a:gd name="connsiteY12" fmla="*/ 147638 h 2038350"/>
                    <a:gd name="connsiteX13" fmla="*/ 3514725 w 5295900"/>
                    <a:gd name="connsiteY13" fmla="*/ 100013 h 2038350"/>
                    <a:gd name="connsiteX14" fmla="*/ 3533775 w 5295900"/>
                    <a:gd name="connsiteY14" fmla="*/ 88107 h 2038350"/>
                    <a:gd name="connsiteX15" fmla="*/ 3586162 w 5295900"/>
                    <a:gd name="connsiteY15" fmla="*/ 123825 h 2038350"/>
                    <a:gd name="connsiteX16" fmla="*/ 3624262 w 5295900"/>
                    <a:gd name="connsiteY16" fmla="*/ 161925 h 2038350"/>
                    <a:gd name="connsiteX17" fmla="*/ 3659981 w 5295900"/>
                    <a:gd name="connsiteY17" fmla="*/ 169069 h 2038350"/>
                    <a:gd name="connsiteX18" fmla="*/ 3681412 w 5295900"/>
                    <a:gd name="connsiteY18" fmla="*/ 142875 h 2038350"/>
                    <a:gd name="connsiteX19" fmla="*/ 3719512 w 5295900"/>
                    <a:gd name="connsiteY19" fmla="*/ 119063 h 2038350"/>
                    <a:gd name="connsiteX20" fmla="*/ 3757612 w 5295900"/>
                    <a:gd name="connsiteY20" fmla="*/ 119063 h 2038350"/>
                    <a:gd name="connsiteX21" fmla="*/ 3826669 w 5295900"/>
                    <a:gd name="connsiteY21" fmla="*/ 176213 h 2038350"/>
                    <a:gd name="connsiteX22" fmla="*/ 3867150 w 5295900"/>
                    <a:gd name="connsiteY22" fmla="*/ 214313 h 2038350"/>
                    <a:gd name="connsiteX23" fmla="*/ 4076700 w 5295900"/>
                    <a:gd name="connsiteY23" fmla="*/ 395288 h 2038350"/>
                    <a:gd name="connsiteX24" fmla="*/ 4181475 w 5295900"/>
                    <a:gd name="connsiteY24" fmla="*/ 538163 h 2038350"/>
                    <a:gd name="connsiteX25" fmla="*/ 4310062 w 5295900"/>
                    <a:gd name="connsiteY25" fmla="*/ 657225 h 2038350"/>
                    <a:gd name="connsiteX26" fmla="*/ 4471987 w 5295900"/>
                    <a:gd name="connsiteY26" fmla="*/ 781050 h 2038350"/>
                    <a:gd name="connsiteX27" fmla="*/ 4600575 w 5295900"/>
                    <a:gd name="connsiteY27" fmla="*/ 881063 h 2038350"/>
                    <a:gd name="connsiteX28" fmla="*/ 4767262 w 5295900"/>
                    <a:gd name="connsiteY28" fmla="*/ 981075 h 2038350"/>
                    <a:gd name="connsiteX29" fmla="*/ 5062537 w 5295900"/>
                    <a:gd name="connsiteY29" fmla="*/ 1071563 h 2038350"/>
                    <a:gd name="connsiteX30" fmla="*/ 5243512 w 5295900"/>
                    <a:gd name="connsiteY30" fmla="*/ 1128713 h 2038350"/>
                    <a:gd name="connsiteX31" fmla="*/ 5295900 w 5295900"/>
                    <a:gd name="connsiteY31" fmla="*/ 1152525 h 2038350"/>
                    <a:gd name="connsiteX32" fmla="*/ 5286375 w 5295900"/>
                    <a:gd name="connsiteY32" fmla="*/ 2038350 h 2038350"/>
                    <a:gd name="connsiteX33" fmla="*/ 0 w 5295900"/>
                    <a:gd name="connsiteY33" fmla="*/ 2019300 h 2038350"/>
                    <a:gd name="connsiteX34" fmla="*/ 323850 w 5295900"/>
                    <a:gd name="connsiteY34" fmla="*/ 1914525 h 2038350"/>
                    <a:gd name="connsiteX35" fmla="*/ 633412 w 5295900"/>
                    <a:gd name="connsiteY35" fmla="*/ 1824038 h 2038350"/>
                    <a:gd name="connsiteX36" fmla="*/ 1023937 w 5295900"/>
                    <a:gd name="connsiteY36" fmla="*/ 1647825 h 2038350"/>
                    <a:gd name="connsiteX37" fmla="*/ 1404937 w 5295900"/>
                    <a:gd name="connsiteY37" fmla="*/ 1428750 h 2038350"/>
                    <a:gd name="connsiteX38" fmla="*/ 1657350 w 5295900"/>
                    <a:gd name="connsiteY38" fmla="*/ 1262063 h 2038350"/>
                    <a:gd name="connsiteX39" fmla="*/ 1833562 w 5295900"/>
                    <a:gd name="connsiteY39" fmla="*/ 1114425 h 2038350"/>
                    <a:gd name="connsiteX40" fmla="*/ 2052637 w 5295900"/>
                    <a:gd name="connsiteY40" fmla="*/ 909638 h 2038350"/>
                    <a:gd name="connsiteX41" fmla="*/ 2219325 w 5295900"/>
                    <a:gd name="connsiteY41" fmla="*/ 695325 h 2038350"/>
                    <a:gd name="connsiteX42" fmla="*/ 2405062 w 5295900"/>
                    <a:gd name="connsiteY42" fmla="*/ 461963 h 2038350"/>
                    <a:gd name="connsiteX43" fmla="*/ 2552700 w 5295900"/>
                    <a:gd name="connsiteY43" fmla="*/ 276225 h 2038350"/>
                    <a:gd name="connsiteX44" fmla="*/ 2724150 w 5295900"/>
                    <a:gd name="connsiteY44" fmla="*/ 140494 h 2038350"/>
                    <a:gd name="connsiteX45" fmla="*/ 2800350 w 5295900"/>
                    <a:gd name="connsiteY45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3014662 w 5295900"/>
                    <a:gd name="connsiteY2" fmla="*/ 4763 h 2038350"/>
                    <a:gd name="connsiteX3" fmla="*/ 3062287 w 5295900"/>
                    <a:gd name="connsiteY3" fmla="*/ 4763 h 2038350"/>
                    <a:gd name="connsiteX4" fmla="*/ 3114675 w 5295900"/>
                    <a:gd name="connsiteY4" fmla="*/ 0 h 2038350"/>
                    <a:gd name="connsiteX5" fmla="*/ 3171825 w 5295900"/>
                    <a:gd name="connsiteY5" fmla="*/ 19050 h 2038350"/>
                    <a:gd name="connsiteX6" fmla="*/ 3226593 w 5295900"/>
                    <a:gd name="connsiteY6" fmla="*/ 66675 h 2038350"/>
                    <a:gd name="connsiteX7" fmla="*/ 3252787 w 5295900"/>
                    <a:gd name="connsiteY7" fmla="*/ 57150 h 2038350"/>
                    <a:gd name="connsiteX8" fmla="*/ 3300412 w 5295900"/>
                    <a:gd name="connsiteY8" fmla="*/ 71438 h 2038350"/>
                    <a:gd name="connsiteX9" fmla="*/ 3362325 w 5295900"/>
                    <a:gd name="connsiteY9" fmla="*/ 104775 h 2038350"/>
                    <a:gd name="connsiteX10" fmla="*/ 3431381 w 5295900"/>
                    <a:gd name="connsiteY10" fmla="*/ 164306 h 2038350"/>
                    <a:gd name="connsiteX11" fmla="*/ 3462337 w 5295900"/>
                    <a:gd name="connsiteY11" fmla="*/ 147638 h 2038350"/>
                    <a:gd name="connsiteX12" fmla="*/ 3514725 w 5295900"/>
                    <a:gd name="connsiteY12" fmla="*/ 100013 h 2038350"/>
                    <a:gd name="connsiteX13" fmla="*/ 3533775 w 5295900"/>
                    <a:gd name="connsiteY13" fmla="*/ 88107 h 2038350"/>
                    <a:gd name="connsiteX14" fmla="*/ 3586162 w 5295900"/>
                    <a:gd name="connsiteY14" fmla="*/ 123825 h 2038350"/>
                    <a:gd name="connsiteX15" fmla="*/ 3624262 w 5295900"/>
                    <a:gd name="connsiteY15" fmla="*/ 161925 h 2038350"/>
                    <a:gd name="connsiteX16" fmla="*/ 3659981 w 5295900"/>
                    <a:gd name="connsiteY16" fmla="*/ 169069 h 2038350"/>
                    <a:gd name="connsiteX17" fmla="*/ 3681412 w 5295900"/>
                    <a:gd name="connsiteY17" fmla="*/ 142875 h 2038350"/>
                    <a:gd name="connsiteX18" fmla="*/ 3719512 w 5295900"/>
                    <a:gd name="connsiteY18" fmla="*/ 119063 h 2038350"/>
                    <a:gd name="connsiteX19" fmla="*/ 3757612 w 5295900"/>
                    <a:gd name="connsiteY19" fmla="*/ 119063 h 2038350"/>
                    <a:gd name="connsiteX20" fmla="*/ 3826669 w 5295900"/>
                    <a:gd name="connsiteY20" fmla="*/ 176213 h 2038350"/>
                    <a:gd name="connsiteX21" fmla="*/ 3867150 w 5295900"/>
                    <a:gd name="connsiteY21" fmla="*/ 214313 h 2038350"/>
                    <a:gd name="connsiteX22" fmla="*/ 4076700 w 5295900"/>
                    <a:gd name="connsiteY22" fmla="*/ 395288 h 2038350"/>
                    <a:gd name="connsiteX23" fmla="*/ 4181475 w 5295900"/>
                    <a:gd name="connsiteY23" fmla="*/ 538163 h 2038350"/>
                    <a:gd name="connsiteX24" fmla="*/ 4310062 w 5295900"/>
                    <a:gd name="connsiteY24" fmla="*/ 657225 h 2038350"/>
                    <a:gd name="connsiteX25" fmla="*/ 4471987 w 5295900"/>
                    <a:gd name="connsiteY25" fmla="*/ 781050 h 2038350"/>
                    <a:gd name="connsiteX26" fmla="*/ 4600575 w 5295900"/>
                    <a:gd name="connsiteY26" fmla="*/ 881063 h 2038350"/>
                    <a:gd name="connsiteX27" fmla="*/ 4767262 w 5295900"/>
                    <a:gd name="connsiteY27" fmla="*/ 981075 h 2038350"/>
                    <a:gd name="connsiteX28" fmla="*/ 5062537 w 5295900"/>
                    <a:gd name="connsiteY28" fmla="*/ 1071563 h 2038350"/>
                    <a:gd name="connsiteX29" fmla="*/ 5243512 w 5295900"/>
                    <a:gd name="connsiteY29" fmla="*/ 1128713 h 2038350"/>
                    <a:gd name="connsiteX30" fmla="*/ 5295900 w 5295900"/>
                    <a:gd name="connsiteY30" fmla="*/ 1152525 h 2038350"/>
                    <a:gd name="connsiteX31" fmla="*/ 5286375 w 5295900"/>
                    <a:gd name="connsiteY31" fmla="*/ 2038350 h 2038350"/>
                    <a:gd name="connsiteX32" fmla="*/ 0 w 5295900"/>
                    <a:gd name="connsiteY32" fmla="*/ 2019300 h 2038350"/>
                    <a:gd name="connsiteX33" fmla="*/ 323850 w 5295900"/>
                    <a:gd name="connsiteY33" fmla="*/ 1914525 h 2038350"/>
                    <a:gd name="connsiteX34" fmla="*/ 633412 w 5295900"/>
                    <a:gd name="connsiteY34" fmla="*/ 1824038 h 2038350"/>
                    <a:gd name="connsiteX35" fmla="*/ 1023937 w 5295900"/>
                    <a:gd name="connsiteY35" fmla="*/ 1647825 h 2038350"/>
                    <a:gd name="connsiteX36" fmla="*/ 1404937 w 5295900"/>
                    <a:gd name="connsiteY36" fmla="*/ 1428750 h 2038350"/>
                    <a:gd name="connsiteX37" fmla="*/ 1657350 w 5295900"/>
                    <a:gd name="connsiteY37" fmla="*/ 1262063 h 2038350"/>
                    <a:gd name="connsiteX38" fmla="*/ 1833562 w 5295900"/>
                    <a:gd name="connsiteY38" fmla="*/ 1114425 h 2038350"/>
                    <a:gd name="connsiteX39" fmla="*/ 2052637 w 5295900"/>
                    <a:gd name="connsiteY39" fmla="*/ 909638 h 2038350"/>
                    <a:gd name="connsiteX40" fmla="*/ 2219325 w 5295900"/>
                    <a:gd name="connsiteY40" fmla="*/ 695325 h 2038350"/>
                    <a:gd name="connsiteX41" fmla="*/ 2405062 w 5295900"/>
                    <a:gd name="connsiteY41" fmla="*/ 461963 h 2038350"/>
                    <a:gd name="connsiteX42" fmla="*/ 2552700 w 5295900"/>
                    <a:gd name="connsiteY42" fmla="*/ 276225 h 2038350"/>
                    <a:gd name="connsiteX43" fmla="*/ 2724150 w 5295900"/>
                    <a:gd name="connsiteY43" fmla="*/ 140494 h 2038350"/>
                    <a:gd name="connsiteX44" fmla="*/ 2800350 w 5295900"/>
                    <a:gd name="connsiteY44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3014662 w 5295900"/>
                    <a:gd name="connsiteY2" fmla="*/ 4763 h 2038350"/>
                    <a:gd name="connsiteX3" fmla="*/ 3062287 w 5295900"/>
                    <a:gd name="connsiteY3" fmla="*/ 4763 h 2038350"/>
                    <a:gd name="connsiteX4" fmla="*/ 3114675 w 5295900"/>
                    <a:gd name="connsiteY4" fmla="*/ 0 h 2038350"/>
                    <a:gd name="connsiteX5" fmla="*/ 3171825 w 5295900"/>
                    <a:gd name="connsiteY5" fmla="*/ 19050 h 2038350"/>
                    <a:gd name="connsiteX6" fmla="*/ 3226593 w 5295900"/>
                    <a:gd name="connsiteY6" fmla="*/ 66675 h 2038350"/>
                    <a:gd name="connsiteX7" fmla="*/ 3252787 w 5295900"/>
                    <a:gd name="connsiteY7" fmla="*/ 57150 h 2038350"/>
                    <a:gd name="connsiteX8" fmla="*/ 3300412 w 5295900"/>
                    <a:gd name="connsiteY8" fmla="*/ 71438 h 2038350"/>
                    <a:gd name="connsiteX9" fmla="*/ 3362325 w 5295900"/>
                    <a:gd name="connsiteY9" fmla="*/ 104775 h 2038350"/>
                    <a:gd name="connsiteX10" fmla="*/ 3421856 w 5295900"/>
                    <a:gd name="connsiteY10" fmla="*/ 150018 h 2038350"/>
                    <a:gd name="connsiteX11" fmla="*/ 3462337 w 5295900"/>
                    <a:gd name="connsiteY11" fmla="*/ 147638 h 2038350"/>
                    <a:gd name="connsiteX12" fmla="*/ 3514725 w 5295900"/>
                    <a:gd name="connsiteY12" fmla="*/ 100013 h 2038350"/>
                    <a:gd name="connsiteX13" fmla="*/ 3533775 w 5295900"/>
                    <a:gd name="connsiteY13" fmla="*/ 88107 h 2038350"/>
                    <a:gd name="connsiteX14" fmla="*/ 3586162 w 5295900"/>
                    <a:gd name="connsiteY14" fmla="*/ 123825 h 2038350"/>
                    <a:gd name="connsiteX15" fmla="*/ 3624262 w 5295900"/>
                    <a:gd name="connsiteY15" fmla="*/ 161925 h 2038350"/>
                    <a:gd name="connsiteX16" fmla="*/ 3659981 w 5295900"/>
                    <a:gd name="connsiteY16" fmla="*/ 169069 h 2038350"/>
                    <a:gd name="connsiteX17" fmla="*/ 3681412 w 5295900"/>
                    <a:gd name="connsiteY17" fmla="*/ 142875 h 2038350"/>
                    <a:gd name="connsiteX18" fmla="*/ 3719512 w 5295900"/>
                    <a:gd name="connsiteY18" fmla="*/ 119063 h 2038350"/>
                    <a:gd name="connsiteX19" fmla="*/ 3757612 w 5295900"/>
                    <a:gd name="connsiteY19" fmla="*/ 119063 h 2038350"/>
                    <a:gd name="connsiteX20" fmla="*/ 3826669 w 5295900"/>
                    <a:gd name="connsiteY20" fmla="*/ 176213 h 2038350"/>
                    <a:gd name="connsiteX21" fmla="*/ 3867150 w 5295900"/>
                    <a:gd name="connsiteY21" fmla="*/ 214313 h 2038350"/>
                    <a:gd name="connsiteX22" fmla="*/ 4076700 w 5295900"/>
                    <a:gd name="connsiteY22" fmla="*/ 395288 h 2038350"/>
                    <a:gd name="connsiteX23" fmla="*/ 4181475 w 5295900"/>
                    <a:gd name="connsiteY23" fmla="*/ 538163 h 2038350"/>
                    <a:gd name="connsiteX24" fmla="*/ 4310062 w 5295900"/>
                    <a:gd name="connsiteY24" fmla="*/ 657225 h 2038350"/>
                    <a:gd name="connsiteX25" fmla="*/ 4471987 w 5295900"/>
                    <a:gd name="connsiteY25" fmla="*/ 781050 h 2038350"/>
                    <a:gd name="connsiteX26" fmla="*/ 4600575 w 5295900"/>
                    <a:gd name="connsiteY26" fmla="*/ 881063 h 2038350"/>
                    <a:gd name="connsiteX27" fmla="*/ 4767262 w 5295900"/>
                    <a:gd name="connsiteY27" fmla="*/ 981075 h 2038350"/>
                    <a:gd name="connsiteX28" fmla="*/ 5062537 w 5295900"/>
                    <a:gd name="connsiteY28" fmla="*/ 1071563 h 2038350"/>
                    <a:gd name="connsiteX29" fmla="*/ 5243512 w 5295900"/>
                    <a:gd name="connsiteY29" fmla="*/ 1128713 h 2038350"/>
                    <a:gd name="connsiteX30" fmla="*/ 5295900 w 5295900"/>
                    <a:gd name="connsiteY30" fmla="*/ 1152525 h 2038350"/>
                    <a:gd name="connsiteX31" fmla="*/ 5286375 w 5295900"/>
                    <a:gd name="connsiteY31" fmla="*/ 2038350 h 2038350"/>
                    <a:gd name="connsiteX32" fmla="*/ 0 w 5295900"/>
                    <a:gd name="connsiteY32" fmla="*/ 2019300 h 2038350"/>
                    <a:gd name="connsiteX33" fmla="*/ 323850 w 5295900"/>
                    <a:gd name="connsiteY33" fmla="*/ 1914525 h 2038350"/>
                    <a:gd name="connsiteX34" fmla="*/ 633412 w 5295900"/>
                    <a:gd name="connsiteY34" fmla="*/ 1824038 h 2038350"/>
                    <a:gd name="connsiteX35" fmla="*/ 1023937 w 5295900"/>
                    <a:gd name="connsiteY35" fmla="*/ 1647825 h 2038350"/>
                    <a:gd name="connsiteX36" fmla="*/ 1404937 w 5295900"/>
                    <a:gd name="connsiteY36" fmla="*/ 1428750 h 2038350"/>
                    <a:gd name="connsiteX37" fmla="*/ 1657350 w 5295900"/>
                    <a:gd name="connsiteY37" fmla="*/ 1262063 h 2038350"/>
                    <a:gd name="connsiteX38" fmla="*/ 1833562 w 5295900"/>
                    <a:gd name="connsiteY38" fmla="*/ 1114425 h 2038350"/>
                    <a:gd name="connsiteX39" fmla="*/ 2052637 w 5295900"/>
                    <a:gd name="connsiteY39" fmla="*/ 909638 h 2038350"/>
                    <a:gd name="connsiteX40" fmla="*/ 2219325 w 5295900"/>
                    <a:gd name="connsiteY40" fmla="*/ 695325 h 2038350"/>
                    <a:gd name="connsiteX41" fmla="*/ 2405062 w 5295900"/>
                    <a:gd name="connsiteY41" fmla="*/ 461963 h 2038350"/>
                    <a:gd name="connsiteX42" fmla="*/ 2552700 w 5295900"/>
                    <a:gd name="connsiteY42" fmla="*/ 276225 h 2038350"/>
                    <a:gd name="connsiteX43" fmla="*/ 2724150 w 5295900"/>
                    <a:gd name="connsiteY43" fmla="*/ 140494 h 2038350"/>
                    <a:gd name="connsiteX44" fmla="*/ 2800350 w 5295900"/>
                    <a:gd name="connsiteY44" fmla="*/ 90488 h 2038350"/>
                    <a:gd name="connsiteX0" fmla="*/ 2800350 w 5295900"/>
                    <a:gd name="connsiteY0" fmla="*/ 90488 h 2038350"/>
                    <a:gd name="connsiteX1" fmla="*/ 2933700 w 5295900"/>
                    <a:gd name="connsiteY1" fmla="*/ 14288 h 2038350"/>
                    <a:gd name="connsiteX2" fmla="*/ 3014662 w 5295900"/>
                    <a:gd name="connsiteY2" fmla="*/ 4763 h 2038350"/>
                    <a:gd name="connsiteX3" fmla="*/ 3062287 w 5295900"/>
                    <a:gd name="connsiteY3" fmla="*/ 4763 h 2038350"/>
                    <a:gd name="connsiteX4" fmla="*/ 3114675 w 5295900"/>
                    <a:gd name="connsiteY4" fmla="*/ 0 h 2038350"/>
                    <a:gd name="connsiteX5" fmla="*/ 3171825 w 5295900"/>
                    <a:gd name="connsiteY5" fmla="*/ 19050 h 2038350"/>
                    <a:gd name="connsiteX6" fmla="*/ 3238499 w 5295900"/>
                    <a:gd name="connsiteY6" fmla="*/ 61912 h 2038350"/>
                    <a:gd name="connsiteX7" fmla="*/ 3252787 w 5295900"/>
                    <a:gd name="connsiteY7" fmla="*/ 57150 h 2038350"/>
                    <a:gd name="connsiteX8" fmla="*/ 3300412 w 5295900"/>
                    <a:gd name="connsiteY8" fmla="*/ 71438 h 2038350"/>
                    <a:gd name="connsiteX9" fmla="*/ 3362325 w 5295900"/>
                    <a:gd name="connsiteY9" fmla="*/ 104775 h 2038350"/>
                    <a:gd name="connsiteX10" fmla="*/ 3421856 w 5295900"/>
                    <a:gd name="connsiteY10" fmla="*/ 150018 h 2038350"/>
                    <a:gd name="connsiteX11" fmla="*/ 3462337 w 5295900"/>
                    <a:gd name="connsiteY11" fmla="*/ 147638 h 2038350"/>
                    <a:gd name="connsiteX12" fmla="*/ 3514725 w 5295900"/>
                    <a:gd name="connsiteY12" fmla="*/ 100013 h 2038350"/>
                    <a:gd name="connsiteX13" fmla="*/ 3533775 w 5295900"/>
                    <a:gd name="connsiteY13" fmla="*/ 88107 h 2038350"/>
                    <a:gd name="connsiteX14" fmla="*/ 3586162 w 5295900"/>
                    <a:gd name="connsiteY14" fmla="*/ 123825 h 2038350"/>
                    <a:gd name="connsiteX15" fmla="*/ 3624262 w 5295900"/>
                    <a:gd name="connsiteY15" fmla="*/ 161925 h 2038350"/>
                    <a:gd name="connsiteX16" fmla="*/ 3659981 w 5295900"/>
                    <a:gd name="connsiteY16" fmla="*/ 169069 h 2038350"/>
                    <a:gd name="connsiteX17" fmla="*/ 3681412 w 5295900"/>
                    <a:gd name="connsiteY17" fmla="*/ 142875 h 2038350"/>
                    <a:gd name="connsiteX18" fmla="*/ 3719512 w 5295900"/>
                    <a:gd name="connsiteY18" fmla="*/ 119063 h 2038350"/>
                    <a:gd name="connsiteX19" fmla="*/ 3757612 w 5295900"/>
                    <a:gd name="connsiteY19" fmla="*/ 119063 h 2038350"/>
                    <a:gd name="connsiteX20" fmla="*/ 3826669 w 5295900"/>
                    <a:gd name="connsiteY20" fmla="*/ 176213 h 2038350"/>
                    <a:gd name="connsiteX21" fmla="*/ 3867150 w 5295900"/>
                    <a:gd name="connsiteY21" fmla="*/ 214313 h 2038350"/>
                    <a:gd name="connsiteX22" fmla="*/ 4076700 w 5295900"/>
                    <a:gd name="connsiteY22" fmla="*/ 395288 h 2038350"/>
                    <a:gd name="connsiteX23" fmla="*/ 4181475 w 5295900"/>
                    <a:gd name="connsiteY23" fmla="*/ 538163 h 2038350"/>
                    <a:gd name="connsiteX24" fmla="*/ 4310062 w 5295900"/>
                    <a:gd name="connsiteY24" fmla="*/ 657225 h 2038350"/>
                    <a:gd name="connsiteX25" fmla="*/ 4471987 w 5295900"/>
                    <a:gd name="connsiteY25" fmla="*/ 781050 h 2038350"/>
                    <a:gd name="connsiteX26" fmla="*/ 4600575 w 5295900"/>
                    <a:gd name="connsiteY26" fmla="*/ 881063 h 2038350"/>
                    <a:gd name="connsiteX27" fmla="*/ 4767262 w 5295900"/>
                    <a:gd name="connsiteY27" fmla="*/ 981075 h 2038350"/>
                    <a:gd name="connsiteX28" fmla="*/ 5062537 w 5295900"/>
                    <a:gd name="connsiteY28" fmla="*/ 1071563 h 2038350"/>
                    <a:gd name="connsiteX29" fmla="*/ 5243512 w 5295900"/>
                    <a:gd name="connsiteY29" fmla="*/ 1128713 h 2038350"/>
                    <a:gd name="connsiteX30" fmla="*/ 5295900 w 5295900"/>
                    <a:gd name="connsiteY30" fmla="*/ 1152525 h 2038350"/>
                    <a:gd name="connsiteX31" fmla="*/ 5286375 w 5295900"/>
                    <a:gd name="connsiteY31" fmla="*/ 2038350 h 2038350"/>
                    <a:gd name="connsiteX32" fmla="*/ 0 w 5295900"/>
                    <a:gd name="connsiteY32" fmla="*/ 2019300 h 2038350"/>
                    <a:gd name="connsiteX33" fmla="*/ 323850 w 5295900"/>
                    <a:gd name="connsiteY33" fmla="*/ 1914525 h 2038350"/>
                    <a:gd name="connsiteX34" fmla="*/ 633412 w 5295900"/>
                    <a:gd name="connsiteY34" fmla="*/ 1824038 h 2038350"/>
                    <a:gd name="connsiteX35" fmla="*/ 1023937 w 5295900"/>
                    <a:gd name="connsiteY35" fmla="*/ 1647825 h 2038350"/>
                    <a:gd name="connsiteX36" fmla="*/ 1404937 w 5295900"/>
                    <a:gd name="connsiteY36" fmla="*/ 1428750 h 2038350"/>
                    <a:gd name="connsiteX37" fmla="*/ 1657350 w 5295900"/>
                    <a:gd name="connsiteY37" fmla="*/ 1262063 h 2038350"/>
                    <a:gd name="connsiteX38" fmla="*/ 1833562 w 5295900"/>
                    <a:gd name="connsiteY38" fmla="*/ 1114425 h 2038350"/>
                    <a:gd name="connsiteX39" fmla="*/ 2052637 w 5295900"/>
                    <a:gd name="connsiteY39" fmla="*/ 909638 h 2038350"/>
                    <a:gd name="connsiteX40" fmla="*/ 2219325 w 5295900"/>
                    <a:gd name="connsiteY40" fmla="*/ 695325 h 2038350"/>
                    <a:gd name="connsiteX41" fmla="*/ 2405062 w 5295900"/>
                    <a:gd name="connsiteY41" fmla="*/ 461963 h 2038350"/>
                    <a:gd name="connsiteX42" fmla="*/ 2552700 w 5295900"/>
                    <a:gd name="connsiteY42" fmla="*/ 276225 h 2038350"/>
                    <a:gd name="connsiteX43" fmla="*/ 2724150 w 5295900"/>
                    <a:gd name="connsiteY43" fmla="*/ 140494 h 2038350"/>
                    <a:gd name="connsiteX44" fmla="*/ 2800350 w 5295900"/>
                    <a:gd name="connsiteY44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7150 w 5293519"/>
                    <a:gd name="connsiteY21" fmla="*/ 214313 h 2038350"/>
                    <a:gd name="connsiteX22" fmla="*/ 4076700 w 5293519"/>
                    <a:gd name="connsiteY22" fmla="*/ 395288 h 2038350"/>
                    <a:gd name="connsiteX23" fmla="*/ 4181475 w 5293519"/>
                    <a:gd name="connsiteY23" fmla="*/ 538163 h 2038350"/>
                    <a:gd name="connsiteX24" fmla="*/ 4310062 w 5293519"/>
                    <a:gd name="connsiteY24" fmla="*/ 657225 h 2038350"/>
                    <a:gd name="connsiteX25" fmla="*/ 4471987 w 5293519"/>
                    <a:gd name="connsiteY25" fmla="*/ 781050 h 2038350"/>
                    <a:gd name="connsiteX26" fmla="*/ 4600575 w 5293519"/>
                    <a:gd name="connsiteY26" fmla="*/ 881063 h 2038350"/>
                    <a:gd name="connsiteX27" fmla="*/ 4767262 w 5293519"/>
                    <a:gd name="connsiteY27" fmla="*/ 981075 h 2038350"/>
                    <a:gd name="connsiteX28" fmla="*/ 5062537 w 5293519"/>
                    <a:gd name="connsiteY28" fmla="*/ 1071563 h 2038350"/>
                    <a:gd name="connsiteX29" fmla="*/ 5243512 w 5293519"/>
                    <a:gd name="connsiteY29" fmla="*/ 1128713 h 2038350"/>
                    <a:gd name="connsiteX30" fmla="*/ 5293519 w 5293519"/>
                    <a:gd name="connsiteY30" fmla="*/ 1071562 h 2038350"/>
                    <a:gd name="connsiteX31" fmla="*/ 5286375 w 5293519"/>
                    <a:gd name="connsiteY31" fmla="*/ 2038350 h 2038350"/>
                    <a:gd name="connsiteX32" fmla="*/ 0 w 5293519"/>
                    <a:gd name="connsiteY32" fmla="*/ 2019300 h 2038350"/>
                    <a:gd name="connsiteX33" fmla="*/ 323850 w 5293519"/>
                    <a:gd name="connsiteY33" fmla="*/ 1914525 h 2038350"/>
                    <a:gd name="connsiteX34" fmla="*/ 633412 w 5293519"/>
                    <a:gd name="connsiteY34" fmla="*/ 1824038 h 2038350"/>
                    <a:gd name="connsiteX35" fmla="*/ 1023937 w 5293519"/>
                    <a:gd name="connsiteY35" fmla="*/ 1647825 h 2038350"/>
                    <a:gd name="connsiteX36" fmla="*/ 1404937 w 5293519"/>
                    <a:gd name="connsiteY36" fmla="*/ 1428750 h 2038350"/>
                    <a:gd name="connsiteX37" fmla="*/ 1657350 w 5293519"/>
                    <a:gd name="connsiteY37" fmla="*/ 1262063 h 2038350"/>
                    <a:gd name="connsiteX38" fmla="*/ 1833562 w 5293519"/>
                    <a:gd name="connsiteY38" fmla="*/ 1114425 h 2038350"/>
                    <a:gd name="connsiteX39" fmla="*/ 2052637 w 5293519"/>
                    <a:gd name="connsiteY39" fmla="*/ 909638 h 2038350"/>
                    <a:gd name="connsiteX40" fmla="*/ 2219325 w 5293519"/>
                    <a:gd name="connsiteY40" fmla="*/ 695325 h 2038350"/>
                    <a:gd name="connsiteX41" fmla="*/ 2405062 w 5293519"/>
                    <a:gd name="connsiteY41" fmla="*/ 461963 h 2038350"/>
                    <a:gd name="connsiteX42" fmla="*/ 2552700 w 5293519"/>
                    <a:gd name="connsiteY42" fmla="*/ 276225 h 2038350"/>
                    <a:gd name="connsiteX43" fmla="*/ 2724150 w 5293519"/>
                    <a:gd name="connsiteY43" fmla="*/ 140494 h 2038350"/>
                    <a:gd name="connsiteX44" fmla="*/ 2800350 w 5293519"/>
                    <a:gd name="connsiteY44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7150 w 5293519"/>
                    <a:gd name="connsiteY21" fmla="*/ 214313 h 2038350"/>
                    <a:gd name="connsiteX22" fmla="*/ 4076700 w 5293519"/>
                    <a:gd name="connsiteY22" fmla="*/ 395288 h 2038350"/>
                    <a:gd name="connsiteX23" fmla="*/ 4181475 w 5293519"/>
                    <a:gd name="connsiteY23" fmla="*/ 538163 h 2038350"/>
                    <a:gd name="connsiteX24" fmla="*/ 4310062 w 5293519"/>
                    <a:gd name="connsiteY24" fmla="*/ 657225 h 2038350"/>
                    <a:gd name="connsiteX25" fmla="*/ 4471987 w 5293519"/>
                    <a:gd name="connsiteY25" fmla="*/ 781050 h 2038350"/>
                    <a:gd name="connsiteX26" fmla="*/ 4600575 w 5293519"/>
                    <a:gd name="connsiteY26" fmla="*/ 881063 h 2038350"/>
                    <a:gd name="connsiteX27" fmla="*/ 4767262 w 5293519"/>
                    <a:gd name="connsiteY27" fmla="*/ 981075 h 2038350"/>
                    <a:gd name="connsiteX28" fmla="*/ 5062537 w 5293519"/>
                    <a:gd name="connsiteY28" fmla="*/ 1071563 h 2038350"/>
                    <a:gd name="connsiteX29" fmla="*/ 5222080 w 5293519"/>
                    <a:gd name="connsiteY29" fmla="*/ 1085850 h 2038350"/>
                    <a:gd name="connsiteX30" fmla="*/ 5293519 w 5293519"/>
                    <a:gd name="connsiteY30" fmla="*/ 1071562 h 2038350"/>
                    <a:gd name="connsiteX31" fmla="*/ 5286375 w 5293519"/>
                    <a:gd name="connsiteY31" fmla="*/ 2038350 h 2038350"/>
                    <a:gd name="connsiteX32" fmla="*/ 0 w 5293519"/>
                    <a:gd name="connsiteY32" fmla="*/ 2019300 h 2038350"/>
                    <a:gd name="connsiteX33" fmla="*/ 323850 w 5293519"/>
                    <a:gd name="connsiteY33" fmla="*/ 1914525 h 2038350"/>
                    <a:gd name="connsiteX34" fmla="*/ 633412 w 5293519"/>
                    <a:gd name="connsiteY34" fmla="*/ 1824038 h 2038350"/>
                    <a:gd name="connsiteX35" fmla="*/ 1023937 w 5293519"/>
                    <a:gd name="connsiteY35" fmla="*/ 1647825 h 2038350"/>
                    <a:gd name="connsiteX36" fmla="*/ 1404937 w 5293519"/>
                    <a:gd name="connsiteY36" fmla="*/ 1428750 h 2038350"/>
                    <a:gd name="connsiteX37" fmla="*/ 1657350 w 5293519"/>
                    <a:gd name="connsiteY37" fmla="*/ 1262063 h 2038350"/>
                    <a:gd name="connsiteX38" fmla="*/ 1833562 w 5293519"/>
                    <a:gd name="connsiteY38" fmla="*/ 1114425 h 2038350"/>
                    <a:gd name="connsiteX39" fmla="*/ 2052637 w 5293519"/>
                    <a:gd name="connsiteY39" fmla="*/ 909638 h 2038350"/>
                    <a:gd name="connsiteX40" fmla="*/ 2219325 w 5293519"/>
                    <a:gd name="connsiteY40" fmla="*/ 695325 h 2038350"/>
                    <a:gd name="connsiteX41" fmla="*/ 2405062 w 5293519"/>
                    <a:gd name="connsiteY41" fmla="*/ 461963 h 2038350"/>
                    <a:gd name="connsiteX42" fmla="*/ 2552700 w 5293519"/>
                    <a:gd name="connsiteY42" fmla="*/ 276225 h 2038350"/>
                    <a:gd name="connsiteX43" fmla="*/ 2724150 w 5293519"/>
                    <a:gd name="connsiteY43" fmla="*/ 140494 h 2038350"/>
                    <a:gd name="connsiteX44" fmla="*/ 2800350 w 5293519"/>
                    <a:gd name="connsiteY44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7150 w 5293519"/>
                    <a:gd name="connsiteY21" fmla="*/ 214313 h 2038350"/>
                    <a:gd name="connsiteX22" fmla="*/ 4129087 w 5293519"/>
                    <a:gd name="connsiteY22" fmla="*/ 357188 h 2038350"/>
                    <a:gd name="connsiteX23" fmla="*/ 4181475 w 5293519"/>
                    <a:gd name="connsiteY23" fmla="*/ 538163 h 2038350"/>
                    <a:gd name="connsiteX24" fmla="*/ 4310062 w 5293519"/>
                    <a:gd name="connsiteY24" fmla="*/ 657225 h 2038350"/>
                    <a:gd name="connsiteX25" fmla="*/ 4471987 w 5293519"/>
                    <a:gd name="connsiteY25" fmla="*/ 781050 h 2038350"/>
                    <a:gd name="connsiteX26" fmla="*/ 4600575 w 5293519"/>
                    <a:gd name="connsiteY26" fmla="*/ 881063 h 2038350"/>
                    <a:gd name="connsiteX27" fmla="*/ 4767262 w 5293519"/>
                    <a:gd name="connsiteY27" fmla="*/ 981075 h 2038350"/>
                    <a:gd name="connsiteX28" fmla="*/ 5062537 w 5293519"/>
                    <a:gd name="connsiteY28" fmla="*/ 1071563 h 2038350"/>
                    <a:gd name="connsiteX29" fmla="*/ 5222080 w 5293519"/>
                    <a:gd name="connsiteY29" fmla="*/ 1085850 h 2038350"/>
                    <a:gd name="connsiteX30" fmla="*/ 5293519 w 5293519"/>
                    <a:gd name="connsiteY30" fmla="*/ 1071562 h 2038350"/>
                    <a:gd name="connsiteX31" fmla="*/ 5286375 w 5293519"/>
                    <a:gd name="connsiteY31" fmla="*/ 2038350 h 2038350"/>
                    <a:gd name="connsiteX32" fmla="*/ 0 w 5293519"/>
                    <a:gd name="connsiteY32" fmla="*/ 2019300 h 2038350"/>
                    <a:gd name="connsiteX33" fmla="*/ 323850 w 5293519"/>
                    <a:gd name="connsiteY33" fmla="*/ 1914525 h 2038350"/>
                    <a:gd name="connsiteX34" fmla="*/ 633412 w 5293519"/>
                    <a:gd name="connsiteY34" fmla="*/ 1824038 h 2038350"/>
                    <a:gd name="connsiteX35" fmla="*/ 1023937 w 5293519"/>
                    <a:gd name="connsiteY35" fmla="*/ 1647825 h 2038350"/>
                    <a:gd name="connsiteX36" fmla="*/ 1404937 w 5293519"/>
                    <a:gd name="connsiteY36" fmla="*/ 1428750 h 2038350"/>
                    <a:gd name="connsiteX37" fmla="*/ 1657350 w 5293519"/>
                    <a:gd name="connsiteY37" fmla="*/ 1262063 h 2038350"/>
                    <a:gd name="connsiteX38" fmla="*/ 1833562 w 5293519"/>
                    <a:gd name="connsiteY38" fmla="*/ 1114425 h 2038350"/>
                    <a:gd name="connsiteX39" fmla="*/ 2052637 w 5293519"/>
                    <a:gd name="connsiteY39" fmla="*/ 909638 h 2038350"/>
                    <a:gd name="connsiteX40" fmla="*/ 2219325 w 5293519"/>
                    <a:gd name="connsiteY40" fmla="*/ 695325 h 2038350"/>
                    <a:gd name="connsiteX41" fmla="*/ 2405062 w 5293519"/>
                    <a:gd name="connsiteY41" fmla="*/ 461963 h 2038350"/>
                    <a:gd name="connsiteX42" fmla="*/ 2552700 w 5293519"/>
                    <a:gd name="connsiteY42" fmla="*/ 276225 h 2038350"/>
                    <a:gd name="connsiteX43" fmla="*/ 2724150 w 5293519"/>
                    <a:gd name="connsiteY43" fmla="*/ 140494 h 2038350"/>
                    <a:gd name="connsiteX44" fmla="*/ 2800350 w 5293519"/>
                    <a:gd name="connsiteY44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943350 w 5293519"/>
                    <a:gd name="connsiteY21" fmla="*/ 269082 h 2038350"/>
                    <a:gd name="connsiteX22" fmla="*/ 4129087 w 5293519"/>
                    <a:gd name="connsiteY22" fmla="*/ 357188 h 2038350"/>
                    <a:gd name="connsiteX23" fmla="*/ 4181475 w 5293519"/>
                    <a:gd name="connsiteY23" fmla="*/ 538163 h 2038350"/>
                    <a:gd name="connsiteX24" fmla="*/ 4310062 w 5293519"/>
                    <a:gd name="connsiteY24" fmla="*/ 657225 h 2038350"/>
                    <a:gd name="connsiteX25" fmla="*/ 4471987 w 5293519"/>
                    <a:gd name="connsiteY25" fmla="*/ 781050 h 2038350"/>
                    <a:gd name="connsiteX26" fmla="*/ 4600575 w 5293519"/>
                    <a:gd name="connsiteY26" fmla="*/ 881063 h 2038350"/>
                    <a:gd name="connsiteX27" fmla="*/ 4767262 w 5293519"/>
                    <a:gd name="connsiteY27" fmla="*/ 981075 h 2038350"/>
                    <a:gd name="connsiteX28" fmla="*/ 5062537 w 5293519"/>
                    <a:gd name="connsiteY28" fmla="*/ 1071563 h 2038350"/>
                    <a:gd name="connsiteX29" fmla="*/ 5222080 w 5293519"/>
                    <a:gd name="connsiteY29" fmla="*/ 1085850 h 2038350"/>
                    <a:gd name="connsiteX30" fmla="*/ 5293519 w 5293519"/>
                    <a:gd name="connsiteY30" fmla="*/ 1071562 h 2038350"/>
                    <a:gd name="connsiteX31" fmla="*/ 5286375 w 5293519"/>
                    <a:gd name="connsiteY31" fmla="*/ 2038350 h 2038350"/>
                    <a:gd name="connsiteX32" fmla="*/ 0 w 5293519"/>
                    <a:gd name="connsiteY32" fmla="*/ 2019300 h 2038350"/>
                    <a:gd name="connsiteX33" fmla="*/ 323850 w 5293519"/>
                    <a:gd name="connsiteY33" fmla="*/ 1914525 h 2038350"/>
                    <a:gd name="connsiteX34" fmla="*/ 633412 w 5293519"/>
                    <a:gd name="connsiteY34" fmla="*/ 1824038 h 2038350"/>
                    <a:gd name="connsiteX35" fmla="*/ 1023937 w 5293519"/>
                    <a:gd name="connsiteY35" fmla="*/ 1647825 h 2038350"/>
                    <a:gd name="connsiteX36" fmla="*/ 1404937 w 5293519"/>
                    <a:gd name="connsiteY36" fmla="*/ 1428750 h 2038350"/>
                    <a:gd name="connsiteX37" fmla="*/ 1657350 w 5293519"/>
                    <a:gd name="connsiteY37" fmla="*/ 1262063 h 2038350"/>
                    <a:gd name="connsiteX38" fmla="*/ 1833562 w 5293519"/>
                    <a:gd name="connsiteY38" fmla="*/ 1114425 h 2038350"/>
                    <a:gd name="connsiteX39" fmla="*/ 2052637 w 5293519"/>
                    <a:gd name="connsiteY39" fmla="*/ 909638 h 2038350"/>
                    <a:gd name="connsiteX40" fmla="*/ 2219325 w 5293519"/>
                    <a:gd name="connsiteY40" fmla="*/ 695325 h 2038350"/>
                    <a:gd name="connsiteX41" fmla="*/ 2405062 w 5293519"/>
                    <a:gd name="connsiteY41" fmla="*/ 461963 h 2038350"/>
                    <a:gd name="connsiteX42" fmla="*/ 2552700 w 5293519"/>
                    <a:gd name="connsiteY42" fmla="*/ 276225 h 2038350"/>
                    <a:gd name="connsiteX43" fmla="*/ 2724150 w 5293519"/>
                    <a:gd name="connsiteY43" fmla="*/ 140494 h 2038350"/>
                    <a:gd name="connsiteX44" fmla="*/ 2800350 w 5293519"/>
                    <a:gd name="connsiteY44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4129087 w 5293519"/>
                    <a:gd name="connsiteY22" fmla="*/ 357188 h 2038350"/>
                    <a:gd name="connsiteX23" fmla="*/ 4181475 w 5293519"/>
                    <a:gd name="connsiteY23" fmla="*/ 538163 h 2038350"/>
                    <a:gd name="connsiteX24" fmla="*/ 4310062 w 5293519"/>
                    <a:gd name="connsiteY24" fmla="*/ 657225 h 2038350"/>
                    <a:gd name="connsiteX25" fmla="*/ 4471987 w 5293519"/>
                    <a:gd name="connsiteY25" fmla="*/ 781050 h 2038350"/>
                    <a:gd name="connsiteX26" fmla="*/ 4600575 w 5293519"/>
                    <a:gd name="connsiteY26" fmla="*/ 881063 h 2038350"/>
                    <a:gd name="connsiteX27" fmla="*/ 4767262 w 5293519"/>
                    <a:gd name="connsiteY27" fmla="*/ 981075 h 2038350"/>
                    <a:gd name="connsiteX28" fmla="*/ 5062537 w 5293519"/>
                    <a:gd name="connsiteY28" fmla="*/ 1071563 h 2038350"/>
                    <a:gd name="connsiteX29" fmla="*/ 5222080 w 5293519"/>
                    <a:gd name="connsiteY29" fmla="*/ 1085850 h 2038350"/>
                    <a:gd name="connsiteX30" fmla="*/ 5293519 w 5293519"/>
                    <a:gd name="connsiteY30" fmla="*/ 1071562 h 2038350"/>
                    <a:gd name="connsiteX31" fmla="*/ 5286375 w 5293519"/>
                    <a:gd name="connsiteY31" fmla="*/ 2038350 h 2038350"/>
                    <a:gd name="connsiteX32" fmla="*/ 0 w 5293519"/>
                    <a:gd name="connsiteY32" fmla="*/ 2019300 h 2038350"/>
                    <a:gd name="connsiteX33" fmla="*/ 323850 w 5293519"/>
                    <a:gd name="connsiteY33" fmla="*/ 1914525 h 2038350"/>
                    <a:gd name="connsiteX34" fmla="*/ 633412 w 5293519"/>
                    <a:gd name="connsiteY34" fmla="*/ 1824038 h 2038350"/>
                    <a:gd name="connsiteX35" fmla="*/ 1023937 w 5293519"/>
                    <a:gd name="connsiteY35" fmla="*/ 1647825 h 2038350"/>
                    <a:gd name="connsiteX36" fmla="*/ 1404937 w 5293519"/>
                    <a:gd name="connsiteY36" fmla="*/ 1428750 h 2038350"/>
                    <a:gd name="connsiteX37" fmla="*/ 1657350 w 5293519"/>
                    <a:gd name="connsiteY37" fmla="*/ 1262063 h 2038350"/>
                    <a:gd name="connsiteX38" fmla="*/ 1833562 w 5293519"/>
                    <a:gd name="connsiteY38" fmla="*/ 1114425 h 2038350"/>
                    <a:gd name="connsiteX39" fmla="*/ 2052637 w 5293519"/>
                    <a:gd name="connsiteY39" fmla="*/ 909638 h 2038350"/>
                    <a:gd name="connsiteX40" fmla="*/ 2219325 w 5293519"/>
                    <a:gd name="connsiteY40" fmla="*/ 695325 h 2038350"/>
                    <a:gd name="connsiteX41" fmla="*/ 2405062 w 5293519"/>
                    <a:gd name="connsiteY41" fmla="*/ 461963 h 2038350"/>
                    <a:gd name="connsiteX42" fmla="*/ 2552700 w 5293519"/>
                    <a:gd name="connsiteY42" fmla="*/ 276225 h 2038350"/>
                    <a:gd name="connsiteX43" fmla="*/ 2724150 w 5293519"/>
                    <a:gd name="connsiteY43" fmla="*/ 140494 h 2038350"/>
                    <a:gd name="connsiteX44" fmla="*/ 2800350 w 5293519"/>
                    <a:gd name="connsiteY44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52876 w 5293519"/>
                    <a:gd name="connsiteY22" fmla="*/ 252413 h 2038350"/>
                    <a:gd name="connsiteX23" fmla="*/ 4129087 w 5293519"/>
                    <a:gd name="connsiteY23" fmla="*/ 357188 h 2038350"/>
                    <a:gd name="connsiteX24" fmla="*/ 4181475 w 5293519"/>
                    <a:gd name="connsiteY24" fmla="*/ 538163 h 2038350"/>
                    <a:gd name="connsiteX25" fmla="*/ 4310062 w 5293519"/>
                    <a:gd name="connsiteY25" fmla="*/ 657225 h 2038350"/>
                    <a:gd name="connsiteX26" fmla="*/ 4471987 w 5293519"/>
                    <a:gd name="connsiteY26" fmla="*/ 781050 h 2038350"/>
                    <a:gd name="connsiteX27" fmla="*/ 4600575 w 5293519"/>
                    <a:gd name="connsiteY27" fmla="*/ 8810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85850 h 2038350"/>
                    <a:gd name="connsiteX31" fmla="*/ 5293519 w 5293519"/>
                    <a:gd name="connsiteY31" fmla="*/ 1071562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181475 w 5293519"/>
                    <a:gd name="connsiteY24" fmla="*/ 538163 h 2038350"/>
                    <a:gd name="connsiteX25" fmla="*/ 4310062 w 5293519"/>
                    <a:gd name="connsiteY25" fmla="*/ 657225 h 2038350"/>
                    <a:gd name="connsiteX26" fmla="*/ 4471987 w 5293519"/>
                    <a:gd name="connsiteY26" fmla="*/ 781050 h 2038350"/>
                    <a:gd name="connsiteX27" fmla="*/ 4600575 w 5293519"/>
                    <a:gd name="connsiteY27" fmla="*/ 8810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85850 h 2038350"/>
                    <a:gd name="connsiteX31" fmla="*/ 5293519 w 5293519"/>
                    <a:gd name="connsiteY31" fmla="*/ 1071562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310062 w 5293519"/>
                    <a:gd name="connsiteY25" fmla="*/ 657225 h 2038350"/>
                    <a:gd name="connsiteX26" fmla="*/ 4471987 w 5293519"/>
                    <a:gd name="connsiteY26" fmla="*/ 781050 h 2038350"/>
                    <a:gd name="connsiteX27" fmla="*/ 4600575 w 5293519"/>
                    <a:gd name="connsiteY27" fmla="*/ 8810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85850 h 2038350"/>
                    <a:gd name="connsiteX31" fmla="*/ 5293519 w 5293519"/>
                    <a:gd name="connsiteY31" fmla="*/ 1071562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471987 w 5293519"/>
                    <a:gd name="connsiteY26" fmla="*/ 781050 h 2038350"/>
                    <a:gd name="connsiteX27" fmla="*/ 4600575 w 5293519"/>
                    <a:gd name="connsiteY27" fmla="*/ 8810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85850 h 2038350"/>
                    <a:gd name="connsiteX31" fmla="*/ 5293519 w 5293519"/>
                    <a:gd name="connsiteY31" fmla="*/ 1071562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29137 w 5293519"/>
                    <a:gd name="connsiteY26" fmla="*/ 745332 h 2038350"/>
                    <a:gd name="connsiteX27" fmla="*/ 4600575 w 5293519"/>
                    <a:gd name="connsiteY27" fmla="*/ 8810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85850 h 2038350"/>
                    <a:gd name="connsiteX31" fmla="*/ 5293519 w 5293519"/>
                    <a:gd name="connsiteY31" fmla="*/ 1071562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29137 w 5293519"/>
                    <a:gd name="connsiteY26" fmla="*/ 745332 h 2038350"/>
                    <a:gd name="connsiteX27" fmla="*/ 4600575 w 5293519"/>
                    <a:gd name="connsiteY27" fmla="*/ 881063 h 2038350"/>
                    <a:gd name="connsiteX28" fmla="*/ 4714876 w 5293519"/>
                    <a:gd name="connsiteY28" fmla="*/ 842963 h 2038350"/>
                    <a:gd name="connsiteX29" fmla="*/ 4767262 w 5293519"/>
                    <a:gd name="connsiteY29" fmla="*/ 981075 h 2038350"/>
                    <a:gd name="connsiteX30" fmla="*/ 5062537 w 5293519"/>
                    <a:gd name="connsiteY30" fmla="*/ 1071563 h 2038350"/>
                    <a:gd name="connsiteX31" fmla="*/ 5222080 w 5293519"/>
                    <a:gd name="connsiteY31" fmla="*/ 1085850 h 2038350"/>
                    <a:gd name="connsiteX32" fmla="*/ 5293519 w 5293519"/>
                    <a:gd name="connsiteY32" fmla="*/ 1071562 h 2038350"/>
                    <a:gd name="connsiteX33" fmla="*/ 5286375 w 5293519"/>
                    <a:gd name="connsiteY33" fmla="*/ 2038350 h 2038350"/>
                    <a:gd name="connsiteX34" fmla="*/ 0 w 5293519"/>
                    <a:gd name="connsiteY34" fmla="*/ 2019300 h 2038350"/>
                    <a:gd name="connsiteX35" fmla="*/ 323850 w 5293519"/>
                    <a:gd name="connsiteY35" fmla="*/ 1914525 h 2038350"/>
                    <a:gd name="connsiteX36" fmla="*/ 633412 w 5293519"/>
                    <a:gd name="connsiteY36" fmla="*/ 1824038 h 2038350"/>
                    <a:gd name="connsiteX37" fmla="*/ 1023937 w 5293519"/>
                    <a:gd name="connsiteY37" fmla="*/ 1647825 h 2038350"/>
                    <a:gd name="connsiteX38" fmla="*/ 1404937 w 5293519"/>
                    <a:gd name="connsiteY38" fmla="*/ 1428750 h 2038350"/>
                    <a:gd name="connsiteX39" fmla="*/ 1657350 w 5293519"/>
                    <a:gd name="connsiteY39" fmla="*/ 1262063 h 2038350"/>
                    <a:gd name="connsiteX40" fmla="*/ 1833562 w 5293519"/>
                    <a:gd name="connsiteY40" fmla="*/ 1114425 h 2038350"/>
                    <a:gd name="connsiteX41" fmla="*/ 2052637 w 5293519"/>
                    <a:gd name="connsiteY41" fmla="*/ 909638 h 2038350"/>
                    <a:gd name="connsiteX42" fmla="*/ 2219325 w 5293519"/>
                    <a:gd name="connsiteY42" fmla="*/ 695325 h 2038350"/>
                    <a:gd name="connsiteX43" fmla="*/ 2405062 w 5293519"/>
                    <a:gd name="connsiteY43" fmla="*/ 461963 h 2038350"/>
                    <a:gd name="connsiteX44" fmla="*/ 2552700 w 5293519"/>
                    <a:gd name="connsiteY44" fmla="*/ 276225 h 2038350"/>
                    <a:gd name="connsiteX45" fmla="*/ 2724150 w 5293519"/>
                    <a:gd name="connsiteY45" fmla="*/ 140494 h 2038350"/>
                    <a:gd name="connsiteX46" fmla="*/ 2800350 w 5293519"/>
                    <a:gd name="connsiteY46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29137 w 5293519"/>
                    <a:gd name="connsiteY26" fmla="*/ 745332 h 2038350"/>
                    <a:gd name="connsiteX27" fmla="*/ 4714876 w 5293519"/>
                    <a:gd name="connsiteY27" fmla="*/ 8429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85850 h 2038350"/>
                    <a:gd name="connsiteX31" fmla="*/ 5293519 w 5293519"/>
                    <a:gd name="connsiteY31" fmla="*/ 1071562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29137 w 5293519"/>
                    <a:gd name="connsiteY26" fmla="*/ 745332 h 2038350"/>
                    <a:gd name="connsiteX27" fmla="*/ 4714876 w 5293519"/>
                    <a:gd name="connsiteY27" fmla="*/ 8429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71562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29137 w 5293519"/>
                    <a:gd name="connsiteY26" fmla="*/ 745332 h 2038350"/>
                    <a:gd name="connsiteX27" fmla="*/ 4714876 w 5293519"/>
                    <a:gd name="connsiteY27" fmla="*/ 842963 h 2038350"/>
                    <a:gd name="connsiteX28" fmla="*/ 4767262 w 5293519"/>
                    <a:gd name="connsiteY28" fmla="*/ 981075 h 2038350"/>
                    <a:gd name="connsiteX29" fmla="*/ 5062537 w 5293519"/>
                    <a:gd name="connsiteY29" fmla="*/ 1071563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29137 w 5293519"/>
                    <a:gd name="connsiteY26" fmla="*/ 745332 h 2038350"/>
                    <a:gd name="connsiteX27" fmla="*/ 4714876 w 5293519"/>
                    <a:gd name="connsiteY27" fmla="*/ 842963 h 2038350"/>
                    <a:gd name="connsiteX28" fmla="*/ 4767262 w 5293519"/>
                    <a:gd name="connsiteY28" fmla="*/ 981075 h 2038350"/>
                    <a:gd name="connsiteX29" fmla="*/ 5036343 w 5293519"/>
                    <a:gd name="connsiteY29" fmla="*/ 1016794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29137 w 5293519"/>
                    <a:gd name="connsiteY26" fmla="*/ 745332 h 2038350"/>
                    <a:gd name="connsiteX27" fmla="*/ 4714876 w 5293519"/>
                    <a:gd name="connsiteY27" fmla="*/ 842963 h 2038350"/>
                    <a:gd name="connsiteX28" fmla="*/ 4795837 w 5293519"/>
                    <a:gd name="connsiteY28" fmla="*/ 895350 h 2038350"/>
                    <a:gd name="connsiteX29" fmla="*/ 5036343 w 5293519"/>
                    <a:gd name="connsiteY29" fmla="*/ 1016794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14837 w 5293519"/>
                    <a:gd name="connsiteY25" fmla="*/ 652463 h 2038350"/>
                    <a:gd name="connsiteX26" fmla="*/ 4557712 w 5293519"/>
                    <a:gd name="connsiteY26" fmla="*/ 700088 h 2038350"/>
                    <a:gd name="connsiteX27" fmla="*/ 4714876 w 5293519"/>
                    <a:gd name="connsiteY27" fmla="*/ 842963 h 2038350"/>
                    <a:gd name="connsiteX28" fmla="*/ 4795837 w 5293519"/>
                    <a:gd name="connsiteY28" fmla="*/ 895350 h 2038350"/>
                    <a:gd name="connsiteX29" fmla="*/ 5036343 w 5293519"/>
                    <a:gd name="connsiteY29" fmla="*/ 1016794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60057 w 5293519"/>
                    <a:gd name="connsiteY24" fmla="*/ 511969 h 2038350"/>
                    <a:gd name="connsiteX25" fmla="*/ 4424362 w 5293519"/>
                    <a:gd name="connsiteY25" fmla="*/ 597694 h 2038350"/>
                    <a:gd name="connsiteX26" fmla="*/ 4557712 w 5293519"/>
                    <a:gd name="connsiteY26" fmla="*/ 700088 h 2038350"/>
                    <a:gd name="connsiteX27" fmla="*/ 4714876 w 5293519"/>
                    <a:gd name="connsiteY27" fmla="*/ 842963 h 2038350"/>
                    <a:gd name="connsiteX28" fmla="*/ 4795837 w 5293519"/>
                    <a:gd name="connsiteY28" fmla="*/ 895350 h 2038350"/>
                    <a:gd name="connsiteX29" fmla="*/ 5036343 w 5293519"/>
                    <a:gd name="connsiteY29" fmla="*/ 1016794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24362 w 5293519"/>
                    <a:gd name="connsiteY25" fmla="*/ 597694 h 2038350"/>
                    <a:gd name="connsiteX26" fmla="*/ 4557712 w 5293519"/>
                    <a:gd name="connsiteY26" fmla="*/ 700088 h 2038350"/>
                    <a:gd name="connsiteX27" fmla="*/ 4714876 w 5293519"/>
                    <a:gd name="connsiteY27" fmla="*/ 842963 h 2038350"/>
                    <a:gd name="connsiteX28" fmla="*/ 4795837 w 5293519"/>
                    <a:gd name="connsiteY28" fmla="*/ 895350 h 2038350"/>
                    <a:gd name="connsiteX29" fmla="*/ 5036343 w 5293519"/>
                    <a:gd name="connsiteY29" fmla="*/ 1016794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24362 w 5293519"/>
                    <a:gd name="connsiteY25" fmla="*/ 597694 h 2038350"/>
                    <a:gd name="connsiteX26" fmla="*/ 4557712 w 5293519"/>
                    <a:gd name="connsiteY26" fmla="*/ 700088 h 2038350"/>
                    <a:gd name="connsiteX27" fmla="*/ 4714876 w 5293519"/>
                    <a:gd name="connsiteY27" fmla="*/ 842963 h 2038350"/>
                    <a:gd name="connsiteX28" fmla="*/ 4843462 w 5293519"/>
                    <a:gd name="connsiteY28" fmla="*/ 916781 h 2038350"/>
                    <a:gd name="connsiteX29" fmla="*/ 5036343 w 5293519"/>
                    <a:gd name="connsiteY29" fmla="*/ 1016794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24362 w 5293519"/>
                    <a:gd name="connsiteY25" fmla="*/ 597694 h 2038350"/>
                    <a:gd name="connsiteX26" fmla="*/ 4557712 w 5293519"/>
                    <a:gd name="connsiteY26" fmla="*/ 700088 h 2038350"/>
                    <a:gd name="connsiteX27" fmla="*/ 4714876 w 5293519"/>
                    <a:gd name="connsiteY27" fmla="*/ 842963 h 2038350"/>
                    <a:gd name="connsiteX28" fmla="*/ 4843462 w 5293519"/>
                    <a:gd name="connsiteY28" fmla="*/ 916781 h 2038350"/>
                    <a:gd name="connsiteX29" fmla="*/ 5036343 w 5293519"/>
                    <a:gd name="connsiteY29" fmla="*/ 1000125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24362 w 5293519"/>
                    <a:gd name="connsiteY25" fmla="*/ 597694 h 2038350"/>
                    <a:gd name="connsiteX26" fmla="*/ 4636293 w 5293519"/>
                    <a:gd name="connsiteY26" fmla="*/ 659607 h 2038350"/>
                    <a:gd name="connsiteX27" fmla="*/ 4714876 w 5293519"/>
                    <a:gd name="connsiteY27" fmla="*/ 842963 h 2038350"/>
                    <a:gd name="connsiteX28" fmla="*/ 4843462 w 5293519"/>
                    <a:gd name="connsiteY28" fmla="*/ 916781 h 2038350"/>
                    <a:gd name="connsiteX29" fmla="*/ 5036343 w 5293519"/>
                    <a:gd name="connsiteY29" fmla="*/ 1000125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69606 w 5293519"/>
                    <a:gd name="connsiteY25" fmla="*/ 576263 h 2038350"/>
                    <a:gd name="connsiteX26" fmla="*/ 4636293 w 5293519"/>
                    <a:gd name="connsiteY26" fmla="*/ 659607 h 2038350"/>
                    <a:gd name="connsiteX27" fmla="*/ 4714876 w 5293519"/>
                    <a:gd name="connsiteY27" fmla="*/ 842963 h 2038350"/>
                    <a:gd name="connsiteX28" fmla="*/ 4843462 w 5293519"/>
                    <a:gd name="connsiteY28" fmla="*/ 916781 h 2038350"/>
                    <a:gd name="connsiteX29" fmla="*/ 5036343 w 5293519"/>
                    <a:gd name="connsiteY29" fmla="*/ 1000125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69606 w 5293519"/>
                    <a:gd name="connsiteY25" fmla="*/ 576263 h 2038350"/>
                    <a:gd name="connsiteX26" fmla="*/ 4636293 w 5293519"/>
                    <a:gd name="connsiteY26" fmla="*/ 659607 h 2038350"/>
                    <a:gd name="connsiteX27" fmla="*/ 4855370 w 5293519"/>
                    <a:gd name="connsiteY27" fmla="*/ 752475 h 2038350"/>
                    <a:gd name="connsiteX28" fmla="*/ 4843462 w 5293519"/>
                    <a:gd name="connsiteY28" fmla="*/ 916781 h 2038350"/>
                    <a:gd name="connsiteX29" fmla="*/ 5036343 w 5293519"/>
                    <a:gd name="connsiteY29" fmla="*/ 1000125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69606 w 5293519"/>
                    <a:gd name="connsiteY25" fmla="*/ 576263 h 2038350"/>
                    <a:gd name="connsiteX26" fmla="*/ 4636293 w 5293519"/>
                    <a:gd name="connsiteY26" fmla="*/ 659607 h 2038350"/>
                    <a:gd name="connsiteX27" fmla="*/ 4855370 w 5293519"/>
                    <a:gd name="connsiteY27" fmla="*/ 752475 h 2038350"/>
                    <a:gd name="connsiteX28" fmla="*/ 5033962 w 5293519"/>
                    <a:gd name="connsiteY28" fmla="*/ 812006 h 2038350"/>
                    <a:gd name="connsiteX29" fmla="*/ 5036343 w 5293519"/>
                    <a:gd name="connsiteY29" fmla="*/ 1000125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69606 w 5293519"/>
                    <a:gd name="connsiteY25" fmla="*/ 576263 h 2038350"/>
                    <a:gd name="connsiteX26" fmla="*/ 4636293 w 5293519"/>
                    <a:gd name="connsiteY26" fmla="*/ 659607 h 2038350"/>
                    <a:gd name="connsiteX27" fmla="*/ 4862514 w 5293519"/>
                    <a:gd name="connsiteY27" fmla="*/ 742950 h 2038350"/>
                    <a:gd name="connsiteX28" fmla="*/ 5033962 w 5293519"/>
                    <a:gd name="connsiteY28" fmla="*/ 812006 h 2038350"/>
                    <a:gd name="connsiteX29" fmla="*/ 5036343 w 5293519"/>
                    <a:gd name="connsiteY29" fmla="*/ 1000125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69606 w 5293519"/>
                    <a:gd name="connsiteY25" fmla="*/ 576263 h 2038350"/>
                    <a:gd name="connsiteX26" fmla="*/ 4636293 w 5293519"/>
                    <a:gd name="connsiteY26" fmla="*/ 659607 h 2038350"/>
                    <a:gd name="connsiteX27" fmla="*/ 4862514 w 5293519"/>
                    <a:gd name="connsiteY27" fmla="*/ 742950 h 2038350"/>
                    <a:gd name="connsiteX28" fmla="*/ 5033962 w 5293519"/>
                    <a:gd name="connsiteY28" fmla="*/ 812006 h 2038350"/>
                    <a:gd name="connsiteX29" fmla="*/ 5129212 w 5293519"/>
                    <a:gd name="connsiteY29" fmla="*/ 862012 h 2038350"/>
                    <a:gd name="connsiteX30" fmla="*/ 5222080 w 5293519"/>
                    <a:gd name="connsiteY30" fmla="*/ 1045368 h 2038350"/>
                    <a:gd name="connsiteX31" fmla="*/ 5293519 w 5293519"/>
                    <a:gd name="connsiteY31" fmla="*/ 1045369 h 2038350"/>
                    <a:gd name="connsiteX32" fmla="*/ 5286375 w 5293519"/>
                    <a:gd name="connsiteY32" fmla="*/ 2038350 h 2038350"/>
                    <a:gd name="connsiteX33" fmla="*/ 0 w 5293519"/>
                    <a:gd name="connsiteY33" fmla="*/ 2019300 h 2038350"/>
                    <a:gd name="connsiteX34" fmla="*/ 323850 w 5293519"/>
                    <a:gd name="connsiteY34" fmla="*/ 1914525 h 2038350"/>
                    <a:gd name="connsiteX35" fmla="*/ 633412 w 5293519"/>
                    <a:gd name="connsiteY35" fmla="*/ 1824038 h 2038350"/>
                    <a:gd name="connsiteX36" fmla="*/ 1023937 w 5293519"/>
                    <a:gd name="connsiteY36" fmla="*/ 1647825 h 2038350"/>
                    <a:gd name="connsiteX37" fmla="*/ 1404937 w 5293519"/>
                    <a:gd name="connsiteY37" fmla="*/ 1428750 h 2038350"/>
                    <a:gd name="connsiteX38" fmla="*/ 1657350 w 5293519"/>
                    <a:gd name="connsiteY38" fmla="*/ 1262063 h 2038350"/>
                    <a:gd name="connsiteX39" fmla="*/ 1833562 w 5293519"/>
                    <a:gd name="connsiteY39" fmla="*/ 1114425 h 2038350"/>
                    <a:gd name="connsiteX40" fmla="*/ 2052637 w 5293519"/>
                    <a:gd name="connsiteY40" fmla="*/ 909638 h 2038350"/>
                    <a:gd name="connsiteX41" fmla="*/ 2219325 w 5293519"/>
                    <a:gd name="connsiteY41" fmla="*/ 695325 h 2038350"/>
                    <a:gd name="connsiteX42" fmla="*/ 2405062 w 5293519"/>
                    <a:gd name="connsiteY42" fmla="*/ 461963 h 2038350"/>
                    <a:gd name="connsiteX43" fmla="*/ 2552700 w 5293519"/>
                    <a:gd name="connsiteY43" fmla="*/ 276225 h 2038350"/>
                    <a:gd name="connsiteX44" fmla="*/ 2724150 w 5293519"/>
                    <a:gd name="connsiteY44" fmla="*/ 140494 h 2038350"/>
                    <a:gd name="connsiteX45" fmla="*/ 2800350 w 5293519"/>
                    <a:gd name="connsiteY45" fmla="*/ 90488 h 2038350"/>
                    <a:gd name="connsiteX0" fmla="*/ 2800350 w 5293519"/>
                    <a:gd name="connsiteY0" fmla="*/ 90488 h 2038350"/>
                    <a:gd name="connsiteX1" fmla="*/ 2933700 w 5293519"/>
                    <a:gd name="connsiteY1" fmla="*/ 14288 h 2038350"/>
                    <a:gd name="connsiteX2" fmla="*/ 3014662 w 5293519"/>
                    <a:gd name="connsiteY2" fmla="*/ 4763 h 2038350"/>
                    <a:gd name="connsiteX3" fmla="*/ 3062287 w 5293519"/>
                    <a:gd name="connsiteY3" fmla="*/ 4763 h 2038350"/>
                    <a:gd name="connsiteX4" fmla="*/ 3114675 w 5293519"/>
                    <a:gd name="connsiteY4" fmla="*/ 0 h 2038350"/>
                    <a:gd name="connsiteX5" fmla="*/ 3171825 w 5293519"/>
                    <a:gd name="connsiteY5" fmla="*/ 19050 h 2038350"/>
                    <a:gd name="connsiteX6" fmla="*/ 3238499 w 5293519"/>
                    <a:gd name="connsiteY6" fmla="*/ 61912 h 2038350"/>
                    <a:gd name="connsiteX7" fmla="*/ 3252787 w 5293519"/>
                    <a:gd name="connsiteY7" fmla="*/ 57150 h 2038350"/>
                    <a:gd name="connsiteX8" fmla="*/ 3300412 w 5293519"/>
                    <a:gd name="connsiteY8" fmla="*/ 71438 h 2038350"/>
                    <a:gd name="connsiteX9" fmla="*/ 3362325 w 5293519"/>
                    <a:gd name="connsiteY9" fmla="*/ 104775 h 2038350"/>
                    <a:gd name="connsiteX10" fmla="*/ 3421856 w 5293519"/>
                    <a:gd name="connsiteY10" fmla="*/ 150018 h 2038350"/>
                    <a:gd name="connsiteX11" fmla="*/ 3462337 w 5293519"/>
                    <a:gd name="connsiteY11" fmla="*/ 147638 h 2038350"/>
                    <a:gd name="connsiteX12" fmla="*/ 3514725 w 5293519"/>
                    <a:gd name="connsiteY12" fmla="*/ 100013 h 2038350"/>
                    <a:gd name="connsiteX13" fmla="*/ 3533775 w 5293519"/>
                    <a:gd name="connsiteY13" fmla="*/ 88107 h 2038350"/>
                    <a:gd name="connsiteX14" fmla="*/ 3586162 w 5293519"/>
                    <a:gd name="connsiteY14" fmla="*/ 123825 h 2038350"/>
                    <a:gd name="connsiteX15" fmla="*/ 3624262 w 5293519"/>
                    <a:gd name="connsiteY15" fmla="*/ 161925 h 2038350"/>
                    <a:gd name="connsiteX16" fmla="*/ 3659981 w 5293519"/>
                    <a:gd name="connsiteY16" fmla="*/ 169069 h 2038350"/>
                    <a:gd name="connsiteX17" fmla="*/ 3681412 w 5293519"/>
                    <a:gd name="connsiteY17" fmla="*/ 142875 h 2038350"/>
                    <a:gd name="connsiteX18" fmla="*/ 3719512 w 5293519"/>
                    <a:gd name="connsiteY18" fmla="*/ 119063 h 2038350"/>
                    <a:gd name="connsiteX19" fmla="*/ 3757612 w 5293519"/>
                    <a:gd name="connsiteY19" fmla="*/ 119063 h 2038350"/>
                    <a:gd name="connsiteX20" fmla="*/ 3826669 w 5293519"/>
                    <a:gd name="connsiteY20" fmla="*/ 176213 h 2038350"/>
                    <a:gd name="connsiteX21" fmla="*/ 3864769 w 5293519"/>
                    <a:gd name="connsiteY21" fmla="*/ 207170 h 2038350"/>
                    <a:gd name="connsiteX22" fmla="*/ 3931445 w 5293519"/>
                    <a:gd name="connsiteY22" fmla="*/ 164307 h 2038350"/>
                    <a:gd name="connsiteX23" fmla="*/ 4129087 w 5293519"/>
                    <a:gd name="connsiteY23" fmla="*/ 357188 h 2038350"/>
                    <a:gd name="connsiteX24" fmla="*/ 4283869 w 5293519"/>
                    <a:gd name="connsiteY24" fmla="*/ 473869 h 2038350"/>
                    <a:gd name="connsiteX25" fmla="*/ 4469606 w 5293519"/>
                    <a:gd name="connsiteY25" fmla="*/ 576263 h 2038350"/>
                    <a:gd name="connsiteX26" fmla="*/ 4636293 w 5293519"/>
                    <a:gd name="connsiteY26" fmla="*/ 659607 h 2038350"/>
                    <a:gd name="connsiteX27" fmla="*/ 4862514 w 5293519"/>
                    <a:gd name="connsiteY27" fmla="*/ 742950 h 2038350"/>
                    <a:gd name="connsiteX28" fmla="*/ 5033962 w 5293519"/>
                    <a:gd name="connsiteY28" fmla="*/ 812006 h 2038350"/>
                    <a:gd name="connsiteX29" fmla="*/ 5129212 w 5293519"/>
                    <a:gd name="connsiteY29" fmla="*/ 862012 h 2038350"/>
                    <a:gd name="connsiteX30" fmla="*/ 5293519 w 5293519"/>
                    <a:gd name="connsiteY30" fmla="*/ 1045369 h 2038350"/>
                    <a:gd name="connsiteX31" fmla="*/ 5286375 w 5293519"/>
                    <a:gd name="connsiteY31" fmla="*/ 2038350 h 2038350"/>
                    <a:gd name="connsiteX32" fmla="*/ 0 w 5293519"/>
                    <a:gd name="connsiteY32" fmla="*/ 2019300 h 2038350"/>
                    <a:gd name="connsiteX33" fmla="*/ 323850 w 5293519"/>
                    <a:gd name="connsiteY33" fmla="*/ 1914525 h 2038350"/>
                    <a:gd name="connsiteX34" fmla="*/ 633412 w 5293519"/>
                    <a:gd name="connsiteY34" fmla="*/ 1824038 h 2038350"/>
                    <a:gd name="connsiteX35" fmla="*/ 1023937 w 5293519"/>
                    <a:gd name="connsiteY35" fmla="*/ 1647825 h 2038350"/>
                    <a:gd name="connsiteX36" fmla="*/ 1404937 w 5293519"/>
                    <a:gd name="connsiteY36" fmla="*/ 1428750 h 2038350"/>
                    <a:gd name="connsiteX37" fmla="*/ 1657350 w 5293519"/>
                    <a:gd name="connsiteY37" fmla="*/ 1262063 h 2038350"/>
                    <a:gd name="connsiteX38" fmla="*/ 1833562 w 5293519"/>
                    <a:gd name="connsiteY38" fmla="*/ 1114425 h 2038350"/>
                    <a:gd name="connsiteX39" fmla="*/ 2052637 w 5293519"/>
                    <a:gd name="connsiteY39" fmla="*/ 909638 h 2038350"/>
                    <a:gd name="connsiteX40" fmla="*/ 2219325 w 5293519"/>
                    <a:gd name="connsiteY40" fmla="*/ 695325 h 2038350"/>
                    <a:gd name="connsiteX41" fmla="*/ 2405062 w 5293519"/>
                    <a:gd name="connsiteY41" fmla="*/ 461963 h 2038350"/>
                    <a:gd name="connsiteX42" fmla="*/ 2552700 w 5293519"/>
                    <a:gd name="connsiteY42" fmla="*/ 276225 h 2038350"/>
                    <a:gd name="connsiteX43" fmla="*/ 2724150 w 5293519"/>
                    <a:gd name="connsiteY43" fmla="*/ 140494 h 2038350"/>
                    <a:gd name="connsiteX44" fmla="*/ 2800350 w 5293519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33562 w 5298281"/>
                    <a:gd name="connsiteY38" fmla="*/ 1114425 h 2038350"/>
                    <a:gd name="connsiteX39" fmla="*/ 2052637 w 5298281"/>
                    <a:gd name="connsiteY39" fmla="*/ 909638 h 2038350"/>
                    <a:gd name="connsiteX40" fmla="*/ 2219325 w 5298281"/>
                    <a:gd name="connsiteY40" fmla="*/ 695325 h 2038350"/>
                    <a:gd name="connsiteX41" fmla="*/ 2405062 w 5298281"/>
                    <a:gd name="connsiteY41" fmla="*/ 461963 h 2038350"/>
                    <a:gd name="connsiteX42" fmla="*/ 2552700 w 5298281"/>
                    <a:gd name="connsiteY42" fmla="*/ 276225 h 2038350"/>
                    <a:gd name="connsiteX43" fmla="*/ 2724150 w 5298281"/>
                    <a:gd name="connsiteY43" fmla="*/ 140494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33562 w 5298281"/>
                    <a:gd name="connsiteY38" fmla="*/ 1114425 h 2038350"/>
                    <a:gd name="connsiteX39" fmla="*/ 2095499 w 5298281"/>
                    <a:gd name="connsiteY39" fmla="*/ 945356 h 2038350"/>
                    <a:gd name="connsiteX40" fmla="*/ 2219325 w 5298281"/>
                    <a:gd name="connsiteY40" fmla="*/ 695325 h 2038350"/>
                    <a:gd name="connsiteX41" fmla="*/ 2405062 w 5298281"/>
                    <a:gd name="connsiteY41" fmla="*/ 461963 h 2038350"/>
                    <a:gd name="connsiteX42" fmla="*/ 2552700 w 5298281"/>
                    <a:gd name="connsiteY42" fmla="*/ 276225 h 2038350"/>
                    <a:gd name="connsiteX43" fmla="*/ 2724150 w 5298281"/>
                    <a:gd name="connsiteY43" fmla="*/ 140494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33562 w 5298281"/>
                    <a:gd name="connsiteY38" fmla="*/ 1114425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05062 w 5298281"/>
                    <a:gd name="connsiteY41" fmla="*/ 461963 h 2038350"/>
                    <a:gd name="connsiteX42" fmla="*/ 2552700 w 5298281"/>
                    <a:gd name="connsiteY42" fmla="*/ 276225 h 2038350"/>
                    <a:gd name="connsiteX43" fmla="*/ 2724150 w 5298281"/>
                    <a:gd name="connsiteY43" fmla="*/ 140494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33562 w 5298281"/>
                    <a:gd name="connsiteY38" fmla="*/ 1114425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66974 w 5298281"/>
                    <a:gd name="connsiteY41" fmla="*/ 492919 h 2038350"/>
                    <a:gd name="connsiteX42" fmla="*/ 2552700 w 5298281"/>
                    <a:gd name="connsiteY42" fmla="*/ 276225 h 2038350"/>
                    <a:gd name="connsiteX43" fmla="*/ 2724150 w 5298281"/>
                    <a:gd name="connsiteY43" fmla="*/ 140494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33562 w 5298281"/>
                    <a:gd name="connsiteY38" fmla="*/ 1114425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66974 w 5298281"/>
                    <a:gd name="connsiteY41" fmla="*/ 492919 h 2038350"/>
                    <a:gd name="connsiteX42" fmla="*/ 2636044 w 5298281"/>
                    <a:gd name="connsiteY42" fmla="*/ 321469 h 2038350"/>
                    <a:gd name="connsiteX43" fmla="*/ 2724150 w 5298281"/>
                    <a:gd name="connsiteY43" fmla="*/ 140494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33562 w 5298281"/>
                    <a:gd name="connsiteY38" fmla="*/ 1114425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66974 w 5298281"/>
                    <a:gd name="connsiteY41" fmla="*/ 492919 h 2038350"/>
                    <a:gd name="connsiteX42" fmla="*/ 2636044 w 5298281"/>
                    <a:gd name="connsiteY42" fmla="*/ 321469 h 2038350"/>
                    <a:gd name="connsiteX43" fmla="*/ 2743200 w 5298281"/>
                    <a:gd name="connsiteY43" fmla="*/ 147638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54994 w 5298281"/>
                    <a:gd name="connsiteY38" fmla="*/ 1166813 h 2038350"/>
                    <a:gd name="connsiteX39" fmla="*/ 1833562 w 5298281"/>
                    <a:gd name="connsiteY39" fmla="*/ 1114425 h 2038350"/>
                    <a:gd name="connsiteX40" fmla="*/ 2095499 w 5298281"/>
                    <a:gd name="connsiteY40" fmla="*/ 945356 h 2038350"/>
                    <a:gd name="connsiteX41" fmla="*/ 2281237 w 5298281"/>
                    <a:gd name="connsiteY41" fmla="*/ 726281 h 2038350"/>
                    <a:gd name="connsiteX42" fmla="*/ 2466974 w 5298281"/>
                    <a:gd name="connsiteY42" fmla="*/ 492919 h 2038350"/>
                    <a:gd name="connsiteX43" fmla="*/ 2636044 w 5298281"/>
                    <a:gd name="connsiteY43" fmla="*/ 321469 h 2038350"/>
                    <a:gd name="connsiteX44" fmla="*/ 2743200 w 5298281"/>
                    <a:gd name="connsiteY44" fmla="*/ 147638 h 2038350"/>
                    <a:gd name="connsiteX45" fmla="*/ 2800350 w 5298281"/>
                    <a:gd name="connsiteY45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33562 w 5298281"/>
                    <a:gd name="connsiteY38" fmla="*/ 1114425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66974 w 5298281"/>
                    <a:gd name="connsiteY41" fmla="*/ 492919 h 2038350"/>
                    <a:gd name="connsiteX42" fmla="*/ 2636044 w 5298281"/>
                    <a:gd name="connsiteY42" fmla="*/ 321469 h 2038350"/>
                    <a:gd name="connsiteX43" fmla="*/ 2743200 w 5298281"/>
                    <a:gd name="connsiteY43" fmla="*/ 147638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57350 w 5298281"/>
                    <a:gd name="connsiteY37" fmla="*/ 1262063 h 2038350"/>
                    <a:gd name="connsiteX38" fmla="*/ 1883568 w 5298281"/>
                    <a:gd name="connsiteY38" fmla="*/ 1173957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66974 w 5298281"/>
                    <a:gd name="connsiteY41" fmla="*/ 492919 h 2038350"/>
                    <a:gd name="connsiteX42" fmla="*/ 2636044 w 5298281"/>
                    <a:gd name="connsiteY42" fmla="*/ 321469 h 2038350"/>
                    <a:gd name="connsiteX43" fmla="*/ 2743200 w 5298281"/>
                    <a:gd name="connsiteY43" fmla="*/ 147638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04937 w 5298281"/>
                    <a:gd name="connsiteY36" fmla="*/ 1428750 h 2038350"/>
                    <a:gd name="connsiteX37" fmla="*/ 1690687 w 5298281"/>
                    <a:gd name="connsiteY37" fmla="*/ 1333500 h 2038350"/>
                    <a:gd name="connsiteX38" fmla="*/ 1883568 w 5298281"/>
                    <a:gd name="connsiteY38" fmla="*/ 1173957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66974 w 5298281"/>
                    <a:gd name="connsiteY41" fmla="*/ 492919 h 2038350"/>
                    <a:gd name="connsiteX42" fmla="*/ 2636044 w 5298281"/>
                    <a:gd name="connsiteY42" fmla="*/ 321469 h 2038350"/>
                    <a:gd name="connsiteX43" fmla="*/ 2743200 w 5298281"/>
                    <a:gd name="connsiteY43" fmla="*/ 147638 h 2038350"/>
                    <a:gd name="connsiteX44" fmla="*/ 2800350 w 5298281"/>
                    <a:gd name="connsiteY44" fmla="*/ 90488 h 2038350"/>
                    <a:gd name="connsiteX0" fmla="*/ 2800350 w 5298281"/>
                    <a:gd name="connsiteY0" fmla="*/ 90488 h 2038350"/>
                    <a:gd name="connsiteX1" fmla="*/ 2933700 w 5298281"/>
                    <a:gd name="connsiteY1" fmla="*/ 14288 h 2038350"/>
                    <a:gd name="connsiteX2" fmla="*/ 3014662 w 5298281"/>
                    <a:gd name="connsiteY2" fmla="*/ 4763 h 2038350"/>
                    <a:gd name="connsiteX3" fmla="*/ 3062287 w 5298281"/>
                    <a:gd name="connsiteY3" fmla="*/ 4763 h 2038350"/>
                    <a:gd name="connsiteX4" fmla="*/ 3114675 w 5298281"/>
                    <a:gd name="connsiteY4" fmla="*/ 0 h 2038350"/>
                    <a:gd name="connsiteX5" fmla="*/ 3171825 w 5298281"/>
                    <a:gd name="connsiteY5" fmla="*/ 19050 h 2038350"/>
                    <a:gd name="connsiteX6" fmla="*/ 3238499 w 5298281"/>
                    <a:gd name="connsiteY6" fmla="*/ 61912 h 2038350"/>
                    <a:gd name="connsiteX7" fmla="*/ 3252787 w 5298281"/>
                    <a:gd name="connsiteY7" fmla="*/ 57150 h 2038350"/>
                    <a:gd name="connsiteX8" fmla="*/ 3300412 w 5298281"/>
                    <a:gd name="connsiteY8" fmla="*/ 71438 h 2038350"/>
                    <a:gd name="connsiteX9" fmla="*/ 3362325 w 5298281"/>
                    <a:gd name="connsiteY9" fmla="*/ 104775 h 2038350"/>
                    <a:gd name="connsiteX10" fmla="*/ 3421856 w 5298281"/>
                    <a:gd name="connsiteY10" fmla="*/ 150018 h 2038350"/>
                    <a:gd name="connsiteX11" fmla="*/ 3462337 w 5298281"/>
                    <a:gd name="connsiteY11" fmla="*/ 147638 h 2038350"/>
                    <a:gd name="connsiteX12" fmla="*/ 3514725 w 5298281"/>
                    <a:gd name="connsiteY12" fmla="*/ 100013 h 2038350"/>
                    <a:gd name="connsiteX13" fmla="*/ 3533775 w 5298281"/>
                    <a:gd name="connsiteY13" fmla="*/ 88107 h 2038350"/>
                    <a:gd name="connsiteX14" fmla="*/ 3586162 w 5298281"/>
                    <a:gd name="connsiteY14" fmla="*/ 123825 h 2038350"/>
                    <a:gd name="connsiteX15" fmla="*/ 3624262 w 5298281"/>
                    <a:gd name="connsiteY15" fmla="*/ 161925 h 2038350"/>
                    <a:gd name="connsiteX16" fmla="*/ 3659981 w 5298281"/>
                    <a:gd name="connsiteY16" fmla="*/ 169069 h 2038350"/>
                    <a:gd name="connsiteX17" fmla="*/ 3681412 w 5298281"/>
                    <a:gd name="connsiteY17" fmla="*/ 142875 h 2038350"/>
                    <a:gd name="connsiteX18" fmla="*/ 3719512 w 5298281"/>
                    <a:gd name="connsiteY18" fmla="*/ 119063 h 2038350"/>
                    <a:gd name="connsiteX19" fmla="*/ 3757612 w 5298281"/>
                    <a:gd name="connsiteY19" fmla="*/ 119063 h 2038350"/>
                    <a:gd name="connsiteX20" fmla="*/ 3826669 w 5298281"/>
                    <a:gd name="connsiteY20" fmla="*/ 176213 h 2038350"/>
                    <a:gd name="connsiteX21" fmla="*/ 3864769 w 5298281"/>
                    <a:gd name="connsiteY21" fmla="*/ 207170 h 2038350"/>
                    <a:gd name="connsiteX22" fmla="*/ 3931445 w 5298281"/>
                    <a:gd name="connsiteY22" fmla="*/ 164307 h 2038350"/>
                    <a:gd name="connsiteX23" fmla="*/ 4129087 w 5298281"/>
                    <a:gd name="connsiteY23" fmla="*/ 357188 h 2038350"/>
                    <a:gd name="connsiteX24" fmla="*/ 4283869 w 5298281"/>
                    <a:gd name="connsiteY24" fmla="*/ 473869 h 2038350"/>
                    <a:gd name="connsiteX25" fmla="*/ 4469606 w 5298281"/>
                    <a:gd name="connsiteY25" fmla="*/ 576263 h 2038350"/>
                    <a:gd name="connsiteX26" fmla="*/ 4636293 w 5298281"/>
                    <a:gd name="connsiteY26" fmla="*/ 659607 h 2038350"/>
                    <a:gd name="connsiteX27" fmla="*/ 4862514 w 5298281"/>
                    <a:gd name="connsiteY27" fmla="*/ 742950 h 2038350"/>
                    <a:gd name="connsiteX28" fmla="*/ 5033962 w 5298281"/>
                    <a:gd name="connsiteY28" fmla="*/ 812006 h 2038350"/>
                    <a:gd name="connsiteX29" fmla="*/ 5129212 w 5298281"/>
                    <a:gd name="connsiteY29" fmla="*/ 862012 h 2038350"/>
                    <a:gd name="connsiteX30" fmla="*/ 5298281 w 5298281"/>
                    <a:gd name="connsiteY30" fmla="*/ 942975 h 2038350"/>
                    <a:gd name="connsiteX31" fmla="*/ 5286375 w 5298281"/>
                    <a:gd name="connsiteY31" fmla="*/ 2038350 h 2038350"/>
                    <a:gd name="connsiteX32" fmla="*/ 0 w 5298281"/>
                    <a:gd name="connsiteY32" fmla="*/ 2019300 h 2038350"/>
                    <a:gd name="connsiteX33" fmla="*/ 323850 w 5298281"/>
                    <a:gd name="connsiteY33" fmla="*/ 1914525 h 2038350"/>
                    <a:gd name="connsiteX34" fmla="*/ 633412 w 5298281"/>
                    <a:gd name="connsiteY34" fmla="*/ 1824038 h 2038350"/>
                    <a:gd name="connsiteX35" fmla="*/ 1023937 w 5298281"/>
                    <a:gd name="connsiteY35" fmla="*/ 1647825 h 2038350"/>
                    <a:gd name="connsiteX36" fmla="*/ 1440656 w 5298281"/>
                    <a:gd name="connsiteY36" fmla="*/ 1507332 h 2038350"/>
                    <a:gd name="connsiteX37" fmla="*/ 1690687 w 5298281"/>
                    <a:gd name="connsiteY37" fmla="*/ 1333500 h 2038350"/>
                    <a:gd name="connsiteX38" fmla="*/ 1883568 w 5298281"/>
                    <a:gd name="connsiteY38" fmla="*/ 1173957 h 2038350"/>
                    <a:gd name="connsiteX39" fmla="*/ 2095499 w 5298281"/>
                    <a:gd name="connsiteY39" fmla="*/ 945356 h 2038350"/>
                    <a:gd name="connsiteX40" fmla="*/ 2281237 w 5298281"/>
                    <a:gd name="connsiteY40" fmla="*/ 726281 h 2038350"/>
                    <a:gd name="connsiteX41" fmla="*/ 2466974 w 5298281"/>
                    <a:gd name="connsiteY41" fmla="*/ 492919 h 2038350"/>
                    <a:gd name="connsiteX42" fmla="*/ 2636044 w 5298281"/>
                    <a:gd name="connsiteY42" fmla="*/ 321469 h 2038350"/>
                    <a:gd name="connsiteX43" fmla="*/ 2743200 w 5298281"/>
                    <a:gd name="connsiteY43" fmla="*/ 147638 h 2038350"/>
                    <a:gd name="connsiteX44" fmla="*/ 2800350 w 5298281"/>
                    <a:gd name="connsiteY44" fmla="*/ 90488 h 2038350"/>
                    <a:gd name="connsiteX0" fmla="*/ 2674144 w 5172075"/>
                    <a:gd name="connsiteY0" fmla="*/ 90488 h 2038350"/>
                    <a:gd name="connsiteX1" fmla="*/ 2807494 w 5172075"/>
                    <a:gd name="connsiteY1" fmla="*/ 14288 h 2038350"/>
                    <a:gd name="connsiteX2" fmla="*/ 2888456 w 5172075"/>
                    <a:gd name="connsiteY2" fmla="*/ 4763 h 2038350"/>
                    <a:gd name="connsiteX3" fmla="*/ 2936081 w 5172075"/>
                    <a:gd name="connsiteY3" fmla="*/ 4763 h 2038350"/>
                    <a:gd name="connsiteX4" fmla="*/ 2988469 w 5172075"/>
                    <a:gd name="connsiteY4" fmla="*/ 0 h 2038350"/>
                    <a:gd name="connsiteX5" fmla="*/ 3045619 w 5172075"/>
                    <a:gd name="connsiteY5" fmla="*/ 19050 h 2038350"/>
                    <a:gd name="connsiteX6" fmla="*/ 3112293 w 5172075"/>
                    <a:gd name="connsiteY6" fmla="*/ 61912 h 2038350"/>
                    <a:gd name="connsiteX7" fmla="*/ 3126581 w 5172075"/>
                    <a:gd name="connsiteY7" fmla="*/ 57150 h 2038350"/>
                    <a:gd name="connsiteX8" fmla="*/ 3174206 w 5172075"/>
                    <a:gd name="connsiteY8" fmla="*/ 71438 h 2038350"/>
                    <a:gd name="connsiteX9" fmla="*/ 3236119 w 5172075"/>
                    <a:gd name="connsiteY9" fmla="*/ 104775 h 2038350"/>
                    <a:gd name="connsiteX10" fmla="*/ 3295650 w 5172075"/>
                    <a:gd name="connsiteY10" fmla="*/ 150018 h 2038350"/>
                    <a:gd name="connsiteX11" fmla="*/ 3336131 w 5172075"/>
                    <a:gd name="connsiteY11" fmla="*/ 147638 h 2038350"/>
                    <a:gd name="connsiteX12" fmla="*/ 3388519 w 5172075"/>
                    <a:gd name="connsiteY12" fmla="*/ 100013 h 2038350"/>
                    <a:gd name="connsiteX13" fmla="*/ 3407569 w 5172075"/>
                    <a:gd name="connsiteY13" fmla="*/ 88107 h 2038350"/>
                    <a:gd name="connsiteX14" fmla="*/ 3459956 w 5172075"/>
                    <a:gd name="connsiteY14" fmla="*/ 123825 h 2038350"/>
                    <a:gd name="connsiteX15" fmla="*/ 3498056 w 5172075"/>
                    <a:gd name="connsiteY15" fmla="*/ 161925 h 2038350"/>
                    <a:gd name="connsiteX16" fmla="*/ 3533775 w 5172075"/>
                    <a:gd name="connsiteY16" fmla="*/ 169069 h 2038350"/>
                    <a:gd name="connsiteX17" fmla="*/ 3555206 w 5172075"/>
                    <a:gd name="connsiteY17" fmla="*/ 142875 h 2038350"/>
                    <a:gd name="connsiteX18" fmla="*/ 3593306 w 5172075"/>
                    <a:gd name="connsiteY18" fmla="*/ 119063 h 2038350"/>
                    <a:gd name="connsiteX19" fmla="*/ 3631406 w 5172075"/>
                    <a:gd name="connsiteY19" fmla="*/ 119063 h 2038350"/>
                    <a:gd name="connsiteX20" fmla="*/ 3700463 w 5172075"/>
                    <a:gd name="connsiteY20" fmla="*/ 176213 h 2038350"/>
                    <a:gd name="connsiteX21" fmla="*/ 3738563 w 5172075"/>
                    <a:gd name="connsiteY21" fmla="*/ 207170 h 2038350"/>
                    <a:gd name="connsiteX22" fmla="*/ 3805239 w 5172075"/>
                    <a:gd name="connsiteY22" fmla="*/ 164307 h 2038350"/>
                    <a:gd name="connsiteX23" fmla="*/ 4002881 w 5172075"/>
                    <a:gd name="connsiteY23" fmla="*/ 357188 h 2038350"/>
                    <a:gd name="connsiteX24" fmla="*/ 4157663 w 5172075"/>
                    <a:gd name="connsiteY24" fmla="*/ 473869 h 2038350"/>
                    <a:gd name="connsiteX25" fmla="*/ 4343400 w 5172075"/>
                    <a:gd name="connsiteY25" fmla="*/ 576263 h 2038350"/>
                    <a:gd name="connsiteX26" fmla="*/ 4510087 w 5172075"/>
                    <a:gd name="connsiteY26" fmla="*/ 659607 h 2038350"/>
                    <a:gd name="connsiteX27" fmla="*/ 4736308 w 5172075"/>
                    <a:gd name="connsiteY27" fmla="*/ 742950 h 2038350"/>
                    <a:gd name="connsiteX28" fmla="*/ 4907756 w 5172075"/>
                    <a:gd name="connsiteY28" fmla="*/ 812006 h 2038350"/>
                    <a:gd name="connsiteX29" fmla="*/ 5003006 w 5172075"/>
                    <a:gd name="connsiteY29" fmla="*/ 862012 h 2038350"/>
                    <a:gd name="connsiteX30" fmla="*/ 5172075 w 5172075"/>
                    <a:gd name="connsiteY30" fmla="*/ 942975 h 2038350"/>
                    <a:gd name="connsiteX31" fmla="*/ 5160169 w 5172075"/>
                    <a:gd name="connsiteY31" fmla="*/ 2038350 h 2038350"/>
                    <a:gd name="connsiteX32" fmla="*/ 0 w 5172075"/>
                    <a:gd name="connsiteY32" fmla="*/ 2024063 h 2038350"/>
                    <a:gd name="connsiteX33" fmla="*/ 197644 w 5172075"/>
                    <a:gd name="connsiteY33" fmla="*/ 1914525 h 2038350"/>
                    <a:gd name="connsiteX34" fmla="*/ 507206 w 5172075"/>
                    <a:gd name="connsiteY34" fmla="*/ 1824038 h 2038350"/>
                    <a:gd name="connsiteX35" fmla="*/ 897731 w 5172075"/>
                    <a:gd name="connsiteY35" fmla="*/ 1647825 h 2038350"/>
                    <a:gd name="connsiteX36" fmla="*/ 1314450 w 5172075"/>
                    <a:gd name="connsiteY36" fmla="*/ 1507332 h 2038350"/>
                    <a:gd name="connsiteX37" fmla="*/ 1564481 w 5172075"/>
                    <a:gd name="connsiteY37" fmla="*/ 1333500 h 2038350"/>
                    <a:gd name="connsiteX38" fmla="*/ 1757362 w 5172075"/>
                    <a:gd name="connsiteY38" fmla="*/ 1173957 h 2038350"/>
                    <a:gd name="connsiteX39" fmla="*/ 1969293 w 5172075"/>
                    <a:gd name="connsiteY39" fmla="*/ 945356 h 2038350"/>
                    <a:gd name="connsiteX40" fmla="*/ 2155031 w 5172075"/>
                    <a:gd name="connsiteY40" fmla="*/ 726281 h 2038350"/>
                    <a:gd name="connsiteX41" fmla="*/ 2340768 w 5172075"/>
                    <a:gd name="connsiteY41" fmla="*/ 492919 h 2038350"/>
                    <a:gd name="connsiteX42" fmla="*/ 2509838 w 5172075"/>
                    <a:gd name="connsiteY42" fmla="*/ 321469 h 2038350"/>
                    <a:gd name="connsiteX43" fmla="*/ 2616994 w 5172075"/>
                    <a:gd name="connsiteY43" fmla="*/ 147638 h 2038350"/>
                    <a:gd name="connsiteX44" fmla="*/ 2674144 w 5172075"/>
                    <a:gd name="connsiteY44" fmla="*/ 90488 h 2038350"/>
                    <a:gd name="connsiteX0" fmla="*/ 2674144 w 5172075"/>
                    <a:gd name="connsiteY0" fmla="*/ 90488 h 2038350"/>
                    <a:gd name="connsiteX1" fmla="*/ 2807494 w 5172075"/>
                    <a:gd name="connsiteY1" fmla="*/ 14288 h 2038350"/>
                    <a:gd name="connsiteX2" fmla="*/ 2888456 w 5172075"/>
                    <a:gd name="connsiteY2" fmla="*/ 4763 h 2038350"/>
                    <a:gd name="connsiteX3" fmla="*/ 2936081 w 5172075"/>
                    <a:gd name="connsiteY3" fmla="*/ 4763 h 2038350"/>
                    <a:gd name="connsiteX4" fmla="*/ 2988469 w 5172075"/>
                    <a:gd name="connsiteY4" fmla="*/ 0 h 2038350"/>
                    <a:gd name="connsiteX5" fmla="*/ 3045619 w 5172075"/>
                    <a:gd name="connsiteY5" fmla="*/ 19050 h 2038350"/>
                    <a:gd name="connsiteX6" fmla="*/ 3112293 w 5172075"/>
                    <a:gd name="connsiteY6" fmla="*/ 61912 h 2038350"/>
                    <a:gd name="connsiteX7" fmla="*/ 3126581 w 5172075"/>
                    <a:gd name="connsiteY7" fmla="*/ 57150 h 2038350"/>
                    <a:gd name="connsiteX8" fmla="*/ 3174206 w 5172075"/>
                    <a:gd name="connsiteY8" fmla="*/ 71438 h 2038350"/>
                    <a:gd name="connsiteX9" fmla="*/ 3236119 w 5172075"/>
                    <a:gd name="connsiteY9" fmla="*/ 104775 h 2038350"/>
                    <a:gd name="connsiteX10" fmla="*/ 3295650 w 5172075"/>
                    <a:gd name="connsiteY10" fmla="*/ 150018 h 2038350"/>
                    <a:gd name="connsiteX11" fmla="*/ 3336131 w 5172075"/>
                    <a:gd name="connsiteY11" fmla="*/ 147638 h 2038350"/>
                    <a:gd name="connsiteX12" fmla="*/ 3388519 w 5172075"/>
                    <a:gd name="connsiteY12" fmla="*/ 100013 h 2038350"/>
                    <a:gd name="connsiteX13" fmla="*/ 3407569 w 5172075"/>
                    <a:gd name="connsiteY13" fmla="*/ 88107 h 2038350"/>
                    <a:gd name="connsiteX14" fmla="*/ 3459956 w 5172075"/>
                    <a:gd name="connsiteY14" fmla="*/ 123825 h 2038350"/>
                    <a:gd name="connsiteX15" fmla="*/ 3498056 w 5172075"/>
                    <a:gd name="connsiteY15" fmla="*/ 161925 h 2038350"/>
                    <a:gd name="connsiteX16" fmla="*/ 3533775 w 5172075"/>
                    <a:gd name="connsiteY16" fmla="*/ 169069 h 2038350"/>
                    <a:gd name="connsiteX17" fmla="*/ 3555206 w 5172075"/>
                    <a:gd name="connsiteY17" fmla="*/ 142875 h 2038350"/>
                    <a:gd name="connsiteX18" fmla="*/ 3593306 w 5172075"/>
                    <a:gd name="connsiteY18" fmla="*/ 119063 h 2038350"/>
                    <a:gd name="connsiteX19" fmla="*/ 3631406 w 5172075"/>
                    <a:gd name="connsiteY19" fmla="*/ 119063 h 2038350"/>
                    <a:gd name="connsiteX20" fmla="*/ 3700463 w 5172075"/>
                    <a:gd name="connsiteY20" fmla="*/ 176213 h 2038350"/>
                    <a:gd name="connsiteX21" fmla="*/ 3738563 w 5172075"/>
                    <a:gd name="connsiteY21" fmla="*/ 207170 h 2038350"/>
                    <a:gd name="connsiteX22" fmla="*/ 3805239 w 5172075"/>
                    <a:gd name="connsiteY22" fmla="*/ 164307 h 2038350"/>
                    <a:gd name="connsiteX23" fmla="*/ 4002881 w 5172075"/>
                    <a:gd name="connsiteY23" fmla="*/ 357188 h 2038350"/>
                    <a:gd name="connsiteX24" fmla="*/ 4157663 w 5172075"/>
                    <a:gd name="connsiteY24" fmla="*/ 473869 h 2038350"/>
                    <a:gd name="connsiteX25" fmla="*/ 4343400 w 5172075"/>
                    <a:gd name="connsiteY25" fmla="*/ 576263 h 2038350"/>
                    <a:gd name="connsiteX26" fmla="*/ 4510087 w 5172075"/>
                    <a:gd name="connsiteY26" fmla="*/ 659607 h 2038350"/>
                    <a:gd name="connsiteX27" fmla="*/ 4736308 w 5172075"/>
                    <a:gd name="connsiteY27" fmla="*/ 742950 h 2038350"/>
                    <a:gd name="connsiteX28" fmla="*/ 4907756 w 5172075"/>
                    <a:gd name="connsiteY28" fmla="*/ 812006 h 2038350"/>
                    <a:gd name="connsiteX29" fmla="*/ 5003006 w 5172075"/>
                    <a:gd name="connsiteY29" fmla="*/ 862012 h 2038350"/>
                    <a:gd name="connsiteX30" fmla="*/ 5172075 w 5172075"/>
                    <a:gd name="connsiteY30" fmla="*/ 942975 h 2038350"/>
                    <a:gd name="connsiteX31" fmla="*/ 5160169 w 5172075"/>
                    <a:gd name="connsiteY31" fmla="*/ 2038350 h 2038350"/>
                    <a:gd name="connsiteX32" fmla="*/ 0 w 5172075"/>
                    <a:gd name="connsiteY32" fmla="*/ 2024063 h 2038350"/>
                    <a:gd name="connsiteX33" fmla="*/ 230981 w 5172075"/>
                    <a:gd name="connsiteY33" fmla="*/ 1978819 h 2038350"/>
                    <a:gd name="connsiteX34" fmla="*/ 507206 w 5172075"/>
                    <a:gd name="connsiteY34" fmla="*/ 1824038 h 2038350"/>
                    <a:gd name="connsiteX35" fmla="*/ 897731 w 5172075"/>
                    <a:gd name="connsiteY35" fmla="*/ 1647825 h 2038350"/>
                    <a:gd name="connsiteX36" fmla="*/ 1314450 w 5172075"/>
                    <a:gd name="connsiteY36" fmla="*/ 1507332 h 2038350"/>
                    <a:gd name="connsiteX37" fmla="*/ 1564481 w 5172075"/>
                    <a:gd name="connsiteY37" fmla="*/ 1333500 h 2038350"/>
                    <a:gd name="connsiteX38" fmla="*/ 1757362 w 5172075"/>
                    <a:gd name="connsiteY38" fmla="*/ 1173957 h 2038350"/>
                    <a:gd name="connsiteX39" fmla="*/ 1969293 w 5172075"/>
                    <a:gd name="connsiteY39" fmla="*/ 945356 h 2038350"/>
                    <a:gd name="connsiteX40" fmla="*/ 2155031 w 5172075"/>
                    <a:gd name="connsiteY40" fmla="*/ 726281 h 2038350"/>
                    <a:gd name="connsiteX41" fmla="*/ 2340768 w 5172075"/>
                    <a:gd name="connsiteY41" fmla="*/ 492919 h 2038350"/>
                    <a:gd name="connsiteX42" fmla="*/ 2509838 w 5172075"/>
                    <a:gd name="connsiteY42" fmla="*/ 321469 h 2038350"/>
                    <a:gd name="connsiteX43" fmla="*/ 2616994 w 5172075"/>
                    <a:gd name="connsiteY43" fmla="*/ 147638 h 2038350"/>
                    <a:gd name="connsiteX44" fmla="*/ 2674144 w 5172075"/>
                    <a:gd name="connsiteY44" fmla="*/ 90488 h 2038350"/>
                    <a:gd name="connsiteX0" fmla="*/ 2674144 w 5172075"/>
                    <a:gd name="connsiteY0" fmla="*/ 90488 h 2038350"/>
                    <a:gd name="connsiteX1" fmla="*/ 2807494 w 5172075"/>
                    <a:gd name="connsiteY1" fmla="*/ 14288 h 2038350"/>
                    <a:gd name="connsiteX2" fmla="*/ 2888456 w 5172075"/>
                    <a:gd name="connsiteY2" fmla="*/ 4763 h 2038350"/>
                    <a:gd name="connsiteX3" fmla="*/ 2936081 w 5172075"/>
                    <a:gd name="connsiteY3" fmla="*/ 4763 h 2038350"/>
                    <a:gd name="connsiteX4" fmla="*/ 2988469 w 5172075"/>
                    <a:gd name="connsiteY4" fmla="*/ 0 h 2038350"/>
                    <a:gd name="connsiteX5" fmla="*/ 3045619 w 5172075"/>
                    <a:gd name="connsiteY5" fmla="*/ 19050 h 2038350"/>
                    <a:gd name="connsiteX6" fmla="*/ 3112293 w 5172075"/>
                    <a:gd name="connsiteY6" fmla="*/ 61912 h 2038350"/>
                    <a:gd name="connsiteX7" fmla="*/ 3126581 w 5172075"/>
                    <a:gd name="connsiteY7" fmla="*/ 57150 h 2038350"/>
                    <a:gd name="connsiteX8" fmla="*/ 3174206 w 5172075"/>
                    <a:gd name="connsiteY8" fmla="*/ 71438 h 2038350"/>
                    <a:gd name="connsiteX9" fmla="*/ 3236119 w 5172075"/>
                    <a:gd name="connsiteY9" fmla="*/ 104775 h 2038350"/>
                    <a:gd name="connsiteX10" fmla="*/ 3295650 w 5172075"/>
                    <a:gd name="connsiteY10" fmla="*/ 150018 h 2038350"/>
                    <a:gd name="connsiteX11" fmla="*/ 3336131 w 5172075"/>
                    <a:gd name="connsiteY11" fmla="*/ 147638 h 2038350"/>
                    <a:gd name="connsiteX12" fmla="*/ 3388519 w 5172075"/>
                    <a:gd name="connsiteY12" fmla="*/ 100013 h 2038350"/>
                    <a:gd name="connsiteX13" fmla="*/ 3407569 w 5172075"/>
                    <a:gd name="connsiteY13" fmla="*/ 88107 h 2038350"/>
                    <a:gd name="connsiteX14" fmla="*/ 3459956 w 5172075"/>
                    <a:gd name="connsiteY14" fmla="*/ 123825 h 2038350"/>
                    <a:gd name="connsiteX15" fmla="*/ 3498056 w 5172075"/>
                    <a:gd name="connsiteY15" fmla="*/ 161925 h 2038350"/>
                    <a:gd name="connsiteX16" fmla="*/ 3533775 w 5172075"/>
                    <a:gd name="connsiteY16" fmla="*/ 169069 h 2038350"/>
                    <a:gd name="connsiteX17" fmla="*/ 3555206 w 5172075"/>
                    <a:gd name="connsiteY17" fmla="*/ 142875 h 2038350"/>
                    <a:gd name="connsiteX18" fmla="*/ 3593306 w 5172075"/>
                    <a:gd name="connsiteY18" fmla="*/ 119063 h 2038350"/>
                    <a:gd name="connsiteX19" fmla="*/ 3631406 w 5172075"/>
                    <a:gd name="connsiteY19" fmla="*/ 119063 h 2038350"/>
                    <a:gd name="connsiteX20" fmla="*/ 3700463 w 5172075"/>
                    <a:gd name="connsiteY20" fmla="*/ 176213 h 2038350"/>
                    <a:gd name="connsiteX21" fmla="*/ 3738563 w 5172075"/>
                    <a:gd name="connsiteY21" fmla="*/ 207170 h 2038350"/>
                    <a:gd name="connsiteX22" fmla="*/ 3805239 w 5172075"/>
                    <a:gd name="connsiteY22" fmla="*/ 164307 h 2038350"/>
                    <a:gd name="connsiteX23" fmla="*/ 4002881 w 5172075"/>
                    <a:gd name="connsiteY23" fmla="*/ 357188 h 2038350"/>
                    <a:gd name="connsiteX24" fmla="*/ 4157663 w 5172075"/>
                    <a:gd name="connsiteY24" fmla="*/ 473869 h 2038350"/>
                    <a:gd name="connsiteX25" fmla="*/ 4343400 w 5172075"/>
                    <a:gd name="connsiteY25" fmla="*/ 576263 h 2038350"/>
                    <a:gd name="connsiteX26" fmla="*/ 4510087 w 5172075"/>
                    <a:gd name="connsiteY26" fmla="*/ 659607 h 2038350"/>
                    <a:gd name="connsiteX27" fmla="*/ 4736308 w 5172075"/>
                    <a:gd name="connsiteY27" fmla="*/ 742950 h 2038350"/>
                    <a:gd name="connsiteX28" fmla="*/ 4907756 w 5172075"/>
                    <a:gd name="connsiteY28" fmla="*/ 812006 h 2038350"/>
                    <a:gd name="connsiteX29" fmla="*/ 5003006 w 5172075"/>
                    <a:gd name="connsiteY29" fmla="*/ 862012 h 2038350"/>
                    <a:gd name="connsiteX30" fmla="*/ 5172075 w 5172075"/>
                    <a:gd name="connsiteY30" fmla="*/ 942975 h 2038350"/>
                    <a:gd name="connsiteX31" fmla="*/ 5160169 w 5172075"/>
                    <a:gd name="connsiteY31" fmla="*/ 2038350 h 2038350"/>
                    <a:gd name="connsiteX32" fmla="*/ 0 w 5172075"/>
                    <a:gd name="connsiteY32" fmla="*/ 2024063 h 2038350"/>
                    <a:gd name="connsiteX33" fmla="*/ 230981 w 5172075"/>
                    <a:gd name="connsiteY33" fmla="*/ 1978819 h 2038350"/>
                    <a:gd name="connsiteX34" fmla="*/ 545306 w 5172075"/>
                    <a:gd name="connsiteY34" fmla="*/ 1857376 h 2038350"/>
                    <a:gd name="connsiteX35" fmla="*/ 897731 w 5172075"/>
                    <a:gd name="connsiteY35" fmla="*/ 1647825 h 2038350"/>
                    <a:gd name="connsiteX36" fmla="*/ 1314450 w 5172075"/>
                    <a:gd name="connsiteY36" fmla="*/ 1507332 h 2038350"/>
                    <a:gd name="connsiteX37" fmla="*/ 1564481 w 5172075"/>
                    <a:gd name="connsiteY37" fmla="*/ 1333500 h 2038350"/>
                    <a:gd name="connsiteX38" fmla="*/ 1757362 w 5172075"/>
                    <a:gd name="connsiteY38" fmla="*/ 1173957 h 2038350"/>
                    <a:gd name="connsiteX39" fmla="*/ 1969293 w 5172075"/>
                    <a:gd name="connsiteY39" fmla="*/ 945356 h 2038350"/>
                    <a:gd name="connsiteX40" fmla="*/ 2155031 w 5172075"/>
                    <a:gd name="connsiteY40" fmla="*/ 726281 h 2038350"/>
                    <a:gd name="connsiteX41" fmla="*/ 2340768 w 5172075"/>
                    <a:gd name="connsiteY41" fmla="*/ 492919 h 2038350"/>
                    <a:gd name="connsiteX42" fmla="*/ 2509838 w 5172075"/>
                    <a:gd name="connsiteY42" fmla="*/ 321469 h 2038350"/>
                    <a:gd name="connsiteX43" fmla="*/ 2616994 w 5172075"/>
                    <a:gd name="connsiteY43" fmla="*/ 147638 h 2038350"/>
                    <a:gd name="connsiteX44" fmla="*/ 2674144 w 5172075"/>
                    <a:gd name="connsiteY44" fmla="*/ 90488 h 2038350"/>
                    <a:gd name="connsiteX0" fmla="*/ 2674144 w 5172075"/>
                    <a:gd name="connsiteY0" fmla="*/ 90488 h 2038350"/>
                    <a:gd name="connsiteX1" fmla="*/ 2807494 w 5172075"/>
                    <a:gd name="connsiteY1" fmla="*/ 14288 h 2038350"/>
                    <a:gd name="connsiteX2" fmla="*/ 2888456 w 5172075"/>
                    <a:gd name="connsiteY2" fmla="*/ 4763 h 2038350"/>
                    <a:gd name="connsiteX3" fmla="*/ 2936081 w 5172075"/>
                    <a:gd name="connsiteY3" fmla="*/ 4763 h 2038350"/>
                    <a:gd name="connsiteX4" fmla="*/ 2988469 w 5172075"/>
                    <a:gd name="connsiteY4" fmla="*/ 0 h 2038350"/>
                    <a:gd name="connsiteX5" fmla="*/ 3045619 w 5172075"/>
                    <a:gd name="connsiteY5" fmla="*/ 19050 h 2038350"/>
                    <a:gd name="connsiteX6" fmla="*/ 3112293 w 5172075"/>
                    <a:gd name="connsiteY6" fmla="*/ 61912 h 2038350"/>
                    <a:gd name="connsiteX7" fmla="*/ 3126581 w 5172075"/>
                    <a:gd name="connsiteY7" fmla="*/ 57150 h 2038350"/>
                    <a:gd name="connsiteX8" fmla="*/ 3174206 w 5172075"/>
                    <a:gd name="connsiteY8" fmla="*/ 71438 h 2038350"/>
                    <a:gd name="connsiteX9" fmla="*/ 3236119 w 5172075"/>
                    <a:gd name="connsiteY9" fmla="*/ 104775 h 2038350"/>
                    <a:gd name="connsiteX10" fmla="*/ 3295650 w 5172075"/>
                    <a:gd name="connsiteY10" fmla="*/ 150018 h 2038350"/>
                    <a:gd name="connsiteX11" fmla="*/ 3336131 w 5172075"/>
                    <a:gd name="connsiteY11" fmla="*/ 147638 h 2038350"/>
                    <a:gd name="connsiteX12" fmla="*/ 3388519 w 5172075"/>
                    <a:gd name="connsiteY12" fmla="*/ 100013 h 2038350"/>
                    <a:gd name="connsiteX13" fmla="*/ 3407569 w 5172075"/>
                    <a:gd name="connsiteY13" fmla="*/ 88107 h 2038350"/>
                    <a:gd name="connsiteX14" fmla="*/ 3459956 w 5172075"/>
                    <a:gd name="connsiteY14" fmla="*/ 123825 h 2038350"/>
                    <a:gd name="connsiteX15" fmla="*/ 3498056 w 5172075"/>
                    <a:gd name="connsiteY15" fmla="*/ 161925 h 2038350"/>
                    <a:gd name="connsiteX16" fmla="*/ 3533775 w 5172075"/>
                    <a:gd name="connsiteY16" fmla="*/ 169069 h 2038350"/>
                    <a:gd name="connsiteX17" fmla="*/ 3555206 w 5172075"/>
                    <a:gd name="connsiteY17" fmla="*/ 142875 h 2038350"/>
                    <a:gd name="connsiteX18" fmla="*/ 3593306 w 5172075"/>
                    <a:gd name="connsiteY18" fmla="*/ 119063 h 2038350"/>
                    <a:gd name="connsiteX19" fmla="*/ 3631406 w 5172075"/>
                    <a:gd name="connsiteY19" fmla="*/ 119063 h 2038350"/>
                    <a:gd name="connsiteX20" fmla="*/ 3700463 w 5172075"/>
                    <a:gd name="connsiteY20" fmla="*/ 176213 h 2038350"/>
                    <a:gd name="connsiteX21" fmla="*/ 3738563 w 5172075"/>
                    <a:gd name="connsiteY21" fmla="*/ 207170 h 2038350"/>
                    <a:gd name="connsiteX22" fmla="*/ 3805239 w 5172075"/>
                    <a:gd name="connsiteY22" fmla="*/ 164307 h 2038350"/>
                    <a:gd name="connsiteX23" fmla="*/ 4002881 w 5172075"/>
                    <a:gd name="connsiteY23" fmla="*/ 357188 h 2038350"/>
                    <a:gd name="connsiteX24" fmla="*/ 4157663 w 5172075"/>
                    <a:gd name="connsiteY24" fmla="*/ 473869 h 2038350"/>
                    <a:gd name="connsiteX25" fmla="*/ 4343400 w 5172075"/>
                    <a:gd name="connsiteY25" fmla="*/ 576263 h 2038350"/>
                    <a:gd name="connsiteX26" fmla="*/ 4510087 w 5172075"/>
                    <a:gd name="connsiteY26" fmla="*/ 659607 h 2038350"/>
                    <a:gd name="connsiteX27" fmla="*/ 4736308 w 5172075"/>
                    <a:gd name="connsiteY27" fmla="*/ 742950 h 2038350"/>
                    <a:gd name="connsiteX28" fmla="*/ 4907756 w 5172075"/>
                    <a:gd name="connsiteY28" fmla="*/ 812006 h 2038350"/>
                    <a:gd name="connsiteX29" fmla="*/ 5003006 w 5172075"/>
                    <a:gd name="connsiteY29" fmla="*/ 862012 h 2038350"/>
                    <a:gd name="connsiteX30" fmla="*/ 5172075 w 5172075"/>
                    <a:gd name="connsiteY30" fmla="*/ 942975 h 2038350"/>
                    <a:gd name="connsiteX31" fmla="*/ 5160169 w 5172075"/>
                    <a:gd name="connsiteY31" fmla="*/ 2038350 h 2038350"/>
                    <a:gd name="connsiteX32" fmla="*/ 0 w 5172075"/>
                    <a:gd name="connsiteY32" fmla="*/ 2024063 h 2038350"/>
                    <a:gd name="connsiteX33" fmla="*/ 230981 w 5172075"/>
                    <a:gd name="connsiteY33" fmla="*/ 1978819 h 2038350"/>
                    <a:gd name="connsiteX34" fmla="*/ 545306 w 5172075"/>
                    <a:gd name="connsiteY34" fmla="*/ 1857376 h 2038350"/>
                    <a:gd name="connsiteX35" fmla="*/ 931069 w 5172075"/>
                    <a:gd name="connsiteY35" fmla="*/ 1690688 h 2038350"/>
                    <a:gd name="connsiteX36" fmla="*/ 1314450 w 5172075"/>
                    <a:gd name="connsiteY36" fmla="*/ 1507332 h 2038350"/>
                    <a:gd name="connsiteX37" fmla="*/ 1564481 w 5172075"/>
                    <a:gd name="connsiteY37" fmla="*/ 1333500 h 2038350"/>
                    <a:gd name="connsiteX38" fmla="*/ 1757362 w 5172075"/>
                    <a:gd name="connsiteY38" fmla="*/ 1173957 h 2038350"/>
                    <a:gd name="connsiteX39" fmla="*/ 1969293 w 5172075"/>
                    <a:gd name="connsiteY39" fmla="*/ 945356 h 2038350"/>
                    <a:gd name="connsiteX40" fmla="*/ 2155031 w 5172075"/>
                    <a:gd name="connsiteY40" fmla="*/ 726281 h 2038350"/>
                    <a:gd name="connsiteX41" fmla="*/ 2340768 w 5172075"/>
                    <a:gd name="connsiteY41" fmla="*/ 492919 h 2038350"/>
                    <a:gd name="connsiteX42" fmla="*/ 2509838 w 5172075"/>
                    <a:gd name="connsiteY42" fmla="*/ 321469 h 2038350"/>
                    <a:gd name="connsiteX43" fmla="*/ 2616994 w 5172075"/>
                    <a:gd name="connsiteY43" fmla="*/ 147638 h 2038350"/>
                    <a:gd name="connsiteX44" fmla="*/ 2674144 w 5172075"/>
                    <a:gd name="connsiteY44" fmla="*/ 90488 h 203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5172075" h="2038350">
                      <a:moveTo>
                        <a:pt x="2674144" y="90488"/>
                      </a:moveTo>
                      <a:cubicBezTo>
                        <a:pt x="2709069" y="69454"/>
                        <a:pt x="2771775" y="28575"/>
                        <a:pt x="2807494" y="14288"/>
                      </a:cubicBezTo>
                      <a:cubicBezTo>
                        <a:pt x="2843213" y="1"/>
                        <a:pt x="2867025" y="6351"/>
                        <a:pt x="2888456" y="4763"/>
                      </a:cubicBezTo>
                      <a:cubicBezTo>
                        <a:pt x="2909887" y="3175"/>
                        <a:pt x="2918618" y="6351"/>
                        <a:pt x="2936081" y="4763"/>
                      </a:cubicBezTo>
                      <a:lnTo>
                        <a:pt x="2988469" y="0"/>
                      </a:lnTo>
                      <a:cubicBezTo>
                        <a:pt x="3006725" y="2381"/>
                        <a:pt x="3024982" y="8731"/>
                        <a:pt x="3045619" y="19050"/>
                      </a:cubicBezTo>
                      <a:cubicBezTo>
                        <a:pt x="3066256" y="29369"/>
                        <a:pt x="3098799" y="55562"/>
                        <a:pt x="3112293" y="61912"/>
                      </a:cubicBezTo>
                      <a:cubicBezTo>
                        <a:pt x="3125787" y="68262"/>
                        <a:pt x="3116262" y="55562"/>
                        <a:pt x="3126581" y="57150"/>
                      </a:cubicBezTo>
                      <a:cubicBezTo>
                        <a:pt x="3136900" y="58738"/>
                        <a:pt x="3155950" y="63501"/>
                        <a:pt x="3174206" y="71438"/>
                      </a:cubicBezTo>
                      <a:cubicBezTo>
                        <a:pt x="3192462" y="79375"/>
                        <a:pt x="3215878" y="91678"/>
                        <a:pt x="3236119" y="104775"/>
                      </a:cubicBezTo>
                      <a:cubicBezTo>
                        <a:pt x="3256360" y="117872"/>
                        <a:pt x="3272631" y="130174"/>
                        <a:pt x="3295650" y="150018"/>
                      </a:cubicBezTo>
                      <a:cubicBezTo>
                        <a:pt x="3312319" y="157162"/>
                        <a:pt x="3320653" y="155972"/>
                        <a:pt x="3336131" y="147638"/>
                      </a:cubicBezTo>
                      <a:cubicBezTo>
                        <a:pt x="3351609" y="139304"/>
                        <a:pt x="3376613" y="109935"/>
                        <a:pt x="3388519" y="100013"/>
                      </a:cubicBezTo>
                      <a:cubicBezTo>
                        <a:pt x="3400425" y="90091"/>
                        <a:pt x="3401219" y="92076"/>
                        <a:pt x="3407569" y="88107"/>
                      </a:cubicBezTo>
                      <a:cubicBezTo>
                        <a:pt x="3419475" y="92076"/>
                        <a:pt x="3444875" y="111522"/>
                        <a:pt x="3459956" y="123825"/>
                      </a:cubicBezTo>
                      <a:cubicBezTo>
                        <a:pt x="3475037" y="136128"/>
                        <a:pt x="3485753" y="154384"/>
                        <a:pt x="3498056" y="161925"/>
                      </a:cubicBezTo>
                      <a:cubicBezTo>
                        <a:pt x="3510359" y="169466"/>
                        <a:pt x="3521869" y="166688"/>
                        <a:pt x="3533775" y="169069"/>
                      </a:cubicBezTo>
                      <a:cubicBezTo>
                        <a:pt x="3543300" y="165894"/>
                        <a:pt x="3545284" y="151209"/>
                        <a:pt x="3555206" y="142875"/>
                      </a:cubicBezTo>
                      <a:cubicBezTo>
                        <a:pt x="3565128" y="134541"/>
                        <a:pt x="3580606" y="127000"/>
                        <a:pt x="3593306" y="119063"/>
                      </a:cubicBezTo>
                      <a:cubicBezTo>
                        <a:pt x="3606006" y="111126"/>
                        <a:pt x="3616325" y="107157"/>
                        <a:pt x="3631406" y="119063"/>
                      </a:cubicBezTo>
                      <a:lnTo>
                        <a:pt x="3700463" y="176213"/>
                      </a:lnTo>
                      <a:cubicBezTo>
                        <a:pt x="3718719" y="192088"/>
                        <a:pt x="3721100" y="209154"/>
                        <a:pt x="3738563" y="207170"/>
                      </a:cubicBezTo>
                      <a:cubicBezTo>
                        <a:pt x="3756026" y="205186"/>
                        <a:pt x="3761186" y="139304"/>
                        <a:pt x="3805239" y="164307"/>
                      </a:cubicBezTo>
                      <a:cubicBezTo>
                        <a:pt x="3849292" y="189310"/>
                        <a:pt x="3944144" y="305594"/>
                        <a:pt x="4002881" y="357188"/>
                      </a:cubicBezTo>
                      <a:cubicBezTo>
                        <a:pt x="4061618" y="408782"/>
                        <a:pt x="4100910" y="437357"/>
                        <a:pt x="4157663" y="473869"/>
                      </a:cubicBezTo>
                      <a:cubicBezTo>
                        <a:pt x="4214416" y="510381"/>
                        <a:pt x="4284663" y="545307"/>
                        <a:pt x="4343400" y="576263"/>
                      </a:cubicBezTo>
                      <a:cubicBezTo>
                        <a:pt x="4402137" y="607219"/>
                        <a:pt x="4444602" y="631826"/>
                        <a:pt x="4510087" y="659607"/>
                      </a:cubicBezTo>
                      <a:cubicBezTo>
                        <a:pt x="4575572" y="687388"/>
                        <a:pt x="4696621" y="703660"/>
                        <a:pt x="4736308" y="742950"/>
                      </a:cubicBezTo>
                      <a:cubicBezTo>
                        <a:pt x="4775996" y="782241"/>
                        <a:pt x="4863306" y="792162"/>
                        <a:pt x="4907756" y="812006"/>
                      </a:cubicBezTo>
                      <a:cubicBezTo>
                        <a:pt x="4952206" y="831850"/>
                        <a:pt x="4958953" y="840184"/>
                        <a:pt x="5003006" y="862012"/>
                      </a:cubicBezTo>
                      <a:cubicBezTo>
                        <a:pt x="5047059" y="883840"/>
                        <a:pt x="5145881" y="746919"/>
                        <a:pt x="5172075" y="942975"/>
                      </a:cubicBezTo>
                      <a:cubicBezTo>
                        <a:pt x="5169694" y="1265238"/>
                        <a:pt x="5162550" y="1716087"/>
                        <a:pt x="5160169" y="2038350"/>
                      </a:cubicBezTo>
                      <a:lnTo>
                        <a:pt x="0" y="2024063"/>
                      </a:lnTo>
                      <a:lnTo>
                        <a:pt x="230981" y="1978819"/>
                      </a:lnTo>
                      <a:lnTo>
                        <a:pt x="545306" y="1857376"/>
                      </a:lnTo>
                      <a:lnTo>
                        <a:pt x="931069" y="1690688"/>
                      </a:lnTo>
                      <a:lnTo>
                        <a:pt x="1314450" y="1507332"/>
                      </a:lnTo>
                      <a:lnTo>
                        <a:pt x="1564481" y="1333500"/>
                      </a:lnTo>
                      <a:cubicBezTo>
                        <a:pt x="1635918" y="1281113"/>
                        <a:pt x="1684337" y="1226742"/>
                        <a:pt x="1757362" y="1173957"/>
                      </a:cubicBezTo>
                      <a:lnTo>
                        <a:pt x="1969293" y="945356"/>
                      </a:lnTo>
                      <a:lnTo>
                        <a:pt x="2155031" y="726281"/>
                      </a:lnTo>
                      <a:cubicBezTo>
                        <a:pt x="2196306" y="638175"/>
                        <a:pt x="2281634" y="560388"/>
                        <a:pt x="2340768" y="492919"/>
                      </a:cubicBezTo>
                      <a:cubicBezTo>
                        <a:pt x="2399902" y="425450"/>
                        <a:pt x="2460625" y="383382"/>
                        <a:pt x="2509838" y="321469"/>
                      </a:cubicBezTo>
                      <a:cubicBezTo>
                        <a:pt x="2566194" y="269875"/>
                        <a:pt x="2589610" y="186135"/>
                        <a:pt x="2616994" y="147638"/>
                      </a:cubicBezTo>
                      <a:cubicBezTo>
                        <a:pt x="2644378" y="109141"/>
                        <a:pt x="2642394" y="113507"/>
                        <a:pt x="2674144" y="90488"/>
                      </a:cubicBezTo>
                      <a:close/>
                    </a:path>
                  </a:pathLst>
                </a:custGeom>
                <a:solidFill>
                  <a:srgbClr val="76CDE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4825374" y="5116242"/>
                  <a:ext cx="3717889" cy="1304265"/>
                </a:xfrm>
                <a:custGeom>
                  <a:avLst/>
                  <a:gdLst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19050 h 1152525"/>
                    <a:gd name="connsiteX1" fmla="*/ 1371600 w 3576638"/>
                    <a:gd name="connsiteY1" fmla="*/ 0 h 1152525"/>
                    <a:gd name="connsiteX2" fmla="*/ 1300163 w 3576638"/>
                    <a:gd name="connsiteY2" fmla="*/ 76200 h 1152525"/>
                    <a:gd name="connsiteX3" fmla="*/ 1219200 w 3576638"/>
                    <a:gd name="connsiteY3" fmla="*/ 195263 h 1152525"/>
                    <a:gd name="connsiteX4" fmla="*/ 1123950 w 3576638"/>
                    <a:gd name="connsiteY4" fmla="*/ 295275 h 1152525"/>
                    <a:gd name="connsiteX5" fmla="*/ 1076325 w 3576638"/>
                    <a:gd name="connsiteY5" fmla="*/ 438150 h 1152525"/>
                    <a:gd name="connsiteX6" fmla="*/ 933450 w 3576638"/>
                    <a:gd name="connsiteY6" fmla="*/ 590550 h 1152525"/>
                    <a:gd name="connsiteX7" fmla="*/ 838200 w 3576638"/>
                    <a:gd name="connsiteY7" fmla="*/ 628650 h 1152525"/>
                    <a:gd name="connsiteX8" fmla="*/ 700088 w 3576638"/>
                    <a:gd name="connsiteY8" fmla="*/ 738188 h 1152525"/>
                    <a:gd name="connsiteX9" fmla="*/ 585788 w 3576638"/>
                    <a:gd name="connsiteY9" fmla="*/ 819150 h 1152525"/>
                    <a:gd name="connsiteX10" fmla="*/ 542925 w 3576638"/>
                    <a:gd name="connsiteY10" fmla="*/ 933450 h 1152525"/>
                    <a:gd name="connsiteX11" fmla="*/ 328613 w 3576638"/>
                    <a:gd name="connsiteY11" fmla="*/ 981075 h 1152525"/>
                    <a:gd name="connsiteX12" fmla="*/ 266700 w 3576638"/>
                    <a:gd name="connsiteY12" fmla="*/ 1066800 h 1152525"/>
                    <a:gd name="connsiteX13" fmla="*/ 66675 w 3576638"/>
                    <a:gd name="connsiteY13" fmla="*/ 1109663 h 1152525"/>
                    <a:gd name="connsiteX14" fmla="*/ 0 w 3576638"/>
                    <a:gd name="connsiteY14" fmla="*/ 1152525 h 1152525"/>
                    <a:gd name="connsiteX15" fmla="*/ 3576638 w 3576638"/>
                    <a:gd name="connsiteY15" fmla="*/ 1152525 h 1152525"/>
                    <a:gd name="connsiteX16" fmla="*/ 3357563 w 3576638"/>
                    <a:gd name="connsiteY16" fmla="*/ 1047750 h 1152525"/>
                    <a:gd name="connsiteX17" fmla="*/ 3276600 w 3576638"/>
                    <a:gd name="connsiteY17" fmla="*/ 947738 h 1152525"/>
                    <a:gd name="connsiteX18" fmla="*/ 3095625 w 3576638"/>
                    <a:gd name="connsiteY18" fmla="*/ 895350 h 1152525"/>
                    <a:gd name="connsiteX19" fmla="*/ 2790825 w 3576638"/>
                    <a:gd name="connsiteY19" fmla="*/ 857250 h 1152525"/>
                    <a:gd name="connsiteX20" fmla="*/ 2586038 w 3576638"/>
                    <a:gd name="connsiteY20" fmla="*/ 652463 h 1152525"/>
                    <a:gd name="connsiteX21" fmla="*/ 2481263 w 3576638"/>
                    <a:gd name="connsiteY21" fmla="*/ 566738 h 1152525"/>
                    <a:gd name="connsiteX22" fmla="*/ 2347913 w 3576638"/>
                    <a:gd name="connsiteY22" fmla="*/ 514350 h 1152525"/>
                    <a:gd name="connsiteX23" fmla="*/ 2114550 w 3576638"/>
                    <a:gd name="connsiteY23" fmla="*/ 366713 h 1152525"/>
                    <a:gd name="connsiteX24" fmla="*/ 2071688 w 3576638"/>
                    <a:gd name="connsiteY24" fmla="*/ 276225 h 1152525"/>
                    <a:gd name="connsiteX25" fmla="*/ 1928813 w 3576638"/>
                    <a:gd name="connsiteY25" fmla="*/ 180975 h 1152525"/>
                    <a:gd name="connsiteX26" fmla="*/ 1714500 w 3576638"/>
                    <a:gd name="connsiteY26" fmla="*/ 138113 h 1152525"/>
                    <a:gd name="connsiteX27" fmla="*/ 1504950 w 3576638"/>
                    <a:gd name="connsiteY27" fmla="*/ 19050 h 1152525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357563 w 3576638"/>
                    <a:gd name="connsiteY16" fmla="*/ 1052189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576638"/>
                    <a:gd name="connsiteY0" fmla="*/ 23489 h 1156964"/>
                    <a:gd name="connsiteX1" fmla="*/ 1371600 w 3576638"/>
                    <a:gd name="connsiteY1" fmla="*/ 4439 h 1156964"/>
                    <a:gd name="connsiteX2" fmla="*/ 1300163 w 3576638"/>
                    <a:gd name="connsiteY2" fmla="*/ 80639 h 1156964"/>
                    <a:gd name="connsiteX3" fmla="*/ 1219200 w 3576638"/>
                    <a:gd name="connsiteY3" fmla="*/ 199702 h 1156964"/>
                    <a:gd name="connsiteX4" fmla="*/ 1123950 w 3576638"/>
                    <a:gd name="connsiteY4" fmla="*/ 299714 h 1156964"/>
                    <a:gd name="connsiteX5" fmla="*/ 1076325 w 3576638"/>
                    <a:gd name="connsiteY5" fmla="*/ 442589 h 1156964"/>
                    <a:gd name="connsiteX6" fmla="*/ 933450 w 3576638"/>
                    <a:gd name="connsiteY6" fmla="*/ 594989 h 1156964"/>
                    <a:gd name="connsiteX7" fmla="*/ 838200 w 3576638"/>
                    <a:gd name="connsiteY7" fmla="*/ 633089 h 1156964"/>
                    <a:gd name="connsiteX8" fmla="*/ 700088 w 3576638"/>
                    <a:gd name="connsiteY8" fmla="*/ 742627 h 1156964"/>
                    <a:gd name="connsiteX9" fmla="*/ 585788 w 3576638"/>
                    <a:gd name="connsiteY9" fmla="*/ 823589 h 1156964"/>
                    <a:gd name="connsiteX10" fmla="*/ 542925 w 3576638"/>
                    <a:gd name="connsiteY10" fmla="*/ 937889 h 1156964"/>
                    <a:gd name="connsiteX11" fmla="*/ 328613 w 3576638"/>
                    <a:gd name="connsiteY11" fmla="*/ 985514 h 1156964"/>
                    <a:gd name="connsiteX12" fmla="*/ 266700 w 3576638"/>
                    <a:gd name="connsiteY12" fmla="*/ 1071239 h 1156964"/>
                    <a:gd name="connsiteX13" fmla="*/ 66675 w 3576638"/>
                    <a:gd name="connsiteY13" fmla="*/ 1114102 h 1156964"/>
                    <a:gd name="connsiteX14" fmla="*/ 0 w 3576638"/>
                    <a:gd name="connsiteY14" fmla="*/ 1156964 h 1156964"/>
                    <a:gd name="connsiteX15" fmla="*/ 3576638 w 3576638"/>
                    <a:gd name="connsiteY15" fmla="*/ 1156964 h 1156964"/>
                    <a:gd name="connsiteX16" fmla="*/ 3448179 w 3576638"/>
                    <a:gd name="connsiteY16" fmla="*/ 1002762 h 1156964"/>
                    <a:gd name="connsiteX17" fmla="*/ 3276600 w 3576638"/>
                    <a:gd name="connsiteY17" fmla="*/ 952177 h 1156964"/>
                    <a:gd name="connsiteX18" fmla="*/ 3095625 w 3576638"/>
                    <a:gd name="connsiteY18" fmla="*/ 899789 h 1156964"/>
                    <a:gd name="connsiteX19" fmla="*/ 2790825 w 3576638"/>
                    <a:gd name="connsiteY19" fmla="*/ 861689 h 1156964"/>
                    <a:gd name="connsiteX20" fmla="*/ 2586038 w 3576638"/>
                    <a:gd name="connsiteY20" fmla="*/ 656902 h 1156964"/>
                    <a:gd name="connsiteX21" fmla="*/ 2481263 w 3576638"/>
                    <a:gd name="connsiteY21" fmla="*/ 571177 h 1156964"/>
                    <a:gd name="connsiteX22" fmla="*/ 2347913 w 3576638"/>
                    <a:gd name="connsiteY22" fmla="*/ 518789 h 1156964"/>
                    <a:gd name="connsiteX23" fmla="*/ 2114550 w 3576638"/>
                    <a:gd name="connsiteY23" fmla="*/ 371152 h 1156964"/>
                    <a:gd name="connsiteX24" fmla="*/ 2071688 w 3576638"/>
                    <a:gd name="connsiteY24" fmla="*/ 280664 h 1156964"/>
                    <a:gd name="connsiteX25" fmla="*/ 1928813 w 3576638"/>
                    <a:gd name="connsiteY25" fmla="*/ 185414 h 1156964"/>
                    <a:gd name="connsiteX26" fmla="*/ 1714500 w 3576638"/>
                    <a:gd name="connsiteY26" fmla="*/ 142552 h 1156964"/>
                    <a:gd name="connsiteX27" fmla="*/ 1504950 w 3576638"/>
                    <a:gd name="connsiteY27" fmla="*/ 23489 h 1156964"/>
                    <a:gd name="connsiteX0" fmla="*/ 1504950 w 3601351"/>
                    <a:gd name="connsiteY0" fmla="*/ 23489 h 1173440"/>
                    <a:gd name="connsiteX1" fmla="*/ 1371600 w 3601351"/>
                    <a:gd name="connsiteY1" fmla="*/ 4439 h 1173440"/>
                    <a:gd name="connsiteX2" fmla="*/ 1300163 w 3601351"/>
                    <a:gd name="connsiteY2" fmla="*/ 80639 h 1173440"/>
                    <a:gd name="connsiteX3" fmla="*/ 1219200 w 3601351"/>
                    <a:gd name="connsiteY3" fmla="*/ 199702 h 1173440"/>
                    <a:gd name="connsiteX4" fmla="*/ 1123950 w 3601351"/>
                    <a:gd name="connsiteY4" fmla="*/ 299714 h 1173440"/>
                    <a:gd name="connsiteX5" fmla="*/ 1076325 w 3601351"/>
                    <a:gd name="connsiteY5" fmla="*/ 442589 h 1173440"/>
                    <a:gd name="connsiteX6" fmla="*/ 933450 w 3601351"/>
                    <a:gd name="connsiteY6" fmla="*/ 594989 h 1173440"/>
                    <a:gd name="connsiteX7" fmla="*/ 838200 w 3601351"/>
                    <a:gd name="connsiteY7" fmla="*/ 633089 h 1173440"/>
                    <a:gd name="connsiteX8" fmla="*/ 700088 w 3601351"/>
                    <a:gd name="connsiteY8" fmla="*/ 742627 h 1173440"/>
                    <a:gd name="connsiteX9" fmla="*/ 585788 w 3601351"/>
                    <a:gd name="connsiteY9" fmla="*/ 823589 h 1173440"/>
                    <a:gd name="connsiteX10" fmla="*/ 542925 w 3601351"/>
                    <a:gd name="connsiteY10" fmla="*/ 937889 h 1173440"/>
                    <a:gd name="connsiteX11" fmla="*/ 328613 w 3601351"/>
                    <a:gd name="connsiteY11" fmla="*/ 985514 h 1173440"/>
                    <a:gd name="connsiteX12" fmla="*/ 266700 w 3601351"/>
                    <a:gd name="connsiteY12" fmla="*/ 1071239 h 1173440"/>
                    <a:gd name="connsiteX13" fmla="*/ 66675 w 3601351"/>
                    <a:gd name="connsiteY13" fmla="*/ 1114102 h 1173440"/>
                    <a:gd name="connsiteX14" fmla="*/ 0 w 3601351"/>
                    <a:gd name="connsiteY14" fmla="*/ 1156964 h 1173440"/>
                    <a:gd name="connsiteX15" fmla="*/ 3601351 w 3601351"/>
                    <a:gd name="connsiteY15" fmla="*/ 1173440 h 1173440"/>
                    <a:gd name="connsiteX16" fmla="*/ 3448179 w 3601351"/>
                    <a:gd name="connsiteY16" fmla="*/ 1002762 h 1173440"/>
                    <a:gd name="connsiteX17" fmla="*/ 3276600 w 3601351"/>
                    <a:gd name="connsiteY17" fmla="*/ 952177 h 1173440"/>
                    <a:gd name="connsiteX18" fmla="*/ 3095625 w 3601351"/>
                    <a:gd name="connsiteY18" fmla="*/ 899789 h 1173440"/>
                    <a:gd name="connsiteX19" fmla="*/ 2790825 w 3601351"/>
                    <a:gd name="connsiteY19" fmla="*/ 861689 h 1173440"/>
                    <a:gd name="connsiteX20" fmla="*/ 2586038 w 3601351"/>
                    <a:gd name="connsiteY20" fmla="*/ 656902 h 1173440"/>
                    <a:gd name="connsiteX21" fmla="*/ 2481263 w 3601351"/>
                    <a:gd name="connsiteY21" fmla="*/ 571177 h 1173440"/>
                    <a:gd name="connsiteX22" fmla="*/ 2347913 w 3601351"/>
                    <a:gd name="connsiteY22" fmla="*/ 518789 h 1173440"/>
                    <a:gd name="connsiteX23" fmla="*/ 2114550 w 3601351"/>
                    <a:gd name="connsiteY23" fmla="*/ 371152 h 1173440"/>
                    <a:gd name="connsiteX24" fmla="*/ 2071688 w 3601351"/>
                    <a:gd name="connsiteY24" fmla="*/ 280664 h 1173440"/>
                    <a:gd name="connsiteX25" fmla="*/ 1928813 w 3601351"/>
                    <a:gd name="connsiteY25" fmla="*/ 185414 h 1173440"/>
                    <a:gd name="connsiteX26" fmla="*/ 1714500 w 3601351"/>
                    <a:gd name="connsiteY26" fmla="*/ 142552 h 1173440"/>
                    <a:gd name="connsiteX27" fmla="*/ 1504950 w 3601351"/>
                    <a:gd name="connsiteY27" fmla="*/ 23489 h 1173440"/>
                    <a:gd name="connsiteX0" fmla="*/ 1504950 w 3621174"/>
                    <a:gd name="connsiteY0" fmla="*/ 23489 h 1173440"/>
                    <a:gd name="connsiteX1" fmla="*/ 1371600 w 3621174"/>
                    <a:gd name="connsiteY1" fmla="*/ 4439 h 1173440"/>
                    <a:gd name="connsiteX2" fmla="*/ 1300163 w 3621174"/>
                    <a:gd name="connsiteY2" fmla="*/ 80639 h 1173440"/>
                    <a:gd name="connsiteX3" fmla="*/ 1219200 w 3621174"/>
                    <a:gd name="connsiteY3" fmla="*/ 199702 h 1173440"/>
                    <a:gd name="connsiteX4" fmla="*/ 1123950 w 3621174"/>
                    <a:gd name="connsiteY4" fmla="*/ 299714 h 1173440"/>
                    <a:gd name="connsiteX5" fmla="*/ 1076325 w 3621174"/>
                    <a:gd name="connsiteY5" fmla="*/ 442589 h 1173440"/>
                    <a:gd name="connsiteX6" fmla="*/ 933450 w 3621174"/>
                    <a:gd name="connsiteY6" fmla="*/ 594989 h 1173440"/>
                    <a:gd name="connsiteX7" fmla="*/ 838200 w 3621174"/>
                    <a:gd name="connsiteY7" fmla="*/ 633089 h 1173440"/>
                    <a:gd name="connsiteX8" fmla="*/ 700088 w 3621174"/>
                    <a:gd name="connsiteY8" fmla="*/ 742627 h 1173440"/>
                    <a:gd name="connsiteX9" fmla="*/ 585788 w 3621174"/>
                    <a:gd name="connsiteY9" fmla="*/ 823589 h 1173440"/>
                    <a:gd name="connsiteX10" fmla="*/ 542925 w 3621174"/>
                    <a:gd name="connsiteY10" fmla="*/ 937889 h 1173440"/>
                    <a:gd name="connsiteX11" fmla="*/ 328613 w 3621174"/>
                    <a:gd name="connsiteY11" fmla="*/ 985514 h 1173440"/>
                    <a:gd name="connsiteX12" fmla="*/ 266700 w 3621174"/>
                    <a:gd name="connsiteY12" fmla="*/ 1071239 h 1173440"/>
                    <a:gd name="connsiteX13" fmla="*/ 66675 w 3621174"/>
                    <a:gd name="connsiteY13" fmla="*/ 1114102 h 1173440"/>
                    <a:gd name="connsiteX14" fmla="*/ 0 w 3621174"/>
                    <a:gd name="connsiteY14" fmla="*/ 1156964 h 1173440"/>
                    <a:gd name="connsiteX15" fmla="*/ 3601351 w 3621174"/>
                    <a:gd name="connsiteY15" fmla="*/ 1173440 h 1173440"/>
                    <a:gd name="connsiteX16" fmla="*/ 3621174 w 3621174"/>
                    <a:gd name="connsiteY16" fmla="*/ 1052189 h 1173440"/>
                    <a:gd name="connsiteX17" fmla="*/ 3276600 w 3621174"/>
                    <a:gd name="connsiteY17" fmla="*/ 952177 h 1173440"/>
                    <a:gd name="connsiteX18" fmla="*/ 3095625 w 3621174"/>
                    <a:gd name="connsiteY18" fmla="*/ 899789 h 1173440"/>
                    <a:gd name="connsiteX19" fmla="*/ 2790825 w 3621174"/>
                    <a:gd name="connsiteY19" fmla="*/ 861689 h 1173440"/>
                    <a:gd name="connsiteX20" fmla="*/ 2586038 w 3621174"/>
                    <a:gd name="connsiteY20" fmla="*/ 656902 h 1173440"/>
                    <a:gd name="connsiteX21" fmla="*/ 2481263 w 3621174"/>
                    <a:gd name="connsiteY21" fmla="*/ 571177 h 1173440"/>
                    <a:gd name="connsiteX22" fmla="*/ 2347913 w 3621174"/>
                    <a:gd name="connsiteY22" fmla="*/ 518789 h 1173440"/>
                    <a:gd name="connsiteX23" fmla="*/ 2114550 w 3621174"/>
                    <a:gd name="connsiteY23" fmla="*/ 371152 h 1173440"/>
                    <a:gd name="connsiteX24" fmla="*/ 2071688 w 3621174"/>
                    <a:gd name="connsiteY24" fmla="*/ 280664 h 1173440"/>
                    <a:gd name="connsiteX25" fmla="*/ 1928813 w 3621174"/>
                    <a:gd name="connsiteY25" fmla="*/ 185414 h 1173440"/>
                    <a:gd name="connsiteX26" fmla="*/ 1714500 w 3621174"/>
                    <a:gd name="connsiteY26" fmla="*/ 142552 h 1173440"/>
                    <a:gd name="connsiteX27" fmla="*/ 1504950 w 3621174"/>
                    <a:gd name="connsiteY27" fmla="*/ 23489 h 1173440"/>
                    <a:gd name="connsiteX0" fmla="*/ 1504950 w 3601351"/>
                    <a:gd name="connsiteY0" fmla="*/ 23489 h 1173440"/>
                    <a:gd name="connsiteX1" fmla="*/ 1371600 w 3601351"/>
                    <a:gd name="connsiteY1" fmla="*/ 4439 h 1173440"/>
                    <a:gd name="connsiteX2" fmla="*/ 1300163 w 3601351"/>
                    <a:gd name="connsiteY2" fmla="*/ 80639 h 1173440"/>
                    <a:gd name="connsiteX3" fmla="*/ 1219200 w 3601351"/>
                    <a:gd name="connsiteY3" fmla="*/ 199702 h 1173440"/>
                    <a:gd name="connsiteX4" fmla="*/ 1123950 w 3601351"/>
                    <a:gd name="connsiteY4" fmla="*/ 299714 h 1173440"/>
                    <a:gd name="connsiteX5" fmla="*/ 1076325 w 3601351"/>
                    <a:gd name="connsiteY5" fmla="*/ 442589 h 1173440"/>
                    <a:gd name="connsiteX6" fmla="*/ 933450 w 3601351"/>
                    <a:gd name="connsiteY6" fmla="*/ 594989 h 1173440"/>
                    <a:gd name="connsiteX7" fmla="*/ 838200 w 3601351"/>
                    <a:gd name="connsiteY7" fmla="*/ 633089 h 1173440"/>
                    <a:gd name="connsiteX8" fmla="*/ 700088 w 3601351"/>
                    <a:gd name="connsiteY8" fmla="*/ 742627 h 1173440"/>
                    <a:gd name="connsiteX9" fmla="*/ 585788 w 3601351"/>
                    <a:gd name="connsiteY9" fmla="*/ 823589 h 1173440"/>
                    <a:gd name="connsiteX10" fmla="*/ 542925 w 3601351"/>
                    <a:gd name="connsiteY10" fmla="*/ 937889 h 1173440"/>
                    <a:gd name="connsiteX11" fmla="*/ 328613 w 3601351"/>
                    <a:gd name="connsiteY11" fmla="*/ 985514 h 1173440"/>
                    <a:gd name="connsiteX12" fmla="*/ 266700 w 3601351"/>
                    <a:gd name="connsiteY12" fmla="*/ 1071239 h 1173440"/>
                    <a:gd name="connsiteX13" fmla="*/ 66675 w 3601351"/>
                    <a:gd name="connsiteY13" fmla="*/ 1114102 h 1173440"/>
                    <a:gd name="connsiteX14" fmla="*/ 0 w 3601351"/>
                    <a:gd name="connsiteY14" fmla="*/ 1156964 h 1173440"/>
                    <a:gd name="connsiteX15" fmla="*/ 3601351 w 3601351"/>
                    <a:gd name="connsiteY15" fmla="*/ 1173440 h 1173440"/>
                    <a:gd name="connsiteX16" fmla="*/ 3580693 w 3601351"/>
                    <a:gd name="connsiteY16" fmla="*/ 1040283 h 1173440"/>
                    <a:gd name="connsiteX17" fmla="*/ 3276600 w 3601351"/>
                    <a:gd name="connsiteY17" fmla="*/ 952177 h 1173440"/>
                    <a:gd name="connsiteX18" fmla="*/ 3095625 w 3601351"/>
                    <a:gd name="connsiteY18" fmla="*/ 899789 h 1173440"/>
                    <a:gd name="connsiteX19" fmla="*/ 2790825 w 3601351"/>
                    <a:gd name="connsiteY19" fmla="*/ 861689 h 1173440"/>
                    <a:gd name="connsiteX20" fmla="*/ 2586038 w 3601351"/>
                    <a:gd name="connsiteY20" fmla="*/ 656902 h 1173440"/>
                    <a:gd name="connsiteX21" fmla="*/ 2481263 w 3601351"/>
                    <a:gd name="connsiteY21" fmla="*/ 571177 h 1173440"/>
                    <a:gd name="connsiteX22" fmla="*/ 2347913 w 3601351"/>
                    <a:gd name="connsiteY22" fmla="*/ 518789 h 1173440"/>
                    <a:gd name="connsiteX23" fmla="*/ 2114550 w 3601351"/>
                    <a:gd name="connsiteY23" fmla="*/ 371152 h 1173440"/>
                    <a:gd name="connsiteX24" fmla="*/ 2071688 w 3601351"/>
                    <a:gd name="connsiteY24" fmla="*/ 280664 h 1173440"/>
                    <a:gd name="connsiteX25" fmla="*/ 1928813 w 3601351"/>
                    <a:gd name="connsiteY25" fmla="*/ 185414 h 1173440"/>
                    <a:gd name="connsiteX26" fmla="*/ 1714500 w 3601351"/>
                    <a:gd name="connsiteY26" fmla="*/ 142552 h 1173440"/>
                    <a:gd name="connsiteX27" fmla="*/ 1504950 w 3601351"/>
                    <a:gd name="connsiteY27" fmla="*/ 23489 h 1173440"/>
                    <a:gd name="connsiteX0" fmla="*/ 1504950 w 3601351"/>
                    <a:gd name="connsiteY0" fmla="*/ 23489 h 1173440"/>
                    <a:gd name="connsiteX1" fmla="*/ 1371600 w 3601351"/>
                    <a:gd name="connsiteY1" fmla="*/ 4439 h 1173440"/>
                    <a:gd name="connsiteX2" fmla="*/ 1300163 w 3601351"/>
                    <a:gd name="connsiteY2" fmla="*/ 80639 h 1173440"/>
                    <a:gd name="connsiteX3" fmla="*/ 1219200 w 3601351"/>
                    <a:gd name="connsiteY3" fmla="*/ 199702 h 1173440"/>
                    <a:gd name="connsiteX4" fmla="*/ 1123950 w 3601351"/>
                    <a:gd name="connsiteY4" fmla="*/ 299714 h 1173440"/>
                    <a:gd name="connsiteX5" fmla="*/ 1076325 w 3601351"/>
                    <a:gd name="connsiteY5" fmla="*/ 442589 h 1173440"/>
                    <a:gd name="connsiteX6" fmla="*/ 933450 w 3601351"/>
                    <a:gd name="connsiteY6" fmla="*/ 594989 h 1173440"/>
                    <a:gd name="connsiteX7" fmla="*/ 838200 w 3601351"/>
                    <a:gd name="connsiteY7" fmla="*/ 633089 h 1173440"/>
                    <a:gd name="connsiteX8" fmla="*/ 700088 w 3601351"/>
                    <a:gd name="connsiteY8" fmla="*/ 742627 h 1173440"/>
                    <a:gd name="connsiteX9" fmla="*/ 585788 w 3601351"/>
                    <a:gd name="connsiteY9" fmla="*/ 823589 h 1173440"/>
                    <a:gd name="connsiteX10" fmla="*/ 542925 w 3601351"/>
                    <a:gd name="connsiteY10" fmla="*/ 937889 h 1173440"/>
                    <a:gd name="connsiteX11" fmla="*/ 328613 w 3601351"/>
                    <a:gd name="connsiteY11" fmla="*/ 985514 h 1173440"/>
                    <a:gd name="connsiteX12" fmla="*/ 266700 w 3601351"/>
                    <a:gd name="connsiteY12" fmla="*/ 1071239 h 1173440"/>
                    <a:gd name="connsiteX13" fmla="*/ 66675 w 3601351"/>
                    <a:gd name="connsiteY13" fmla="*/ 1114102 h 1173440"/>
                    <a:gd name="connsiteX14" fmla="*/ 0 w 3601351"/>
                    <a:gd name="connsiteY14" fmla="*/ 1156964 h 1173440"/>
                    <a:gd name="connsiteX15" fmla="*/ 3557588 w 3601351"/>
                    <a:gd name="connsiteY15" fmla="*/ 1168870 h 1173440"/>
                    <a:gd name="connsiteX16" fmla="*/ 3601351 w 3601351"/>
                    <a:gd name="connsiteY16" fmla="*/ 1173440 h 1173440"/>
                    <a:gd name="connsiteX17" fmla="*/ 3580693 w 3601351"/>
                    <a:gd name="connsiteY17" fmla="*/ 1040283 h 1173440"/>
                    <a:gd name="connsiteX18" fmla="*/ 3276600 w 3601351"/>
                    <a:gd name="connsiteY18" fmla="*/ 952177 h 1173440"/>
                    <a:gd name="connsiteX19" fmla="*/ 3095625 w 3601351"/>
                    <a:gd name="connsiteY19" fmla="*/ 899789 h 1173440"/>
                    <a:gd name="connsiteX20" fmla="*/ 2790825 w 3601351"/>
                    <a:gd name="connsiteY20" fmla="*/ 861689 h 1173440"/>
                    <a:gd name="connsiteX21" fmla="*/ 2586038 w 3601351"/>
                    <a:gd name="connsiteY21" fmla="*/ 656902 h 1173440"/>
                    <a:gd name="connsiteX22" fmla="*/ 2481263 w 3601351"/>
                    <a:gd name="connsiteY22" fmla="*/ 571177 h 1173440"/>
                    <a:gd name="connsiteX23" fmla="*/ 2347913 w 3601351"/>
                    <a:gd name="connsiteY23" fmla="*/ 518789 h 1173440"/>
                    <a:gd name="connsiteX24" fmla="*/ 2114550 w 3601351"/>
                    <a:gd name="connsiteY24" fmla="*/ 371152 h 1173440"/>
                    <a:gd name="connsiteX25" fmla="*/ 2071688 w 3601351"/>
                    <a:gd name="connsiteY25" fmla="*/ 280664 h 1173440"/>
                    <a:gd name="connsiteX26" fmla="*/ 1928813 w 3601351"/>
                    <a:gd name="connsiteY26" fmla="*/ 185414 h 1173440"/>
                    <a:gd name="connsiteX27" fmla="*/ 1714500 w 3601351"/>
                    <a:gd name="connsiteY27" fmla="*/ 142552 h 1173440"/>
                    <a:gd name="connsiteX28" fmla="*/ 1504950 w 3601351"/>
                    <a:gd name="connsiteY28" fmla="*/ 23489 h 1173440"/>
                    <a:gd name="connsiteX0" fmla="*/ 1504950 w 3580693"/>
                    <a:gd name="connsiteY0" fmla="*/ 23489 h 1173440"/>
                    <a:gd name="connsiteX1" fmla="*/ 1371600 w 3580693"/>
                    <a:gd name="connsiteY1" fmla="*/ 4439 h 1173440"/>
                    <a:gd name="connsiteX2" fmla="*/ 1300163 w 3580693"/>
                    <a:gd name="connsiteY2" fmla="*/ 80639 h 1173440"/>
                    <a:gd name="connsiteX3" fmla="*/ 1219200 w 3580693"/>
                    <a:gd name="connsiteY3" fmla="*/ 199702 h 1173440"/>
                    <a:gd name="connsiteX4" fmla="*/ 1123950 w 3580693"/>
                    <a:gd name="connsiteY4" fmla="*/ 299714 h 1173440"/>
                    <a:gd name="connsiteX5" fmla="*/ 1076325 w 3580693"/>
                    <a:gd name="connsiteY5" fmla="*/ 442589 h 1173440"/>
                    <a:gd name="connsiteX6" fmla="*/ 933450 w 3580693"/>
                    <a:gd name="connsiteY6" fmla="*/ 594989 h 1173440"/>
                    <a:gd name="connsiteX7" fmla="*/ 838200 w 3580693"/>
                    <a:gd name="connsiteY7" fmla="*/ 633089 h 1173440"/>
                    <a:gd name="connsiteX8" fmla="*/ 700088 w 3580693"/>
                    <a:gd name="connsiteY8" fmla="*/ 742627 h 1173440"/>
                    <a:gd name="connsiteX9" fmla="*/ 585788 w 3580693"/>
                    <a:gd name="connsiteY9" fmla="*/ 823589 h 1173440"/>
                    <a:gd name="connsiteX10" fmla="*/ 542925 w 3580693"/>
                    <a:gd name="connsiteY10" fmla="*/ 937889 h 1173440"/>
                    <a:gd name="connsiteX11" fmla="*/ 328613 w 3580693"/>
                    <a:gd name="connsiteY11" fmla="*/ 985514 h 1173440"/>
                    <a:gd name="connsiteX12" fmla="*/ 266700 w 3580693"/>
                    <a:gd name="connsiteY12" fmla="*/ 1071239 h 1173440"/>
                    <a:gd name="connsiteX13" fmla="*/ 66675 w 3580693"/>
                    <a:gd name="connsiteY13" fmla="*/ 1114102 h 1173440"/>
                    <a:gd name="connsiteX14" fmla="*/ 0 w 3580693"/>
                    <a:gd name="connsiteY14" fmla="*/ 1156964 h 1173440"/>
                    <a:gd name="connsiteX15" fmla="*/ 3557588 w 3580693"/>
                    <a:gd name="connsiteY15" fmla="*/ 1168870 h 1173440"/>
                    <a:gd name="connsiteX16" fmla="*/ 3572776 w 3580693"/>
                    <a:gd name="connsiteY16" fmla="*/ 1173440 h 1173440"/>
                    <a:gd name="connsiteX17" fmla="*/ 3580693 w 3580693"/>
                    <a:gd name="connsiteY17" fmla="*/ 1040283 h 1173440"/>
                    <a:gd name="connsiteX18" fmla="*/ 3276600 w 3580693"/>
                    <a:gd name="connsiteY18" fmla="*/ 952177 h 1173440"/>
                    <a:gd name="connsiteX19" fmla="*/ 3095625 w 3580693"/>
                    <a:gd name="connsiteY19" fmla="*/ 899789 h 1173440"/>
                    <a:gd name="connsiteX20" fmla="*/ 2790825 w 3580693"/>
                    <a:gd name="connsiteY20" fmla="*/ 861689 h 1173440"/>
                    <a:gd name="connsiteX21" fmla="*/ 2586038 w 3580693"/>
                    <a:gd name="connsiteY21" fmla="*/ 656902 h 1173440"/>
                    <a:gd name="connsiteX22" fmla="*/ 2481263 w 3580693"/>
                    <a:gd name="connsiteY22" fmla="*/ 571177 h 1173440"/>
                    <a:gd name="connsiteX23" fmla="*/ 2347913 w 3580693"/>
                    <a:gd name="connsiteY23" fmla="*/ 518789 h 1173440"/>
                    <a:gd name="connsiteX24" fmla="*/ 2114550 w 3580693"/>
                    <a:gd name="connsiteY24" fmla="*/ 371152 h 1173440"/>
                    <a:gd name="connsiteX25" fmla="*/ 2071688 w 3580693"/>
                    <a:gd name="connsiteY25" fmla="*/ 280664 h 1173440"/>
                    <a:gd name="connsiteX26" fmla="*/ 1928813 w 3580693"/>
                    <a:gd name="connsiteY26" fmla="*/ 185414 h 1173440"/>
                    <a:gd name="connsiteX27" fmla="*/ 1714500 w 3580693"/>
                    <a:gd name="connsiteY27" fmla="*/ 142552 h 1173440"/>
                    <a:gd name="connsiteX28" fmla="*/ 1504950 w 3580693"/>
                    <a:gd name="connsiteY28" fmla="*/ 23489 h 1173440"/>
                    <a:gd name="connsiteX0" fmla="*/ 1504950 w 3572776"/>
                    <a:gd name="connsiteY0" fmla="*/ 23489 h 1173440"/>
                    <a:gd name="connsiteX1" fmla="*/ 1371600 w 3572776"/>
                    <a:gd name="connsiteY1" fmla="*/ 4439 h 1173440"/>
                    <a:gd name="connsiteX2" fmla="*/ 1300163 w 3572776"/>
                    <a:gd name="connsiteY2" fmla="*/ 80639 h 1173440"/>
                    <a:gd name="connsiteX3" fmla="*/ 1219200 w 3572776"/>
                    <a:gd name="connsiteY3" fmla="*/ 199702 h 1173440"/>
                    <a:gd name="connsiteX4" fmla="*/ 1123950 w 3572776"/>
                    <a:gd name="connsiteY4" fmla="*/ 299714 h 1173440"/>
                    <a:gd name="connsiteX5" fmla="*/ 1076325 w 3572776"/>
                    <a:gd name="connsiteY5" fmla="*/ 442589 h 1173440"/>
                    <a:gd name="connsiteX6" fmla="*/ 933450 w 3572776"/>
                    <a:gd name="connsiteY6" fmla="*/ 594989 h 1173440"/>
                    <a:gd name="connsiteX7" fmla="*/ 838200 w 3572776"/>
                    <a:gd name="connsiteY7" fmla="*/ 633089 h 1173440"/>
                    <a:gd name="connsiteX8" fmla="*/ 700088 w 3572776"/>
                    <a:gd name="connsiteY8" fmla="*/ 742627 h 1173440"/>
                    <a:gd name="connsiteX9" fmla="*/ 585788 w 3572776"/>
                    <a:gd name="connsiteY9" fmla="*/ 823589 h 1173440"/>
                    <a:gd name="connsiteX10" fmla="*/ 542925 w 3572776"/>
                    <a:gd name="connsiteY10" fmla="*/ 937889 h 1173440"/>
                    <a:gd name="connsiteX11" fmla="*/ 328613 w 3572776"/>
                    <a:gd name="connsiteY11" fmla="*/ 985514 h 1173440"/>
                    <a:gd name="connsiteX12" fmla="*/ 266700 w 3572776"/>
                    <a:gd name="connsiteY12" fmla="*/ 1071239 h 1173440"/>
                    <a:gd name="connsiteX13" fmla="*/ 66675 w 3572776"/>
                    <a:gd name="connsiteY13" fmla="*/ 1114102 h 1173440"/>
                    <a:gd name="connsiteX14" fmla="*/ 0 w 3572776"/>
                    <a:gd name="connsiteY14" fmla="*/ 1156964 h 1173440"/>
                    <a:gd name="connsiteX15" fmla="*/ 3557588 w 3572776"/>
                    <a:gd name="connsiteY15" fmla="*/ 1168870 h 1173440"/>
                    <a:gd name="connsiteX16" fmla="*/ 3572776 w 3572776"/>
                    <a:gd name="connsiteY16" fmla="*/ 1173440 h 1173440"/>
                    <a:gd name="connsiteX17" fmla="*/ 3566406 w 3572776"/>
                    <a:gd name="connsiteY17" fmla="*/ 1040283 h 1173440"/>
                    <a:gd name="connsiteX18" fmla="*/ 3276600 w 3572776"/>
                    <a:gd name="connsiteY18" fmla="*/ 952177 h 1173440"/>
                    <a:gd name="connsiteX19" fmla="*/ 3095625 w 3572776"/>
                    <a:gd name="connsiteY19" fmla="*/ 899789 h 1173440"/>
                    <a:gd name="connsiteX20" fmla="*/ 2790825 w 3572776"/>
                    <a:gd name="connsiteY20" fmla="*/ 861689 h 1173440"/>
                    <a:gd name="connsiteX21" fmla="*/ 2586038 w 3572776"/>
                    <a:gd name="connsiteY21" fmla="*/ 656902 h 1173440"/>
                    <a:gd name="connsiteX22" fmla="*/ 2481263 w 3572776"/>
                    <a:gd name="connsiteY22" fmla="*/ 571177 h 1173440"/>
                    <a:gd name="connsiteX23" fmla="*/ 2347913 w 3572776"/>
                    <a:gd name="connsiteY23" fmla="*/ 518789 h 1173440"/>
                    <a:gd name="connsiteX24" fmla="*/ 2114550 w 3572776"/>
                    <a:gd name="connsiteY24" fmla="*/ 371152 h 1173440"/>
                    <a:gd name="connsiteX25" fmla="*/ 2071688 w 3572776"/>
                    <a:gd name="connsiteY25" fmla="*/ 280664 h 1173440"/>
                    <a:gd name="connsiteX26" fmla="*/ 1928813 w 3572776"/>
                    <a:gd name="connsiteY26" fmla="*/ 185414 h 1173440"/>
                    <a:gd name="connsiteX27" fmla="*/ 1714500 w 3572776"/>
                    <a:gd name="connsiteY27" fmla="*/ 142552 h 1173440"/>
                    <a:gd name="connsiteX28" fmla="*/ 1504950 w 3572776"/>
                    <a:gd name="connsiteY28" fmla="*/ 23489 h 1173440"/>
                    <a:gd name="connsiteX0" fmla="*/ 1504950 w 3572776"/>
                    <a:gd name="connsiteY0" fmla="*/ 23489 h 1173440"/>
                    <a:gd name="connsiteX1" fmla="*/ 1371600 w 3572776"/>
                    <a:gd name="connsiteY1" fmla="*/ 4439 h 1173440"/>
                    <a:gd name="connsiteX2" fmla="*/ 1300163 w 3572776"/>
                    <a:gd name="connsiteY2" fmla="*/ 80639 h 1173440"/>
                    <a:gd name="connsiteX3" fmla="*/ 1219200 w 3572776"/>
                    <a:gd name="connsiteY3" fmla="*/ 199702 h 1173440"/>
                    <a:gd name="connsiteX4" fmla="*/ 1123950 w 3572776"/>
                    <a:gd name="connsiteY4" fmla="*/ 299714 h 1173440"/>
                    <a:gd name="connsiteX5" fmla="*/ 1076325 w 3572776"/>
                    <a:gd name="connsiteY5" fmla="*/ 442589 h 1173440"/>
                    <a:gd name="connsiteX6" fmla="*/ 933450 w 3572776"/>
                    <a:gd name="connsiteY6" fmla="*/ 594989 h 1173440"/>
                    <a:gd name="connsiteX7" fmla="*/ 838200 w 3572776"/>
                    <a:gd name="connsiteY7" fmla="*/ 633089 h 1173440"/>
                    <a:gd name="connsiteX8" fmla="*/ 700088 w 3572776"/>
                    <a:gd name="connsiteY8" fmla="*/ 742627 h 1173440"/>
                    <a:gd name="connsiteX9" fmla="*/ 585788 w 3572776"/>
                    <a:gd name="connsiteY9" fmla="*/ 823589 h 1173440"/>
                    <a:gd name="connsiteX10" fmla="*/ 542925 w 3572776"/>
                    <a:gd name="connsiteY10" fmla="*/ 937889 h 1173440"/>
                    <a:gd name="connsiteX11" fmla="*/ 328613 w 3572776"/>
                    <a:gd name="connsiteY11" fmla="*/ 985514 h 1173440"/>
                    <a:gd name="connsiteX12" fmla="*/ 266700 w 3572776"/>
                    <a:gd name="connsiteY12" fmla="*/ 1071239 h 1173440"/>
                    <a:gd name="connsiteX13" fmla="*/ 66675 w 3572776"/>
                    <a:gd name="connsiteY13" fmla="*/ 1114102 h 1173440"/>
                    <a:gd name="connsiteX14" fmla="*/ 0 w 3572776"/>
                    <a:gd name="connsiteY14" fmla="*/ 1156964 h 1173440"/>
                    <a:gd name="connsiteX15" fmla="*/ 3572776 w 3572776"/>
                    <a:gd name="connsiteY15" fmla="*/ 1173440 h 1173440"/>
                    <a:gd name="connsiteX16" fmla="*/ 3566406 w 3572776"/>
                    <a:gd name="connsiteY16" fmla="*/ 1040283 h 1173440"/>
                    <a:gd name="connsiteX17" fmla="*/ 3276600 w 3572776"/>
                    <a:gd name="connsiteY17" fmla="*/ 952177 h 1173440"/>
                    <a:gd name="connsiteX18" fmla="*/ 3095625 w 3572776"/>
                    <a:gd name="connsiteY18" fmla="*/ 899789 h 1173440"/>
                    <a:gd name="connsiteX19" fmla="*/ 2790825 w 3572776"/>
                    <a:gd name="connsiteY19" fmla="*/ 861689 h 1173440"/>
                    <a:gd name="connsiteX20" fmla="*/ 2586038 w 3572776"/>
                    <a:gd name="connsiteY20" fmla="*/ 656902 h 1173440"/>
                    <a:gd name="connsiteX21" fmla="*/ 2481263 w 3572776"/>
                    <a:gd name="connsiteY21" fmla="*/ 571177 h 1173440"/>
                    <a:gd name="connsiteX22" fmla="*/ 2347913 w 3572776"/>
                    <a:gd name="connsiteY22" fmla="*/ 518789 h 1173440"/>
                    <a:gd name="connsiteX23" fmla="*/ 2114550 w 3572776"/>
                    <a:gd name="connsiteY23" fmla="*/ 371152 h 1173440"/>
                    <a:gd name="connsiteX24" fmla="*/ 2071688 w 3572776"/>
                    <a:gd name="connsiteY24" fmla="*/ 280664 h 1173440"/>
                    <a:gd name="connsiteX25" fmla="*/ 1928813 w 3572776"/>
                    <a:gd name="connsiteY25" fmla="*/ 185414 h 1173440"/>
                    <a:gd name="connsiteX26" fmla="*/ 1714500 w 3572776"/>
                    <a:gd name="connsiteY26" fmla="*/ 142552 h 1173440"/>
                    <a:gd name="connsiteX27" fmla="*/ 1504950 w 3572776"/>
                    <a:gd name="connsiteY27" fmla="*/ 23489 h 1173440"/>
                    <a:gd name="connsiteX0" fmla="*/ 1504950 w 3566406"/>
                    <a:gd name="connsiteY0" fmla="*/ 23489 h 1173440"/>
                    <a:gd name="connsiteX1" fmla="*/ 1371600 w 3566406"/>
                    <a:gd name="connsiteY1" fmla="*/ 4439 h 1173440"/>
                    <a:gd name="connsiteX2" fmla="*/ 1300163 w 3566406"/>
                    <a:gd name="connsiteY2" fmla="*/ 80639 h 1173440"/>
                    <a:gd name="connsiteX3" fmla="*/ 1219200 w 3566406"/>
                    <a:gd name="connsiteY3" fmla="*/ 199702 h 1173440"/>
                    <a:gd name="connsiteX4" fmla="*/ 1123950 w 3566406"/>
                    <a:gd name="connsiteY4" fmla="*/ 299714 h 1173440"/>
                    <a:gd name="connsiteX5" fmla="*/ 1076325 w 3566406"/>
                    <a:gd name="connsiteY5" fmla="*/ 442589 h 1173440"/>
                    <a:gd name="connsiteX6" fmla="*/ 933450 w 3566406"/>
                    <a:gd name="connsiteY6" fmla="*/ 594989 h 1173440"/>
                    <a:gd name="connsiteX7" fmla="*/ 838200 w 3566406"/>
                    <a:gd name="connsiteY7" fmla="*/ 633089 h 1173440"/>
                    <a:gd name="connsiteX8" fmla="*/ 700088 w 3566406"/>
                    <a:gd name="connsiteY8" fmla="*/ 742627 h 1173440"/>
                    <a:gd name="connsiteX9" fmla="*/ 585788 w 3566406"/>
                    <a:gd name="connsiteY9" fmla="*/ 823589 h 1173440"/>
                    <a:gd name="connsiteX10" fmla="*/ 542925 w 3566406"/>
                    <a:gd name="connsiteY10" fmla="*/ 937889 h 1173440"/>
                    <a:gd name="connsiteX11" fmla="*/ 328613 w 3566406"/>
                    <a:gd name="connsiteY11" fmla="*/ 985514 h 1173440"/>
                    <a:gd name="connsiteX12" fmla="*/ 266700 w 3566406"/>
                    <a:gd name="connsiteY12" fmla="*/ 1071239 h 1173440"/>
                    <a:gd name="connsiteX13" fmla="*/ 66675 w 3566406"/>
                    <a:gd name="connsiteY13" fmla="*/ 1114102 h 1173440"/>
                    <a:gd name="connsiteX14" fmla="*/ 0 w 3566406"/>
                    <a:gd name="connsiteY14" fmla="*/ 1156964 h 1173440"/>
                    <a:gd name="connsiteX15" fmla="*/ 3565632 w 3566406"/>
                    <a:gd name="connsiteY15" fmla="*/ 1173440 h 1173440"/>
                    <a:gd name="connsiteX16" fmla="*/ 3566406 w 3566406"/>
                    <a:gd name="connsiteY16" fmla="*/ 1040283 h 1173440"/>
                    <a:gd name="connsiteX17" fmla="*/ 3276600 w 3566406"/>
                    <a:gd name="connsiteY17" fmla="*/ 952177 h 1173440"/>
                    <a:gd name="connsiteX18" fmla="*/ 3095625 w 3566406"/>
                    <a:gd name="connsiteY18" fmla="*/ 899789 h 1173440"/>
                    <a:gd name="connsiteX19" fmla="*/ 2790825 w 3566406"/>
                    <a:gd name="connsiteY19" fmla="*/ 861689 h 1173440"/>
                    <a:gd name="connsiteX20" fmla="*/ 2586038 w 3566406"/>
                    <a:gd name="connsiteY20" fmla="*/ 656902 h 1173440"/>
                    <a:gd name="connsiteX21" fmla="*/ 2481263 w 3566406"/>
                    <a:gd name="connsiteY21" fmla="*/ 571177 h 1173440"/>
                    <a:gd name="connsiteX22" fmla="*/ 2347913 w 3566406"/>
                    <a:gd name="connsiteY22" fmla="*/ 518789 h 1173440"/>
                    <a:gd name="connsiteX23" fmla="*/ 2114550 w 3566406"/>
                    <a:gd name="connsiteY23" fmla="*/ 371152 h 1173440"/>
                    <a:gd name="connsiteX24" fmla="*/ 2071688 w 3566406"/>
                    <a:gd name="connsiteY24" fmla="*/ 280664 h 1173440"/>
                    <a:gd name="connsiteX25" fmla="*/ 1928813 w 3566406"/>
                    <a:gd name="connsiteY25" fmla="*/ 185414 h 1173440"/>
                    <a:gd name="connsiteX26" fmla="*/ 1714500 w 3566406"/>
                    <a:gd name="connsiteY26" fmla="*/ 142552 h 1173440"/>
                    <a:gd name="connsiteX27" fmla="*/ 1504950 w 3566406"/>
                    <a:gd name="connsiteY27" fmla="*/ 23489 h 1173440"/>
                    <a:gd name="connsiteX0" fmla="*/ 1504950 w 3566406"/>
                    <a:gd name="connsiteY0" fmla="*/ 66190 h 1216141"/>
                    <a:gd name="connsiteX1" fmla="*/ 1371600 w 3566406"/>
                    <a:gd name="connsiteY1" fmla="*/ 47140 h 1216141"/>
                    <a:gd name="connsiteX2" fmla="*/ 1300163 w 3566406"/>
                    <a:gd name="connsiteY2" fmla="*/ 123340 h 1216141"/>
                    <a:gd name="connsiteX3" fmla="*/ 1219200 w 3566406"/>
                    <a:gd name="connsiteY3" fmla="*/ 242403 h 1216141"/>
                    <a:gd name="connsiteX4" fmla="*/ 1123950 w 3566406"/>
                    <a:gd name="connsiteY4" fmla="*/ 342415 h 1216141"/>
                    <a:gd name="connsiteX5" fmla="*/ 1076325 w 3566406"/>
                    <a:gd name="connsiteY5" fmla="*/ 485290 h 1216141"/>
                    <a:gd name="connsiteX6" fmla="*/ 933450 w 3566406"/>
                    <a:gd name="connsiteY6" fmla="*/ 637690 h 1216141"/>
                    <a:gd name="connsiteX7" fmla="*/ 838200 w 3566406"/>
                    <a:gd name="connsiteY7" fmla="*/ 675790 h 1216141"/>
                    <a:gd name="connsiteX8" fmla="*/ 700088 w 3566406"/>
                    <a:gd name="connsiteY8" fmla="*/ 785328 h 1216141"/>
                    <a:gd name="connsiteX9" fmla="*/ 585788 w 3566406"/>
                    <a:gd name="connsiteY9" fmla="*/ 866290 h 1216141"/>
                    <a:gd name="connsiteX10" fmla="*/ 542925 w 3566406"/>
                    <a:gd name="connsiteY10" fmla="*/ 980590 h 1216141"/>
                    <a:gd name="connsiteX11" fmla="*/ 328613 w 3566406"/>
                    <a:gd name="connsiteY11" fmla="*/ 1028215 h 1216141"/>
                    <a:gd name="connsiteX12" fmla="*/ 266700 w 3566406"/>
                    <a:gd name="connsiteY12" fmla="*/ 1113940 h 1216141"/>
                    <a:gd name="connsiteX13" fmla="*/ 66675 w 3566406"/>
                    <a:gd name="connsiteY13" fmla="*/ 1156803 h 1216141"/>
                    <a:gd name="connsiteX14" fmla="*/ 0 w 3566406"/>
                    <a:gd name="connsiteY14" fmla="*/ 1199665 h 1216141"/>
                    <a:gd name="connsiteX15" fmla="*/ 3565632 w 3566406"/>
                    <a:gd name="connsiteY15" fmla="*/ 1216141 h 1216141"/>
                    <a:gd name="connsiteX16" fmla="*/ 3566406 w 3566406"/>
                    <a:gd name="connsiteY16" fmla="*/ 1082984 h 1216141"/>
                    <a:gd name="connsiteX17" fmla="*/ 3276600 w 3566406"/>
                    <a:gd name="connsiteY17" fmla="*/ 994878 h 1216141"/>
                    <a:gd name="connsiteX18" fmla="*/ 3095625 w 3566406"/>
                    <a:gd name="connsiteY18" fmla="*/ 942490 h 1216141"/>
                    <a:gd name="connsiteX19" fmla="*/ 2790825 w 3566406"/>
                    <a:gd name="connsiteY19" fmla="*/ 904390 h 1216141"/>
                    <a:gd name="connsiteX20" fmla="*/ 2586038 w 3566406"/>
                    <a:gd name="connsiteY20" fmla="*/ 699603 h 1216141"/>
                    <a:gd name="connsiteX21" fmla="*/ 2481263 w 3566406"/>
                    <a:gd name="connsiteY21" fmla="*/ 613878 h 1216141"/>
                    <a:gd name="connsiteX22" fmla="*/ 2347913 w 3566406"/>
                    <a:gd name="connsiteY22" fmla="*/ 561490 h 1216141"/>
                    <a:gd name="connsiteX23" fmla="*/ 2114550 w 3566406"/>
                    <a:gd name="connsiteY23" fmla="*/ 413853 h 1216141"/>
                    <a:gd name="connsiteX24" fmla="*/ 2071688 w 3566406"/>
                    <a:gd name="connsiteY24" fmla="*/ 323365 h 1216141"/>
                    <a:gd name="connsiteX25" fmla="*/ 1928813 w 3566406"/>
                    <a:gd name="connsiteY25" fmla="*/ 228115 h 1216141"/>
                    <a:gd name="connsiteX26" fmla="*/ 1753577 w 3566406"/>
                    <a:gd name="connsiteY26" fmla="*/ 5499 h 1216141"/>
                    <a:gd name="connsiteX27" fmla="*/ 1504950 w 3566406"/>
                    <a:gd name="connsiteY27" fmla="*/ 66190 h 1216141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095625 w 3566406"/>
                    <a:gd name="connsiteY18" fmla="*/ 942086 h 1215737"/>
                    <a:gd name="connsiteX19" fmla="*/ 2790825 w 3566406"/>
                    <a:gd name="connsiteY19" fmla="*/ 903986 h 1215737"/>
                    <a:gd name="connsiteX20" fmla="*/ 2586038 w 3566406"/>
                    <a:gd name="connsiteY20" fmla="*/ 699199 h 1215737"/>
                    <a:gd name="connsiteX21" fmla="*/ 2481263 w 3566406"/>
                    <a:gd name="connsiteY21" fmla="*/ 613474 h 1215737"/>
                    <a:gd name="connsiteX22" fmla="*/ 2347913 w 3566406"/>
                    <a:gd name="connsiteY22" fmla="*/ 561086 h 1215737"/>
                    <a:gd name="connsiteX23" fmla="*/ 2114550 w 3566406"/>
                    <a:gd name="connsiteY23" fmla="*/ 413449 h 1215737"/>
                    <a:gd name="connsiteX24" fmla="*/ 2071688 w 3566406"/>
                    <a:gd name="connsiteY24" fmla="*/ 322961 h 1215737"/>
                    <a:gd name="connsiteX25" fmla="*/ 2085121 w 3566406"/>
                    <a:gd name="connsiteY25" fmla="*/ 219895 h 1215737"/>
                    <a:gd name="connsiteX26" fmla="*/ 1753577 w 3566406"/>
                    <a:gd name="connsiteY26" fmla="*/ 5095 h 1215737"/>
                    <a:gd name="connsiteX27" fmla="*/ 1504950 w 3566406"/>
                    <a:gd name="connsiteY27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095625 w 3566406"/>
                    <a:gd name="connsiteY18" fmla="*/ 942086 h 1215737"/>
                    <a:gd name="connsiteX19" fmla="*/ 2790825 w 3566406"/>
                    <a:gd name="connsiteY19" fmla="*/ 903986 h 1215737"/>
                    <a:gd name="connsiteX20" fmla="*/ 2586038 w 3566406"/>
                    <a:gd name="connsiteY20" fmla="*/ 699199 h 1215737"/>
                    <a:gd name="connsiteX21" fmla="*/ 2481263 w 3566406"/>
                    <a:gd name="connsiteY21" fmla="*/ 613474 h 1215737"/>
                    <a:gd name="connsiteX22" fmla="*/ 2347913 w 3566406"/>
                    <a:gd name="connsiteY22" fmla="*/ 561086 h 1215737"/>
                    <a:gd name="connsiteX23" fmla="*/ 2114550 w 3566406"/>
                    <a:gd name="connsiteY23" fmla="*/ 413449 h 1215737"/>
                    <a:gd name="connsiteX24" fmla="*/ 2085121 w 3566406"/>
                    <a:gd name="connsiteY24" fmla="*/ 219895 h 1215737"/>
                    <a:gd name="connsiteX25" fmla="*/ 1753577 w 3566406"/>
                    <a:gd name="connsiteY25" fmla="*/ 5095 h 1215737"/>
                    <a:gd name="connsiteX26" fmla="*/ 1504950 w 3566406"/>
                    <a:gd name="connsiteY26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095625 w 3566406"/>
                    <a:gd name="connsiteY18" fmla="*/ 942086 h 1215737"/>
                    <a:gd name="connsiteX19" fmla="*/ 2790825 w 3566406"/>
                    <a:gd name="connsiteY19" fmla="*/ 903986 h 1215737"/>
                    <a:gd name="connsiteX20" fmla="*/ 2586038 w 3566406"/>
                    <a:gd name="connsiteY20" fmla="*/ 699199 h 1215737"/>
                    <a:gd name="connsiteX21" fmla="*/ 2481263 w 3566406"/>
                    <a:gd name="connsiteY21" fmla="*/ 613474 h 1215737"/>
                    <a:gd name="connsiteX22" fmla="*/ 2347913 w 3566406"/>
                    <a:gd name="connsiteY22" fmla="*/ 561086 h 1215737"/>
                    <a:gd name="connsiteX23" fmla="*/ 2317750 w 3566406"/>
                    <a:gd name="connsiteY23" fmla="*/ 397818 h 1215737"/>
                    <a:gd name="connsiteX24" fmla="*/ 2085121 w 3566406"/>
                    <a:gd name="connsiteY24" fmla="*/ 219895 h 1215737"/>
                    <a:gd name="connsiteX25" fmla="*/ 1753577 w 3566406"/>
                    <a:gd name="connsiteY25" fmla="*/ 5095 h 1215737"/>
                    <a:gd name="connsiteX26" fmla="*/ 1504950 w 3566406"/>
                    <a:gd name="connsiteY26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095625 w 3566406"/>
                    <a:gd name="connsiteY18" fmla="*/ 942086 h 1215737"/>
                    <a:gd name="connsiteX19" fmla="*/ 2790825 w 3566406"/>
                    <a:gd name="connsiteY19" fmla="*/ 903986 h 1215737"/>
                    <a:gd name="connsiteX20" fmla="*/ 2586038 w 3566406"/>
                    <a:gd name="connsiteY20" fmla="*/ 699199 h 1215737"/>
                    <a:gd name="connsiteX21" fmla="*/ 2481263 w 3566406"/>
                    <a:gd name="connsiteY21" fmla="*/ 613474 h 1215737"/>
                    <a:gd name="connsiteX22" fmla="*/ 2512037 w 3566406"/>
                    <a:gd name="connsiteY22" fmla="*/ 529825 h 1215737"/>
                    <a:gd name="connsiteX23" fmla="*/ 2317750 w 3566406"/>
                    <a:gd name="connsiteY23" fmla="*/ 397818 h 1215737"/>
                    <a:gd name="connsiteX24" fmla="*/ 2085121 w 3566406"/>
                    <a:gd name="connsiteY24" fmla="*/ 219895 h 1215737"/>
                    <a:gd name="connsiteX25" fmla="*/ 1753577 w 3566406"/>
                    <a:gd name="connsiteY25" fmla="*/ 5095 h 1215737"/>
                    <a:gd name="connsiteX26" fmla="*/ 1504950 w 3566406"/>
                    <a:gd name="connsiteY26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095625 w 3566406"/>
                    <a:gd name="connsiteY18" fmla="*/ 942086 h 1215737"/>
                    <a:gd name="connsiteX19" fmla="*/ 2790825 w 3566406"/>
                    <a:gd name="connsiteY19" fmla="*/ 903986 h 1215737"/>
                    <a:gd name="connsiteX20" fmla="*/ 2586038 w 3566406"/>
                    <a:gd name="connsiteY20" fmla="*/ 699199 h 1215737"/>
                    <a:gd name="connsiteX21" fmla="*/ 2512037 w 3566406"/>
                    <a:gd name="connsiteY21" fmla="*/ 529825 h 1215737"/>
                    <a:gd name="connsiteX22" fmla="*/ 2317750 w 3566406"/>
                    <a:gd name="connsiteY22" fmla="*/ 397818 h 1215737"/>
                    <a:gd name="connsiteX23" fmla="*/ 2085121 w 3566406"/>
                    <a:gd name="connsiteY23" fmla="*/ 219895 h 1215737"/>
                    <a:gd name="connsiteX24" fmla="*/ 1753577 w 3566406"/>
                    <a:gd name="connsiteY24" fmla="*/ 5095 h 1215737"/>
                    <a:gd name="connsiteX25" fmla="*/ 1504950 w 3566406"/>
                    <a:gd name="connsiteY25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095625 w 3566406"/>
                    <a:gd name="connsiteY18" fmla="*/ 942086 h 1215737"/>
                    <a:gd name="connsiteX19" fmla="*/ 2790825 w 3566406"/>
                    <a:gd name="connsiteY19" fmla="*/ 903986 h 1215737"/>
                    <a:gd name="connsiteX20" fmla="*/ 2742345 w 3566406"/>
                    <a:gd name="connsiteY20" fmla="*/ 683568 h 1215737"/>
                    <a:gd name="connsiteX21" fmla="*/ 2512037 w 3566406"/>
                    <a:gd name="connsiteY21" fmla="*/ 529825 h 1215737"/>
                    <a:gd name="connsiteX22" fmla="*/ 2317750 w 3566406"/>
                    <a:gd name="connsiteY22" fmla="*/ 397818 h 1215737"/>
                    <a:gd name="connsiteX23" fmla="*/ 2085121 w 3566406"/>
                    <a:gd name="connsiteY23" fmla="*/ 219895 h 1215737"/>
                    <a:gd name="connsiteX24" fmla="*/ 1753577 w 3566406"/>
                    <a:gd name="connsiteY24" fmla="*/ 5095 h 1215737"/>
                    <a:gd name="connsiteX25" fmla="*/ 1504950 w 3566406"/>
                    <a:gd name="connsiteY25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095625 w 3566406"/>
                    <a:gd name="connsiteY18" fmla="*/ 942086 h 1215737"/>
                    <a:gd name="connsiteX19" fmla="*/ 2923687 w 3566406"/>
                    <a:gd name="connsiteY19" fmla="*/ 786755 h 1215737"/>
                    <a:gd name="connsiteX20" fmla="*/ 2742345 w 3566406"/>
                    <a:gd name="connsiteY20" fmla="*/ 683568 h 1215737"/>
                    <a:gd name="connsiteX21" fmla="*/ 2512037 w 3566406"/>
                    <a:gd name="connsiteY21" fmla="*/ 529825 h 1215737"/>
                    <a:gd name="connsiteX22" fmla="*/ 2317750 w 3566406"/>
                    <a:gd name="connsiteY22" fmla="*/ 397818 h 1215737"/>
                    <a:gd name="connsiteX23" fmla="*/ 2085121 w 3566406"/>
                    <a:gd name="connsiteY23" fmla="*/ 219895 h 1215737"/>
                    <a:gd name="connsiteX24" fmla="*/ 1753577 w 3566406"/>
                    <a:gd name="connsiteY24" fmla="*/ 5095 h 1215737"/>
                    <a:gd name="connsiteX25" fmla="*/ 1504950 w 3566406"/>
                    <a:gd name="connsiteY25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276600 w 3566406"/>
                    <a:gd name="connsiteY17" fmla="*/ 994474 h 1215737"/>
                    <a:gd name="connsiteX18" fmla="*/ 3142517 w 3566406"/>
                    <a:gd name="connsiteY18" fmla="*/ 817040 h 1215737"/>
                    <a:gd name="connsiteX19" fmla="*/ 2923687 w 3566406"/>
                    <a:gd name="connsiteY19" fmla="*/ 786755 h 1215737"/>
                    <a:gd name="connsiteX20" fmla="*/ 2742345 w 3566406"/>
                    <a:gd name="connsiteY20" fmla="*/ 683568 h 1215737"/>
                    <a:gd name="connsiteX21" fmla="*/ 2512037 w 3566406"/>
                    <a:gd name="connsiteY21" fmla="*/ 529825 h 1215737"/>
                    <a:gd name="connsiteX22" fmla="*/ 2317750 w 3566406"/>
                    <a:gd name="connsiteY22" fmla="*/ 397818 h 1215737"/>
                    <a:gd name="connsiteX23" fmla="*/ 2085121 w 3566406"/>
                    <a:gd name="connsiteY23" fmla="*/ 219895 h 1215737"/>
                    <a:gd name="connsiteX24" fmla="*/ 1753577 w 3566406"/>
                    <a:gd name="connsiteY24" fmla="*/ 5095 h 1215737"/>
                    <a:gd name="connsiteX25" fmla="*/ 1504950 w 3566406"/>
                    <a:gd name="connsiteY25" fmla="*/ 65786 h 1215737"/>
                    <a:gd name="connsiteX0" fmla="*/ 1504950 w 3566406"/>
                    <a:gd name="connsiteY0" fmla="*/ 65786 h 1215737"/>
                    <a:gd name="connsiteX1" fmla="*/ 1371600 w 3566406"/>
                    <a:gd name="connsiteY1" fmla="*/ 46736 h 1215737"/>
                    <a:gd name="connsiteX2" fmla="*/ 1300163 w 3566406"/>
                    <a:gd name="connsiteY2" fmla="*/ 122936 h 1215737"/>
                    <a:gd name="connsiteX3" fmla="*/ 1219200 w 3566406"/>
                    <a:gd name="connsiteY3" fmla="*/ 241999 h 1215737"/>
                    <a:gd name="connsiteX4" fmla="*/ 1123950 w 3566406"/>
                    <a:gd name="connsiteY4" fmla="*/ 342011 h 1215737"/>
                    <a:gd name="connsiteX5" fmla="*/ 1076325 w 3566406"/>
                    <a:gd name="connsiteY5" fmla="*/ 484886 h 1215737"/>
                    <a:gd name="connsiteX6" fmla="*/ 933450 w 3566406"/>
                    <a:gd name="connsiteY6" fmla="*/ 637286 h 1215737"/>
                    <a:gd name="connsiteX7" fmla="*/ 838200 w 3566406"/>
                    <a:gd name="connsiteY7" fmla="*/ 675386 h 1215737"/>
                    <a:gd name="connsiteX8" fmla="*/ 700088 w 3566406"/>
                    <a:gd name="connsiteY8" fmla="*/ 784924 h 1215737"/>
                    <a:gd name="connsiteX9" fmla="*/ 585788 w 3566406"/>
                    <a:gd name="connsiteY9" fmla="*/ 865886 h 1215737"/>
                    <a:gd name="connsiteX10" fmla="*/ 542925 w 3566406"/>
                    <a:gd name="connsiteY10" fmla="*/ 980186 h 1215737"/>
                    <a:gd name="connsiteX11" fmla="*/ 328613 w 3566406"/>
                    <a:gd name="connsiteY11" fmla="*/ 1027811 h 1215737"/>
                    <a:gd name="connsiteX12" fmla="*/ 266700 w 3566406"/>
                    <a:gd name="connsiteY12" fmla="*/ 1113536 h 1215737"/>
                    <a:gd name="connsiteX13" fmla="*/ 66675 w 3566406"/>
                    <a:gd name="connsiteY13" fmla="*/ 1156399 h 1215737"/>
                    <a:gd name="connsiteX14" fmla="*/ 0 w 3566406"/>
                    <a:gd name="connsiteY14" fmla="*/ 1199261 h 1215737"/>
                    <a:gd name="connsiteX15" fmla="*/ 3565632 w 3566406"/>
                    <a:gd name="connsiteY15" fmla="*/ 1215737 h 1215737"/>
                    <a:gd name="connsiteX16" fmla="*/ 3566406 w 3566406"/>
                    <a:gd name="connsiteY16" fmla="*/ 1082580 h 1215737"/>
                    <a:gd name="connsiteX17" fmla="*/ 3346938 w 3566406"/>
                    <a:gd name="connsiteY17" fmla="*/ 916320 h 1215737"/>
                    <a:gd name="connsiteX18" fmla="*/ 3142517 w 3566406"/>
                    <a:gd name="connsiteY18" fmla="*/ 817040 h 1215737"/>
                    <a:gd name="connsiteX19" fmla="*/ 2923687 w 3566406"/>
                    <a:gd name="connsiteY19" fmla="*/ 786755 h 1215737"/>
                    <a:gd name="connsiteX20" fmla="*/ 2742345 w 3566406"/>
                    <a:gd name="connsiteY20" fmla="*/ 683568 h 1215737"/>
                    <a:gd name="connsiteX21" fmla="*/ 2512037 w 3566406"/>
                    <a:gd name="connsiteY21" fmla="*/ 529825 h 1215737"/>
                    <a:gd name="connsiteX22" fmla="*/ 2317750 w 3566406"/>
                    <a:gd name="connsiteY22" fmla="*/ 397818 h 1215737"/>
                    <a:gd name="connsiteX23" fmla="*/ 2085121 w 3566406"/>
                    <a:gd name="connsiteY23" fmla="*/ 219895 h 1215737"/>
                    <a:gd name="connsiteX24" fmla="*/ 1753577 w 3566406"/>
                    <a:gd name="connsiteY24" fmla="*/ 5095 h 1215737"/>
                    <a:gd name="connsiteX25" fmla="*/ 1504950 w 3566406"/>
                    <a:gd name="connsiteY25" fmla="*/ 65786 h 1215737"/>
                    <a:gd name="connsiteX0" fmla="*/ 1504950 w 3589853"/>
                    <a:gd name="connsiteY0" fmla="*/ 65786 h 1215737"/>
                    <a:gd name="connsiteX1" fmla="*/ 1371600 w 3589853"/>
                    <a:gd name="connsiteY1" fmla="*/ 46736 h 1215737"/>
                    <a:gd name="connsiteX2" fmla="*/ 1300163 w 3589853"/>
                    <a:gd name="connsiteY2" fmla="*/ 122936 h 1215737"/>
                    <a:gd name="connsiteX3" fmla="*/ 1219200 w 3589853"/>
                    <a:gd name="connsiteY3" fmla="*/ 241999 h 1215737"/>
                    <a:gd name="connsiteX4" fmla="*/ 1123950 w 3589853"/>
                    <a:gd name="connsiteY4" fmla="*/ 342011 h 1215737"/>
                    <a:gd name="connsiteX5" fmla="*/ 1076325 w 3589853"/>
                    <a:gd name="connsiteY5" fmla="*/ 484886 h 1215737"/>
                    <a:gd name="connsiteX6" fmla="*/ 933450 w 3589853"/>
                    <a:gd name="connsiteY6" fmla="*/ 637286 h 1215737"/>
                    <a:gd name="connsiteX7" fmla="*/ 838200 w 3589853"/>
                    <a:gd name="connsiteY7" fmla="*/ 675386 h 1215737"/>
                    <a:gd name="connsiteX8" fmla="*/ 700088 w 3589853"/>
                    <a:gd name="connsiteY8" fmla="*/ 784924 h 1215737"/>
                    <a:gd name="connsiteX9" fmla="*/ 585788 w 3589853"/>
                    <a:gd name="connsiteY9" fmla="*/ 865886 h 1215737"/>
                    <a:gd name="connsiteX10" fmla="*/ 542925 w 3589853"/>
                    <a:gd name="connsiteY10" fmla="*/ 980186 h 1215737"/>
                    <a:gd name="connsiteX11" fmla="*/ 328613 w 3589853"/>
                    <a:gd name="connsiteY11" fmla="*/ 1027811 h 1215737"/>
                    <a:gd name="connsiteX12" fmla="*/ 266700 w 3589853"/>
                    <a:gd name="connsiteY12" fmla="*/ 1113536 h 1215737"/>
                    <a:gd name="connsiteX13" fmla="*/ 66675 w 3589853"/>
                    <a:gd name="connsiteY13" fmla="*/ 1156399 h 1215737"/>
                    <a:gd name="connsiteX14" fmla="*/ 0 w 3589853"/>
                    <a:gd name="connsiteY14" fmla="*/ 1199261 h 1215737"/>
                    <a:gd name="connsiteX15" fmla="*/ 3565632 w 3589853"/>
                    <a:gd name="connsiteY15" fmla="*/ 1215737 h 1215737"/>
                    <a:gd name="connsiteX16" fmla="*/ 3589853 w 3589853"/>
                    <a:gd name="connsiteY16" fmla="*/ 910642 h 1215737"/>
                    <a:gd name="connsiteX17" fmla="*/ 3346938 w 3589853"/>
                    <a:gd name="connsiteY17" fmla="*/ 916320 h 1215737"/>
                    <a:gd name="connsiteX18" fmla="*/ 3142517 w 3589853"/>
                    <a:gd name="connsiteY18" fmla="*/ 817040 h 1215737"/>
                    <a:gd name="connsiteX19" fmla="*/ 2923687 w 3589853"/>
                    <a:gd name="connsiteY19" fmla="*/ 786755 h 1215737"/>
                    <a:gd name="connsiteX20" fmla="*/ 2742345 w 3589853"/>
                    <a:gd name="connsiteY20" fmla="*/ 683568 h 1215737"/>
                    <a:gd name="connsiteX21" fmla="*/ 2512037 w 3589853"/>
                    <a:gd name="connsiteY21" fmla="*/ 529825 h 1215737"/>
                    <a:gd name="connsiteX22" fmla="*/ 2317750 w 3589853"/>
                    <a:gd name="connsiteY22" fmla="*/ 397818 h 1215737"/>
                    <a:gd name="connsiteX23" fmla="*/ 2085121 w 3589853"/>
                    <a:gd name="connsiteY23" fmla="*/ 219895 h 1215737"/>
                    <a:gd name="connsiteX24" fmla="*/ 1753577 w 3589853"/>
                    <a:gd name="connsiteY24" fmla="*/ 5095 h 1215737"/>
                    <a:gd name="connsiteX25" fmla="*/ 1504950 w 3589853"/>
                    <a:gd name="connsiteY25" fmla="*/ 65786 h 1215737"/>
                    <a:gd name="connsiteX0" fmla="*/ 1504950 w 3574223"/>
                    <a:gd name="connsiteY0" fmla="*/ 65786 h 1215737"/>
                    <a:gd name="connsiteX1" fmla="*/ 1371600 w 3574223"/>
                    <a:gd name="connsiteY1" fmla="*/ 46736 h 1215737"/>
                    <a:gd name="connsiteX2" fmla="*/ 1300163 w 3574223"/>
                    <a:gd name="connsiteY2" fmla="*/ 122936 h 1215737"/>
                    <a:gd name="connsiteX3" fmla="*/ 1219200 w 3574223"/>
                    <a:gd name="connsiteY3" fmla="*/ 241999 h 1215737"/>
                    <a:gd name="connsiteX4" fmla="*/ 1123950 w 3574223"/>
                    <a:gd name="connsiteY4" fmla="*/ 342011 h 1215737"/>
                    <a:gd name="connsiteX5" fmla="*/ 1076325 w 3574223"/>
                    <a:gd name="connsiteY5" fmla="*/ 484886 h 1215737"/>
                    <a:gd name="connsiteX6" fmla="*/ 933450 w 3574223"/>
                    <a:gd name="connsiteY6" fmla="*/ 637286 h 1215737"/>
                    <a:gd name="connsiteX7" fmla="*/ 838200 w 3574223"/>
                    <a:gd name="connsiteY7" fmla="*/ 675386 h 1215737"/>
                    <a:gd name="connsiteX8" fmla="*/ 700088 w 3574223"/>
                    <a:gd name="connsiteY8" fmla="*/ 784924 h 1215737"/>
                    <a:gd name="connsiteX9" fmla="*/ 585788 w 3574223"/>
                    <a:gd name="connsiteY9" fmla="*/ 865886 h 1215737"/>
                    <a:gd name="connsiteX10" fmla="*/ 542925 w 3574223"/>
                    <a:gd name="connsiteY10" fmla="*/ 980186 h 1215737"/>
                    <a:gd name="connsiteX11" fmla="*/ 328613 w 3574223"/>
                    <a:gd name="connsiteY11" fmla="*/ 1027811 h 1215737"/>
                    <a:gd name="connsiteX12" fmla="*/ 266700 w 3574223"/>
                    <a:gd name="connsiteY12" fmla="*/ 1113536 h 1215737"/>
                    <a:gd name="connsiteX13" fmla="*/ 66675 w 3574223"/>
                    <a:gd name="connsiteY13" fmla="*/ 1156399 h 1215737"/>
                    <a:gd name="connsiteX14" fmla="*/ 0 w 3574223"/>
                    <a:gd name="connsiteY14" fmla="*/ 1199261 h 1215737"/>
                    <a:gd name="connsiteX15" fmla="*/ 3565632 w 3574223"/>
                    <a:gd name="connsiteY15" fmla="*/ 1215737 h 1215737"/>
                    <a:gd name="connsiteX16" fmla="*/ 3574223 w 3574223"/>
                    <a:gd name="connsiteY16" fmla="*/ 887196 h 1215737"/>
                    <a:gd name="connsiteX17" fmla="*/ 3346938 w 3574223"/>
                    <a:gd name="connsiteY17" fmla="*/ 916320 h 1215737"/>
                    <a:gd name="connsiteX18" fmla="*/ 3142517 w 3574223"/>
                    <a:gd name="connsiteY18" fmla="*/ 817040 h 1215737"/>
                    <a:gd name="connsiteX19" fmla="*/ 2923687 w 3574223"/>
                    <a:gd name="connsiteY19" fmla="*/ 786755 h 1215737"/>
                    <a:gd name="connsiteX20" fmla="*/ 2742345 w 3574223"/>
                    <a:gd name="connsiteY20" fmla="*/ 683568 h 1215737"/>
                    <a:gd name="connsiteX21" fmla="*/ 2512037 w 3574223"/>
                    <a:gd name="connsiteY21" fmla="*/ 529825 h 1215737"/>
                    <a:gd name="connsiteX22" fmla="*/ 2317750 w 3574223"/>
                    <a:gd name="connsiteY22" fmla="*/ 397818 h 1215737"/>
                    <a:gd name="connsiteX23" fmla="*/ 2085121 w 3574223"/>
                    <a:gd name="connsiteY23" fmla="*/ 219895 h 1215737"/>
                    <a:gd name="connsiteX24" fmla="*/ 1753577 w 3574223"/>
                    <a:gd name="connsiteY24" fmla="*/ 5095 h 1215737"/>
                    <a:gd name="connsiteX25" fmla="*/ 1504950 w 3574223"/>
                    <a:gd name="connsiteY25" fmla="*/ 65786 h 1215737"/>
                    <a:gd name="connsiteX0" fmla="*/ 1504950 w 3574223"/>
                    <a:gd name="connsiteY0" fmla="*/ 65786 h 1215737"/>
                    <a:gd name="connsiteX1" fmla="*/ 1371600 w 3574223"/>
                    <a:gd name="connsiteY1" fmla="*/ 46736 h 1215737"/>
                    <a:gd name="connsiteX2" fmla="*/ 1300163 w 3574223"/>
                    <a:gd name="connsiteY2" fmla="*/ 122936 h 1215737"/>
                    <a:gd name="connsiteX3" fmla="*/ 1219200 w 3574223"/>
                    <a:gd name="connsiteY3" fmla="*/ 241999 h 1215737"/>
                    <a:gd name="connsiteX4" fmla="*/ 1123950 w 3574223"/>
                    <a:gd name="connsiteY4" fmla="*/ 342011 h 1215737"/>
                    <a:gd name="connsiteX5" fmla="*/ 1076325 w 3574223"/>
                    <a:gd name="connsiteY5" fmla="*/ 484886 h 1215737"/>
                    <a:gd name="connsiteX6" fmla="*/ 933450 w 3574223"/>
                    <a:gd name="connsiteY6" fmla="*/ 637286 h 1215737"/>
                    <a:gd name="connsiteX7" fmla="*/ 838200 w 3574223"/>
                    <a:gd name="connsiteY7" fmla="*/ 675386 h 1215737"/>
                    <a:gd name="connsiteX8" fmla="*/ 700088 w 3574223"/>
                    <a:gd name="connsiteY8" fmla="*/ 784924 h 1215737"/>
                    <a:gd name="connsiteX9" fmla="*/ 585788 w 3574223"/>
                    <a:gd name="connsiteY9" fmla="*/ 865886 h 1215737"/>
                    <a:gd name="connsiteX10" fmla="*/ 542925 w 3574223"/>
                    <a:gd name="connsiteY10" fmla="*/ 980186 h 1215737"/>
                    <a:gd name="connsiteX11" fmla="*/ 328613 w 3574223"/>
                    <a:gd name="connsiteY11" fmla="*/ 1027811 h 1215737"/>
                    <a:gd name="connsiteX12" fmla="*/ 266700 w 3574223"/>
                    <a:gd name="connsiteY12" fmla="*/ 1113536 h 1215737"/>
                    <a:gd name="connsiteX13" fmla="*/ 66675 w 3574223"/>
                    <a:gd name="connsiteY13" fmla="*/ 1156399 h 1215737"/>
                    <a:gd name="connsiteX14" fmla="*/ 0 w 3574223"/>
                    <a:gd name="connsiteY14" fmla="*/ 1199261 h 1215737"/>
                    <a:gd name="connsiteX15" fmla="*/ 3565632 w 3574223"/>
                    <a:gd name="connsiteY15" fmla="*/ 1215737 h 1215737"/>
                    <a:gd name="connsiteX16" fmla="*/ 3574223 w 3574223"/>
                    <a:gd name="connsiteY16" fmla="*/ 887196 h 1215737"/>
                    <a:gd name="connsiteX17" fmla="*/ 3346938 w 3574223"/>
                    <a:gd name="connsiteY17" fmla="*/ 916320 h 1215737"/>
                    <a:gd name="connsiteX18" fmla="*/ 3142517 w 3574223"/>
                    <a:gd name="connsiteY18" fmla="*/ 817040 h 1215737"/>
                    <a:gd name="connsiteX19" fmla="*/ 2978394 w 3574223"/>
                    <a:gd name="connsiteY19" fmla="*/ 716416 h 1215737"/>
                    <a:gd name="connsiteX20" fmla="*/ 2742345 w 3574223"/>
                    <a:gd name="connsiteY20" fmla="*/ 683568 h 1215737"/>
                    <a:gd name="connsiteX21" fmla="*/ 2512037 w 3574223"/>
                    <a:gd name="connsiteY21" fmla="*/ 529825 h 1215737"/>
                    <a:gd name="connsiteX22" fmla="*/ 2317750 w 3574223"/>
                    <a:gd name="connsiteY22" fmla="*/ 397818 h 1215737"/>
                    <a:gd name="connsiteX23" fmla="*/ 2085121 w 3574223"/>
                    <a:gd name="connsiteY23" fmla="*/ 219895 h 1215737"/>
                    <a:gd name="connsiteX24" fmla="*/ 1753577 w 3574223"/>
                    <a:gd name="connsiteY24" fmla="*/ 5095 h 1215737"/>
                    <a:gd name="connsiteX25" fmla="*/ 1504950 w 3574223"/>
                    <a:gd name="connsiteY25" fmla="*/ 65786 h 1215737"/>
                    <a:gd name="connsiteX0" fmla="*/ 1504950 w 3574223"/>
                    <a:gd name="connsiteY0" fmla="*/ 65786 h 1215737"/>
                    <a:gd name="connsiteX1" fmla="*/ 1371600 w 3574223"/>
                    <a:gd name="connsiteY1" fmla="*/ 46736 h 1215737"/>
                    <a:gd name="connsiteX2" fmla="*/ 1300163 w 3574223"/>
                    <a:gd name="connsiteY2" fmla="*/ 122936 h 1215737"/>
                    <a:gd name="connsiteX3" fmla="*/ 1219200 w 3574223"/>
                    <a:gd name="connsiteY3" fmla="*/ 241999 h 1215737"/>
                    <a:gd name="connsiteX4" fmla="*/ 1123950 w 3574223"/>
                    <a:gd name="connsiteY4" fmla="*/ 342011 h 1215737"/>
                    <a:gd name="connsiteX5" fmla="*/ 1076325 w 3574223"/>
                    <a:gd name="connsiteY5" fmla="*/ 484886 h 1215737"/>
                    <a:gd name="connsiteX6" fmla="*/ 933450 w 3574223"/>
                    <a:gd name="connsiteY6" fmla="*/ 637286 h 1215737"/>
                    <a:gd name="connsiteX7" fmla="*/ 838200 w 3574223"/>
                    <a:gd name="connsiteY7" fmla="*/ 675386 h 1215737"/>
                    <a:gd name="connsiteX8" fmla="*/ 700088 w 3574223"/>
                    <a:gd name="connsiteY8" fmla="*/ 784924 h 1215737"/>
                    <a:gd name="connsiteX9" fmla="*/ 585788 w 3574223"/>
                    <a:gd name="connsiteY9" fmla="*/ 865886 h 1215737"/>
                    <a:gd name="connsiteX10" fmla="*/ 542925 w 3574223"/>
                    <a:gd name="connsiteY10" fmla="*/ 980186 h 1215737"/>
                    <a:gd name="connsiteX11" fmla="*/ 328613 w 3574223"/>
                    <a:gd name="connsiteY11" fmla="*/ 1027811 h 1215737"/>
                    <a:gd name="connsiteX12" fmla="*/ 266700 w 3574223"/>
                    <a:gd name="connsiteY12" fmla="*/ 1113536 h 1215737"/>
                    <a:gd name="connsiteX13" fmla="*/ 66675 w 3574223"/>
                    <a:gd name="connsiteY13" fmla="*/ 1156399 h 1215737"/>
                    <a:gd name="connsiteX14" fmla="*/ 0 w 3574223"/>
                    <a:gd name="connsiteY14" fmla="*/ 1199261 h 1215737"/>
                    <a:gd name="connsiteX15" fmla="*/ 3565632 w 3574223"/>
                    <a:gd name="connsiteY15" fmla="*/ 1215737 h 1215737"/>
                    <a:gd name="connsiteX16" fmla="*/ 3574223 w 3574223"/>
                    <a:gd name="connsiteY16" fmla="*/ 887196 h 1215737"/>
                    <a:gd name="connsiteX17" fmla="*/ 3346938 w 3574223"/>
                    <a:gd name="connsiteY17" fmla="*/ 916320 h 1215737"/>
                    <a:gd name="connsiteX18" fmla="*/ 3142517 w 3574223"/>
                    <a:gd name="connsiteY18" fmla="*/ 817040 h 1215737"/>
                    <a:gd name="connsiteX19" fmla="*/ 2978394 w 3574223"/>
                    <a:gd name="connsiteY19" fmla="*/ 716416 h 1215737"/>
                    <a:gd name="connsiteX20" fmla="*/ 2757976 w 3574223"/>
                    <a:gd name="connsiteY20" fmla="*/ 589784 h 1215737"/>
                    <a:gd name="connsiteX21" fmla="*/ 2512037 w 3574223"/>
                    <a:gd name="connsiteY21" fmla="*/ 529825 h 1215737"/>
                    <a:gd name="connsiteX22" fmla="*/ 2317750 w 3574223"/>
                    <a:gd name="connsiteY22" fmla="*/ 397818 h 1215737"/>
                    <a:gd name="connsiteX23" fmla="*/ 2085121 w 3574223"/>
                    <a:gd name="connsiteY23" fmla="*/ 219895 h 1215737"/>
                    <a:gd name="connsiteX24" fmla="*/ 1753577 w 3574223"/>
                    <a:gd name="connsiteY24" fmla="*/ 5095 h 1215737"/>
                    <a:gd name="connsiteX25" fmla="*/ 1504950 w 3574223"/>
                    <a:gd name="connsiteY25" fmla="*/ 65786 h 1215737"/>
                    <a:gd name="connsiteX0" fmla="*/ 1504950 w 3574223"/>
                    <a:gd name="connsiteY0" fmla="*/ 65786 h 1215737"/>
                    <a:gd name="connsiteX1" fmla="*/ 1371600 w 3574223"/>
                    <a:gd name="connsiteY1" fmla="*/ 46736 h 1215737"/>
                    <a:gd name="connsiteX2" fmla="*/ 1300163 w 3574223"/>
                    <a:gd name="connsiteY2" fmla="*/ 122936 h 1215737"/>
                    <a:gd name="connsiteX3" fmla="*/ 1219200 w 3574223"/>
                    <a:gd name="connsiteY3" fmla="*/ 241999 h 1215737"/>
                    <a:gd name="connsiteX4" fmla="*/ 1123950 w 3574223"/>
                    <a:gd name="connsiteY4" fmla="*/ 342011 h 1215737"/>
                    <a:gd name="connsiteX5" fmla="*/ 1076325 w 3574223"/>
                    <a:gd name="connsiteY5" fmla="*/ 484886 h 1215737"/>
                    <a:gd name="connsiteX6" fmla="*/ 933450 w 3574223"/>
                    <a:gd name="connsiteY6" fmla="*/ 637286 h 1215737"/>
                    <a:gd name="connsiteX7" fmla="*/ 838200 w 3574223"/>
                    <a:gd name="connsiteY7" fmla="*/ 675386 h 1215737"/>
                    <a:gd name="connsiteX8" fmla="*/ 700088 w 3574223"/>
                    <a:gd name="connsiteY8" fmla="*/ 784924 h 1215737"/>
                    <a:gd name="connsiteX9" fmla="*/ 585788 w 3574223"/>
                    <a:gd name="connsiteY9" fmla="*/ 865886 h 1215737"/>
                    <a:gd name="connsiteX10" fmla="*/ 542925 w 3574223"/>
                    <a:gd name="connsiteY10" fmla="*/ 980186 h 1215737"/>
                    <a:gd name="connsiteX11" fmla="*/ 328613 w 3574223"/>
                    <a:gd name="connsiteY11" fmla="*/ 1027811 h 1215737"/>
                    <a:gd name="connsiteX12" fmla="*/ 266700 w 3574223"/>
                    <a:gd name="connsiteY12" fmla="*/ 1113536 h 1215737"/>
                    <a:gd name="connsiteX13" fmla="*/ 66675 w 3574223"/>
                    <a:gd name="connsiteY13" fmla="*/ 1156399 h 1215737"/>
                    <a:gd name="connsiteX14" fmla="*/ 0 w 3574223"/>
                    <a:gd name="connsiteY14" fmla="*/ 1199261 h 1215737"/>
                    <a:gd name="connsiteX15" fmla="*/ 3565632 w 3574223"/>
                    <a:gd name="connsiteY15" fmla="*/ 1215737 h 1215737"/>
                    <a:gd name="connsiteX16" fmla="*/ 3574223 w 3574223"/>
                    <a:gd name="connsiteY16" fmla="*/ 887196 h 1215737"/>
                    <a:gd name="connsiteX17" fmla="*/ 3346938 w 3574223"/>
                    <a:gd name="connsiteY17" fmla="*/ 916320 h 1215737"/>
                    <a:gd name="connsiteX18" fmla="*/ 3142517 w 3574223"/>
                    <a:gd name="connsiteY18" fmla="*/ 817040 h 1215737"/>
                    <a:gd name="connsiteX19" fmla="*/ 2978394 w 3574223"/>
                    <a:gd name="connsiteY19" fmla="*/ 716416 h 1215737"/>
                    <a:gd name="connsiteX20" fmla="*/ 2757976 w 3574223"/>
                    <a:gd name="connsiteY20" fmla="*/ 589784 h 1215737"/>
                    <a:gd name="connsiteX21" fmla="*/ 2543298 w 3574223"/>
                    <a:gd name="connsiteY21" fmla="*/ 475117 h 1215737"/>
                    <a:gd name="connsiteX22" fmla="*/ 2317750 w 3574223"/>
                    <a:gd name="connsiteY22" fmla="*/ 397818 h 1215737"/>
                    <a:gd name="connsiteX23" fmla="*/ 2085121 w 3574223"/>
                    <a:gd name="connsiteY23" fmla="*/ 219895 h 1215737"/>
                    <a:gd name="connsiteX24" fmla="*/ 1753577 w 3574223"/>
                    <a:gd name="connsiteY24" fmla="*/ 5095 h 1215737"/>
                    <a:gd name="connsiteX25" fmla="*/ 1504950 w 3574223"/>
                    <a:gd name="connsiteY25" fmla="*/ 65786 h 1215737"/>
                    <a:gd name="connsiteX0" fmla="*/ 1504950 w 3574223"/>
                    <a:gd name="connsiteY0" fmla="*/ 65786 h 1215737"/>
                    <a:gd name="connsiteX1" fmla="*/ 1371600 w 3574223"/>
                    <a:gd name="connsiteY1" fmla="*/ 46736 h 1215737"/>
                    <a:gd name="connsiteX2" fmla="*/ 1300163 w 3574223"/>
                    <a:gd name="connsiteY2" fmla="*/ 122936 h 1215737"/>
                    <a:gd name="connsiteX3" fmla="*/ 1219200 w 3574223"/>
                    <a:gd name="connsiteY3" fmla="*/ 241999 h 1215737"/>
                    <a:gd name="connsiteX4" fmla="*/ 1123950 w 3574223"/>
                    <a:gd name="connsiteY4" fmla="*/ 342011 h 1215737"/>
                    <a:gd name="connsiteX5" fmla="*/ 1076325 w 3574223"/>
                    <a:gd name="connsiteY5" fmla="*/ 484886 h 1215737"/>
                    <a:gd name="connsiteX6" fmla="*/ 933450 w 3574223"/>
                    <a:gd name="connsiteY6" fmla="*/ 637286 h 1215737"/>
                    <a:gd name="connsiteX7" fmla="*/ 838200 w 3574223"/>
                    <a:gd name="connsiteY7" fmla="*/ 675386 h 1215737"/>
                    <a:gd name="connsiteX8" fmla="*/ 700088 w 3574223"/>
                    <a:gd name="connsiteY8" fmla="*/ 784924 h 1215737"/>
                    <a:gd name="connsiteX9" fmla="*/ 585788 w 3574223"/>
                    <a:gd name="connsiteY9" fmla="*/ 865886 h 1215737"/>
                    <a:gd name="connsiteX10" fmla="*/ 542925 w 3574223"/>
                    <a:gd name="connsiteY10" fmla="*/ 980186 h 1215737"/>
                    <a:gd name="connsiteX11" fmla="*/ 328613 w 3574223"/>
                    <a:gd name="connsiteY11" fmla="*/ 1027811 h 1215737"/>
                    <a:gd name="connsiteX12" fmla="*/ 266700 w 3574223"/>
                    <a:gd name="connsiteY12" fmla="*/ 1113536 h 1215737"/>
                    <a:gd name="connsiteX13" fmla="*/ 66675 w 3574223"/>
                    <a:gd name="connsiteY13" fmla="*/ 1156399 h 1215737"/>
                    <a:gd name="connsiteX14" fmla="*/ 0 w 3574223"/>
                    <a:gd name="connsiteY14" fmla="*/ 1199261 h 1215737"/>
                    <a:gd name="connsiteX15" fmla="*/ 3565632 w 3574223"/>
                    <a:gd name="connsiteY15" fmla="*/ 1215737 h 1215737"/>
                    <a:gd name="connsiteX16" fmla="*/ 3574223 w 3574223"/>
                    <a:gd name="connsiteY16" fmla="*/ 887196 h 1215737"/>
                    <a:gd name="connsiteX17" fmla="*/ 3346938 w 3574223"/>
                    <a:gd name="connsiteY17" fmla="*/ 916320 h 1215737"/>
                    <a:gd name="connsiteX18" fmla="*/ 3142517 w 3574223"/>
                    <a:gd name="connsiteY18" fmla="*/ 817040 h 1215737"/>
                    <a:gd name="connsiteX19" fmla="*/ 2978394 w 3574223"/>
                    <a:gd name="connsiteY19" fmla="*/ 716416 h 1215737"/>
                    <a:gd name="connsiteX20" fmla="*/ 2757976 w 3574223"/>
                    <a:gd name="connsiteY20" fmla="*/ 589784 h 1215737"/>
                    <a:gd name="connsiteX21" fmla="*/ 2543298 w 3574223"/>
                    <a:gd name="connsiteY21" fmla="*/ 475117 h 1215737"/>
                    <a:gd name="connsiteX22" fmla="*/ 2364642 w 3574223"/>
                    <a:gd name="connsiteY22" fmla="*/ 327479 h 1215737"/>
                    <a:gd name="connsiteX23" fmla="*/ 2085121 w 3574223"/>
                    <a:gd name="connsiteY23" fmla="*/ 219895 h 1215737"/>
                    <a:gd name="connsiteX24" fmla="*/ 1753577 w 3574223"/>
                    <a:gd name="connsiteY24" fmla="*/ 5095 h 1215737"/>
                    <a:gd name="connsiteX25" fmla="*/ 1504950 w 3574223"/>
                    <a:gd name="connsiteY25" fmla="*/ 65786 h 1215737"/>
                    <a:gd name="connsiteX0" fmla="*/ 1504950 w 3574223"/>
                    <a:gd name="connsiteY0" fmla="*/ 65786 h 1215737"/>
                    <a:gd name="connsiteX1" fmla="*/ 1371600 w 3574223"/>
                    <a:gd name="connsiteY1" fmla="*/ 46736 h 1215737"/>
                    <a:gd name="connsiteX2" fmla="*/ 1300163 w 3574223"/>
                    <a:gd name="connsiteY2" fmla="*/ 122936 h 1215737"/>
                    <a:gd name="connsiteX3" fmla="*/ 1219200 w 3574223"/>
                    <a:gd name="connsiteY3" fmla="*/ 241999 h 1215737"/>
                    <a:gd name="connsiteX4" fmla="*/ 1123950 w 3574223"/>
                    <a:gd name="connsiteY4" fmla="*/ 342011 h 1215737"/>
                    <a:gd name="connsiteX5" fmla="*/ 1076325 w 3574223"/>
                    <a:gd name="connsiteY5" fmla="*/ 484886 h 1215737"/>
                    <a:gd name="connsiteX6" fmla="*/ 933450 w 3574223"/>
                    <a:gd name="connsiteY6" fmla="*/ 637286 h 1215737"/>
                    <a:gd name="connsiteX7" fmla="*/ 838200 w 3574223"/>
                    <a:gd name="connsiteY7" fmla="*/ 675386 h 1215737"/>
                    <a:gd name="connsiteX8" fmla="*/ 700088 w 3574223"/>
                    <a:gd name="connsiteY8" fmla="*/ 784924 h 1215737"/>
                    <a:gd name="connsiteX9" fmla="*/ 585788 w 3574223"/>
                    <a:gd name="connsiteY9" fmla="*/ 865886 h 1215737"/>
                    <a:gd name="connsiteX10" fmla="*/ 542925 w 3574223"/>
                    <a:gd name="connsiteY10" fmla="*/ 980186 h 1215737"/>
                    <a:gd name="connsiteX11" fmla="*/ 328613 w 3574223"/>
                    <a:gd name="connsiteY11" fmla="*/ 1027811 h 1215737"/>
                    <a:gd name="connsiteX12" fmla="*/ 266700 w 3574223"/>
                    <a:gd name="connsiteY12" fmla="*/ 1113536 h 1215737"/>
                    <a:gd name="connsiteX13" fmla="*/ 66675 w 3574223"/>
                    <a:gd name="connsiteY13" fmla="*/ 1156399 h 1215737"/>
                    <a:gd name="connsiteX14" fmla="*/ 0 w 3574223"/>
                    <a:gd name="connsiteY14" fmla="*/ 1199261 h 1215737"/>
                    <a:gd name="connsiteX15" fmla="*/ 3565632 w 3574223"/>
                    <a:gd name="connsiteY15" fmla="*/ 1215737 h 1215737"/>
                    <a:gd name="connsiteX16" fmla="*/ 3574223 w 3574223"/>
                    <a:gd name="connsiteY16" fmla="*/ 887196 h 1215737"/>
                    <a:gd name="connsiteX17" fmla="*/ 3346938 w 3574223"/>
                    <a:gd name="connsiteY17" fmla="*/ 916320 h 1215737"/>
                    <a:gd name="connsiteX18" fmla="*/ 3181594 w 3574223"/>
                    <a:gd name="connsiteY18" fmla="*/ 777963 h 1215737"/>
                    <a:gd name="connsiteX19" fmla="*/ 2978394 w 3574223"/>
                    <a:gd name="connsiteY19" fmla="*/ 716416 h 1215737"/>
                    <a:gd name="connsiteX20" fmla="*/ 2757976 w 3574223"/>
                    <a:gd name="connsiteY20" fmla="*/ 589784 h 1215737"/>
                    <a:gd name="connsiteX21" fmla="*/ 2543298 w 3574223"/>
                    <a:gd name="connsiteY21" fmla="*/ 475117 h 1215737"/>
                    <a:gd name="connsiteX22" fmla="*/ 2364642 w 3574223"/>
                    <a:gd name="connsiteY22" fmla="*/ 327479 h 1215737"/>
                    <a:gd name="connsiteX23" fmla="*/ 2085121 w 3574223"/>
                    <a:gd name="connsiteY23" fmla="*/ 219895 h 1215737"/>
                    <a:gd name="connsiteX24" fmla="*/ 1753577 w 3574223"/>
                    <a:gd name="connsiteY24" fmla="*/ 5095 h 1215737"/>
                    <a:gd name="connsiteX25" fmla="*/ 1504950 w 3574223"/>
                    <a:gd name="connsiteY25" fmla="*/ 65786 h 1215737"/>
                    <a:gd name="connsiteX0" fmla="*/ 1504950 w 3574223"/>
                    <a:gd name="connsiteY0" fmla="*/ 65786 h 1215737"/>
                    <a:gd name="connsiteX1" fmla="*/ 1371600 w 3574223"/>
                    <a:gd name="connsiteY1" fmla="*/ 46736 h 1215737"/>
                    <a:gd name="connsiteX2" fmla="*/ 1300163 w 3574223"/>
                    <a:gd name="connsiteY2" fmla="*/ 122936 h 1215737"/>
                    <a:gd name="connsiteX3" fmla="*/ 1219200 w 3574223"/>
                    <a:gd name="connsiteY3" fmla="*/ 241999 h 1215737"/>
                    <a:gd name="connsiteX4" fmla="*/ 1123950 w 3574223"/>
                    <a:gd name="connsiteY4" fmla="*/ 342011 h 1215737"/>
                    <a:gd name="connsiteX5" fmla="*/ 1076325 w 3574223"/>
                    <a:gd name="connsiteY5" fmla="*/ 484886 h 1215737"/>
                    <a:gd name="connsiteX6" fmla="*/ 933450 w 3574223"/>
                    <a:gd name="connsiteY6" fmla="*/ 637286 h 1215737"/>
                    <a:gd name="connsiteX7" fmla="*/ 838200 w 3574223"/>
                    <a:gd name="connsiteY7" fmla="*/ 675386 h 1215737"/>
                    <a:gd name="connsiteX8" fmla="*/ 700088 w 3574223"/>
                    <a:gd name="connsiteY8" fmla="*/ 784924 h 1215737"/>
                    <a:gd name="connsiteX9" fmla="*/ 585788 w 3574223"/>
                    <a:gd name="connsiteY9" fmla="*/ 865886 h 1215737"/>
                    <a:gd name="connsiteX10" fmla="*/ 542925 w 3574223"/>
                    <a:gd name="connsiteY10" fmla="*/ 980186 h 1215737"/>
                    <a:gd name="connsiteX11" fmla="*/ 328613 w 3574223"/>
                    <a:gd name="connsiteY11" fmla="*/ 1027811 h 1215737"/>
                    <a:gd name="connsiteX12" fmla="*/ 266700 w 3574223"/>
                    <a:gd name="connsiteY12" fmla="*/ 1113536 h 1215737"/>
                    <a:gd name="connsiteX13" fmla="*/ 66675 w 3574223"/>
                    <a:gd name="connsiteY13" fmla="*/ 1156399 h 1215737"/>
                    <a:gd name="connsiteX14" fmla="*/ 0 w 3574223"/>
                    <a:gd name="connsiteY14" fmla="*/ 1199261 h 1215737"/>
                    <a:gd name="connsiteX15" fmla="*/ 3565632 w 3574223"/>
                    <a:gd name="connsiteY15" fmla="*/ 1215737 h 1215737"/>
                    <a:gd name="connsiteX16" fmla="*/ 3574223 w 3574223"/>
                    <a:gd name="connsiteY16" fmla="*/ 887196 h 1215737"/>
                    <a:gd name="connsiteX17" fmla="*/ 3386015 w 3574223"/>
                    <a:gd name="connsiteY17" fmla="*/ 799089 h 1215737"/>
                    <a:gd name="connsiteX18" fmla="*/ 3181594 w 3574223"/>
                    <a:gd name="connsiteY18" fmla="*/ 777963 h 1215737"/>
                    <a:gd name="connsiteX19" fmla="*/ 2978394 w 3574223"/>
                    <a:gd name="connsiteY19" fmla="*/ 716416 h 1215737"/>
                    <a:gd name="connsiteX20" fmla="*/ 2757976 w 3574223"/>
                    <a:gd name="connsiteY20" fmla="*/ 589784 h 1215737"/>
                    <a:gd name="connsiteX21" fmla="*/ 2543298 w 3574223"/>
                    <a:gd name="connsiteY21" fmla="*/ 475117 h 1215737"/>
                    <a:gd name="connsiteX22" fmla="*/ 2364642 w 3574223"/>
                    <a:gd name="connsiteY22" fmla="*/ 327479 h 1215737"/>
                    <a:gd name="connsiteX23" fmla="*/ 2085121 w 3574223"/>
                    <a:gd name="connsiteY23" fmla="*/ 219895 h 1215737"/>
                    <a:gd name="connsiteX24" fmla="*/ 1753577 w 3574223"/>
                    <a:gd name="connsiteY24" fmla="*/ 5095 h 1215737"/>
                    <a:gd name="connsiteX25" fmla="*/ 1504950 w 3574223"/>
                    <a:gd name="connsiteY25" fmla="*/ 65786 h 1215737"/>
                    <a:gd name="connsiteX0" fmla="*/ 1504950 w 3582038"/>
                    <a:gd name="connsiteY0" fmla="*/ 65786 h 1215737"/>
                    <a:gd name="connsiteX1" fmla="*/ 1371600 w 3582038"/>
                    <a:gd name="connsiteY1" fmla="*/ 46736 h 1215737"/>
                    <a:gd name="connsiteX2" fmla="*/ 1300163 w 3582038"/>
                    <a:gd name="connsiteY2" fmla="*/ 122936 h 1215737"/>
                    <a:gd name="connsiteX3" fmla="*/ 1219200 w 3582038"/>
                    <a:gd name="connsiteY3" fmla="*/ 241999 h 1215737"/>
                    <a:gd name="connsiteX4" fmla="*/ 1123950 w 3582038"/>
                    <a:gd name="connsiteY4" fmla="*/ 342011 h 1215737"/>
                    <a:gd name="connsiteX5" fmla="*/ 1076325 w 3582038"/>
                    <a:gd name="connsiteY5" fmla="*/ 484886 h 1215737"/>
                    <a:gd name="connsiteX6" fmla="*/ 933450 w 3582038"/>
                    <a:gd name="connsiteY6" fmla="*/ 637286 h 1215737"/>
                    <a:gd name="connsiteX7" fmla="*/ 838200 w 3582038"/>
                    <a:gd name="connsiteY7" fmla="*/ 675386 h 1215737"/>
                    <a:gd name="connsiteX8" fmla="*/ 700088 w 3582038"/>
                    <a:gd name="connsiteY8" fmla="*/ 784924 h 1215737"/>
                    <a:gd name="connsiteX9" fmla="*/ 585788 w 3582038"/>
                    <a:gd name="connsiteY9" fmla="*/ 865886 h 1215737"/>
                    <a:gd name="connsiteX10" fmla="*/ 542925 w 3582038"/>
                    <a:gd name="connsiteY10" fmla="*/ 980186 h 1215737"/>
                    <a:gd name="connsiteX11" fmla="*/ 328613 w 3582038"/>
                    <a:gd name="connsiteY11" fmla="*/ 1027811 h 1215737"/>
                    <a:gd name="connsiteX12" fmla="*/ 266700 w 3582038"/>
                    <a:gd name="connsiteY12" fmla="*/ 1113536 h 1215737"/>
                    <a:gd name="connsiteX13" fmla="*/ 66675 w 3582038"/>
                    <a:gd name="connsiteY13" fmla="*/ 1156399 h 1215737"/>
                    <a:gd name="connsiteX14" fmla="*/ 0 w 3582038"/>
                    <a:gd name="connsiteY14" fmla="*/ 1199261 h 1215737"/>
                    <a:gd name="connsiteX15" fmla="*/ 3565632 w 3582038"/>
                    <a:gd name="connsiteY15" fmla="*/ 1215737 h 1215737"/>
                    <a:gd name="connsiteX16" fmla="*/ 3582038 w 3582038"/>
                    <a:gd name="connsiteY16" fmla="*/ 824673 h 1215737"/>
                    <a:gd name="connsiteX17" fmla="*/ 3386015 w 3582038"/>
                    <a:gd name="connsiteY17" fmla="*/ 799089 h 1215737"/>
                    <a:gd name="connsiteX18" fmla="*/ 3181594 w 3582038"/>
                    <a:gd name="connsiteY18" fmla="*/ 777963 h 1215737"/>
                    <a:gd name="connsiteX19" fmla="*/ 2978394 w 3582038"/>
                    <a:gd name="connsiteY19" fmla="*/ 716416 h 1215737"/>
                    <a:gd name="connsiteX20" fmla="*/ 2757976 w 3582038"/>
                    <a:gd name="connsiteY20" fmla="*/ 589784 h 1215737"/>
                    <a:gd name="connsiteX21" fmla="*/ 2543298 w 3582038"/>
                    <a:gd name="connsiteY21" fmla="*/ 475117 h 1215737"/>
                    <a:gd name="connsiteX22" fmla="*/ 2364642 w 3582038"/>
                    <a:gd name="connsiteY22" fmla="*/ 327479 h 1215737"/>
                    <a:gd name="connsiteX23" fmla="*/ 2085121 w 3582038"/>
                    <a:gd name="connsiteY23" fmla="*/ 219895 h 1215737"/>
                    <a:gd name="connsiteX24" fmla="*/ 1753577 w 3582038"/>
                    <a:gd name="connsiteY24" fmla="*/ 5095 h 1215737"/>
                    <a:gd name="connsiteX25" fmla="*/ 1504950 w 3582038"/>
                    <a:gd name="connsiteY25" fmla="*/ 65786 h 1215737"/>
                    <a:gd name="connsiteX0" fmla="*/ 1551842 w 3582038"/>
                    <a:gd name="connsiteY0" fmla="*/ 2550 h 1254101"/>
                    <a:gd name="connsiteX1" fmla="*/ 1371600 w 3582038"/>
                    <a:gd name="connsiteY1" fmla="*/ 85100 h 1254101"/>
                    <a:gd name="connsiteX2" fmla="*/ 1300163 w 3582038"/>
                    <a:gd name="connsiteY2" fmla="*/ 161300 h 1254101"/>
                    <a:gd name="connsiteX3" fmla="*/ 1219200 w 3582038"/>
                    <a:gd name="connsiteY3" fmla="*/ 280363 h 1254101"/>
                    <a:gd name="connsiteX4" fmla="*/ 1123950 w 3582038"/>
                    <a:gd name="connsiteY4" fmla="*/ 380375 h 1254101"/>
                    <a:gd name="connsiteX5" fmla="*/ 1076325 w 3582038"/>
                    <a:gd name="connsiteY5" fmla="*/ 523250 h 1254101"/>
                    <a:gd name="connsiteX6" fmla="*/ 933450 w 3582038"/>
                    <a:gd name="connsiteY6" fmla="*/ 675650 h 1254101"/>
                    <a:gd name="connsiteX7" fmla="*/ 838200 w 3582038"/>
                    <a:gd name="connsiteY7" fmla="*/ 713750 h 1254101"/>
                    <a:gd name="connsiteX8" fmla="*/ 700088 w 3582038"/>
                    <a:gd name="connsiteY8" fmla="*/ 823288 h 1254101"/>
                    <a:gd name="connsiteX9" fmla="*/ 585788 w 3582038"/>
                    <a:gd name="connsiteY9" fmla="*/ 904250 h 1254101"/>
                    <a:gd name="connsiteX10" fmla="*/ 542925 w 3582038"/>
                    <a:gd name="connsiteY10" fmla="*/ 1018550 h 1254101"/>
                    <a:gd name="connsiteX11" fmla="*/ 328613 w 3582038"/>
                    <a:gd name="connsiteY11" fmla="*/ 1066175 h 1254101"/>
                    <a:gd name="connsiteX12" fmla="*/ 266700 w 3582038"/>
                    <a:gd name="connsiteY12" fmla="*/ 1151900 h 1254101"/>
                    <a:gd name="connsiteX13" fmla="*/ 66675 w 3582038"/>
                    <a:gd name="connsiteY13" fmla="*/ 1194763 h 1254101"/>
                    <a:gd name="connsiteX14" fmla="*/ 0 w 3582038"/>
                    <a:gd name="connsiteY14" fmla="*/ 1237625 h 1254101"/>
                    <a:gd name="connsiteX15" fmla="*/ 3565632 w 3582038"/>
                    <a:gd name="connsiteY15" fmla="*/ 1254101 h 1254101"/>
                    <a:gd name="connsiteX16" fmla="*/ 3582038 w 3582038"/>
                    <a:gd name="connsiteY16" fmla="*/ 863037 h 1254101"/>
                    <a:gd name="connsiteX17" fmla="*/ 3386015 w 3582038"/>
                    <a:gd name="connsiteY17" fmla="*/ 837453 h 1254101"/>
                    <a:gd name="connsiteX18" fmla="*/ 3181594 w 3582038"/>
                    <a:gd name="connsiteY18" fmla="*/ 816327 h 1254101"/>
                    <a:gd name="connsiteX19" fmla="*/ 2978394 w 3582038"/>
                    <a:gd name="connsiteY19" fmla="*/ 754780 h 1254101"/>
                    <a:gd name="connsiteX20" fmla="*/ 2757976 w 3582038"/>
                    <a:gd name="connsiteY20" fmla="*/ 628148 h 1254101"/>
                    <a:gd name="connsiteX21" fmla="*/ 2543298 w 3582038"/>
                    <a:gd name="connsiteY21" fmla="*/ 513481 h 1254101"/>
                    <a:gd name="connsiteX22" fmla="*/ 2364642 w 3582038"/>
                    <a:gd name="connsiteY22" fmla="*/ 365843 h 1254101"/>
                    <a:gd name="connsiteX23" fmla="*/ 2085121 w 3582038"/>
                    <a:gd name="connsiteY23" fmla="*/ 258259 h 1254101"/>
                    <a:gd name="connsiteX24" fmla="*/ 1753577 w 3582038"/>
                    <a:gd name="connsiteY24" fmla="*/ 43459 h 1254101"/>
                    <a:gd name="connsiteX25" fmla="*/ 1551842 w 3582038"/>
                    <a:gd name="connsiteY25" fmla="*/ 2550 h 1254101"/>
                    <a:gd name="connsiteX0" fmla="*/ 1551842 w 3582038"/>
                    <a:gd name="connsiteY0" fmla="*/ 2550 h 1254101"/>
                    <a:gd name="connsiteX1" fmla="*/ 1371600 w 3582038"/>
                    <a:gd name="connsiteY1" fmla="*/ 85100 h 1254101"/>
                    <a:gd name="connsiteX2" fmla="*/ 1300163 w 3582038"/>
                    <a:gd name="connsiteY2" fmla="*/ 161300 h 1254101"/>
                    <a:gd name="connsiteX3" fmla="*/ 1219200 w 3582038"/>
                    <a:gd name="connsiteY3" fmla="*/ 280363 h 1254101"/>
                    <a:gd name="connsiteX4" fmla="*/ 1123950 w 3582038"/>
                    <a:gd name="connsiteY4" fmla="*/ 380375 h 1254101"/>
                    <a:gd name="connsiteX5" fmla="*/ 1076325 w 3582038"/>
                    <a:gd name="connsiteY5" fmla="*/ 523250 h 1254101"/>
                    <a:gd name="connsiteX6" fmla="*/ 933450 w 3582038"/>
                    <a:gd name="connsiteY6" fmla="*/ 675650 h 1254101"/>
                    <a:gd name="connsiteX7" fmla="*/ 838200 w 3582038"/>
                    <a:gd name="connsiteY7" fmla="*/ 713750 h 1254101"/>
                    <a:gd name="connsiteX8" fmla="*/ 700088 w 3582038"/>
                    <a:gd name="connsiteY8" fmla="*/ 823288 h 1254101"/>
                    <a:gd name="connsiteX9" fmla="*/ 585788 w 3582038"/>
                    <a:gd name="connsiteY9" fmla="*/ 904250 h 1254101"/>
                    <a:gd name="connsiteX10" fmla="*/ 542925 w 3582038"/>
                    <a:gd name="connsiteY10" fmla="*/ 1018550 h 1254101"/>
                    <a:gd name="connsiteX11" fmla="*/ 328613 w 3582038"/>
                    <a:gd name="connsiteY11" fmla="*/ 1066175 h 1254101"/>
                    <a:gd name="connsiteX12" fmla="*/ 266700 w 3582038"/>
                    <a:gd name="connsiteY12" fmla="*/ 1151900 h 1254101"/>
                    <a:gd name="connsiteX13" fmla="*/ 66675 w 3582038"/>
                    <a:gd name="connsiteY13" fmla="*/ 1194763 h 1254101"/>
                    <a:gd name="connsiteX14" fmla="*/ 0 w 3582038"/>
                    <a:gd name="connsiteY14" fmla="*/ 1237625 h 1254101"/>
                    <a:gd name="connsiteX15" fmla="*/ 3565632 w 3582038"/>
                    <a:gd name="connsiteY15" fmla="*/ 1254101 h 1254101"/>
                    <a:gd name="connsiteX16" fmla="*/ 3582038 w 3582038"/>
                    <a:gd name="connsiteY16" fmla="*/ 863037 h 1254101"/>
                    <a:gd name="connsiteX17" fmla="*/ 3386015 w 3582038"/>
                    <a:gd name="connsiteY17" fmla="*/ 837453 h 1254101"/>
                    <a:gd name="connsiteX18" fmla="*/ 3181594 w 3582038"/>
                    <a:gd name="connsiteY18" fmla="*/ 816327 h 1254101"/>
                    <a:gd name="connsiteX19" fmla="*/ 2978394 w 3582038"/>
                    <a:gd name="connsiteY19" fmla="*/ 754780 h 1254101"/>
                    <a:gd name="connsiteX20" fmla="*/ 2757976 w 3582038"/>
                    <a:gd name="connsiteY20" fmla="*/ 628148 h 1254101"/>
                    <a:gd name="connsiteX21" fmla="*/ 2512342 w 3582038"/>
                    <a:gd name="connsiteY21" fmla="*/ 480144 h 1254101"/>
                    <a:gd name="connsiteX22" fmla="*/ 2364642 w 3582038"/>
                    <a:gd name="connsiteY22" fmla="*/ 365843 h 1254101"/>
                    <a:gd name="connsiteX23" fmla="*/ 2085121 w 3582038"/>
                    <a:gd name="connsiteY23" fmla="*/ 258259 h 1254101"/>
                    <a:gd name="connsiteX24" fmla="*/ 1753577 w 3582038"/>
                    <a:gd name="connsiteY24" fmla="*/ 43459 h 1254101"/>
                    <a:gd name="connsiteX25" fmla="*/ 1551842 w 3582038"/>
                    <a:gd name="connsiteY25" fmla="*/ 2550 h 1254101"/>
                    <a:gd name="connsiteX0" fmla="*/ 1551842 w 3582038"/>
                    <a:gd name="connsiteY0" fmla="*/ 2550 h 1254101"/>
                    <a:gd name="connsiteX1" fmla="*/ 1371600 w 3582038"/>
                    <a:gd name="connsiteY1" fmla="*/ 85100 h 1254101"/>
                    <a:gd name="connsiteX2" fmla="*/ 1300163 w 3582038"/>
                    <a:gd name="connsiteY2" fmla="*/ 161300 h 1254101"/>
                    <a:gd name="connsiteX3" fmla="*/ 1219200 w 3582038"/>
                    <a:gd name="connsiteY3" fmla="*/ 280363 h 1254101"/>
                    <a:gd name="connsiteX4" fmla="*/ 1123950 w 3582038"/>
                    <a:gd name="connsiteY4" fmla="*/ 380375 h 1254101"/>
                    <a:gd name="connsiteX5" fmla="*/ 1076325 w 3582038"/>
                    <a:gd name="connsiteY5" fmla="*/ 523250 h 1254101"/>
                    <a:gd name="connsiteX6" fmla="*/ 933450 w 3582038"/>
                    <a:gd name="connsiteY6" fmla="*/ 675650 h 1254101"/>
                    <a:gd name="connsiteX7" fmla="*/ 838200 w 3582038"/>
                    <a:gd name="connsiteY7" fmla="*/ 713750 h 1254101"/>
                    <a:gd name="connsiteX8" fmla="*/ 700088 w 3582038"/>
                    <a:gd name="connsiteY8" fmla="*/ 823288 h 1254101"/>
                    <a:gd name="connsiteX9" fmla="*/ 585788 w 3582038"/>
                    <a:gd name="connsiteY9" fmla="*/ 904250 h 1254101"/>
                    <a:gd name="connsiteX10" fmla="*/ 542925 w 3582038"/>
                    <a:gd name="connsiteY10" fmla="*/ 1018550 h 1254101"/>
                    <a:gd name="connsiteX11" fmla="*/ 328613 w 3582038"/>
                    <a:gd name="connsiteY11" fmla="*/ 1066175 h 1254101"/>
                    <a:gd name="connsiteX12" fmla="*/ 266700 w 3582038"/>
                    <a:gd name="connsiteY12" fmla="*/ 1151900 h 1254101"/>
                    <a:gd name="connsiteX13" fmla="*/ 66675 w 3582038"/>
                    <a:gd name="connsiteY13" fmla="*/ 1194763 h 1254101"/>
                    <a:gd name="connsiteX14" fmla="*/ 0 w 3582038"/>
                    <a:gd name="connsiteY14" fmla="*/ 1237625 h 1254101"/>
                    <a:gd name="connsiteX15" fmla="*/ 3565632 w 3582038"/>
                    <a:gd name="connsiteY15" fmla="*/ 1254101 h 1254101"/>
                    <a:gd name="connsiteX16" fmla="*/ 3582038 w 3582038"/>
                    <a:gd name="connsiteY16" fmla="*/ 863037 h 1254101"/>
                    <a:gd name="connsiteX17" fmla="*/ 3386015 w 3582038"/>
                    <a:gd name="connsiteY17" fmla="*/ 837453 h 1254101"/>
                    <a:gd name="connsiteX18" fmla="*/ 3181594 w 3582038"/>
                    <a:gd name="connsiteY18" fmla="*/ 816327 h 1254101"/>
                    <a:gd name="connsiteX19" fmla="*/ 2978394 w 3582038"/>
                    <a:gd name="connsiteY19" fmla="*/ 754780 h 1254101"/>
                    <a:gd name="connsiteX20" fmla="*/ 2757976 w 3582038"/>
                    <a:gd name="connsiteY20" fmla="*/ 628148 h 1254101"/>
                    <a:gd name="connsiteX21" fmla="*/ 2521867 w 3582038"/>
                    <a:gd name="connsiteY21" fmla="*/ 480144 h 1254101"/>
                    <a:gd name="connsiteX22" fmla="*/ 2364642 w 3582038"/>
                    <a:gd name="connsiteY22" fmla="*/ 365843 h 1254101"/>
                    <a:gd name="connsiteX23" fmla="*/ 2085121 w 3582038"/>
                    <a:gd name="connsiteY23" fmla="*/ 258259 h 1254101"/>
                    <a:gd name="connsiteX24" fmla="*/ 1753577 w 3582038"/>
                    <a:gd name="connsiteY24" fmla="*/ 43459 h 1254101"/>
                    <a:gd name="connsiteX25" fmla="*/ 1551842 w 3582038"/>
                    <a:gd name="connsiteY25" fmla="*/ 2550 h 1254101"/>
                    <a:gd name="connsiteX0" fmla="*/ 1551842 w 3574894"/>
                    <a:gd name="connsiteY0" fmla="*/ 2550 h 1254101"/>
                    <a:gd name="connsiteX1" fmla="*/ 1371600 w 3574894"/>
                    <a:gd name="connsiteY1" fmla="*/ 85100 h 1254101"/>
                    <a:gd name="connsiteX2" fmla="*/ 1300163 w 3574894"/>
                    <a:gd name="connsiteY2" fmla="*/ 161300 h 1254101"/>
                    <a:gd name="connsiteX3" fmla="*/ 1219200 w 3574894"/>
                    <a:gd name="connsiteY3" fmla="*/ 280363 h 1254101"/>
                    <a:gd name="connsiteX4" fmla="*/ 1123950 w 3574894"/>
                    <a:gd name="connsiteY4" fmla="*/ 380375 h 1254101"/>
                    <a:gd name="connsiteX5" fmla="*/ 1076325 w 3574894"/>
                    <a:gd name="connsiteY5" fmla="*/ 523250 h 1254101"/>
                    <a:gd name="connsiteX6" fmla="*/ 933450 w 3574894"/>
                    <a:gd name="connsiteY6" fmla="*/ 675650 h 1254101"/>
                    <a:gd name="connsiteX7" fmla="*/ 838200 w 3574894"/>
                    <a:gd name="connsiteY7" fmla="*/ 713750 h 1254101"/>
                    <a:gd name="connsiteX8" fmla="*/ 700088 w 3574894"/>
                    <a:gd name="connsiteY8" fmla="*/ 823288 h 1254101"/>
                    <a:gd name="connsiteX9" fmla="*/ 585788 w 3574894"/>
                    <a:gd name="connsiteY9" fmla="*/ 904250 h 1254101"/>
                    <a:gd name="connsiteX10" fmla="*/ 542925 w 3574894"/>
                    <a:gd name="connsiteY10" fmla="*/ 1018550 h 1254101"/>
                    <a:gd name="connsiteX11" fmla="*/ 328613 w 3574894"/>
                    <a:gd name="connsiteY11" fmla="*/ 1066175 h 1254101"/>
                    <a:gd name="connsiteX12" fmla="*/ 266700 w 3574894"/>
                    <a:gd name="connsiteY12" fmla="*/ 1151900 h 1254101"/>
                    <a:gd name="connsiteX13" fmla="*/ 66675 w 3574894"/>
                    <a:gd name="connsiteY13" fmla="*/ 1194763 h 1254101"/>
                    <a:gd name="connsiteX14" fmla="*/ 0 w 3574894"/>
                    <a:gd name="connsiteY14" fmla="*/ 1237625 h 1254101"/>
                    <a:gd name="connsiteX15" fmla="*/ 3565632 w 3574894"/>
                    <a:gd name="connsiteY15" fmla="*/ 1254101 h 1254101"/>
                    <a:gd name="connsiteX16" fmla="*/ 3574894 w 3574894"/>
                    <a:gd name="connsiteY16" fmla="*/ 863037 h 1254101"/>
                    <a:gd name="connsiteX17" fmla="*/ 3386015 w 3574894"/>
                    <a:gd name="connsiteY17" fmla="*/ 837453 h 1254101"/>
                    <a:gd name="connsiteX18" fmla="*/ 3181594 w 3574894"/>
                    <a:gd name="connsiteY18" fmla="*/ 816327 h 1254101"/>
                    <a:gd name="connsiteX19" fmla="*/ 2978394 w 3574894"/>
                    <a:gd name="connsiteY19" fmla="*/ 754780 h 1254101"/>
                    <a:gd name="connsiteX20" fmla="*/ 2757976 w 3574894"/>
                    <a:gd name="connsiteY20" fmla="*/ 628148 h 1254101"/>
                    <a:gd name="connsiteX21" fmla="*/ 2521867 w 3574894"/>
                    <a:gd name="connsiteY21" fmla="*/ 480144 h 1254101"/>
                    <a:gd name="connsiteX22" fmla="*/ 2364642 w 3574894"/>
                    <a:gd name="connsiteY22" fmla="*/ 365843 h 1254101"/>
                    <a:gd name="connsiteX23" fmla="*/ 2085121 w 3574894"/>
                    <a:gd name="connsiteY23" fmla="*/ 258259 h 1254101"/>
                    <a:gd name="connsiteX24" fmla="*/ 1753577 w 3574894"/>
                    <a:gd name="connsiteY24" fmla="*/ 43459 h 1254101"/>
                    <a:gd name="connsiteX25" fmla="*/ 1551842 w 3574894"/>
                    <a:gd name="connsiteY25" fmla="*/ 2550 h 1254101"/>
                    <a:gd name="connsiteX0" fmla="*/ 1551842 w 3574894"/>
                    <a:gd name="connsiteY0" fmla="*/ 2550 h 1254101"/>
                    <a:gd name="connsiteX1" fmla="*/ 1371600 w 3574894"/>
                    <a:gd name="connsiteY1" fmla="*/ 85100 h 1254101"/>
                    <a:gd name="connsiteX2" fmla="*/ 1300163 w 3574894"/>
                    <a:gd name="connsiteY2" fmla="*/ 161300 h 1254101"/>
                    <a:gd name="connsiteX3" fmla="*/ 1219200 w 3574894"/>
                    <a:gd name="connsiteY3" fmla="*/ 280363 h 1254101"/>
                    <a:gd name="connsiteX4" fmla="*/ 1123950 w 3574894"/>
                    <a:gd name="connsiteY4" fmla="*/ 380375 h 1254101"/>
                    <a:gd name="connsiteX5" fmla="*/ 1076325 w 3574894"/>
                    <a:gd name="connsiteY5" fmla="*/ 523250 h 1254101"/>
                    <a:gd name="connsiteX6" fmla="*/ 933450 w 3574894"/>
                    <a:gd name="connsiteY6" fmla="*/ 675650 h 1254101"/>
                    <a:gd name="connsiteX7" fmla="*/ 838200 w 3574894"/>
                    <a:gd name="connsiteY7" fmla="*/ 713750 h 1254101"/>
                    <a:gd name="connsiteX8" fmla="*/ 700088 w 3574894"/>
                    <a:gd name="connsiteY8" fmla="*/ 823288 h 1254101"/>
                    <a:gd name="connsiteX9" fmla="*/ 585788 w 3574894"/>
                    <a:gd name="connsiteY9" fmla="*/ 904250 h 1254101"/>
                    <a:gd name="connsiteX10" fmla="*/ 542925 w 3574894"/>
                    <a:gd name="connsiteY10" fmla="*/ 1018550 h 1254101"/>
                    <a:gd name="connsiteX11" fmla="*/ 328613 w 3574894"/>
                    <a:gd name="connsiteY11" fmla="*/ 1066175 h 1254101"/>
                    <a:gd name="connsiteX12" fmla="*/ 266700 w 3574894"/>
                    <a:gd name="connsiteY12" fmla="*/ 1151900 h 1254101"/>
                    <a:gd name="connsiteX13" fmla="*/ 66675 w 3574894"/>
                    <a:gd name="connsiteY13" fmla="*/ 1194763 h 1254101"/>
                    <a:gd name="connsiteX14" fmla="*/ 0 w 3574894"/>
                    <a:gd name="connsiteY14" fmla="*/ 1237625 h 1254101"/>
                    <a:gd name="connsiteX15" fmla="*/ 3565632 w 3574894"/>
                    <a:gd name="connsiteY15" fmla="*/ 1254101 h 1254101"/>
                    <a:gd name="connsiteX16" fmla="*/ 3574894 w 3574894"/>
                    <a:gd name="connsiteY16" fmla="*/ 863037 h 1254101"/>
                    <a:gd name="connsiteX17" fmla="*/ 3386015 w 3574894"/>
                    <a:gd name="connsiteY17" fmla="*/ 837453 h 1254101"/>
                    <a:gd name="connsiteX18" fmla="*/ 3181594 w 3574894"/>
                    <a:gd name="connsiteY18" fmla="*/ 816327 h 1254101"/>
                    <a:gd name="connsiteX19" fmla="*/ 3019583 w 3574894"/>
                    <a:gd name="connsiteY19" fmla="*/ 754780 h 1254101"/>
                    <a:gd name="connsiteX20" fmla="*/ 2757976 w 3574894"/>
                    <a:gd name="connsiteY20" fmla="*/ 628148 h 1254101"/>
                    <a:gd name="connsiteX21" fmla="*/ 2521867 w 3574894"/>
                    <a:gd name="connsiteY21" fmla="*/ 480144 h 1254101"/>
                    <a:gd name="connsiteX22" fmla="*/ 2364642 w 3574894"/>
                    <a:gd name="connsiteY22" fmla="*/ 365843 h 1254101"/>
                    <a:gd name="connsiteX23" fmla="*/ 2085121 w 3574894"/>
                    <a:gd name="connsiteY23" fmla="*/ 258259 h 1254101"/>
                    <a:gd name="connsiteX24" fmla="*/ 1753577 w 3574894"/>
                    <a:gd name="connsiteY24" fmla="*/ 43459 h 1254101"/>
                    <a:gd name="connsiteX25" fmla="*/ 1551842 w 3574894"/>
                    <a:gd name="connsiteY25" fmla="*/ 2550 h 1254101"/>
                    <a:gd name="connsiteX0" fmla="*/ 1551842 w 3574894"/>
                    <a:gd name="connsiteY0" fmla="*/ 2550 h 1254101"/>
                    <a:gd name="connsiteX1" fmla="*/ 1371600 w 3574894"/>
                    <a:gd name="connsiteY1" fmla="*/ 85100 h 1254101"/>
                    <a:gd name="connsiteX2" fmla="*/ 1300163 w 3574894"/>
                    <a:gd name="connsiteY2" fmla="*/ 161300 h 1254101"/>
                    <a:gd name="connsiteX3" fmla="*/ 1219200 w 3574894"/>
                    <a:gd name="connsiteY3" fmla="*/ 280363 h 1254101"/>
                    <a:gd name="connsiteX4" fmla="*/ 1123950 w 3574894"/>
                    <a:gd name="connsiteY4" fmla="*/ 380375 h 1254101"/>
                    <a:gd name="connsiteX5" fmla="*/ 1076325 w 3574894"/>
                    <a:gd name="connsiteY5" fmla="*/ 523250 h 1254101"/>
                    <a:gd name="connsiteX6" fmla="*/ 933450 w 3574894"/>
                    <a:gd name="connsiteY6" fmla="*/ 675650 h 1254101"/>
                    <a:gd name="connsiteX7" fmla="*/ 838200 w 3574894"/>
                    <a:gd name="connsiteY7" fmla="*/ 713750 h 1254101"/>
                    <a:gd name="connsiteX8" fmla="*/ 700088 w 3574894"/>
                    <a:gd name="connsiteY8" fmla="*/ 823288 h 1254101"/>
                    <a:gd name="connsiteX9" fmla="*/ 585788 w 3574894"/>
                    <a:gd name="connsiteY9" fmla="*/ 904250 h 1254101"/>
                    <a:gd name="connsiteX10" fmla="*/ 542925 w 3574894"/>
                    <a:gd name="connsiteY10" fmla="*/ 1018550 h 1254101"/>
                    <a:gd name="connsiteX11" fmla="*/ 328613 w 3574894"/>
                    <a:gd name="connsiteY11" fmla="*/ 1066175 h 1254101"/>
                    <a:gd name="connsiteX12" fmla="*/ 266700 w 3574894"/>
                    <a:gd name="connsiteY12" fmla="*/ 1151900 h 1254101"/>
                    <a:gd name="connsiteX13" fmla="*/ 66675 w 3574894"/>
                    <a:gd name="connsiteY13" fmla="*/ 1194763 h 1254101"/>
                    <a:gd name="connsiteX14" fmla="*/ 0 w 3574894"/>
                    <a:gd name="connsiteY14" fmla="*/ 1237625 h 1254101"/>
                    <a:gd name="connsiteX15" fmla="*/ 3565632 w 3574894"/>
                    <a:gd name="connsiteY15" fmla="*/ 1254101 h 1254101"/>
                    <a:gd name="connsiteX16" fmla="*/ 3574894 w 3574894"/>
                    <a:gd name="connsiteY16" fmla="*/ 863037 h 1254101"/>
                    <a:gd name="connsiteX17" fmla="*/ 3386015 w 3574894"/>
                    <a:gd name="connsiteY17" fmla="*/ 837453 h 1254101"/>
                    <a:gd name="connsiteX18" fmla="*/ 3214545 w 3574894"/>
                    <a:gd name="connsiteY18" fmla="*/ 799851 h 1254101"/>
                    <a:gd name="connsiteX19" fmla="*/ 3019583 w 3574894"/>
                    <a:gd name="connsiteY19" fmla="*/ 754780 h 1254101"/>
                    <a:gd name="connsiteX20" fmla="*/ 2757976 w 3574894"/>
                    <a:gd name="connsiteY20" fmla="*/ 628148 h 1254101"/>
                    <a:gd name="connsiteX21" fmla="*/ 2521867 w 3574894"/>
                    <a:gd name="connsiteY21" fmla="*/ 480144 h 1254101"/>
                    <a:gd name="connsiteX22" fmla="*/ 2364642 w 3574894"/>
                    <a:gd name="connsiteY22" fmla="*/ 365843 h 1254101"/>
                    <a:gd name="connsiteX23" fmla="*/ 2085121 w 3574894"/>
                    <a:gd name="connsiteY23" fmla="*/ 258259 h 1254101"/>
                    <a:gd name="connsiteX24" fmla="*/ 1753577 w 3574894"/>
                    <a:gd name="connsiteY24" fmla="*/ 43459 h 1254101"/>
                    <a:gd name="connsiteX25" fmla="*/ 1551842 w 3574894"/>
                    <a:gd name="connsiteY25" fmla="*/ 2550 h 12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3574894" h="1254101">
                      <a:moveTo>
                        <a:pt x="1551842" y="2550"/>
                      </a:moveTo>
                      <a:cubicBezTo>
                        <a:pt x="1488179" y="9490"/>
                        <a:pt x="1413546" y="58642"/>
                        <a:pt x="1371600" y="85100"/>
                      </a:cubicBezTo>
                      <a:cubicBezTo>
                        <a:pt x="1329654" y="111558"/>
                        <a:pt x="1325563" y="128756"/>
                        <a:pt x="1300163" y="161300"/>
                      </a:cubicBezTo>
                      <a:cubicBezTo>
                        <a:pt x="1274763" y="193844"/>
                        <a:pt x="1248569" y="243851"/>
                        <a:pt x="1219200" y="280363"/>
                      </a:cubicBezTo>
                      <a:cubicBezTo>
                        <a:pt x="1189831" y="316876"/>
                        <a:pt x="1147763" y="339894"/>
                        <a:pt x="1123950" y="380375"/>
                      </a:cubicBezTo>
                      <a:cubicBezTo>
                        <a:pt x="1100138" y="420856"/>
                        <a:pt x="1108075" y="474038"/>
                        <a:pt x="1076325" y="523250"/>
                      </a:cubicBezTo>
                      <a:cubicBezTo>
                        <a:pt x="1044575" y="572463"/>
                        <a:pt x="973138" y="643900"/>
                        <a:pt x="933450" y="675650"/>
                      </a:cubicBezTo>
                      <a:cubicBezTo>
                        <a:pt x="893763" y="707400"/>
                        <a:pt x="877094" y="689144"/>
                        <a:pt x="838200" y="713750"/>
                      </a:cubicBezTo>
                      <a:cubicBezTo>
                        <a:pt x="799306" y="738356"/>
                        <a:pt x="742157" y="791538"/>
                        <a:pt x="700088" y="823288"/>
                      </a:cubicBezTo>
                      <a:cubicBezTo>
                        <a:pt x="658019" y="855038"/>
                        <a:pt x="611982" y="871706"/>
                        <a:pt x="585788" y="904250"/>
                      </a:cubicBezTo>
                      <a:cubicBezTo>
                        <a:pt x="559594" y="936794"/>
                        <a:pt x="585787" y="991563"/>
                        <a:pt x="542925" y="1018550"/>
                      </a:cubicBezTo>
                      <a:cubicBezTo>
                        <a:pt x="500063" y="1045537"/>
                        <a:pt x="374650" y="1043950"/>
                        <a:pt x="328613" y="1066175"/>
                      </a:cubicBezTo>
                      <a:cubicBezTo>
                        <a:pt x="282576" y="1088400"/>
                        <a:pt x="310356" y="1130469"/>
                        <a:pt x="266700" y="1151900"/>
                      </a:cubicBezTo>
                      <a:cubicBezTo>
                        <a:pt x="223044" y="1173331"/>
                        <a:pt x="111125" y="1180476"/>
                        <a:pt x="66675" y="1194763"/>
                      </a:cubicBezTo>
                      <a:lnTo>
                        <a:pt x="0" y="1237625"/>
                      </a:lnTo>
                      <a:lnTo>
                        <a:pt x="3565632" y="1254101"/>
                      </a:lnTo>
                      <a:lnTo>
                        <a:pt x="3574894" y="863037"/>
                      </a:lnTo>
                      <a:cubicBezTo>
                        <a:pt x="3524888" y="828906"/>
                        <a:pt x="3446073" y="847984"/>
                        <a:pt x="3386015" y="837453"/>
                      </a:cubicBezTo>
                      <a:cubicBezTo>
                        <a:pt x="3325957" y="826922"/>
                        <a:pt x="3275617" y="813630"/>
                        <a:pt x="3214545" y="799851"/>
                      </a:cubicBezTo>
                      <a:cubicBezTo>
                        <a:pt x="3153473" y="786072"/>
                        <a:pt x="3095678" y="783397"/>
                        <a:pt x="3019583" y="754780"/>
                      </a:cubicBezTo>
                      <a:cubicBezTo>
                        <a:pt x="2943488" y="726163"/>
                        <a:pt x="2840929" y="673921"/>
                        <a:pt x="2757976" y="628148"/>
                      </a:cubicBezTo>
                      <a:cubicBezTo>
                        <a:pt x="2675023" y="582375"/>
                        <a:pt x="2587423" y="523862"/>
                        <a:pt x="2521867" y="480144"/>
                      </a:cubicBezTo>
                      <a:cubicBezTo>
                        <a:pt x="2456311" y="436427"/>
                        <a:pt x="2437433" y="402824"/>
                        <a:pt x="2364642" y="365843"/>
                      </a:cubicBezTo>
                      <a:cubicBezTo>
                        <a:pt x="2291851" y="328862"/>
                        <a:pt x="2186965" y="311990"/>
                        <a:pt x="2085121" y="258259"/>
                      </a:cubicBezTo>
                      <a:cubicBezTo>
                        <a:pt x="1983277" y="204528"/>
                        <a:pt x="1842457" y="86077"/>
                        <a:pt x="1753577" y="43459"/>
                      </a:cubicBezTo>
                      <a:cubicBezTo>
                        <a:pt x="1664697" y="841"/>
                        <a:pt x="1615505" y="-4390"/>
                        <a:pt x="1551842" y="2550"/>
                      </a:cubicBezTo>
                      <a:close/>
                    </a:path>
                  </a:pathLst>
                </a:custGeom>
                <a:pattFill prst="pct90">
                  <a:fgClr>
                    <a:schemeClr val="accent6">
                      <a:lumMod val="75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7081207" y="4351539"/>
                  <a:ext cx="1459134" cy="907689"/>
                </a:xfrm>
                <a:custGeom>
                  <a:avLst/>
                  <a:gdLst>
                    <a:gd name="connsiteX0" fmla="*/ 0 w 1347787"/>
                    <a:gd name="connsiteY0" fmla="*/ 128588 h 990600"/>
                    <a:gd name="connsiteX1" fmla="*/ 33337 w 1347787"/>
                    <a:gd name="connsiteY1" fmla="*/ 88106 h 990600"/>
                    <a:gd name="connsiteX2" fmla="*/ 97631 w 1347787"/>
                    <a:gd name="connsiteY2" fmla="*/ 69056 h 990600"/>
                    <a:gd name="connsiteX3" fmla="*/ 140494 w 1347787"/>
                    <a:gd name="connsiteY3" fmla="*/ 130969 h 990600"/>
                    <a:gd name="connsiteX4" fmla="*/ 173831 w 1347787"/>
                    <a:gd name="connsiteY4" fmla="*/ 190500 h 990600"/>
                    <a:gd name="connsiteX5" fmla="*/ 223837 w 1347787"/>
                    <a:gd name="connsiteY5" fmla="*/ 221456 h 990600"/>
                    <a:gd name="connsiteX6" fmla="*/ 273844 w 1347787"/>
                    <a:gd name="connsiteY6" fmla="*/ 161925 h 990600"/>
                    <a:gd name="connsiteX7" fmla="*/ 321469 w 1347787"/>
                    <a:gd name="connsiteY7" fmla="*/ 59531 h 990600"/>
                    <a:gd name="connsiteX8" fmla="*/ 381000 w 1347787"/>
                    <a:gd name="connsiteY8" fmla="*/ 9525 h 990600"/>
                    <a:gd name="connsiteX9" fmla="*/ 402431 w 1347787"/>
                    <a:gd name="connsiteY9" fmla="*/ 0 h 990600"/>
                    <a:gd name="connsiteX10" fmla="*/ 492919 w 1347787"/>
                    <a:gd name="connsiteY10" fmla="*/ 119063 h 990600"/>
                    <a:gd name="connsiteX11" fmla="*/ 600075 w 1347787"/>
                    <a:gd name="connsiteY11" fmla="*/ 235744 h 990600"/>
                    <a:gd name="connsiteX12" fmla="*/ 650081 w 1347787"/>
                    <a:gd name="connsiteY12" fmla="*/ 297656 h 990600"/>
                    <a:gd name="connsiteX13" fmla="*/ 747712 w 1347787"/>
                    <a:gd name="connsiteY13" fmla="*/ 404813 h 990600"/>
                    <a:gd name="connsiteX14" fmla="*/ 873919 w 1347787"/>
                    <a:gd name="connsiteY14" fmla="*/ 507206 h 990600"/>
                    <a:gd name="connsiteX15" fmla="*/ 1002506 w 1347787"/>
                    <a:gd name="connsiteY15" fmla="*/ 592931 h 990600"/>
                    <a:gd name="connsiteX16" fmla="*/ 1138237 w 1347787"/>
                    <a:gd name="connsiteY16" fmla="*/ 645319 h 990600"/>
                    <a:gd name="connsiteX17" fmla="*/ 1226344 w 1347787"/>
                    <a:gd name="connsiteY17" fmla="*/ 661988 h 990600"/>
                    <a:gd name="connsiteX18" fmla="*/ 1343025 w 1347787"/>
                    <a:gd name="connsiteY18" fmla="*/ 676275 h 990600"/>
                    <a:gd name="connsiteX19" fmla="*/ 1347787 w 1347787"/>
                    <a:gd name="connsiteY19" fmla="*/ 990600 h 990600"/>
                    <a:gd name="connsiteX20" fmla="*/ 1057275 w 1347787"/>
                    <a:gd name="connsiteY20" fmla="*/ 983456 h 990600"/>
                    <a:gd name="connsiteX21" fmla="*/ 785812 w 1347787"/>
                    <a:gd name="connsiteY21" fmla="*/ 878681 h 990600"/>
                    <a:gd name="connsiteX22" fmla="*/ 276225 w 1347787"/>
                    <a:gd name="connsiteY22" fmla="*/ 521494 h 990600"/>
                    <a:gd name="connsiteX23" fmla="*/ 61912 w 1347787"/>
                    <a:gd name="connsiteY23" fmla="*/ 230981 h 990600"/>
                    <a:gd name="connsiteX24" fmla="*/ 0 w 1347787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676 h 990688"/>
                    <a:gd name="connsiteX1" fmla="*/ 34001 w 1348451"/>
                    <a:gd name="connsiteY1" fmla="*/ 88194 h 990688"/>
                    <a:gd name="connsiteX2" fmla="*/ 98295 w 1348451"/>
                    <a:gd name="connsiteY2" fmla="*/ 69144 h 990688"/>
                    <a:gd name="connsiteX3" fmla="*/ 141158 w 1348451"/>
                    <a:gd name="connsiteY3" fmla="*/ 131057 h 990688"/>
                    <a:gd name="connsiteX4" fmla="*/ 174495 w 1348451"/>
                    <a:gd name="connsiteY4" fmla="*/ 190588 h 990688"/>
                    <a:gd name="connsiteX5" fmla="*/ 224501 w 1348451"/>
                    <a:gd name="connsiteY5" fmla="*/ 221544 h 990688"/>
                    <a:gd name="connsiteX6" fmla="*/ 274508 w 1348451"/>
                    <a:gd name="connsiteY6" fmla="*/ 162013 h 990688"/>
                    <a:gd name="connsiteX7" fmla="*/ 322133 w 1348451"/>
                    <a:gd name="connsiteY7" fmla="*/ 59619 h 990688"/>
                    <a:gd name="connsiteX8" fmla="*/ 381664 w 1348451"/>
                    <a:gd name="connsiteY8" fmla="*/ 9613 h 990688"/>
                    <a:gd name="connsiteX9" fmla="*/ 403095 w 1348451"/>
                    <a:gd name="connsiteY9" fmla="*/ 88 h 990688"/>
                    <a:gd name="connsiteX10" fmla="*/ 493583 w 1348451"/>
                    <a:gd name="connsiteY10" fmla="*/ 119151 h 990688"/>
                    <a:gd name="connsiteX11" fmla="*/ 600739 w 1348451"/>
                    <a:gd name="connsiteY11" fmla="*/ 235832 h 990688"/>
                    <a:gd name="connsiteX12" fmla="*/ 650745 w 1348451"/>
                    <a:gd name="connsiteY12" fmla="*/ 297744 h 990688"/>
                    <a:gd name="connsiteX13" fmla="*/ 748376 w 1348451"/>
                    <a:gd name="connsiteY13" fmla="*/ 404901 h 990688"/>
                    <a:gd name="connsiteX14" fmla="*/ 874583 w 1348451"/>
                    <a:gd name="connsiteY14" fmla="*/ 507294 h 990688"/>
                    <a:gd name="connsiteX15" fmla="*/ 1003170 w 1348451"/>
                    <a:gd name="connsiteY15" fmla="*/ 593019 h 990688"/>
                    <a:gd name="connsiteX16" fmla="*/ 1138901 w 1348451"/>
                    <a:gd name="connsiteY16" fmla="*/ 645407 h 990688"/>
                    <a:gd name="connsiteX17" fmla="*/ 1227008 w 1348451"/>
                    <a:gd name="connsiteY17" fmla="*/ 662076 h 990688"/>
                    <a:gd name="connsiteX18" fmla="*/ 1343689 w 1348451"/>
                    <a:gd name="connsiteY18" fmla="*/ 676363 h 990688"/>
                    <a:gd name="connsiteX19" fmla="*/ 1348451 w 1348451"/>
                    <a:gd name="connsiteY19" fmla="*/ 990688 h 990688"/>
                    <a:gd name="connsiteX20" fmla="*/ 1057939 w 1348451"/>
                    <a:gd name="connsiteY20" fmla="*/ 983544 h 990688"/>
                    <a:gd name="connsiteX21" fmla="*/ 786476 w 1348451"/>
                    <a:gd name="connsiteY21" fmla="*/ 878769 h 990688"/>
                    <a:gd name="connsiteX22" fmla="*/ 276889 w 1348451"/>
                    <a:gd name="connsiteY22" fmla="*/ 521582 h 990688"/>
                    <a:gd name="connsiteX23" fmla="*/ 62576 w 1348451"/>
                    <a:gd name="connsiteY23" fmla="*/ 231069 h 990688"/>
                    <a:gd name="connsiteX24" fmla="*/ 664 w 1348451"/>
                    <a:gd name="connsiteY24" fmla="*/ 128676 h 990688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28588 h 990600"/>
                    <a:gd name="connsiteX1" fmla="*/ 34001 w 1348451"/>
                    <a:gd name="connsiteY1" fmla="*/ 88106 h 990600"/>
                    <a:gd name="connsiteX2" fmla="*/ 98295 w 1348451"/>
                    <a:gd name="connsiteY2" fmla="*/ 69056 h 990600"/>
                    <a:gd name="connsiteX3" fmla="*/ 141158 w 1348451"/>
                    <a:gd name="connsiteY3" fmla="*/ 130969 h 990600"/>
                    <a:gd name="connsiteX4" fmla="*/ 174495 w 1348451"/>
                    <a:gd name="connsiteY4" fmla="*/ 190500 h 990600"/>
                    <a:gd name="connsiteX5" fmla="*/ 224501 w 1348451"/>
                    <a:gd name="connsiteY5" fmla="*/ 221456 h 990600"/>
                    <a:gd name="connsiteX6" fmla="*/ 274508 w 1348451"/>
                    <a:gd name="connsiteY6" fmla="*/ 161925 h 990600"/>
                    <a:gd name="connsiteX7" fmla="*/ 322133 w 1348451"/>
                    <a:gd name="connsiteY7" fmla="*/ 59531 h 990600"/>
                    <a:gd name="connsiteX8" fmla="*/ 381664 w 1348451"/>
                    <a:gd name="connsiteY8" fmla="*/ 9525 h 990600"/>
                    <a:gd name="connsiteX9" fmla="*/ 403095 w 1348451"/>
                    <a:gd name="connsiteY9" fmla="*/ 0 h 990600"/>
                    <a:gd name="connsiteX10" fmla="*/ 493583 w 1348451"/>
                    <a:gd name="connsiteY10" fmla="*/ 119063 h 990600"/>
                    <a:gd name="connsiteX11" fmla="*/ 600739 w 1348451"/>
                    <a:gd name="connsiteY11" fmla="*/ 235744 h 990600"/>
                    <a:gd name="connsiteX12" fmla="*/ 650745 w 1348451"/>
                    <a:gd name="connsiteY12" fmla="*/ 297656 h 990600"/>
                    <a:gd name="connsiteX13" fmla="*/ 748376 w 1348451"/>
                    <a:gd name="connsiteY13" fmla="*/ 404813 h 990600"/>
                    <a:gd name="connsiteX14" fmla="*/ 874583 w 1348451"/>
                    <a:gd name="connsiteY14" fmla="*/ 507206 h 990600"/>
                    <a:gd name="connsiteX15" fmla="*/ 1003170 w 1348451"/>
                    <a:gd name="connsiteY15" fmla="*/ 592931 h 990600"/>
                    <a:gd name="connsiteX16" fmla="*/ 1138901 w 1348451"/>
                    <a:gd name="connsiteY16" fmla="*/ 645319 h 990600"/>
                    <a:gd name="connsiteX17" fmla="*/ 1227008 w 1348451"/>
                    <a:gd name="connsiteY17" fmla="*/ 661988 h 990600"/>
                    <a:gd name="connsiteX18" fmla="*/ 1343689 w 1348451"/>
                    <a:gd name="connsiteY18" fmla="*/ 676275 h 990600"/>
                    <a:gd name="connsiteX19" fmla="*/ 1348451 w 1348451"/>
                    <a:gd name="connsiteY19" fmla="*/ 990600 h 990600"/>
                    <a:gd name="connsiteX20" fmla="*/ 1057939 w 1348451"/>
                    <a:gd name="connsiteY20" fmla="*/ 983456 h 990600"/>
                    <a:gd name="connsiteX21" fmla="*/ 786476 w 1348451"/>
                    <a:gd name="connsiteY21" fmla="*/ 878681 h 990600"/>
                    <a:gd name="connsiteX22" fmla="*/ 276889 w 1348451"/>
                    <a:gd name="connsiteY22" fmla="*/ 521494 h 990600"/>
                    <a:gd name="connsiteX23" fmla="*/ 62576 w 1348451"/>
                    <a:gd name="connsiteY23" fmla="*/ 230981 h 990600"/>
                    <a:gd name="connsiteX24" fmla="*/ 664 w 1348451"/>
                    <a:gd name="connsiteY24" fmla="*/ 128588 h 990600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276889 w 1348451"/>
                    <a:gd name="connsiteY21" fmla="*/ 522967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276889 w 1348451"/>
                    <a:gd name="connsiteY21" fmla="*/ 522967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276889 w 1348451"/>
                    <a:gd name="connsiteY21" fmla="*/ 522967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276889 w 1348451"/>
                    <a:gd name="connsiteY21" fmla="*/ 522967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276889 w 1348451"/>
                    <a:gd name="connsiteY21" fmla="*/ 522967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276889 w 1348451"/>
                    <a:gd name="connsiteY21" fmla="*/ 522967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336420 w 1348451"/>
                    <a:gd name="connsiteY21" fmla="*/ 501535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48451"/>
                    <a:gd name="connsiteY0" fmla="*/ 130061 h 992073"/>
                    <a:gd name="connsiteX1" fmla="*/ 34001 w 1348451"/>
                    <a:gd name="connsiteY1" fmla="*/ 89579 h 992073"/>
                    <a:gd name="connsiteX2" fmla="*/ 98295 w 1348451"/>
                    <a:gd name="connsiteY2" fmla="*/ 70529 h 992073"/>
                    <a:gd name="connsiteX3" fmla="*/ 141158 w 1348451"/>
                    <a:gd name="connsiteY3" fmla="*/ 132442 h 992073"/>
                    <a:gd name="connsiteX4" fmla="*/ 174495 w 1348451"/>
                    <a:gd name="connsiteY4" fmla="*/ 191973 h 992073"/>
                    <a:gd name="connsiteX5" fmla="*/ 224501 w 1348451"/>
                    <a:gd name="connsiteY5" fmla="*/ 222929 h 992073"/>
                    <a:gd name="connsiteX6" fmla="*/ 274508 w 1348451"/>
                    <a:gd name="connsiteY6" fmla="*/ 163398 h 992073"/>
                    <a:gd name="connsiteX7" fmla="*/ 322133 w 1348451"/>
                    <a:gd name="connsiteY7" fmla="*/ 61004 h 992073"/>
                    <a:gd name="connsiteX8" fmla="*/ 403095 w 1348451"/>
                    <a:gd name="connsiteY8" fmla="*/ 1473 h 992073"/>
                    <a:gd name="connsiteX9" fmla="*/ 493583 w 1348451"/>
                    <a:gd name="connsiteY9" fmla="*/ 120536 h 992073"/>
                    <a:gd name="connsiteX10" fmla="*/ 600739 w 1348451"/>
                    <a:gd name="connsiteY10" fmla="*/ 237217 h 992073"/>
                    <a:gd name="connsiteX11" fmla="*/ 650745 w 1348451"/>
                    <a:gd name="connsiteY11" fmla="*/ 299129 h 992073"/>
                    <a:gd name="connsiteX12" fmla="*/ 748376 w 1348451"/>
                    <a:gd name="connsiteY12" fmla="*/ 406286 h 992073"/>
                    <a:gd name="connsiteX13" fmla="*/ 874583 w 1348451"/>
                    <a:gd name="connsiteY13" fmla="*/ 508679 h 992073"/>
                    <a:gd name="connsiteX14" fmla="*/ 1003170 w 1348451"/>
                    <a:gd name="connsiteY14" fmla="*/ 594404 h 992073"/>
                    <a:gd name="connsiteX15" fmla="*/ 1138901 w 1348451"/>
                    <a:gd name="connsiteY15" fmla="*/ 646792 h 992073"/>
                    <a:gd name="connsiteX16" fmla="*/ 1227008 w 1348451"/>
                    <a:gd name="connsiteY16" fmla="*/ 663461 h 992073"/>
                    <a:gd name="connsiteX17" fmla="*/ 1343689 w 1348451"/>
                    <a:gd name="connsiteY17" fmla="*/ 677748 h 992073"/>
                    <a:gd name="connsiteX18" fmla="*/ 1348451 w 1348451"/>
                    <a:gd name="connsiteY18" fmla="*/ 992073 h 992073"/>
                    <a:gd name="connsiteX19" fmla="*/ 1057939 w 1348451"/>
                    <a:gd name="connsiteY19" fmla="*/ 984929 h 992073"/>
                    <a:gd name="connsiteX20" fmla="*/ 786476 w 1348451"/>
                    <a:gd name="connsiteY20" fmla="*/ 880154 h 992073"/>
                    <a:gd name="connsiteX21" fmla="*/ 336420 w 1348451"/>
                    <a:gd name="connsiteY21" fmla="*/ 501535 h 992073"/>
                    <a:gd name="connsiteX22" fmla="*/ 62576 w 1348451"/>
                    <a:gd name="connsiteY22" fmla="*/ 232454 h 992073"/>
                    <a:gd name="connsiteX23" fmla="*/ 664 w 1348451"/>
                    <a:gd name="connsiteY23" fmla="*/ 130061 h 992073"/>
                    <a:gd name="connsiteX0" fmla="*/ 664 w 1355761"/>
                    <a:gd name="connsiteY0" fmla="*/ 130061 h 992073"/>
                    <a:gd name="connsiteX1" fmla="*/ 34001 w 1355761"/>
                    <a:gd name="connsiteY1" fmla="*/ 89579 h 992073"/>
                    <a:gd name="connsiteX2" fmla="*/ 98295 w 1355761"/>
                    <a:gd name="connsiteY2" fmla="*/ 70529 h 992073"/>
                    <a:gd name="connsiteX3" fmla="*/ 141158 w 1355761"/>
                    <a:gd name="connsiteY3" fmla="*/ 132442 h 992073"/>
                    <a:gd name="connsiteX4" fmla="*/ 174495 w 1355761"/>
                    <a:gd name="connsiteY4" fmla="*/ 191973 h 992073"/>
                    <a:gd name="connsiteX5" fmla="*/ 224501 w 1355761"/>
                    <a:gd name="connsiteY5" fmla="*/ 222929 h 992073"/>
                    <a:gd name="connsiteX6" fmla="*/ 274508 w 1355761"/>
                    <a:gd name="connsiteY6" fmla="*/ 163398 h 992073"/>
                    <a:gd name="connsiteX7" fmla="*/ 322133 w 1355761"/>
                    <a:gd name="connsiteY7" fmla="*/ 61004 h 992073"/>
                    <a:gd name="connsiteX8" fmla="*/ 403095 w 1355761"/>
                    <a:gd name="connsiteY8" fmla="*/ 1473 h 992073"/>
                    <a:gd name="connsiteX9" fmla="*/ 493583 w 1355761"/>
                    <a:gd name="connsiteY9" fmla="*/ 120536 h 992073"/>
                    <a:gd name="connsiteX10" fmla="*/ 600739 w 1355761"/>
                    <a:gd name="connsiteY10" fmla="*/ 237217 h 992073"/>
                    <a:gd name="connsiteX11" fmla="*/ 650745 w 1355761"/>
                    <a:gd name="connsiteY11" fmla="*/ 299129 h 992073"/>
                    <a:gd name="connsiteX12" fmla="*/ 748376 w 1355761"/>
                    <a:gd name="connsiteY12" fmla="*/ 406286 h 992073"/>
                    <a:gd name="connsiteX13" fmla="*/ 874583 w 1355761"/>
                    <a:gd name="connsiteY13" fmla="*/ 508679 h 992073"/>
                    <a:gd name="connsiteX14" fmla="*/ 1003170 w 1355761"/>
                    <a:gd name="connsiteY14" fmla="*/ 594404 h 992073"/>
                    <a:gd name="connsiteX15" fmla="*/ 1138901 w 1355761"/>
                    <a:gd name="connsiteY15" fmla="*/ 646792 h 992073"/>
                    <a:gd name="connsiteX16" fmla="*/ 1227008 w 1355761"/>
                    <a:gd name="connsiteY16" fmla="*/ 663461 h 992073"/>
                    <a:gd name="connsiteX17" fmla="*/ 1355595 w 1355761"/>
                    <a:gd name="connsiteY17" fmla="*/ 677748 h 992073"/>
                    <a:gd name="connsiteX18" fmla="*/ 1348451 w 1355761"/>
                    <a:gd name="connsiteY18" fmla="*/ 992073 h 992073"/>
                    <a:gd name="connsiteX19" fmla="*/ 1057939 w 1355761"/>
                    <a:gd name="connsiteY19" fmla="*/ 984929 h 992073"/>
                    <a:gd name="connsiteX20" fmla="*/ 786476 w 1355761"/>
                    <a:gd name="connsiteY20" fmla="*/ 880154 h 992073"/>
                    <a:gd name="connsiteX21" fmla="*/ 336420 w 1355761"/>
                    <a:gd name="connsiteY21" fmla="*/ 501535 h 992073"/>
                    <a:gd name="connsiteX22" fmla="*/ 62576 w 1355761"/>
                    <a:gd name="connsiteY22" fmla="*/ 232454 h 992073"/>
                    <a:gd name="connsiteX23" fmla="*/ 664 w 1355761"/>
                    <a:gd name="connsiteY23" fmla="*/ 130061 h 992073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50745 w 1356053"/>
                    <a:gd name="connsiteY11" fmla="*/ 299129 h 994826"/>
                    <a:gd name="connsiteX12" fmla="*/ 748376 w 1356053"/>
                    <a:gd name="connsiteY12" fmla="*/ 406286 h 994826"/>
                    <a:gd name="connsiteX13" fmla="*/ 874583 w 1356053"/>
                    <a:gd name="connsiteY13" fmla="*/ 508679 h 994826"/>
                    <a:gd name="connsiteX14" fmla="*/ 1003170 w 1356053"/>
                    <a:gd name="connsiteY14" fmla="*/ 594404 h 994826"/>
                    <a:gd name="connsiteX15" fmla="*/ 1138901 w 1356053"/>
                    <a:gd name="connsiteY15" fmla="*/ 646792 h 994826"/>
                    <a:gd name="connsiteX16" fmla="*/ 1227008 w 1356053"/>
                    <a:gd name="connsiteY16" fmla="*/ 663461 h 994826"/>
                    <a:gd name="connsiteX17" fmla="*/ 1355595 w 1356053"/>
                    <a:gd name="connsiteY17" fmla="*/ 677748 h 994826"/>
                    <a:gd name="connsiteX18" fmla="*/ 1355595 w 1356053"/>
                    <a:gd name="connsiteY18" fmla="*/ 992073 h 994826"/>
                    <a:gd name="connsiteX19" fmla="*/ 1057939 w 1356053"/>
                    <a:gd name="connsiteY19" fmla="*/ 984929 h 994826"/>
                    <a:gd name="connsiteX20" fmla="*/ 786476 w 1356053"/>
                    <a:gd name="connsiteY20" fmla="*/ 880154 h 994826"/>
                    <a:gd name="connsiteX21" fmla="*/ 336420 w 1356053"/>
                    <a:gd name="connsiteY21" fmla="*/ 501535 h 994826"/>
                    <a:gd name="connsiteX22" fmla="*/ 62576 w 1356053"/>
                    <a:gd name="connsiteY22" fmla="*/ 232454 h 994826"/>
                    <a:gd name="connsiteX23" fmla="*/ 664 w 1356053"/>
                    <a:gd name="connsiteY23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50745 w 1356053"/>
                    <a:gd name="connsiteY11" fmla="*/ 299129 h 994826"/>
                    <a:gd name="connsiteX12" fmla="*/ 748376 w 1356053"/>
                    <a:gd name="connsiteY12" fmla="*/ 406286 h 994826"/>
                    <a:gd name="connsiteX13" fmla="*/ 874583 w 1356053"/>
                    <a:gd name="connsiteY13" fmla="*/ 508679 h 994826"/>
                    <a:gd name="connsiteX14" fmla="*/ 1003170 w 1356053"/>
                    <a:gd name="connsiteY14" fmla="*/ 594404 h 994826"/>
                    <a:gd name="connsiteX15" fmla="*/ 1138901 w 1356053"/>
                    <a:gd name="connsiteY15" fmla="*/ 646792 h 994826"/>
                    <a:gd name="connsiteX16" fmla="*/ 1227008 w 1356053"/>
                    <a:gd name="connsiteY16" fmla="*/ 663461 h 994826"/>
                    <a:gd name="connsiteX17" fmla="*/ 1355595 w 1356053"/>
                    <a:gd name="connsiteY17" fmla="*/ 789667 h 994826"/>
                    <a:gd name="connsiteX18" fmla="*/ 1355595 w 1356053"/>
                    <a:gd name="connsiteY18" fmla="*/ 992073 h 994826"/>
                    <a:gd name="connsiteX19" fmla="*/ 1057939 w 1356053"/>
                    <a:gd name="connsiteY19" fmla="*/ 984929 h 994826"/>
                    <a:gd name="connsiteX20" fmla="*/ 786476 w 1356053"/>
                    <a:gd name="connsiteY20" fmla="*/ 880154 h 994826"/>
                    <a:gd name="connsiteX21" fmla="*/ 336420 w 1356053"/>
                    <a:gd name="connsiteY21" fmla="*/ 501535 h 994826"/>
                    <a:gd name="connsiteX22" fmla="*/ 62576 w 1356053"/>
                    <a:gd name="connsiteY22" fmla="*/ 232454 h 994826"/>
                    <a:gd name="connsiteX23" fmla="*/ 664 w 1356053"/>
                    <a:gd name="connsiteY23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50745 w 1356053"/>
                    <a:gd name="connsiteY11" fmla="*/ 299129 h 994826"/>
                    <a:gd name="connsiteX12" fmla="*/ 748376 w 1356053"/>
                    <a:gd name="connsiteY12" fmla="*/ 406286 h 994826"/>
                    <a:gd name="connsiteX13" fmla="*/ 874583 w 1356053"/>
                    <a:gd name="connsiteY13" fmla="*/ 508679 h 994826"/>
                    <a:gd name="connsiteX14" fmla="*/ 1003170 w 1356053"/>
                    <a:gd name="connsiteY14" fmla="*/ 594404 h 994826"/>
                    <a:gd name="connsiteX15" fmla="*/ 1138901 w 1356053"/>
                    <a:gd name="connsiteY15" fmla="*/ 646792 h 994826"/>
                    <a:gd name="connsiteX16" fmla="*/ 1205577 w 1356053"/>
                    <a:gd name="connsiteY16" fmla="*/ 765854 h 994826"/>
                    <a:gd name="connsiteX17" fmla="*/ 1355595 w 1356053"/>
                    <a:gd name="connsiteY17" fmla="*/ 789667 h 994826"/>
                    <a:gd name="connsiteX18" fmla="*/ 1355595 w 1356053"/>
                    <a:gd name="connsiteY18" fmla="*/ 992073 h 994826"/>
                    <a:gd name="connsiteX19" fmla="*/ 1057939 w 1356053"/>
                    <a:gd name="connsiteY19" fmla="*/ 984929 h 994826"/>
                    <a:gd name="connsiteX20" fmla="*/ 786476 w 1356053"/>
                    <a:gd name="connsiteY20" fmla="*/ 880154 h 994826"/>
                    <a:gd name="connsiteX21" fmla="*/ 336420 w 1356053"/>
                    <a:gd name="connsiteY21" fmla="*/ 501535 h 994826"/>
                    <a:gd name="connsiteX22" fmla="*/ 62576 w 1356053"/>
                    <a:gd name="connsiteY22" fmla="*/ 232454 h 994826"/>
                    <a:gd name="connsiteX23" fmla="*/ 664 w 1356053"/>
                    <a:gd name="connsiteY23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50745 w 1356053"/>
                    <a:gd name="connsiteY11" fmla="*/ 299129 h 994826"/>
                    <a:gd name="connsiteX12" fmla="*/ 748376 w 1356053"/>
                    <a:gd name="connsiteY12" fmla="*/ 406286 h 994826"/>
                    <a:gd name="connsiteX13" fmla="*/ 874583 w 1356053"/>
                    <a:gd name="connsiteY13" fmla="*/ 508679 h 994826"/>
                    <a:gd name="connsiteX14" fmla="*/ 1003170 w 1356053"/>
                    <a:gd name="connsiteY14" fmla="*/ 594404 h 994826"/>
                    <a:gd name="connsiteX15" fmla="*/ 1046032 w 1356053"/>
                    <a:gd name="connsiteY15" fmla="*/ 730135 h 994826"/>
                    <a:gd name="connsiteX16" fmla="*/ 1205577 w 1356053"/>
                    <a:gd name="connsiteY16" fmla="*/ 765854 h 994826"/>
                    <a:gd name="connsiteX17" fmla="*/ 1355595 w 1356053"/>
                    <a:gd name="connsiteY17" fmla="*/ 789667 h 994826"/>
                    <a:gd name="connsiteX18" fmla="*/ 1355595 w 1356053"/>
                    <a:gd name="connsiteY18" fmla="*/ 992073 h 994826"/>
                    <a:gd name="connsiteX19" fmla="*/ 1057939 w 1356053"/>
                    <a:gd name="connsiteY19" fmla="*/ 984929 h 994826"/>
                    <a:gd name="connsiteX20" fmla="*/ 786476 w 1356053"/>
                    <a:gd name="connsiteY20" fmla="*/ 880154 h 994826"/>
                    <a:gd name="connsiteX21" fmla="*/ 336420 w 1356053"/>
                    <a:gd name="connsiteY21" fmla="*/ 501535 h 994826"/>
                    <a:gd name="connsiteX22" fmla="*/ 62576 w 1356053"/>
                    <a:gd name="connsiteY22" fmla="*/ 232454 h 994826"/>
                    <a:gd name="connsiteX23" fmla="*/ 664 w 1356053"/>
                    <a:gd name="connsiteY23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50745 w 1356053"/>
                    <a:gd name="connsiteY11" fmla="*/ 299129 h 994826"/>
                    <a:gd name="connsiteX12" fmla="*/ 748376 w 1356053"/>
                    <a:gd name="connsiteY12" fmla="*/ 406286 h 994826"/>
                    <a:gd name="connsiteX13" fmla="*/ 874583 w 1356053"/>
                    <a:gd name="connsiteY13" fmla="*/ 508679 h 994826"/>
                    <a:gd name="connsiteX14" fmla="*/ 850770 w 1356053"/>
                    <a:gd name="connsiteY14" fmla="*/ 646792 h 994826"/>
                    <a:gd name="connsiteX15" fmla="*/ 1046032 w 1356053"/>
                    <a:gd name="connsiteY15" fmla="*/ 730135 h 994826"/>
                    <a:gd name="connsiteX16" fmla="*/ 1205577 w 1356053"/>
                    <a:gd name="connsiteY16" fmla="*/ 765854 h 994826"/>
                    <a:gd name="connsiteX17" fmla="*/ 1355595 w 1356053"/>
                    <a:gd name="connsiteY17" fmla="*/ 789667 h 994826"/>
                    <a:gd name="connsiteX18" fmla="*/ 1355595 w 1356053"/>
                    <a:gd name="connsiteY18" fmla="*/ 992073 h 994826"/>
                    <a:gd name="connsiteX19" fmla="*/ 1057939 w 1356053"/>
                    <a:gd name="connsiteY19" fmla="*/ 984929 h 994826"/>
                    <a:gd name="connsiteX20" fmla="*/ 786476 w 1356053"/>
                    <a:gd name="connsiteY20" fmla="*/ 880154 h 994826"/>
                    <a:gd name="connsiteX21" fmla="*/ 336420 w 1356053"/>
                    <a:gd name="connsiteY21" fmla="*/ 501535 h 994826"/>
                    <a:gd name="connsiteX22" fmla="*/ 62576 w 1356053"/>
                    <a:gd name="connsiteY22" fmla="*/ 232454 h 994826"/>
                    <a:gd name="connsiteX23" fmla="*/ 664 w 1356053"/>
                    <a:gd name="connsiteY23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50745 w 1356053"/>
                    <a:gd name="connsiteY11" fmla="*/ 299129 h 994826"/>
                    <a:gd name="connsiteX12" fmla="*/ 748376 w 1356053"/>
                    <a:gd name="connsiteY12" fmla="*/ 406286 h 994826"/>
                    <a:gd name="connsiteX13" fmla="*/ 850770 w 1356053"/>
                    <a:gd name="connsiteY13" fmla="*/ 646792 h 994826"/>
                    <a:gd name="connsiteX14" fmla="*/ 1046032 w 1356053"/>
                    <a:gd name="connsiteY14" fmla="*/ 730135 h 994826"/>
                    <a:gd name="connsiteX15" fmla="*/ 1205577 w 1356053"/>
                    <a:gd name="connsiteY15" fmla="*/ 765854 h 994826"/>
                    <a:gd name="connsiteX16" fmla="*/ 1355595 w 1356053"/>
                    <a:gd name="connsiteY16" fmla="*/ 789667 h 994826"/>
                    <a:gd name="connsiteX17" fmla="*/ 1355595 w 1356053"/>
                    <a:gd name="connsiteY17" fmla="*/ 992073 h 994826"/>
                    <a:gd name="connsiteX18" fmla="*/ 1057939 w 1356053"/>
                    <a:gd name="connsiteY18" fmla="*/ 984929 h 994826"/>
                    <a:gd name="connsiteX19" fmla="*/ 786476 w 1356053"/>
                    <a:gd name="connsiteY19" fmla="*/ 880154 h 994826"/>
                    <a:gd name="connsiteX20" fmla="*/ 336420 w 1356053"/>
                    <a:gd name="connsiteY20" fmla="*/ 501535 h 994826"/>
                    <a:gd name="connsiteX21" fmla="*/ 62576 w 1356053"/>
                    <a:gd name="connsiteY21" fmla="*/ 232454 h 994826"/>
                    <a:gd name="connsiteX22" fmla="*/ 664 w 1356053"/>
                    <a:gd name="connsiteY22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50745 w 1356053"/>
                    <a:gd name="connsiteY11" fmla="*/ 299129 h 994826"/>
                    <a:gd name="connsiteX12" fmla="*/ 648364 w 1356053"/>
                    <a:gd name="connsiteY12" fmla="*/ 449148 h 994826"/>
                    <a:gd name="connsiteX13" fmla="*/ 850770 w 1356053"/>
                    <a:gd name="connsiteY13" fmla="*/ 646792 h 994826"/>
                    <a:gd name="connsiteX14" fmla="*/ 1046032 w 1356053"/>
                    <a:gd name="connsiteY14" fmla="*/ 730135 h 994826"/>
                    <a:gd name="connsiteX15" fmla="*/ 1205577 w 1356053"/>
                    <a:gd name="connsiteY15" fmla="*/ 765854 h 994826"/>
                    <a:gd name="connsiteX16" fmla="*/ 1355595 w 1356053"/>
                    <a:gd name="connsiteY16" fmla="*/ 789667 h 994826"/>
                    <a:gd name="connsiteX17" fmla="*/ 1355595 w 1356053"/>
                    <a:gd name="connsiteY17" fmla="*/ 992073 h 994826"/>
                    <a:gd name="connsiteX18" fmla="*/ 1057939 w 1356053"/>
                    <a:gd name="connsiteY18" fmla="*/ 984929 h 994826"/>
                    <a:gd name="connsiteX19" fmla="*/ 786476 w 1356053"/>
                    <a:gd name="connsiteY19" fmla="*/ 880154 h 994826"/>
                    <a:gd name="connsiteX20" fmla="*/ 336420 w 1356053"/>
                    <a:gd name="connsiteY20" fmla="*/ 501535 h 994826"/>
                    <a:gd name="connsiteX21" fmla="*/ 62576 w 1356053"/>
                    <a:gd name="connsiteY21" fmla="*/ 232454 h 994826"/>
                    <a:gd name="connsiteX22" fmla="*/ 664 w 1356053"/>
                    <a:gd name="connsiteY22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648364 w 1356053"/>
                    <a:gd name="connsiteY11" fmla="*/ 449148 h 994826"/>
                    <a:gd name="connsiteX12" fmla="*/ 850770 w 1356053"/>
                    <a:gd name="connsiteY12" fmla="*/ 646792 h 994826"/>
                    <a:gd name="connsiteX13" fmla="*/ 1046032 w 1356053"/>
                    <a:gd name="connsiteY13" fmla="*/ 730135 h 994826"/>
                    <a:gd name="connsiteX14" fmla="*/ 1205577 w 1356053"/>
                    <a:gd name="connsiteY14" fmla="*/ 765854 h 994826"/>
                    <a:gd name="connsiteX15" fmla="*/ 1355595 w 1356053"/>
                    <a:gd name="connsiteY15" fmla="*/ 789667 h 994826"/>
                    <a:gd name="connsiteX16" fmla="*/ 1355595 w 1356053"/>
                    <a:gd name="connsiteY16" fmla="*/ 992073 h 994826"/>
                    <a:gd name="connsiteX17" fmla="*/ 1057939 w 1356053"/>
                    <a:gd name="connsiteY17" fmla="*/ 984929 h 994826"/>
                    <a:gd name="connsiteX18" fmla="*/ 786476 w 1356053"/>
                    <a:gd name="connsiteY18" fmla="*/ 880154 h 994826"/>
                    <a:gd name="connsiteX19" fmla="*/ 336420 w 1356053"/>
                    <a:gd name="connsiteY19" fmla="*/ 501535 h 994826"/>
                    <a:gd name="connsiteX20" fmla="*/ 62576 w 1356053"/>
                    <a:gd name="connsiteY20" fmla="*/ 232454 h 994826"/>
                    <a:gd name="connsiteX21" fmla="*/ 664 w 1356053"/>
                    <a:gd name="connsiteY21" fmla="*/ 130061 h 994826"/>
                    <a:gd name="connsiteX0" fmla="*/ 664 w 1356053"/>
                    <a:gd name="connsiteY0" fmla="*/ 130061 h 994826"/>
                    <a:gd name="connsiteX1" fmla="*/ 34001 w 1356053"/>
                    <a:gd name="connsiteY1" fmla="*/ 89579 h 994826"/>
                    <a:gd name="connsiteX2" fmla="*/ 98295 w 1356053"/>
                    <a:gd name="connsiteY2" fmla="*/ 70529 h 994826"/>
                    <a:gd name="connsiteX3" fmla="*/ 141158 w 1356053"/>
                    <a:gd name="connsiteY3" fmla="*/ 132442 h 994826"/>
                    <a:gd name="connsiteX4" fmla="*/ 174495 w 1356053"/>
                    <a:gd name="connsiteY4" fmla="*/ 191973 h 994826"/>
                    <a:gd name="connsiteX5" fmla="*/ 224501 w 1356053"/>
                    <a:gd name="connsiteY5" fmla="*/ 222929 h 994826"/>
                    <a:gd name="connsiteX6" fmla="*/ 274508 w 1356053"/>
                    <a:gd name="connsiteY6" fmla="*/ 163398 h 994826"/>
                    <a:gd name="connsiteX7" fmla="*/ 322133 w 1356053"/>
                    <a:gd name="connsiteY7" fmla="*/ 61004 h 994826"/>
                    <a:gd name="connsiteX8" fmla="*/ 403095 w 1356053"/>
                    <a:gd name="connsiteY8" fmla="*/ 1473 h 994826"/>
                    <a:gd name="connsiteX9" fmla="*/ 493583 w 1356053"/>
                    <a:gd name="connsiteY9" fmla="*/ 120536 h 994826"/>
                    <a:gd name="connsiteX10" fmla="*/ 600739 w 1356053"/>
                    <a:gd name="connsiteY10" fmla="*/ 237217 h 994826"/>
                    <a:gd name="connsiteX11" fmla="*/ 462626 w 1356053"/>
                    <a:gd name="connsiteY11" fmla="*/ 272936 h 994826"/>
                    <a:gd name="connsiteX12" fmla="*/ 648364 w 1356053"/>
                    <a:gd name="connsiteY12" fmla="*/ 449148 h 994826"/>
                    <a:gd name="connsiteX13" fmla="*/ 850770 w 1356053"/>
                    <a:gd name="connsiteY13" fmla="*/ 646792 h 994826"/>
                    <a:gd name="connsiteX14" fmla="*/ 1046032 w 1356053"/>
                    <a:gd name="connsiteY14" fmla="*/ 730135 h 994826"/>
                    <a:gd name="connsiteX15" fmla="*/ 1205577 w 1356053"/>
                    <a:gd name="connsiteY15" fmla="*/ 765854 h 994826"/>
                    <a:gd name="connsiteX16" fmla="*/ 1355595 w 1356053"/>
                    <a:gd name="connsiteY16" fmla="*/ 789667 h 994826"/>
                    <a:gd name="connsiteX17" fmla="*/ 1355595 w 1356053"/>
                    <a:gd name="connsiteY17" fmla="*/ 992073 h 994826"/>
                    <a:gd name="connsiteX18" fmla="*/ 1057939 w 1356053"/>
                    <a:gd name="connsiteY18" fmla="*/ 984929 h 994826"/>
                    <a:gd name="connsiteX19" fmla="*/ 786476 w 1356053"/>
                    <a:gd name="connsiteY19" fmla="*/ 880154 h 994826"/>
                    <a:gd name="connsiteX20" fmla="*/ 336420 w 1356053"/>
                    <a:gd name="connsiteY20" fmla="*/ 501535 h 994826"/>
                    <a:gd name="connsiteX21" fmla="*/ 62576 w 1356053"/>
                    <a:gd name="connsiteY21" fmla="*/ 232454 h 994826"/>
                    <a:gd name="connsiteX22" fmla="*/ 664 w 1356053"/>
                    <a:gd name="connsiteY22" fmla="*/ 130061 h 994826"/>
                    <a:gd name="connsiteX0" fmla="*/ 664 w 1356053"/>
                    <a:gd name="connsiteY0" fmla="*/ 136314 h 1001079"/>
                    <a:gd name="connsiteX1" fmla="*/ 34001 w 1356053"/>
                    <a:gd name="connsiteY1" fmla="*/ 95832 h 1001079"/>
                    <a:gd name="connsiteX2" fmla="*/ 98295 w 1356053"/>
                    <a:gd name="connsiteY2" fmla="*/ 76782 h 1001079"/>
                    <a:gd name="connsiteX3" fmla="*/ 141158 w 1356053"/>
                    <a:gd name="connsiteY3" fmla="*/ 138695 h 1001079"/>
                    <a:gd name="connsiteX4" fmla="*/ 174495 w 1356053"/>
                    <a:gd name="connsiteY4" fmla="*/ 198226 h 1001079"/>
                    <a:gd name="connsiteX5" fmla="*/ 224501 w 1356053"/>
                    <a:gd name="connsiteY5" fmla="*/ 229182 h 1001079"/>
                    <a:gd name="connsiteX6" fmla="*/ 274508 w 1356053"/>
                    <a:gd name="connsiteY6" fmla="*/ 169651 h 1001079"/>
                    <a:gd name="connsiteX7" fmla="*/ 322133 w 1356053"/>
                    <a:gd name="connsiteY7" fmla="*/ 67257 h 1001079"/>
                    <a:gd name="connsiteX8" fmla="*/ 403095 w 1356053"/>
                    <a:gd name="connsiteY8" fmla="*/ 7726 h 1001079"/>
                    <a:gd name="connsiteX9" fmla="*/ 600739 w 1356053"/>
                    <a:gd name="connsiteY9" fmla="*/ 243470 h 1001079"/>
                    <a:gd name="connsiteX10" fmla="*/ 462626 w 1356053"/>
                    <a:gd name="connsiteY10" fmla="*/ 279189 h 1001079"/>
                    <a:gd name="connsiteX11" fmla="*/ 648364 w 1356053"/>
                    <a:gd name="connsiteY11" fmla="*/ 455401 h 1001079"/>
                    <a:gd name="connsiteX12" fmla="*/ 850770 w 1356053"/>
                    <a:gd name="connsiteY12" fmla="*/ 653045 h 1001079"/>
                    <a:gd name="connsiteX13" fmla="*/ 1046032 w 1356053"/>
                    <a:gd name="connsiteY13" fmla="*/ 736388 h 1001079"/>
                    <a:gd name="connsiteX14" fmla="*/ 1205577 w 1356053"/>
                    <a:gd name="connsiteY14" fmla="*/ 772107 h 1001079"/>
                    <a:gd name="connsiteX15" fmla="*/ 1355595 w 1356053"/>
                    <a:gd name="connsiteY15" fmla="*/ 795920 h 1001079"/>
                    <a:gd name="connsiteX16" fmla="*/ 1355595 w 1356053"/>
                    <a:gd name="connsiteY16" fmla="*/ 998326 h 1001079"/>
                    <a:gd name="connsiteX17" fmla="*/ 1057939 w 1356053"/>
                    <a:gd name="connsiteY17" fmla="*/ 991182 h 1001079"/>
                    <a:gd name="connsiteX18" fmla="*/ 786476 w 1356053"/>
                    <a:gd name="connsiteY18" fmla="*/ 886407 h 1001079"/>
                    <a:gd name="connsiteX19" fmla="*/ 336420 w 1356053"/>
                    <a:gd name="connsiteY19" fmla="*/ 507788 h 1001079"/>
                    <a:gd name="connsiteX20" fmla="*/ 62576 w 1356053"/>
                    <a:gd name="connsiteY20" fmla="*/ 238707 h 1001079"/>
                    <a:gd name="connsiteX21" fmla="*/ 664 w 1356053"/>
                    <a:gd name="connsiteY21" fmla="*/ 136314 h 1001079"/>
                    <a:gd name="connsiteX0" fmla="*/ 664 w 1356053"/>
                    <a:gd name="connsiteY0" fmla="*/ 138551 h 1003316"/>
                    <a:gd name="connsiteX1" fmla="*/ 34001 w 1356053"/>
                    <a:gd name="connsiteY1" fmla="*/ 98069 h 1003316"/>
                    <a:gd name="connsiteX2" fmla="*/ 98295 w 1356053"/>
                    <a:gd name="connsiteY2" fmla="*/ 79019 h 1003316"/>
                    <a:gd name="connsiteX3" fmla="*/ 141158 w 1356053"/>
                    <a:gd name="connsiteY3" fmla="*/ 140932 h 1003316"/>
                    <a:gd name="connsiteX4" fmla="*/ 174495 w 1356053"/>
                    <a:gd name="connsiteY4" fmla="*/ 200463 h 1003316"/>
                    <a:gd name="connsiteX5" fmla="*/ 224501 w 1356053"/>
                    <a:gd name="connsiteY5" fmla="*/ 231419 h 1003316"/>
                    <a:gd name="connsiteX6" fmla="*/ 274508 w 1356053"/>
                    <a:gd name="connsiteY6" fmla="*/ 171888 h 1003316"/>
                    <a:gd name="connsiteX7" fmla="*/ 322133 w 1356053"/>
                    <a:gd name="connsiteY7" fmla="*/ 69494 h 1003316"/>
                    <a:gd name="connsiteX8" fmla="*/ 403095 w 1356053"/>
                    <a:gd name="connsiteY8" fmla="*/ 9963 h 1003316"/>
                    <a:gd name="connsiteX9" fmla="*/ 462626 w 1356053"/>
                    <a:gd name="connsiteY9" fmla="*/ 281426 h 1003316"/>
                    <a:gd name="connsiteX10" fmla="*/ 648364 w 1356053"/>
                    <a:gd name="connsiteY10" fmla="*/ 457638 h 1003316"/>
                    <a:gd name="connsiteX11" fmla="*/ 850770 w 1356053"/>
                    <a:gd name="connsiteY11" fmla="*/ 655282 h 1003316"/>
                    <a:gd name="connsiteX12" fmla="*/ 1046032 w 1356053"/>
                    <a:gd name="connsiteY12" fmla="*/ 738625 h 1003316"/>
                    <a:gd name="connsiteX13" fmla="*/ 1205577 w 1356053"/>
                    <a:gd name="connsiteY13" fmla="*/ 774344 h 1003316"/>
                    <a:gd name="connsiteX14" fmla="*/ 1355595 w 1356053"/>
                    <a:gd name="connsiteY14" fmla="*/ 798157 h 1003316"/>
                    <a:gd name="connsiteX15" fmla="*/ 1355595 w 1356053"/>
                    <a:gd name="connsiteY15" fmla="*/ 1000563 h 1003316"/>
                    <a:gd name="connsiteX16" fmla="*/ 1057939 w 1356053"/>
                    <a:gd name="connsiteY16" fmla="*/ 993419 h 1003316"/>
                    <a:gd name="connsiteX17" fmla="*/ 786476 w 1356053"/>
                    <a:gd name="connsiteY17" fmla="*/ 888644 h 1003316"/>
                    <a:gd name="connsiteX18" fmla="*/ 336420 w 1356053"/>
                    <a:gd name="connsiteY18" fmla="*/ 510025 h 1003316"/>
                    <a:gd name="connsiteX19" fmla="*/ 62576 w 1356053"/>
                    <a:gd name="connsiteY19" fmla="*/ 240944 h 1003316"/>
                    <a:gd name="connsiteX20" fmla="*/ 664 w 1356053"/>
                    <a:gd name="connsiteY20" fmla="*/ 138551 h 1003316"/>
                    <a:gd name="connsiteX0" fmla="*/ 664 w 1356053"/>
                    <a:gd name="connsiteY0" fmla="*/ 138551 h 1003316"/>
                    <a:gd name="connsiteX1" fmla="*/ 34001 w 1356053"/>
                    <a:gd name="connsiteY1" fmla="*/ 98069 h 1003316"/>
                    <a:gd name="connsiteX2" fmla="*/ 98295 w 1356053"/>
                    <a:gd name="connsiteY2" fmla="*/ 79019 h 1003316"/>
                    <a:gd name="connsiteX3" fmla="*/ 141158 w 1356053"/>
                    <a:gd name="connsiteY3" fmla="*/ 140932 h 1003316"/>
                    <a:gd name="connsiteX4" fmla="*/ 174495 w 1356053"/>
                    <a:gd name="connsiteY4" fmla="*/ 200463 h 1003316"/>
                    <a:gd name="connsiteX5" fmla="*/ 224501 w 1356053"/>
                    <a:gd name="connsiteY5" fmla="*/ 231419 h 1003316"/>
                    <a:gd name="connsiteX6" fmla="*/ 274508 w 1356053"/>
                    <a:gd name="connsiteY6" fmla="*/ 171888 h 1003316"/>
                    <a:gd name="connsiteX7" fmla="*/ 322133 w 1356053"/>
                    <a:gd name="connsiteY7" fmla="*/ 69494 h 1003316"/>
                    <a:gd name="connsiteX8" fmla="*/ 395951 w 1356053"/>
                    <a:gd name="connsiteY8" fmla="*/ 9963 h 1003316"/>
                    <a:gd name="connsiteX9" fmla="*/ 462626 w 1356053"/>
                    <a:gd name="connsiteY9" fmla="*/ 281426 h 1003316"/>
                    <a:gd name="connsiteX10" fmla="*/ 648364 w 1356053"/>
                    <a:gd name="connsiteY10" fmla="*/ 457638 h 1003316"/>
                    <a:gd name="connsiteX11" fmla="*/ 850770 w 1356053"/>
                    <a:gd name="connsiteY11" fmla="*/ 655282 h 1003316"/>
                    <a:gd name="connsiteX12" fmla="*/ 1046032 w 1356053"/>
                    <a:gd name="connsiteY12" fmla="*/ 738625 h 1003316"/>
                    <a:gd name="connsiteX13" fmla="*/ 1205577 w 1356053"/>
                    <a:gd name="connsiteY13" fmla="*/ 774344 h 1003316"/>
                    <a:gd name="connsiteX14" fmla="*/ 1355595 w 1356053"/>
                    <a:gd name="connsiteY14" fmla="*/ 798157 h 1003316"/>
                    <a:gd name="connsiteX15" fmla="*/ 1355595 w 1356053"/>
                    <a:gd name="connsiteY15" fmla="*/ 1000563 h 1003316"/>
                    <a:gd name="connsiteX16" fmla="*/ 1057939 w 1356053"/>
                    <a:gd name="connsiteY16" fmla="*/ 993419 h 1003316"/>
                    <a:gd name="connsiteX17" fmla="*/ 786476 w 1356053"/>
                    <a:gd name="connsiteY17" fmla="*/ 888644 h 1003316"/>
                    <a:gd name="connsiteX18" fmla="*/ 336420 w 1356053"/>
                    <a:gd name="connsiteY18" fmla="*/ 510025 h 1003316"/>
                    <a:gd name="connsiteX19" fmla="*/ 62576 w 1356053"/>
                    <a:gd name="connsiteY19" fmla="*/ 240944 h 1003316"/>
                    <a:gd name="connsiteX20" fmla="*/ 664 w 1356053"/>
                    <a:gd name="connsiteY20" fmla="*/ 138551 h 1003316"/>
                    <a:gd name="connsiteX0" fmla="*/ 664 w 1356053"/>
                    <a:gd name="connsiteY0" fmla="*/ 71559 h 936324"/>
                    <a:gd name="connsiteX1" fmla="*/ 34001 w 1356053"/>
                    <a:gd name="connsiteY1" fmla="*/ 31077 h 936324"/>
                    <a:gd name="connsiteX2" fmla="*/ 98295 w 1356053"/>
                    <a:gd name="connsiteY2" fmla="*/ 12027 h 936324"/>
                    <a:gd name="connsiteX3" fmla="*/ 141158 w 1356053"/>
                    <a:gd name="connsiteY3" fmla="*/ 73940 h 936324"/>
                    <a:gd name="connsiteX4" fmla="*/ 174495 w 1356053"/>
                    <a:gd name="connsiteY4" fmla="*/ 133471 h 936324"/>
                    <a:gd name="connsiteX5" fmla="*/ 224501 w 1356053"/>
                    <a:gd name="connsiteY5" fmla="*/ 164427 h 936324"/>
                    <a:gd name="connsiteX6" fmla="*/ 274508 w 1356053"/>
                    <a:gd name="connsiteY6" fmla="*/ 104896 h 936324"/>
                    <a:gd name="connsiteX7" fmla="*/ 322133 w 1356053"/>
                    <a:gd name="connsiteY7" fmla="*/ 2502 h 936324"/>
                    <a:gd name="connsiteX8" fmla="*/ 462626 w 1356053"/>
                    <a:gd name="connsiteY8" fmla="*/ 214434 h 936324"/>
                    <a:gd name="connsiteX9" fmla="*/ 648364 w 1356053"/>
                    <a:gd name="connsiteY9" fmla="*/ 390646 h 936324"/>
                    <a:gd name="connsiteX10" fmla="*/ 850770 w 1356053"/>
                    <a:gd name="connsiteY10" fmla="*/ 588290 h 936324"/>
                    <a:gd name="connsiteX11" fmla="*/ 1046032 w 1356053"/>
                    <a:gd name="connsiteY11" fmla="*/ 671633 h 936324"/>
                    <a:gd name="connsiteX12" fmla="*/ 1205577 w 1356053"/>
                    <a:gd name="connsiteY12" fmla="*/ 707352 h 936324"/>
                    <a:gd name="connsiteX13" fmla="*/ 1355595 w 1356053"/>
                    <a:gd name="connsiteY13" fmla="*/ 731165 h 936324"/>
                    <a:gd name="connsiteX14" fmla="*/ 1355595 w 1356053"/>
                    <a:gd name="connsiteY14" fmla="*/ 933571 h 936324"/>
                    <a:gd name="connsiteX15" fmla="*/ 1057939 w 1356053"/>
                    <a:gd name="connsiteY15" fmla="*/ 926427 h 936324"/>
                    <a:gd name="connsiteX16" fmla="*/ 786476 w 1356053"/>
                    <a:gd name="connsiteY16" fmla="*/ 821652 h 936324"/>
                    <a:gd name="connsiteX17" fmla="*/ 336420 w 1356053"/>
                    <a:gd name="connsiteY17" fmla="*/ 443033 h 936324"/>
                    <a:gd name="connsiteX18" fmla="*/ 62576 w 1356053"/>
                    <a:gd name="connsiteY18" fmla="*/ 173952 h 936324"/>
                    <a:gd name="connsiteX19" fmla="*/ 664 w 1356053"/>
                    <a:gd name="connsiteY19" fmla="*/ 71559 h 9363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62626 w 1356053"/>
                    <a:gd name="connsiteY7" fmla="*/ 209534 h 931424"/>
                    <a:gd name="connsiteX8" fmla="*/ 648364 w 1356053"/>
                    <a:gd name="connsiteY8" fmla="*/ 385746 h 931424"/>
                    <a:gd name="connsiteX9" fmla="*/ 850770 w 1356053"/>
                    <a:gd name="connsiteY9" fmla="*/ 583390 h 931424"/>
                    <a:gd name="connsiteX10" fmla="*/ 1046032 w 1356053"/>
                    <a:gd name="connsiteY10" fmla="*/ 666733 h 931424"/>
                    <a:gd name="connsiteX11" fmla="*/ 1205577 w 1356053"/>
                    <a:gd name="connsiteY11" fmla="*/ 70245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60245 w 1356053"/>
                    <a:gd name="connsiteY7" fmla="*/ 230965 h 931424"/>
                    <a:gd name="connsiteX8" fmla="*/ 648364 w 1356053"/>
                    <a:gd name="connsiteY8" fmla="*/ 385746 h 931424"/>
                    <a:gd name="connsiteX9" fmla="*/ 850770 w 1356053"/>
                    <a:gd name="connsiteY9" fmla="*/ 583390 h 931424"/>
                    <a:gd name="connsiteX10" fmla="*/ 1046032 w 1356053"/>
                    <a:gd name="connsiteY10" fmla="*/ 666733 h 931424"/>
                    <a:gd name="connsiteX11" fmla="*/ 1205577 w 1356053"/>
                    <a:gd name="connsiteY11" fmla="*/ 70245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60245 w 1356053"/>
                    <a:gd name="connsiteY7" fmla="*/ 230965 h 931424"/>
                    <a:gd name="connsiteX8" fmla="*/ 612645 w 1356053"/>
                    <a:gd name="connsiteY8" fmla="*/ 411939 h 931424"/>
                    <a:gd name="connsiteX9" fmla="*/ 850770 w 1356053"/>
                    <a:gd name="connsiteY9" fmla="*/ 583390 h 931424"/>
                    <a:gd name="connsiteX10" fmla="*/ 1046032 w 1356053"/>
                    <a:gd name="connsiteY10" fmla="*/ 666733 h 931424"/>
                    <a:gd name="connsiteX11" fmla="*/ 1205577 w 1356053"/>
                    <a:gd name="connsiteY11" fmla="*/ 70245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60245 w 1356053"/>
                    <a:gd name="connsiteY7" fmla="*/ 230965 h 931424"/>
                    <a:gd name="connsiteX8" fmla="*/ 612645 w 1356053"/>
                    <a:gd name="connsiteY8" fmla="*/ 411939 h 931424"/>
                    <a:gd name="connsiteX9" fmla="*/ 850770 w 1356053"/>
                    <a:gd name="connsiteY9" fmla="*/ 583390 h 931424"/>
                    <a:gd name="connsiteX10" fmla="*/ 1036507 w 1356053"/>
                    <a:gd name="connsiteY10" fmla="*/ 697690 h 931424"/>
                    <a:gd name="connsiteX11" fmla="*/ 1205577 w 1356053"/>
                    <a:gd name="connsiteY11" fmla="*/ 70245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60245 w 1356053"/>
                    <a:gd name="connsiteY7" fmla="*/ 230965 h 931424"/>
                    <a:gd name="connsiteX8" fmla="*/ 612645 w 1356053"/>
                    <a:gd name="connsiteY8" fmla="*/ 411939 h 931424"/>
                    <a:gd name="connsiteX9" fmla="*/ 838863 w 1356053"/>
                    <a:gd name="connsiteY9" fmla="*/ 604822 h 931424"/>
                    <a:gd name="connsiteX10" fmla="*/ 1036507 w 1356053"/>
                    <a:gd name="connsiteY10" fmla="*/ 697690 h 931424"/>
                    <a:gd name="connsiteX11" fmla="*/ 1205577 w 1356053"/>
                    <a:gd name="connsiteY11" fmla="*/ 70245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60245 w 1356053"/>
                    <a:gd name="connsiteY7" fmla="*/ 230965 h 931424"/>
                    <a:gd name="connsiteX8" fmla="*/ 612645 w 1356053"/>
                    <a:gd name="connsiteY8" fmla="*/ 411939 h 931424"/>
                    <a:gd name="connsiteX9" fmla="*/ 838863 w 1356053"/>
                    <a:gd name="connsiteY9" fmla="*/ 604822 h 931424"/>
                    <a:gd name="connsiteX10" fmla="*/ 1036507 w 1356053"/>
                    <a:gd name="connsiteY10" fmla="*/ 697690 h 931424"/>
                    <a:gd name="connsiteX11" fmla="*/ 1210339 w 1356053"/>
                    <a:gd name="connsiteY11" fmla="*/ 72150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36433 w 1356053"/>
                    <a:gd name="connsiteY7" fmla="*/ 247635 h 931424"/>
                    <a:gd name="connsiteX8" fmla="*/ 460245 w 1356053"/>
                    <a:gd name="connsiteY8" fmla="*/ 230965 h 931424"/>
                    <a:gd name="connsiteX9" fmla="*/ 612645 w 1356053"/>
                    <a:gd name="connsiteY9" fmla="*/ 411939 h 931424"/>
                    <a:gd name="connsiteX10" fmla="*/ 838863 w 1356053"/>
                    <a:gd name="connsiteY10" fmla="*/ 604822 h 931424"/>
                    <a:gd name="connsiteX11" fmla="*/ 1036507 w 1356053"/>
                    <a:gd name="connsiteY11" fmla="*/ 697690 h 931424"/>
                    <a:gd name="connsiteX12" fmla="*/ 1210339 w 1356053"/>
                    <a:gd name="connsiteY12" fmla="*/ 721502 h 931424"/>
                    <a:gd name="connsiteX13" fmla="*/ 1355595 w 1356053"/>
                    <a:gd name="connsiteY13" fmla="*/ 726265 h 931424"/>
                    <a:gd name="connsiteX14" fmla="*/ 1355595 w 1356053"/>
                    <a:gd name="connsiteY14" fmla="*/ 928671 h 931424"/>
                    <a:gd name="connsiteX15" fmla="*/ 1057939 w 1356053"/>
                    <a:gd name="connsiteY15" fmla="*/ 921527 h 931424"/>
                    <a:gd name="connsiteX16" fmla="*/ 786476 w 1356053"/>
                    <a:gd name="connsiteY16" fmla="*/ 816752 h 931424"/>
                    <a:gd name="connsiteX17" fmla="*/ 336420 w 1356053"/>
                    <a:gd name="connsiteY17" fmla="*/ 438133 h 931424"/>
                    <a:gd name="connsiteX18" fmla="*/ 62576 w 1356053"/>
                    <a:gd name="connsiteY18" fmla="*/ 169052 h 931424"/>
                    <a:gd name="connsiteX19" fmla="*/ 664 w 1356053"/>
                    <a:gd name="connsiteY19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36433 w 1356053"/>
                    <a:gd name="connsiteY7" fmla="*/ 247635 h 931424"/>
                    <a:gd name="connsiteX8" fmla="*/ 612645 w 1356053"/>
                    <a:gd name="connsiteY8" fmla="*/ 411939 h 931424"/>
                    <a:gd name="connsiteX9" fmla="*/ 838863 w 1356053"/>
                    <a:gd name="connsiteY9" fmla="*/ 604822 h 931424"/>
                    <a:gd name="connsiteX10" fmla="*/ 1036507 w 1356053"/>
                    <a:gd name="connsiteY10" fmla="*/ 697690 h 931424"/>
                    <a:gd name="connsiteX11" fmla="*/ 1210339 w 1356053"/>
                    <a:gd name="connsiteY11" fmla="*/ 72150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36433 w 1356053"/>
                    <a:gd name="connsiteY7" fmla="*/ 247635 h 931424"/>
                    <a:gd name="connsiteX8" fmla="*/ 612645 w 1356053"/>
                    <a:gd name="connsiteY8" fmla="*/ 433371 h 931424"/>
                    <a:gd name="connsiteX9" fmla="*/ 838863 w 1356053"/>
                    <a:gd name="connsiteY9" fmla="*/ 604822 h 931424"/>
                    <a:gd name="connsiteX10" fmla="*/ 1036507 w 1356053"/>
                    <a:gd name="connsiteY10" fmla="*/ 697690 h 931424"/>
                    <a:gd name="connsiteX11" fmla="*/ 1210339 w 1356053"/>
                    <a:gd name="connsiteY11" fmla="*/ 72150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612645 w 1356053"/>
                    <a:gd name="connsiteY8" fmla="*/ 433371 h 931424"/>
                    <a:gd name="connsiteX9" fmla="*/ 838863 w 1356053"/>
                    <a:gd name="connsiteY9" fmla="*/ 604822 h 931424"/>
                    <a:gd name="connsiteX10" fmla="*/ 1036507 w 1356053"/>
                    <a:gd name="connsiteY10" fmla="*/ 697690 h 931424"/>
                    <a:gd name="connsiteX11" fmla="*/ 1210339 w 1356053"/>
                    <a:gd name="connsiteY11" fmla="*/ 72150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719801 w 1356053"/>
                    <a:gd name="connsiteY8" fmla="*/ 390509 h 931424"/>
                    <a:gd name="connsiteX9" fmla="*/ 838863 w 1356053"/>
                    <a:gd name="connsiteY9" fmla="*/ 604822 h 931424"/>
                    <a:gd name="connsiteX10" fmla="*/ 1036507 w 1356053"/>
                    <a:gd name="connsiteY10" fmla="*/ 697690 h 931424"/>
                    <a:gd name="connsiteX11" fmla="*/ 1210339 w 1356053"/>
                    <a:gd name="connsiteY11" fmla="*/ 72150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719801 w 1356053"/>
                    <a:gd name="connsiteY8" fmla="*/ 390509 h 931424"/>
                    <a:gd name="connsiteX9" fmla="*/ 950782 w 1356053"/>
                    <a:gd name="connsiteY9" fmla="*/ 547672 h 931424"/>
                    <a:gd name="connsiteX10" fmla="*/ 1036507 w 1356053"/>
                    <a:gd name="connsiteY10" fmla="*/ 697690 h 931424"/>
                    <a:gd name="connsiteX11" fmla="*/ 1210339 w 1356053"/>
                    <a:gd name="connsiteY11" fmla="*/ 72150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719801 w 1356053"/>
                    <a:gd name="connsiteY8" fmla="*/ 390509 h 931424"/>
                    <a:gd name="connsiteX9" fmla="*/ 950782 w 1356053"/>
                    <a:gd name="connsiteY9" fmla="*/ 547672 h 931424"/>
                    <a:gd name="connsiteX10" fmla="*/ 1134138 w 1356053"/>
                    <a:gd name="connsiteY10" fmla="*/ 628634 h 931424"/>
                    <a:gd name="connsiteX11" fmla="*/ 1210339 w 1356053"/>
                    <a:gd name="connsiteY11" fmla="*/ 721502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719801 w 1356053"/>
                    <a:gd name="connsiteY8" fmla="*/ 390509 h 931424"/>
                    <a:gd name="connsiteX9" fmla="*/ 950782 w 1356053"/>
                    <a:gd name="connsiteY9" fmla="*/ 547672 h 931424"/>
                    <a:gd name="connsiteX10" fmla="*/ 1134138 w 1356053"/>
                    <a:gd name="connsiteY10" fmla="*/ 628634 h 931424"/>
                    <a:gd name="connsiteX11" fmla="*/ 1269871 w 1356053"/>
                    <a:gd name="connsiteY11" fmla="*/ 661970 h 931424"/>
                    <a:gd name="connsiteX12" fmla="*/ 1355595 w 1356053"/>
                    <a:gd name="connsiteY12" fmla="*/ 72626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719801 w 1356053"/>
                    <a:gd name="connsiteY8" fmla="*/ 390509 h 931424"/>
                    <a:gd name="connsiteX9" fmla="*/ 950782 w 1356053"/>
                    <a:gd name="connsiteY9" fmla="*/ 547672 h 931424"/>
                    <a:gd name="connsiteX10" fmla="*/ 1134138 w 1356053"/>
                    <a:gd name="connsiteY10" fmla="*/ 628634 h 931424"/>
                    <a:gd name="connsiteX11" fmla="*/ 1269871 w 1356053"/>
                    <a:gd name="connsiteY11" fmla="*/ 661970 h 931424"/>
                    <a:gd name="connsiteX12" fmla="*/ 1355595 w 1356053"/>
                    <a:gd name="connsiteY12" fmla="*/ 66911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62576 w 1356053"/>
                    <a:gd name="connsiteY17" fmla="*/ 169052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719801 w 1356053"/>
                    <a:gd name="connsiteY8" fmla="*/ 390509 h 931424"/>
                    <a:gd name="connsiteX9" fmla="*/ 950782 w 1356053"/>
                    <a:gd name="connsiteY9" fmla="*/ 547672 h 931424"/>
                    <a:gd name="connsiteX10" fmla="*/ 1134138 w 1356053"/>
                    <a:gd name="connsiteY10" fmla="*/ 628634 h 931424"/>
                    <a:gd name="connsiteX11" fmla="*/ 1269871 w 1356053"/>
                    <a:gd name="connsiteY11" fmla="*/ 661970 h 931424"/>
                    <a:gd name="connsiteX12" fmla="*/ 1355595 w 1356053"/>
                    <a:gd name="connsiteY12" fmla="*/ 66911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336420 w 1356053"/>
                    <a:gd name="connsiteY16" fmla="*/ 438133 h 931424"/>
                    <a:gd name="connsiteX17" fmla="*/ 157826 w 1356053"/>
                    <a:gd name="connsiteY17" fmla="*/ 180959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1424"/>
                    <a:gd name="connsiteX1" fmla="*/ 34001 w 1356053"/>
                    <a:gd name="connsiteY1" fmla="*/ 26177 h 931424"/>
                    <a:gd name="connsiteX2" fmla="*/ 98295 w 1356053"/>
                    <a:gd name="connsiteY2" fmla="*/ 7127 h 931424"/>
                    <a:gd name="connsiteX3" fmla="*/ 141158 w 1356053"/>
                    <a:gd name="connsiteY3" fmla="*/ 69040 h 931424"/>
                    <a:gd name="connsiteX4" fmla="*/ 174495 w 1356053"/>
                    <a:gd name="connsiteY4" fmla="*/ 128571 h 931424"/>
                    <a:gd name="connsiteX5" fmla="*/ 224501 w 1356053"/>
                    <a:gd name="connsiteY5" fmla="*/ 159527 h 931424"/>
                    <a:gd name="connsiteX6" fmla="*/ 274508 w 1356053"/>
                    <a:gd name="connsiteY6" fmla="*/ 99996 h 931424"/>
                    <a:gd name="connsiteX7" fmla="*/ 495965 w 1356053"/>
                    <a:gd name="connsiteY7" fmla="*/ 228585 h 931424"/>
                    <a:gd name="connsiteX8" fmla="*/ 719801 w 1356053"/>
                    <a:gd name="connsiteY8" fmla="*/ 390509 h 931424"/>
                    <a:gd name="connsiteX9" fmla="*/ 950782 w 1356053"/>
                    <a:gd name="connsiteY9" fmla="*/ 547672 h 931424"/>
                    <a:gd name="connsiteX10" fmla="*/ 1134138 w 1356053"/>
                    <a:gd name="connsiteY10" fmla="*/ 628634 h 931424"/>
                    <a:gd name="connsiteX11" fmla="*/ 1269871 w 1356053"/>
                    <a:gd name="connsiteY11" fmla="*/ 661970 h 931424"/>
                    <a:gd name="connsiteX12" fmla="*/ 1355595 w 1356053"/>
                    <a:gd name="connsiteY12" fmla="*/ 669115 h 931424"/>
                    <a:gd name="connsiteX13" fmla="*/ 1355595 w 1356053"/>
                    <a:gd name="connsiteY13" fmla="*/ 928671 h 931424"/>
                    <a:gd name="connsiteX14" fmla="*/ 1057939 w 1356053"/>
                    <a:gd name="connsiteY14" fmla="*/ 921527 h 931424"/>
                    <a:gd name="connsiteX15" fmla="*/ 786476 w 1356053"/>
                    <a:gd name="connsiteY15" fmla="*/ 816752 h 931424"/>
                    <a:gd name="connsiteX16" fmla="*/ 441195 w 1356053"/>
                    <a:gd name="connsiteY16" fmla="*/ 400033 h 931424"/>
                    <a:gd name="connsiteX17" fmla="*/ 157826 w 1356053"/>
                    <a:gd name="connsiteY17" fmla="*/ 180959 h 931424"/>
                    <a:gd name="connsiteX18" fmla="*/ 664 w 1356053"/>
                    <a:gd name="connsiteY18" fmla="*/ 66659 h 931424"/>
                    <a:gd name="connsiteX0" fmla="*/ 664 w 1356053"/>
                    <a:gd name="connsiteY0" fmla="*/ 66659 h 938682"/>
                    <a:gd name="connsiteX1" fmla="*/ 34001 w 1356053"/>
                    <a:gd name="connsiteY1" fmla="*/ 26177 h 938682"/>
                    <a:gd name="connsiteX2" fmla="*/ 98295 w 1356053"/>
                    <a:gd name="connsiteY2" fmla="*/ 7127 h 938682"/>
                    <a:gd name="connsiteX3" fmla="*/ 141158 w 1356053"/>
                    <a:gd name="connsiteY3" fmla="*/ 69040 h 938682"/>
                    <a:gd name="connsiteX4" fmla="*/ 174495 w 1356053"/>
                    <a:gd name="connsiteY4" fmla="*/ 128571 h 938682"/>
                    <a:gd name="connsiteX5" fmla="*/ 224501 w 1356053"/>
                    <a:gd name="connsiteY5" fmla="*/ 159527 h 938682"/>
                    <a:gd name="connsiteX6" fmla="*/ 274508 w 1356053"/>
                    <a:gd name="connsiteY6" fmla="*/ 99996 h 938682"/>
                    <a:gd name="connsiteX7" fmla="*/ 495965 w 1356053"/>
                    <a:gd name="connsiteY7" fmla="*/ 228585 h 938682"/>
                    <a:gd name="connsiteX8" fmla="*/ 719801 w 1356053"/>
                    <a:gd name="connsiteY8" fmla="*/ 390509 h 938682"/>
                    <a:gd name="connsiteX9" fmla="*/ 950782 w 1356053"/>
                    <a:gd name="connsiteY9" fmla="*/ 547672 h 938682"/>
                    <a:gd name="connsiteX10" fmla="*/ 1134138 w 1356053"/>
                    <a:gd name="connsiteY10" fmla="*/ 628634 h 938682"/>
                    <a:gd name="connsiteX11" fmla="*/ 1269871 w 1356053"/>
                    <a:gd name="connsiteY11" fmla="*/ 661970 h 938682"/>
                    <a:gd name="connsiteX12" fmla="*/ 1355595 w 1356053"/>
                    <a:gd name="connsiteY12" fmla="*/ 669115 h 938682"/>
                    <a:gd name="connsiteX13" fmla="*/ 1355595 w 1356053"/>
                    <a:gd name="connsiteY13" fmla="*/ 928671 h 938682"/>
                    <a:gd name="connsiteX14" fmla="*/ 1057939 w 1356053"/>
                    <a:gd name="connsiteY14" fmla="*/ 921527 h 938682"/>
                    <a:gd name="connsiteX15" fmla="*/ 850770 w 1356053"/>
                    <a:gd name="connsiteY15" fmla="*/ 716739 h 938682"/>
                    <a:gd name="connsiteX16" fmla="*/ 441195 w 1356053"/>
                    <a:gd name="connsiteY16" fmla="*/ 400033 h 938682"/>
                    <a:gd name="connsiteX17" fmla="*/ 157826 w 1356053"/>
                    <a:gd name="connsiteY17" fmla="*/ 180959 h 938682"/>
                    <a:gd name="connsiteX18" fmla="*/ 664 w 1356053"/>
                    <a:gd name="connsiteY18" fmla="*/ 66659 h 938682"/>
                    <a:gd name="connsiteX0" fmla="*/ 664 w 1356053"/>
                    <a:gd name="connsiteY0" fmla="*/ 66659 h 928671"/>
                    <a:gd name="connsiteX1" fmla="*/ 34001 w 1356053"/>
                    <a:gd name="connsiteY1" fmla="*/ 26177 h 928671"/>
                    <a:gd name="connsiteX2" fmla="*/ 98295 w 1356053"/>
                    <a:gd name="connsiteY2" fmla="*/ 7127 h 928671"/>
                    <a:gd name="connsiteX3" fmla="*/ 141158 w 1356053"/>
                    <a:gd name="connsiteY3" fmla="*/ 69040 h 928671"/>
                    <a:gd name="connsiteX4" fmla="*/ 174495 w 1356053"/>
                    <a:gd name="connsiteY4" fmla="*/ 128571 h 928671"/>
                    <a:gd name="connsiteX5" fmla="*/ 224501 w 1356053"/>
                    <a:gd name="connsiteY5" fmla="*/ 159527 h 928671"/>
                    <a:gd name="connsiteX6" fmla="*/ 274508 w 1356053"/>
                    <a:gd name="connsiteY6" fmla="*/ 99996 h 928671"/>
                    <a:gd name="connsiteX7" fmla="*/ 495965 w 1356053"/>
                    <a:gd name="connsiteY7" fmla="*/ 228585 h 928671"/>
                    <a:gd name="connsiteX8" fmla="*/ 719801 w 1356053"/>
                    <a:gd name="connsiteY8" fmla="*/ 390509 h 928671"/>
                    <a:gd name="connsiteX9" fmla="*/ 950782 w 1356053"/>
                    <a:gd name="connsiteY9" fmla="*/ 547672 h 928671"/>
                    <a:gd name="connsiteX10" fmla="*/ 1134138 w 1356053"/>
                    <a:gd name="connsiteY10" fmla="*/ 628634 h 928671"/>
                    <a:gd name="connsiteX11" fmla="*/ 1269871 w 1356053"/>
                    <a:gd name="connsiteY11" fmla="*/ 661970 h 928671"/>
                    <a:gd name="connsiteX12" fmla="*/ 1355595 w 1356053"/>
                    <a:gd name="connsiteY12" fmla="*/ 669115 h 928671"/>
                    <a:gd name="connsiteX13" fmla="*/ 1355595 w 1356053"/>
                    <a:gd name="connsiteY13" fmla="*/ 928671 h 928671"/>
                    <a:gd name="connsiteX14" fmla="*/ 1138902 w 1356053"/>
                    <a:gd name="connsiteY14" fmla="*/ 835802 h 928671"/>
                    <a:gd name="connsiteX15" fmla="*/ 850770 w 1356053"/>
                    <a:gd name="connsiteY15" fmla="*/ 716739 h 928671"/>
                    <a:gd name="connsiteX16" fmla="*/ 441195 w 1356053"/>
                    <a:gd name="connsiteY16" fmla="*/ 400033 h 928671"/>
                    <a:gd name="connsiteX17" fmla="*/ 157826 w 1356053"/>
                    <a:gd name="connsiteY17" fmla="*/ 180959 h 928671"/>
                    <a:gd name="connsiteX18" fmla="*/ 664 w 1356053"/>
                    <a:gd name="connsiteY18" fmla="*/ 66659 h 928671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74508 w 1355806"/>
                    <a:gd name="connsiteY6" fmla="*/ 99996 h 885808"/>
                    <a:gd name="connsiteX7" fmla="*/ 495965 w 1355806"/>
                    <a:gd name="connsiteY7" fmla="*/ 228585 h 885808"/>
                    <a:gd name="connsiteX8" fmla="*/ 719801 w 1355806"/>
                    <a:gd name="connsiteY8" fmla="*/ 390509 h 885808"/>
                    <a:gd name="connsiteX9" fmla="*/ 950782 w 1355806"/>
                    <a:gd name="connsiteY9" fmla="*/ 547672 h 885808"/>
                    <a:gd name="connsiteX10" fmla="*/ 1134138 w 1355806"/>
                    <a:gd name="connsiteY10" fmla="*/ 628634 h 885808"/>
                    <a:gd name="connsiteX11" fmla="*/ 1269871 w 1355806"/>
                    <a:gd name="connsiteY11" fmla="*/ 661970 h 885808"/>
                    <a:gd name="connsiteX12" fmla="*/ 1355595 w 1355806"/>
                    <a:gd name="connsiteY12" fmla="*/ 669115 h 885808"/>
                    <a:gd name="connsiteX13" fmla="*/ 1350832 w 1355806"/>
                    <a:gd name="connsiteY13" fmla="*/ 885808 h 885808"/>
                    <a:gd name="connsiteX14" fmla="*/ 1138902 w 1355806"/>
                    <a:gd name="connsiteY14" fmla="*/ 835802 h 885808"/>
                    <a:gd name="connsiteX15" fmla="*/ 850770 w 1355806"/>
                    <a:gd name="connsiteY15" fmla="*/ 716739 h 885808"/>
                    <a:gd name="connsiteX16" fmla="*/ 441195 w 1355806"/>
                    <a:gd name="connsiteY16" fmla="*/ 400033 h 885808"/>
                    <a:gd name="connsiteX17" fmla="*/ 157826 w 1355806"/>
                    <a:gd name="connsiteY17" fmla="*/ 180959 h 885808"/>
                    <a:gd name="connsiteX18" fmla="*/ 664 w 1355806"/>
                    <a:gd name="connsiteY18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74508 w 1355806"/>
                    <a:gd name="connsiteY6" fmla="*/ 99996 h 885808"/>
                    <a:gd name="connsiteX7" fmla="*/ 495965 w 1355806"/>
                    <a:gd name="connsiteY7" fmla="*/ 228585 h 885808"/>
                    <a:gd name="connsiteX8" fmla="*/ 719801 w 1355806"/>
                    <a:gd name="connsiteY8" fmla="*/ 390509 h 885808"/>
                    <a:gd name="connsiteX9" fmla="*/ 950782 w 1355806"/>
                    <a:gd name="connsiteY9" fmla="*/ 547672 h 885808"/>
                    <a:gd name="connsiteX10" fmla="*/ 1134138 w 1355806"/>
                    <a:gd name="connsiteY10" fmla="*/ 628634 h 885808"/>
                    <a:gd name="connsiteX11" fmla="*/ 1269871 w 1355806"/>
                    <a:gd name="connsiteY11" fmla="*/ 661970 h 885808"/>
                    <a:gd name="connsiteX12" fmla="*/ 1355595 w 1355806"/>
                    <a:gd name="connsiteY12" fmla="*/ 669115 h 885808"/>
                    <a:gd name="connsiteX13" fmla="*/ 1350832 w 1355806"/>
                    <a:gd name="connsiteY13" fmla="*/ 885808 h 885808"/>
                    <a:gd name="connsiteX14" fmla="*/ 1138902 w 1355806"/>
                    <a:gd name="connsiteY14" fmla="*/ 835802 h 885808"/>
                    <a:gd name="connsiteX15" fmla="*/ 886489 w 1355806"/>
                    <a:gd name="connsiteY15" fmla="*/ 707214 h 885808"/>
                    <a:gd name="connsiteX16" fmla="*/ 441195 w 1355806"/>
                    <a:gd name="connsiteY16" fmla="*/ 400033 h 885808"/>
                    <a:gd name="connsiteX17" fmla="*/ 157826 w 1355806"/>
                    <a:gd name="connsiteY17" fmla="*/ 180959 h 885808"/>
                    <a:gd name="connsiteX18" fmla="*/ 664 w 1355806"/>
                    <a:gd name="connsiteY18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69745 w 1355806"/>
                    <a:gd name="connsiteY6" fmla="*/ 64279 h 885808"/>
                    <a:gd name="connsiteX7" fmla="*/ 274508 w 1355806"/>
                    <a:gd name="connsiteY7" fmla="*/ 99996 h 885808"/>
                    <a:gd name="connsiteX8" fmla="*/ 495965 w 1355806"/>
                    <a:gd name="connsiteY8" fmla="*/ 228585 h 885808"/>
                    <a:gd name="connsiteX9" fmla="*/ 719801 w 1355806"/>
                    <a:gd name="connsiteY9" fmla="*/ 390509 h 885808"/>
                    <a:gd name="connsiteX10" fmla="*/ 950782 w 1355806"/>
                    <a:gd name="connsiteY10" fmla="*/ 547672 h 885808"/>
                    <a:gd name="connsiteX11" fmla="*/ 1134138 w 1355806"/>
                    <a:gd name="connsiteY11" fmla="*/ 628634 h 885808"/>
                    <a:gd name="connsiteX12" fmla="*/ 1269871 w 1355806"/>
                    <a:gd name="connsiteY12" fmla="*/ 661970 h 885808"/>
                    <a:gd name="connsiteX13" fmla="*/ 1355595 w 1355806"/>
                    <a:gd name="connsiteY13" fmla="*/ 669115 h 885808"/>
                    <a:gd name="connsiteX14" fmla="*/ 1350832 w 1355806"/>
                    <a:gd name="connsiteY14" fmla="*/ 885808 h 885808"/>
                    <a:gd name="connsiteX15" fmla="*/ 1138902 w 1355806"/>
                    <a:gd name="connsiteY15" fmla="*/ 835802 h 885808"/>
                    <a:gd name="connsiteX16" fmla="*/ 886489 w 1355806"/>
                    <a:gd name="connsiteY16" fmla="*/ 707214 h 885808"/>
                    <a:gd name="connsiteX17" fmla="*/ 441195 w 1355806"/>
                    <a:gd name="connsiteY17" fmla="*/ 400033 h 885808"/>
                    <a:gd name="connsiteX18" fmla="*/ 157826 w 1355806"/>
                    <a:gd name="connsiteY18" fmla="*/ 180959 h 885808"/>
                    <a:gd name="connsiteX19" fmla="*/ 664 w 1355806"/>
                    <a:gd name="connsiteY19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69745 w 1355806"/>
                    <a:gd name="connsiteY6" fmla="*/ 64279 h 885808"/>
                    <a:gd name="connsiteX7" fmla="*/ 326895 w 1355806"/>
                    <a:gd name="connsiteY7" fmla="*/ 71421 h 885808"/>
                    <a:gd name="connsiteX8" fmla="*/ 495965 w 1355806"/>
                    <a:gd name="connsiteY8" fmla="*/ 228585 h 885808"/>
                    <a:gd name="connsiteX9" fmla="*/ 719801 w 1355806"/>
                    <a:gd name="connsiteY9" fmla="*/ 390509 h 885808"/>
                    <a:gd name="connsiteX10" fmla="*/ 950782 w 1355806"/>
                    <a:gd name="connsiteY10" fmla="*/ 547672 h 885808"/>
                    <a:gd name="connsiteX11" fmla="*/ 1134138 w 1355806"/>
                    <a:gd name="connsiteY11" fmla="*/ 628634 h 885808"/>
                    <a:gd name="connsiteX12" fmla="*/ 1269871 w 1355806"/>
                    <a:gd name="connsiteY12" fmla="*/ 661970 h 885808"/>
                    <a:gd name="connsiteX13" fmla="*/ 1355595 w 1355806"/>
                    <a:gd name="connsiteY13" fmla="*/ 669115 h 885808"/>
                    <a:gd name="connsiteX14" fmla="*/ 1350832 w 1355806"/>
                    <a:gd name="connsiteY14" fmla="*/ 885808 h 885808"/>
                    <a:gd name="connsiteX15" fmla="*/ 1138902 w 1355806"/>
                    <a:gd name="connsiteY15" fmla="*/ 835802 h 885808"/>
                    <a:gd name="connsiteX16" fmla="*/ 886489 w 1355806"/>
                    <a:gd name="connsiteY16" fmla="*/ 707214 h 885808"/>
                    <a:gd name="connsiteX17" fmla="*/ 441195 w 1355806"/>
                    <a:gd name="connsiteY17" fmla="*/ 400033 h 885808"/>
                    <a:gd name="connsiteX18" fmla="*/ 157826 w 1355806"/>
                    <a:gd name="connsiteY18" fmla="*/ 180959 h 885808"/>
                    <a:gd name="connsiteX19" fmla="*/ 664 w 1355806"/>
                    <a:gd name="connsiteY19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69745 w 1355806"/>
                    <a:gd name="connsiteY6" fmla="*/ 64279 h 885808"/>
                    <a:gd name="connsiteX7" fmla="*/ 326895 w 1355806"/>
                    <a:gd name="connsiteY7" fmla="*/ 71421 h 885808"/>
                    <a:gd name="connsiteX8" fmla="*/ 495965 w 1355806"/>
                    <a:gd name="connsiteY8" fmla="*/ 228585 h 885808"/>
                    <a:gd name="connsiteX9" fmla="*/ 719801 w 1355806"/>
                    <a:gd name="connsiteY9" fmla="*/ 390509 h 885808"/>
                    <a:gd name="connsiteX10" fmla="*/ 950782 w 1355806"/>
                    <a:gd name="connsiteY10" fmla="*/ 547672 h 885808"/>
                    <a:gd name="connsiteX11" fmla="*/ 1134138 w 1355806"/>
                    <a:gd name="connsiteY11" fmla="*/ 628634 h 885808"/>
                    <a:gd name="connsiteX12" fmla="*/ 1269871 w 1355806"/>
                    <a:gd name="connsiteY12" fmla="*/ 661970 h 885808"/>
                    <a:gd name="connsiteX13" fmla="*/ 1355595 w 1355806"/>
                    <a:gd name="connsiteY13" fmla="*/ 669115 h 885808"/>
                    <a:gd name="connsiteX14" fmla="*/ 1350832 w 1355806"/>
                    <a:gd name="connsiteY14" fmla="*/ 885808 h 885808"/>
                    <a:gd name="connsiteX15" fmla="*/ 1138902 w 1355806"/>
                    <a:gd name="connsiteY15" fmla="*/ 835802 h 885808"/>
                    <a:gd name="connsiteX16" fmla="*/ 886489 w 1355806"/>
                    <a:gd name="connsiteY16" fmla="*/ 707214 h 885808"/>
                    <a:gd name="connsiteX17" fmla="*/ 441195 w 1355806"/>
                    <a:gd name="connsiteY17" fmla="*/ 400033 h 885808"/>
                    <a:gd name="connsiteX18" fmla="*/ 157826 w 1355806"/>
                    <a:gd name="connsiteY18" fmla="*/ 180959 h 885808"/>
                    <a:gd name="connsiteX19" fmla="*/ 664 w 1355806"/>
                    <a:gd name="connsiteY19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69745 w 1355806"/>
                    <a:gd name="connsiteY6" fmla="*/ 64279 h 885808"/>
                    <a:gd name="connsiteX7" fmla="*/ 326895 w 1355806"/>
                    <a:gd name="connsiteY7" fmla="*/ 71421 h 885808"/>
                    <a:gd name="connsiteX8" fmla="*/ 495965 w 1355806"/>
                    <a:gd name="connsiteY8" fmla="*/ 228585 h 885808"/>
                    <a:gd name="connsiteX9" fmla="*/ 719801 w 1355806"/>
                    <a:gd name="connsiteY9" fmla="*/ 390509 h 885808"/>
                    <a:gd name="connsiteX10" fmla="*/ 950782 w 1355806"/>
                    <a:gd name="connsiteY10" fmla="*/ 547672 h 885808"/>
                    <a:gd name="connsiteX11" fmla="*/ 1134138 w 1355806"/>
                    <a:gd name="connsiteY11" fmla="*/ 628634 h 885808"/>
                    <a:gd name="connsiteX12" fmla="*/ 1269871 w 1355806"/>
                    <a:gd name="connsiteY12" fmla="*/ 661970 h 885808"/>
                    <a:gd name="connsiteX13" fmla="*/ 1355595 w 1355806"/>
                    <a:gd name="connsiteY13" fmla="*/ 669115 h 885808"/>
                    <a:gd name="connsiteX14" fmla="*/ 1350832 w 1355806"/>
                    <a:gd name="connsiteY14" fmla="*/ 885808 h 885808"/>
                    <a:gd name="connsiteX15" fmla="*/ 1138902 w 1355806"/>
                    <a:gd name="connsiteY15" fmla="*/ 835802 h 885808"/>
                    <a:gd name="connsiteX16" fmla="*/ 886489 w 1355806"/>
                    <a:gd name="connsiteY16" fmla="*/ 707214 h 885808"/>
                    <a:gd name="connsiteX17" fmla="*/ 441195 w 1355806"/>
                    <a:gd name="connsiteY17" fmla="*/ 400033 h 885808"/>
                    <a:gd name="connsiteX18" fmla="*/ 157826 w 1355806"/>
                    <a:gd name="connsiteY18" fmla="*/ 180959 h 885808"/>
                    <a:gd name="connsiteX19" fmla="*/ 664 w 1355806"/>
                    <a:gd name="connsiteY19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69745 w 1355806"/>
                    <a:gd name="connsiteY6" fmla="*/ 64279 h 885808"/>
                    <a:gd name="connsiteX7" fmla="*/ 326895 w 1355806"/>
                    <a:gd name="connsiteY7" fmla="*/ 71421 h 885808"/>
                    <a:gd name="connsiteX8" fmla="*/ 495965 w 1355806"/>
                    <a:gd name="connsiteY8" fmla="*/ 228585 h 885808"/>
                    <a:gd name="connsiteX9" fmla="*/ 719801 w 1355806"/>
                    <a:gd name="connsiteY9" fmla="*/ 390509 h 885808"/>
                    <a:gd name="connsiteX10" fmla="*/ 950782 w 1355806"/>
                    <a:gd name="connsiteY10" fmla="*/ 547672 h 885808"/>
                    <a:gd name="connsiteX11" fmla="*/ 1134138 w 1355806"/>
                    <a:gd name="connsiteY11" fmla="*/ 628634 h 885808"/>
                    <a:gd name="connsiteX12" fmla="*/ 1269871 w 1355806"/>
                    <a:gd name="connsiteY12" fmla="*/ 661970 h 885808"/>
                    <a:gd name="connsiteX13" fmla="*/ 1355595 w 1355806"/>
                    <a:gd name="connsiteY13" fmla="*/ 669115 h 885808"/>
                    <a:gd name="connsiteX14" fmla="*/ 1350832 w 1355806"/>
                    <a:gd name="connsiteY14" fmla="*/ 885808 h 885808"/>
                    <a:gd name="connsiteX15" fmla="*/ 1138902 w 1355806"/>
                    <a:gd name="connsiteY15" fmla="*/ 835802 h 885808"/>
                    <a:gd name="connsiteX16" fmla="*/ 886489 w 1355806"/>
                    <a:gd name="connsiteY16" fmla="*/ 707214 h 885808"/>
                    <a:gd name="connsiteX17" fmla="*/ 441195 w 1355806"/>
                    <a:gd name="connsiteY17" fmla="*/ 400033 h 885808"/>
                    <a:gd name="connsiteX18" fmla="*/ 157826 w 1355806"/>
                    <a:gd name="connsiteY18" fmla="*/ 180959 h 885808"/>
                    <a:gd name="connsiteX19" fmla="*/ 664 w 1355806"/>
                    <a:gd name="connsiteY19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81651 w 1355806"/>
                    <a:gd name="connsiteY6" fmla="*/ 40466 h 885808"/>
                    <a:gd name="connsiteX7" fmla="*/ 326895 w 1355806"/>
                    <a:gd name="connsiteY7" fmla="*/ 71421 h 885808"/>
                    <a:gd name="connsiteX8" fmla="*/ 495965 w 1355806"/>
                    <a:gd name="connsiteY8" fmla="*/ 228585 h 885808"/>
                    <a:gd name="connsiteX9" fmla="*/ 719801 w 1355806"/>
                    <a:gd name="connsiteY9" fmla="*/ 390509 h 885808"/>
                    <a:gd name="connsiteX10" fmla="*/ 950782 w 1355806"/>
                    <a:gd name="connsiteY10" fmla="*/ 547672 h 885808"/>
                    <a:gd name="connsiteX11" fmla="*/ 1134138 w 1355806"/>
                    <a:gd name="connsiteY11" fmla="*/ 628634 h 885808"/>
                    <a:gd name="connsiteX12" fmla="*/ 1269871 w 1355806"/>
                    <a:gd name="connsiteY12" fmla="*/ 661970 h 885808"/>
                    <a:gd name="connsiteX13" fmla="*/ 1355595 w 1355806"/>
                    <a:gd name="connsiteY13" fmla="*/ 669115 h 885808"/>
                    <a:gd name="connsiteX14" fmla="*/ 1350832 w 1355806"/>
                    <a:gd name="connsiteY14" fmla="*/ 885808 h 885808"/>
                    <a:gd name="connsiteX15" fmla="*/ 1138902 w 1355806"/>
                    <a:gd name="connsiteY15" fmla="*/ 835802 h 885808"/>
                    <a:gd name="connsiteX16" fmla="*/ 886489 w 1355806"/>
                    <a:gd name="connsiteY16" fmla="*/ 707214 h 885808"/>
                    <a:gd name="connsiteX17" fmla="*/ 441195 w 1355806"/>
                    <a:gd name="connsiteY17" fmla="*/ 400033 h 885808"/>
                    <a:gd name="connsiteX18" fmla="*/ 157826 w 1355806"/>
                    <a:gd name="connsiteY18" fmla="*/ 180959 h 885808"/>
                    <a:gd name="connsiteX19" fmla="*/ 664 w 1355806"/>
                    <a:gd name="connsiteY19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81651 w 1355806"/>
                    <a:gd name="connsiteY6" fmla="*/ 40466 h 885808"/>
                    <a:gd name="connsiteX7" fmla="*/ 326895 w 1355806"/>
                    <a:gd name="connsiteY7" fmla="*/ 71421 h 885808"/>
                    <a:gd name="connsiteX8" fmla="*/ 522159 w 1355806"/>
                    <a:gd name="connsiteY8" fmla="*/ 214297 h 885808"/>
                    <a:gd name="connsiteX9" fmla="*/ 719801 w 1355806"/>
                    <a:gd name="connsiteY9" fmla="*/ 390509 h 885808"/>
                    <a:gd name="connsiteX10" fmla="*/ 950782 w 1355806"/>
                    <a:gd name="connsiteY10" fmla="*/ 547672 h 885808"/>
                    <a:gd name="connsiteX11" fmla="*/ 1134138 w 1355806"/>
                    <a:gd name="connsiteY11" fmla="*/ 628634 h 885808"/>
                    <a:gd name="connsiteX12" fmla="*/ 1269871 w 1355806"/>
                    <a:gd name="connsiteY12" fmla="*/ 661970 h 885808"/>
                    <a:gd name="connsiteX13" fmla="*/ 1355595 w 1355806"/>
                    <a:gd name="connsiteY13" fmla="*/ 669115 h 885808"/>
                    <a:gd name="connsiteX14" fmla="*/ 1350832 w 1355806"/>
                    <a:gd name="connsiteY14" fmla="*/ 885808 h 885808"/>
                    <a:gd name="connsiteX15" fmla="*/ 1138902 w 1355806"/>
                    <a:gd name="connsiteY15" fmla="*/ 835802 h 885808"/>
                    <a:gd name="connsiteX16" fmla="*/ 886489 w 1355806"/>
                    <a:gd name="connsiteY16" fmla="*/ 707214 h 885808"/>
                    <a:gd name="connsiteX17" fmla="*/ 441195 w 1355806"/>
                    <a:gd name="connsiteY17" fmla="*/ 400033 h 885808"/>
                    <a:gd name="connsiteX18" fmla="*/ 157826 w 1355806"/>
                    <a:gd name="connsiteY18" fmla="*/ 180959 h 885808"/>
                    <a:gd name="connsiteX19" fmla="*/ 664 w 1355806"/>
                    <a:gd name="connsiteY19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81651 w 1355806"/>
                    <a:gd name="connsiteY6" fmla="*/ 40466 h 885808"/>
                    <a:gd name="connsiteX7" fmla="*/ 326895 w 1355806"/>
                    <a:gd name="connsiteY7" fmla="*/ 71421 h 885808"/>
                    <a:gd name="connsiteX8" fmla="*/ 522159 w 1355806"/>
                    <a:gd name="connsiteY8" fmla="*/ 214297 h 885808"/>
                    <a:gd name="connsiteX9" fmla="*/ 722183 w 1355806"/>
                    <a:gd name="connsiteY9" fmla="*/ 378604 h 885808"/>
                    <a:gd name="connsiteX10" fmla="*/ 719801 w 1355806"/>
                    <a:gd name="connsiteY10" fmla="*/ 390509 h 885808"/>
                    <a:gd name="connsiteX11" fmla="*/ 950782 w 1355806"/>
                    <a:gd name="connsiteY11" fmla="*/ 547672 h 885808"/>
                    <a:gd name="connsiteX12" fmla="*/ 1134138 w 1355806"/>
                    <a:gd name="connsiteY12" fmla="*/ 628634 h 885808"/>
                    <a:gd name="connsiteX13" fmla="*/ 1269871 w 1355806"/>
                    <a:gd name="connsiteY13" fmla="*/ 661970 h 885808"/>
                    <a:gd name="connsiteX14" fmla="*/ 1355595 w 1355806"/>
                    <a:gd name="connsiteY14" fmla="*/ 669115 h 885808"/>
                    <a:gd name="connsiteX15" fmla="*/ 1350832 w 1355806"/>
                    <a:gd name="connsiteY15" fmla="*/ 885808 h 885808"/>
                    <a:gd name="connsiteX16" fmla="*/ 1138902 w 1355806"/>
                    <a:gd name="connsiteY16" fmla="*/ 835802 h 885808"/>
                    <a:gd name="connsiteX17" fmla="*/ 886489 w 1355806"/>
                    <a:gd name="connsiteY17" fmla="*/ 707214 h 885808"/>
                    <a:gd name="connsiteX18" fmla="*/ 441195 w 1355806"/>
                    <a:gd name="connsiteY18" fmla="*/ 400033 h 885808"/>
                    <a:gd name="connsiteX19" fmla="*/ 157826 w 1355806"/>
                    <a:gd name="connsiteY19" fmla="*/ 180959 h 885808"/>
                    <a:gd name="connsiteX20" fmla="*/ 664 w 1355806"/>
                    <a:gd name="connsiteY20" fmla="*/ 66659 h 885808"/>
                    <a:gd name="connsiteX0" fmla="*/ 664 w 1355806"/>
                    <a:gd name="connsiteY0" fmla="*/ 66659 h 885808"/>
                    <a:gd name="connsiteX1" fmla="*/ 34001 w 1355806"/>
                    <a:gd name="connsiteY1" fmla="*/ 26177 h 885808"/>
                    <a:gd name="connsiteX2" fmla="*/ 98295 w 1355806"/>
                    <a:gd name="connsiteY2" fmla="*/ 7127 h 885808"/>
                    <a:gd name="connsiteX3" fmla="*/ 141158 w 1355806"/>
                    <a:gd name="connsiteY3" fmla="*/ 69040 h 885808"/>
                    <a:gd name="connsiteX4" fmla="*/ 174495 w 1355806"/>
                    <a:gd name="connsiteY4" fmla="*/ 128571 h 885808"/>
                    <a:gd name="connsiteX5" fmla="*/ 224501 w 1355806"/>
                    <a:gd name="connsiteY5" fmla="*/ 159527 h 885808"/>
                    <a:gd name="connsiteX6" fmla="*/ 281651 w 1355806"/>
                    <a:gd name="connsiteY6" fmla="*/ 40466 h 885808"/>
                    <a:gd name="connsiteX7" fmla="*/ 326895 w 1355806"/>
                    <a:gd name="connsiteY7" fmla="*/ 71421 h 885808"/>
                    <a:gd name="connsiteX8" fmla="*/ 522159 w 1355806"/>
                    <a:gd name="connsiteY8" fmla="*/ 214297 h 885808"/>
                    <a:gd name="connsiteX9" fmla="*/ 722183 w 1355806"/>
                    <a:gd name="connsiteY9" fmla="*/ 378604 h 885808"/>
                    <a:gd name="connsiteX10" fmla="*/ 719801 w 1355806"/>
                    <a:gd name="connsiteY10" fmla="*/ 390509 h 885808"/>
                    <a:gd name="connsiteX11" fmla="*/ 965069 w 1355806"/>
                    <a:gd name="connsiteY11" fmla="*/ 535765 h 885808"/>
                    <a:gd name="connsiteX12" fmla="*/ 1134138 w 1355806"/>
                    <a:gd name="connsiteY12" fmla="*/ 628634 h 885808"/>
                    <a:gd name="connsiteX13" fmla="*/ 1269871 w 1355806"/>
                    <a:gd name="connsiteY13" fmla="*/ 661970 h 885808"/>
                    <a:gd name="connsiteX14" fmla="*/ 1355595 w 1355806"/>
                    <a:gd name="connsiteY14" fmla="*/ 669115 h 885808"/>
                    <a:gd name="connsiteX15" fmla="*/ 1350832 w 1355806"/>
                    <a:gd name="connsiteY15" fmla="*/ 885808 h 885808"/>
                    <a:gd name="connsiteX16" fmla="*/ 1138902 w 1355806"/>
                    <a:gd name="connsiteY16" fmla="*/ 835802 h 885808"/>
                    <a:gd name="connsiteX17" fmla="*/ 886489 w 1355806"/>
                    <a:gd name="connsiteY17" fmla="*/ 707214 h 885808"/>
                    <a:gd name="connsiteX18" fmla="*/ 441195 w 1355806"/>
                    <a:gd name="connsiteY18" fmla="*/ 400033 h 885808"/>
                    <a:gd name="connsiteX19" fmla="*/ 157826 w 1355806"/>
                    <a:gd name="connsiteY19" fmla="*/ 180959 h 885808"/>
                    <a:gd name="connsiteX20" fmla="*/ 664 w 1355806"/>
                    <a:gd name="connsiteY20" fmla="*/ 66659 h 885808"/>
                    <a:gd name="connsiteX0" fmla="*/ 124928 w 1322908"/>
                    <a:gd name="connsiteY0" fmla="*/ 184543 h 889392"/>
                    <a:gd name="connsiteX1" fmla="*/ 1103 w 1322908"/>
                    <a:gd name="connsiteY1" fmla="*/ 29761 h 889392"/>
                    <a:gd name="connsiteX2" fmla="*/ 65397 w 1322908"/>
                    <a:gd name="connsiteY2" fmla="*/ 10711 h 889392"/>
                    <a:gd name="connsiteX3" fmla="*/ 108260 w 1322908"/>
                    <a:gd name="connsiteY3" fmla="*/ 72624 h 889392"/>
                    <a:gd name="connsiteX4" fmla="*/ 141597 w 1322908"/>
                    <a:gd name="connsiteY4" fmla="*/ 132155 h 889392"/>
                    <a:gd name="connsiteX5" fmla="*/ 191603 w 1322908"/>
                    <a:gd name="connsiteY5" fmla="*/ 163111 h 889392"/>
                    <a:gd name="connsiteX6" fmla="*/ 248753 w 1322908"/>
                    <a:gd name="connsiteY6" fmla="*/ 44050 h 889392"/>
                    <a:gd name="connsiteX7" fmla="*/ 293997 w 1322908"/>
                    <a:gd name="connsiteY7" fmla="*/ 75005 h 889392"/>
                    <a:gd name="connsiteX8" fmla="*/ 489261 w 1322908"/>
                    <a:gd name="connsiteY8" fmla="*/ 217881 h 889392"/>
                    <a:gd name="connsiteX9" fmla="*/ 689285 w 1322908"/>
                    <a:gd name="connsiteY9" fmla="*/ 382188 h 889392"/>
                    <a:gd name="connsiteX10" fmla="*/ 686903 w 1322908"/>
                    <a:gd name="connsiteY10" fmla="*/ 394093 h 889392"/>
                    <a:gd name="connsiteX11" fmla="*/ 932171 w 1322908"/>
                    <a:gd name="connsiteY11" fmla="*/ 539349 h 889392"/>
                    <a:gd name="connsiteX12" fmla="*/ 1101240 w 1322908"/>
                    <a:gd name="connsiteY12" fmla="*/ 632218 h 889392"/>
                    <a:gd name="connsiteX13" fmla="*/ 1236973 w 1322908"/>
                    <a:gd name="connsiteY13" fmla="*/ 665554 h 889392"/>
                    <a:gd name="connsiteX14" fmla="*/ 1322697 w 1322908"/>
                    <a:gd name="connsiteY14" fmla="*/ 672699 h 889392"/>
                    <a:gd name="connsiteX15" fmla="*/ 1317934 w 1322908"/>
                    <a:gd name="connsiteY15" fmla="*/ 889392 h 889392"/>
                    <a:gd name="connsiteX16" fmla="*/ 1106004 w 1322908"/>
                    <a:gd name="connsiteY16" fmla="*/ 839386 h 889392"/>
                    <a:gd name="connsiteX17" fmla="*/ 853591 w 1322908"/>
                    <a:gd name="connsiteY17" fmla="*/ 710798 h 889392"/>
                    <a:gd name="connsiteX18" fmla="*/ 408297 w 1322908"/>
                    <a:gd name="connsiteY18" fmla="*/ 403617 h 889392"/>
                    <a:gd name="connsiteX19" fmla="*/ 124928 w 1322908"/>
                    <a:gd name="connsiteY19" fmla="*/ 184543 h 889392"/>
                    <a:gd name="connsiteX0" fmla="*/ 159512 w 1324155"/>
                    <a:gd name="connsiteY0" fmla="*/ 184543 h 889392"/>
                    <a:gd name="connsiteX1" fmla="*/ 2350 w 1324155"/>
                    <a:gd name="connsiteY1" fmla="*/ 29761 h 889392"/>
                    <a:gd name="connsiteX2" fmla="*/ 66644 w 1324155"/>
                    <a:gd name="connsiteY2" fmla="*/ 10711 h 889392"/>
                    <a:gd name="connsiteX3" fmla="*/ 109507 w 1324155"/>
                    <a:gd name="connsiteY3" fmla="*/ 72624 h 889392"/>
                    <a:gd name="connsiteX4" fmla="*/ 142844 w 1324155"/>
                    <a:gd name="connsiteY4" fmla="*/ 132155 h 889392"/>
                    <a:gd name="connsiteX5" fmla="*/ 192850 w 1324155"/>
                    <a:gd name="connsiteY5" fmla="*/ 163111 h 889392"/>
                    <a:gd name="connsiteX6" fmla="*/ 250000 w 1324155"/>
                    <a:gd name="connsiteY6" fmla="*/ 44050 h 889392"/>
                    <a:gd name="connsiteX7" fmla="*/ 295244 w 1324155"/>
                    <a:gd name="connsiteY7" fmla="*/ 75005 h 889392"/>
                    <a:gd name="connsiteX8" fmla="*/ 490508 w 1324155"/>
                    <a:gd name="connsiteY8" fmla="*/ 217881 h 889392"/>
                    <a:gd name="connsiteX9" fmla="*/ 690532 w 1324155"/>
                    <a:gd name="connsiteY9" fmla="*/ 382188 h 889392"/>
                    <a:gd name="connsiteX10" fmla="*/ 688150 w 1324155"/>
                    <a:gd name="connsiteY10" fmla="*/ 394093 h 889392"/>
                    <a:gd name="connsiteX11" fmla="*/ 933418 w 1324155"/>
                    <a:gd name="connsiteY11" fmla="*/ 539349 h 889392"/>
                    <a:gd name="connsiteX12" fmla="*/ 1102487 w 1324155"/>
                    <a:gd name="connsiteY12" fmla="*/ 632218 h 889392"/>
                    <a:gd name="connsiteX13" fmla="*/ 1238220 w 1324155"/>
                    <a:gd name="connsiteY13" fmla="*/ 665554 h 889392"/>
                    <a:gd name="connsiteX14" fmla="*/ 1323944 w 1324155"/>
                    <a:gd name="connsiteY14" fmla="*/ 672699 h 889392"/>
                    <a:gd name="connsiteX15" fmla="*/ 1319181 w 1324155"/>
                    <a:gd name="connsiteY15" fmla="*/ 889392 h 889392"/>
                    <a:gd name="connsiteX16" fmla="*/ 1107251 w 1324155"/>
                    <a:gd name="connsiteY16" fmla="*/ 839386 h 889392"/>
                    <a:gd name="connsiteX17" fmla="*/ 854838 w 1324155"/>
                    <a:gd name="connsiteY17" fmla="*/ 710798 h 889392"/>
                    <a:gd name="connsiteX18" fmla="*/ 409544 w 1324155"/>
                    <a:gd name="connsiteY18" fmla="*/ 403617 h 889392"/>
                    <a:gd name="connsiteX19" fmla="*/ 159512 w 1324155"/>
                    <a:gd name="connsiteY19" fmla="*/ 184543 h 889392"/>
                    <a:gd name="connsiteX0" fmla="*/ 159512 w 1324155"/>
                    <a:gd name="connsiteY0" fmla="*/ 184543 h 889392"/>
                    <a:gd name="connsiteX1" fmla="*/ 2350 w 1324155"/>
                    <a:gd name="connsiteY1" fmla="*/ 29761 h 889392"/>
                    <a:gd name="connsiteX2" fmla="*/ 66644 w 1324155"/>
                    <a:gd name="connsiteY2" fmla="*/ 10711 h 889392"/>
                    <a:gd name="connsiteX3" fmla="*/ 109507 w 1324155"/>
                    <a:gd name="connsiteY3" fmla="*/ 72624 h 889392"/>
                    <a:gd name="connsiteX4" fmla="*/ 142844 w 1324155"/>
                    <a:gd name="connsiteY4" fmla="*/ 132155 h 889392"/>
                    <a:gd name="connsiteX5" fmla="*/ 192850 w 1324155"/>
                    <a:gd name="connsiteY5" fmla="*/ 163111 h 889392"/>
                    <a:gd name="connsiteX6" fmla="*/ 250000 w 1324155"/>
                    <a:gd name="connsiteY6" fmla="*/ 44050 h 889392"/>
                    <a:gd name="connsiteX7" fmla="*/ 295244 w 1324155"/>
                    <a:gd name="connsiteY7" fmla="*/ 75005 h 889392"/>
                    <a:gd name="connsiteX8" fmla="*/ 490508 w 1324155"/>
                    <a:gd name="connsiteY8" fmla="*/ 217881 h 889392"/>
                    <a:gd name="connsiteX9" fmla="*/ 690532 w 1324155"/>
                    <a:gd name="connsiteY9" fmla="*/ 382188 h 889392"/>
                    <a:gd name="connsiteX10" fmla="*/ 688150 w 1324155"/>
                    <a:gd name="connsiteY10" fmla="*/ 394093 h 889392"/>
                    <a:gd name="connsiteX11" fmla="*/ 933418 w 1324155"/>
                    <a:gd name="connsiteY11" fmla="*/ 539349 h 889392"/>
                    <a:gd name="connsiteX12" fmla="*/ 1102487 w 1324155"/>
                    <a:gd name="connsiteY12" fmla="*/ 632218 h 889392"/>
                    <a:gd name="connsiteX13" fmla="*/ 1238220 w 1324155"/>
                    <a:gd name="connsiteY13" fmla="*/ 665554 h 889392"/>
                    <a:gd name="connsiteX14" fmla="*/ 1323944 w 1324155"/>
                    <a:gd name="connsiteY14" fmla="*/ 672699 h 889392"/>
                    <a:gd name="connsiteX15" fmla="*/ 1319181 w 1324155"/>
                    <a:gd name="connsiteY15" fmla="*/ 889392 h 889392"/>
                    <a:gd name="connsiteX16" fmla="*/ 1107251 w 1324155"/>
                    <a:gd name="connsiteY16" fmla="*/ 839386 h 889392"/>
                    <a:gd name="connsiteX17" fmla="*/ 854838 w 1324155"/>
                    <a:gd name="connsiteY17" fmla="*/ 710798 h 889392"/>
                    <a:gd name="connsiteX18" fmla="*/ 409544 w 1324155"/>
                    <a:gd name="connsiteY18" fmla="*/ 403617 h 889392"/>
                    <a:gd name="connsiteX19" fmla="*/ 159512 w 1324155"/>
                    <a:gd name="connsiteY19" fmla="*/ 184543 h 889392"/>
                    <a:gd name="connsiteX0" fmla="*/ 92868 w 1257511"/>
                    <a:gd name="connsiteY0" fmla="*/ 173832 h 878681"/>
                    <a:gd name="connsiteX1" fmla="*/ 0 w 1257511"/>
                    <a:gd name="connsiteY1" fmla="*/ 0 h 878681"/>
                    <a:gd name="connsiteX2" fmla="*/ 42863 w 1257511"/>
                    <a:gd name="connsiteY2" fmla="*/ 61913 h 878681"/>
                    <a:gd name="connsiteX3" fmla="*/ 76200 w 1257511"/>
                    <a:gd name="connsiteY3" fmla="*/ 121444 h 878681"/>
                    <a:gd name="connsiteX4" fmla="*/ 126206 w 1257511"/>
                    <a:gd name="connsiteY4" fmla="*/ 152400 h 878681"/>
                    <a:gd name="connsiteX5" fmla="*/ 183356 w 1257511"/>
                    <a:gd name="connsiteY5" fmla="*/ 33339 h 878681"/>
                    <a:gd name="connsiteX6" fmla="*/ 228600 w 1257511"/>
                    <a:gd name="connsiteY6" fmla="*/ 64294 h 878681"/>
                    <a:gd name="connsiteX7" fmla="*/ 423864 w 1257511"/>
                    <a:gd name="connsiteY7" fmla="*/ 207170 h 878681"/>
                    <a:gd name="connsiteX8" fmla="*/ 623888 w 1257511"/>
                    <a:gd name="connsiteY8" fmla="*/ 371477 h 878681"/>
                    <a:gd name="connsiteX9" fmla="*/ 621506 w 1257511"/>
                    <a:gd name="connsiteY9" fmla="*/ 383382 h 878681"/>
                    <a:gd name="connsiteX10" fmla="*/ 866774 w 1257511"/>
                    <a:gd name="connsiteY10" fmla="*/ 528638 h 878681"/>
                    <a:gd name="connsiteX11" fmla="*/ 1035843 w 1257511"/>
                    <a:gd name="connsiteY11" fmla="*/ 621507 h 878681"/>
                    <a:gd name="connsiteX12" fmla="*/ 1171576 w 1257511"/>
                    <a:gd name="connsiteY12" fmla="*/ 654843 h 878681"/>
                    <a:gd name="connsiteX13" fmla="*/ 1257300 w 1257511"/>
                    <a:gd name="connsiteY13" fmla="*/ 661988 h 878681"/>
                    <a:gd name="connsiteX14" fmla="*/ 1252537 w 1257511"/>
                    <a:gd name="connsiteY14" fmla="*/ 878681 h 878681"/>
                    <a:gd name="connsiteX15" fmla="*/ 1040607 w 1257511"/>
                    <a:gd name="connsiteY15" fmla="*/ 828675 h 878681"/>
                    <a:gd name="connsiteX16" fmla="*/ 788194 w 1257511"/>
                    <a:gd name="connsiteY16" fmla="*/ 700087 h 878681"/>
                    <a:gd name="connsiteX17" fmla="*/ 342900 w 1257511"/>
                    <a:gd name="connsiteY17" fmla="*/ 392906 h 878681"/>
                    <a:gd name="connsiteX18" fmla="*/ 92868 w 1257511"/>
                    <a:gd name="connsiteY18" fmla="*/ 173832 h 878681"/>
                    <a:gd name="connsiteX0" fmla="*/ 50272 w 1214915"/>
                    <a:gd name="connsiteY0" fmla="*/ 143934 h 848783"/>
                    <a:gd name="connsiteX1" fmla="*/ 267 w 1214915"/>
                    <a:gd name="connsiteY1" fmla="*/ 32015 h 848783"/>
                    <a:gd name="connsiteX2" fmla="*/ 33604 w 1214915"/>
                    <a:gd name="connsiteY2" fmla="*/ 91546 h 848783"/>
                    <a:gd name="connsiteX3" fmla="*/ 83610 w 1214915"/>
                    <a:gd name="connsiteY3" fmla="*/ 122502 h 848783"/>
                    <a:gd name="connsiteX4" fmla="*/ 140760 w 1214915"/>
                    <a:gd name="connsiteY4" fmla="*/ 3441 h 848783"/>
                    <a:gd name="connsiteX5" fmla="*/ 186004 w 1214915"/>
                    <a:gd name="connsiteY5" fmla="*/ 34396 h 848783"/>
                    <a:gd name="connsiteX6" fmla="*/ 381268 w 1214915"/>
                    <a:gd name="connsiteY6" fmla="*/ 177272 h 848783"/>
                    <a:gd name="connsiteX7" fmla="*/ 581292 w 1214915"/>
                    <a:gd name="connsiteY7" fmla="*/ 341579 h 848783"/>
                    <a:gd name="connsiteX8" fmla="*/ 578910 w 1214915"/>
                    <a:gd name="connsiteY8" fmla="*/ 353484 h 848783"/>
                    <a:gd name="connsiteX9" fmla="*/ 824178 w 1214915"/>
                    <a:gd name="connsiteY9" fmla="*/ 498740 h 848783"/>
                    <a:gd name="connsiteX10" fmla="*/ 993247 w 1214915"/>
                    <a:gd name="connsiteY10" fmla="*/ 591609 h 848783"/>
                    <a:gd name="connsiteX11" fmla="*/ 1128980 w 1214915"/>
                    <a:gd name="connsiteY11" fmla="*/ 624945 h 848783"/>
                    <a:gd name="connsiteX12" fmla="*/ 1214704 w 1214915"/>
                    <a:gd name="connsiteY12" fmla="*/ 632090 h 848783"/>
                    <a:gd name="connsiteX13" fmla="*/ 1209941 w 1214915"/>
                    <a:gd name="connsiteY13" fmla="*/ 848783 h 848783"/>
                    <a:gd name="connsiteX14" fmla="*/ 998011 w 1214915"/>
                    <a:gd name="connsiteY14" fmla="*/ 798777 h 848783"/>
                    <a:gd name="connsiteX15" fmla="*/ 745598 w 1214915"/>
                    <a:gd name="connsiteY15" fmla="*/ 670189 h 848783"/>
                    <a:gd name="connsiteX16" fmla="*/ 300304 w 1214915"/>
                    <a:gd name="connsiteY16" fmla="*/ 363008 h 848783"/>
                    <a:gd name="connsiteX17" fmla="*/ 50272 w 1214915"/>
                    <a:gd name="connsiteY17" fmla="*/ 143934 h 848783"/>
                    <a:gd name="connsiteX0" fmla="*/ 27143 w 1191786"/>
                    <a:gd name="connsiteY0" fmla="*/ 143934 h 848783"/>
                    <a:gd name="connsiteX1" fmla="*/ 10475 w 1191786"/>
                    <a:gd name="connsiteY1" fmla="*/ 91546 h 848783"/>
                    <a:gd name="connsiteX2" fmla="*/ 60481 w 1191786"/>
                    <a:gd name="connsiteY2" fmla="*/ 122502 h 848783"/>
                    <a:gd name="connsiteX3" fmla="*/ 117631 w 1191786"/>
                    <a:gd name="connsiteY3" fmla="*/ 3441 h 848783"/>
                    <a:gd name="connsiteX4" fmla="*/ 162875 w 1191786"/>
                    <a:gd name="connsiteY4" fmla="*/ 34396 h 848783"/>
                    <a:gd name="connsiteX5" fmla="*/ 358139 w 1191786"/>
                    <a:gd name="connsiteY5" fmla="*/ 177272 h 848783"/>
                    <a:gd name="connsiteX6" fmla="*/ 558163 w 1191786"/>
                    <a:gd name="connsiteY6" fmla="*/ 341579 h 848783"/>
                    <a:gd name="connsiteX7" fmla="*/ 555781 w 1191786"/>
                    <a:gd name="connsiteY7" fmla="*/ 353484 h 848783"/>
                    <a:gd name="connsiteX8" fmla="*/ 801049 w 1191786"/>
                    <a:gd name="connsiteY8" fmla="*/ 498740 h 848783"/>
                    <a:gd name="connsiteX9" fmla="*/ 970118 w 1191786"/>
                    <a:gd name="connsiteY9" fmla="*/ 591609 h 848783"/>
                    <a:gd name="connsiteX10" fmla="*/ 1105851 w 1191786"/>
                    <a:gd name="connsiteY10" fmla="*/ 624945 h 848783"/>
                    <a:gd name="connsiteX11" fmla="*/ 1191575 w 1191786"/>
                    <a:gd name="connsiteY11" fmla="*/ 632090 h 848783"/>
                    <a:gd name="connsiteX12" fmla="*/ 1186812 w 1191786"/>
                    <a:gd name="connsiteY12" fmla="*/ 848783 h 848783"/>
                    <a:gd name="connsiteX13" fmla="*/ 974882 w 1191786"/>
                    <a:gd name="connsiteY13" fmla="*/ 798777 h 848783"/>
                    <a:gd name="connsiteX14" fmla="*/ 722469 w 1191786"/>
                    <a:gd name="connsiteY14" fmla="*/ 670189 h 848783"/>
                    <a:gd name="connsiteX15" fmla="*/ 277175 w 1191786"/>
                    <a:gd name="connsiteY15" fmla="*/ 363008 h 848783"/>
                    <a:gd name="connsiteX16" fmla="*/ 27143 w 1191786"/>
                    <a:gd name="connsiteY16" fmla="*/ 143934 h 848783"/>
                    <a:gd name="connsiteX0" fmla="*/ 12162 w 1176805"/>
                    <a:gd name="connsiteY0" fmla="*/ 143934 h 848783"/>
                    <a:gd name="connsiteX1" fmla="*/ 45500 w 1176805"/>
                    <a:gd name="connsiteY1" fmla="*/ 122502 h 848783"/>
                    <a:gd name="connsiteX2" fmla="*/ 102650 w 1176805"/>
                    <a:gd name="connsiteY2" fmla="*/ 3441 h 848783"/>
                    <a:gd name="connsiteX3" fmla="*/ 147894 w 1176805"/>
                    <a:gd name="connsiteY3" fmla="*/ 34396 h 848783"/>
                    <a:gd name="connsiteX4" fmla="*/ 343158 w 1176805"/>
                    <a:gd name="connsiteY4" fmla="*/ 177272 h 848783"/>
                    <a:gd name="connsiteX5" fmla="*/ 543182 w 1176805"/>
                    <a:gd name="connsiteY5" fmla="*/ 341579 h 848783"/>
                    <a:gd name="connsiteX6" fmla="*/ 540800 w 1176805"/>
                    <a:gd name="connsiteY6" fmla="*/ 353484 h 848783"/>
                    <a:gd name="connsiteX7" fmla="*/ 786068 w 1176805"/>
                    <a:gd name="connsiteY7" fmla="*/ 498740 h 848783"/>
                    <a:gd name="connsiteX8" fmla="*/ 955137 w 1176805"/>
                    <a:gd name="connsiteY8" fmla="*/ 591609 h 848783"/>
                    <a:gd name="connsiteX9" fmla="*/ 1090870 w 1176805"/>
                    <a:gd name="connsiteY9" fmla="*/ 624945 h 848783"/>
                    <a:gd name="connsiteX10" fmla="*/ 1176594 w 1176805"/>
                    <a:gd name="connsiteY10" fmla="*/ 632090 h 848783"/>
                    <a:gd name="connsiteX11" fmla="*/ 1171831 w 1176805"/>
                    <a:gd name="connsiteY11" fmla="*/ 848783 h 848783"/>
                    <a:gd name="connsiteX12" fmla="*/ 959901 w 1176805"/>
                    <a:gd name="connsiteY12" fmla="*/ 798777 h 848783"/>
                    <a:gd name="connsiteX13" fmla="*/ 707488 w 1176805"/>
                    <a:gd name="connsiteY13" fmla="*/ 670189 h 848783"/>
                    <a:gd name="connsiteX14" fmla="*/ 262194 w 1176805"/>
                    <a:gd name="connsiteY14" fmla="*/ 363008 h 848783"/>
                    <a:gd name="connsiteX15" fmla="*/ 12162 w 1176805"/>
                    <a:gd name="connsiteY15" fmla="*/ 143934 h 848783"/>
                    <a:gd name="connsiteX0" fmla="*/ 222347 w 1136958"/>
                    <a:gd name="connsiteY0" fmla="*/ 363008 h 848783"/>
                    <a:gd name="connsiteX1" fmla="*/ 5653 w 1136958"/>
                    <a:gd name="connsiteY1" fmla="*/ 122502 h 848783"/>
                    <a:gd name="connsiteX2" fmla="*/ 62803 w 1136958"/>
                    <a:gd name="connsiteY2" fmla="*/ 3441 h 848783"/>
                    <a:gd name="connsiteX3" fmla="*/ 108047 w 1136958"/>
                    <a:gd name="connsiteY3" fmla="*/ 34396 h 848783"/>
                    <a:gd name="connsiteX4" fmla="*/ 303311 w 1136958"/>
                    <a:gd name="connsiteY4" fmla="*/ 177272 h 848783"/>
                    <a:gd name="connsiteX5" fmla="*/ 503335 w 1136958"/>
                    <a:gd name="connsiteY5" fmla="*/ 341579 h 848783"/>
                    <a:gd name="connsiteX6" fmla="*/ 500953 w 1136958"/>
                    <a:gd name="connsiteY6" fmla="*/ 353484 h 848783"/>
                    <a:gd name="connsiteX7" fmla="*/ 746221 w 1136958"/>
                    <a:gd name="connsiteY7" fmla="*/ 498740 h 848783"/>
                    <a:gd name="connsiteX8" fmla="*/ 915290 w 1136958"/>
                    <a:gd name="connsiteY8" fmla="*/ 591609 h 848783"/>
                    <a:gd name="connsiteX9" fmla="*/ 1051023 w 1136958"/>
                    <a:gd name="connsiteY9" fmla="*/ 624945 h 848783"/>
                    <a:gd name="connsiteX10" fmla="*/ 1136747 w 1136958"/>
                    <a:gd name="connsiteY10" fmla="*/ 632090 h 848783"/>
                    <a:gd name="connsiteX11" fmla="*/ 1131984 w 1136958"/>
                    <a:gd name="connsiteY11" fmla="*/ 848783 h 848783"/>
                    <a:gd name="connsiteX12" fmla="*/ 920054 w 1136958"/>
                    <a:gd name="connsiteY12" fmla="*/ 798777 h 848783"/>
                    <a:gd name="connsiteX13" fmla="*/ 667641 w 1136958"/>
                    <a:gd name="connsiteY13" fmla="*/ 670189 h 848783"/>
                    <a:gd name="connsiteX14" fmla="*/ 222347 w 1136958"/>
                    <a:gd name="connsiteY14" fmla="*/ 363008 h 848783"/>
                    <a:gd name="connsiteX0" fmla="*/ 295360 w 1140915"/>
                    <a:gd name="connsiteY0" fmla="*/ 336815 h 848783"/>
                    <a:gd name="connsiteX1" fmla="*/ 9610 w 1140915"/>
                    <a:gd name="connsiteY1" fmla="*/ 122502 h 848783"/>
                    <a:gd name="connsiteX2" fmla="*/ 66760 w 1140915"/>
                    <a:gd name="connsiteY2" fmla="*/ 3441 h 848783"/>
                    <a:gd name="connsiteX3" fmla="*/ 112004 w 1140915"/>
                    <a:gd name="connsiteY3" fmla="*/ 34396 h 848783"/>
                    <a:gd name="connsiteX4" fmla="*/ 307268 w 1140915"/>
                    <a:gd name="connsiteY4" fmla="*/ 177272 h 848783"/>
                    <a:gd name="connsiteX5" fmla="*/ 507292 w 1140915"/>
                    <a:gd name="connsiteY5" fmla="*/ 341579 h 848783"/>
                    <a:gd name="connsiteX6" fmla="*/ 504910 w 1140915"/>
                    <a:gd name="connsiteY6" fmla="*/ 353484 h 848783"/>
                    <a:gd name="connsiteX7" fmla="*/ 750178 w 1140915"/>
                    <a:gd name="connsiteY7" fmla="*/ 498740 h 848783"/>
                    <a:gd name="connsiteX8" fmla="*/ 919247 w 1140915"/>
                    <a:gd name="connsiteY8" fmla="*/ 591609 h 848783"/>
                    <a:gd name="connsiteX9" fmla="*/ 1054980 w 1140915"/>
                    <a:gd name="connsiteY9" fmla="*/ 624945 h 848783"/>
                    <a:gd name="connsiteX10" fmla="*/ 1140704 w 1140915"/>
                    <a:gd name="connsiteY10" fmla="*/ 632090 h 848783"/>
                    <a:gd name="connsiteX11" fmla="*/ 1135941 w 1140915"/>
                    <a:gd name="connsiteY11" fmla="*/ 848783 h 848783"/>
                    <a:gd name="connsiteX12" fmla="*/ 924011 w 1140915"/>
                    <a:gd name="connsiteY12" fmla="*/ 798777 h 848783"/>
                    <a:gd name="connsiteX13" fmla="*/ 671598 w 1140915"/>
                    <a:gd name="connsiteY13" fmla="*/ 670189 h 848783"/>
                    <a:gd name="connsiteX14" fmla="*/ 295360 w 1140915"/>
                    <a:gd name="connsiteY14" fmla="*/ 336815 h 848783"/>
                    <a:gd name="connsiteX0" fmla="*/ 295360 w 1140915"/>
                    <a:gd name="connsiteY0" fmla="*/ 336815 h 848783"/>
                    <a:gd name="connsiteX1" fmla="*/ 9610 w 1140915"/>
                    <a:gd name="connsiteY1" fmla="*/ 122502 h 848783"/>
                    <a:gd name="connsiteX2" fmla="*/ 66760 w 1140915"/>
                    <a:gd name="connsiteY2" fmla="*/ 3441 h 848783"/>
                    <a:gd name="connsiteX3" fmla="*/ 112004 w 1140915"/>
                    <a:gd name="connsiteY3" fmla="*/ 34396 h 848783"/>
                    <a:gd name="connsiteX4" fmla="*/ 307268 w 1140915"/>
                    <a:gd name="connsiteY4" fmla="*/ 177272 h 848783"/>
                    <a:gd name="connsiteX5" fmla="*/ 507292 w 1140915"/>
                    <a:gd name="connsiteY5" fmla="*/ 341579 h 848783"/>
                    <a:gd name="connsiteX6" fmla="*/ 750178 w 1140915"/>
                    <a:gd name="connsiteY6" fmla="*/ 498740 h 848783"/>
                    <a:gd name="connsiteX7" fmla="*/ 919247 w 1140915"/>
                    <a:gd name="connsiteY7" fmla="*/ 591609 h 848783"/>
                    <a:gd name="connsiteX8" fmla="*/ 1054980 w 1140915"/>
                    <a:gd name="connsiteY8" fmla="*/ 624945 h 848783"/>
                    <a:gd name="connsiteX9" fmla="*/ 1140704 w 1140915"/>
                    <a:gd name="connsiteY9" fmla="*/ 632090 h 848783"/>
                    <a:gd name="connsiteX10" fmla="*/ 1135941 w 1140915"/>
                    <a:gd name="connsiteY10" fmla="*/ 848783 h 848783"/>
                    <a:gd name="connsiteX11" fmla="*/ 924011 w 1140915"/>
                    <a:gd name="connsiteY11" fmla="*/ 798777 h 848783"/>
                    <a:gd name="connsiteX12" fmla="*/ 671598 w 1140915"/>
                    <a:gd name="connsiteY12" fmla="*/ 670189 h 848783"/>
                    <a:gd name="connsiteX13" fmla="*/ 295360 w 1140915"/>
                    <a:gd name="connsiteY13" fmla="*/ 336815 h 848783"/>
                    <a:gd name="connsiteX0" fmla="*/ 295615 w 1141170"/>
                    <a:gd name="connsiteY0" fmla="*/ 369871 h 881839"/>
                    <a:gd name="connsiteX1" fmla="*/ 9865 w 1141170"/>
                    <a:gd name="connsiteY1" fmla="*/ 155558 h 881839"/>
                    <a:gd name="connsiteX2" fmla="*/ 67015 w 1141170"/>
                    <a:gd name="connsiteY2" fmla="*/ 36497 h 881839"/>
                    <a:gd name="connsiteX3" fmla="*/ 114640 w 1141170"/>
                    <a:gd name="connsiteY3" fmla="*/ 779 h 881839"/>
                    <a:gd name="connsiteX4" fmla="*/ 112259 w 1141170"/>
                    <a:gd name="connsiteY4" fmla="*/ 67452 h 881839"/>
                    <a:gd name="connsiteX5" fmla="*/ 307523 w 1141170"/>
                    <a:gd name="connsiteY5" fmla="*/ 210328 h 881839"/>
                    <a:gd name="connsiteX6" fmla="*/ 507547 w 1141170"/>
                    <a:gd name="connsiteY6" fmla="*/ 374635 h 881839"/>
                    <a:gd name="connsiteX7" fmla="*/ 750433 w 1141170"/>
                    <a:gd name="connsiteY7" fmla="*/ 531796 h 881839"/>
                    <a:gd name="connsiteX8" fmla="*/ 919502 w 1141170"/>
                    <a:gd name="connsiteY8" fmla="*/ 624665 h 881839"/>
                    <a:gd name="connsiteX9" fmla="*/ 1055235 w 1141170"/>
                    <a:gd name="connsiteY9" fmla="*/ 658001 h 881839"/>
                    <a:gd name="connsiteX10" fmla="*/ 1140959 w 1141170"/>
                    <a:gd name="connsiteY10" fmla="*/ 665146 h 881839"/>
                    <a:gd name="connsiteX11" fmla="*/ 1136196 w 1141170"/>
                    <a:gd name="connsiteY11" fmla="*/ 881839 h 881839"/>
                    <a:gd name="connsiteX12" fmla="*/ 924266 w 1141170"/>
                    <a:gd name="connsiteY12" fmla="*/ 831833 h 881839"/>
                    <a:gd name="connsiteX13" fmla="*/ 671853 w 1141170"/>
                    <a:gd name="connsiteY13" fmla="*/ 703245 h 881839"/>
                    <a:gd name="connsiteX14" fmla="*/ 295615 w 1141170"/>
                    <a:gd name="connsiteY14" fmla="*/ 369871 h 881839"/>
                    <a:gd name="connsiteX0" fmla="*/ 295615 w 1141170"/>
                    <a:gd name="connsiteY0" fmla="*/ 369871 h 881839"/>
                    <a:gd name="connsiteX1" fmla="*/ 9865 w 1141170"/>
                    <a:gd name="connsiteY1" fmla="*/ 155558 h 881839"/>
                    <a:gd name="connsiteX2" fmla="*/ 67015 w 1141170"/>
                    <a:gd name="connsiteY2" fmla="*/ 36497 h 881839"/>
                    <a:gd name="connsiteX3" fmla="*/ 114640 w 1141170"/>
                    <a:gd name="connsiteY3" fmla="*/ 779 h 881839"/>
                    <a:gd name="connsiteX4" fmla="*/ 167028 w 1141170"/>
                    <a:gd name="connsiteY4" fmla="*/ 48402 h 881839"/>
                    <a:gd name="connsiteX5" fmla="*/ 307523 w 1141170"/>
                    <a:gd name="connsiteY5" fmla="*/ 210328 h 881839"/>
                    <a:gd name="connsiteX6" fmla="*/ 507547 w 1141170"/>
                    <a:gd name="connsiteY6" fmla="*/ 374635 h 881839"/>
                    <a:gd name="connsiteX7" fmla="*/ 750433 w 1141170"/>
                    <a:gd name="connsiteY7" fmla="*/ 531796 h 881839"/>
                    <a:gd name="connsiteX8" fmla="*/ 919502 w 1141170"/>
                    <a:gd name="connsiteY8" fmla="*/ 624665 h 881839"/>
                    <a:gd name="connsiteX9" fmla="*/ 1055235 w 1141170"/>
                    <a:gd name="connsiteY9" fmla="*/ 658001 h 881839"/>
                    <a:gd name="connsiteX10" fmla="*/ 1140959 w 1141170"/>
                    <a:gd name="connsiteY10" fmla="*/ 665146 h 881839"/>
                    <a:gd name="connsiteX11" fmla="*/ 1136196 w 1141170"/>
                    <a:gd name="connsiteY11" fmla="*/ 881839 h 881839"/>
                    <a:gd name="connsiteX12" fmla="*/ 924266 w 1141170"/>
                    <a:gd name="connsiteY12" fmla="*/ 831833 h 881839"/>
                    <a:gd name="connsiteX13" fmla="*/ 671853 w 1141170"/>
                    <a:gd name="connsiteY13" fmla="*/ 703245 h 881839"/>
                    <a:gd name="connsiteX14" fmla="*/ 295615 w 1141170"/>
                    <a:gd name="connsiteY14" fmla="*/ 369871 h 881839"/>
                    <a:gd name="connsiteX0" fmla="*/ 534087 w 1379642"/>
                    <a:gd name="connsiteY0" fmla="*/ 369871 h 881839"/>
                    <a:gd name="connsiteX1" fmla="*/ 3068 w 1379642"/>
                    <a:gd name="connsiteY1" fmla="*/ 103170 h 881839"/>
                    <a:gd name="connsiteX2" fmla="*/ 305487 w 1379642"/>
                    <a:gd name="connsiteY2" fmla="*/ 36497 h 881839"/>
                    <a:gd name="connsiteX3" fmla="*/ 353112 w 1379642"/>
                    <a:gd name="connsiteY3" fmla="*/ 779 h 881839"/>
                    <a:gd name="connsiteX4" fmla="*/ 405500 w 1379642"/>
                    <a:gd name="connsiteY4" fmla="*/ 48402 h 881839"/>
                    <a:gd name="connsiteX5" fmla="*/ 545995 w 1379642"/>
                    <a:gd name="connsiteY5" fmla="*/ 210328 h 881839"/>
                    <a:gd name="connsiteX6" fmla="*/ 746019 w 1379642"/>
                    <a:gd name="connsiteY6" fmla="*/ 374635 h 881839"/>
                    <a:gd name="connsiteX7" fmla="*/ 988905 w 1379642"/>
                    <a:gd name="connsiteY7" fmla="*/ 531796 h 881839"/>
                    <a:gd name="connsiteX8" fmla="*/ 1157974 w 1379642"/>
                    <a:gd name="connsiteY8" fmla="*/ 624665 h 881839"/>
                    <a:gd name="connsiteX9" fmla="*/ 1293707 w 1379642"/>
                    <a:gd name="connsiteY9" fmla="*/ 658001 h 881839"/>
                    <a:gd name="connsiteX10" fmla="*/ 1379431 w 1379642"/>
                    <a:gd name="connsiteY10" fmla="*/ 665146 h 881839"/>
                    <a:gd name="connsiteX11" fmla="*/ 1374668 w 1379642"/>
                    <a:gd name="connsiteY11" fmla="*/ 881839 h 881839"/>
                    <a:gd name="connsiteX12" fmla="*/ 1162738 w 1379642"/>
                    <a:gd name="connsiteY12" fmla="*/ 831833 h 881839"/>
                    <a:gd name="connsiteX13" fmla="*/ 910325 w 1379642"/>
                    <a:gd name="connsiteY13" fmla="*/ 703245 h 881839"/>
                    <a:gd name="connsiteX14" fmla="*/ 534087 w 1379642"/>
                    <a:gd name="connsiteY14" fmla="*/ 369871 h 881839"/>
                    <a:gd name="connsiteX0" fmla="*/ 556575 w 1402130"/>
                    <a:gd name="connsiteY0" fmla="*/ 369668 h 881636"/>
                    <a:gd name="connsiteX1" fmla="*/ 25556 w 1402130"/>
                    <a:gd name="connsiteY1" fmla="*/ 102967 h 881636"/>
                    <a:gd name="connsiteX2" fmla="*/ 108900 w 1402130"/>
                    <a:gd name="connsiteY2" fmla="*/ 60107 h 881636"/>
                    <a:gd name="connsiteX3" fmla="*/ 327975 w 1402130"/>
                    <a:gd name="connsiteY3" fmla="*/ 36294 h 881636"/>
                    <a:gd name="connsiteX4" fmla="*/ 375600 w 1402130"/>
                    <a:gd name="connsiteY4" fmla="*/ 576 h 881636"/>
                    <a:gd name="connsiteX5" fmla="*/ 427988 w 1402130"/>
                    <a:gd name="connsiteY5" fmla="*/ 48199 h 881636"/>
                    <a:gd name="connsiteX6" fmla="*/ 568483 w 1402130"/>
                    <a:gd name="connsiteY6" fmla="*/ 210125 h 881636"/>
                    <a:gd name="connsiteX7" fmla="*/ 768507 w 1402130"/>
                    <a:gd name="connsiteY7" fmla="*/ 374432 h 881636"/>
                    <a:gd name="connsiteX8" fmla="*/ 1011393 w 1402130"/>
                    <a:gd name="connsiteY8" fmla="*/ 531593 h 881636"/>
                    <a:gd name="connsiteX9" fmla="*/ 1180462 w 1402130"/>
                    <a:gd name="connsiteY9" fmla="*/ 624462 h 881636"/>
                    <a:gd name="connsiteX10" fmla="*/ 1316195 w 1402130"/>
                    <a:gd name="connsiteY10" fmla="*/ 657798 h 881636"/>
                    <a:gd name="connsiteX11" fmla="*/ 1401919 w 1402130"/>
                    <a:gd name="connsiteY11" fmla="*/ 664943 h 881636"/>
                    <a:gd name="connsiteX12" fmla="*/ 1397156 w 1402130"/>
                    <a:gd name="connsiteY12" fmla="*/ 881636 h 881636"/>
                    <a:gd name="connsiteX13" fmla="*/ 1185226 w 1402130"/>
                    <a:gd name="connsiteY13" fmla="*/ 831630 h 881636"/>
                    <a:gd name="connsiteX14" fmla="*/ 932813 w 1402130"/>
                    <a:gd name="connsiteY14" fmla="*/ 703042 h 881636"/>
                    <a:gd name="connsiteX15" fmla="*/ 556575 w 1402130"/>
                    <a:gd name="connsiteY15" fmla="*/ 369668 h 881636"/>
                    <a:gd name="connsiteX0" fmla="*/ 553636 w 1399191"/>
                    <a:gd name="connsiteY0" fmla="*/ 369668 h 881636"/>
                    <a:gd name="connsiteX1" fmla="*/ 22617 w 1399191"/>
                    <a:gd name="connsiteY1" fmla="*/ 102967 h 881636"/>
                    <a:gd name="connsiteX2" fmla="*/ 120248 w 1399191"/>
                    <a:gd name="connsiteY2" fmla="*/ 10101 h 881636"/>
                    <a:gd name="connsiteX3" fmla="*/ 325036 w 1399191"/>
                    <a:gd name="connsiteY3" fmla="*/ 36294 h 881636"/>
                    <a:gd name="connsiteX4" fmla="*/ 372661 w 1399191"/>
                    <a:gd name="connsiteY4" fmla="*/ 576 h 881636"/>
                    <a:gd name="connsiteX5" fmla="*/ 425049 w 1399191"/>
                    <a:gd name="connsiteY5" fmla="*/ 48199 h 881636"/>
                    <a:gd name="connsiteX6" fmla="*/ 565544 w 1399191"/>
                    <a:gd name="connsiteY6" fmla="*/ 210125 h 881636"/>
                    <a:gd name="connsiteX7" fmla="*/ 765568 w 1399191"/>
                    <a:gd name="connsiteY7" fmla="*/ 374432 h 881636"/>
                    <a:gd name="connsiteX8" fmla="*/ 1008454 w 1399191"/>
                    <a:gd name="connsiteY8" fmla="*/ 531593 h 881636"/>
                    <a:gd name="connsiteX9" fmla="*/ 1177523 w 1399191"/>
                    <a:gd name="connsiteY9" fmla="*/ 624462 h 881636"/>
                    <a:gd name="connsiteX10" fmla="*/ 1313256 w 1399191"/>
                    <a:gd name="connsiteY10" fmla="*/ 657798 h 881636"/>
                    <a:gd name="connsiteX11" fmla="*/ 1398980 w 1399191"/>
                    <a:gd name="connsiteY11" fmla="*/ 664943 h 881636"/>
                    <a:gd name="connsiteX12" fmla="*/ 1394217 w 1399191"/>
                    <a:gd name="connsiteY12" fmla="*/ 881636 h 881636"/>
                    <a:gd name="connsiteX13" fmla="*/ 1182287 w 1399191"/>
                    <a:gd name="connsiteY13" fmla="*/ 831630 h 881636"/>
                    <a:gd name="connsiteX14" fmla="*/ 929874 w 1399191"/>
                    <a:gd name="connsiteY14" fmla="*/ 703042 h 881636"/>
                    <a:gd name="connsiteX15" fmla="*/ 553636 w 1399191"/>
                    <a:gd name="connsiteY15" fmla="*/ 369668 h 881636"/>
                    <a:gd name="connsiteX0" fmla="*/ 553636 w 1399191"/>
                    <a:gd name="connsiteY0" fmla="*/ 361272 h 873240"/>
                    <a:gd name="connsiteX1" fmla="*/ 22617 w 1399191"/>
                    <a:gd name="connsiteY1" fmla="*/ 94571 h 873240"/>
                    <a:gd name="connsiteX2" fmla="*/ 120248 w 1399191"/>
                    <a:gd name="connsiteY2" fmla="*/ 1705 h 873240"/>
                    <a:gd name="connsiteX3" fmla="*/ 325036 w 1399191"/>
                    <a:gd name="connsiteY3" fmla="*/ 27898 h 873240"/>
                    <a:gd name="connsiteX4" fmla="*/ 363136 w 1399191"/>
                    <a:gd name="connsiteY4" fmla="*/ 106480 h 873240"/>
                    <a:gd name="connsiteX5" fmla="*/ 425049 w 1399191"/>
                    <a:gd name="connsiteY5" fmla="*/ 39803 h 873240"/>
                    <a:gd name="connsiteX6" fmla="*/ 565544 w 1399191"/>
                    <a:gd name="connsiteY6" fmla="*/ 201729 h 873240"/>
                    <a:gd name="connsiteX7" fmla="*/ 765568 w 1399191"/>
                    <a:gd name="connsiteY7" fmla="*/ 366036 h 873240"/>
                    <a:gd name="connsiteX8" fmla="*/ 1008454 w 1399191"/>
                    <a:gd name="connsiteY8" fmla="*/ 523197 h 873240"/>
                    <a:gd name="connsiteX9" fmla="*/ 1177523 w 1399191"/>
                    <a:gd name="connsiteY9" fmla="*/ 616066 h 873240"/>
                    <a:gd name="connsiteX10" fmla="*/ 1313256 w 1399191"/>
                    <a:gd name="connsiteY10" fmla="*/ 649402 h 873240"/>
                    <a:gd name="connsiteX11" fmla="*/ 1398980 w 1399191"/>
                    <a:gd name="connsiteY11" fmla="*/ 656547 h 873240"/>
                    <a:gd name="connsiteX12" fmla="*/ 1394217 w 1399191"/>
                    <a:gd name="connsiteY12" fmla="*/ 873240 h 873240"/>
                    <a:gd name="connsiteX13" fmla="*/ 1182287 w 1399191"/>
                    <a:gd name="connsiteY13" fmla="*/ 823234 h 873240"/>
                    <a:gd name="connsiteX14" fmla="*/ 929874 w 1399191"/>
                    <a:gd name="connsiteY14" fmla="*/ 694646 h 873240"/>
                    <a:gd name="connsiteX15" fmla="*/ 553636 w 1399191"/>
                    <a:gd name="connsiteY15" fmla="*/ 361272 h 873240"/>
                    <a:gd name="connsiteX0" fmla="*/ 553636 w 1399191"/>
                    <a:gd name="connsiteY0" fmla="*/ 361952 h 873920"/>
                    <a:gd name="connsiteX1" fmla="*/ 22617 w 1399191"/>
                    <a:gd name="connsiteY1" fmla="*/ 95251 h 873920"/>
                    <a:gd name="connsiteX2" fmla="*/ 120248 w 1399191"/>
                    <a:gd name="connsiteY2" fmla="*/ 2385 h 873920"/>
                    <a:gd name="connsiteX3" fmla="*/ 325036 w 1399191"/>
                    <a:gd name="connsiteY3" fmla="*/ 28578 h 873920"/>
                    <a:gd name="connsiteX4" fmla="*/ 425049 w 1399191"/>
                    <a:gd name="connsiteY4" fmla="*/ 40483 h 873920"/>
                    <a:gd name="connsiteX5" fmla="*/ 565544 w 1399191"/>
                    <a:gd name="connsiteY5" fmla="*/ 202409 h 873920"/>
                    <a:gd name="connsiteX6" fmla="*/ 765568 w 1399191"/>
                    <a:gd name="connsiteY6" fmla="*/ 366716 h 873920"/>
                    <a:gd name="connsiteX7" fmla="*/ 1008454 w 1399191"/>
                    <a:gd name="connsiteY7" fmla="*/ 523877 h 873920"/>
                    <a:gd name="connsiteX8" fmla="*/ 1177523 w 1399191"/>
                    <a:gd name="connsiteY8" fmla="*/ 616746 h 873920"/>
                    <a:gd name="connsiteX9" fmla="*/ 1313256 w 1399191"/>
                    <a:gd name="connsiteY9" fmla="*/ 650082 h 873920"/>
                    <a:gd name="connsiteX10" fmla="*/ 1398980 w 1399191"/>
                    <a:gd name="connsiteY10" fmla="*/ 657227 h 873920"/>
                    <a:gd name="connsiteX11" fmla="*/ 1394217 w 1399191"/>
                    <a:gd name="connsiteY11" fmla="*/ 873920 h 873920"/>
                    <a:gd name="connsiteX12" fmla="*/ 1182287 w 1399191"/>
                    <a:gd name="connsiteY12" fmla="*/ 823914 h 873920"/>
                    <a:gd name="connsiteX13" fmla="*/ 929874 w 1399191"/>
                    <a:gd name="connsiteY13" fmla="*/ 695326 h 873920"/>
                    <a:gd name="connsiteX14" fmla="*/ 553636 w 1399191"/>
                    <a:gd name="connsiteY14" fmla="*/ 361952 h 873920"/>
                    <a:gd name="connsiteX0" fmla="*/ 553636 w 1399191"/>
                    <a:gd name="connsiteY0" fmla="*/ 360512 h 872480"/>
                    <a:gd name="connsiteX1" fmla="*/ 22617 w 1399191"/>
                    <a:gd name="connsiteY1" fmla="*/ 93811 h 872480"/>
                    <a:gd name="connsiteX2" fmla="*/ 120248 w 1399191"/>
                    <a:gd name="connsiteY2" fmla="*/ 945 h 872480"/>
                    <a:gd name="connsiteX3" fmla="*/ 296461 w 1399191"/>
                    <a:gd name="connsiteY3" fmla="*/ 86670 h 872480"/>
                    <a:gd name="connsiteX4" fmla="*/ 425049 w 1399191"/>
                    <a:gd name="connsiteY4" fmla="*/ 39043 h 872480"/>
                    <a:gd name="connsiteX5" fmla="*/ 565544 w 1399191"/>
                    <a:gd name="connsiteY5" fmla="*/ 200969 h 872480"/>
                    <a:gd name="connsiteX6" fmla="*/ 765568 w 1399191"/>
                    <a:gd name="connsiteY6" fmla="*/ 365276 h 872480"/>
                    <a:gd name="connsiteX7" fmla="*/ 1008454 w 1399191"/>
                    <a:gd name="connsiteY7" fmla="*/ 522437 h 872480"/>
                    <a:gd name="connsiteX8" fmla="*/ 1177523 w 1399191"/>
                    <a:gd name="connsiteY8" fmla="*/ 615306 h 872480"/>
                    <a:gd name="connsiteX9" fmla="*/ 1313256 w 1399191"/>
                    <a:gd name="connsiteY9" fmla="*/ 648642 h 872480"/>
                    <a:gd name="connsiteX10" fmla="*/ 1398980 w 1399191"/>
                    <a:gd name="connsiteY10" fmla="*/ 655787 h 872480"/>
                    <a:gd name="connsiteX11" fmla="*/ 1394217 w 1399191"/>
                    <a:gd name="connsiteY11" fmla="*/ 872480 h 872480"/>
                    <a:gd name="connsiteX12" fmla="*/ 1182287 w 1399191"/>
                    <a:gd name="connsiteY12" fmla="*/ 822474 h 872480"/>
                    <a:gd name="connsiteX13" fmla="*/ 929874 w 1399191"/>
                    <a:gd name="connsiteY13" fmla="*/ 693886 h 872480"/>
                    <a:gd name="connsiteX14" fmla="*/ 553636 w 1399191"/>
                    <a:gd name="connsiteY14" fmla="*/ 360512 h 872480"/>
                    <a:gd name="connsiteX0" fmla="*/ 553636 w 1399191"/>
                    <a:gd name="connsiteY0" fmla="*/ 360512 h 872480"/>
                    <a:gd name="connsiteX1" fmla="*/ 22617 w 1399191"/>
                    <a:gd name="connsiteY1" fmla="*/ 93811 h 872480"/>
                    <a:gd name="connsiteX2" fmla="*/ 120248 w 1399191"/>
                    <a:gd name="connsiteY2" fmla="*/ 945 h 872480"/>
                    <a:gd name="connsiteX3" fmla="*/ 296461 w 1399191"/>
                    <a:gd name="connsiteY3" fmla="*/ 86670 h 872480"/>
                    <a:gd name="connsiteX4" fmla="*/ 429812 w 1399191"/>
                    <a:gd name="connsiteY4" fmla="*/ 105718 h 872480"/>
                    <a:gd name="connsiteX5" fmla="*/ 565544 w 1399191"/>
                    <a:gd name="connsiteY5" fmla="*/ 200969 h 872480"/>
                    <a:gd name="connsiteX6" fmla="*/ 765568 w 1399191"/>
                    <a:gd name="connsiteY6" fmla="*/ 365276 h 872480"/>
                    <a:gd name="connsiteX7" fmla="*/ 1008454 w 1399191"/>
                    <a:gd name="connsiteY7" fmla="*/ 522437 h 872480"/>
                    <a:gd name="connsiteX8" fmla="*/ 1177523 w 1399191"/>
                    <a:gd name="connsiteY8" fmla="*/ 615306 h 872480"/>
                    <a:gd name="connsiteX9" fmla="*/ 1313256 w 1399191"/>
                    <a:gd name="connsiteY9" fmla="*/ 648642 h 872480"/>
                    <a:gd name="connsiteX10" fmla="*/ 1398980 w 1399191"/>
                    <a:gd name="connsiteY10" fmla="*/ 655787 h 872480"/>
                    <a:gd name="connsiteX11" fmla="*/ 1394217 w 1399191"/>
                    <a:gd name="connsiteY11" fmla="*/ 872480 h 872480"/>
                    <a:gd name="connsiteX12" fmla="*/ 1182287 w 1399191"/>
                    <a:gd name="connsiteY12" fmla="*/ 822474 h 872480"/>
                    <a:gd name="connsiteX13" fmla="*/ 929874 w 1399191"/>
                    <a:gd name="connsiteY13" fmla="*/ 693886 h 872480"/>
                    <a:gd name="connsiteX14" fmla="*/ 553636 w 1399191"/>
                    <a:gd name="connsiteY14" fmla="*/ 360512 h 872480"/>
                    <a:gd name="connsiteX0" fmla="*/ 553636 w 1399191"/>
                    <a:gd name="connsiteY0" fmla="*/ 360512 h 872480"/>
                    <a:gd name="connsiteX1" fmla="*/ 22617 w 1399191"/>
                    <a:gd name="connsiteY1" fmla="*/ 93811 h 872480"/>
                    <a:gd name="connsiteX2" fmla="*/ 120248 w 1399191"/>
                    <a:gd name="connsiteY2" fmla="*/ 945 h 872480"/>
                    <a:gd name="connsiteX3" fmla="*/ 296461 w 1399191"/>
                    <a:gd name="connsiteY3" fmla="*/ 86670 h 872480"/>
                    <a:gd name="connsiteX4" fmla="*/ 429812 w 1399191"/>
                    <a:gd name="connsiteY4" fmla="*/ 105718 h 872480"/>
                    <a:gd name="connsiteX5" fmla="*/ 565544 w 1399191"/>
                    <a:gd name="connsiteY5" fmla="*/ 200969 h 872480"/>
                    <a:gd name="connsiteX6" fmla="*/ 765568 w 1399191"/>
                    <a:gd name="connsiteY6" fmla="*/ 365276 h 872480"/>
                    <a:gd name="connsiteX7" fmla="*/ 1008454 w 1399191"/>
                    <a:gd name="connsiteY7" fmla="*/ 522437 h 872480"/>
                    <a:gd name="connsiteX8" fmla="*/ 1177523 w 1399191"/>
                    <a:gd name="connsiteY8" fmla="*/ 615306 h 872480"/>
                    <a:gd name="connsiteX9" fmla="*/ 1313256 w 1399191"/>
                    <a:gd name="connsiteY9" fmla="*/ 648642 h 872480"/>
                    <a:gd name="connsiteX10" fmla="*/ 1398980 w 1399191"/>
                    <a:gd name="connsiteY10" fmla="*/ 655787 h 872480"/>
                    <a:gd name="connsiteX11" fmla="*/ 1394217 w 1399191"/>
                    <a:gd name="connsiteY11" fmla="*/ 872480 h 872480"/>
                    <a:gd name="connsiteX12" fmla="*/ 1182287 w 1399191"/>
                    <a:gd name="connsiteY12" fmla="*/ 822474 h 872480"/>
                    <a:gd name="connsiteX13" fmla="*/ 929874 w 1399191"/>
                    <a:gd name="connsiteY13" fmla="*/ 693886 h 872480"/>
                    <a:gd name="connsiteX14" fmla="*/ 553636 w 1399191"/>
                    <a:gd name="connsiteY14" fmla="*/ 360512 h 872480"/>
                    <a:gd name="connsiteX0" fmla="*/ 553636 w 1399191"/>
                    <a:gd name="connsiteY0" fmla="*/ 360512 h 872480"/>
                    <a:gd name="connsiteX1" fmla="*/ 22617 w 1399191"/>
                    <a:gd name="connsiteY1" fmla="*/ 93811 h 872480"/>
                    <a:gd name="connsiteX2" fmla="*/ 120248 w 1399191"/>
                    <a:gd name="connsiteY2" fmla="*/ 945 h 872480"/>
                    <a:gd name="connsiteX3" fmla="*/ 296461 w 1399191"/>
                    <a:gd name="connsiteY3" fmla="*/ 86670 h 872480"/>
                    <a:gd name="connsiteX4" fmla="*/ 375043 w 1399191"/>
                    <a:gd name="connsiteY4" fmla="*/ 60474 h 872480"/>
                    <a:gd name="connsiteX5" fmla="*/ 565544 w 1399191"/>
                    <a:gd name="connsiteY5" fmla="*/ 200969 h 872480"/>
                    <a:gd name="connsiteX6" fmla="*/ 765568 w 1399191"/>
                    <a:gd name="connsiteY6" fmla="*/ 365276 h 872480"/>
                    <a:gd name="connsiteX7" fmla="*/ 1008454 w 1399191"/>
                    <a:gd name="connsiteY7" fmla="*/ 522437 h 872480"/>
                    <a:gd name="connsiteX8" fmla="*/ 1177523 w 1399191"/>
                    <a:gd name="connsiteY8" fmla="*/ 615306 h 872480"/>
                    <a:gd name="connsiteX9" fmla="*/ 1313256 w 1399191"/>
                    <a:gd name="connsiteY9" fmla="*/ 648642 h 872480"/>
                    <a:gd name="connsiteX10" fmla="*/ 1398980 w 1399191"/>
                    <a:gd name="connsiteY10" fmla="*/ 655787 h 872480"/>
                    <a:gd name="connsiteX11" fmla="*/ 1394217 w 1399191"/>
                    <a:gd name="connsiteY11" fmla="*/ 872480 h 872480"/>
                    <a:gd name="connsiteX12" fmla="*/ 1182287 w 1399191"/>
                    <a:gd name="connsiteY12" fmla="*/ 822474 h 872480"/>
                    <a:gd name="connsiteX13" fmla="*/ 929874 w 1399191"/>
                    <a:gd name="connsiteY13" fmla="*/ 693886 h 872480"/>
                    <a:gd name="connsiteX14" fmla="*/ 553636 w 1399191"/>
                    <a:gd name="connsiteY14" fmla="*/ 360512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62868 w 1396491"/>
                    <a:gd name="connsiteY6" fmla="*/ 365276 h 872480"/>
                    <a:gd name="connsiteX7" fmla="*/ 1005754 w 1396491"/>
                    <a:gd name="connsiteY7" fmla="*/ 522437 h 872480"/>
                    <a:gd name="connsiteX8" fmla="*/ 1174823 w 1396491"/>
                    <a:gd name="connsiteY8" fmla="*/ 615306 h 872480"/>
                    <a:gd name="connsiteX9" fmla="*/ 1310556 w 1396491"/>
                    <a:gd name="connsiteY9" fmla="*/ 648642 h 872480"/>
                    <a:gd name="connsiteX10" fmla="*/ 1396280 w 1396491"/>
                    <a:gd name="connsiteY10" fmla="*/ 655787 h 872480"/>
                    <a:gd name="connsiteX11" fmla="*/ 1391517 w 1396491"/>
                    <a:gd name="connsiteY11" fmla="*/ 872480 h 872480"/>
                    <a:gd name="connsiteX12" fmla="*/ 1179587 w 1396491"/>
                    <a:gd name="connsiteY12" fmla="*/ 822474 h 872480"/>
                    <a:gd name="connsiteX13" fmla="*/ 927174 w 1396491"/>
                    <a:gd name="connsiteY13" fmla="*/ 693886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62868 w 1396491"/>
                    <a:gd name="connsiteY6" fmla="*/ 365276 h 872480"/>
                    <a:gd name="connsiteX7" fmla="*/ 1060523 w 1396491"/>
                    <a:gd name="connsiteY7" fmla="*/ 510531 h 872480"/>
                    <a:gd name="connsiteX8" fmla="*/ 1174823 w 1396491"/>
                    <a:gd name="connsiteY8" fmla="*/ 615306 h 872480"/>
                    <a:gd name="connsiteX9" fmla="*/ 1310556 w 1396491"/>
                    <a:gd name="connsiteY9" fmla="*/ 648642 h 872480"/>
                    <a:gd name="connsiteX10" fmla="*/ 1396280 w 1396491"/>
                    <a:gd name="connsiteY10" fmla="*/ 655787 h 872480"/>
                    <a:gd name="connsiteX11" fmla="*/ 1391517 w 1396491"/>
                    <a:gd name="connsiteY11" fmla="*/ 872480 h 872480"/>
                    <a:gd name="connsiteX12" fmla="*/ 1179587 w 1396491"/>
                    <a:gd name="connsiteY12" fmla="*/ 822474 h 872480"/>
                    <a:gd name="connsiteX13" fmla="*/ 927174 w 1396491"/>
                    <a:gd name="connsiteY13" fmla="*/ 693886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174823 w 1396491"/>
                    <a:gd name="connsiteY8" fmla="*/ 615306 h 872480"/>
                    <a:gd name="connsiteX9" fmla="*/ 1310556 w 1396491"/>
                    <a:gd name="connsiteY9" fmla="*/ 648642 h 872480"/>
                    <a:gd name="connsiteX10" fmla="*/ 1396280 w 1396491"/>
                    <a:gd name="connsiteY10" fmla="*/ 655787 h 872480"/>
                    <a:gd name="connsiteX11" fmla="*/ 1391517 w 1396491"/>
                    <a:gd name="connsiteY11" fmla="*/ 872480 h 872480"/>
                    <a:gd name="connsiteX12" fmla="*/ 1179587 w 1396491"/>
                    <a:gd name="connsiteY12" fmla="*/ 822474 h 872480"/>
                    <a:gd name="connsiteX13" fmla="*/ 927174 w 1396491"/>
                    <a:gd name="connsiteY13" fmla="*/ 693886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10556 w 1396491"/>
                    <a:gd name="connsiteY9" fmla="*/ 648642 h 872480"/>
                    <a:gd name="connsiteX10" fmla="*/ 1396280 w 1396491"/>
                    <a:gd name="connsiteY10" fmla="*/ 655787 h 872480"/>
                    <a:gd name="connsiteX11" fmla="*/ 1391517 w 1396491"/>
                    <a:gd name="connsiteY11" fmla="*/ 872480 h 872480"/>
                    <a:gd name="connsiteX12" fmla="*/ 1179587 w 1396491"/>
                    <a:gd name="connsiteY12" fmla="*/ 822474 h 872480"/>
                    <a:gd name="connsiteX13" fmla="*/ 927174 w 1396491"/>
                    <a:gd name="connsiteY13" fmla="*/ 693886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55787 h 872480"/>
                    <a:gd name="connsiteX11" fmla="*/ 1391517 w 1396491"/>
                    <a:gd name="connsiteY11" fmla="*/ 872480 h 872480"/>
                    <a:gd name="connsiteX12" fmla="*/ 1179587 w 1396491"/>
                    <a:gd name="connsiteY12" fmla="*/ 822474 h 872480"/>
                    <a:gd name="connsiteX13" fmla="*/ 927174 w 1396491"/>
                    <a:gd name="connsiteY13" fmla="*/ 693886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179587 w 1396491"/>
                    <a:gd name="connsiteY12" fmla="*/ 822474 h 872480"/>
                    <a:gd name="connsiteX13" fmla="*/ 927174 w 1396491"/>
                    <a:gd name="connsiteY13" fmla="*/ 693886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260550 w 1396491"/>
                    <a:gd name="connsiteY12" fmla="*/ 667693 h 872480"/>
                    <a:gd name="connsiteX13" fmla="*/ 927174 w 1396491"/>
                    <a:gd name="connsiteY13" fmla="*/ 693886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260550 w 1396491"/>
                    <a:gd name="connsiteY12" fmla="*/ 667693 h 872480"/>
                    <a:gd name="connsiteX13" fmla="*/ 950987 w 1396491"/>
                    <a:gd name="connsiteY13" fmla="*/ 548630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260550 w 1396491"/>
                    <a:gd name="connsiteY12" fmla="*/ 667693 h 872480"/>
                    <a:gd name="connsiteX13" fmla="*/ 934319 w 1396491"/>
                    <a:gd name="connsiteY13" fmla="*/ 593873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229594 w 1396491"/>
                    <a:gd name="connsiteY12" fmla="*/ 720080 h 872480"/>
                    <a:gd name="connsiteX13" fmla="*/ 934319 w 1396491"/>
                    <a:gd name="connsiteY13" fmla="*/ 593873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229594 w 1396491"/>
                    <a:gd name="connsiteY12" fmla="*/ 720080 h 872480"/>
                    <a:gd name="connsiteX13" fmla="*/ 934319 w 1396491"/>
                    <a:gd name="connsiteY13" fmla="*/ 593873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229594 w 1396491"/>
                    <a:gd name="connsiteY12" fmla="*/ 720080 h 872480"/>
                    <a:gd name="connsiteX13" fmla="*/ 934319 w 1396491"/>
                    <a:gd name="connsiteY13" fmla="*/ 593873 h 872480"/>
                    <a:gd name="connsiteX14" fmla="*/ 510455 w 1396491"/>
                    <a:gd name="connsiteY14" fmla="*/ 405756 h 872480"/>
                    <a:gd name="connsiteX0" fmla="*/ 510455 w 1396491"/>
                    <a:gd name="connsiteY0" fmla="*/ 405756 h 872480"/>
                    <a:gd name="connsiteX1" fmla="*/ 19917 w 1396491"/>
                    <a:gd name="connsiteY1" fmla="*/ 93811 h 872480"/>
                    <a:gd name="connsiteX2" fmla="*/ 117548 w 1396491"/>
                    <a:gd name="connsiteY2" fmla="*/ 945 h 872480"/>
                    <a:gd name="connsiteX3" fmla="*/ 293761 w 1396491"/>
                    <a:gd name="connsiteY3" fmla="*/ 86670 h 872480"/>
                    <a:gd name="connsiteX4" fmla="*/ 372343 w 1396491"/>
                    <a:gd name="connsiteY4" fmla="*/ 60474 h 872480"/>
                    <a:gd name="connsiteX5" fmla="*/ 562844 w 1396491"/>
                    <a:gd name="connsiteY5" fmla="*/ 200969 h 872480"/>
                    <a:gd name="connsiteX6" fmla="*/ 779537 w 1396491"/>
                    <a:gd name="connsiteY6" fmla="*/ 348607 h 872480"/>
                    <a:gd name="connsiteX7" fmla="*/ 1060523 w 1396491"/>
                    <a:gd name="connsiteY7" fmla="*/ 510531 h 872480"/>
                    <a:gd name="connsiteX8" fmla="*/ 1212923 w 1396491"/>
                    <a:gd name="connsiteY8" fmla="*/ 579587 h 872480"/>
                    <a:gd name="connsiteX9" fmla="*/ 1339131 w 1396491"/>
                    <a:gd name="connsiteY9" fmla="*/ 622448 h 872480"/>
                    <a:gd name="connsiteX10" fmla="*/ 1396280 w 1396491"/>
                    <a:gd name="connsiteY10" fmla="*/ 624831 h 872480"/>
                    <a:gd name="connsiteX11" fmla="*/ 1391517 w 1396491"/>
                    <a:gd name="connsiteY11" fmla="*/ 872480 h 872480"/>
                    <a:gd name="connsiteX12" fmla="*/ 1229594 w 1396491"/>
                    <a:gd name="connsiteY12" fmla="*/ 720080 h 872480"/>
                    <a:gd name="connsiteX13" fmla="*/ 934319 w 1396491"/>
                    <a:gd name="connsiteY13" fmla="*/ 593873 h 872480"/>
                    <a:gd name="connsiteX14" fmla="*/ 510455 w 1396491"/>
                    <a:gd name="connsiteY14" fmla="*/ 405756 h 872480"/>
                    <a:gd name="connsiteX0" fmla="*/ 535599 w 1421635"/>
                    <a:gd name="connsiteY0" fmla="*/ 406104 h 872828"/>
                    <a:gd name="connsiteX1" fmla="*/ 45061 w 1421635"/>
                    <a:gd name="connsiteY1" fmla="*/ 94159 h 872828"/>
                    <a:gd name="connsiteX2" fmla="*/ 33155 w 1421635"/>
                    <a:gd name="connsiteY2" fmla="*/ 39392 h 872828"/>
                    <a:gd name="connsiteX3" fmla="*/ 142692 w 1421635"/>
                    <a:gd name="connsiteY3" fmla="*/ 1293 h 872828"/>
                    <a:gd name="connsiteX4" fmla="*/ 318905 w 1421635"/>
                    <a:gd name="connsiteY4" fmla="*/ 87018 h 872828"/>
                    <a:gd name="connsiteX5" fmla="*/ 397487 w 1421635"/>
                    <a:gd name="connsiteY5" fmla="*/ 60822 h 872828"/>
                    <a:gd name="connsiteX6" fmla="*/ 587988 w 1421635"/>
                    <a:gd name="connsiteY6" fmla="*/ 201317 h 872828"/>
                    <a:gd name="connsiteX7" fmla="*/ 804681 w 1421635"/>
                    <a:gd name="connsiteY7" fmla="*/ 348955 h 872828"/>
                    <a:gd name="connsiteX8" fmla="*/ 1085667 w 1421635"/>
                    <a:gd name="connsiteY8" fmla="*/ 510879 h 872828"/>
                    <a:gd name="connsiteX9" fmla="*/ 1238067 w 1421635"/>
                    <a:gd name="connsiteY9" fmla="*/ 579935 h 872828"/>
                    <a:gd name="connsiteX10" fmla="*/ 1364275 w 1421635"/>
                    <a:gd name="connsiteY10" fmla="*/ 622796 h 872828"/>
                    <a:gd name="connsiteX11" fmla="*/ 1421424 w 1421635"/>
                    <a:gd name="connsiteY11" fmla="*/ 625179 h 872828"/>
                    <a:gd name="connsiteX12" fmla="*/ 1416661 w 1421635"/>
                    <a:gd name="connsiteY12" fmla="*/ 872828 h 872828"/>
                    <a:gd name="connsiteX13" fmla="*/ 1254738 w 1421635"/>
                    <a:gd name="connsiteY13" fmla="*/ 720428 h 872828"/>
                    <a:gd name="connsiteX14" fmla="*/ 959463 w 1421635"/>
                    <a:gd name="connsiteY14" fmla="*/ 594221 h 872828"/>
                    <a:gd name="connsiteX15" fmla="*/ 535599 w 1421635"/>
                    <a:gd name="connsiteY15" fmla="*/ 406104 h 872828"/>
                    <a:gd name="connsiteX0" fmla="*/ 520366 w 1406402"/>
                    <a:gd name="connsiteY0" fmla="*/ 405631 h 872355"/>
                    <a:gd name="connsiteX1" fmla="*/ 29828 w 1406402"/>
                    <a:gd name="connsiteY1" fmla="*/ 93686 h 872355"/>
                    <a:gd name="connsiteX2" fmla="*/ 79834 w 1406402"/>
                    <a:gd name="connsiteY2" fmla="*/ 60350 h 872355"/>
                    <a:gd name="connsiteX3" fmla="*/ 127459 w 1406402"/>
                    <a:gd name="connsiteY3" fmla="*/ 820 h 872355"/>
                    <a:gd name="connsiteX4" fmla="*/ 303672 w 1406402"/>
                    <a:gd name="connsiteY4" fmla="*/ 86545 h 872355"/>
                    <a:gd name="connsiteX5" fmla="*/ 382254 w 1406402"/>
                    <a:gd name="connsiteY5" fmla="*/ 60349 h 872355"/>
                    <a:gd name="connsiteX6" fmla="*/ 572755 w 1406402"/>
                    <a:gd name="connsiteY6" fmla="*/ 200844 h 872355"/>
                    <a:gd name="connsiteX7" fmla="*/ 789448 w 1406402"/>
                    <a:gd name="connsiteY7" fmla="*/ 348482 h 872355"/>
                    <a:gd name="connsiteX8" fmla="*/ 1070434 w 1406402"/>
                    <a:gd name="connsiteY8" fmla="*/ 510406 h 872355"/>
                    <a:gd name="connsiteX9" fmla="*/ 1222834 w 1406402"/>
                    <a:gd name="connsiteY9" fmla="*/ 579462 h 872355"/>
                    <a:gd name="connsiteX10" fmla="*/ 1349042 w 1406402"/>
                    <a:gd name="connsiteY10" fmla="*/ 622323 h 872355"/>
                    <a:gd name="connsiteX11" fmla="*/ 1406191 w 1406402"/>
                    <a:gd name="connsiteY11" fmla="*/ 624706 h 872355"/>
                    <a:gd name="connsiteX12" fmla="*/ 1401428 w 1406402"/>
                    <a:gd name="connsiteY12" fmla="*/ 872355 h 872355"/>
                    <a:gd name="connsiteX13" fmla="*/ 1239505 w 1406402"/>
                    <a:gd name="connsiteY13" fmla="*/ 719955 h 872355"/>
                    <a:gd name="connsiteX14" fmla="*/ 944230 w 1406402"/>
                    <a:gd name="connsiteY14" fmla="*/ 593748 h 872355"/>
                    <a:gd name="connsiteX15" fmla="*/ 520366 w 1406402"/>
                    <a:gd name="connsiteY15" fmla="*/ 405631 h 872355"/>
                    <a:gd name="connsiteX0" fmla="*/ 522471 w 1408507"/>
                    <a:gd name="connsiteY0" fmla="*/ 406104 h 872828"/>
                    <a:gd name="connsiteX1" fmla="*/ 31933 w 1408507"/>
                    <a:gd name="connsiteY1" fmla="*/ 94159 h 872828"/>
                    <a:gd name="connsiteX2" fmla="*/ 70033 w 1408507"/>
                    <a:gd name="connsiteY2" fmla="*/ 39392 h 872828"/>
                    <a:gd name="connsiteX3" fmla="*/ 129564 w 1408507"/>
                    <a:gd name="connsiteY3" fmla="*/ 1293 h 872828"/>
                    <a:gd name="connsiteX4" fmla="*/ 305777 w 1408507"/>
                    <a:gd name="connsiteY4" fmla="*/ 87018 h 872828"/>
                    <a:gd name="connsiteX5" fmla="*/ 384359 w 1408507"/>
                    <a:gd name="connsiteY5" fmla="*/ 60822 h 872828"/>
                    <a:gd name="connsiteX6" fmla="*/ 574860 w 1408507"/>
                    <a:gd name="connsiteY6" fmla="*/ 201317 h 872828"/>
                    <a:gd name="connsiteX7" fmla="*/ 791553 w 1408507"/>
                    <a:gd name="connsiteY7" fmla="*/ 348955 h 872828"/>
                    <a:gd name="connsiteX8" fmla="*/ 1072539 w 1408507"/>
                    <a:gd name="connsiteY8" fmla="*/ 510879 h 872828"/>
                    <a:gd name="connsiteX9" fmla="*/ 1224939 w 1408507"/>
                    <a:gd name="connsiteY9" fmla="*/ 579935 h 872828"/>
                    <a:gd name="connsiteX10" fmla="*/ 1351147 w 1408507"/>
                    <a:gd name="connsiteY10" fmla="*/ 622796 h 872828"/>
                    <a:gd name="connsiteX11" fmla="*/ 1408296 w 1408507"/>
                    <a:gd name="connsiteY11" fmla="*/ 625179 h 872828"/>
                    <a:gd name="connsiteX12" fmla="*/ 1403533 w 1408507"/>
                    <a:gd name="connsiteY12" fmla="*/ 872828 h 872828"/>
                    <a:gd name="connsiteX13" fmla="*/ 1241610 w 1408507"/>
                    <a:gd name="connsiteY13" fmla="*/ 720428 h 872828"/>
                    <a:gd name="connsiteX14" fmla="*/ 946335 w 1408507"/>
                    <a:gd name="connsiteY14" fmla="*/ 594221 h 872828"/>
                    <a:gd name="connsiteX15" fmla="*/ 522471 w 1408507"/>
                    <a:gd name="connsiteY15" fmla="*/ 406104 h 872828"/>
                    <a:gd name="connsiteX0" fmla="*/ 477052 w 1363088"/>
                    <a:gd name="connsiteY0" fmla="*/ 406104 h 872828"/>
                    <a:gd name="connsiteX1" fmla="*/ 50808 w 1363088"/>
                    <a:gd name="connsiteY1" fmla="*/ 129878 h 872828"/>
                    <a:gd name="connsiteX2" fmla="*/ 24614 w 1363088"/>
                    <a:gd name="connsiteY2" fmla="*/ 39392 h 872828"/>
                    <a:gd name="connsiteX3" fmla="*/ 84145 w 1363088"/>
                    <a:gd name="connsiteY3" fmla="*/ 1293 h 872828"/>
                    <a:gd name="connsiteX4" fmla="*/ 260358 w 1363088"/>
                    <a:gd name="connsiteY4" fmla="*/ 87018 h 872828"/>
                    <a:gd name="connsiteX5" fmla="*/ 338940 w 1363088"/>
                    <a:gd name="connsiteY5" fmla="*/ 60822 h 872828"/>
                    <a:gd name="connsiteX6" fmla="*/ 529441 w 1363088"/>
                    <a:gd name="connsiteY6" fmla="*/ 201317 h 872828"/>
                    <a:gd name="connsiteX7" fmla="*/ 746134 w 1363088"/>
                    <a:gd name="connsiteY7" fmla="*/ 348955 h 872828"/>
                    <a:gd name="connsiteX8" fmla="*/ 1027120 w 1363088"/>
                    <a:gd name="connsiteY8" fmla="*/ 510879 h 872828"/>
                    <a:gd name="connsiteX9" fmla="*/ 1179520 w 1363088"/>
                    <a:gd name="connsiteY9" fmla="*/ 579935 h 872828"/>
                    <a:gd name="connsiteX10" fmla="*/ 1305728 w 1363088"/>
                    <a:gd name="connsiteY10" fmla="*/ 622796 h 872828"/>
                    <a:gd name="connsiteX11" fmla="*/ 1362877 w 1363088"/>
                    <a:gd name="connsiteY11" fmla="*/ 625179 h 872828"/>
                    <a:gd name="connsiteX12" fmla="*/ 1358114 w 1363088"/>
                    <a:gd name="connsiteY12" fmla="*/ 872828 h 872828"/>
                    <a:gd name="connsiteX13" fmla="*/ 1196191 w 1363088"/>
                    <a:gd name="connsiteY13" fmla="*/ 720428 h 872828"/>
                    <a:gd name="connsiteX14" fmla="*/ 900916 w 1363088"/>
                    <a:gd name="connsiteY14" fmla="*/ 594221 h 872828"/>
                    <a:gd name="connsiteX15" fmla="*/ 477052 w 1363088"/>
                    <a:gd name="connsiteY15" fmla="*/ 406104 h 872828"/>
                    <a:gd name="connsiteX0" fmla="*/ 478225 w 1364261"/>
                    <a:gd name="connsiteY0" fmla="*/ 406054 h 872778"/>
                    <a:gd name="connsiteX1" fmla="*/ 51981 w 1364261"/>
                    <a:gd name="connsiteY1" fmla="*/ 129828 h 872778"/>
                    <a:gd name="connsiteX2" fmla="*/ 4355 w 1364261"/>
                    <a:gd name="connsiteY2" fmla="*/ 84586 h 872778"/>
                    <a:gd name="connsiteX3" fmla="*/ 25787 w 1364261"/>
                    <a:gd name="connsiteY3" fmla="*/ 39342 h 872778"/>
                    <a:gd name="connsiteX4" fmla="*/ 85318 w 1364261"/>
                    <a:gd name="connsiteY4" fmla="*/ 1243 h 872778"/>
                    <a:gd name="connsiteX5" fmla="*/ 261531 w 1364261"/>
                    <a:gd name="connsiteY5" fmla="*/ 86968 h 872778"/>
                    <a:gd name="connsiteX6" fmla="*/ 340113 w 1364261"/>
                    <a:gd name="connsiteY6" fmla="*/ 60772 h 872778"/>
                    <a:gd name="connsiteX7" fmla="*/ 530614 w 1364261"/>
                    <a:gd name="connsiteY7" fmla="*/ 201267 h 872778"/>
                    <a:gd name="connsiteX8" fmla="*/ 747307 w 1364261"/>
                    <a:gd name="connsiteY8" fmla="*/ 348905 h 872778"/>
                    <a:gd name="connsiteX9" fmla="*/ 1028293 w 1364261"/>
                    <a:gd name="connsiteY9" fmla="*/ 510829 h 872778"/>
                    <a:gd name="connsiteX10" fmla="*/ 1180693 w 1364261"/>
                    <a:gd name="connsiteY10" fmla="*/ 579885 h 872778"/>
                    <a:gd name="connsiteX11" fmla="*/ 1306901 w 1364261"/>
                    <a:gd name="connsiteY11" fmla="*/ 622746 h 872778"/>
                    <a:gd name="connsiteX12" fmla="*/ 1364050 w 1364261"/>
                    <a:gd name="connsiteY12" fmla="*/ 625129 h 872778"/>
                    <a:gd name="connsiteX13" fmla="*/ 1359287 w 1364261"/>
                    <a:gd name="connsiteY13" fmla="*/ 872778 h 872778"/>
                    <a:gd name="connsiteX14" fmla="*/ 1197364 w 1364261"/>
                    <a:gd name="connsiteY14" fmla="*/ 720378 h 872778"/>
                    <a:gd name="connsiteX15" fmla="*/ 902089 w 1364261"/>
                    <a:gd name="connsiteY15" fmla="*/ 594171 h 872778"/>
                    <a:gd name="connsiteX16" fmla="*/ 478225 w 1364261"/>
                    <a:gd name="connsiteY16" fmla="*/ 406054 h 872778"/>
                    <a:gd name="connsiteX0" fmla="*/ 486296 w 1372332"/>
                    <a:gd name="connsiteY0" fmla="*/ 406054 h 872778"/>
                    <a:gd name="connsiteX1" fmla="*/ 60052 w 1372332"/>
                    <a:gd name="connsiteY1" fmla="*/ 129828 h 872778"/>
                    <a:gd name="connsiteX2" fmla="*/ 519 w 1372332"/>
                    <a:gd name="connsiteY2" fmla="*/ 82205 h 872778"/>
                    <a:gd name="connsiteX3" fmla="*/ 33858 w 1372332"/>
                    <a:gd name="connsiteY3" fmla="*/ 39342 h 872778"/>
                    <a:gd name="connsiteX4" fmla="*/ 93389 w 1372332"/>
                    <a:gd name="connsiteY4" fmla="*/ 1243 h 872778"/>
                    <a:gd name="connsiteX5" fmla="*/ 269602 w 1372332"/>
                    <a:gd name="connsiteY5" fmla="*/ 86968 h 872778"/>
                    <a:gd name="connsiteX6" fmla="*/ 348184 w 1372332"/>
                    <a:gd name="connsiteY6" fmla="*/ 60772 h 872778"/>
                    <a:gd name="connsiteX7" fmla="*/ 538685 w 1372332"/>
                    <a:gd name="connsiteY7" fmla="*/ 201267 h 872778"/>
                    <a:gd name="connsiteX8" fmla="*/ 755378 w 1372332"/>
                    <a:gd name="connsiteY8" fmla="*/ 348905 h 872778"/>
                    <a:gd name="connsiteX9" fmla="*/ 1036364 w 1372332"/>
                    <a:gd name="connsiteY9" fmla="*/ 510829 h 872778"/>
                    <a:gd name="connsiteX10" fmla="*/ 1188764 w 1372332"/>
                    <a:gd name="connsiteY10" fmla="*/ 579885 h 872778"/>
                    <a:gd name="connsiteX11" fmla="*/ 1314972 w 1372332"/>
                    <a:gd name="connsiteY11" fmla="*/ 622746 h 872778"/>
                    <a:gd name="connsiteX12" fmla="*/ 1372121 w 1372332"/>
                    <a:gd name="connsiteY12" fmla="*/ 625129 h 872778"/>
                    <a:gd name="connsiteX13" fmla="*/ 1367358 w 1372332"/>
                    <a:gd name="connsiteY13" fmla="*/ 872778 h 872778"/>
                    <a:gd name="connsiteX14" fmla="*/ 1205435 w 1372332"/>
                    <a:gd name="connsiteY14" fmla="*/ 720378 h 872778"/>
                    <a:gd name="connsiteX15" fmla="*/ 910160 w 1372332"/>
                    <a:gd name="connsiteY15" fmla="*/ 594171 h 872778"/>
                    <a:gd name="connsiteX16" fmla="*/ 486296 w 1372332"/>
                    <a:gd name="connsiteY16" fmla="*/ 406054 h 872778"/>
                    <a:gd name="connsiteX0" fmla="*/ 516978 w 1403014"/>
                    <a:gd name="connsiteY0" fmla="*/ 406054 h 872778"/>
                    <a:gd name="connsiteX1" fmla="*/ 90734 w 1403014"/>
                    <a:gd name="connsiteY1" fmla="*/ 129828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36117 w 1403014"/>
                    <a:gd name="connsiteY14" fmla="*/ 720378 h 872778"/>
                    <a:gd name="connsiteX15" fmla="*/ 940842 w 1403014"/>
                    <a:gd name="connsiteY15" fmla="*/ 594171 h 872778"/>
                    <a:gd name="connsiteX16" fmla="*/ 516978 w 1403014"/>
                    <a:gd name="connsiteY16" fmla="*/ 406054 h 872778"/>
                    <a:gd name="connsiteX0" fmla="*/ 516978 w 1403014"/>
                    <a:gd name="connsiteY0" fmla="*/ 406054 h 872778"/>
                    <a:gd name="connsiteX1" fmla="*/ 78828 w 1403014"/>
                    <a:gd name="connsiteY1" fmla="*/ 189359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36117 w 1403014"/>
                    <a:gd name="connsiteY14" fmla="*/ 720378 h 872778"/>
                    <a:gd name="connsiteX15" fmla="*/ 940842 w 1403014"/>
                    <a:gd name="connsiteY15" fmla="*/ 594171 h 872778"/>
                    <a:gd name="connsiteX16" fmla="*/ 516978 w 1403014"/>
                    <a:gd name="connsiteY16" fmla="*/ 406054 h 872778"/>
                    <a:gd name="connsiteX0" fmla="*/ 497928 w 1403014"/>
                    <a:gd name="connsiteY0" fmla="*/ 456061 h 872778"/>
                    <a:gd name="connsiteX1" fmla="*/ 78828 w 1403014"/>
                    <a:gd name="connsiteY1" fmla="*/ 189359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36117 w 1403014"/>
                    <a:gd name="connsiteY14" fmla="*/ 720378 h 872778"/>
                    <a:gd name="connsiteX15" fmla="*/ 940842 w 1403014"/>
                    <a:gd name="connsiteY15" fmla="*/ 594171 h 872778"/>
                    <a:gd name="connsiteX16" fmla="*/ 497928 w 1403014"/>
                    <a:gd name="connsiteY16" fmla="*/ 456061 h 872778"/>
                    <a:gd name="connsiteX0" fmla="*/ 497928 w 1403014"/>
                    <a:gd name="connsiteY0" fmla="*/ 456061 h 872778"/>
                    <a:gd name="connsiteX1" fmla="*/ 78828 w 1403014"/>
                    <a:gd name="connsiteY1" fmla="*/ 189359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36117 w 1403014"/>
                    <a:gd name="connsiteY14" fmla="*/ 720378 h 872778"/>
                    <a:gd name="connsiteX15" fmla="*/ 917029 w 1403014"/>
                    <a:gd name="connsiteY15" fmla="*/ 667990 h 872778"/>
                    <a:gd name="connsiteX16" fmla="*/ 497928 w 1403014"/>
                    <a:gd name="connsiteY16" fmla="*/ 456061 h 872778"/>
                    <a:gd name="connsiteX0" fmla="*/ 497928 w 1403014"/>
                    <a:gd name="connsiteY0" fmla="*/ 467967 h 872778"/>
                    <a:gd name="connsiteX1" fmla="*/ 78828 w 1403014"/>
                    <a:gd name="connsiteY1" fmla="*/ 189359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36117 w 1403014"/>
                    <a:gd name="connsiteY14" fmla="*/ 720378 h 872778"/>
                    <a:gd name="connsiteX15" fmla="*/ 917029 w 1403014"/>
                    <a:gd name="connsiteY15" fmla="*/ 667990 h 872778"/>
                    <a:gd name="connsiteX16" fmla="*/ 497928 w 1403014"/>
                    <a:gd name="connsiteY16" fmla="*/ 467967 h 872778"/>
                    <a:gd name="connsiteX0" fmla="*/ 497928 w 1403014"/>
                    <a:gd name="connsiteY0" fmla="*/ 467967 h 872778"/>
                    <a:gd name="connsiteX1" fmla="*/ 78828 w 1403014"/>
                    <a:gd name="connsiteY1" fmla="*/ 189359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05161 w 1403014"/>
                    <a:gd name="connsiteY14" fmla="*/ 777528 h 872778"/>
                    <a:gd name="connsiteX15" fmla="*/ 917029 w 1403014"/>
                    <a:gd name="connsiteY15" fmla="*/ 667990 h 872778"/>
                    <a:gd name="connsiteX16" fmla="*/ 497928 w 1403014"/>
                    <a:gd name="connsiteY16" fmla="*/ 467967 h 872778"/>
                    <a:gd name="connsiteX0" fmla="*/ 497928 w 1403014"/>
                    <a:gd name="connsiteY0" fmla="*/ 467967 h 872778"/>
                    <a:gd name="connsiteX1" fmla="*/ 78828 w 1403014"/>
                    <a:gd name="connsiteY1" fmla="*/ 189359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05161 w 1403014"/>
                    <a:gd name="connsiteY14" fmla="*/ 777528 h 872778"/>
                    <a:gd name="connsiteX15" fmla="*/ 917029 w 1403014"/>
                    <a:gd name="connsiteY15" fmla="*/ 667990 h 872778"/>
                    <a:gd name="connsiteX16" fmla="*/ 497928 w 1403014"/>
                    <a:gd name="connsiteY16" fmla="*/ 467967 h 872778"/>
                    <a:gd name="connsiteX0" fmla="*/ 497928 w 1403014"/>
                    <a:gd name="connsiteY0" fmla="*/ 467967 h 872778"/>
                    <a:gd name="connsiteX1" fmla="*/ 78828 w 1403014"/>
                    <a:gd name="connsiteY1" fmla="*/ 189359 h 872778"/>
                    <a:gd name="connsiteX2" fmla="*/ 245 w 1403014"/>
                    <a:gd name="connsiteY2" fmla="*/ 136974 h 872778"/>
                    <a:gd name="connsiteX3" fmla="*/ 64540 w 1403014"/>
                    <a:gd name="connsiteY3" fmla="*/ 39342 h 872778"/>
                    <a:gd name="connsiteX4" fmla="*/ 124071 w 1403014"/>
                    <a:gd name="connsiteY4" fmla="*/ 1243 h 872778"/>
                    <a:gd name="connsiteX5" fmla="*/ 300284 w 1403014"/>
                    <a:gd name="connsiteY5" fmla="*/ 86968 h 872778"/>
                    <a:gd name="connsiteX6" fmla="*/ 378866 w 1403014"/>
                    <a:gd name="connsiteY6" fmla="*/ 60772 h 872778"/>
                    <a:gd name="connsiteX7" fmla="*/ 569367 w 1403014"/>
                    <a:gd name="connsiteY7" fmla="*/ 201267 h 872778"/>
                    <a:gd name="connsiteX8" fmla="*/ 786060 w 1403014"/>
                    <a:gd name="connsiteY8" fmla="*/ 348905 h 872778"/>
                    <a:gd name="connsiteX9" fmla="*/ 1067046 w 1403014"/>
                    <a:gd name="connsiteY9" fmla="*/ 510829 h 872778"/>
                    <a:gd name="connsiteX10" fmla="*/ 1219446 w 1403014"/>
                    <a:gd name="connsiteY10" fmla="*/ 579885 h 872778"/>
                    <a:gd name="connsiteX11" fmla="*/ 1345654 w 1403014"/>
                    <a:gd name="connsiteY11" fmla="*/ 622746 h 872778"/>
                    <a:gd name="connsiteX12" fmla="*/ 1402803 w 1403014"/>
                    <a:gd name="connsiteY12" fmla="*/ 625129 h 872778"/>
                    <a:gd name="connsiteX13" fmla="*/ 1398040 w 1403014"/>
                    <a:gd name="connsiteY13" fmla="*/ 872778 h 872778"/>
                    <a:gd name="connsiteX14" fmla="*/ 1205161 w 1403014"/>
                    <a:gd name="connsiteY14" fmla="*/ 777528 h 872778"/>
                    <a:gd name="connsiteX15" fmla="*/ 917029 w 1403014"/>
                    <a:gd name="connsiteY15" fmla="*/ 667990 h 872778"/>
                    <a:gd name="connsiteX16" fmla="*/ 497928 w 1403014"/>
                    <a:gd name="connsiteY16" fmla="*/ 467967 h 872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03014" h="872778">
                      <a:moveTo>
                        <a:pt x="497928" y="467967"/>
                      </a:moveTo>
                      <a:cubicBezTo>
                        <a:pt x="358228" y="388195"/>
                        <a:pt x="144313" y="256828"/>
                        <a:pt x="78828" y="189359"/>
                      </a:cubicBezTo>
                      <a:cubicBezTo>
                        <a:pt x="-150" y="135781"/>
                        <a:pt x="4611" y="152055"/>
                        <a:pt x="245" y="136974"/>
                      </a:cubicBezTo>
                      <a:cubicBezTo>
                        <a:pt x="-4121" y="121893"/>
                        <a:pt x="51046" y="53232"/>
                        <a:pt x="64540" y="39342"/>
                      </a:cubicBezTo>
                      <a:cubicBezTo>
                        <a:pt x="78034" y="25452"/>
                        <a:pt x="76446" y="-6695"/>
                        <a:pt x="124071" y="1243"/>
                      </a:cubicBezTo>
                      <a:cubicBezTo>
                        <a:pt x="171696" y="9181"/>
                        <a:pt x="249484" y="80618"/>
                        <a:pt x="300284" y="86968"/>
                      </a:cubicBezTo>
                      <a:cubicBezTo>
                        <a:pt x="351084" y="93318"/>
                        <a:pt x="276869" y="-13047"/>
                        <a:pt x="378866" y="60772"/>
                      </a:cubicBezTo>
                      <a:cubicBezTo>
                        <a:pt x="480863" y="134591"/>
                        <a:pt x="505867" y="149276"/>
                        <a:pt x="569367" y="201267"/>
                      </a:cubicBezTo>
                      <a:cubicBezTo>
                        <a:pt x="632867" y="253258"/>
                        <a:pt x="712242" y="295327"/>
                        <a:pt x="786060" y="348905"/>
                      </a:cubicBezTo>
                      <a:cubicBezTo>
                        <a:pt x="859878" y="402483"/>
                        <a:pt x="994815" y="472332"/>
                        <a:pt x="1067046" y="510829"/>
                      </a:cubicBezTo>
                      <a:cubicBezTo>
                        <a:pt x="1139277" y="549326"/>
                        <a:pt x="1173011" y="561232"/>
                        <a:pt x="1219446" y="579885"/>
                      </a:cubicBezTo>
                      <a:cubicBezTo>
                        <a:pt x="1265881" y="598538"/>
                        <a:pt x="1315095" y="615205"/>
                        <a:pt x="1345654" y="622746"/>
                      </a:cubicBezTo>
                      <a:cubicBezTo>
                        <a:pt x="1376213" y="630287"/>
                        <a:pt x="1344462" y="617985"/>
                        <a:pt x="1402803" y="625129"/>
                      </a:cubicBezTo>
                      <a:cubicBezTo>
                        <a:pt x="1404390" y="729904"/>
                        <a:pt x="1396453" y="768003"/>
                        <a:pt x="1398040" y="872778"/>
                      </a:cubicBezTo>
                      <a:cubicBezTo>
                        <a:pt x="1298821" y="870397"/>
                        <a:pt x="1285329" y="811659"/>
                        <a:pt x="1205161" y="777528"/>
                      </a:cubicBezTo>
                      <a:cubicBezTo>
                        <a:pt x="1124993" y="743397"/>
                        <a:pt x="1034901" y="719584"/>
                        <a:pt x="917029" y="667990"/>
                      </a:cubicBezTo>
                      <a:cubicBezTo>
                        <a:pt x="799157" y="616397"/>
                        <a:pt x="637628" y="547739"/>
                        <a:pt x="497928" y="467967"/>
                      </a:cubicBezTo>
                      <a:close/>
                    </a:path>
                  </a:pathLst>
                </a:custGeom>
                <a:solidFill>
                  <a:srgbClr val="56B89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846187" y="5606654"/>
                  <a:ext cx="884131" cy="801672"/>
                </a:xfrm>
                <a:custGeom>
                  <a:avLst/>
                  <a:gdLst>
                    <a:gd name="connsiteX0" fmla="*/ 0 w 866775"/>
                    <a:gd name="connsiteY0" fmla="*/ 666750 h 666750"/>
                    <a:gd name="connsiteX1" fmla="*/ 109537 w 866775"/>
                    <a:gd name="connsiteY1" fmla="*/ 500062 h 666750"/>
                    <a:gd name="connsiteX2" fmla="*/ 109537 w 866775"/>
                    <a:gd name="connsiteY2" fmla="*/ 428625 h 666750"/>
                    <a:gd name="connsiteX3" fmla="*/ 152400 w 866775"/>
                    <a:gd name="connsiteY3" fmla="*/ 304800 h 666750"/>
                    <a:gd name="connsiteX4" fmla="*/ 219075 w 866775"/>
                    <a:gd name="connsiteY4" fmla="*/ 266700 h 666750"/>
                    <a:gd name="connsiteX5" fmla="*/ 338137 w 866775"/>
                    <a:gd name="connsiteY5" fmla="*/ 266700 h 666750"/>
                    <a:gd name="connsiteX6" fmla="*/ 376237 w 866775"/>
                    <a:gd name="connsiteY6" fmla="*/ 204787 h 666750"/>
                    <a:gd name="connsiteX7" fmla="*/ 409575 w 866775"/>
                    <a:gd name="connsiteY7" fmla="*/ 152400 h 666750"/>
                    <a:gd name="connsiteX8" fmla="*/ 447675 w 866775"/>
                    <a:gd name="connsiteY8" fmla="*/ 90487 h 666750"/>
                    <a:gd name="connsiteX9" fmla="*/ 471487 w 866775"/>
                    <a:gd name="connsiteY9" fmla="*/ 0 h 666750"/>
                    <a:gd name="connsiteX10" fmla="*/ 657225 w 866775"/>
                    <a:gd name="connsiteY10" fmla="*/ 114300 h 666750"/>
                    <a:gd name="connsiteX11" fmla="*/ 695325 w 866775"/>
                    <a:gd name="connsiteY11" fmla="*/ 176212 h 666750"/>
                    <a:gd name="connsiteX12" fmla="*/ 766762 w 866775"/>
                    <a:gd name="connsiteY12" fmla="*/ 223837 h 666750"/>
                    <a:gd name="connsiteX13" fmla="*/ 866775 w 866775"/>
                    <a:gd name="connsiteY13" fmla="*/ 347662 h 666750"/>
                    <a:gd name="connsiteX14" fmla="*/ 771525 w 866775"/>
                    <a:gd name="connsiteY14" fmla="*/ 400050 h 666750"/>
                    <a:gd name="connsiteX15" fmla="*/ 728662 w 866775"/>
                    <a:gd name="connsiteY15" fmla="*/ 423862 h 666750"/>
                    <a:gd name="connsiteX16" fmla="*/ 671512 w 866775"/>
                    <a:gd name="connsiteY16" fmla="*/ 481012 h 666750"/>
                    <a:gd name="connsiteX17" fmla="*/ 514350 w 866775"/>
                    <a:gd name="connsiteY17" fmla="*/ 500062 h 666750"/>
                    <a:gd name="connsiteX18" fmla="*/ 495300 w 866775"/>
                    <a:gd name="connsiteY18" fmla="*/ 566737 h 666750"/>
                    <a:gd name="connsiteX19" fmla="*/ 638175 w 866775"/>
                    <a:gd name="connsiteY19" fmla="*/ 633412 h 666750"/>
                    <a:gd name="connsiteX20" fmla="*/ 638175 w 866775"/>
                    <a:gd name="connsiteY20" fmla="*/ 666750 h 666750"/>
                    <a:gd name="connsiteX21" fmla="*/ 0 w 866775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66904 h 666904"/>
                    <a:gd name="connsiteX1" fmla="*/ 133742 w 890980"/>
                    <a:gd name="connsiteY1" fmla="*/ 500216 h 666904"/>
                    <a:gd name="connsiteX2" fmla="*/ 133742 w 890980"/>
                    <a:gd name="connsiteY2" fmla="*/ 428779 h 666904"/>
                    <a:gd name="connsiteX3" fmla="*/ 176605 w 890980"/>
                    <a:gd name="connsiteY3" fmla="*/ 304954 h 666904"/>
                    <a:gd name="connsiteX4" fmla="*/ 243280 w 890980"/>
                    <a:gd name="connsiteY4" fmla="*/ 266854 h 666904"/>
                    <a:gd name="connsiteX5" fmla="*/ 362342 w 890980"/>
                    <a:gd name="connsiteY5" fmla="*/ 266854 h 666904"/>
                    <a:gd name="connsiteX6" fmla="*/ 400442 w 890980"/>
                    <a:gd name="connsiteY6" fmla="*/ 204941 h 666904"/>
                    <a:gd name="connsiteX7" fmla="*/ 433780 w 890980"/>
                    <a:gd name="connsiteY7" fmla="*/ 152554 h 666904"/>
                    <a:gd name="connsiteX8" fmla="*/ 471880 w 890980"/>
                    <a:gd name="connsiteY8" fmla="*/ 90641 h 666904"/>
                    <a:gd name="connsiteX9" fmla="*/ 495692 w 890980"/>
                    <a:gd name="connsiteY9" fmla="*/ 154 h 666904"/>
                    <a:gd name="connsiteX10" fmla="*/ 681430 w 890980"/>
                    <a:gd name="connsiteY10" fmla="*/ 114454 h 666904"/>
                    <a:gd name="connsiteX11" fmla="*/ 719530 w 890980"/>
                    <a:gd name="connsiteY11" fmla="*/ 176366 h 666904"/>
                    <a:gd name="connsiteX12" fmla="*/ 790967 w 890980"/>
                    <a:gd name="connsiteY12" fmla="*/ 223991 h 666904"/>
                    <a:gd name="connsiteX13" fmla="*/ 890980 w 890980"/>
                    <a:gd name="connsiteY13" fmla="*/ 347816 h 666904"/>
                    <a:gd name="connsiteX14" fmla="*/ 795730 w 890980"/>
                    <a:gd name="connsiteY14" fmla="*/ 400204 h 666904"/>
                    <a:gd name="connsiteX15" fmla="*/ 752867 w 890980"/>
                    <a:gd name="connsiteY15" fmla="*/ 424016 h 666904"/>
                    <a:gd name="connsiteX16" fmla="*/ 695717 w 890980"/>
                    <a:gd name="connsiteY16" fmla="*/ 481166 h 666904"/>
                    <a:gd name="connsiteX17" fmla="*/ 538555 w 890980"/>
                    <a:gd name="connsiteY17" fmla="*/ 500216 h 666904"/>
                    <a:gd name="connsiteX18" fmla="*/ 519505 w 890980"/>
                    <a:gd name="connsiteY18" fmla="*/ 566891 h 666904"/>
                    <a:gd name="connsiteX19" fmla="*/ 662380 w 890980"/>
                    <a:gd name="connsiteY19" fmla="*/ 633566 h 666904"/>
                    <a:gd name="connsiteX20" fmla="*/ 662380 w 890980"/>
                    <a:gd name="connsiteY20" fmla="*/ 666904 h 666904"/>
                    <a:gd name="connsiteX21" fmla="*/ 24205 w 890980"/>
                    <a:gd name="connsiteY21" fmla="*/ 666904 h 666904"/>
                    <a:gd name="connsiteX0" fmla="*/ 24205 w 890980"/>
                    <a:gd name="connsiteY0" fmla="*/ 666750 h 666750"/>
                    <a:gd name="connsiteX1" fmla="*/ 133742 w 890980"/>
                    <a:gd name="connsiteY1" fmla="*/ 500062 h 666750"/>
                    <a:gd name="connsiteX2" fmla="*/ 133742 w 890980"/>
                    <a:gd name="connsiteY2" fmla="*/ 428625 h 666750"/>
                    <a:gd name="connsiteX3" fmla="*/ 176605 w 890980"/>
                    <a:gd name="connsiteY3" fmla="*/ 304800 h 666750"/>
                    <a:gd name="connsiteX4" fmla="*/ 243280 w 890980"/>
                    <a:gd name="connsiteY4" fmla="*/ 266700 h 666750"/>
                    <a:gd name="connsiteX5" fmla="*/ 362342 w 890980"/>
                    <a:gd name="connsiteY5" fmla="*/ 266700 h 666750"/>
                    <a:gd name="connsiteX6" fmla="*/ 400442 w 890980"/>
                    <a:gd name="connsiteY6" fmla="*/ 204787 h 666750"/>
                    <a:gd name="connsiteX7" fmla="*/ 433780 w 890980"/>
                    <a:gd name="connsiteY7" fmla="*/ 152400 h 666750"/>
                    <a:gd name="connsiteX8" fmla="*/ 471880 w 890980"/>
                    <a:gd name="connsiteY8" fmla="*/ 90487 h 666750"/>
                    <a:gd name="connsiteX9" fmla="*/ 495692 w 890980"/>
                    <a:gd name="connsiteY9" fmla="*/ 0 h 666750"/>
                    <a:gd name="connsiteX10" fmla="*/ 681430 w 890980"/>
                    <a:gd name="connsiteY10" fmla="*/ 114300 h 666750"/>
                    <a:gd name="connsiteX11" fmla="*/ 719530 w 890980"/>
                    <a:gd name="connsiteY11" fmla="*/ 176212 h 666750"/>
                    <a:gd name="connsiteX12" fmla="*/ 790967 w 890980"/>
                    <a:gd name="connsiteY12" fmla="*/ 223837 h 666750"/>
                    <a:gd name="connsiteX13" fmla="*/ 890980 w 890980"/>
                    <a:gd name="connsiteY13" fmla="*/ 347662 h 666750"/>
                    <a:gd name="connsiteX14" fmla="*/ 795730 w 890980"/>
                    <a:gd name="connsiteY14" fmla="*/ 400050 h 666750"/>
                    <a:gd name="connsiteX15" fmla="*/ 752867 w 890980"/>
                    <a:gd name="connsiteY15" fmla="*/ 423862 h 666750"/>
                    <a:gd name="connsiteX16" fmla="*/ 695717 w 890980"/>
                    <a:gd name="connsiteY16" fmla="*/ 481012 h 666750"/>
                    <a:gd name="connsiteX17" fmla="*/ 538555 w 890980"/>
                    <a:gd name="connsiteY17" fmla="*/ 500062 h 666750"/>
                    <a:gd name="connsiteX18" fmla="*/ 519505 w 890980"/>
                    <a:gd name="connsiteY18" fmla="*/ 566737 h 666750"/>
                    <a:gd name="connsiteX19" fmla="*/ 662380 w 890980"/>
                    <a:gd name="connsiteY19" fmla="*/ 633412 h 666750"/>
                    <a:gd name="connsiteX20" fmla="*/ 662380 w 890980"/>
                    <a:gd name="connsiteY20" fmla="*/ 666750 h 666750"/>
                    <a:gd name="connsiteX21" fmla="*/ 24205 w 890980"/>
                    <a:gd name="connsiteY21" fmla="*/ 666750 h 666750"/>
                    <a:gd name="connsiteX0" fmla="*/ 24205 w 890980"/>
                    <a:gd name="connsiteY0" fmla="*/ 614362 h 614362"/>
                    <a:gd name="connsiteX1" fmla="*/ 133742 w 890980"/>
                    <a:gd name="connsiteY1" fmla="*/ 447674 h 614362"/>
                    <a:gd name="connsiteX2" fmla="*/ 133742 w 890980"/>
                    <a:gd name="connsiteY2" fmla="*/ 376237 h 614362"/>
                    <a:gd name="connsiteX3" fmla="*/ 176605 w 890980"/>
                    <a:gd name="connsiteY3" fmla="*/ 252412 h 614362"/>
                    <a:gd name="connsiteX4" fmla="*/ 243280 w 890980"/>
                    <a:gd name="connsiteY4" fmla="*/ 214312 h 614362"/>
                    <a:gd name="connsiteX5" fmla="*/ 362342 w 890980"/>
                    <a:gd name="connsiteY5" fmla="*/ 214312 h 614362"/>
                    <a:gd name="connsiteX6" fmla="*/ 400442 w 890980"/>
                    <a:gd name="connsiteY6" fmla="*/ 152399 h 614362"/>
                    <a:gd name="connsiteX7" fmla="*/ 433780 w 890980"/>
                    <a:gd name="connsiteY7" fmla="*/ 100012 h 614362"/>
                    <a:gd name="connsiteX8" fmla="*/ 471880 w 890980"/>
                    <a:gd name="connsiteY8" fmla="*/ 38099 h 614362"/>
                    <a:gd name="connsiteX9" fmla="*/ 481405 w 890980"/>
                    <a:gd name="connsiteY9" fmla="*/ 0 h 614362"/>
                    <a:gd name="connsiteX10" fmla="*/ 681430 w 890980"/>
                    <a:gd name="connsiteY10" fmla="*/ 61912 h 614362"/>
                    <a:gd name="connsiteX11" fmla="*/ 719530 w 890980"/>
                    <a:gd name="connsiteY11" fmla="*/ 123824 h 614362"/>
                    <a:gd name="connsiteX12" fmla="*/ 790967 w 890980"/>
                    <a:gd name="connsiteY12" fmla="*/ 171449 h 614362"/>
                    <a:gd name="connsiteX13" fmla="*/ 890980 w 890980"/>
                    <a:gd name="connsiteY13" fmla="*/ 295274 h 614362"/>
                    <a:gd name="connsiteX14" fmla="*/ 795730 w 890980"/>
                    <a:gd name="connsiteY14" fmla="*/ 347662 h 614362"/>
                    <a:gd name="connsiteX15" fmla="*/ 752867 w 890980"/>
                    <a:gd name="connsiteY15" fmla="*/ 371474 h 614362"/>
                    <a:gd name="connsiteX16" fmla="*/ 695717 w 890980"/>
                    <a:gd name="connsiteY16" fmla="*/ 428624 h 614362"/>
                    <a:gd name="connsiteX17" fmla="*/ 538555 w 890980"/>
                    <a:gd name="connsiteY17" fmla="*/ 447674 h 614362"/>
                    <a:gd name="connsiteX18" fmla="*/ 519505 w 890980"/>
                    <a:gd name="connsiteY18" fmla="*/ 514349 h 614362"/>
                    <a:gd name="connsiteX19" fmla="*/ 662380 w 890980"/>
                    <a:gd name="connsiteY19" fmla="*/ 581024 h 614362"/>
                    <a:gd name="connsiteX20" fmla="*/ 662380 w 890980"/>
                    <a:gd name="connsiteY20" fmla="*/ 614362 h 614362"/>
                    <a:gd name="connsiteX21" fmla="*/ 24205 w 890980"/>
                    <a:gd name="connsiteY21" fmla="*/ 614362 h 614362"/>
                    <a:gd name="connsiteX0" fmla="*/ 24205 w 890980"/>
                    <a:gd name="connsiteY0" fmla="*/ 614362 h 614362"/>
                    <a:gd name="connsiteX1" fmla="*/ 133742 w 890980"/>
                    <a:gd name="connsiteY1" fmla="*/ 447674 h 614362"/>
                    <a:gd name="connsiteX2" fmla="*/ 133742 w 890980"/>
                    <a:gd name="connsiteY2" fmla="*/ 376237 h 614362"/>
                    <a:gd name="connsiteX3" fmla="*/ 176605 w 890980"/>
                    <a:gd name="connsiteY3" fmla="*/ 252412 h 614362"/>
                    <a:gd name="connsiteX4" fmla="*/ 243280 w 890980"/>
                    <a:gd name="connsiteY4" fmla="*/ 214312 h 614362"/>
                    <a:gd name="connsiteX5" fmla="*/ 362342 w 890980"/>
                    <a:gd name="connsiteY5" fmla="*/ 214312 h 614362"/>
                    <a:gd name="connsiteX6" fmla="*/ 400442 w 890980"/>
                    <a:gd name="connsiteY6" fmla="*/ 152399 h 614362"/>
                    <a:gd name="connsiteX7" fmla="*/ 433780 w 890980"/>
                    <a:gd name="connsiteY7" fmla="*/ 100012 h 614362"/>
                    <a:gd name="connsiteX8" fmla="*/ 471880 w 890980"/>
                    <a:gd name="connsiteY8" fmla="*/ 38099 h 614362"/>
                    <a:gd name="connsiteX9" fmla="*/ 481405 w 890980"/>
                    <a:gd name="connsiteY9" fmla="*/ 0 h 614362"/>
                    <a:gd name="connsiteX10" fmla="*/ 664761 w 890980"/>
                    <a:gd name="connsiteY10" fmla="*/ 88106 h 614362"/>
                    <a:gd name="connsiteX11" fmla="*/ 719530 w 890980"/>
                    <a:gd name="connsiteY11" fmla="*/ 123824 h 614362"/>
                    <a:gd name="connsiteX12" fmla="*/ 790967 w 890980"/>
                    <a:gd name="connsiteY12" fmla="*/ 171449 h 614362"/>
                    <a:gd name="connsiteX13" fmla="*/ 890980 w 890980"/>
                    <a:gd name="connsiteY13" fmla="*/ 295274 h 614362"/>
                    <a:gd name="connsiteX14" fmla="*/ 795730 w 890980"/>
                    <a:gd name="connsiteY14" fmla="*/ 347662 h 614362"/>
                    <a:gd name="connsiteX15" fmla="*/ 752867 w 890980"/>
                    <a:gd name="connsiteY15" fmla="*/ 371474 h 614362"/>
                    <a:gd name="connsiteX16" fmla="*/ 695717 w 890980"/>
                    <a:gd name="connsiteY16" fmla="*/ 428624 h 614362"/>
                    <a:gd name="connsiteX17" fmla="*/ 538555 w 890980"/>
                    <a:gd name="connsiteY17" fmla="*/ 447674 h 614362"/>
                    <a:gd name="connsiteX18" fmla="*/ 519505 w 890980"/>
                    <a:gd name="connsiteY18" fmla="*/ 514349 h 614362"/>
                    <a:gd name="connsiteX19" fmla="*/ 662380 w 890980"/>
                    <a:gd name="connsiteY19" fmla="*/ 581024 h 614362"/>
                    <a:gd name="connsiteX20" fmla="*/ 662380 w 890980"/>
                    <a:gd name="connsiteY20" fmla="*/ 614362 h 614362"/>
                    <a:gd name="connsiteX21" fmla="*/ 24205 w 890980"/>
                    <a:gd name="connsiteY21" fmla="*/ 614362 h 614362"/>
                    <a:gd name="connsiteX0" fmla="*/ 24205 w 890980"/>
                    <a:gd name="connsiteY0" fmla="*/ 614362 h 614362"/>
                    <a:gd name="connsiteX1" fmla="*/ 133742 w 890980"/>
                    <a:gd name="connsiteY1" fmla="*/ 447674 h 614362"/>
                    <a:gd name="connsiteX2" fmla="*/ 133742 w 890980"/>
                    <a:gd name="connsiteY2" fmla="*/ 376237 h 614362"/>
                    <a:gd name="connsiteX3" fmla="*/ 176605 w 890980"/>
                    <a:gd name="connsiteY3" fmla="*/ 252412 h 614362"/>
                    <a:gd name="connsiteX4" fmla="*/ 243280 w 890980"/>
                    <a:gd name="connsiteY4" fmla="*/ 214312 h 614362"/>
                    <a:gd name="connsiteX5" fmla="*/ 362342 w 890980"/>
                    <a:gd name="connsiteY5" fmla="*/ 214312 h 614362"/>
                    <a:gd name="connsiteX6" fmla="*/ 400442 w 890980"/>
                    <a:gd name="connsiteY6" fmla="*/ 152399 h 614362"/>
                    <a:gd name="connsiteX7" fmla="*/ 433780 w 890980"/>
                    <a:gd name="connsiteY7" fmla="*/ 100012 h 614362"/>
                    <a:gd name="connsiteX8" fmla="*/ 471880 w 890980"/>
                    <a:gd name="connsiteY8" fmla="*/ 38099 h 614362"/>
                    <a:gd name="connsiteX9" fmla="*/ 481405 w 890980"/>
                    <a:gd name="connsiteY9" fmla="*/ 0 h 614362"/>
                    <a:gd name="connsiteX10" fmla="*/ 664761 w 890980"/>
                    <a:gd name="connsiteY10" fmla="*/ 88106 h 614362"/>
                    <a:gd name="connsiteX11" fmla="*/ 719530 w 890980"/>
                    <a:gd name="connsiteY11" fmla="*/ 123824 h 614362"/>
                    <a:gd name="connsiteX12" fmla="*/ 790967 w 890980"/>
                    <a:gd name="connsiteY12" fmla="*/ 171449 h 614362"/>
                    <a:gd name="connsiteX13" fmla="*/ 890980 w 890980"/>
                    <a:gd name="connsiteY13" fmla="*/ 295274 h 614362"/>
                    <a:gd name="connsiteX14" fmla="*/ 795730 w 890980"/>
                    <a:gd name="connsiteY14" fmla="*/ 347662 h 614362"/>
                    <a:gd name="connsiteX15" fmla="*/ 752867 w 890980"/>
                    <a:gd name="connsiteY15" fmla="*/ 371474 h 614362"/>
                    <a:gd name="connsiteX16" fmla="*/ 695717 w 890980"/>
                    <a:gd name="connsiteY16" fmla="*/ 428624 h 614362"/>
                    <a:gd name="connsiteX17" fmla="*/ 538555 w 890980"/>
                    <a:gd name="connsiteY17" fmla="*/ 447674 h 614362"/>
                    <a:gd name="connsiteX18" fmla="*/ 519505 w 890980"/>
                    <a:gd name="connsiteY18" fmla="*/ 514349 h 614362"/>
                    <a:gd name="connsiteX19" fmla="*/ 662380 w 890980"/>
                    <a:gd name="connsiteY19" fmla="*/ 581024 h 614362"/>
                    <a:gd name="connsiteX20" fmla="*/ 662380 w 890980"/>
                    <a:gd name="connsiteY20" fmla="*/ 614362 h 614362"/>
                    <a:gd name="connsiteX21" fmla="*/ 24205 w 890980"/>
                    <a:gd name="connsiteY21" fmla="*/ 614362 h 614362"/>
                    <a:gd name="connsiteX0" fmla="*/ 24205 w 860024"/>
                    <a:gd name="connsiteY0" fmla="*/ 614362 h 614362"/>
                    <a:gd name="connsiteX1" fmla="*/ 133742 w 860024"/>
                    <a:gd name="connsiteY1" fmla="*/ 447674 h 614362"/>
                    <a:gd name="connsiteX2" fmla="*/ 133742 w 860024"/>
                    <a:gd name="connsiteY2" fmla="*/ 376237 h 614362"/>
                    <a:gd name="connsiteX3" fmla="*/ 176605 w 860024"/>
                    <a:gd name="connsiteY3" fmla="*/ 252412 h 614362"/>
                    <a:gd name="connsiteX4" fmla="*/ 243280 w 860024"/>
                    <a:gd name="connsiteY4" fmla="*/ 214312 h 614362"/>
                    <a:gd name="connsiteX5" fmla="*/ 362342 w 860024"/>
                    <a:gd name="connsiteY5" fmla="*/ 214312 h 614362"/>
                    <a:gd name="connsiteX6" fmla="*/ 400442 w 860024"/>
                    <a:gd name="connsiteY6" fmla="*/ 152399 h 614362"/>
                    <a:gd name="connsiteX7" fmla="*/ 433780 w 860024"/>
                    <a:gd name="connsiteY7" fmla="*/ 100012 h 614362"/>
                    <a:gd name="connsiteX8" fmla="*/ 471880 w 860024"/>
                    <a:gd name="connsiteY8" fmla="*/ 38099 h 614362"/>
                    <a:gd name="connsiteX9" fmla="*/ 481405 w 860024"/>
                    <a:gd name="connsiteY9" fmla="*/ 0 h 614362"/>
                    <a:gd name="connsiteX10" fmla="*/ 664761 w 860024"/>
                    <a:gd name="connsiteY10" fmla="*/ 88106 h 614362"/>
                    <a:gd name="connsiteX11" fmla="*/ 719530 w 860024"/>
                    <a:gd name="connsiteY11" fmla="*/ 123824 h 614362"/>
                    <a:gd name="connsiteX12" fmla="*/ 790967 w 860024"/>
                    <a:gd name="connsiteY12" fmla="*/ 171449 h 614362"/>
                    <a:gd name="connsiteX13" fmla="*/ 860024 w 860024"/>
                    <a:gd name="connsiteY13" fmla="*/ 314324 h 614362"/>
                    <a:gd name="connsiteX14" fmla="*/ 795730 w 860024"/>
                    <a:gd name="connsiteY14" fmla="*/ 347662 h 614362"/>
                    <a:gd name="connsiteX15" fmla="*/ 752867 w 860024"/>
                    <a:gd name="connsiteY15" fmla="*/ 371474 h 614362"/>
                    <a:gd name="connsiteX16" fmla="*/ 695717 w 860024"/>
                    <a:gd name="connsiteY16" fmla="*/ 428624 h 614362"/>
                    <a:gd name="connsiteX17" fmla="*/ 538555 w 860024"/>
                    <a:gd name="connsiteY17" fmla="*/ 447674 h 614362"/>
                    <a:gd name="connsiteX18" fmla="*/ 519505 w 860024"/>
                    <a:gd name="connsiteY18" fmla="*/ 514349 h 614362"/>
                    <a:gd name="connsiteX19" fmla="*/ 662380 w 860024"/>
                    <a:gd name="connsiteY19" fmla="*/ 581024 h 614362"/>
                    <a:gd name="connsiteX20" fmla="*/ 662380 w 860024"/>
                    <a:gd name="connsiteY20" fmla="*/ 614362 h 614362"/>
                    <a:gd name="connsiteX21" fmla="*/ 24205 w 860024"/>
                    <a:gd name="connsiteY21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664761 w 860033"/>
                    <a:gd name="connsiteY10" fmla="*/ 88106 h 614362"/>
                    <a:gd name="connsiteX11" fmla="*/ 719530 w 860033"/>
                    <a:gd name="connsiteY11" fmla="*/ 123824 h 614362"/>
                    <a:gd name="connsiteX12" fmla="*/ 790967 w 860033"/>
                    <a:gd name="connsiteY12" fmla="*/ 171449 h 614362"/>
                    <a:gd name="connsiteX13" fmla="*/ 860024 w 860033"/>
                    <a:gd name="connsiteY13" fmla="*/ 314324 h 614362"/>
                    <a:gd name="connsiteX14" fmla="*/ 795730 w 860033"/>
                    <a:gd name="connsiteY14" fmla="*/ 347662 h 614362"/>
                    <a:gd name="connsiteX15" fmla="*/ 752867 w 860033"/>
                    <a:gd name="connsiteY15" fmla="*/ 371474 h 614362"/>
                    <a:gd name="connsiteX16" fmla="*/ 695717 w 860033"/>
                    <a:gd name="connsiteY16" fmla="*/ 428624 h 614362"/>
                    <a:gd name="connsiteX17" fmla="*/ 538555 w 860033"/>
                    <a:gd name="connsiteY17" fmla="*/ 447674 h 614362"/>
                    <a:gd name="connsiteX18" fmla="*/ 519505 w 860033"/>
                    <a:gd name="connsiteY18" fmla="*/ 514349 h 614362"/>
                    <a:gd name="connsiteX19" fmla="*/ 662380 w 860033"/>
                    <a:gd name="connsiteY19" fmla="*/ 581024 h 614362"/>
                    <a:gd name="connsiteX20" fmla="*/ 662380 w 860033"/>
                    <a:gd name="connsiteY20" fmla="*/ 614362 h 614362"/>
                    <a:gd name="connsiteX21" fmla="*/ 24205 w 860033"/>
                    <a:gd name="connsiteY21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664761 w 860033"/>
                    <a:gd name="connsiteY10" fmla="*/ 88106 h 614362"/>
                    <a:gd name="connsiteX11" fmla="*/ 719530 w 860033"/>
                    <a:gd name="connsiteY11" fmla="*/ 123824 h 614362"/>
                    <a:gd name="connsiteX12" fmla="*/ 790967 w 860033"/>
                    <a:gd name="connsiteY12" fmla="*/ 171449 h 614362"/>
                    <a:gd name="connsiteX13" fmla="*/ 860024 w 860033"/>
                    <a:gd name="connsiteY13" fmla="*/ 314324 h 614362"/>
                    <a:gd name="connsiteX14" fmla="*/ 795730 w 860033"/>
                    <a:gd name="connsiteY14" fmla="*/ 347662 h 614362"/>
                    <a:gd name="connsiteX15" fmla="*/ 752867 w 860033"/>
                    <a:gd name="connsiteY15" fmla="*/ 371474 h 614362"/>
                    <a:gd name="connsiteX16" fmla="*/ 695717 w 860033"/>
                    <a:gd name="connsiteY16" fmla="*/ 428624 h 614362"/>
                    <a:gd name="connsiteX17" fmla="*/ 538555 w 860033"/>
                    <a:gd name="connsiteY17" fmla="*/ 447674 h 614362"/>
                    <a:gd name="connsiteX18" fmla="*/ 519505 w 860033"/>
                    <a:gd name="connsiteY18" fmla="*/ 514349 h 614362"/>
                    <a:gd name="connsiteX19" fmla="*/ 662380 w 860033"/>
                    <a:gd name="connsiteY19" fmla="*/ 581024 h 614362"/>
                    <a:gd name="connsiteX20" fmla="*/ 662380 w 860033"/>
                    <a:gd name="connsiteY20" fmla="*/ 614362 h 614362"/>
                    <a:gd name="connsiteX21" fmla="*/ 24205 w 860033"/>
                    <a:gd name="connsiteY21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664761 w 860033"/>
                    <a:gd name="connsiteY10" fmla="*/ 88106 h 614362"/>
                    <a:gd name="connsiteX11" fmla="*/ 719530 w 860033"/>
                    <a:gd name="connsiteY11" fmla="*/ 123824 h 614362"/>
                    <a:gd name="connsiteX12" fmla="*/ 790967 w 860033"/>
                    <a:gd name="connsiteY12" fmla="*/ 171449 h 614362"/>
                    <a:gd name="connsiteX13" fmla="*/ 860024 w 860033"/>
                    <a:gd name="connsiteY13" fmla="*/ 314324 h 614362"/>
                    <a:gd name="connsiteX14" fmla="*/ 795730 w 860033"/>
                    <a:gd name="connsiteY14" fmla="*/ 347662 h 614362"/>
                    <a:gd name="connsiteX15" fmla="*/ 752867 w 860033"/>
                    <a:gd name="connsiteY15" fmla="*/ 371474 h 614362"/>
                    <a:gd name="connsiteX16" fmla="*/ 695717 w 860033"/>
                    <a:gd name="connsiteY16" fmla="*/ 428624 h 614362"/>
                    <a:gd name="connsiteX17" fmla="*/ 538555 w 860033"/>
                    <a:gd name="connsiteY17" fmla="*/ 447674 h 614362"/>
                    <a:gd name="connsiteX18" fmla="*/ 519505 w 860033"/>
                    <a:gd name="connsiteY18" fmla="*/ 514349 h 614362"/>
                    <a:gd name="connsiteX19" fmla="*/ 662380 w 860033"/>
                    <a:gd name="connsiteY19" fmla="*/ 581024 h 614362"/>
                    <a:gd name="connsiteX20" fmla="*/ 662380 w 860033"/>
                    <a:gd name="connsiteY20" fmla="*/ 614362 h 614362"/>
                    <a:gd name="connsiteX21" fmla="*/ 24205 w 860033"/>
                    <a:gd name="connsiteY21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664761 w 860033"/>
                    <a:gd name="connsiteY10" fmla="*/ 88106 h 614362"/>
                    <a:gd name="connsiteX11" fmla="*/ 719530 w 860033"/>
                    <a:gd name="connsiteY11" fmla="*/ 123824 h 614362"/>
                    <a:gd name="connsiteX12" fmla="*/ 790967 w 860033"/>
                    <a:gd name="connsiteY12" fmla="*/ 171449 h 614362"/>
                    <a:gd name="connsiteX13" fmla="*/ 860024 w 860033"/>
                    <a:gd name="connsiteY13" fmla="*/ 314324 h 614362"/>
                    <a:gd name="connsiteX14" fmla="*/ 795730 w 860033"/>
                    <a:gd name="connsiteY14" fmla="*/ 347662 h 614362"/>
                    <a:gd name="connsiteX15" fmla="*/ 752867 w 860033"/>
                    <a:gd name="connsiteY15" fmla="*/ 371474 h 614362"/>
                    <a:gd name="connsiteX16" fmla="*/ 695717 w 860033"/>
                    <a:gd name="connsiteY16" fmla="*/ 428624 h 614362"/>
                    <a:gd name="connsiteX17" fmla="*/ 538555 w 860033"/>
                    <a:gd name="connsiteY17" fmla="*/ 447674 h 614362"/>
                    <a:gd name="connsiteX18" fmla="*/ 519505 w 860033"/>
                    <a:gd name="connsiteY18" fmla="*/ 514349 h 614362"/>
                    <a:gd name="connsiteX19" fmla="*/ 662380 w 860033"/>
                    <a:gd name="connsiteY19" fmla="*/ 581024 h 614362"/>
                    <a:gd name="connsiteX20" fmla="*/ 662380 w 860033"/>
                    <a:gd name="connsiteY20" fmla="*/ 614362 h 614362"/>
                    <a:gd name="connsiteX21" fmla="*/ 24205 w 860033"/>
                    <a:gd name="connsiteY21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664761 w 860033"/>
                    <a:gd name="connsiteY10" fmla="*/ 88106 h 614362"/>
                    <a:gd name="connsiteX11" fmla="*/ 719530 w 860033"/>
                    <a:gd name="connsiteY11" fmla="*/ 123824 h 614362"/>
                    <a:gd name="connsiteX12" fmla="*/ 790967 w 860033"/>
                    <a:gd name="connsiteY12" fmla="*/ 171449 h 614362"/>
                    <a:gd name="connsiteX13" fmla="*/ 860024 w 860033"/>
                    <a:gd name="connsiteY13" fmla="*/ 314324 h 614362"/>
                    <a:gd name="connsiteX14" fmla="*/ 795730 w 860033"/>
                    <a:gd name="connsiteY14" fmla="*/ 347662 h 614362"/>
                    <a:gd name="connsiteX15" fmla="*/ 752867 w 860033"/>
                    <a:gd name="connsiteY15" fmla="*/ 371474 h 614362"/>
                    <a:gd name="connsiteX16" fmla="*/ 695717 w 860033"/>
                    <a:gd name="connsiteY16" fmla="*/ 428624 h 614362"/>
                    <a:gd name="connsiteX17" fmla="*/ 538555 w 860033"/>
                    <a:gd name="connsiteY17" fmla="*/ 447674 h 614362"/>
                    <a:gd name="connsiteX18" fmla="*/ 519505 w 860033"/>
                    <a:gd name="connsiteY18" fmla="*/ 514349 h 614362"/>
                    <a:gd name="connsiteX19" fmla="*/ 662380 w 860033"/>
                    <a:gd name="connsiteY19" fmla="*/ 581024 h 614362"/>
                    <a:gd name="connsiteX20" fmla="*/ 662380 w 860033"/>
                    <a:gd name="connsiteY20" fmla="*/ 614362 h 614362"/>
                    <a:gd name="connsiteX21" fmla="*/ 24205 w 860033"/>
                    <a:gd name="connsiteY21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664761 w 860033"/>
                    <a:gd name="connsiteY10" fmla="*/ 88106 h 614362"/>
                    <a:gd name="connsiteX11" fmla="*/ 719530 w 860033"/>
                    <a:gd name="connsiteY11" fmla="*/ 123824 h 614362"/>
                    <a:gd name="connsiteX12" fmla="*/ 790967 w 860033"/>
                    <a:gd name="connsiteY12" fmla="*/ 171449 h 614362"/>
                    <a:gd name="connsiteX13" fmla="*/ 860024 w 860033"/>
                    <a:gd name="connsiteY13" fmla="*/ 314324 h 614362"/>
                    <a:gd name="connsiteX14" fmla="*/ 795730 w 860033"/>
                    <a:gd name="connsiteY14" fmla="*/ 347662 h 614362"/>
                    <a:gd name="connsiteX15" fmla="*/ 752867 w 860033"/>
                    <a:gd name="connsiteY15" fmla="*/ 371474 h 614362"/>
                    <a:gd name="connsiteX16" fmla="*/ 695717 w 860033"/>
                    <a:gd name="connsiteY16" fmla="*/ 428624 h 614362"/>
                    <a:gd name="connsiteX17" fmla="*/ 538555 w 860033"/>
                    <a:gd name="connsiteY17" fmla="*/ 447674 h 614362"/>
                    <a:gd name="connsiteX18" fmla="*/ 519505 w 860033"/>
                    <a:gd name="connsiteY18" fmla="*/ 514349 h 614362"/>
                    <a:gd name="connsiteX19" fmla="*/ 662380 w 860033"/>
                    <a:gd name="connsiteY19" fmla="*/ 581024 h 614362"/>
                    <a:gd name="connsiteX20" fmla="*/ 662380 w 860033"/>
                    <a:gd name="connsiteY20" fmla="*/ 614362 h 614362"/>
                    <a:gd name="connsiteX21" fmla="*/ 24205 w 860033"/>
                    <a:gd name="connsiteY21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557605 w 860033"/>
                    <a:gd name="connsiteY10" fmla="*/ 35718 h 614362"/>
                    <a:gd name="connsiteX11" fmla="*/ 664761 w 860033"/>
                    <a:gd name="connsiteY11" fmla="*/ 88106 h 614362"/>
                    <a:gd name="connsiteX12" fmla="*/ 719530 w 860033"/>
                    <a:gd name="connsiteY12" fmla="*/ 123824 h 614362"/>
                    <a:gd name="connsiteX13" fmla="*/ 790967 w 860033"/>
                    <a:gd name="connsiteY13" fmla="*/ 171449 h 614362"/>
                    <a:gd name="connsiteX14" fmla="*/ 860024 w 860033"/>
                    <a:gd name="connsiteY14" fmla="*/ 314324 h 614362"/>
                    <a:gd name="connsiteX15" fmla="*/ 795730 w 860033"/>
                    <a:gd name="connsiteY15" fmla="*/ 347662 h 614362"/>
                    <a:gd name="connsiteX16" fmla="*/ 752867 w 860033"/>
                    <a:gd name="connsiteY16" fmla="*/ 371474 h 614362"/>
                    <a:gd name="connsiteX17" fmla="*/ 695717 w 860033"/>
                    <a:gd name="connsiteY17" fmla="*/ 428624 h 614362"/>
                    <a:gd name="connsiteX18" fmla="*/ 538555 w 860033"/>
                    <a:gd name="connsiteY18" fmla="*/ 447674 h 614362"/>
                    <a:gd name="connsiteX19" fmla="*/ 519505 w 860033"/>
                    <a:gd name="connsiteY19" fmla="*/ 514349 h 614362"/>
                    <a:gd name="connsiteX20" fmla="*/ 662380 w 860033"/>
                    <a:gd name="connsiteY20" fmla="*/ 581024 h 614362"/>
                    <a:gd name="connsiteX21" fmla="*/ 662380 w 860033"/>
                    <a:gd name="connsiteY21" fmla="*/ 614362 h 614362"/>
                    <a:gd name="connsiteX22" fmla="*/ 24205 w 860033"/>
                    <a:gd name="connsiteY22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562367 w 860033"/>
                    <a:gd name="connsiteY10" fmla="*/ 26193 h 614362"/>
                    <a:gd name="connsiteX11" fmla="*/ 664761 w 860033"/>
                    <a:gd name="connsiteY11" fmla="*/ 88106 h 614362"/>
                    <a:gd name="connsiteX12" fmla="*/ 719530 w 860033"/>
                    <a:gd name="connsiteY12" fmla="*/ 123824 h 614362"/>
                    <a:gd name="connsiteX13" fmla="*/ 790967 w 860033"/>
                    <a:gd name="connsiteY13" fmla="*/ 171449 h 614362"/>
                    <a:gd name="connsiteX14" fmla="*/ 860024 w 860033"/>
                    <a:gd name="connsiteY14" fmla="*/ 314324 h 614362"/>
                    <a:gd name="connsiteX15" fmla="*/ 795730 w 860033"/>
                    <a:gd name="connsiteY15" fmla="*/ 347662 h 614362"/>
                    <a:gd name="connsiteX16" fmla="*/ 752867 w 860033"/>
                    <a:gd name="connsiteY16" fmla="*/ 371474 h 614362"/>
                    <a:gd name="connsiteX17" fmla="*/ 695717 w 860033"/>
                    <a:gd name="connsiteY17" fmla="*/ 428624 h 614362"/>
                    <a:gd name="connsiteX18" fmla="*/ 538555 w 860033"/>
                    <a:gd name="connsiteY18" fmla="*/ 447674 h 614362"/>
                    <a:gd name="connsiteX19" fmla="*/ 519505 w 860033"/>
                    <a:gd name="connsiteY19" fmla="*/ 514349 h 614362"/>
                    <a:gd name="connsiteX20" fmla="*/ 662380 w 860033"/>
                    <a:gd name="connsiteY20" fmla="*/ 581024 h 614362"/>
                    <a:gd name="connsiteX21" fmla="*/ 662380 w 860033"/>
                    <a:gd name="connsiteY21" fmla="*/ 614362 h 614362"/>
                    <a:gd name="connsiteX22" fmla="*/ 24205 w 860033"/>
                    <a:gd name="connsiteY22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562367 w 860033"/>
                    <a:gd name="connsiteY10" fmla="*/ 26193 h 614362"/>
                    <a:gd name="connsiteX11" fmla="*/ 664761 w 860033"/>
                    <a:gd name="connsiteY11" fmla="*/ 88106 h 614362"/>
                    <a:gd name="connsiteX12" fmla="*/ 719530 w 860033"/>
                    <a:gd name="connsiteY12" fmla="*/ 123824 h 614362"/>
                    <a:gd name="connsiteX13" fmla="*/ 790967 w 860033"/>
                    <a:gd name="connsiteY13" fmla="*/ 171449 h 614362"/>
                    <a:gd name="connsiteX14" fmla="*/ 860024 w 860033"/>
                    <a:gd name="connsiteY14" fmla="*/ 314324 h 614362"/>
                    <a:gd name="connsiteX15" fmla="*/ 795730 w 860033"/>
                    <a:gd name="connsiteY15" fmla="*/ 347662 h 614362"/>
                    <a:gd name="connsiteX16" fmla="*/ 752867 w 860033"/>
                    <a:gd name="connsiteY16" fmla="*/ 371474 h 614362"/>
                    <a:gd name="connsiteX17" fmla="*/ 695717 w 860033"/>
                    <a:gd name="connsiteY17" fmla="*/ 428624 h 614362"/>
                    <a:gd name="connsiteX18" fmla="*/ 538555 w 860033"/>
                    <a:gd name="connsiteY18" fmla="*/ 447674 h 614362"/>
                    <a:gd name="connsiteX19" fmla="*/ 519505 w 860033"/>
                    <a:gd name="connsiteY19" fmla="*/ 514349 h 614362"/>
                    <a:gd name="connsiteX20" fmla="*/ 662380 w 860033"/>
                    <a:gd name="connsiteY20" fmla="*/ 581024 h 614362"/>
                    <a:gd name="connsiteX21" fmla="*/ 662380 w 860033"/>
                    <a:gd name="connsiteY21" fmla="*/ 614362 h 614362"/>
                    <a:gd name="connsiteX22" fmla="*/ 24205 w 860033"/>
                    <a:gd name="connsiteY22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43280 w 860033"/>
                    <a:gd name="connsiteY4" fmla="*/ 214312 h 614362"/>
                    <a:gd name="connsiteX5" fmla="*/ 362342 w 860033"/>
                    <a:gd name="connsiteY5" fmla="*/ 214312 h 614362"/>
                    <a:gd name="connsiteX6" fmla="*/ 400442 w 860033"/>
                    <a:gd name="connsiteY6" fmla="*/ 152399 h 614362"/>
                    <a:gd name="connsiteX7" fmla="*/ 433780 w 860033"/>
                    <a:gd name="connsiteY7" fmla="*/ 100012 h 614362"/>
                    <a:gd name="connsiteX8" fmla="*/ 471880 w 860033"/>
                    <a:gd name="connsiteY8" fmla="*/ 38099 h 614362"/>
                    <a:gd name="connsiteX9" fmla="*/ 481405 w 860033"/>
                    <a:gd name="connsiteY9" fmla="*/ 0 h 614362"/>
                    <a:gd name="connsiteX10" fmla="*/ 562367 w 860033"/>
                    <a:gd name="connsiteY10" fmla="*/ 26193 h 614362"/>
                    <a:gd name="connsiteX11" fmla="*/ 664761 w 860033"/>
                    <a:gd name="connsiteY11" fmla="*/ 88106 h 614362"/>
                    <a:gd name="connsiteX12" fmla="*/ 719530 w 860033"/>
                    <a:gd name="connsiteY12" fmla="*/ 123824 h 614362"/>
                    <a:gd name="connsiteX13" fmla="*/ 790967 w 860033"/>
                    <a:gd name="connsiteY13" fmla="*/ 171449 h 614362"/>
                    <a:gd name="connsiteX14" fmla="*/ 860024 w 860033"/>
                    <a:gd name="connsiteY14" fmla="*/ 314324 h 614362"/>
                    <a:gd name="connsiteX15" fmla="*/ 795730 w 860033"/>
                    <a:gd name="connsiteY15" fmla="*/ 347662 h 614362"/>
                    <a:gd name="connsiteX16" fmla="*/ 752867 w 860033"/>
                    <a:gd name="connsiteY16" fmla="*/ 371474 h 614362"/>
                    <a:gd name="connsiteX17" fmla="*/ 695717 w 860033"/>
                    <a:gd name="connsiteY17" fmla="*/ 428624 h 614362"/>
                    <a:gd name="connsiteX18" fmla="*/ 538555 w 860033"/>
                    <a:gd name="connsiteY18" fmla="*/ 447674 h 614362"/>
                    <a:gd name="connsiteX19" fmla="*/ 519505 w 860033"/>
                    <a:gd name="connsiteY19" fmla="*/ 514349 h 614362"/>
                    <a:gd name="connsiteX20" fmla="*/ 662380 w 860033"/>
                    <a:gd name="connsiteY20" fmla="*/ 581024 h 614362"/>
                    <a:gd name="connsiteX21" fmla="*/ 662380 w 860033"/>
                    <a:gd name="connsiteY21" fmla="*/ 614362 h 614362"/>
                    <a:gd name="connsiteX22" fmla="*/ 24205 w 860033"/>
                    <a:gd name="connsiteY22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176605 w 860033"/>
                    <a:gd name="connsiteY3" fmla="*/ 252412 h 614362"/>
                    <a:gd name="connsiteX4" fmla="*/ 209942 w 860033"/>
                    <a:gd name="connsiteY4" fmla="*/ 185737 h 614362"/>
                    <a:gd name="connsiteX5" fmla="*/ 243280 w 860033"/>
                    <a:gd name="connsiteY5" fmla="*/ 214312 h 614362"/>
                    <a:gd name="connsiteX6" fmla="*/ 362342 w 860033"/>
                    <a:gd name="connsiteY6" fmla="*/ 214312 h 614362"/>
                    <a:gd name="connsiteX7" fmla="*/ 400442 w 860033"/>
                    <a:gd name="connsiteY7" fmla="*/ 152399 h 614362"/>
                    <a:gd name="connsiteX8" fmla="*/ 433780 w 860033"/>
                    <a:gd name="connsiteY8" fmla="*/ 100012 h 614362"/>
                    <a:gd name="connsiteX9" fmla="*/ 471880 w 860033"/>
                    <a:gd name="connsiteY9" fmla="*/ 38099 h 614362"/>
                    <a:gd name="connsiteX10" fmla="*/ 481405 w 860033"/>
                    <a:gd name="connsiteY10" fmla="*/ 0 h 614362"/>
                    <a:gd name="connsiteX11" fmla="*/ 562367 w 860033"/>
                    <a:gd name="connsiteY11" fmla="*/ 26193 h 614362"/>
                    <a:gd name="connsiteX12" fmla="*/ 664761 w 860033"/>
                    <a:gd name="connsiteY12" fmla="*/ 88106 h 614362"/>
                    <a:gd name="connsiteX13" fmla="*/ 719530 w 860033"/>
                    <a:gd name="connsiteY13" fmla="*/ 123824 h 614362"/>
                    <a:gd name="connsiteX14" fmla="*/ 790967 w 860033"/>
                    <a:gd name="connsiteY14" fmla="*/ 171449 h 614362"/>
                    <a:gd name="connsiteX15" fmla="*/ 860024 w 860033"/>
                    <a:gd name="connsiteY15" fmla="*/ 314324 h 614362"/>
                    <a:gd name="connsiteX16" fmla="*/ 795730 w 860033"/>
                    <a:gd name="connsiteY16" fmla="*/ 347662 h 614362"/>
                    <a:gd name="connsiteX17" fmla="*/ 752867 w 860033"/>
                    <a:gd name="connsiteY17" fmla="*/ 371474 h 614362"/>
                    <a:gd name="connsiteX18" fmla="*/ 695717 w 860033"/>
                    <a:gd name="connsiteY18" fmla="*/ 428624 h 614362"/>
                    <a:gd name="connsiteX19" fmla="*/ 538555 w 860033"/>
                    <a:gd name="connsiteY19" fmla="*/ 447674 h 614362"/>
                    <a:gd name="connsiteX20" fmla="*/ 519505 w 860033"/>
                    <a:gd name="connsiteY20" fmla="*/ 514349 h 614362"/>
                    <a:gd name="connsiteX21" fmla="*/ 662380 w 860033"/>
                    <a:gd name="connsiteY21" fmla="*/ 581024 h 614362"/>
                    <a:gd name="connsiteX22" fmla="*/ 662380 w 860033"/>
                    <a:gd name="connsiteY22" fmla="*/ 614362 h 614362"/>
                    <a:gd name="connsiteX23" fmla="*/ 24205 w 860033"/>
                    <a:gd name="connsiteY23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9917 w 860033"/>
                    <a:gd name="connsiteY3" fmla="*/ 145256 h 614362"/>
                    <a:gd name="connsiteX4" fmla="*/ 209942 w 860033"/>
                    <a:gd name="connsiteY4" fmla="*/ 185737 h 614362"/>
                    <a:gd name="connsiteX5" fmla="*/ 243280 w 860033"/>
                    <a:gd name="connsiteY5" fmla="*/ 214312 h 614362"/>
                    <a:gd name="connsiteX6" fmla="*/ 362342 w 860033"/>
                    <a:gd name="connsiteY6" fmla="*/ 214312 h 614362"/>
                    <a:gd name="connsiteX7" fmla="*/ 400442 w 860033"/>
                    <a:gd name="connsiteY7" fmla="*/ 152399 h 614362"/>
                    <a:gd name="connsiteX8" fmla="*/ 433780 w 860033"/>
                    <a:gd name="connsiteY8" fmla="*/ 100012 h 614362"/>
                    <a:gd name="connsiteX9" fmla="*/ 471880 w 860033"/>
                    <a:gd name="connsiteY9" fmla="*/ 38099 h 614362"/>
                    <a:gd name="connsiteX10" fmla="*/ 481405 w 860033"/>
                    <a:gd name="connsiteY10" fmla="*/ 0 h 614362"/>
                    <a:gd name="connsiteX11" fmla="*/ 562367 w 860033"/>
                    <a:gd name="connsiteY11" fmla="*/ 26193 h 614362"/>
                    <a:gd name="connsiteX12" fmla="*/ 664761 w 860033"/>
                    <a:gd name="connsiteY12" fmla="*/ 88106 h 614362"/>
                    <a:gd name="connsiteX13" fmla="*/ 719530 w 860033"/>
                    <a:gd name="connsiteY13" fmla="*/ 123824 h 614362"/>
                    <a:gd name="connsiteX14" fmla="*/ 790967 w 860033"/>
                    <a:gd name="connsiteY14" fmla="*/ 171449 h 614362"/>
                    <a:gd name="connsiteX15" fmla="*/ 860024 w 860033"/>
                    <a:gd name="connsiteY15" fmla="*/ 314324 h 614362"/>
                    <a:gd name="connsiteX16" fmla="*/ 795730 w 860033"/>
                    <a:gd name="connsiteY16" fmla="*/ 347662 h 614362"/>
                    <a:gd name="connsiteX17" fmla="*/ 752867 w 860033"/>
                    <a:gd name="connsiteY17" fmla="*/ 371474 h 614362"/>
                    <a:gd name="connsiteX18" fmla="*/ 695717 w 860033"/>
                    <a:gd name="connsiteY18" fmla="*/ 428624 h 614362"/>
                    <a:gd name="connsiteX19" fmla="*/ 538555 w 860033"/>
                    <a:gd name="connsiteY19" fmla="*/ 447674 h 614362"/>
                    <a:gd name="connsiteX20" fmla="*/ 519505 w 860033"/>
                    <a:gd name="connsiteY20" fmla="*/ 514349 h 614362"/>
                    <a:gd name="connsiteX21" fmla="*/ 662380 w 860033"/>
                    <a:gd name="connsiteY21" fmla="*/ 581024 h 614362"/>
                    <a:gd name="connsiteX22" fmla="*/ 662380 w 860033"/>
                    <a:gd name="connsiteY22" fmla="*/ 614362 h 614362"/>
                    <a:gd name="connsiteX23" fmla="*/ 24205 w 860033"/>
                    <a:gd name="connsiteY23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9917 w 860033"/>
                    <a:gd name="connsiteY3" fmla="*/ 145256 h 614362"/>
                    <a:gd name="connsiteX4" fmla="*/ 126598 w 860033"/>
                    <a:gd name="connsiteY4" fmla="*/ 219074 h 614362"/>
                    <a:gd name="connsiteX5" fmla="*/ 243280 w 860033"/>
                    <a:gd name="connsiteY5" fmla="*/ 214312 h 614362"/>
                    <a:gd name="connsiteX6" fmla="*/ 362342 w 860033"/>
                    <a:gd name="connsiteY6" fmla="*/ 214312 h 614362"/>
                    <a:gd name="connsiteX7" fmla="*/ 400442 w 860033"/>
                    <a:gd name="connsiteY7" fmla="*/ 152399 h 614362"/>
                    <a:gd name="connsiteX8" fmla="*/ 433780 w 860033"/>
                    <a:gd name="connsiteY8" fmla="*/ 100012 h 614362"/>
                    <a:gd name="connsiteX9" fmla="*/ 471880 w 860033"/>
                    <a:gd name="connsiteY9" fmla="*/ 38099 h 614362"/>
                    <a:gd name="connsiteX10" fmla="*/ 481405 w 860033"/>
                    <a:gd name="connsiteY10" fmla="*/ 0 h 614362"/>
                    <a:gd name="connsiteX11" fmla="*/ 562367 w 860033"/>
                    <a:gd name="connsiteY11" fmla="*/ 26193 h 614362"/>
                    <a:gd name="connsiteX12" fmla="*/ 664761 w 860033"/>
                    <a:gd name="connsiteY12" fmla="*/ 88106 h 614362"/>
                    <a:gd name="connsiteX13" fmla="*/ 719530 w 860033"/>
                    <a:gd name="connsiteY13" fmla="*/ 123824 h 614362"/>
                    <a:gd name="connsiteX14" fmla="*/ 790967 w 860033"/>
                    <a:gd name="connsiteY14" fmla="*/ 171449 h 614362"/>
                    <a:gd name="connsiteX15" fmla="*/ 860024 w 860033"/>
                    <a:gd name="connsiteY15" fmla="*/ 314324 h 614362"/>
                    <a:gd name="connsiteX16" fmla="*/ 795730 w 860033"/>
                    <a:gd name="connsiteY16" fmla="*/ 347662 h 614362"/>
                    <a:gd name="connsiteX17" fmla="*/ 752867 w 860033"/>
                    <a:gd name="connsiteY17" fmla="*/ 371474 h 614362"/>
                    <a:gd name="connsiteX18" fmla="*/ 695717 w 860033"/>
                    <a:gd name="connsiteY18" fmla="*/ 428624 h 614362"/>
                    <a:gd name="connsiteX19" fmla="*/ 538555 w 860033"/>
                    <a:gd name="connsiteY19" fmla="*/ 447674 h 614362"/>
                    <a:gd name="connsiteX20" fmla="*/ 519505 w 860033"/>
                    <a:gd name="connsiteY20" fmla="*/ 514349 h 614362"/>
                    <a:gd name="connsiteX21" fmla="*/ 662380 w 860033"/>
                    <a:gd name="connsiteY21" fmla="*/ 581024 h 614362"/>
                    <a:gd name="connsiteX22" fmla="*/ 662380 w 860033"/>
                    <a:gd name="connsiteY22" fmla="*/ 614362 h 614362"/>
                    <a:gd name="connsiteX23" fmla="*/ 24205 w 860033"/>
                    <a:gd name="connsiteY23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9917 w 860033"/>
                    <a:gd name="connsiteY3" fmla="*/ 145256 h 614362"/>
                    <a:gd name="connsiteX4" fmla="*/ 126598 w 860033"/>
                    <a:gd name="connsiteY4" fmla="*/ 219074 h 614362"/>
                    <a:gd name="connsiteX5" fmla="*/ 195655 w 860033"/>
                    <a:gd name="connsiteY5" fmla="*/ 311943 h 614362"/>
                    <a:gd name="connsiteX6" fmla="*/ 362342 w 860033"/>
                    <a:gd name="connsiteY6" fmla="*/ 214312 h 614362"/>
                    <a:gd name="connsiteX7" fmla="*/ 400442 w 860033"/>
                    <a:gd name="connsiteY7" fmla="*/ 152399 h 614362"/>
                    <a:gd name="connsiteX8" fmla="*/ 433780 w 860033"/>
                    <a:gd name="connsiteY8" fmla="*/ 100012 h 614362"/>
                    <a:gd name="connsiteX9" fmla="*/ 471880 w 860033"/>
                    <a:gd name="connsiteY9" fmla="*/ 38099 h 614362"/>
                    <a:gd name="connsiteX10" fmla="*/ 481405 w 860033"/>
                    <a:gd name="connsiteY10" fmla="*/ 0 h 614362"/>
                    <a:gd name="connsiteX11" fmla="*/ 562367 w 860033"/>
                    <a:gd name="connsiteY11" fmla="*/ 26193 h 614362"/>
                    <a:gd name="connsiteX12" fmla="*/ 664761 w 860033"/>
                    <a:gd name="connsiteY12" fmla="*/ 88106 h 614362"/>
                    <a:gd name="connsiteX13" fmla="*/ 719530 w 860033"/>
                    <a:gd name="connsiteY13" fmla="*/ 123824 h 614362"/>
                    <a:gd name="connsiteX14" fmla="*/ 790967 w 860033"/>
                    <a:gd name="connsiteY14" fmla="*/ 171449 h 614362"/>
                    <a:gd name="connsiteX15" fmla="*/ 860024 w 860033"/>
                    <a:gd name="connsiteY15" fmla="*/ 314324 h 614362"/>
                    <a:gd name="connsiteX16" fmla="*/ 795730 w 860033"/>
                    <a:gd name="connsiteY16" fmla="*/ 347662 h 614362"/>
                    <a:gd name="connsiteX17" fmla="*/ 752867 w 860033"/>
                    <a:gd name="connsiteY17" fmla="*/ 371474 h 614362"/>
                    <a:gd name="connsiteX18" fmla="*/ 695717 w 860033"/>
                    <a:gd name="connsiteY18" fmla="*/ 428624 h 614362"/>
                    <a:gd name="connsiteX19" fmla="*/ 538555 w 860033"/>
                    <a:gd name="connsiteY19" fmla="*/ 447674 h 614362"/>
                    <a:gd name="connsiteX20" fmla="*/ 519505 w 860033"/>
                    <a:gd name="connsiteY20" fmla="*/ 514349 h 614362"/>
                    <a:gd name="connsiteX21" fmla="*/ 662380 w 860033"/>
                    <a:gd name="connsiteY21" fmla="*/ 581024 h 614362"/>
                    <a:gd name="connsiteX22" fmla="*/ 662380 w 860033"/>
                    <a:gd name="connsiteY22" fmla="*/ 614362 h 614362"/>
                    <a:gd name="connsiteX23" fmla="*/ 24205 w 860033"/>
                    <a:gd name="connsiteY23" fmla="*/ 614362 h 614362"/>
                    <a:gd name="connsiteX0" fmla="*/ 24205 w 860033"/>
                    <a:gd name="connsiteY0" fmla="*/ 614362 h 614362"/>
                    <a:gd name="connsiteX1" fmla="*/ 133742 w 860033"/>
                    <a:gd name="connsiteY1" fmla="*/ 447674 h 614362"/>
                    <a:gd name="connsiteX2" fmla="*/ 133742 w 860033"/>
                    <a:gd name="connsiteY2" fmla="*/ 376237 h 614362"/>
                    <a:gd name="connsiteX3" fmla="*/ 9917 w 860033"/>
                    <a:gd name="connsiteY3" fmla="*/ 145256 h 614362"/>
                    <a:gd name="connsiteX4" fmla="*/ 126598 w 860033"/>
                    <a:gd name="connsiteY4" fmla="*/ 219074 h 614362"/>
                    <a:gd name="connsiteX5" fmla="*/ 195655 w 860033"/>
                    <a:gd name="connsiteY5" fmla="*/ 311943 h 614362"/>
                    <a:gd name="connsiteX6" fmla="*/ 362342 w 860033"/>
                    <a:gd name="connsiteY6" fmla="*/ 214312 h 614362"/>
                    <a:gd name="connsiteX7" fmla="*/ 400442 w 860033"/>
                    <a:gd name="connsiteY7" fmla="*/ 152399 h 614362"/>
                    <a:gd name="connsiteX8" fmla="*/ 433780 w 860033"/>
                    <a:gd name="connsiteY8" fmla="*/ 100012 h 614362"/>
                    <a:gd name="connsiteX9" fmla="*/ 471880 w 860033"/>
                    <a:gd name="connsiteY9" fmla="*/ 38099 h 614362"/>
                    <a:gd name="connsiteX10" fmla="*/ 481405 w 860033"/>
                    <a:gd name="connsiteY10" fmla="*/ 0 h 614362"/>
                    <a:gd name="connsiteX11" fmla="*/ 562367 w 860033"/>
                    <a:gd name="connsiteY11" fmla="*/ 26193 h 614362"/>
                    <a:gd name="connsiteX12" fmla="*/ 664761 w 860033"/>
                    <a:gd name="connsiteY12" fmla="*/ 88106 h 614362"/>
                    <a:gd name="connsiteX13" fmla="*/ 719530 w 860033"/>
                    <a:gd name="connsiteY13" fmla="*/ 123824 h 614362"/>
                    <a:gd name="connsiteX14" fmla="*/ 790967 w 860033"/>
                    <a:gd name="connsiteY14" fmla="*/ 171449 h 614362"/>
                    <a:gd name="connsiteX15" fmla="*/ 860024 w 860033"/>
                    <a:gd name="connsiteY15" fmla="*/ 314324 h 614362"/>
                    <a:gd name="connsiteX16" fmla="*/ 795730 w 860033"/>
                    <a:gd name="connsiteY16" fmla="*/ 347662 h 614362"/>
                    <a:gd name="connsiteX17" fmla="*/ 752867 w 860033"/>
                    <a:gd name="connsiteY17" fmla="*/ 371474 h 614362"/>
                    <a:gd name="connsiteX18" fmla="*/ 695717 w 860033"/>
                    <a:gd name="connsiteY18" fmla="*/ 428624 h 614362"/>
                    <a:gd name="connsiteX19" fmla="*/ 538555 w 860033"/>
                    <a:gd name="connsiteY19" fmla="*/ 447674 h 614362"/>
                    <a:gd name="connsiteX20" fmla="*/ 519505 w 860033"/>
                    <a:gd name="connsiteY20" fmla="*/ 514349 h 614362"/>
                    <a:gd name="connsiteX21" fmla="*/ 662380 w 860033"/>
                    <a:gd name="connsiteY21" fmla="*/ 581024 h 614362"/>
                    <a:gd name="connsiteX22" fmla="*/ 662380 w 860033"/>
                    <a:gd name="connsiteY22" fmla="*/ 614362 h 614362"/>
                    <a:gd name="connsiteX23" fmla="*/ 24205 w 860033"/>
                    <a:gd name="connsiteY23" fmla="*/ 614362 h 614362"/>
                    <a:gd name="connsiteX0" fmla="*/ 14298 w 850126"/>
                    <a:gd name="connsiteY0" fmla="*/ 614362 h 614362"/>
                    <a:gd name="connsiteX1" fmla="*/ 123835 w 850126"/>
                    <a:gd name="connsiteY1" fmla="*/ 447674 h 614362"/>
                    <a:gd name="connsiteX2" fmla="*/ 123835 w 850126"/>
                    <a:gd name="connsiteY2" fmla="*/ 376237 h 614362"/>
                    <a:gd name="connsiteX3" fmla="*/ 10 w 850126"/>
                    <a:gd name="connsiteY3" fmla="*/ 145256 h 614362"/>
                    <a:gd name="connsiteX4" fmla="*/ 116691 w 850126"/>
                    <a:gd name="connsiteY4" fmla="*/ 219074 h 614362"/>
                    <a:gd name="connsiteX5" fmla="*/ 185748 w 850126"/>
                    <a:gd name="connsiteY5" fmla="*/ 311943 h 614362"/>
                    <a:gd name="connsiteX6" fmla="*/ 352435 w 850126"/>
                    <a:gd name="connsiteY6" fmla="*/ 214312 h 614362"/>
                    <a:gd name="connsiteX7" fmla="*/ 390535 w 850126"/>
                    <a:gd name="connsiteY7" fmla="*/ 152399 h 614362"/>
                    <a:gd name="connsiteX8" fmla="*/ 423873 w 850126"/>
                    <a:gd name="connsiteY8" fmla="*/ 100012 h 614362"/>
                    <a:gd name="connsiteX9" fmla="*/ 461973 w 850126"/>
                    <a:gd name="connsiteY9" fmla="*/ 38099 h 614362"/>
                    <a:gd name="connsiteX10" fmla="*/ 471498 w 850126"/>
                    <a:gd name="connsiteY10" fmla="*/ 0 h 614362"/>
                    <a:gd name="connsiteX11" fmla="*/ 552460 w 850126"/>
                    <a:gd name="connsiteY11" fmla="*/ 26193 h 614362"/>
                    <a:gd name="connsiteX12" fmla="*/ 654854 w 850126"/>
                    <a:gd name="connsiteY12" fmla="*/ 88106 h 614362"/>
                    <a:gd name="connsiteX13" fmla="*/ 709623 w 850126"/>
                    <a:gd name="connsiteY13" fmla="*/ 123824 h 614362"/>
                    <a:gd name="connsiteX14" fmla="*/ 781060 w 850126"/>
                    <a:gd name="connsiteY14" fmla="*/ 171449 h 614362"/>
                    <a:gd name="connsiteX15" fmla="*/ 850117 w 850126"/>
                    <a:gd name="connsiteY15" fmla="*/ 314324 h 614362"/>
                    <a:gd name="connsiteX16" fmla="*/ 785823 w 850126"/>
                    <a:gd name="connsiteY16" fmla="*/ 347662 h 614362"/>
                    <a:gd name="connsiteX17" fmla="*/ 742960 w 850126"/>
                    <a:gd name="connsiteY17" fmla="*/ 371474 h 614362"/>
                    <a:gd name="connsiteX18" fmla="*/ 685810 w 850126"/>
                    <a:gd name="connsiteY18" fmla="*/ 428624 h 614362"/>
                    <a:gd name="connsiteX19" fmla="*/ 528648 w 850126"/>
                    <a:gd name="connsiteY19" fmla="*/ 447674 h 614362"/>
                    <a:gd name="connsiteX20" fmla="*/ 509598 w 850126"/>
                    <a:gd name="connsiteY20" fmla="*/ 514349 h 614362"/>
                    <a:gd name="connsiteX21" fmla="*/ 652473 w 850126"/>
                    <a:gd name="connsiteY21" fmla="*/ 581024 h 614362"/>
                    <a:gd name="connsiteX22" fmla="*/ 652473 w 850126"/>
                    <a:gd name="connsiteY22" fmla="*/ 614362 h 614362"/>
                    <a:gd name="connsiteX23" fmla="*/ 14298 w 850126"/>
                    <a:gd name="connsiteY23" fmla="*/ 614362 h 614362"/>
                    <a:gd name="connsiteX0" fmla="*/ 14298 w 850126"/>
                    <a:gd name="connsiteY0" fmla="*/ 790574 h 790574"/>
                    <a:gd name="connsiteX1" fmla="*/ 123835 w 850126"/>
                    <a:gd name="connsiteY1" fmla="*/ 623886 h 790574"/>
                    <a:gd name="connsiteX2" fmla="*/ 123835 w 850126"/>
                    <a:gd name="connsiteY2" fmla="*/ 552449 h 790574"/>
                    <a:gd name="connsiteX3" fmla="*/ 10 w 850126"/>
                    <a:gd name="connsiteY3" fmla="*/ 321468 h 790574"/>
                    <a:gd name="connsiteX4" fmla="*/ 116691 w 850126"/>
                    <a:gd name="connsiteY4" fmla="*/ 395286 h 790574"/>
                    <a:gd name="connsiteX5" fmla="*/ 185748 w 850126"/>
                    <a:gd name="connsiteY5" fmla="*/ 488155 h 790574"/>
                    <a:gd name="connsiteX6" fmla="*/ 352435 w 850126"/>
                    <a:gd name="connsiteY6" fmla="*/ 390524 h 790574"/>
                    <a:gd name="connsiteX7" fmla="*/ 390535 w 850126"/>
                    <a:gd name="connsiteY7" fmla="*/ 328611 h 790574"/>
                    <a:gd name="connsiteX8" fmla="*/ 423873 w 850126"/>
                    <a:gd name="connsiteY8" fmla="*/ 276224 h 790574"/>
                    <a:gd name="connsiteX9" fmla="*/ 461973 w 850126"/>
                    <a:gd name="connsiteY9" fmla="*/ 214311 h 790574"/>
                    <a:gd name="connsiteX10" fmla="*/ 559604 w 850126"/>
                    <a:gd name="connsiteY10" fmla="*/ 0 h 790574"/>
                    <a:gd name="connsiteX11" fmla="*/ 552460 w 850126"/>
                    <a:gd name="connsiteY11" fmla="*/ 202405 h 790574"/>
                    <a:gd name="connsiteX12" fmla="*/ 654854 w 850126"/>
                    <a:gd name="connsiteY12" fmla="*/ 264318 h 790574"/>
                    <a:gd name="connsiteX13" fmla="*/ 709623 w 850126"/>
                    <a:gd name="connsiteY13" fmla="*/ 300036 h 790574"/>
                    <a:gd name="connsiteX14" fmla="*/ 781060 w 850126"/>
                    <a:gd name="connsiteY14" fmla="*/ 347661 h 790574"/>
                    <a:gd name="connsiteX15" fmla="*/ 850117 w 850126"/>
                    <a:gd name="connsiteY15" fmla="*/ 490536 h 790574"/>
                    <a:gd name="connsiteX16" fmla="*/ 785823 w 850126"/>
                    <a:gd name="connsiteY16" fmla="*/ 523874 h 790574"/>
                    <a:gd name="connsiteX17" fmla="*/ 742960 w 850126"/>
                    <a:gd name="connsiteY17" fmla="*/ 547686 h 790574"/>
                    <a:gd name="connsiteX18" fmla="*/ 685810 w 850126"/>
                    <a:gd name="connsiteY18" fmla="*/ 604836 h 790574"/>
                    <a:gd name="connsiteX19" fmla="*/ 528648 w 850126"/>
                    <a:gd name="connsiteY19" fmla="*/ 623886 h 790574"/>
                    <a:gd name="connsiteX20" fmla="*/ 509598 w 850126"/>
                    <a:gd name="connsiteY20" fmla="*/ 690561 h 790574"/>
                    <a:gd name="connsiteX21" fmla="*/ 652473 w 850126"/>
                    <a:gd name="connsiteY21" fmla="*/ 757236 h 790574"/>
                    <a:gd name="connsiteX22" fmla="*/ 652473 w 850126"/>
                    <a:gd name="connsiteY22" fmla="*/ 790574 h 790574"/>
                    <a:gd name="connsiteX23" fmla="*/ 14298 w 850126"/>
                    <a:gd name="connsiteY23" fmla="*/ 790574 h 790574"/>
                    <a:gd name="connsiteX0" fmla="*/ 14298 w 850126"/>
                    <a:gd name="connsiteY0" fmla="*/ 773905 h 773905"/>
                    <a:gd name="connsiteX1" fmla="*/ 123835 w 850126"/>
                    <a:gd name="connsiteY1" fmla="*/ 607217 h 773905"/>
                    <a:gd name="connsiteX2" fmla="*/ 123835 w 850126"/>
                    <a:gd name="connsiteY2" fmla="*/ 535780 h 773905"/>
                    <a:gd name="connsiteX3" fmla="*/ 10 w 850126"/>
                    <a:gd name="connsiteY3" fmla="*/ 304799 h 773905"/>
                    <a:gd name="connsiteX4" fmla="*/ 116691 w 850126"/>
                    <a:gd name="connsiteY4" fmla="*/ 378617 h 773905"/>
                    <a:gd name="connsiteX5" fmla="*/ 185748 w 850126"/>
                    <a:gd name="connsiteY5" fmla="*/ 471486 h 773905"/>
                    <a:gd name="connsiteX6" fmla="*/ 352435 w 850126"/>
                    <a:gd name="connsiteY6" fmla="*/ 373855 h 773905"/>
                    <a:gd name="connsiteX7" fmla="*/ 390535 w 850126"/>
                    <a:gd name="connsiteY7" fmla="*/ 311942 h 773905"/>
                    <a:gd name="connsiteX8" fmla="*/ 423873 w 850126"/>
                    <a:gd name="connsiteY8" fmla="*/ 259555 h 773905"/>
                    <a:gd name="connsiteX9" fmla="*/ 461973 w 850126"/>
                    <a:gd name="connsiteY9" fmla="*/ 197642 h 773905"/>
                    <a:gd name="connsiteX10" fmla="*/ 554841 w 850126"/>
                    <a:gd name="connsiteY10" fmla="*/ 0 h 773905"/>
                    <a:gd name="connsiteX11" fmla="*/ 552460 w 850126"/>
                    <a:gd name="connsiteY11" fmla="*/ 185736 h 773905"/>
                    <a:gd name="connsiteX12" fmla="*/ 654854 w 850126"/>
                    <a:gd name="connsiteY12" fmla="*/ 247649 h 773905"/>
                    <a:gd name="connsiteX13" fmla="*/ 709623 w 850126"/>
                    <a:gd name="connsiteY13" fmla="*/ 283367 h 773905"/>
                    <a:gd name="connsiteX14" fmla="*/ 781060 w 850126"/>
                    <a:gd name="connsiteY14" fmla="*/ 330992 h 773905"/>
                    <a:gd name="connsiteX15" fmla="*/ 850117 w 850126"/>
                    <a:gd name="connsiteY15" fmla="*/ 473867 h 773905"/>
                    <a:gd name="connsiteX16" fmla="*/ 785823 w 850126"/>
                    <a:gd name="connsiteY16" fmla="*/ 507205 h 773905"/>
                    <a:gd name="connsiteX17" fmla="*/ 742960 w 850126"/>
                    <a:gd name="connsiteY17" fmla="*/ 531017 h 773905"/>
                    <a:gd name="connsiteX18" fmla="*/ 685810 w 850126"/>
                    <a:gd name="connsiteY18" fmla="*/ 588167 h 773905"/>
                    <a:gd name="connsiteX19" fmla="*/ 528648 w 850126"/>
                    <a:gd name="connsiteY19" fmla="*/ 607217 h 773905"/>
                    <a:gd name="connsiteX20" fmla="*/ 509598 w 850126"/>
                    <a:gd name="connsiteY20" fmla="*/ 673892 h 773905"/>
                    <a:gd name="connsiteX21" fmla="*/ 652473 w 850126"/>
                    <a:gd name="connsiteY21" fmla="*/ 740567 h 773905"/>
                    <a:gd name="connsiteX22" fmla="*/ 652473 w 850126"/>
                    <a:gd name="connsiteY22" fmla="*/ 773905 h 773905"/>
                    <a:gd name="connsiteX23" fmla="*/ 14298 w 850126"/>
                    <a:gd name="connsiteY23" fmla="*/ 773905 h 773905"/>
                    <a:gd name="connsiteX0" fmla="*/ 14298 w 850126"/>
                    <a:gd name="connsiteY0" fmla="*/ 773905 h 773905"/>
                    <a:gd name="connsiteX1" fmla="*/ 123835 w 850126"/>
                    <a:gd name="connsiteY1" fmla="*/ 607217 h 773905"/>
                    <a:gd name="connsiteX2" fmla="*/ 123835 w 850126"/>
                    <a:gd name="connsiteY2" fmla="*/ 535780 h 773905"/>
                    <a:gd name="connsiteX3" fmla="*/ 10 w 850126"/>
                    <a:gd name="connsiteY3" fmla="*/ 304799 h 773905"/>
                    <a:gd name="connsiteX4" fmla="*/ 116691 w 850126"/>
                    <a:gd name="connsiteY4" fmla="*/ 378617 h 773905"/>
                    <a:gd name="connsiteX5" fmla="*/ 185748 w 850126"/>
                    <a:gd name="connsiteY5" fmla="*/ 471486 h 773905"/>
                    <a:gd name="connsiteX6" fmla="*/ 352435 w 850126"/>
                    <a:gd name="connsiteY6" fmla="*/ 373855 h 773905"/>
                    <a:gd name="connsiteX7" fmla="*/ 390535 w 850126"/>
                    <a:gd name="connsiteY7" fmla="*/ 311942 h 773905"/>
                    <a:gd name="connsiteX8" fmla="*/ 423873 w 850126"/>
                    <a:gd name="connsiteY8" fmla="*/ 259555 h 773905"/>
                    <a:gd name="connsiteX9" fmla="*/ 461973 w 850126"/>
                    <a:gd name="connsiteY9" fmla="*/ 197642 h 773905"/>
                    <a:gd name="connsiteX10" fmla="*/ 554841 w 850126"/>
                    <a:gd name="connsiteY10" fmla="*/ 0 h 773905"/>
                    <a:gd name="connsiteX11" fmla="*/ 716766 w 850126"/>
                    <a:gd name="connsiteY11" fmla="*/ 126205 h 773905"/>
                    <a:gd name="connsiteX12" fmla="*/ 654854 w 850126"/>
                    <a:gd name="connsiteY12" fmla="*/ 247649 h 773905"/>
                    <a:gd name="connsiteX13" fmla="*/ 709623 w 850126"/>
                    <a:gd name="connsiteY13" fmla="*/ 283367 h 773905"/>
                    <a:gd name="connsiteX14" fmla="*/ 781060 w 850126"/>
                    <a:gd name="connsiteY14" fmla="*/ 330992 h 773905"/>
                    <a:gd name="connsiteX15" fmla="*/ 850117 w 850126"/>
                    <a:gd name="connsiteY15" fmla="*/ 473867 h 773905"/>
                    <a:gd name="connsiteX16" fmla="*/ 785823 w 850126"/>
                    <a:gd name="connsiteY16" fmla="*/ 507205 h 773905"/>
                    <a:gd name="connsiteX17" fmla="*/ 742960 w 850126"/>
                    <a:gd name="connsiteY17" fmla="*/ 531017 h 773905"/>
                    <a:gd name="connsiteX18" fmla="*/ 685810 w 850126"/>
                    <a:gd name="connsiteY18" fmla="*/ 588167 h 773905"/>
                    <a:gd name="connsiteX19" fmla="*/ 528648 w 850126"/>
                    <a:gd name="connsiteY19" fmla="*/ 607217 h 773905"/>
                    <a:gd name="connsiteX20" fmla="*/ 509598 w 850126"/>
                    <a:gd name="connsiteY20" fmla="*/ 673892 h 773905"/>
                    <a:gd name="connsiteX21" fmla="*/ 652473 w 850126"/>
                    <a:gd name="connsiteY21" fmla="*/ 740567 h 773905"/>
                    <a:gd name="connsiteX22" fmla="*/ 652473 w 850126"/>
                    <a:gd name="connsiteY22" fmla="*/ 773905 h 773905"/>
                    <a:gd name="connsiteX23" fmla="*/ 14298 w 850126"/>
                    <a:gd name="connsiteY23" fmla="*/ 773905 h 773905"/>
                    <a:gd name="connsiteX0" fmla="*/ 14298 w 850126"/>
                    <a:gd name="connsiteY0" fmla="*/ 773905 h 773905"/>
                    <a:gd name="connsiteX1" fmla="*/ 123835 w 850126"/>
                    <a:gd name="connsiteY1" fmla="*/ 607217 h 773905"/>
                    <a:gd name="connsiteX2" fmla="*/ 123835 w 850126"/>
                    <a:gd name="connsiteY2" fmla="*/ 535780 h 773905"/>
                    <a:gd name="connsiteX3" fmla="*/ 10 w 850126"/>
                    <a:gd name="connsiteY3" fmla="*/ 304799 h 773905"/>
                    <a:gd name="connsiteX4" fmla="*/ 116691 w 850126"/>
                    <a:gd name="connsiteY4" fmla="*/ 378617 h 773905"/>
                    <a:gd name="connsiteX5" fmla="*/ 185748 w 850126"/>
                    <a:gd name="connsiteY5" fmla="*/ 471486 h 773905"/>
                    <a:gd name="connsiteX6" fmla="*/ 352435 w 850126"/>
                    <a:gd name="connsiteY6" fmla="*/ 373855 h 773905"/>
                    <a:gd name="connsiteX7" fmla="*/ 390535 w 850126"/>
                    <a:gd name="connsiteY7" fmla="*/ 311942 h 773905"/>
                    <a:gd name="connsiteX8" fmla="*/ 423873 w 850126"/>
                    <a:gd name="connsiteY8" fmla="*/ 259555 h 773905"/>
                    <a:gd name="connsiteX9" fmla="*/ 461973 w 850126"/>
                    <a:gd name="connsiteY9" fmla="*/ 197642 h 773905"/>
                    <a:gd name="connsiteX10" fmla="*/ 554841 w 850126"/>
                    <a:gd name="connsiteY10" fmla="*/ 0 h 773905"/>
                    <a:gd name="connsiteX11" fmla="*/ 716766 w 850126"/>
                    <a:gd name="connsiteY11" fmla="*/ 126205 h 773905"/>
                    <a:gd name="connsiteX12" fmla="*/ 812016 w 850126"/>
                    <a:gd name="connsiteY12" fmla="*/ 171449 h 773905"/>
                    <a:gd name="connsiteX13" fmla="*/ 709623 w 850126"/>
                    <a:gd name="connsiteY13" fmla="*/ 283367 h 773905"/>
                    <a:gd name="connsiteX14" fmla="*/ 781060 w 850126"/>
                    <a:gd name="connsiteY14" fmla="*/ 330992 h 773905"/>
                    <a:gd name="connsiteX15" fmla="*/ 850117 w 850126"/>
                    <a:gd name="connsiteY15" fmla="*/ 473867 h 773905"/>
                    <a:gd name="connsiteX16" fmla="*/ 785823 w 850126"/>
                    <a:gd name="connsiteY16" fmla="*/ 507205 h 773905"/>
                    <a:gd name="connsiteX17" fmla="*/ 742960 w 850126"/>
                    <a:gd name="connsiteY17" fmla="*/ 531017 h 773905"/>
                    <a:gd name="connsiteX18" fmla="*/ 685810 w 850126"/>
                    <a:gd name="connsiteY18" fmla="*/ 588167 h 773905"/>
                    <a:gd name="connsiteX19" fmla="*/ 528648 w 850126"/>
                    <a:gd name="connsiteY19" fmla="*/ 607217 h 773905"/>
                    <a:gd name="connsiteX20" fmla="*/ 509598 w 850126"/>
                    <a:gd name="connsiteY20" fmla="*/ 673892 h 773905"/>
                    <a:gd name="connsiteX21" fmla="*/ 652473 w 850126"/>
                    <a:gd name="connsiteY21" fmla="*/ 740567 h 773905"/>
                    <a:gd name="connsiteX22" fmla="*/ 652473 w 850126"/>
                    <a:gd name="connsiteY22" fmla="*/ 773905 h 773905"/>
                    <a:gd name="connsiteX23" fmla="*/ 14298 w 850126"/>
                    <a:gd name="connsiteY23" fmla="*/ 773905 h 773905"/>
                    <a:gd name="connsiteX0" fmla="*/ 14298 w 850126"/>
                    <a:gd name="connsiteY0" fmla="*/ 773905 h 773905"/>
                    <a:gd name="connsiteX1" fmla="*/ 123835 w 850126"/>
                    <a:gd name="connsiteY1" fmla="*/ 607217 h 773905"/>
                    <a:gd name="connsiteX2" fmla="*/ 123835 w 850126"/>
                    <a:gd name="connsiteY2" fmla="*/ 535780 h 773905"/>
                    <a:gd name="connsiteX3" fmla="*/ 10 w 850126"/>
                    <a:gd name="connsiteY3" fmla="*/ 304799 h 773905"/>
                    <a:gd name="connsiteX4" fmla="*/ 116691 w 850126"/>
                    <a:gd name="connsiteY4" fmla="*/ 378617 h 773905"/>
                    <a:gd name="connsiteX5" fmla="*/ 185748 w 850126"/>
                    <a:gd name="connsiteY5" fmla="*/ 471486 h 773905"/>
                    <a:gd name="connsiteX6" fmla="*/ 352435 w 850126"/>
                    <a:gd name="connsiteY6" fmla="*/ 373855 h 773905"/>
                    <a:gd name="connsiteX7" fmla="*/ 390535 w 850126"/>
                    <a:gd name="connsiteY7" fmla="*/ 311942 h 773905"/>
                    <a:gd name="connsiteX8" fmla="*/ 423873 w 850126"/>
                    <a:gd name="connsiteY8" fmla="*/ 259555 h 773905"/>
                    <a:gd name="connsiteX9" fmla="*/ 461973 w 850126"/>
                    <a:gd name="connsiteY9" fmla="*/ 197642 h 773905"/>
                    <a:gd name="connsiteX10" fmla="*/ 554841 w 850126"/>
                    <a:gd name="connsiteY10" fmla="*/ 0 h 773905"/>
                    <a:gd name="connsiteX11" fmla="*/ 723909 w 850126"/>
                    <a:gd name="connsiteY11" fmla="*/ 114298 h 773905"/>
                    <a:gd name="connsiteX12" fmla="*/ 812016 w 850126"/>
                    <a:gd name="connsiteY12" fmla="*/ 171449 h 773905"/>
                    <a:gd name="connsiteX13" fmla="*/ 709623 w 850126"/>
                    <a:gd name="connsiteY13" fmla="*/ 283367 h 773905"/>
                    <a:gd name="connsiteX14" fmla="*/ 781060 w 850126"/>
                    <a:gd name="connsiteY14" fmla="*/ 330992 h 773905"/>
                    <a:gd name="connsiteX15" fmla="*/ 850117 w 850126"/>
                    <a:gd name="connsiteY15" fmla="*/ 473867 h 773905"/>
                    <a:gd name="connsiteX16" fmla="*/ 785823 w 850126"/>
                    <a:gd name="connsiteY16" fmla="*/ 507205 h 773905"/>
                    <a:gd name="connsiteX17" fmla="*/ 742960 w 850126"/>
                    <a:gd name="connsiteY17" fmla="*/ 531017 h 773905"/>
                    <a:gd name="connsiteX18" fmla="*/ 685810 w 850126"/>
                    <a:gd name="connsiteY18" fmla="*/ 588167 h 773905"/>
                    <a:gd name="connsiteX19" fmla="*/ 528648 w 850126"/>
                    <a:gd name="connsiteY19" fmla="*/ 607217 h 773905"/>
                    <a:gd name="connsiteX20" fmla="*/ 509598 w 850126"/>
                    <a:gd name="connsiteY20" fmla="*/ 673892 h 773905"/>
                    <a:gd name="connsiteX21" fmla="*/ 652473 w 850126"/>
                    <a:gd name="connsiteY21" fmla="*/ 740567 h 773905"/>
                    <a:gd name="connsiteX22" fmla="*/ 652473 w 850126"/>
                    <a:gd name="connsiteY22" fmla="*/ 773905 h 773905"/>
                    <a:gd name="connsiteX23" fmla="*/ 14298 w 850126"/>
                    <a:gd name="connsiteY23" fmla="*/ 773905 h 773905"/>
                    <a:gd name="connsiteX0" fmla="*/ 14298 w 850126"/>
                    <a:gd name="connsiteY0" fmla="*/ 773905 h 773905"/>
                    <a:gd name="connsiteX1" fmla="*/ 123835 w 850126"/>
                    <a:gd name="connsiteY1" fmla="*/ 607217 h 773905"/>
                    <a:gd name="connsiteX2" fmla="*/ 123835 w 850126"/>
                    <a:gd name="connsiteY2" fmla="*/ 535780 h 773905"/>
                    <a:gd name="connsiteX3" fmla="*/ 10 w 850126"/>
                    <a:gd name="connsiteY3" fmla="*/ 304799 h 773905"/>
                    <a:gd name="connsiteX4" fmla="*/ 116691 w 850126"/>
                    <a:gd name="connsiteY4" fmla="*/ 378617 h 773905"/>
                    <a:gd name="connsiteX5" fmla="*/ 185748 w 850126"/>
                    <a:gd name="connsiteY5" fmla="*/ 471486 h 773905"/>
                    <a:gd name="connsiteX6" fmla="*/ 352435 w 850126"/>
                    <a:gd name="connsiteY6" fmla="*/ 373855 h 773905"/>
                    <a:gd name="connsiteX7" fmla="*/ 390535 w 850126"/>
                    <a:gd name="connsiteY7" fmla="*/ 311942 h 773905"/>
                    <a:gd name="connsiteX8" fmla="*/ 423873 w 850126"/>
                    <a:gd name="connsiteY8" fmla="*/ 259555 h 773905"/>
                    <a:gd name="connsiteX9" fmla="*/ 461973 w 850126"/>
                    <a:gd name="connsiteY9" fmla="*/ 197642 h 773905"/>
                    <a:gd name="connsiteX10" fmla="*/ 554841 w 850126"/>
                    <a:gd name="connsiteY10" fmla="*/ 0 h 773905"/>
                    <a:gd name="connsiteX11" fmla="*/ 723909 w 850126"/>
                    <a:gd name="connsiteY11" fmla="*/ 114298 h 773905"/>
                    <a:gd name="connsiteX12" fmla="*/ 812016 w 850126"/>
                    <a:gd name="connsiteY12" fmla="*/ 171449 h 773905"/>
                    <a:gd name="connsiteX13" fmla="*/ 709623 w 850126"/>
                    <a:gd name="connsiteY13" fmla="*/ 283367 h 773905"/>
                    <a:gd name="connsiteX14" fmla="*/ 781060 w 850126"/>
                    <a:gd name="connsiteY14" fmla="*/ 330992 h 773905"/>
                    <a:gd name="connsiteX15" fmla="*/ 850117 w 850126"/>
                    <a:gd name="connsiteY15" fmla="*/ 473867 h 773905"/>
                    <a:gd name="connsiteX16" fmla="*/ 785823 w 850126"/>
                    <a:gd name="connsiteY16" fmla="*/ 507205 h 773905"/>
                    <a:gd name="connsiteX17" fmla="*/ 742960 w 850126"/>
                    <a:gd name="connsiteY17" fmla="*/ 531017 h 773905"/>
                    <a:gd name="connsiteX18" fmla="*/ 685810 w 850126"/>
                    <a:gd name="connsiteY18" fmla="*/ 588167 h 773905"/>
                    <a:gd name="connsiteX19" fmla="*/ 528648 w 850126"/>
                    <a:gd name="connsiteY19" fmla="*/ 607217 h 773905"/>
                    <a:gd name="connsiteX20" fmla="*/ 509598 w 850126"/>
                    <a:gd name="connsiteY20" fmla="*/ 673892 h 773905"/>
                    <a:gd name="connsiteX21" fmla="*/ 652473 w 850126"/>
                    <a:gd name="connsiteY21" fmla="*/ 740567 h 773905"/>
                    <a:gd name="connsiteX22" fmla="*/ 652473 w 850126"/>
                    <a:gd name="connsiteY22" fmla="*/ 773905 h 773905"/>
                    <a:gd name="connsiteX23" fmla="*/ 14298 w 850126"/>
                    <a:gd name="connsiteY23" fmla="*/ 773905 h 773905"/>
                    <a:gd name="connsiteX0" fmla="*/ 14298 w 850126"/>
                    <a:gd name="connsiteY0" fmla="*/ 773905 h 773905"/>
                    <a:gd name="connsiteX1" fmla="*/ 123835 w 850126"/>
                    <a:gd name="connsiteY1" fmla="*/ 607217 h 773905"/>
                    <a:gd name="connsiteX2" fmla="*/ 123835 w 850126"/>
                    <a:gd name="connsiteY2" fmla="*/ 535780 h 773905"/>
                    <a:gd name="connsiteX3" fmla="*/ 10 w 850126"/>
                    <a:gd name="connsiteY3" fmla="*/ 304799 h 773905"/>
                    <a:gd name="connsiteX4" fmla="*/ 116691 w 850126"/>
                    <a:gd name="connsiteY4" fmla="*/ 378617 h 773905"/>
                    <a:gd name="connsiteX5" fmla="*/ 185748 w 850126"/>
                    <a:gd name="connsiteY5" fmla="*/ 471486 h 773905"/>
                    <a:gd name="connsiteX6" fmla="*/ 352435 w 850126"/>
                    <a:gd name="connsiteY6" fmla="*/ 373855 h 773905"/>
                    <a:gd name="connsiteX7" fmla="*/ 390535 w 850126"/>
                    <a:gd name="connsiteY7" fmla="*/ 311942 h 773905"/>
                    <a:gd name="connsiteX8" fmla="*/ 423873 w 850126"/>
                    <a:gd name="connsiteY8" fmla="*/ 259555 h 773905"/>
                    <a:gd name="connsiteX9" fmla="*/ 461973 w 850126"/>
                    <a:gd name="connsiteY9" fmla="*/ 197642 h 773905"/>
                    <a:gd name="connsiteX10" fmla="*/ 554841 w 850126"/>
                    <a:gd name="connsiteY10" fmla="*/ 0 h 773905"/>
                    <a:gd name="connsiteX11" fmla="*/ 723909 w 850126"/>
                    <a:gd name="connsiteY11" fmla="*/ 114298 h 773905"/>
                    <a:gd name="connsiteX12" fmla="*/ 812016 w 850126"/>
                    <a:gd name="connsiteY12" fmla="*/ 171449 h 773905"/>
                    <a:gd name="connsiteX13" fmla="*/ 709623 w 850126"/>
                    <a:gd name="connsiteY13" fmla="*/ 283367 h 773905"/>
                    <a:gd name="connsiteX14" fmla="*/ 781060 w 850126"/>
                    <a:gd name="connsiteY14" fmla="*/ 330992 h 773905"/>
                    <a:gd name="connsiteX15" fmla="*/ 850117 w 850126"/>
                    <a:gd name="connsiteY15" fmla="*/ 473867 h 773905"/>
                    <a:gd name="connsiteX16" fmla="*/ 785823 w 850126"/>
                    <a:gd name="connsiteY16" fmla="*/ 507205 h 773905"/>
                    <a:gd name="connsiteX17" fmla="*/ 742960 w 850126"/>
                    <a:gd name="connsiteY17" fmla="*/ 531017 h 773905"/>
                    <a:gd name="connsiteX18" fmla="*/ 685810 w 850126"/>
                    <a:gd name="connsiteY18" fmla="*/ 588167 h 773905"/>
                    <a:gd name="connsiteX19" fmla="*/ 528648 w 850126"/>
                    <a:gd name="connsiteY19" fmla="*/ 607217 h 773905"/>
                    <a:gd name="connsiteX20" fmla="*/ 509598 w 850126"/>
                    <a:gd name="connsiteY20" fmla="*/ 673892 h 773905"/>
                    <a:gd name="connsiteX21" fmla="*/ 652473 w 850126"/>
                    <a:gd name="connsiteY21" fmla="*/ 740567 h 773905"/>
                    <a:gd name="connsiteX22" fmla="*/ 652473 w 850126"/>
                    <a:gd name="connsiteY22" fmla="*/ 773905 h 773905"/>
                    <a:gd name="connsiteX23" fmla="*/ 14298 w 850126"/>
                    <a:gd name="connsiteY23" fmla="*/ 773905 h 773905"/>
                    <a:gd name="connsiteX0" fmla="*/ 14298 w 850126"/>
                    <a:gd name="connsiteY0" fmla="*/ 773905 h 773905"/>
                    <a:gd name="connsiteX1" fmla="*/ 123835 w 850126"/>
                    <a:gd name="connsiteY1" fmla="*/ 607217 h 773905"/>
                    <a:gd name="connsiteX2" fmla="*/ 123835 w 850126"/>
                    <a:gd name="connsiteY2" fmla="*/ 535780 h 773905"/>
                    <a:gd name="connsiteX3" fmla="*/ 10 w 850126"/>
                    <a:gd name="connsiteY3" fmla="*/ 304799 h 773905"/>
                    <a:gd name="connsiteX4" fmla="*/ 116691 w 850126"/>
                    <a:gd name="connsiteY4" fmla="*/ 378617 h 773905"/>
                    <a:gd name="connsiteX5" fmla="*/ 185748 w 850126"/>
                    <a:gd name="connsiteY5" fmla="*/ 471486 h 773905"/>
                    <a:gd name="connsiteX6" fmla="*/ 352435 w 850126"/>
                    <a:gd name="connsiteY6" fmla="*/ 373855 h 773905"/>
                    <a:gd name="connsiteX7" fmla="*/ 390535 w 850126"/>
                    <a:gd name="connsiteY7" fmla="*/ 311942 h 773905"/>
                    <a:gd name="connsiteX8" fmla="*/ 423873 w 850126"/>
                    <a:gd name="connsiteY8" fmla="*/ 259555 h 773905"/>
                    <a:gd name="connsiteX9" fmla="*/ 461973 w 850126"/>
                    <a:gd name="connsiteY9" fmla="*/ 197642 h 773905"/>
                    <a:gd name="connsiteX10" fmla="*/ 554841 w 850126"/>
                    <a:gd name="connsiteY10" fmla="*/ 0 h 773905"/>
                    <a:gd name="connsiteX11" fmla="*/ 723909 w 850126"/>
                    <a:gd name="connsiteY11" fmla="*/ 114298 h 773905"/>
                    <a:gd name="connsiteX12" fmla="*/ 812016 w 850126"/>
                    <a:gd name="connsiteY12" fmla="*/ 171449 h 773905"/>
                    <a:gd name="connsiteX13" fmla="*/ 709623 w 850126"/>
                    <a:gd name="connsiteY13" fmla="*/ 283367 h 773905"/>
                    <a:gd name="connsiteX14" fmla="*/ 781060 w 850126"/>
                    <a:gd name="connsiteY14" fmla="*/ 330992 h 773905"/>
                    <a:gd name="connsiteX15" fmla="*/ 850117 w 850126"/>
                    <a:gd name="connsiteY15" fmla="*/ 473867 h 773905"/>
                    <a:gd name="connsiteX16" fmla="*/ 785823 w 850126"/>
                    <a:gd name="connsiteY16" fmla="*/ 507205 h 773905"/>
                    <a:gd name="connsiteX17" fmla="*/ 742960 w 850126"/>
                    <a:gd name="connsiteY17" fmla="*/ 531017 h 773905"/>
                    <a:gd name="connsiteX18" fmla="*/ 685810 w 850126"/>
                    <a:gd name="connsiteY18" fmla="*/ 588167 h 773905"/>
                    <a:gd name="connsiteX19" fmla="*/ 528648 w 850126"/>
                    <a:gd name="connsiteY19" fmla="*/ 607217 h 773905"/>
                    <a:gd name="connsiteX20" fmla="*/ 509598 w 850126"/>
                    <a:gd name="connsiteY20" fmla="*/ 673892 h 773905"/>
                    <a:gd name="connsiteX21" fmla="*/ 652473 w 850126"/>
                    <a:gd name="connsiteY21" fmla="*/ 740567 h 773905"/>
                    <a:gd name="connsiteX22" fmla="*/ 652473 w 850126"/>
                    <a:gd name="connsiteY22" fmla="*/ 773905 h 773905"/>
                    <a:gd name="connsiteX23" fmla="*/ 14298 w 850126"/>
                    <a:gd name="connsiteY23" fmla="*/ 773905 h 773905"/>
                    <a:gd name="connsiteX0" fmla="*/ 14298 w 850126"/>
                    <a:gd name="connsiteY0" fmla="*/ 777656 h 777656"/>
                    <a:gd name="connsiteX1" fmla="*/ 123835 w 850126"/>
                    <a:gd name="connsiteY1" fmla="*/ 610968 h 777656"/>
                    <a:gd name="connsiteX2" fmla="*/ 123835 w 850126"/>
                    <a:gd name="connsiteY2" fmla="*/ 539531 h 777656"/>
                    <a:gd name="connsiteX3" fmla="*/ 10 w 850126"/>
                    <a:gd name="connsiteY3" fmla="*/ 308550 h 777656"/>
                    <a:gd name="connsiteX4" fmla="*/ 116691 w 850126"/>
                    <a:gd name="connsiteY4" fmla="*/ 382368 h 777656"/>
                    <a:gd name="connsiteX5" fmla="*/ 185748 w 850126"/>
                    <a:gd name="connsiteY5" fmla="*/ 475237 h 777656"/>
                    <a:gd name="connsiteX6" fmla="*/ 352435 w 850126"/>
                    <a:gd name="connsiteY6" fmla="*/ 377606 h 777656"/>
                    <a:gd name="connsiteX7" fmla="*/ 390535 w 850126"/>
                    <a:gd name="connsiteY7" fmla="*/ 315693 h 777656"/>
                    <a:gd name="connsiteX8" fmla="*/ 423873 w 850126"/>
                    <a:gd name="connsiteY8" fmla="*/ 263306 h 777656"/>
                    <a:gd name="connsiteX9" fmla="*/ 461973 w 850126"/>
                    <a:gd name="connsiteY9" fmla="*/ 201393 h 777656"/>
                    <a:gd name="connsiteX10" fmla="*/ 554841 w 850126"/>
                    <a:gd name="connsiteY10" fmla="*/ 3751 h 777656"/>
                    <a:gd name="connsiteX11" fmla="*/ 616753 w 850126"/>
                    <a:gd name="connsiteY11" fmla="*/ 75187 h 777656"/>
                    <a:gd name="connsiteX12" fmla="*/ 723909 w 850126"/>
                    <a:gd name="connsiteY12" fmla="*/ 118049 h 777656"/>
                    <a:gd name="connsiteX13" fmla="*/ 812016 w 850126"/>
                    <a:gd name="connsiteY13" fmla="*/ 175200 h 777656"/>
                    <a:gd name="connsiteX14" fmla="*/ 709623 w 850126"/>
                    <a:gd name="connsiteY14" fmla="*/ 287118 h 777656"/>
                    <a:gd name="connsiteX15" fmla="*/ 781060 w 850126"/>
                    <a:gd name="connsiteY15" fmla="*/ 334743 h 777656"/>
                    <a:gd name="connsiteX16" fmla="*/ 850117 w 850126"/>
                    <a:gd name="connsiteY16" fmla="*/ 477618 h 777656"/>
                    <a:gd name="connsiteX17" fmla="*/ 785823 w 850126"/>
                    <a:gd name="connsiteY17" fmla="*/ 510956 h 777656"/>
                    <a:gd name="connsiteX18" fmla="*/ 742960 w 850126"/>
                    <a:gd name="connsiteY18" fmla="*/ 534768 h 777656"/>
                    <a:gd name="connsiteX19" fmla="*/ 685810 w 850126"/>
                    <a:gd name="connsiteY19" fmla="*/ 591918 h 777656"/>
                    <a:gd name="connsiteX20" fmla="*/ 528648 w 850126"/>
                    <a:gd name="connsiteY20" fmla="*/ 610968 h 777656"/>
                    <a:gd name="connsiteX21" fmla="*/ 509598 w 850126"/>
                    <a:gd name="connsiteY21" fmla="*/ 677643 h 777656"/>
                    <a:gd name="connsiteX22" fmla="*/ 652473 w 850126"/>
                    <a:gd name="connsiteY22" fmla="*/ 744318 h 777656"/>
                    <a:gd name="connsiteX23" fmla="*/ 652473 w 850126"/>
                    <a:gd name="connsiteY23" fmla="*/ 777656 h 777656"/>
                    <a:gd name="connsiteX24" fmla="*/ 14298 w 850126"/>
                    <a:gd name="connsiteY24" fmla="*/ 777656 h 777656"/>
                    <a:gd name="connsiteX0" fmla="*/ 14298 w 850126"/>
                    <a:gd name="connsiteY0" fmla="*/ 777656 h 777656"/>
                    <a:gd name="connsiteX1" fmla="*/ 123835 w 850126"/>
                    <a:gd name="connsiteY1" fmla="*/ 610968 h 777656"/>
                    <a:gd name="connsiteX2" fmla="*/ 123835 w 850126"/>
                    <a:gd name="connsiteY2" fmla="*/ 539531 h 777656"/>
                    <a:gd name="connsiteX3" fmla="*/ 10 w 850126"/>
                    <a:gd name="connsiteY3" fmla="*/ 308550 h 777656"/>
                    <a:gd name="connsiteX4" fmla="*/ 116691 w 850126"/>
                    <a:gd name="connsiteY4" fmla="*/ 382368 h 777656"/>
                    <a:gd name="connsiteX5" fmla="*/ 185748 w 850126"/>
                    <a:gd name="connsiteY5" fmla="*/ 475237 h 777656"/>
                    <a:gd name="connsiteX6" fmla="*/ 352435 w 850126"/>
                    <a:gd name="connsiteY6" fmla="*/ 377606 h 777656"/>
                    <a:gd name="connsiteX7" fmla="*/ 390535 w 850126"/>
                    <a:gd name="connsiteY7" fmla="*/ 315693 h 777656"/>
                    <a:gd name="connsiteX8" fmla="*/ 423873 w 850126"/>
                    <a:gd name="connsiteY8" fmla="*/ 263306 h 777656"/>
                    <a:gd name="connsiteX9" fmla="*/ 461973 w 850126"/>
                    <a:gd name="connsiteY9" fmla="*/ 201393 h 777656"/>
                    <a:gd name="connsiteX10" fmla="*/ 554841 w 850126"/>
                    <a:gd name="connsiteY10" fmla="*/ 3751 h 777656"/>
                    <a:gd name="connsiteX11" fmla="*/ 638185 w 850126"/>
                    <a:gd name="connsiteY11" fmla="*/ 75187 h 777656"/>
                    <a:gd name="connsiteX12" fmla="*/ 723909 w 850126"/>
                    <a:gd name="connsiteY12" fmla="*/ 118049 h 777656"/>
                    <a:gd name="connsiteX13" fmla="*/ 812016 w 850126"/>
                    <a:gd name="connsiteY13" fmla="*/ 175200 h 777656"/>
                    <a:gd name="connsiteX14" fmla="*/ 709623 w 850126"/>
                    <a:gd name="connsiteY14" fmla="*/ 287118 h 777656"/>
                    <a:gd name="connsiteX15" fmla="*/ 781060 w 850126"/>
                    <a:gd name="connsiteY15" fmla="*/ 334743 h 777656"/>
                    <a:gd name="connsiteX16" fmla="*/ 850117 w 850126"/>
                    <a:gd name="connsiteY16" fmla="*/ 477618 h 777656"/>
                    <a:gd name="connsiteX17" fmla="*/ 785823 w 850126"/>
                    <a:gd name="connsiteY17" fmla="*/ 510956 h 777656"/>
                    <a:gd name="connsiteX18" fmla="*/ 742960 w 850126"/>
                    <a:gd name="connsiteY18" fmla="*/ 534768 h 777656"/>
                    <a:gd name="connsiteX19" fmla="*/ 685810 w 850126"/>
                    <a:gd name="connsiteY19" fmla="*/ 591918 h 777656"/>
                    <a:gd name="connsiteX20" fmla="*/ 528648 w 850126"/>
                    <a:gd name="connsiteY20" fmla="*/ 610968 h 777656"/>
                    <a:gd name="connsiteX21" fmla="*/ 509598 w 850126"/>
                    <a:gd name="connsiteY21" fmla="*/ 677643 h 777656"/>
                    <a:gd name="connsiteX22" fmla="*/ 652473 w 850126"/>
                    <a:gd name="connsiteY22" fmla="*/ 744318 h 777656"/>
                    <a:gd name="connsiteX23" fmla="*/ 652473 w 850126"/>
                    <a:gd name="connsiteY23" fmla="*/ 777656 h 777656"/>
                    <a:gd name="connsiteX24" fmla="*/ 14298 w 850126"/>
                    <a:gd name="connsiteY24" fmla="*/ 777656 h 777656"/>
                    <a:gd name="connsiteX0" fmla="*/ 14298 w 850126"/>
                    <a:gd name="connsiteY0" fmla="*/ 777656 h 777656"/>
                    <a:gd name="connsiteX1" fmla="*/ 123835 w 850126"/>
                    <a:gd name="connsiteY1" fmla="*/ 610968 h 777656"/>
                    <a:gd name="connsiteX2" fmla="*/ 123835 w 850126"/>
                    <a:gd name="connsiteY2" fmla="*/ 539531 h 777656"/>
                    <a:gd name="connsiteX3" fmla="*/ 10 w 850126"/>
                    <a:gd name="connsiteY3" fmla="*/ 308550 h 777656"/>
                    <a:gd name="connsiteX4" fmla="*/ 116691 w 850126"/>
                    <a:gd name="connsiteY4" fmla="*/ 382368 h 777656"/>
                    <a:gd name="connsiteX5" fmla="*/ 185748 w 850126"/>
                    <a:gd name="connsiteY5" fmla="*/ 475237 h 777656"/>
                    <a:gd name="connsiteX6" fmla="*/ 352435 w 850126"/>
                    <a:gd name="connsiteY6" fmla="*/ 377606 h 777656"/>
                    <a:gd name="connsiteX7" fmla="*/ 390535 w 850126"/>
                    <a:gd name="connsiteY7" fmla="*/ 315693 h 777656"/>
                    <a:gd name="connsiteX8" fmla="*/ 423873 w 850126"/>
                    <a:gd name="connsiteY8" fmla="*/ 263306 h 777656"/>
                    <a:gd name="connsiteX9" fmla="*/ 461973 w 850126"/>
                    <a:gd name="connsiteY9" fmla="*/ 201393 h 777656"/>
                    <a:gd name="connsiteX10" fmla="*/ 554841 w 850126"/>
                    <a:gd name="connsiteY10" fmla="*/ 3751 h 777656"/>
                    <a:gd name="connsiteX11" fmla="*/ 638185 w 850126"/>
                    <a:gd name="connsiteY11" fmla="*/ 75187 h 777656"/>
                    <a:gd name="connsiteX12" fmla="*/ 723909 w 850126"/>
                    <a:gd name="connsiteY12" fmla="*/ 118049 h 777656"/>
                    <a:gd name="connsiteX13" fmla="*/ 812016 w 850126"/>
                    <a:gd name="connsiteY13" fmla="*/ 175200 h 777656"/>
                    <a:gd name="connsiteX14" fmla="*/ 709623 w 850126"/>
                    <a:gd name="connsiteY14" fmla="*/ 287118 h 777656"/>
                    <a:gd name="connsiteX15" fmla="*/ 781060 w 850126"/>
                    <a:gd name="connsiteY15" fmla="*/ 334743 h 777656"/>
                    <a:gd name="connsiteX16" fmla="*/ 850117 w 850126"/>
                    <a:gd name="connsiteY16" fmla="*/ 477618 h 777656"/>
                    <a:gd name="connsiteX17" fmla="*/ 785823 w 850126"/>
                    <a:gd name="connsiteY17" fmla="*/ 510956 h 777656"/>
                    <a:gd name="connsiteX18" fmla="*/ 742960 w 850126"/>
                    <a:gd name="connsiteY18" fmla="*/ 534768 h 777656"/>
                    <a:gd name="connsiteX19" fmla="*/ 685810 w 850126"/>
                    <a:gd name="connsiteY19" fmla="*/ 591918 h 777656"/>
                    <a:gd name="connsiteX20" fmla="*/ 528648 w 850126"/>
                    <a:gd name="connsiteY20" fmla="*/ 610968 h 777656"/>
                    <a:gd name="connsiteX21" fmla="*/ 509598 w 850126"/>
                    <a:gd name="connsiteY21" fmla="*/ 677643 h 777656"/>
                    <a:gd name="connsiteX22" fmla="*/ 652473 w 850126"/>
                    <a:gd name="connsiteY22" fmla="*/ 744318 h 777656"/>
                    <a:gd name="connsiteX23" fmla="*/ 652473 w 850126"/>
                    <a:gd name="connsiteY23" fmla="*/ 777656 h 777656"/>
                    <a:gd name="connsiteX24" fmla="*/ 14298 w 850126"/>
                    <a:gd name="connsiteY24" fmla="*/ 777656 h 777656"/>
                    <a:gd name="connsiteX0" fmla="*/ 14298 w 850126"/>
                    <a:gd name="connsiteY0" fmla="*/ 770839 h 770839"/>
                    <a:gd name="connsiteX1" fmla="*/ 123835 w 850126"/>
                    <a:gd name="connsiteY1" fmla="*/ 604151 h 770839"/>
                    <a:gd name="connsiteX2" fmla="*/ 123835 w 850126"/>
                    <a:gd name="connsiteY2" fmla="*/ 532714 h 770839"/>
                    <a:gd name="connsiteX3" fmla="*/ 10 w 850126"/>
                    <a:gd name="connsiteY3" fmla="*/ 301733 h 770839"/>
                    <a:gd name="connsiteX4" fmla="*/ 116691 w 850126"/>
                    <a:gd name="connsiteY4" fmla="*/ 375551 h 770839"/>
                    <a:gd name="connsiteX5" fmla="*/ 185748 w 850126"/>
                    <a:gd name="connsiteY5" fmla="*/ 468420 h 770839"/>
                    <a:gd name="connsiteX6" fmla="*/ 352435 w 850126"/>
                    <a:gd name="connsiteY6" fmla="*/ 370789 h 770839"/>
                    <a:gd name="connsiteX7" fmla="*/ 390535 w 850126"/>
                    <a:gd name="connsiteY7" fmla="*/ 308876 h 770839"/>
                    <a:gd name="connsiteX8" fmla="*/ 423873 w 850126"/>
                    <a:gd name="connsiteY8" fmla="*/ 256489 h 770839"/>
                    <a:gd name="connsiteX9" fmla="*/ 461973 w 850126"/>
                    <a:gd name="connsiteY9" fmla="*/ 194576 h 770839"/>
                    <a:gd name="connsiteX10" fmla="*/ 547697 w 850126"/>
                    <a:gd name="connsiteY10" fmla="*/ 4077 h 770839"/>
                    <a:gd name="connsiteX11" fmla="*/ 638185 w 850126"/>
                    <a:gd name="connsiteY11" fmla="*/ 68370 h 770839"/>
                    <a:gd name="connsiteX12" fmla="*/ 723909 w 850126"/>
                    <a:gd name="connsiteY12" fmla="*/ 111232 h 770839"/>
                    <a:gd name="connsiteX13" fmla="*/ 812016 w 850126"/>
                    <a:gd name="connsiteY13" fmla="*/ 168383 h 770839"/>
                    <a:gd name="connsiteX14" fmla="*/ 709623 w 850126"/>
                    <a:gd name="connsiteY14" fmla="*/ 280301 h 770839"/>
                    <a:gd name="connsiteX15" fmla="*/ 781060 w 850126"/>
                    <a:gd name="connsiteY15" fmla="*/ 327926 h 770839"/>
                    <a:gd name="connsiteX16" fmla="*/ 850117 w 850126"/>
                    <a:gd name="connsiteY16" fmla="*/ 470801 h 770839"/>
                    <a:gd name="connsiteX17" fmla="*/ 785823 w 850126"/>
                    <a:gd name="connsiteY17" fmla="*/ 504139 h 770839"/>
                    <a:gd name="connsiteX18" fmla="*/ 742960 w 850126"/>
                    <a:gd name="connsiteY18" fmla="*/ 527951 h 770839"/>
                    <a:gd name="connsiteX19" fmla="*/ 685810 w 850126"/>
                    <a:gd name="connsiteY19" fmla="*/ 585101 h 770839"/>
                    <a:gd name="connsiteX20" fmla="*/ 528648 w 850126"/>
                    <a:gd name="connsiteY20" fmla="*/ 604151 h 770839"/>
                    <a:gd name="connsiteX21" fmla="*/ 509598 w 850126"/>
                    <a:gd name="connsiteY21" fmla="*/ 670826 h 770839"/>
                    <a:gd name="connsiteX22" fmla="*/ 652473 w 850126"/>
                    <a:gd name="connsiteY22" fmla="*/ 737501 h 770839"/>
                    <a:gd name="connsiteX23" fmla="*/ 652473 w 850126"/>
                    <a:gd name="connsiteY23" fmla="*/ 770839 h 770839"/>
                    <a:gd name="connsiteX24" fmla="*/ 14298 w 850126"/>
                    <a:gd name="connsiteY24" fmla="*/ 770839 h 770839"/>
                    <a:gd name="connsiteX0" fmla="*/ 14298 w 850126"/>
                    <a:gd name="connsiteY0" fmla="*/ 770839 h 770839"/>
                    <a:gd name="connsiteX1" fmla="*/ 123835 w 850126"/>
                    <a:gd name="connsiteY1" fmla="*/ 604151 h 770839"/>
                    <a:gd name="connsiteX2" fmla="*/ 123835 w 850126"/>
                    <a:gd name="connsiteY2" fmla="*/ 532714 h 770839"/>
                    <a:gd name="connsiteX3" fmla="*/ 10 w 850126"/>
                    <a:gd name="connsiteY3" fmla="*/ 301733 h 770839"/>
                    <a:gd name="connsiteX4" fmla="*/ 116691 w 850126"/>
                    <a:gd name="connsiteY4" fmla="*/ 375551 h 770839"/>
                    <a:gd name="connsiteX5" fmla="*/ 185748 w 850126"/>
                    <a:gd name="connsiteY5" fmla="*/ 468420 h 770839"/>
                    <a:gd name="connsiteX6" fmla="*/ 352435 w 850126"/>
                    <a:gd name="connsiteY6" fmla="*/ 370789 h 770839"/>
                    <a:gd name="connsiteX7" fmla="*/ 390535 w 850126"/>
                    <a:gd name="connsiteY7" fmla="*/ 308876 h 770839"/>
                    <a:gd name="connsiteX8" fmla="*/ 423873 w 850126"/>
                    <a:gd name="connsiteY8" fmla="*/ 256489 h 770839"/>
                    <a:gd name="connsiteX9" fmla="*/ 461973 w 850126"/>
                    <a:gd name="connsiteY9" fmla="*/ 194576 h 770839"/>
                    <a:gd name="connsiteX10" fmla="*/ 547697 w 850126"/>
                    <a:gd name="connsiteY10" fmla="*/ 4077 h 770839"/>
                    <a:gd name="connsiteX11" fmla="*/ 657235 w 850126"/>
                    <a:gd name="connsiteY11" fmla="*/ 68370 h 770839"/>
                    <a:gd name="connsiteX12" fmla="*/ 723909 w 850126"/>
                    <a:gd name="connsiteY12" fmla="*/ 111232 h 770839"/>
                    <a:gd name="connsiteX13" fmla="*/ 812016 w 850126"/>
                    <a:gd name="connsiteY13" fmla="*/ 168383 h 770839"/>
                    <a:gd name="connsiteX14" fmla="*/ 709623 w 850126"/>
                    <a:gd name="connsiteY14" fmla="*/ 280301 h 770839"/>
                    <a:gd name="connsiteX15" fmla="*/ 781060 w 850126"/>
                    <a:gd name="connsiteY15" fmla="*/ 327926 h 770839"/>
                    <a:gd name="connsiteX16" fmla="*/ 850117 w 850126"/>
                    <a:gd name="connsiteY16" fmla="*/ 470801 h 770839"/>
                    <a:gd name="connsiteX17" fmla="*/ 785823 w 850126"/>
                    <a:gd name="connsiteY17" fmla="*/ 504139 h 770839"/>
                    <a:gd name="connsiteX18" fmla="*/ 742960 w 850126"/>
                    <a:gd name="connsiteY18" fmla="*/ 527951 h 770839"/>
                    <a:gd name="connsiteX19" fmla="*/ 685810 w 850126"/>
                    <a:gd name="connsiteY19" fmla="*/ 585101 h 770839"/>
                    <a:gd name="connsiteX20" fmla="*/ 528648 w 850126"/>
                    <a:gd name="connsiteY20" fmla="*/ 604151 h 770839"/>
                    <a:gd name="connsiteX21" fmla="*/ 509598 w 850126"/>
                    <a:gd name="connsiteY21" fmla="*/ 670826 h 770839"/>
                    <a:gd name="connsiteX22" fmla="*/ 652473 w 850126"/>
                    <a:gd name="connsiteY22" fmla="*/ 737501 h 770839"/>
                    <a:gd name="connsiteX23" fmla="*/ 652473 w 850126"/>
                    <a:gd name="connsiteY23" fmla="*/ 770839 h 770839"/>
                    <a:gd name="connsiteX24" fmla="*/ 14298 w 850126"/>
                    <a:gd name="connsiteY24" fmla="*/ 770839 h 770839"/>
                    <a:gd name="connsiteX0" fmla="*/ 14298 w 850126"/>
                    <a:gd name="connsiteY0" fmla="*/ 770839 h 770839"/>
                    <a:gd name="connsiteX1" fmla="*/ 123835 w 850126"/>
                    <a:gd name="connsiteY1" fmla="*/ 604151 h 770839"/>
                    <a:gd name="connsiteX2" fmla="*/ 123835 w 850126"/>
                    <a:gd name="connsiteY2" fmla="*/ 532714 h 770839"/>
                    <a:gd name="connsiteX3" fmla="*/ 10 w 850126"/>
                    <a:gd name="connsiteY3" fmla="*/ 301733 h 770839"/>
                    <a:gd name="connsiteX4" fmla="*/ 116691 w 850126"/>
                    <a:gd name="connsiteY4" fmla="*/ 375551 h 770839"/>
                    <a:gd name="connsiteX5" fmla="*/ 185748 w 850126"/>
                    <a:gd name="connsiteY5" fmla="*/ 468420 h 770839"/>
                    <a:gd name="connsiteX6" fmla="*/ 352435 w 850126"/>
                    <a:gd name="connsiteY6" fmla="*/ 370789 h 770839"/>
                    <a:gd name="connsiteX7" fmla="*/ 390535 w 850126"/>
                    <a:gd name="connsiteY7" fmla="*/ 308876 h 770839"/>
                    <a:gd name="connsiteX8" fmla="*/ 423873 w 850126"/>
                    <a:gd name="connsiteY8" fmla="*/ 256489 h 770839"/>
                    <a:gd name="connsiteX9" fmla="*/ 461973 w 850126"/>
                    <a:gd name="connsiteY9" fmla="*/ 194576 h 770839"/>
                    <a:gd name="connsiteX10" fmla="*/ 547697 w 850126"/>
                    <a:gd name="connsiteY10" fmla="*/ 4077 h 770839"/>
                    <a:gd name="connsiteX11" fmla="*/ 657235 w 850126"/>
                    <a:gd name="connsiteY11" fmla="*/ 68370 h 770839"/>
                    <a:gd name="connsiteX12" fmla="*/ 723909 w 850126"/>
                    <a:gd name="connsiteY12" fmla="*/ 101707 h 770839"/>
                    <a:gd name="connsiteX13" fmla="*/ 812016 w 850126"/>
                    <a:gd name="connsiteY13" fmla="*/ 168383 h 770839"/>
                    <a:gd name="connsiteX14" fmla="*/ 709623 w 850126"/>
                    <a:gd name="connsiteY14" fmla="*/ 280301 h 770839"/>
                    <a:gd name="connsiteX15" fmla="*/ 781060 w 850126"/>
                    <a:gd name="connsiteY15" fmla="*/ 327926 h 770839"/>
                    <a:gd name="connsiteX16" fmla="*/ 850117 w 850126"/>
                    <a:gd name="connsiteY16" fmla="*/ 470801 h 770839"/>
                    <a:gd name="connsiteX17" fmla="*/ 785823 w 850126"/>
                    <a:gd name="connsiteY17" fmla="*/ 504139 h 770839"/>
                    <a:gd name="connsiteX18" fmla="*/ 742960 w 850126"/>
                    <a:gd name="connsiteY18" fmla="*/ 527951 h 770839"/>
                    <a:gd name="connsiteX19" fmla="*/ 685810 w 850126"/>
                    <a:gd name="connsiteY19" fmla="*/ 585101 h 770839"/>
                    <a:gd name="connsiteX20" fmla="*/ 528648 w 850126"/>
                    <a:gd name="connsiteY20" fmla="*/ 604151 h 770839"/>
                    <a:gd name="connsiteX21" fmla="*/ 509598 w 850126"/>
                    <a:gd name="connsiteY21" fmla="*/ 670826 h 770839"/>
                    <a:gd name="connsiteX22" fmla="*/ 652473 w 850126"/>
                    <a:gd name="connsiteY22" fmla="*/ 737501 h 770839"/>
                    <a:gd name="connsiteX23" fmla="*/ 652473 w 850126"/>
                    <a:gd name="connsiteY23" fmla="*/ 770839 h 770839"/>
                    <a:gd name="connsiteX24" fmla="*/ 14298 w 850126"/>
                    <a:gd name="connsiteY24" fmla="*/ 770839 h 770839"/>
                    <a:gd name="connsiteX0" fmla="*/ 14298 w 850126"/>
                    <a:gd name="connsiteY0" fmla="*/ 770839 h 770839"/>
                    <a:gd name="connsiteX1" fmla="*/ 123835 w 850126"/>
                    <a:gd name="connsiteY1" fmla="*/ 604151 h 770839"/>
                    <a:gd name="connsiteX2" fmla="*/ 123835 w 850126"/>
                    <a:gd name="connsiteY2" fmla="*/ 532714 h 770839"/>
                    <a:gd name="connsiteX3" fmla="*/ 10 w 850126"/>
                    <a:gd name="connsiteY3" fmla="*/ 301733 h 770839"/>
                    <a:gd name="connsiteX4" fmla="*/ 116691 w 850126"/>
                    <a:gd name="connsiteY4" fmla="*/ 375551 h 770839"/>
                    <a:gd name="connsiteX5" fmla="*/ 185748 w 850126"/>
                    <a:gd name="connsiteY5" fmla="*/ 468420 h 770839"/>
                    <a:gd name="connsiteX6" fmla="*/ 352435 w 850126"/>
                    <a:gd name="connsiteY6" fmla="*/ 370789 h 770839"/>
                    <a:gd name="connsiteX7" fmla="*/ 390535 w 850126"/>
                    <a:gd name="connsiteY7" fmla="*/ 308876 h 770839"/>
                    <a:gd name="connsiteX8" fmla="*/ 423873 w 850126"/>
                    <a:gd name="connsiteY8" fmla="*/ 256489 h 770839"/>
                    <a:gd name="connsiteX9" fmla="*/ 461973 w 850126"/>
                    <a:gd name="connsiteY9" fmla="*/ 194576 h 770839"/>
                    <a:gd name="connsiteX10" fmla="*/ 547697 w 850126"/>
                    <a:gd name="connsiteY10" fmla="*/ 4077 h 770839"/>
                    <a:gd name="connsiteX11" fmla="*/ 671522 w 850126"/>
                    <a:gd name="connsiteY11" fmla="*/ 68370 h 770839"/>
                    <a:gd name="connsiteX12" fmla="*/ 723909 w 850126"/>
                    <a:gd name="connsiteY12" fmla="*/ 101707 h 770839"/>
                    <a:gd name="connsiteX13" fmla="*/ 812016 w 850126"/>
                    <a:gd name="connsiteY13" fmla="*/ 168383 h 770839"/>
                    <a:gd name="connsiteX14" fmla="*/ 709623 w 850126"/>
                    <a:gd name="connsiteY14" fmla="*/ 280301 h 770839"/>
                    <a:gd name="connsiteX15" fmla="*/ 781060 w 850126"/>
                    <a:gd name="connsiteY15" fmla="*/ 327926 h 770839"/>
                    <a:gd name="connsiteX16" fmla="*/ 850117 w 850126"/>
                    <a:gd name="connsiteY16" fmla="*/ 470801 h 770839"/>
                    <a:gd name="connsiteX17" fmla="*/ 785823 w 850126"/>
                    <a:gd name="connsiteY17" fmla="*/ 504139 h 770839"/>
                    <a:gd name="connsiteX18" fmla="*/ 742960 w 850126"/>
                    <a:gd name="connsiteY18" fmla="*/ 527951 h 770839"/>
                    <a:gd name="connsiteX19" fmla="*/ 685810 w 850126"/>
                    <a:gd name="connsiteY19" fmla="*/ 585101 h 770839"/>
                    <a:gd name="connsiteX20" fmla="*/ 528648 w 850126"/>
                    <a:gd name="connsiteY20" fmla="*/ 604151 h 770839"/>
                    <a:gd name="connsiteX21" fmla="*/ 509598 w 850126"/>
                    <a:gd name="connsiteY21" fmla="*/ 670826 h 770839"/>
                    <a:gd name="connsiteX22" fmla="*/ 652473 w 850126"/>
                    <a:gd name="connsiteY22" fmla="*/ 737501 h 770839"/>
                    <a:gd name="connsiteX23" fmla="*/ 652473 w 850126"/>
                    <a:gd name="connsiteY23" fmla="*/ 770839 h 770839"/>
                    <a:gd name="connsiteX24" fmla="*/ 14298 w 850126"/>
                    <a:gd name="connsiteY24" fmla="*/ 770839 h 770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126" h="770839">
                      <a:moveTo>
                        <a:pt x="14298" y="770839"/>
                      </a:moveTo>
                      <a:cubicBezTo>
                        <a:pt x="69066" y="687495"/>
                        <a:pt x="105579" y="643838"/>
                        <a:pt x="123835" y="604151"/>
                      </a:cubicBezTo>
                      <a:cubicBezTo>
                        <a:pt x="142091" y="564464"/>
                        <a:pt x="144472" y="583117"/>
                        <a:pt x="123835" y="532714"/>
                      </a:cubicBezTo>
                      <a:cubicBezTo>
                        <a:pt x="103198" y="482311"/>
                        <a:pt x="1201" y="327927"/>
                        <a:pt x="10" y="301733"/>
                      </a:cubicBezTo>
                      <a:cubicBezTo>
                        <a:pt x="-1181" y="275539"/>
                        <a:pt x="105579" y="381901"/>
                        <a:pt x="116691" y="375551"/>
                      </a:cubicBezTo>
                      <a:cubicBezTo>
                        <a:pt x="127803" y="369201"/>
                        <a:pt x="146457" y="469214"/>
                        <a:pt x="185748" y="468420"/>
                      </a:cubicBezTo>
                      <a:cubicBezTo>
                        <a:pt x="225039" y="467626"/>
                        <a:pt x="318304" y="397380"/>
                        <a:pt x="352435" y="370789"/>
                      </a:cubicBezTo>
                      <a:cubicBezTo>
                        <a:pt x="386566" y="344198"/>
                        <a:pt x="377835" y="329514"/>
                        <a:pt x="390535" y="308876"/>
                      </a:cubicBezTo>
                      <a:cubicBezTo>
                        <a:pt x="402441" y="289826"/>
                        <a:pt x="411173" y="277127"/>
                        <a:pt x="423873" y="256489"/>
                      </a:cubicBezTo>
                      <a:cubicBezTo>
                        <a:pt x="436573" y="235851"/>
                        <a:pt x="441336" y="236645"/>
                        <a:pt x="461973" y="194576"/>
                      </a:cubicBezTo>
                      <a:cubicBezTo>
                        <a:pt x="482610" y="152507"/>
                        <a:pt x="521900" y="25111"/>
                        <a:pt x="547697" y="4077"/>
                      </a:cubicBezTo>
                      <a:cubicBezTo>
                        <a:pt x="573494" y="-16957"/>
                        <a:pt x="643344" y="49320"/>
                        <a:pt x="671522" y="68370"/>
                      </a:cubicBezTo>
                      <a:cubicBezTo>
                        <a:pt x="699700" y="87420"/>
                        <a:pt x="700493" y="85038"/>
                        <a:pt x="723909" y="101707"/>
                      </a:cubicBezTo>
                      <a:cubicBezTo>
                        <a:pt x="747325" y="118376"/>
                        <a:pt x="814397" y="140205"/>
                        <a:pt x="812016" y="168383"/>
                      </a:cubicBezTo>
                      <a:cubicBezTo>
                        <a:pt x="809635" y="196561"/>
                        <a:pt x="688589" y="266411"/>
                        <a:pt x="709623" y="280301"/>
                      </a:cubicBezTo>
                      <a:lnTo>
                        <a:pt x="781060" y="327926"/>
                      </a:lnTo>
                      <a:cubicBezTo>
                        <a:pt x="804872" y="343801"/>
                        <a:pt x="849323" y="441432"/>
                        <a:pt x="850117" y="470801"/>
                      </a:cubicBezTo>
                      <a:cubicBezTo>
                        <a:pt x="850911" y="500170"/>
                        <a:pt x="803682" y="494614"/>
                        <a:pt x="785823" y="504139"/>
                      </a:cubicBezTo>
                      <a:cubicBezTo>
                        <a:pt x="767964" y="513664"/>
                        <a:pt x="762010" y="508901"/>
                        <a:pt x="742960" y="527951"/>
                      </a:cubicBezTo>
                      <a:lnTo>
                        <a:pt x="685810" y="585101"/>
                      </a:lnTo>
                      <a:cubicBezTo>
                        <a:pt x="650091" y="597801"/>
                        <a:pt x="534998" y="581926"/>
                        <a:pt x="528648" y="604151"/>
                      </a:cubicBezTo>
                      <a:lnTo>
                        <a:pt x="509598" y="670826"/>
                      </a:lnTo>
                      <a:cubicBezTo>
                        <a:pt x="530235" y="693051"/>
                        <a:pt x="652473" y="726388"/>
                        <a:pt x="652473" y="737501"/>
                      </a:cubicBezTo>
                      <a:lnTo>
                        <a:pt x="652473" y="770839"/>
                      </a:lnTo>
                      <a:lnTo>
                        <a:pt x="14298" y="770839"/>
                      </a:lnTo>
                      <a:close/>
                    </a:path>
                  </a:pathLst>
                </a:custGeom>
                <a:solidFill>
                  <a:srgbClr val="F0C5C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3104209" y="4379576"/>
                  <a:ext cx="2842228" cy="2024456"/>
                </a:xfrm>
                <a:custGeom>
                  <a:avLst/>
                  <a:gdLst>
                    <a:gd name="connsiteX0" fmla="*/ 3028950 w 3028950"/>
                    <a:gd name="connsiteY0" fmla="*/ 11430 h 1935480"/>
                    <a:gd name="connsiteX1" fmla="*/ 2933700 w 3028950"/>
                    <a:gd name="connsiteY1" fmla="*/ 0 h 1935480"/>
                    <a:gd name="connsiteX2" fmla="*/ 2800350 w 3028950"/>
                    <a:gd name="connsiteY2" fmla="*/ 110490 h 1935480"/>
                    <a:gd name="connsiteX3" fmla="*/ 2686050 w 3028950"/>
                    <a:gd name="connsiteY3" fmla="*/ 236220 h 1935480"/>
                    <a:gd name="connsiteX4" fmla="*/ 2552700 w 3028950"/>
                    <a:gd name="connsiteY4" fmla="*/ 373380 h 1935480"/>
                    <a:gd name="connsiteX5" fmla="*/ 2392680 w 3028950"/>
                    <a:gd name="connsiteY5" fmla="*/ 579120 h 1935480"/>
                    <a:gd name="connsiteX6" fmla="*/ 2263140 w 3028950"/>
                    <a:gd name="connsiteY6" fmla="*/ 735330 h 1935480"/>
                    <a:gd name="connsiteX7" fmla="*/ 2103120 w 3028950"/>
                    <a:gd name="connsiteY7" fmla="*/ 918210 h 1935480"/>
                    <a:gd name="connsiteX8" fmla="*/ 1988820 w 3028950"/>
                    <a:gd name="connsiteY8" fmla="*/ 1021080 h 1935480"/>
                    <a:gd name="connsiteX9" fmla="*/ 1813560 w 3028950"/>
                    <a:gd name="connsiteY9" fmla="*/ 1131570 h 1935480"/>
                    <a:gd name="connsiteX10" fmla="*/ 1611630 w 3028950"/>
                    <a:gd name="connsiteY10" fmla="*/ 1283970 h 1935480"/>
                    <a:gd name="connsiteX11" fmla="*/ 1348740 w 3028950"/>
                    <a:gd name="connsiteY11" fmla="*/ 1432560 h 1935480"/>
                    <a:gd name="connsiteX12" fmla="*/ 1093470 w 3028950"/>
                    <a:gd name="connsiteY12" fmla="*/ 1554480 h 1935480"/>
                    <a:gd name="connsiteX13" fmla="*/ 819150 w 3028950"/>
                    <a:gd name="connsiteY13" fmla="*/ 1661160 h 1935480"/>
                    <a:gd name="connsiteX14" fmla="*/ 594360 w 3028950"/>
                    <a:gd name="connsiteY14" fmla="*/ 1741170 h 1935480"/>
                    <a:gd name="connsiteX15" fmla="*/ 392430 w 3028950"/>
                    <a:gd name="connsiteY15" fmla="*/ 1805940 h 1935480"/>
                    <a:gd name="connsiteX16" fmla="*/ 194310 w 3028950"/>
                    <a:gd name="connsiteY16" fmla="*/ 1851660 h 1935480"/>
                    <a:gd name="connsiteX17" fmla="*/ 0 w 3028950"/>
                    <a:gd name="connsiteY17" fmla="*/ 1935480 h 1935480"/>
                    <a:gd name="connsiteX18" fmla="*/ 434340 w 3028950"/>
                    <a:gd name="connsiteY18" fmla="*/ 1927860 h 1935480"/>
                    <a:gd name="connsiteX19" fmla="*/ 1043940 w 3028950"/>
                    <a:gd name="connsiteY19" fmla="*/ 1733550 h 1935480"/>
                    <a:gd name="connsiteX20" fmla="*/ 1954530 w 3028950"/>
                    <a:gd name="connsiteY20" fmla="*/ 1249680 h 1935480"/>
                    <a:gd name="connsiteX21" fmla="*/ 2670810 w 3028950"/>
                    <a:gd name="connsiteY21" fmla="*/ 480060 h 1935480"/>
                    <a:gd name="connsiteX22" fmla="*/ 2967990 w 3028950"/>
                    <a:gd name="connsiteY22" fmla="*/ 129540 h 1935480"/>
                    <a:gd name="connsiteX23" fmla="*/ 3028950 w 3028950"/>
                    <a:gd name="connsiteY23" fmla="*/ 11430 h 1935480"/>
                    <a:gd name="connsiteX0" fmla="*/ 3028950 w 3030569"/>
                    <a:gd name="connsiteY0" fmla="*/ 11430 h 1935480"/>
                    <a:gd name="connsiteX1" fmla="*/ 2933700 w 3030569"/>
                    <a:gd name="connsiteY1" fmla="*/ 0 h 1935480"/>
                    <a:gd name="connsiteX2" fmla="*/ 2800350 w 3030569"/>
                    <a:gd name="connsiteY2" fmla="*/ 110490 h 1935480"/>
                    <a:gd name="connsiteX3" fmla="*/ 2686050 w 3030569"/>
                    <a:gd name="connsiteY3" fmla="*/ 236220 h 1935480"/>
                    <a:gd name="connsiteX4" fmla="*/ 2552700 w 3030569"/>
                    <a:gd name="connsiteY4" fmla="*/ 373380 h 1935480"/>
                    <a:gd name="connsiteX5" fmla="*/ 2392680 w 3030569"/>
                    <a:gd name="connsiteY5" fmla="*/ 579120 h 1935480"/>
                    <a:gd name="connsiteX6" fmla="*/ 2263140 w 3030569"/>
                    <a:gd name="connsiteY6" fmla="*/ 735330 h 1935480"/>
                    <a:gd name="connsiteX7" fmla="*/ 2103120 w 3030569"/>
                    <a:gd name="connsiteY7" fmla="*/ 918210 h 1935480"/>
                    <a:gd name="connsiteX8" fmla="*/ 1988820 w 3030569"/>
                    <a:gd name="connsiteY8" fmla="*/ 1021080 h 1935480"/>
                    <a:gd name="connsiteX9" fmla="*/ 1813560 w 3030569"/>
                    <a:gd name="connsiteY9" fmla="*/ 1131570 h 1935480"/>
                    <a:gd name="connsiteX10" fmla="*/ 1611630 w 3030569"/>
                    <a:gd name="connsiteY10" fmla="*/ 1283970 h 1935480"/>
                    <a:gd name="connsiteX11" fmla="*/ 1348740 w 3030569"/>
                    <a:gd name="connsiteY11" fmla="*/ 1432560 h 1935480"/>
                    <a:gd name="connsiteX12" fmla="*/ 1093470 w 3030569"/>
                    <a:gd name="connsiteY12" fmla="*/ 1554480 h 1935480"/>
                    <a:gd name="connsiteX13" fmla="*/ 819150 w 3030569"/>
                    <a:gd name="connsiteY13" fmla="*/ 1661160 h 1935480"/>
                    <a:gd name="connsiteX14" fmla="*/ 594360 w 3030569"/>
                    <a:gd name="connsiteY14" fmla="*/ 1741170 h 1935480"/>
                    <a:gd name="connsiteX15" fmla="*/ 392430 w 3030569"/>
                    <a:gd name="connsiteY15" fmla="*/ 1805940 h 1935480"/>
                    <a:gd name="connsiteX16" fmla="*/ 194310 w 3030569"/>
                    <a:gd name="connsiteY16" fmla="*/ 1851660 h 1935480"/>
                    <a:gd name="connsiteX17" fmla="*/ 0 w 3030569"/>
                    <a:gd name="connsiteY17" fmla="*/ 1935480 h 1935480"/>
                    <a:gd name="connsiteX18" fmla="*/ 434340 w 3030569"/>
                    <a:gd name="connsiteY18" fmla="*/ 1927860 h 1935480"/>
                    <a:gd name="connsiteX19" fmla="*/ 1043940 w 3030569"/>
                    <a:gd name="connsiteY19" fmla="*/ 1733550 h 1935480"/>
                    <a:gd name="connsiteX20" fmla="*/ 1954530 w 3030569"/>
                    <a:gd name="connsiteY20" fmla="*/ 1249680 h 1935480"/>
                    <a:gd name="connsiteX21" fmla="*/ 2670810 w 3030569"/>
                    <a:gd name="connsiteY21" fmla="*/ 480060 h 1935480"/>
                    <a:gd name="connsiteX22" fmla="*/ 2967990 w 3030569"/>
                    <a:gd name="connsiteY22" fmla="*/ 129540 h 1935480"/>
                    <a:gd name="connsiteX23" fmla="*/ 3028950 w 3030569"/>
                    <a:gd name="connsiteY23" fmla="*/ 11430 h 1935480"/>
                    <a:gd name="connsiteX0" fmla="*/ 3028950 w 3030569"/>
                    <a:gd name="connsiteY0" fmla="*/ 11430 h 1935480"/>
                    <a:gd name="connsiteX1" fmla="*/ 2933700 w 3030569"/>
                    <a:gd name="connsiteY1" fmla="*/ 0 h 1935480"/>
                    <a:gd name="connsiteX2" fmla="*/ 2800350 w 3030569"/>
                    <a:gd name="connsiteY2" fmla="*/ 110490 h 1935480"/>
                    <a:gd name="connsiteX3" fmla="*/ 2686050 w 3030569"/>
                    <a:gd name="connsiteY3" fmla="*/ 236220 h 1935480"/>
                    <a:gd name="connsiteX4" fmla="*/ 2552700 w 3030569"/>
                    <a:gd name="connsiteY4" fmla="*/ 373380 h 1935480"/>
                    <a:gd name="connsiteX5" fmla="*/ 2392680 w 3030569"/>
                    <a:gd name="connsiteY5" fmla="*/ 579120 h 1935480"/>
                    <a:gd name="connsiteX6" fmla="*/ 2263140 w 3030569"/>
                    <a:gd name="connsiteY6" fmla="*/ 735330 h 1935480"/>
                    <a:gd name="connsiteX7" fmla="*/ 2103120 w 3030569"/>
                    <a:gd name="connsiteY7" fmla="*/ 918210 h 1935480"/>
                    <a:gd name="connsiteX8" fmla="*/ 1988820 w 3030569"/>
                    <a:gd name="connsiteY8" fmla="*/ 1021080 h 1935480"/>
                    <a:gd name="connsiteX9" fmla="*/ 1813560 w 3030569"/>
                    <a:gd name="connsiteY9" fmla="*/ 1131570 h 1935480"/>
                    <a:gd name="connsiteX10" fmla="*/ 1611630 w 3030569"/>
                    <a:gd name="connsiteY10" fmla="*/ 1283970 h 1935480"/>
                    <a:gd name="connsiteX11" fmla="*/ 1348740 w 3030569"/>
                    <a:gd name="connsiteY11" fmla="*/ 1432560 h 1935480"/>
                    <a:gd name="connsiteX12" fmla="*/ 1093470 w 3030569"/>
                    <a:gd name="connsiteY12" fmla="*/ 1554480 h 1935480"/>
                    <a:gd name="connsiteX13" fmla="*/ 819150 w 3030569"/>
                    <a:gd name="connsiteY13" fmla="*/ 1661160 h 1935480"/>
                    <a:gd name="connsiteX14" fmla="*/ 594360 w 3030569"/>
                    <a:gd name="connsiteY14" fmla="*/ 1741170 h 1935480"/>
                    <a:gd name="connsiteX15" fmla="*/ 392430 w 3030569"/>
                    <a:gd name="connsiteY15" fmla="*/ 1805940 h 1935480"/>
                    <a:gd name="connsiteX16" fmla="*/ 194310 w 3030569"/>
                    <a:gd name="connsiteY16" fmla="*/ 1851660 h 1935480"/>
                    <a:gd name="connsiteX17" fmla="*/ 0 w 3030569"/>
                    <a:gd name="connsiteY17" fmla="*/ 1935480 h 1935480"/>
                    <a:gd name="connsiteX18" fmla="*/ 434340 w 3030569"/>
                    <a:gd name="connsiteY18" fmla="*/ 1927860 h 1935480"/>
                    <a:gd name="connsiteX19" fmla="*/ 1043940 w 3030569"/>
                    <a:gd name="connsiteY19" fmla="*/ 1733550 h 1935480"/>
                    <a:gd name="connsiteX20" fmla="*/ 1954530 w 3030569"/>
                    <a:gd name="connsiteY20" fmla="*/ 1249680 h 1935480"/>
                    <a:gd name="connsiteX21" fmla="*/ 2670810 w 3030569"/>
                    <a:gd name="connsiteY21" fmla="*/ 480060 h 1935480"/>
                    <a:gd name="connsiteX22" fmla="*/ 2967990 w 3030569"/>
                    <a:gd name="connsiteY22" fmla="*/ 129540 h 1935480"/>
                    <a:gd name="connsiteX23" fmla="*/ 3028950 w 3030569"/>
                    <a:gd name="connsiteY23" fmla="*/ 11430 h 1935480"/>
                    <a:gd name="connsiteX0" fmla="*/ 3028950 w 3030569"/>
                    <a:gd name="connsiteY0" fmla="*/ 11430 h 1935480"/>
                    <a:gd name="connsiteX1" fmla="*/ 2933700 w 3030569"/>
                    <a:gd name="connsiteY1" fmla="*/ 0 h 1935480"/>
                    <a:gd name="connsiteX2" fmla="*/ 2800350 w 3030569"/>
                    <a:gd name="connsiteY2" fmla="*/ 110490 h 1935480"/>
                    <a:gd name="connsiteX3" fmla="*/ 2686050 w 3030569"/>
                    <a:gd name="connsiteY3" fmla="*/ 236220 h 1935480"/>
                    <a:gd name="connsiteX4" fmla="*/ 2552700 w 3030569"/>
                    <a:gd name="connsiteY4" fmla="*/ 373380 h 1935480"/>
                    <a:gd name="connsiteX5" fmla="*/ 2392680 w 3030569"/>
                    <a:gd name="connsiteY5" fmla="*/ 579120 h 1935480"/>
                    <a:gd name="connsiteX6" fmla="*/ 2263140 w 3030569"/>
                    <a:gd name="connsiteY6" fmla="*/ 735330 h 1935480"/>
                    <a:gd name="connsiteX7" fmla="*/ 2103120 w 3030569"/>
                    <a:gd name="connsiteY7" fmla="*/ 918210 h 1935480"/>
                    <a:gd name="connsiteX8" fmla="*/ 1988820 w 3030569"/>
                    <a:gd name="connsiteY8" fmla="*/ 1021080 h 1935480"/>
                    <a:gd name="connsiteX9" fmla="*/ 1813560 w 3030569"/>
                    <a:gd name="connsiteY9" fmla="*/ 1131570 h 1935480"/>
                    <a:gd name="connsiteX10" fmla="*/ 1611630 w 3030569"/>
                    <a:gd name="connsiteY10" fmla="*/ 1283970 h 1935480"/>
                    <a:gd name="connsiteX11" fmla="*/ 1348740 w 3030569"/>
                    <a:gd name="connsiteY11" fmla="*/ 1432560 h 1935480"/>
                    <a:gd name="connsiteX12" fmla="*/ 1093470 w 3030569"/>
                    <a:gd name="connsiteY12" fmla="*/ 1554480 h 1935480"/>
                    <a:gd name="connsiteX13" fmla="*/ 819150 w 3030569"/>
                    <a:gd name="connsiteY13" fmla="*/ 1661160 h 1935480"/>
                    <a:gd name="connsiteX14" fmla="*/ 594360 w 3030569"/>
                    <a:gd name="connsiteY14" fmla="*/ 1741170 h 1935480"/>
                    <a:gd name="connsiteX15" fmla="*/ 392430 w 3030569"/>
                    <a:gd name="connsiteY15" fmla="*/ 1805940 h 1935480"/>
                    <a:gd name="connsiteX16" fmla="*/ 194310 w 3030569"/>
                    <a:gd name="connsiteY16" fmla="*/ 1851660 h 1935480"/>
                    <a:gd name="connsiteX17" fmla="*/ 0 w 3030569"/>
                    <a:gd name="connsiteY17" fmla="*/ 1935480 h 1935480"/>
                    <a:gd name="connsiteX18" fmla="*/ 434340 w 3030569"/>
                    <a:gd name="connsiteY18" fmla="*/ 1927860 h 1935480"/>
                    <a:gd name="connsiteX19" fmla="*/ 1043940 w 3030569"/>
                    <a:gd name="connsiteY19" fmla="*/ 1733550 h 1935480"/>
                    <a:gd name="connsiteX20" fmla="*/ 1954530 w 3030569"/>
                    <a:gd name="connsiteY20" fmla="*/ 1249680 h 1935480"/>
                    <a:gd name="connsiteX21" fmla="*/ 2670810 w 3030569"/>
                    <a:gd name="connsiteY21" fmla="*/ 480060 h 1935480"/>
                    <a:gd name="connsiteX22" fmla="*/ 2967990 w 3030569"/>
                    <a:gd name="connsiteY22" fmla="*/ 129540 h 1935480"/>
                    <a:gd name="connsiteX23" fmla="*/ 3028950 w 3030569"/>
                    <a:gd name="connsiteY23" fmla="*/ 11430 h 1935480"/>
                    <a:gd name="connsiteX0" fmla="*/ 3028950 w 3030569"/>
                    <a:gd name="connsiteY0" fmla="*/ 11430 h 1935480"/>
                    <a:gd name="connsiteX1" fmla="*/ 2933700 w 3030569"/>
                    <a:gd name="connsiteY1" fmla="*/ 0 h 1935480"/>
                    <a:gd name="connsiteX2" fmla="*/ 2800350 w 3030569"/>
                    <a:gd name="connsiteY2" fmla="*/ 110490 h 1935480"/>
                    <a:gd name="connsiteX3" fmla="*/ 2686050 w 3030569"/>
                    <a:gd name="connsiteY3" fmla="*/ 236220 h 1935480"/>
                    <a:gd name="connsiteX4" fmla="*/ 2552700 w 3030569"/>
                    <a:gd name="connsiteY4" fmla="*/ 373380 h 1935480"/>
                    <a:gd name="connsiteX5" fmla="*/ 2392680 w 3030569"/>
                    <a:gd name="connsiteY5" fmla="*/ 579120 h 1935480"/>
                    <a:gd name="connsiteX6" fmla="*/ 2263140 w 3030569"/>
                    <a:gd name="connsiteY6" fmla="*/ 735330 h 1935480"/>
                    <a:gd name="connsiteX7" fmla="*/ 2103120 w 3030569"/>
                    <a:gd name="connsiteY7" fmla="*/ 918210 h 1935480"/>
                    <a:gd name="connsiteX8" fmla="*/ 1988820 w 3030569"/>
                    <a:gd name="connsiteY8" fmla="*/ 1021080 h 1935480"/>
                    <a:gd name="connsiteX9" fmla="*/ 1813560 w 3030569"/>
                    <a:gd name="connsiteY9" fmla="*/ 1131570 h 1935480"/>
                    <a:gd name="connsiteX10" fmla="*/ 1611630 w 3030569"/>
                    <a:gd name="connsiteY10" fmla="*/ 1283970 h 1935480"/>
                    <a:gd name="connsiteX11" fmla="*/ 1348740 w 3030569"/>
                    <a:gd name="connsiteY11" fmla="*/ 1432560 h 1935480"/>
                    <a:gd name="connsiteX12" fmla="*/ 1093470 w 3030569"/>
                    <a:gd name="connsiteY12" fmla="*/ 1554480 h 1935480"/>
                    <a:gd name="connsiteX13" fmla="*/ 819150 w 3030569"/>
                    <a:gd name="connsiteY13" fmla="*/ 1661160 h 1935480"/>
                    <a:gd name="connsiteX14" fmla="*/ 594360 w 3030569"/>
                    <a:gd name="connsiteY14" fmla="*/ 1741170 h 1935480"/>
                    <a:gd name="connsiteX15" fmla="*/ 392430 w 3030569"/>
                    <a:gd name="connsiteY15" fmla="*/ 1805940 h 1935480"/>
                    <a:gd name="connsiteX16" fmla="*/ 194310 w 3030569"/>
                    <a:gd name="connsiteY16" fmla="*/ 1851660 h 1935480"/>
                    <a:gd name="connsiteX17" fmla="*/ 0 w 3030569"/>
                    <a:gd name="connsiteY17" fmla="*/ 1935480 h 1935480"/>
                    <a:gd name="connsiteX18" fmla="*/ 434340 w 3030569"/>
                    <a:gd name="connsiteY18" fmla="*/ 1927860 h 1935480"/>
                    <a:gd name="connsiteX19" fmla="*/ 1043940 w 3030569"/>
                    <a:gd name="connsiteY19" fmla="*/ 1733550 h 1935480"/>
                    <a:gd name="connsiteX20" fmla="*/ 1954530 w 3030569"/>
                    <a:gd name="connsiteY20" fmla="*/ 1249680 h 1935480"/>
                    <a:gd name="connsiteX21" fmla="*/ 2670810 w 3030569"/>
                    <a:gd name="connsiteY21" fmla="*/ 480060 h 1935480"/>
                    <a:gd name="connsiteX22" fmla="*/ 2967990 w 3030569"/>
                    <a:gd name="connsiteY22" fmla="*/ 129540 h 1935480"/>
                    <a:gd name="connsiteX23" fmla="*/ 3028950 w 3030569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5480"/>
                    <a:gd name="connsiteX1" fmla="*/ 2939754 w 3036623"/>
                    <a:gd name="connsiteY1" fmla="*/ 0 h 1935480"/>
                    <a:gd name="connsiteX2" fmla="*/ 2806404 w 3036623"/>
                    <a:gd name="connsiteY2" fmla="*/ 110490 h 1935480"/>
                    <a:gd name="connsiteX3" fmla="*/ 2692104 w 3036623"/>
                    <a:gd name="connsiteY3" fmla="*/ 236220 h 1935480"/>
                    <a:gd name="connsiteX4" fmla="*/ 2558754 w 3036623"/>
                    <a:gd name="connsiteY4" fmla="*/ 373380 h 1935480"/>
                    <a:gd name="connsiteX5" fmla="*/ 2398734 w 3036623"/>
                    <a:gd name="connsiteY5" fmla="*/ 579120 h 1935480"/>
                    <a:gd name="connsiteX6" fmla="*/ 2269194 w 3036623"/>
                    <a:gd name="connsiteY6" fmla="*/ 735330 h 1935480"/>
                    <a:gd name="connsiteX7" fmla="*/ 2109174 w 3036623"/>
                    <a:gd name="connsiteY7" fmla="*/ 918210 h 1935480"/>
                    <a:gd name="connsiteX8" fmla="*/ 1994874 w 3036623"/>
                    <a:gd name="connsiteY8" fmla="*/ 1021080 h 1935480"/>
                    <a:gd name="connsiteX9" fmla="*/ 1819614 w 3036623"/>
                    <a:gd name="connsiteY9" fmla="*/ 1131570 h 1935480"/>
                    <a:gd name="connsiteX10" fmla="*/ 1617684 w 3036623"/>
                    <a:gd name="connsiteY10" fmla="*/ 1283970 h 1935480"/>
                    <a:gd name="connsiteX11" fmla="*/ 1354794 w 3036623"/>
                    <a:gd name="connsiteY11" fmla="*/ 1432560 h 1935480"/>
                    <a:gd name="connsiteX12" fmla="*/ 1099524 w 3036623"/>
                    <a:gd name="connsiteY12" fmla="*/ 1554480 h 1935480"/>
                    <a:gd name="connsiteX13" fmla="*/ 825204 w 3036623"/>
                    <a:gd name="connsiteY13" fmla="*/ 1661160 h 1935480"/>
                    <a:gd name="connsiteX14" fmla="*/ 600414 w 3036623"/>
                    <a:gd name="connsiteY14" fmla="*/ 1741170 h 1935480"/>
                    <a:gd name="connsiteX15" fmla="*/ 398484 w 3036623"/>
                    <a:gd name="connsiteY15" fmla="*/ 1805940 h 1935480"/>
                    <a:gd name="connsiteX16" fmla="*/ 200364 w 3036623"/>
                    <a:gd name="connsiteY16" fmla="*/ 1851660 h 1935480"/>
                    <a:gd name="connsiteX17" fmla="*/ 6054 w 3036623"/>
                    <a:gd name="connsiteY17" fmla="*/ 1935480 h 1935480"/>
                    <a:gd name="connsiteX18" fmla="*/ 440394 w 3036623"/>
                    <a:gd name="connsiteY18" fmla="*/ 1927860 h 1935480"/>
                    <a:gd name="connsiteX19" fmla="*/ 1049994 w 3036623"/>
                    <a:gd name="connsiteY19" fmla="*/ 1733550 h 1935480"/>
                    <a:gd name="connsiteX20" fmla="*/ 1960584 w 3036623"/>
                    <a:gd name="connsiteY20" fmla="*/ 1249680 h 1935480"/>
                    <a:gd name="connsiteX21" fmla="*/ 2676864 w 3036623"/>
                    <a:gd name="connsiteY21" fmla="*/ 480060 h 1935480"/>
                    <a:gd name="connsiteX22" fmla="*/ 2974044 w 3036623"/>
                    <a:gd name="connsiteY22" fmla="*/ 129540 h 1935480"/>
                    <a:gd name="connsiteX23" fmla="*/ 3035004 w 3036623"/>
                    <a:gd name="connsiteY23" fmla="*/ 11430 h 1935480"/>
                    <a:gd name="connsiteX0" fmla="*/ 3035004 w 3036623"/>
                    <a:gd name="connsiteY0" fmla="*/ 11430 h 1937385"/>
                    <a:gd name="connsiteX1" fmla="*/ 2939754 w 3036623"/>
                    <a:gd name="connsiteY1" fmla="*/ 0 h 1937385"/>
                    <a:gd name="connsiteX2" fmla="*/ 2806404 w 3036623"/>
                    <a:gd name="connsiteY2" fmla="*/ 110490 h 1937385"/>
                    <a:gd name="connsiteX3" fmla="*/ 2692104 w 3036623"/>
                    <a:gd name="connsiteY3" fmla="*/ 236220 h 1937385"/>
                    <a:gd name="connsiteX4" fmla="*/ 2558754 w 3036623"/>
                    <a:gd name="connsiteY4" fmla="*/ 373380 h 1937385"/>
                    <a:gd name="connsiteX5" fmla="*/ 2398734 w 3036623"/>
                    <a:gd name="connsiteY5" fmla="*/ 579120 h 1937385"/>
                    <a:gd name="connsiteX6" fmla="*/ 2269194 w 3036623"/>
                    <a:gd name="connsiteY6" fmla="*/ 735330 h 1937385"/>
                    <a:gd name="connsiteX7" fmla="*/ 2109174 w 3036623"/>
                    <a:gd name="connsiteY7" fmla="*/ 918210 h 1937385"/>
                    <a:gd name="connsiteX8" fmla="*/ 1994874 w 3036623"/>
                    <a:gd name="connsiteY8" fmla="*/ 1021080 h 1937385"/>
                    <a:gd name="connsiteX9" fmla="*/ 1819614 w 3036623"/>
                    <a:gd name="connsiteY9" fmla="*/ 1131570 h 1937385"/>
                    <a:gd name="connsiteX10" fmla="*/ 1617684 w 3036623"/>
                    <a:gd name="connsiteY10" fmla="*/ 1283970 h 1937385"/>
                    <a:gd name="connsiteX11" fmla="*/ 1354794 w 3036623"/>
                    <a:gd name="connsiteY11" fmla="*/ 1432560 h 1937385"/>
                    <a:gd name="connsiteX12" fmla="*/ 1099524 w 3036623"/>
                    <a:gd name="connsiteY12" fmla="*/ 1554480 h 1937385"/>
                    <a:gd name="connsiteX13" fmla="*/ 825204 w 3036623"/>
                    <a:gd name="connsiteY13" fmla="*/ 1661160 h 1937385"/>
                    <a:gd name="connsiteX14" fmla="*/ 600414 w 3036623"/>
                    <a:gd name="connsiteY14" fmla="*/ 1741170 h 1937385"/>
                    <a:gd name="connsiteX15" fmla="*/ 398484 w 3036623"/>
                    <a:gd name="connsiteY15" fmla="*/ 1805940 h 1937385"/>
                    <a:gd name="connsiteX16" fmla="*/ 200364 w 3036623"/>
                    <a:gd name="connsiteY16" fmla="*/ 1851660 h 1937385"/>
                    <a:gd name="connsiteX17" fmla="*/ 6054 w 3036623"/>
                    <a:gd name="connsiteY17" fmla="*/ 1935480 h 1937385"/>
                    <a:gd name="connsiteX18" fmla="*/ 440394 w 3036623"/>
                    <a:gd name="connsiteY18" fmla="*/ 1937385 h 1937385"/>
                    <a:gd name="connsiteX19" fmla="*/ 1049994 w 3036623"/>
                    <a:gd name="connsiteY19" fmla="*/ 1733550 h 1937385"/>
                    <a:gd name="connsiteX20" fmla="*/ 1960584 w 3036623"/>
                    <a:gd name="connsiteY20" fmla="*/ 1249680 h 1937385"/>
                    <a:gd name="connsiteX21" fmla="*/ 2676864 w 3036623"/>
                    <a:gd name="connsiteY21" fmla="*/ 480060 h 1937385"/>
                    <a:gd name="connsiteX22" fmla="*/ 2974044 w 3036623"/>
                    <a:gd name="connsiteY22" fmla="*/ 129540 h 1937385"/>
                    <a:gd name="connsiteX23" fmla="*/ 3035004 w 3036623"/>
                    <a:gd name="connsiteY23" fmla="*/ 11430 h 1937385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797130 w 3027349"/>
                    <a:gd name="connsiteY2" fmla="*/ 110490 h 1941830"/>
                    <a:gd name="connsiteX3" fmla="*/ 2682830 w 3027349"/>
                    <a:gd name="connsiteY3" fmla="*/ 236220 h 1941830"/>
                    <a:gd name="connsiteX4" fmla="*/ 2549480 w 3027349"/>
                    <a:gd name="connsiteY4" fmla="*/ 373380 h 1941830"/>
                    <a:gd name="connsiteX5" fmla="*/ 2389460 w 3027349"/>
                    <a:gd name="connsiteY5" fmla="*/ 579120 h 1941830"/>
                    <a:gd name="connsiteX6" fmla="*/ 2259920 w 3027349"/>
                    <a:gd name="connsiteY6" fmla="*/ 735330 h 1941830"/>
                    <a:gd name="connsiteX7" fmla="*/ 2099900 w 3027349"/>
                    <a:gd name="connsiteY7" fmla="*/ 918210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682830 w 3027349"/>
                    <a:gd name="connsiteY3" fmla="*/ 236220 h 1941830"/>
                    <a:gd name="connsiteX4" fmla="*/ 2549480 w 3027349"/>
                    <a:gd name="connsiteY4" fmla="*/ 373380 h 1941830"/>
                    <a:gd name="connsiteX5" fmla="*/ 2389460 w 3027349"/>
                    <a:gd name="connsiteY5" fmla="*/ 579120 h 1941830"/>
                    <a:gd name="connsiteX6" fmla="*/ 2259920 w 3027349"/>
                    <a:gd name="connsiteY6" fmla="*/ 735330 h 1941830"/>
                    <a:gd name="connsiteX7" fmla="*/ 2099900 w 3027349"/>
                    <a:gd name="connsiteY7" fmla="*/ 918210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23312 w 3027349"/>
                    <a:gd name="connsiteY3" fmla="*/ 262414 h 1941830"/>
                    <a:gd name="connsiteX4" fmla="*/ 2549480 w 3027349"/>
                    <a:gd name="connsiteY4" fmla="*/ 373380 h 1941830"/>
                    <a:gd name="connsiteX5" fmla="*/ 2389460 w 3027349"/>
                    <a:gd name="connsiteY5" fmla="*/ 579120 h 1941830"/>
                    <a:gd name="connsiteX6" fmla="*/ 2259920 w 3027349"/>
                    <a:gd name="connsiteY6" fmla="*/ 735330 h 1941830"/>
                    <a:gd name="connsiteX7" fmla="*/ 2099900 w 3027349"/>
                    <a:gd name="connsiteY7" fmla="*/ 918210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23312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389460 w 3027349"/>
                    <a:gd name="connsiteY5" fmla="*/ 579120 h 1941830"/>
                    <a:gd name="connsiteX6" fmla="*/ 2259920 w 3027349"/>
                    <a:gd name="connsiteY6" fmla="*/ 735330 h 1941830"/>
                    <a:gd name="connsiteX7" fmla="*/ 2099900 w 3027349"/>
                    <a:gd name="connsiteY7" fmla="*/ 918210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23312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259920 w 3027349"/>
                    <a:gd name="connsiteY6" fmla="*/ 735330 h 1941830"/>
                    <a:gd name="connsiteX7" fmla="*/ 2099900 w 3027349"/>
                    <a:gd name="connsiteY7" fmla="*/ 918210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23312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099900 w 3027349"/>
                    <a:gd name="connsiteY7" fmla="*/ 918210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23312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1985600 w 3027349"/>
                    <a:gd name="connsiteY8" fmla="*/ 1021080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2011794 w 3027349"/>
                    <a:gd name="connsiteY8" fmla="*/ 1063943 h 1941830"/>
                    <a:gd name="connsiteX9" fmla="*/ 1810340 w 3027349"/>
                    <a:gd name="connsiteY9" fmla="*/ 113157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2011794 w 3027349"/>
                    <a:gd name="connsiteY8" fmla="*/ 1063943 h 1941830"/>
                    <a:gd name="connsiteX9" fmla="*/ 1855583 w 3027349"/>
                    <a:gd name="connsiteY9" fmla="*/ 1188720 h 1941830"/>
                    <a:gd name="connsiteX10" fmla="*/ 1608410 w 3027349"/>
                    <a:gd name="connsiteY10" fmla="*/ 1283970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2011794 w 3027349"/>
                    <a:gd name="connsiteY8" fmla="*/ 1063943 h 1941830"/>
                    <a:gd name="connsiteX9" fmla="*/ 1855583 w 3027349"/>
                    <a:gd name="connsiteY9" fmla="*/ 1188720 h 1941830"/>
                    <a:gd name="connsiteX10" fmla="*/ 1636985 w 3027349"/>
                    <a:gd name="connsiteY10" fmla="*/ 1333976 h 1941830"/>
                    <a:gd name="connsiteX11" fmla="*/ 1345520 w 3027349"/>
                    <a:gd name="connsiteY11" fmla="*/ 1432560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2011794 w 3027349"/>
                    <a:gd name="connsiteY8" fmla="*/ 1063943 h 1941830"/>
                    <a:gd name="connsiteX9" fmla="*/ 1855583 w 3027349"/>
                    <a:gd name="connsiteY9" fmla="*/ 1188720 h 1941830"/>
                    <a:gd name="connsiteX10" fmla="*/ 1636985 w 3027349"/>
                    <a:gd name="connsiteY10" fmla="*/ 1333976 h 1941830"/>
                    <a:gd name="connsiteX11" fmla="*/ 1369332 w 3027349"/>
                    <a:gd name="connsiteY11" fmla="*/ 1482567 h 1941830"/>
                    <a:gd name="connsiteX12" fmla="*/ 1090250 w 3027349"/>
                    <a:gd name="connsiteY12" fmla="*/ 1554480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2011794 w 3027349"/>
                    <a:gd name="connsiteY8" fmla="*/ 1063943 h 1941830"/>
                    <a:gd name="connsiteX9" fmla="*/ 1855583 w 3027349"/>
                    <a:gd name="connsiteY9" fmla="*/ 1188720 h 1941830"/>
                    <a:gd name="connsiteX10" fmla="*/ 1636985 w 3027349"/>
                    <a:gd name="connsiteY10" fmla="*/ 1333976 h 1941830"/>
                    <a:gd name="connsiteX11" fmla="*/ 1369332 w 3027349"/>
                    <a:gd name="connsiteY11" fmla="*/ 1482567 h 1941830"/>
                    <a:gd name="connsiteX12" fmla="*/ 1109300 w 3027349"/>
                    <a:gd name="connsiteY12" fmla="*/ 1606867 h 1941830"/>
                    <a:gd name="connsiteX13" fmla="*/ 815930 w 3027349"/>
                    <a:gd name="connsiteY13" fmla="*/ 166116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2011794 w 3027349"/>
                    <a:gd name="connsiteY8" fmla="*/ 1063943 h 1941830"/>
                    <a:gd name="connsiteX9" fmla="*/ 1855583 w 3027349"/>
                    <a:gd name="connsiteY9" fmla="*/ 1188720 h 1941830"/>
                    <a:gd name="connsiteX10" fmla="*/ 1636985 w 3027349"/>
                    <a:gd name="connsiteY10" fmla="*/ 1333976 h 1941830"/>
                    <a:gd name="connsiteX11" fmla="*/ 1369332 w 3027349"/>
                    <a:gd name="connsiteY11" fmla="*/ 1482567 h 1941830"/>
                    <a:gd name="connsiteX12" fmla="*/ 1109300 w 3027349"/>
                    <a:gd name="connsiteY12" fmla="*/ 1606867 h 1941830"/>
                    <a:gd name="connsiteX13" fmla="*/ 849268 w 3027349"/>
                    <a:gd name="connsiteY13" fmla="*/ 1718310 h 1941830"/>
                    <a:gd name="connsiteX14" fmla="*/ 591140 w 3027349"/>
                    <a:gd name="connsiteY14" fmla="*/ 1741170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730 w 3027349"/>
                    <a:gd name="connsiteY0" fmla="*/ 11430 h 1941830"/>
                    <a:gd name="connsiteX1" fmla="*/ 2930480 w 3027349"/>
                    <a:gd name="connsiteY1" fmla="*/ 0 h 1941830"/>
                    <a:gd name="connsiteX2" fmla="*/ 2835230 w 3027349"/>
                    <a:gd name="connsiteY2" fmla="*/ 127159 h 1941830"/>
                    <a:gd name="connsiteX3" fmla="*/ 2735218 w 3027349"/>
                    <a:gd name="connsiteY3" fmla="*/ 262414 h 1941830"/>
                    <a:gd name="connsiteX4" fmla="*/ 2599487 w 3027349"/>
                    <a:gd name="connsiteY4" fmla="*/ 411480 h 1941830"/>
                    <a:gd name="connsiteX5" fmla="*/ 2437085 w 3027349"/>
                    <a:gd name="connsiteY5" fmla="*/ 612458 h 1941830"/>
                    <a:gd name="connsiteX6" fmla="*/ 2300401 w 3027349"/>
                    <a:gd name="connsiteY6" fmla="*/ 763905 h 1941830"/>
                    <a:gd name="connsiteX7" fmla="*/ 2133238 w 3027349"/>
                    <a:gd name="connsiteY7" fmla="*/ 958691 h 1941830"/>
                    <a:gd name="connsiteX8" fmla="*/ 2011794 w 3027349"/>
                    <a:gd name="connsiteY8" fmla="*/ 1063943 h 1941830"/>
                    <a:gd name="connsiteX9" fmla="*/ 1855583 w 3027349"/>
                    <a:gd name="connsiteY9" fmla="*/ 1188720 h 1941830"/>
                    <a:gd name="connsiteX10" fmla="*/ 1636985 w 3027349"/>
                    <a:gd name="connsiteY10" fmla="*/ 1333976 h 1941830"/>
                    <a:gd name="connsiteX11" fmla="*/ 1369332 w 3027349"/>
                    <a:gd name="connsiteY11" fmla="*/ 1482567 h 1941830"/>
                    <a:gd name="connsiteX12" fmla="*/ 1109300 w 3027349"/>
                    <a:gd name="connsiteY12" fmla="*/ 1606867 h 1941830"/>
                    <a:gd name="connsiteX13" fmla="*/ 849268 w 3027349"/>
                    <a:gd name="connsiteY13" fmla="*/ 1718310 h 1941830"/>
                    <a:gd name="connsiteX14" fmla="*/ 617333 w 3027349"/>
                    <a:gd name="connsiteY14" fmla="*/ 1805464 h 1941830"/>
                    <a:gd name="connsiteX15" fmla="*/ 389210 w 3027349"/>
                    <a:gd name="connsiteY15" fmla="*/ 1805940 h 1941830"/>
                    <a:gd name="connsiteX16" fmla="*/ 191090 w 3027349"/>
                    <a:gd name="connsiteY16" fmla="*/ 1851660 h 1941830"/>
                    <a:gd name="connsiteX17" fmla="*/ 6305 w 3027349"/>
                    <a:gd name="connsiteY17" fmla="*/ 1941830 h 1941830"/>
                    <a:gd name="connsiteX18" fmla="*/ 431120 w 3027349"/>
                    <a:gd name="connsiteY18" fmla="*/ 1937385 h 1941830"/>
                    <a:gd name="connsiteX19" fmla="*/ 1040720 w 3027349"/>
                    <a:gd name="connsiteY19" fmla="*/ 1733550 h 1941830"/>
                    <a:gd name="connsiteX20" fmla="*/ 1951310 w 3027349"/>
                    <a:gd name="connsiteY20" fmla="*/ 1249680 h 1941830"/>
                    <a:gd name="connsiteX21" fmla="*/ 2667590 w 3027349"/>
                    <a:gd name="connsiteY21" fmla="*/ 480060 h 1941830"/>
                    <a:gd name="connsiteX22" fmla="*/ 2964770 w 3027349"/>
                    <a:gd name="connsiteY22" fmla="*/ 129540 h 1941830"/>
                    <a:gd name="connsiteX23" fmla="*/ 3025730 w 3027349"/>
                    <a:gd name="connsiteY23" fmla="*/ 11430 h 1941830"/>
                    <a:gd name="connsiteX0" fmla="*/ 3025908 w 3027527"/>
                    <a:gd name="connsiteY0" fmla="*/ 11430 h 1941830"/>
                    <a:gd name="connsiteX1" fmla="*/ 2930658 w 3027527"/>
                    <a:gd name="connsiteY1" fmla="*/ 0 h 1941830"/>
                    <a:gd name="connsiteX2" fmla="*/ 2835408 w 3027527"/>
                    <a:gd name="connsiteY2" fmla="*/ 127159 h 1941830"/>
                    <a:gd name="connsiteX3" fmla="*/ 2735396 w 3027527"/>
                    <a:gd name="connsiteY3" fmla="*/ 262414 h 1941830"/>
                    <a:gd name="connsiteX4" fmla="*/ 2599665 w 3027527"/>
                    <a:gd name="connsiteY4" fmla="*/ 411480 h 1941830"/>
                    <a:gd name="connsiteX5" fmla="*/ 2437263 w 3027527"/>
                    <a:gd name="connsiteY5" fmla="*/ 612458 h 1941830"/>
                    <a:gd name="connsiteX6" fmla="*/ 2300579 w 3027527"/>
                    <a:gd name="connsiteY6" fmla="*/ 763905 h 1941830"/>
                    <a:gd name="connsiteX7" fmla="*/ 2133416 w 3027527"/>
                    <a:gd name="connsiteY7" fmla="*/ 958691 h 1941830"/>
                    <a:gd name="connsiteX8" fmla="*/ 2011972 w 3027527"/>
                    <a:gd name="connsiteY8" fmla="*/ 1063943 h 1941830"/>
                    <a:gd name="connsiteX9" fmla="*/ 1855761 w 3027527"/>
                    <a:gd name="connsiteY9" fmla="*/ 1188720 h 1941830"/>
                    <a:gd name="connsiteX10" fmla="*/ 1637163 w 3027527"/>
                    <a:gd name="connsiteY10" fmla="*/ 1333976 h 1941830"/>
                    <a:gd name="connsiteX11" fmla="*/ 1369510 w 3027527"/>
                    <a:gd name="connsiteY11" fmla="*/ 1482567 h 1941830"/>
                    <a:gd name="connsiteX12" fmla="*/ 1109478 w 3027527"/>
                    <a:gd name="connsiteY12" fmla="*/ 1606867 h 1941830"/>
                    <a:gd name="connsiteX13" fmla="*/ 849446 w 3027527"/>
                    <a:gd name="connsiteY13" fmla="*/ 1718310 h 1941830"/>
                    <a:gd name="connsiteX14" fmla="*/ 617511 w 3027527"/>
                    <a:gd name="connsiteY14" fmla="*/ 1805464 h 1941830"/>
                    <a:gd name="connsiteX15" fmla="*/ 422726 w 3027527"/>
                    <a:gd name="connsiteY15" fmla="*/ 1863090 h 1941830"/>
                    <a:gd name="connsiteX16" fmla="*/ 191268 w 3027527"/>
                    <a:gd name="connsiteY16" fmla="*/ 1851660 h 1941830"/>
                    <a:gd name="connsiteX17" fmla="*/ 6483 w 3027527"/>
                    <a:gd name="connsiteY17" fmla="*/ 1941830 h 1941830"/>
                    <a:gd name="connsiteX18" fmla="*/ 431298 w 3027527"/>
                    <a:gd name="connsiteY18" fmla="*/ 1937385 h 1941830"/>
                    <a:gd name="connsiteX19" fmla="*/ 1040898 w 3027527"/>
                    <a:gd name="connsiteY19" fmla="*/ 1733550 h 1941830"/>
                    <a:gd name="connsiteX20" fmla="*/ 1951488 w 3027527"/>
                    <a:gd name="connsiteY20" fmla="*/ 1249680 h 1941830"/>
                    <a:gd name="connsiteX21" fmla="*/ 2667768 w 3027527"/>
                    <a:gd name="connsiteY21" fmla="*/ 480060 h 1941830"/>
                    <a:gd name="connsiteX22" fmla="*/ 2964948 w 3027527"/>
                    <a:gd name="connsiteY22" fmla="*/ 129540 h 1941830"/>
                    <a:gd name="connsiteX23" fmla="*/ 3025908 w 3027527"/>
                    <a:gd name="connsiteY23" fmla="*/ 11430 h 1941830"/>
                    <a:gd name="connsiteX0" fmla="*/ 3024873 w 3026492"/>
                    <a:gd name="connsiteY0" fmla="*/ 11430 h 1941830"/>
                    <a:gd name="connsiteX1" fmla="*/ 2929623 w 3026492"/>
                    <a:gd name="connsiteY1" fmla="*/ 0 h 1941830"/>
                    <a:gd name="connsiteX2" fmla="*/ 2834373 w 3026492"/>
                    <a:gd name="connsiteY2" fmla="*/ 127159 h 1941830"/>
                    <a:gd name="connsiteX3" fmla="*/ 2734361 w 3026492"/>
                    <a:gd name="connsiteY3" fmla="*/ 262414 h 1941830"/>
                    <a:gd name="connsiteX4" fmla="*/ 2598630 w 3026492"/>
                    <a:gd name="connsiteY4" fmla="*/ 411480 h 1941830"/>
                    <a:gd name="connsiteX5" fmla="*/ 2436228 w 3026492"/>
                    <a:gd name="connsiteY5" fmla="*/ 612458 h 1941830"/>
                    <a:gd name="connsiteX6" fmla="*/ 2299544 w 3026492"/>
                    <a:gd name="connsiteY6" fmla="*/ 763905 h 1941830"/>
                    <a:gd name="connsiteX7" fmla="*/ 2132381 w 3026492"/>
                    <a:gd name="connsiteY7" fmla="*/ 958691 h 1941830"/>
                    <a:gd name="connsiteX8" fmla="*/ 2010937 w 3026492"/>
                    <a:gd name="connsiteY8" fmla="*/ 1063943 h 1941830"/>
                    <a:gd name="connsiteX9" fmla="*/ 1854726 w 3026492"/>
                    <a:gd name="connsiteY9" fmla="*/ 1188720 h 1941830"/>
                    <a:gd name="connsiteX10" fmla="*/ 1636128 w 3026492"/>
                    <a:gd name="connsiteY10" fmla="*/ 1333976 h 1941830"/>
                    <a:gd name="connsiteX11" fmla="*/ 1368475 w 3026492"/>
                    <a:gd name="connsiteY11" fmla="*/ 1482567 h 1941830"/>
                    <a:gd name="connsiteX12" fmla="*/ 1108443 w 3026492"/>
                    <a:gd name="connsiteY12" fmla="*/ 1606867 h 1941830"/>
                    <a:gd name="connsiteX13" fmla="*/ 848411 w 3026492"/>
                    <a:gd name="connsiteY13" fmla="*/ 1718310 h 1941830"/>
                    <a:gd name="connsiteX14" fmla="*/ 616476 w 3026492"/>
                    <a:gd name="connsiteY14" fmla="*/ 1805464 h 1941830"/>
                    <a:gd name="connsiteX15" fmla="*/ 421691 w 3026492"/>
                    <a:gd name="connsiteY15" fmla="*/ 1863090 h 1941830"/>
                    <a:gd name="connsiteX16" fmla="*/ 225952 w 3026492"/>
                    <a:gd name="connsiteY16" fmla="*/ 1899285 h 1941830"/>
                    <a:gd name="connsiteX17" fmla="*/ 5448 w 3026492"/>
                    <a:gd name="connsiteY17" fmla="*/ 1941830 h 1941830"/>
                    <a:gd name="connsiteX18" fmla="*/ 430263 w 3026492"/>
                    <a:gd name="connsiteY18" fmla="*/ 1937385 h 1941830"/>
                    <a:gd name="connsiteX19" fmla="*/ 1039863 w 3026492"/>
                    <a:gd name="connsiteY19" fmla="*/ 1733550 h 1941830"/>
                    <a:gd name="connsiteX20" fmla="*/ 1950453 w 3026492"/>
                    <a:gd name="connsiteY20" fmla="*/ 1249680 h 1941830"/>
                    <a:gd name="connsiteX21" fmla="*/ 2666733 w 3026492"/>
                    <a:gd name="connsiteY21" fmla="*/ 480060 h 1941830"/>
                    <a:gd name="connsiteX22" fmla="*/ 2963913 w 3026492"/>
                    <a:gd name="connsiteY22" fmla="*/ 129540 h 1941830"/>
                    <a:gd name="connsiteX23" fmla="*/ 3024873 w 3026492"/>
                    <a:gd name="connsiteY23" fmla="*/ 11430 h 1941830"/>
                    <a:gd name="connsiteX0" fmla="*/ 2955430 w 2957049"/>
                    <a:gd name="connsiteY0" fmla="*/ 11430 h 1948974"/>
                    <a:gd name="connsiteX1" fmla="*/ 2860180 w 2957049"/>
                    <a:gd name="connsiteY1" fmla="*/ 0 h 1948974"/>
                    <a:gd name="connsiteX2" fmla="*/ 2764930 w 2957049"/>
                    <a:gd name="connsiteY2" fmla="*/ 127159 h 1948974"/>
                    <a:gd name="connsiteX3" fmla="*/ 2664918 w 2957049"/>
                    <a:gd name="connsiteY3" fmla="*/ 262414 h 1948974"/>
                    <a:gd name="connsiteX4" fmla="*/ 2529187 w 2957049"/>
                    <a:gd name="connsiteY4" fmla="*/ 411480 h 1948974"/>
                    <a:gd name="connsiteX5" fmla="*/ 2366785 w 2957049"/>
                    <a:gd name="connsiteY5" fmla="*/ 612458 h 1948974"/>
                    <a:gd name="connsiteX6" fmla="*/ 2230101 w 2957049"/>
                    <a:gd name="connsiteY6" fmla="*/ 763905 h 1948974"/>
                    <a:gd name="connsiteX7" fmla="*/ 2062938 w 2957049"/>
                    <a:gd name="connsiteY7" fmla="*/ 958691 h 1948974"/>
                    <a:gd name="connsiteX8" fmla="*/ 1941494 w 2957049"/>
                    <a:gd name="connsiteY8" fmla="*/ 1063943 h 1948974"/>
                    <a:gd name="connsiteX9" fmla="*/ 1785283 w 2957049"/>
                    <a:gd name="connsiteY9" fmla="*/ 1188720 h 1948974"/>
                    <a:gd name="connsiteX10" fmla="*/ 1566685 w 2957049"/>
                    <a:gd name="connsiteY10" fmla="*/ 1333976 h 1948974"/>
                    <a:gd name="connsiteX11" fmla="*/ 1299032 w 2957049"/>
                    <a:gd name="connsiteY11" fmla="*/ 1482567 h 1948974"/>
                    <a:gd name="connsiteX12" fmla="*/ 1039000 w 2957049"/>
                    <a:gd name="connsiteY12" fmla="*/ 1606867 h 1948974"/>
                    <a:gd name="connsiteX13" fmla="*/ 778968 w 2957049"/>
                    <a:gd name="connsiteY13" fmla="*/ 1718310 h 1948974"/>
                    <a:gd name="connsiteX14" fmla="*/ 547033 w 2957049"/>
                    <a:gd name="connsiteY14" fmla="*/ 1805464 h 1948974"/>
                    <a:gd name="connsiteX15" fmla="*/ 352248 w 2957049"/>
                    <a:gd name="connsiteY15" fmla="*/ 1863090 h 1948974"/>
                    <a:gd name="connsiteX16" fmla="*/ 156509 w 2957049"/>
                    <a:gd name="connsiteY16" fmla="*/ 1899285 h 1948974"/>
                    <a:gd name="connsiteX17" fmla="*/ 7443 w 2957049"/>
                    <a:gd name="connsiteY17" fmla="*/ 1948974 h 1948974"/>
                    <a:gd name="connsiteX18" fmla="*/ 360820 w 2957049"/>
                    <a:gd name="connsiteY18" fmla="*/ 1937385 h 1948974"/>
                    <a:gd name="connsiteX19" fmla="*/ 970420 w 2957049"/>
                    <a:gd name="connsiteY19" fmla="*/ 1733550 h 1948974"/>
                    <a:gd name="connsiteX20" fmla="*/ 1881010 w 2957049"/>
                    <a:gd name="connsiteY20" fmla="*/ 1249680 h 1948974"/>
                    <a:gd name="connsiteX21" fmla="*/ 2597290 w 2957049"/>
                    <a:gd name="connsiteY21" fmla="*/ 480060 h 1948974"/>
                    <a:gd name="connsiteX22" fmla="*/ 2894470 w 2957049"/>
                    <a:gd name="connsiteY22" fmla="*/ 129540 h 1948974"/>
                    <a:gd name="connsiteX23" fmla="*/ 2955430 w 2957049"/>
                    <a:gd name="connsiteY23" fmla="*/ 11430 h 1948974"/>
                    <a:gd name="connsiteX0" fmla="*/ 2950852 w 2952471"/>
                    <a:gd name="connsiteY0" fmla="*/ 11430 h 1941830"/>
                    <a:gd name="connsiteX1" fmla="*/ 2855602 w 2952471"/>
                    <a:gd name="connsiteY1" fmla="*/ 0 h 1941830"/>
                    <a:gd name="connsiteX2" fmla="*/ 2760352 w 2952471"/>
                    <a:gd name="connsiteY2" fmla="*/ 127159 h 1941830"/>
                    <a:gd name="connsiteX3" fmla="*/ 2660340 w 2952471"/>
                    <a:gd name="connsiteY3" fmla="*/ 262414 h 1941830"/>
                    <a:gd name="connsiteX4" fmla="*/ 2524609 w 2952471"/>
                    <a:gd name="connsiteY4" fmla="*/ 411480 h 1941830"/>
                    <a:gd name="connsiteX5" fmla="*/ 2362207 w 2952471"/>
                    <a:gd name="connsiteY5" fmla="*/ 612458 h 1941830"/>
                    <a:gd name="connsiteX6" fmla="*/ 2225523 w 2952471"/>
                    <a:gd name="connsiteY6" fmla="*/ 763905 h 1941830"/>
                    <a:gd name="connsiteX7" fmla="*/ 2058360 w 2952471"/>
                    <a:gd name="connsiteY7" fmla="*/ 958691 h 1941830"/>
                    <a:gd name="connsiteX8" fmla="*/ 1936916 w 2952471"/>
                    <a:gd name="connsiteY8" fmla="*/ 1063943 h 1941830"/>
                    <a:gd name="connsiteX9" fmla="*/ 1780705 w 2952471"/>
                    <a:gd name="connsiteY9" fmla="*/ 1188720 h 1941830"/>
                    <a:gd name="connsiteX10" fmla="*/ 1562107 w 2952471"/>
                    <a:gd name="connsiteY10" fmla="*/ 1333976 h 1941830"/>
                    <a:gd name="connsiteX11" fmla="*/ 1294454 w 2952471"/>
                    <a:gd name="connsiteY11" fmla="*/ 1482567 h 1941830"/>
                    <a:gd name="connsiteX12" fmla="*/ 1034422 w 2952471"/>
                    <a:gd name="connsiteY12" fmla="*/ 1606867 h 1941830"/>
                    <a:gd name="connsiteX13" fmla="*/ 774390 w 2952471"/>
                    <a:gd name="connsiteY13" fmla="*/ 1718310 h 1941830"/>
                    <a:gd name="connsiteX14" fmla="*/ 542455 w 2952471"/>
                    <a:gd name="connsiteY14" fmla="*/ 1805464 h 1941830"/>
                    <a:gd name="connsiteX15" fmla="*/ 347670 w 2952471"/>
                    <a:gd name="connsiteY15" fmla="*/ 1863090 h 1941830"/>
                    <a:gd name="connsiteX16" fmla="*/ 151931 w 2952471"/>
                    <a:gd name="connsiteY16" fmla="*/ 1899285 h 1941830"/>
                    <a:gd name="connsiteX17" fmla="*/ 7628 w 2952471"/>
                    <a:gd name="connsiteY17" fmla="*/ 1941830 h 1941830"/>
                    <a:gd name="connsiteX18" fmla="*/ 356242 w 2952471"/>
                    <a:gd name="connsiteY18" fmla="*/ 1937385 h 1941830"/>
                    <a:gd name="connsiteX19" fmla="*/ 965842 w 2952471"/>
                    <a:gd name="connsiteY19" fmla="*/ 1733550 h 1941830"/>
                    <a:gd name="connsiteX20" fmla="*/ 1876432 w 2952471"/>
                    <a:gd name="connsiteY20" fmla="*/ 1249680 h 1941830"/>
                    <a:gd name="connsiteX21" fmla="*/ 2592712 w 2952471"/>
                    <a:gd name="connsiteY21" fmla="*/ 480060 h 1941830"/>
                    <a:gd name="connsiteX22" fmla="*/ 2889892 w 2952471"/>
                    <a:gd name="connsiteY22" fmla="*/ 129540 h 1941830"/>
                    <a:gd name="connsiteX23" fmla="*/ 2950852 w 2952471"/>
                    <a:gd name="connsiteY23" fmla="*/ 11430 h 1941830"/>
                    <a:gd name="connsiteX0" fmla="*/ 2950852 w 2952471"/>
                    <a:gd name="connsiteY0" fmla="*/ 11430 h 1941830"/>
                    <a:gd name="connsiteX1" fmla="*/ 2855602 w 2952471"/>
                    <a:gd name="connsiteY1" fmla="*/ 0 h 1941830"/>
                    <a:gd name="connsiteX2" fmla="*/ 2760352 w 2952471"/>
                    <a:gd name="connsiteY2" fmla="*/ 127159 h 1941830"/>
                    <a:gd name="connsiteX3" fmla="*/ 2660340 w 2952471"/>
                    <a:gd name="connsiteY3" fmla="*/ 262414 h 1941830"/>
                    <a:gd name="connsiteX4" fmla="*/ 2524609 w 2952471"/>
                    <a:gd name="connsiteY4" fmla="*/ 411480 h 1941830"/>
                    <a:gd name="connsiteX5" fmla="*/ 2362207 w 2952471"/>
                    <a:gd name="connsiteY5" fmla="*/ 612458 h 1941830"/>
                    <a:gd name="connsiteX6" fmla="*/ 2225523 w 2952471"/>
                    <a:gd name="connsiteY6" fmla="*/ 763905 h 1941830"/>
                    <a:gd name="connsiteX7" fmla="*/ 2058360 w 2952471"/>
                    <a:gd name="connsiteY7" fmla="*/ 958691 h 1941830"/>
                    <a:gd name="connsiteX8" fmla="*/ 1936916 w 2952471"/>
                    <a:gd name="connsiteY8" fmla="*/ 1063943 h 1941830"/>
                    <a:gd name="connsiteX9" fmla="*/ 1798326 w 2952471"/>
                    <a:gd name="connsiteY9" fmla="*/ 1191100 h 1941830"/>
                    <a:gd name="connsiteX10" fmla="*/ 1780705 w 2952471"/>
                    <a:gd name="connsiteY10" fmla="*/ 1188720 h 1941830"/>
                    <a:gd name="connsiteX11" fmla="*/ 1562107 w 2952471"/>
                    <a:gd name="connsiteY11" fmla="*/ 1333976 h 1941830"/>
                    <a:gd name="connsiteX12" fmla="*/ 1294454 w 2952471"/>
                    <a:gd name="connsiteY12" fmla="*/ 1482567 h 1941830"/>
                    <a:gd name="connsiteX13" fmla="*/ 1034422 w 2952471"/>
                    <a:gd name="connsiteY13" fmla="*/ 1606867 h 1941830"/>
                    <a:gd name="connsiteX14" fmla="*/ 774390 w 2952471"/>
                    <a:gd name="connsiteY14" fmla="*/ 1718310 h 1941830"/>
                    <a:gd name="connsiteX15" fmla="*/ 542455 w 2952471"/>
                    <a:gd name="connsiteY15" fmla="*/ 1805464 h 1941830"/>
                    <a:gd name="connsiteX16" fmla="*/ 347670 w 2952471"/>
                    <a:gd name="connsiteY16" fmla="*/ 1863090 h 1941830"/>
                    <a:gd name="connsiteX17" fmla="*/ 151931 w 2952471"/>
                    <a:gd name="connsiteY17" fmla="*/ 1899285 h 1941830"/>
                    <a:gd name="connsiteX18" fmla="*/ 7628 w 2952471"/>
                    <a:gd name="connsiteY18" fmla="*/ 1941830 h 1941830"/>
                    <a:gd name="connsiteX19" fmla="*/ 356242 w 2952471"/>
                    <a:gd name="connsiteY19" fmla="*/ 1937385 h 1941830"/>
                    <a:gd name="connsiteX20" fmla="*/ 965842 w 2952471"/>
                    <a:gd name="connsiteY20" fmla="*/ 1733550 h 1941830"/>
                    <a:gd name="connsiteX21" fmla="*/ 1876432 w 2952471"/>
                    <a:gd name="connsiteY21" fmla="*/ 1249680 h 1941830"/>
                    <a:gd name="connsiteX22" fmla="*/ 2592712 w 2952471"/>
                    <a:gd name="connsiteY22" fmla="*/ 480060 h 1941830"/>
                    <a:gd name="connsiteX23" fmla="*/ 2889892 w 2952471"/>
                    <a:gd name="connsiteY23" fmla="*/ 129540 h 1941830"/>
                    <a:gd name="connsiteX24" fmla="*/ 2950852 w 2952471"/>
                    <a:gd name="connsiteY24" fmla="*/ 11430 h 1941830"/>
                    <a:gd name="connsiteX0" fmla="*/ 2950852 w 2952471"/>
                    <a:gd name="connsiteY0" fmla="*/ 11430 h 1941830"/>
                    <a:gd name="connsiteX1" fmla="*/ 2855602 w 2952471"/>
                    <a:gd name="connsiteY1" fmla="*/ 0 h 1941830"/>
                    <a:gd name="connsiteX2" fmla="*/ 2760352 w 2952471"/>
                    <a:gd name="connsiteY2" fmla="*/ 127159 h 1941830"/>
                    <a:gd name="connsiteX3" fmla="*/ 2660340 w 2952471"/>
                    <a:gd name="connsiteY3" fmla="*/ 262414 h 1941830"/>
                    <a:gd name="connsiteX4" fmla="*/ 2524609 w 2952471"/>
                    <a:gd name="connsiteY4" fmla="*/ 411480 h 1941830"/>
                    <a:gd name="connsiteX5" fmla="*/ 2362207 w 2952471"/>
                    <a:gd name="connsiteY5" fmla="*/ 612458 h 1941830"/>
                    <a:gd name="connsiteX6" fmla="*/ 2225523 w 2952471"/>
                    <a:gd name="connsiteY6" fmla="*/ 763905 h 1941830"/>
                    <a:gd name="connsiteX7" fmla="*/ 2058360 w 2952471"/>
                    <a:gd name="connsiteY7" fmla="*/ 958691 h 1941830"/>
                    <a:gd name="connsiteX8" fmla="*/ 1936916 w 2952471"/>
                    <a:gd name="connsiteY8" fmla="*/ 1063943 h 1941830"/>
                    <a:gd name="connsiteX9" fmla="*/ 1780705 w 2952471"/>
                    <a:gd name="connsiteY9" fmla="*/ 1188720 h 1941830"/>
                    <a:gd name="connsiteX10" fmla="*/ 1562107 w 2952471"/>
                    <a:gd name="connsiteY10" fmla="*/ 1333976 h 1941830"/>
                    <a:gd name="connsiteX11" fmla="*/ 1294454 w 2952471"/>
                    <a:gd name="connsiteY11" fmla="*/ 1482567 h 1941830"/>
                    <a:gd name="connsiteX12" fmla="*/ 1034422 w 2952471"/>
                    <a:gd name="connsiteY12" fmla="*/ 1606867 h 1941830"/>
                    <a:gd name="connsiteX13" fmla="*/ 774390 w 2952471"/>
                    <a:gd name="connsiteY13" fmla="*/ 1718310 h 1941830"/>
                    <a:gd name="connsiteX14" fmla="*/ 542455 w 2952471"/>
                    <a:gd name="connsiteY14" fmla="*/ 1805464 h 1941830"/>
                    <a:gd name="connsiteX15" fmla="*/ 347670 w 2952471"/>
                    <a:gd name="connsiteY15" fmla="*/ 1863090 h 1941830"/>
                    <a:gd name="connsiteX16" fmla="*/ 151931 w 2952471"/>
                    <a:gd name="connsiteY16" fmla="*/ 1899285 h 1941830"/>
                    <a:gd name="connsiteX17" fmla="*/ 7628 w 2952471"/>
                    <a:gd name="connsiteY17" fmla="*/ 1941830 h 1941830"/>
                    <a:gd name="connsiteX18" fmla="*/ 356242 w 2952471"/>
                    <a:gd name="connsiteY18" fmla="*/ 1937385 h 1941830"/>
                    <a:gd name="connsiteX19" fmla="*/ 965842 w 2952471"/>
                    <a:gd name="connsiteY19" fmla="*/ 1733550 h 1941830"/>
                    <a:gd name="connsiteX20" fmla="*/ 1876432 w 2952471"/>
                    <a:gd name="connsiteY20" fmla="*/ 1249680 h 1941830"/>
                    <a:gd name="connsiteX21" fmla="*/ 2592712 w 2952471"/>
                    <a:gd name="connsiteY21" fmla="*/ 480060 h 1941830"/>
                    <a:gd name="connsiteX22" fmla="*/ 2889892 w 2952471"/>
                    <a:gd name="connsiteY22" fmla="*/ 129540 h 1941830"/>
                    <a:gd name="connsiteX23" fmla="*/ 2950852 w 2952471"/>
                    <a:gd name="connsiteY23" fmla="*/ 11430 h 1941830"/>
                    <a:gd name="connsiteX0" fmla="*/ 2950852 w 2952471"/>
                    <a:gd name="connsiteY0" fmla="*/ 11430 h 1941830"/>
                    <a:gd name="connsiteX1" fmla="*/ 2855602 w 2952471"/>
                    <a:gd name="connsiteY1" fmla="*/ 0 h 1941830"/>
                    <a:gd name="connsiteX2" fmla="*/ 2760352 w 2952471"/>
                    <a:gd name="connsiteY2" fmla="*/ 127159 h 1941830"/>
                    <a:gd name="connsiteX3" fmla="*/ 2660340 w 2952471"/>
                    <a:gd name="connsiteY3" fmla="*/ 262414 h 1941830"/>
                    <a:gd name="connsiteX4" fmla="*/ 2524609 w 2952471"/>
                    <a:gd name="connsiteY4" fmla="*/ 411480 h 1941830"/>
                    <a:gd name="connsiteX5" fmla="*/ 2362207 w 2952471"/>
                    <a:gd name="connsiteY5" fmla="*/ 612458 h 1941830"/>
                    <a:gd name="connsiteX6" fmla="*/ 2225523 w 2952471"/>
                    <a:gd name="connsiteY6" fmla="*/ 763905 h 1941830"/>
                    <a:gd name="connsiteX7" fmla="*/ 2058360 w 2952471"/>
                    <a:gd name="connsiteY7" fmla="*/ 958691 h 1941830"/>
                    <a:gd name="connsiteX8" fmla="*/ 1936916 w 2952471"/>
                    <a:gd name="connsiteY8" fmla="*/ 1063943 h 1941830"/>
                    <a:gd name="connsiteX9" fmla="*/ 1785468 w 2952471"/>
                    <a:gd name="connsiteY9" fmla="*/ 1200627 h 1941830"/>
                    <a:gd name="connsiteX10" fmla="*/ 1562107 w 2952471"/>
                    <a:gd name="connsiteY10" fmla="*/ 1333976 h 1941830"/>
                    <a:gd name="connsiteX11" fmla="*/ 1294454 w 2952471"/>
                    <a:gd name="connsiteY11" fmla="*/ 1482567 h 1941830"/>
                    <a:gd name="connsiteX12" fmla="*/ 1034422 w 2952471"/>
                    <a:gd name="connsiteY12" fmla="*/ 1606867 h 1941830"/>
                    <a:gd name="connsiteX13" fmla="*/ 774390 w 2952471"/>
                    <a:gd name="connsiteY13" fmla="*/ 1718310 h 1941830"/>
                    <a:gd name="connsiteX14" fmla="*/ 542455 w 2952471"/>
                    <a:gd name="connsiteY14" fmla="*/ 1805464 h 1941830"/>
                    <a:gd name="connsiteX15" fmla="*/ 347670 w 2952471"/>
                    <a:gd name="connsiteY15" fmla="*/ 1863090 h 1941830"/>
                    <a:gd name="connsiteX16" fmla="*/ 151931 w 2952471"/>
                    <a:gd name="connsiteY16" fmla="*/ 1899285 h 1941830"/>
                    <a:gd name="connsiteX17" fmla="*/ 7628 w 2952471"/>
                    <a:gd name="connsiteY17" fmla="*/ 1941830 h 1941830"/>
                    <a:gd name="connsiteX18" fmla="*/ 356242 w 2952471"/>
                    <a:gd name="connsiteY18" fmla="*/ 1937385 h 1941830"/>
                    <a:gd name="connsiteX19" fmla="*/ 965842 w 2952471"/>
                    <a:gd name="connsiteY19" fmla="*/ 1733550 h 1941830"/>
                    <a:gd name="connsiteX20" fmla="*/ 1876432 w 2952471"/>
                    <a:gd name="connsiteY20" fmla="*/ 1249680 h 1941830"/>
                    <a:gd name="connsiteX21" fmla="*/ 2592712 w 2952471"/>
                    <a:gd name="connsiteY21" fmla="*/ 480060 h 1941830"/>
                    <a:gd name="connsiteX22" fmla="*/ 2889892 w 2952471"/>
                    <a:gd name="connsiteY22" fmla="*/ 129540 h 1941830"/>
                    <a:gd name="connsiteX23" fmla="*/ 2950852 w 2952471"/>
                    <a:gd name="connsiteY23" fmla="*/ 11430 h 1941830"/>
                    <a:gd name="connsiteX0" fmla="*/ 2950852 w 2952471"/>
                    <a:gd name="connsiteY0" fmla="*/ 13811 h 1944211"/>
                    <a:gd name="connsiteX1" fmla="*/ 2907989 w 2952471"/>
                    <a:gd name="connsiteY1" fmla="*/ 0 h 1944211"/>
                    <a:gd name="connsiteX2" fmla="*/ 2760352 w 2952471"/>
                    <a:gd name="connsiteY2" fmla="*/ 129540 h 1944211"/>
                    <a:gd name="connsiteX3" fmla="*/ 2660340 w 2952471"/>
                    <a:gd name="connsiteY3" fmla="*/ 264795 h 1944211"/>
                    <a:gd name="connsiteX4" fmla="*/ 2524609 w 2952471"/>
                    <a:gd name="connsiteY4" fmla="*/ 413861 h 1944211"/>
                    <a:gd name="connsiteX5" fmla="*/ 2362207 w 2952471"/>
                    <a:gd name="connsiteY5" fmla="*/ 614839 h 1944211"/>
                    <a:gd name="connsiteX6" fmla="*/ 2225523 w 2952471"/>
                    <a:gd name="connsiteY6" fmla="*/ 766286 h 1944211"/>
                    <a:gd name="connsiteX7" fmla="*/ 2058360 w 2952471"/>
                    <a:gd name="connsiteY7" fmla="*/ 961072 h 1944211"/>
                    <a:gd name="connsiteX8" fmla="*/ 1936916 w 2952471"/>
                    <a:gd name="connsiteY8" fmla="*/ 1066324 h 1944211"/>
                    <a:gd name="connsiteX9" fmla="*/ 1785468 w 2952471"/>
                    <a:gd name="connsiteY9" fmla="*/ 1203008 h 1944211"/>
                    <a:gd name="connsiteX10" fmla="*/ 1562107 w 2952471"/>
                    <a:gd name="connsiteY10" fmla="*/ 1336357 h 1944211"/>
                    <a:gd name="connsiteX11" fmla="*/ 1294454 w 2952471"/>
                    <a:gd name="connsiteY11" fmla="*/ 1484948 h 1944211"/>
                    <a:gd name="connsiteX12" fmla="*/ 1034422 w 2952471"/>
                    <a:gd name="connsiteY12" fmla="*/ 1609248 h 1944211"/>
                    <a:gd name="connsiteX13" fmla="*/ 774390 w 2952471"/>
                    <a:gd name="connsiteY13" fmla="*/ 1720691 h 1944211"/>
                    <a:gd name="connsiteX14" fmla="*/ 542455 w 2952471"/>
                    <a:gd name="connsiteY14" fmla="*/ 1807845 h 1944211"/>
                    <a:gd name="connsiteX15" fmla="*/ 347670 w 2952471"/>
                    <a:gd name="connsiteY15" fmla="*/ 1865471 h 1944211"/>
                    <a:gd name="connsiteX16" fmla="*/ 151931 w 2952471"/>
                    <a:gd name="connsiteY16" fmla="*/ 1901666 h 1944211"/>
                    <a:gd name="connsiteX17" fmla="*/ 7628 w 2952471"/>
                    <a:gd name="connsiteY17" fmla="*/ 1944211 h 1944211"/>
                    <a:gd name="connsiteX18" fmla="*/ 356242 w 2952471"/>
                    <a:gd name="connsiteY18" fmla="*/ 1939766 h 1944211"/>
                    <a:gd name="connsiteX19" fmla="*/ 965842 w 2952471"/>
                    <a:gd name="connsiteY19" fmla="*/ 1735931 h 1944211"/>
                    <a:gd name="connsiteX20" fmla="*/ 1876432 w 2952471"/>
                    <a:gd name="connsiteY20" fmla="*/ 1252061 h 1944211"/>
                    <a:gd name="connsiteX21" fmla="*/ 2592712 w 2952471"/>
                    <a:gd name="connsiteY21" fmla="*/ 482441 h 1944211"/>
                    <a:gd name="connsiteX22" fmla="*/ 2889892 w 2952471"/>
                    <a:gd name="connsiteY22" fmla="*/ 131921 h 1944211"/>
                    <a:gd name="connsiteX23" fmla="*/ 2950852 w 2952471"/>
                    <a:gd name="connsiteY23" fmla="*/ 13811 h 1944211"/>
                    <a:gd name="connsiteX0" fmla="*/ 2950852 w 2952471"/>
                    <a:gd name="connsiteY0" fmla="*/ 13811 h 1944211"/>
                    <a:gd name="connsiteX1" fmla="*/ 2907989 w 2952471"/>
                    <a:gd name="connsiteY1" fmla="*/ 0 h 1944211"/>
                    <a:gd name="connsiteX2" fmla="*/ 2796070 w 2952471"/>
                    <a:gd name="connsiteY2" fmla="*/ 164782 h 1944211"/>
                    <a:gd name="connsiteX3" fmla="*/ 2760352 w 2952471"/>
                    <a:gd name="connsiteY3" fmla="*/ 129540 h 1944211"/>
                    <a:gd name="connsiteX4" fmla="*/ 2660340 w 2952471"/>
                    <a:gd name="connsiteY4" fmla="*/ 264795 h 1944211"/>
                    <a:gd name="connsiteX5" fmla="*/ 2524609 w 2952471"/>
                    <a:gd name="connsiteY5" fmla="*/ 413861 h 1944211"/>
                    <a:gd name="connsiteX6" fmla="*/ 2362207 w 2952471"/>
                    <a:gd name="connsiteY6" fmla="*/ 614839 h 1944211"/>
                    <a:gd name="connsiteX7" fmla="*/ 2225523 w 2952471"/>
                    <a:gd name="connsiteY7" fmla="*/ 766286 h 1944211"/>
                    <a:gd name="connsiteX8" fmla="*/ 2058360 w 2952471"/>
                    <a:gd name="connsiteY8" fmla="*/ 961072 h 1944211"/>
                    <a:gd name="connsiteX9" fmla="*/ 1936916 w 2952471"/>
                    <a:gd name="connsiteY9" fmla="*/ 1066324 h 1944211"/>
                    <a:gd name="connsiteX10" fmla="*/ 1785468 w 2952471"/>
                    <a:gd name="connsiteY10" fmla="*/ 1203008 h 1944211"/>
                    <a:gd name="connsiteX11" fmla="*/ 1562107 w 2952471"/>
                    <a:gd name="connsiteY11" fmla="*/ 1336357 h 1944211"/>
                    <a:gd name="connsiteX12" fmla="*/ 1294454 w 2952471"/>
                    <a:gd name="connsiteY12" fmla="*/ 1484948 h 1944211"/>
                    <a:gd name="connsiteX13" fmla="*/ 1034422 w 2952471"/>
                    <a:gd name="connsiteY13" fmla="*/ 1609248 h 1944211"/>
                    <a:gd name="connsiteX14" fmla="*/ 774390 w 2952471"/>
                    <a:gd name="connsiteY14" fmla="*/ 1720691 h 1944211"/>
                    <a:gd name="connsiteX15" fmla="*/ 542455 w 2952471"/>
                    <a:gd name="connsiteY15" fmla="*/ 1807845 h 1944211"/>
                    <a:gd name="connsiteX16" fmla="*/ 347670 w 2952471"/>
                    <a:gd name="connsiteY16" fmla="*/ 1865471 h 1944211"/>
                    <a:gd name="connsiteX17" fmla="*/ 151931 w 2952471"/>
                    <a:gd name="connsiteY17" fmla="*/ 1901666 h 1944211"/>
                    <a:gd name="connsiteX18" fmla="*/ 7628 w 2952471"/>
                    <a:gd name="connsiteY18" fmla="*/ 1944211 h 1944211"/>
                    <a:gd name="connsiteX19" fmla="*/ 356242 w 2952471"/>
                    <a:gd name="connsiteY19" fmla="*/ 1939766 h 1944211"/>
                    <a:gd name="connsiteX20" fmla="*/ 965842 w 2952471"/>
                    <a:gd name="connsiteY20" fmla="*/ 1735931 h 1944211"/>
                    <a:gd name="connsiteX21" fmla="*/ 1876432 w 2952471"/>
                    <a:gd name="connsiteY21" fmla="*/ 1252061 h 1944211"/>
                    <a:gd name="connsiteX22" fmla="*/ 2592712 w 2952471"/>
                    <a:gd name="connsiteY22" fmla="*/ 482441 h 1944211"/>
                    <a:gd name="connsiteX23" fmla="*/ 2889892 w 2952471"/>
                    <a:gd name="connsiteY23" fmla="*/ 131921 h 1944211"/>
                    <a:gd name="connsiteX24" fmla="*/ 2950852 w 2952471"/>
                    <a:gd name="connsiteY24" fmla="*/ 13811 h 1944211"/>
                    <a:gd name="connsiteX0" fmla="*/ 2950852 w 2952471"/>
                    <a:gd name="connsiteY0" fmla="*/ 13811 h 1944211"/>
                    <a:gd name="connsiteX1" fmla="*/ 2907989 w 2952471"/>
                    <a:gd name="connsiteY1" fmla="*/ 0 h 1944211"/>
                    <a:gd name="connsiteX2" fmla="*/ 2796070 w 2952471"/>
                    <a:gd name="connsiteY2" fmla="*/ 164782 h 1944211"/>
                    <a:gd name="connsiteX3" fmla="*/ 2760352 w 2952471"/>
                    <a:gd name="connsiteY3" fmla="*/ 129540 h 1944211"/>
                    <a:gd name="connsiteX4" fmla="*/ 2698440 w 2952471"/>
                    <a:gd name="connsiteY4" fmla="*/ 317182 h 1944211"/>
                    <a:gd name="connsiteX5" fmla="*/ 2524609 w 2952471"/>
                    <a:gd name="connsiteY5" fmla="*/ 413861 h 1944211"/>
                    <a:gd name="connsiteX6" fmla="*/ 2362207 w 2952471"/>
                    <a:gd name="connsiteY6" fmla="*/ 614839 h 1944211"/>
                    <a:gd name="connsiteX7" fmla="*/ 2225523 w 2952471"/>
                    <a:gd name="connsiteY7" fmla="*/ 766286 h 1944211"/>
                    <a:gd name="connsiteX8" fmla="*/ 2058360 w 2952471"/>
                    <a:gd name="connsiteY8" fmla="*/ 961072 h 1944211"/>
                    <a:gd name="connsiteX9" fmla="*/ 1936916 w 2952471"/>
                    <a:gd name="connsiteY9" fmla="*/ 1066324 h 1944211"/>
                    <a:gd name="connsiteX10" fmla="*/ 1785468 w 2952471"/>
                    <a:gd name="connsiteY10" fmla="*/ 1203008 h 1944211"/>
                    <a:gd name="connsiteX11" fmla="*/ 1562107 w 2952471"/>
                    <a:gd name="connsiteY11" fmla="*/ 1336357 h 1944211"/>
                    <a:gd name="connsiteX12" fmla="*/ 1294454 w 2952471"/>
                    <a:gd name="connsiteY12" fmla="*/ 1484948 h 1944211"/>
                    <a:gd name="connsiteX13" fmla="*/ 1034422 w 2952471"/>
                    <a:gd name="connsiteY13" fmla="*/ 1609248 h 1944211"/>
                    <a:gd name="connsiteX14" fmla="*/ 774390 w 2952471"/>
                    <a:gd name="connsiteY14" fmla="*/ 1720691 h 1944211"/>
                    <a:gd name="connsiteX15" fmla="*/ 542455 w 2952471"/>
                    <a:gd name="connsiteY15" fmla="*/ 1807845 h 1944211"/>
                    <a:gd name="connsiteX16" fmla="*/ 347670 w 2952471"/>
                    <a:gd name="connsiteY16" fmla="*/ 1865471 h 1944211"/>
                    <a:gd name="connsiteX17" fmla="*/ 151931 w 2952471"/>
                    <a:gd name="connsiteY17" fmla="*/ 1901666 h 1944211"/>
                    <a:gd name="connsiteX18" fmla="*/ 7628 w 2952471"/>
                    <a:gd name="connsiteY18" fmla="*/ 1944211 h 1944211"/>
                    <a:gd name="connsiteX19" fmla="*/ 356242 w 2952471"/>
                    <a:gd name="connsiteY19" fmla="*/ 1939766 h 1944211"/>
                    <a:gd name="connsiteX20" fmla="*/ 965842 w 2952471"/>
                    <a:gd name="connsiteY20" fmla="*/ 1735931 h 1944211"/>
                    <a:gd name="connsiteX21" fmla="*/ 1876432 w 2952471"/>
                    <a:gd name="connsiteY21" fmla="*/ 1252061 h 1944211"/>
                    <a:gd name="connsiteX22" fmla="*/ 2592712 w 2952471"/>
                    <a:gd name="connsiteY22" fmla="*/ 482441 h 1944211"/>
                    <a:gd name="connsiteX23" fmla="*/ 2889892 w 2952471"/>
                    <a:gd name="connsiteY23" fmla="*/ 131921 h 1944211"/>
                    <a:gd name="connsiteX24" fmla="*/ 2950852 w 2952471"/>
                    <a:gd name="connsiteY24" fmla="*/ 13811 h 1944211"/>
                    <a:gd name="connsiteX0" fmla="*/ 2950852 w 2952471"/>
                    <a:gd name="connsiteY0" fmla="*/ 13811 h 1944211"/>
                    <a:gd name="connsiteX1" fmla="*/ 2907989 w 2952471"/>
                    <a:gd name="connsiteY1" fmla="*/ 0 h 1944211"/>
                    <a:gd name="connsiteX2" fmla="*/ 2796070 w 2952471"/>
                    <a:gd name="connsiteY2" fmla="*/ 164782 h 1944211"/>
                    <a:gd name="connsiteX3" fmla="*/ 2698440 w 2952471"/>
                    <a:gd name="connsiteY3" fmla="*/ 317182 h 1944211"/>
                    <a:gd name="connsiteX4" fmla="*/ 2524609 w 2952471"/>
                    <a:gd name="connsiteY4" fmla="*/ 413861 h 1944211"/>
                    <a:gd name="connsiteX5" fmla="*/ 2362207 w 2952471"/>
                    <a:gd name="connsiteY5" fmla="*/ 614839 h 1944211"/>
                    <a:gd name="connsiteX6" fmla="*/ 2225523 w 2952471"/>
                    <a:gd name="connsiteY6" fmla="*/ 766286 h 1944211"/>
                    <a:gd name="connsiteX7" fmla="*/ 2058360 w 2952471"/>
                    <a:gd name="connsiteY7" fmla="*/ 961072 h 1944211"/>
                    <a:gd name="connsiteX8" fmla="*/ 1936916 w 2952471"/>
                    <a:gd name="connsiteY8" fmla="*/ 1066324 h 1944211"/>
                    <a:gd name="connsiteX9" fmla="*/ 1785468 w 2952471"/>
                    <a:gd name="connsiteY9" fmla="*/ 1203008 h 1944211"/>
                    <a:gd name="connsiteX10" fmla="*/ 1562107 w 2952471"/>
                    <a:gd name="connsiteY10" fmla="*/ 1336357 h 1944211"/>
                    <a:gd name="connsiteX11" fmla="*/ 1294454 w 2952471"/>
                    <a:gd name="connsiteY11" fmla="*/ 1484948 h 1944211"/>
                    <a:gd name="connsiteX12" fmla="*/ 1034422 w 2952471"/>
                    <a:gd name="connsiteY12" fmla="*/ 1609248 h 1944211"/>
                    <a:gd name="connsiteX13" fmla="*/ 774390 w 2952471"/>
                    <a:gd name="connsiteY13" fmla="*/ 1720691 h 1944211"/>
                    <a:gd name="connsiteX14" fmla="*/ 542455 w 2952471"/>
                    <a:gd name="connsiteY14" fmla="*/ 1807845 h 1944211"/>
                    <a:gd name="connsiteX15" fmla="*/ 347670 w 2952471"/>
                    <a:gd name="connsiteY15" fmla="*/ 1865471 h 1944211"/>
                    <a:gd name="connsiteX16" fmla="*/ 151931 w 2952471"/>
                    <a:gd name="connsiteY16" fmla="*/ 1901666 h 1944211"/>
                    <a:gd name="connsiteX17" fmla="*/ 7628 w 2952471"/>
                    <a:gd name="connsiteY17" fmla="*/ 1944211 h 1944211"/>
                    <a:gd name="connsiteX18" fmla="*/ 356242 w 2952471"/>
                    <a:gd name="connsiteY18" fmla="*/ 1939766 h 1944211"/>
                    <a:gd name="connsiteX19" fmla="*/ 965842 w 2952471"/>
                    <a:gd name="connsiteY19" fmla="*/ 1735931 h 1944211"/>
                    <a:gd name="connsiteX20" fmla="*/ 1876432 w 2952471"/>
                    <a:gd name="connsiteY20" fmla="*/ 1252061 h 1944211"/>
                    <a:gd name="connsiteX21" fmla="*/ 2592712 w 2952471"/>
                    <a:gd name="connsiteY21" fmla="*/ 482441 h 1944211"/>
                    <a:gd name="connsiteX22" fmla="*/ 2889892 w 2952471"/>
                    <a:gd name="connsiteY22" fmla="*/ 131921 h 1944211"/>
                    <a:gd name="connsiteX23" fmla="*/ 2950852 w 2952471"/>
                    <a:gd name="connsiteY23" fmla="*/ 13811 h 1944211"/>
                    <a:gd name="connsiteX0" fmla="*/ 2950852 w 2952471"/>
                    <a:gd name="connsiteY0" fmla="*/ 13811 h 1944211"/>
                    <a:gd name="connsiteX1" fmla="*/ 2907989 w 2952471"/>
                    <a:gd name="connsiteY1" fmla="*/ 0 h 1944211"/>
                    <a:gd name="connsiteX2" fmla="*/ 2812739 w 2952471"/>
                    <a:gd name="connsiteY2" fmla="*/ 164782 h 1944211"/>
                    <a:gd name="connsiteX3" fmla="*/ 2698440 w 2952471"/>
                    <a:gd name="connsiteY3" fmla="*/ 317182 h 1944211"/>
                    <a:gd name="connsiteX4" fmla="*/ 2524609 w 2952471"/>
                    <a:gd name="connsiteY4" fmla="*/ 413861 h 1944211"/>
                    <a:gd name="connsiteX5" fmla="*/ 2362207 w 2952471"/>
                    <a:gd name="connsiteY5" fmla="*/ 614839 h 1944211"/>
                    <a:gd name="connsiteX6" fmla="*/ 2225523 w 2952471"/>
                    <a:gd name="connsiteY6" fmla="*/ 766286 h 1944211"/>
                    <a:gd name="connsiteX7" fmla="*/ 2058360 w 2952471"/>
                    <a:gd name="connsiteY7" fmla="*/ 961072 h 1944211"/>
                    <a:gd name="connsiteX8" fmla="*/ 1936916 w 2952471"/>
                    <a:gd name="connsiteY8" fmla="*/ 1066324 h 1944211"/>
                    <a:gd name="connsiteX9" fmla="*/ 1785468 w 2952471"/>
                    <a:gd name="connsiteY9" fmla="*/ 1203008 h 1944211"/>
                    <a:gd name="connsiteX10" fmla="*/ 1562107 w 2952471"/>
                    <a:gd name="connsiteY10" fmla="*/ 1336357 h 1944211"/>
                    <a:gd name="connsiteX11" fmla="*/ 1294454 w 2952471"/>
                    <a:gd name="connsiteY11" fmla="*/ 1484948 h 1944211"/>
                    <a:gd name="connsiteX12" fmla="*/ 1034422 w 2952471"/>
                    <a:gd name="connsiteY12" fmla="*/ 1609248 h 1944211"/>
                    <a:gd name="connsiteX13" fmla="*/ 774390 w 2952471"/>
                    <a:gd name="connsiteY13" fmla="*/ 1720691 h 1944211"/>
                    <a:gd name="connsiteX14" fmla="*/ 542455 w 2952471"/>
                    <a:gd name="connsiteY14" fmla="*/ 1807845 h 1944211"/>
                    <a:gd name="connsiteX15" fmla="*/ 347670 w 2952471"/>
                    <a:gd name="connsiteY15" fmla="*/ 1865471 h 1944211"/>
                    <a:gd name="connsiteX16" fmla="*/ 151931 w 2952471"/>
                    <a:gd name="connsiteY16" fmla="*/ 1901666 h 1944211"/>
                    <a:gd name="connsiteX17" fmla="*/ 7628 w 2952471"/>
                    <a:gd name="connsiteY17" fmla="*/ 1944211 h 1944211"/>
                    <a:gd name="connsiteX18" fmla="*/ 356242 w 2952471"/>
                    <a:gd name="connsiteY18" fmla="*/ 1939766 h 1944211"/>
                    <a:gd name="connsiteX19" fmla="*/ 965842 w 2952471"/>
                    <a:gd name="connsiteY19" fmla="*/ 1735931 h 1944211"/>
                    <a:gd name="connsiteX20" fmla="*/ 1876432 w 2952471"/>
                    <a:gd name="connsiteY20" fmla="*/ 1252061 h 1944211"/>
                    <a:gd name="connsiteX21" fmla="*/ 2592712 w 2952471"/>
                    <a:gd name="connsiteY21" fmla="*/ 482441 h 1944211"/>
                    <a:gd name="connsiteX22" fmla="*/ 2889892 w 2952471"/>
                    <a:gd name="connsiteY22" fmla="*/ 131921 h 1944211"/>
                    <a:gd name="connsiteX23" fmla="*/ 2950852 w 2952471"/>
                    <a:gd name="connsiteY23" fmla="*/ 13811 h 1944211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24609 w 2952471"/>
                    <a:gd name="connsiteY4" fmla="*/ 416243 h 1946593"/>
                    <a:gd name="connsiteX5" fmla="*/ 2362207 w 2952471"/>
                    <a:gd name="connsiteY5" fmla="*/ 617221 h 1946593"/>
                    <a:gd name="connsiteX6" fmla="*/ 2225523 w 2952471"/>
                    <a:gd name="connsiteY6" fmla="*/ 768668 h 1946593"/>
                    <a:gd name="connsiteX7" fmla="*/ 2058360 w 2952471"/>
                    <a:gd name="connsiteY7" fmla="*/ 963454 h 1946593"/>
                    <a:gd name="connsiteX8" fmla="*/ 1936916 w 2952471"/>
                    <a:gd name="connsiteY8" fmla="*/ 1068706 h 1946593"/>
                    <a:gd name="connsiteX9" fmla="*/ 1785468 w 2952471"/>
                    <a:gd name="connsiteY9" fmla="*/ 1205390 h 1946593"/>
                    <a:gd name="connsiteX10" fmla="*/ 1562107 w 2952471"/>
                    <a:gd name="connsiteY10" fmla="*/ 1338739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362207 w 2952471"/>
                    <a:gd name="connsiteY5" fmla="*/ 617221 h 1946593"/>
                    <a:gd name="connsiteX6" fmla="*/ 2225523 w 2952471"/>
                    <a:gd name="connsiteY6" fmla="*/ 768668 h 1946593"/>
                    <a:gd name="connsiteX7" fmla="*/ 2058360 w 2952471"/>
                    <a:gd name="connsiteY7" fmla="*/ 963454 h 1946593"/>
                    <a:gd name="connsiteX8" fmla="*/ 1936916 w 2952471"/>
                    <a:gd name="connsiteY8" fmla="*/ 1068706 h 1946593"/>
                    <a:gd name="connsiteX9" fmla="*/ 1785468 w 2952471"/>
                    <a:gd name="connsiteY9" fmla="*/ 1205390 h 1946593"/>
                    <a:gd name="connsiteX10" fmla="*/ 1562107 w 2952471"/>
                    <a:gd name="connsiteY10" fmla="*/ 1338739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25523 w 2952471"/>
                    <a:gd name="connsiteY6" fmla="*/ 768668 h 1946593"/>
                    <a:gd name="connsiteX7" fmla="*/ 2058360 w 2952471"/>
                    <a:gd name="connsiteY7" fmla="*/ 963454 h 1946593"/>
                    <a:gd name="connsiteX8" fmla="*/ 1936916 w 2952471"/>
                    <a:gd name="connsiteY8" fmla="*/ 1068706 h 1946593"/>
                    <a:gd name="connsiteX9" fmla="*/ 1785468 w 2952471"/>
                    <a:gd name="connsiteY9" fmla="*/ 1205390 h 1946593"/>
                    <a:gd name="connsiteX10" fmla="*/ 1562107 w 2952471"/>
                    <a:gd name="connsiteY10" fmla="*/ 1338739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58360 w 2952471"/>
                    <a:gd name="connsiteY7" fmla="*/ 963454 h 1946593"/>
                    <a:gd name="connsiteX8" fmla="*/ 1936916 w 2952471"/>
                    <a:gd name="connsiteY8" fmla="*/ 1068706 h 1946593"/>
                    <a:gd name="connsiteX9" fmla="*/ 1785468 w 2952471"/>
                    <a:gd name="connsiteY9" fmla="*/ 1205390 h 1946593"/>
                    <a:gd name="connsiteX10" fmla="*/ 1562107 w 2952471"/>
                    <a:gd name="connsiteY10" fmla="*/ 1338739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36916 w 2952471"/>
                    <a:gd name="connsiteY8" fmla="*/ 1068706 h 1946593"/>
                    <a:gd name="connsiteX9" fmla="*/ 1785468 w 2952471"/>
                    <a:gd name="connsiteY9" fmla="*/ 1205390 h 1946593"/>
                    <a:gd name="connsiteX10" fmla="*/ 1562107 w 2952471"/>
                    <a:gd name="connsiteY10" fmla="*/ 1338739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36916 w 2952471"/>
                    <a:gd name="connsiteY8" fmla="*/ 1068706 h 1946593"/>
                    <a:gd name="connsiteX9" fmla="*/ 1806900 w 2952471"/>
                    <a:gd name="connsiteY9" fmla="*/ 1250634 h 1946593"/>
                    <a:gd name="connsiteX10" fmla="*/ 1562107 w 2952471"/>
                    <a:gd name="connsiteY10" fmla="*/ 1338739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72634 w 2952471"/>
                    <a:gd name="connsiteY8" fmla="*/ 1125856 h 1946593"/>
                    <a:gd name="connsiteX9" fmla="*/ 1806900 w 2952471"/>
                    <a:gd name="connsiteY9" fmla="*/ 1250634 h 1946593"/>
                    <a:gd name="connsiteX10" fmla="*/ 1562107 w 2952471"/>
                    <a:gd name="connsiteY10" fmla="*/ 1338739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72634 w 2952471"/>
                    <a:gd name="connsiteY8" fmla="*/ 1125856 h 1946593"/>
                    <a:gd name="connsiteX9" fmla="*/ 1806900 w 2952471"/>
                    <a:gd name="connsiteY9" fmla="*/ 1250634 h 1946593"/>
                    <a:gd name="connsiteX10" fmla="*/ 1602589 w 2952471"/>
                    <a:gd name="connsiteY10" fmla="*/ 1398270 h 1946593"/>
                    <a:gd name="connsiteX11" fmla="*/ 1294454 w 2952471"/>
                    <a:gd name="connsiteY11" fmla="*/ 148733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72634 w 2952471"/>
                    <a:gd name="connsiteY8" fmla="*/ 1125856 h 1946593"/>
                    <a:gd name="connsiteX9" fmla="*/ 1806900 w 2952471"/>
                    <a:gd name="connsiteY9" fmla="*/ 1250634 h 1946593"/>
                    <a:gd name="connsiteX10" fmla="*/ 1602589 w 2952471"/>
                    <a:gd name="connsiteY10" fmla="*/ 1398270 h 1946593"/>
                    <a:gd name="connsiteX11" fmla="*/ 1311123 w 2952471"/>
                    <a:gd name="connsiteY11" fmla="*/ 1544480 h 1946593"/>
                    <a:gd name="connsiteX12" fmla="*/ 1034422 w 2952471"/>
                    <a:gd name="connsiteY12" fmla="*/ 1611630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72634 w 2952471"/>
                    <a:gd name="connsiteY8" fmla="*/ 1125856 h 1946593"/>
                    <a:gd name="connsiteX9" fmla="*/ 1806900 w 2952471"/>
                    <a:gd name="connsiteY9" fmla="*/ 1250634 h 1946593"/>
                    <a:gd name="connsiteX10" fmla="*/ 1602589 w 2952471"/>
                    <a:gd name="connsiteY10" fmla="*/ 1398270 h 1946593"/>
                    <a:gd name="connsiteX11" fmla="*/ 1311123 w 2952471"/>
                    <a:gd name="connsiteY11" fmla="*/ 1544480 h 1946593"/>
                    <a:gd name="connsiteX12" fmla="*/ 1065378 w 2952471"/>
                    <a:gd name="connsiteY12" fmla="*/ 1659255 h 1946593"/>
                    <a:gd name="connsiteX13" fmla="*/ 774390 w 2952471"/>
                    <a:gd name="connsiteY13" fmla="*/ 1723073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72634 w 2952471"/>
                    <a:gd name="connsiteY8" fmla="*/ 1125856 h 1946593"/>
                    <a:gd name="connsiteX9" fmla="*/ 1806900 w 2952471"/>
                    <a:gd name="connsiteY9" fmla="*/ 1250634 h 1946593"/>
                    <a:gd name="connsiteX10" fmla="*/ 1602589 w 2952471"/>
                    <a:gd name="connsiteY10" fmla="*/ 1398270 h 1946593"/>
                    <a:gd name="connsiteX11" fmla="*/ 1311123 w 2952471"/>
                    <a:gd name="connsiteY11" fmla="*/ 1544480 h 1946593"/>
                    <a:gd name="connsiteX12" fmla="*/ 1065378 w 2952471"/>
                    <a:gd name="connsiteY12" fmla="*/ 1659255 h 1946593"/>
                    <a:gd name="connsiteX13" fmla="*/ 805346 w 2952471"/>
                    <a:gd name="connsiteY13" fmla="*/ 1768316 h 1946593"/>
                    <a:gd name="connsiteX14" fmla="*/ 542455 w 2952471"/>
                    <a:gd name="connsiteY14" fmla="*/ 1810227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852 w 2952471"/>
                    <a:gd name="connsiteY0" fmla="*/ 16193 h 1946593"/>
                    <a:gd name="connsiteX1" fmla="*/ 2919895 w 2952471"/>
                    <a:gd name="connsiteY1" fmla="*/ 0 h 1946593"/>
                    <a:gd name="connsiteX2" fmla="*/ 2812739 w 2952471"/>
                    <a:gd name="connsiteY2" fmla="*/ 167164 h 1946593"/>
                    <a:gd name="connsiteX3" fmla="*/ 2698440 w 2952471"/>
                    <a:gd name="connsiteY3" fmla="*/ 319564 h 1946593"/>
                    <a:gd name="connsiteX4" fmla="*/ 2560328 w 2952471"/>
                    <a:gd name="connsiteY4" fmla="*/ 468631 h 1946593"/>
                    <a:gd name="connsiteX5" fmla="*/ 2405069 w 2952471"/>
                    <a:gd name="connsiteY5" fmla="*/ 650559 h 1946593"/>
                    <a:gd name="connsiteX6" fmla="*/ 2256480 w 2952471"/>
                    <a:gd name="connsiteY6" fmla="*/ 830581 h 1946593"/>
                    <a:gd name="connsiteX7" fmla="*/ 2072647 w 2952471"/>
                    <a:gd name="connsiteY7" fmla="*/ 1022985 h 1946593"/>
                    <a:gd name="connsiteX8" fmla="*/ 1972634 w 2952471"/>
                    <a:gd name="connsiteY8" fmla="*/ 1125856 h 1946593"/>
                    <a:gd name="connsiteX9" fmla="*/ 1806900 w 2952471"/>
                    <a:gd name="connsiteY9" fmla="*/ 1250634 h 1946593"/>
                    <a:gd name="connsiteX10" fmla="*/ 1602589 w 2952471"/>
                    <a:gd name="connsiteY10" fmla="*/ 1398270 h 1946593"/>
                    <a:gd name="connsiteX11" fmla="*/ 1311123 w 2952471"/>
                    <a:gd name="connsiteY11" fmla="*/ 1544480 h 1946593"/>
                    <a:gd name="connsiteX12" fmla="*/ 1065378 w 2952471"/>
                    <a:gd name="connsiteY12" fmla="*/ 1659255 h 1946593"/>
                    <a:gd name="connsiteX13" fmla="*/ 805346 w 2952471"/>
                    <a:gd name="connsiteY13" fmla="*/ 1768316 h 1946593"/>
                    <a:gd name="connsiteX14" fmla="*/ 559124 w 2952471"/>
                    <a:gd name="connsiteY14" fmla="*/ 1862614 h 1946593"/>
                    <a:gd name="connsiteX15" fmla="*/ 347670 w 2952471"/>
                    <a:gd name="connsiteY15" fmla="*/ 1867853 h 1946593"/>
                    <a:gd name="connsiteX16" fmla="*/ 151931 w 2952471"/>
                    <a:gd name="connsiteY16" fmla="*/ 1904048 h 1946593"/>
                    <a:gd name="connsiteX17" fmla="*/ 7628 w 2952471"/>
                    <a:gd name="connsiteY17" fmla="*/ 1946593 h 1946593"/>
                    <a:gd name="connsiteX18" fmla="*/ 356242 w 2952471"/>
                    <a:gd name="connsiteY18" fmla="*/ 1942148 h 1946593"/>
                    <a:gd name="connsiteX19" fmla="*/ 965842 w 2952471"/>
                    <a:gd name="connsiteY19" fmla="*/ 1738313 h 1946593"/>
                    <a:gd name="connsiteX20" fmla="*/ 1876432 w 2952471"/>
                    <a:gd name="connsiteY20" fmla="*/ 1254443 h 1946593"/>
                    <a:gd name="connsiteX21" fmla="*/ 2592712 w 2952471"/>
                    <a:gd name="connsiteY21" fmla="*/ 484823 h 1946593"/>
                    <a:gd name="connsiteX22" fmla="*/ 2889892 w 2952471"/>
                    <a:gd name="connsiteY22" fmla="*/ 134303 h 1946593"/>
                    <a:gd name="connsiteX23" fmla="*/ 2950852 w 2952471"/>
                    <a:gd name="connsiteY23" fmla="*/ 16193 h 1946593"/>
                    <a:gd name="connsiteX0" fmla="*/ 2950997 w 2952616"/>
                    <a:gd name="connsiteY0" fmla="*/ 16193 h 1946593"/>
                    <a:gd name="connsiteX1" fmla="*/ 2920040 w 2952616"/>
                    <a:gd name="connsiteY1" fmla="*/ 0 h 1946593"/>
                    <a:gd name="connsiteX2" fmla="*/ 2812884 w 2952616"/>
                    <a:gd name="connsiteY2" fmla="*/ 167164 h 1946593"/>
                    <a:gd name="connsiteX3" fmla="*/ 2698585 w 2952616"/>
                    <a:gd name="connsiteY3" fmla="*/ 319564 h 1946593"/>
                    <a:gd name="connsiteX4" fmla="*/ 2560473 w 2952616"/>
                    <a:gd name="connsiteY4" fmla="*/ 468631 h 1946593"/>
                    <a:gd name="connsiteX5" fmla="*/ 2405214 w 2952616"/>
                    <a:gd name="connsiteY5" fmla="*/ 650559 h 1946593"/>
                    <a:gd name="connsiteX6" fmla="*/ 2256625 w 2952616"/>
                    <a:gd name="connsiteY6" fmla="*/ 830581 h 1946593"/>
                    <a:gd name="connsiteX7" fmla="*/ 2072792 w 2952616"/>
                    <a:gd name="connsiteY7" fmla="*/ 1022985 h 1946593"/>
                    <a:gd name="connsiteX8" fmla="*/ 1972779 w 2952616"/>
                    <a:gd name="connsiteY8" fmla="*/ 1125856 h 1946593"/>
                    <a:gd name="connsiteX9" fmla="*/ 1807045 w 2952616"/>
                    <a:gd name="connsiteY9" fmla="*/ 1250634 h 1946593"/>
                    <a:gd name="connsiteX10" fmla="*/ 1602734 w 2952616"/>
                    <a:gd name="connsiteY10" fmla="*/ 1398270 h 1946593"/>
                    <a:gd name="connsiteX11" fmla="*/ 1311268 w 2952616"/>
                    <a:gd name="connsiteY11" fmla="*/ 1544480 h 1946593"/>
                    <a:gd name="connsiteX12" fmla="*/ 1065523 w 2952616"/>
                    <a:gd name="connsiteY12" fmla="*/ 1659255 h 1946593"/>
                    <a:gd name="connsiteX13" fmla="*/ 805491 w 2952616"/>
                    <a:gd name="connsiteY13" fmla="*/ 1768316 h 1946593"/>
                    <a:gd name="connsiteX14" fmla="*/ 559269 w 2952616"/>
                    <a:gd name="connsiteY14" fmla="*/ 1862614 h 1946593"/>
                    <a:gd name="connsiteX15" fmla="*/ 366865 w 2952616"/>
                    <a:gd name="connsiteY15" fmla="*/ 1908334 h 1946593"/>
                    <a:gd name="connsiteX16" fmla="*/ 152076 w 2952616"/>
                    <a:gd name="connsiteY16" fmla="*/ 1904048 h 1946593"/>
                    <a:gd name="connsiteX17" fmla="*/ 7773 w 2952616"/>
                    <a:gd name="connsiteY17" fmla="*/ 1946593 h 1946593"/>
                    <a:gd name="connsiteX18" fmla="*/ 356387 w 2952616"/>
                    <a:gd name="connsiteY18" fmla="*/ 1942148 h 1946593"/>
                    <a:gd name="connsiteX19" fmla="*/ 965987 w 2952616"/>
                    <a:gd name="connsiteY19" fmla="*/ 1738313 h 1946593"/>
                    <a:gd name="connsiteX20" fmla="*/ 1876577 w 2952616"/>
                    <a:gd name="connsiteY20" fmla="*/ 1254443 h 1946593"/>
                    <a:gd name="connsiteX21" fmla="*/ 2592857 w 2952616"/>
                    <a:gd name="connsiteY21" fmla="*/ 484823 h 1946593"/>
                    <a:gd name="connsiteX22" fmla="*/ 2890037 w 2952616"/>
                    <a:gd name="connsiteY22" fmla="*/ 134303 h 1946593"/>
                    <a:gd name="connsiteX23" fmla="*/ 2950997 w 2952616"/>
                    <a:gd name="connsiteY23" fmla="*/ 16193 h 1946593"/>
                    <a:gd name="connsiteX0" fmla="*/ 2950353 w 2951972"/>
                    <a:gd name="connsiteY0" fmla="*/ 16193 h 1946593"/>
                    <a:gd name="connsiteX1" fmla="*/ 2919396 w 2951972"/>
                    <a:gd name="connsiteY1" fmla="*/ 0 h 1946593"/>
                    <a:gd name="connsiteX2" fmla="*/ 2812240 w 2951972"/>
                    <a:gd name="connsiteY2" fmla="*/ 167164 h 1946593"/>
                    <a:gd name="connsiteX3" fmla="*/ 2697941 w 2951972"/>
                    <a:gd name="connsiteY3" fmla="*/ 319564 h 1946593"/>
                    <a:gd name="connsiteX4" fmla="*/ 2559829 w 2951972"/>
                    <a:gd name="connsiteY4" fmla="*/ 468631 h 1946593"/>
                    <a:gd name="connsiteX5" fmla="*/ 2404570 w 2951972"/>
                    <a:gd name="connsiteY5" fmla="*/ 650559 h 1946593"/>
                    <a:gd name="connsiteX6" fmla="*/ 2255981 w 2951972"/>
                    <a:gd name="connsiteY6" fmla="*/ 830581 h 1946593"/>
                    <a:gd name="connsiteX7" fmla="*/ 2072148 w 2951972"/>
                    <a:gd name="connsiteY7" fmla="*/ 1022985 h 1946593"/>
                    <a:gd name="connsiteX8" fmla="*/ 1972135 w 2951972"/>
                    <a:gd name="connsiteY8" fmla="*/ 1125856 h 1946593"/>
                    <a:gd name="connsiteX9" fmla="*/ 1806401 w 2951972"/>
                    <a:gd name="connsiteY9" fmla="*/ 1250634 h 1946593"/>
                    <a:gd name="connsiteX10" fmla="*/ 1602090 w 2951972"/>
                    <a:gd name="connsiteY10" fmla="*/ 1398270 h 1946593"/>
                    <a:gd name="connsiteX11" fmla="*/ 1310624 w 2951972"/>
                    <a:gd name="connsiteY11" fmla="*/ 1544480 h 1946593"/>
                    <a:gd name="connsiteX12" fmla="*/ 1064879 w 2951972"/>
                    <a:gd name="connsiteY12" fmla="*/ 1659255 h 1946593"/>
                    <a:gd name="connsiteX13" fmla="*/ 804847 w 2951972"/>
                    <a:gd name="connsiteY13" fmla="*/ 1768316 h 1946593"/>
                    <a:gd name="connsiteX14" fmla="*/ 558625 w 2951972"/>
                    <a:gd name="connsiteY14" fmla="*/ 1862614 h 1946593"/>
                    <a:gd name="connsiteX15" fmla="*/ 366221 w 2951972"/>
                    <a:gd name="connsiteY15" fmla="*/ 1908334 h 1946593"/>
                    <a:gd name="connsiteX16" fmla="*/ 165720 w 2951972"/>
                    <a:gd name="connsiteY16" fmla="*/ 1918335 h 1946593"/>
                    <a:gd name="connsiteX17" fmla="*/ 7129 w 2951972"/>
                    <a:gd name="connsiteY17" fmla="*/ 1946593 h 1946593"/>
                    <a:gd name="connsiteX18" fmla="*/ 355743 w 2951972"/>
                    <a:gd name="connsiteY18" fmla="*/ 1942148 h 1946593"/>
                    <a:gd name="connsiteX19" fmla="*/ 965343 w 2951972"/>
                    <a:gd name="connsiteY19" fmla="*/ 1738313 h 1946593"/>
                    <a:gd name="connsiteX20" fmla="*/ 1875933 w 2951972"/>
                    <a:gd name="connsiteY20" fmla="*/ 1254443 h 1946593"/>
                    <a:gd name="connsiteX21" fmla="*/ 2592213 w 2951972"/>
                    <a:gd name="connsiteY21" fmla="*/ 484823 h 1946593"/>
                    <a:gd name="connsiteX22" fmla="*/ 2889393 w 2951972"/>
                    <a:gd name="connsiteY22" fmla="*/ 134303 h 1946593"/>
                    <a:gd name="connsiteX23" fmla="*/ 2950353 w 2951972"/>
                    <a:gd name="connsiteY23" fmla="*/ 16193 h 1946593"/>
                    <a:gd name="connsiteX0" fmla="*/ 2792404 w 2794023"/>
                    <a:gd name="connsiteY0" fmla="*/ 16193 h 1946593"/>
                    <a:gd name="connsiteX1" fmla="*/ 2761447 w 2794023"/>
                    <a:gd name="connsiteY1" fmla="*/ 0 h 1946593"/>
                    <a:gd name="connsiteX2" fmla="*/ 2654291 w 2794023"/>
                    <a:gd name="connsiteY2" fmla="*/ 167164 h 1946593"/>
                    <a:gd name="connsiteX3" fmla="*/ 2539992 w 2794023"/>
                    <a:gd name="connsiteY3" fmla="*/ 319564 h 1946593"/>
                    <a:gd name="connsiteX4" fmla="*/ 2401880 w 2794023"/>
                    <a:gd name="connsiteY4" fmla="*/ 468631 h 1946593"/>
                    <a:gd name="connsiteX5" fmla="*/ 2246621 w 2794023"/>
                    <a:gd name="connsiteY5" fmla="*/ 650559 h 1946593"/>
                    <a:gd name="connsiteX6" fmla="*/ 2098032 w 2794023"/>
                    <a:gd name="connsiteY6" fmla="*/ 830581 h 1946593"/>
                    <a:gd name="connsiteX7" fmla="*/ 1914199 w 2794023"/>
                    <a:gd name="connsiteY7" fmla="*/ 1022985 h 1946593"/>
                    <a:gd name="connsiteX8" fmla="*/ 1814186 w 2794023"/>
                    <a:gd name="connsiteY8" fmla="*/ 1125856 h 1946593"/>
                    <a:gd name="connsiteX9" fmla="*/ 1648452 w 2794023"/>
                    <a:gd name="connsiteY9" fmla="*/ 1250634 h 1946593"/>
                    <a:gd name="connsiteX10" fmla="*/ 1444141 w 2794023"/>
                    <a:gd name="connsiteY10" fmla="*/ 1398270 h 1946593"/>
                    <a:gd name="connsiteX11" fmla="*/ 1152675 w 2794023"/>
                    <a:gd name="connsiteY11" fmla="*/ 1544480 h 1946593"/>
                    <a:gd name="connsiteX12" fmla="*/ 906930 w 2794023"/>
                    <a:gd name="connsiteY12" fmla="*/ 1659255 h 1946593"/>
                    <a:gd name="connsiteX13" fmla="*/ 646898 w 2794023"/>
                    <a:gd name="connsiteY13" fmla="*/ 1768316 h 1946593"/>
                    <a:gd name="connsiteX14" fmla="*/ 400676 w 2794023"/>
                    <a:gd name="connsiteY14" fmla="*/ 1862614 h 1946593"/>
                    <a:gd name="connsiteX15" fmla="*/ 208272 w 2794023"/>
                    <a:gd name="connsiteY15" fmla="*/ 1908334 h 1946593"/>
                    <a:gd name="connsiteX16" fmla="*/ 7771 w 2794023"/>
                    <a:gd name="connsiteY16" fmla="*/ 1918335 h 1946593"/>
                    <a:gd name="connsiteX17" fmla="*/ 61111 w 2794023"/>
                    <a:gd name="connsiteY17" fmla="*/ 1946593 h 1946593"/>
                    <a:gd name="connsiteX18" fmla="*/ 197794 w 2794023"/>
                    <a:gd name="connsiteY18" fmla="*/ 1942148 h 1946593"/>
                    <a:gd name="connsiteX19" fmla="*/ 807394 w 2794023"/>
                    <a:gd name="connsiteY19" fmla="*/ 1738313 h 1946593"/>
                    <a:gd name="connsiteX20" fmla="*/ 1717984 w 2794023"/>
                    <a:gd name="connsiteY20" fmla="*/ 1254443 h 1946593"/>
                    <a:gd name="connsiteX21" fmla="*/ 2434264 w 2794023"/>
                    <a:gd name="connsiteY21" fmla="*/ 484823 h 1946593"/>
                    <a:gd name="connsiteX22" fmla="*/ 2731444 w 2794023"/>
                    <a:gd name="connsiteY22" fmla="*/ 134303 h 1946593"/>
                    <a:gd name="connsiteX23" fmla="*/ 2792404 w 2794023"/>
                    <a:gd name="connsiteY23" fmla="*/ 16193 h 1946593"/>
                    <a:gd name="connsiteX0" fmla="*/ 2731293 w 2732912"/>
                    <a:gd name="connsiteY0" fmla="*/ 16193 h 1946593"/>
                    <a:gd name="connsiteX1" fmla="*/ 2700336 w 2732912"/>
                    <a:gd name="connsiteY1" fmla="*/ 0 h 1946593"/>
                    <a:gd name="connsiteX2" fmla="*/ 2593180 w 2732912"/>
                    <a:gd name="connsiteY2" fmla="*/ 167164 h 1946593"/>
                    <a:gd name="connsiteX3" fmla="*/ 2478881 w 2732912"/>
                    <a:gd name="connsiteY3" fmla="*/ 319564 h 1946593"/>
                    <a:gd name="connsiteX4" fmla="*/ 2340769 w 2732912"/>
                    <a:gd name="connsiteY4" fmla="*/ 468631 h 1946593"/>
                    <a:gd name="connsiteX5" fmla="*/ 2185510 w 2732912"/>
                    <a:gd name="connsiteY5" fmla="*/ 650559 h 1946593"/>
                    <a:gd name="connsiteX6" fmla="*/ 2036921 w 2732912"/>
                    <a:gd name="connsiteY6" fmla="*/ 830581 h 1946593"/>
                    <a:gd name="connsiteX7" fmla="*/ 1853088 w 2732912"/>
                    <a:gd name="connsiteY7" fmla="*/ 1022985 h 1946593"/>
                    <a:gd name="connsiteX8" fmla="*/ 1753075 w 2732912"/>
                    <a:gd name="connsiteY8" fmla="*/ 1125856 h 1946593"/>
                    <a:gd name="connsiteX9" fmla="*/ 1587341 w 2732912"/>
                    <a:gd name="connsiteY9" fmla="*/ 1250634 h 1946593"/>
                    <a:gd name="connsiteX10" fmla="*/ 1383030 w 2732912"/>
                    <a:gd name="connsiteY10" fmla="*/ 1398270 h 1946593"/>
                    <a:gd name="connsiteX11" fmla="*/ 1091564 w 2732912"/>
                    <a:gd name="connsiteY11" fmla="*/ 1544480 h 1946593"/>
                    <a:gd name="connsiteX12" fmla="*/ 845819 w 2732912"/>
                    <a:gd name="connsiteY12" fmla="*/ 1659255 h 1946593"/>
                    <a:gd name="connsiteX13" fmla="*/ 585787 w 2732912"/>
                    <a:gd name="connsiteY13" fmla="*/ 1768316 h 1946593"/>
                    <a:gd name="connsiteX14" fmla="*/ 339565 w 2732912"/>
                    <a:gd name="connsiteY14" fmla="*/ 1862614 h 1946593"/>
                    <a:gd name="connsiteX15" fmla="*/ 147161 w 2732912"/>
                    <a:gd name="connsiteY15" fmla="*/ 1908334 h 1946593"/>
                    <a:gd name="connsiteX16" fmla="*/ 0 w 2732912"/>
                    <a:gd name="connsiteY16" fmla="*/ 1946593 h 1946593"/>
                    <a:gd name="connsiteX17" fmla="*/ 136683 w 2732912"/>
                    <a:gd name="connsiteY17" fmla="*/ 1942148 h 1946593"/>
                    <a:gd name="connsiteX18" fmla="*/ 746283 w 2732912"/>
                    <a:gd name="connsiteY18" fmla="*/ 1738313 h 1946593"/>
                    <a:gd name="connsiteX19" fmla="*/ 1656873 w 2732912"/>
                    <a:gd name="connsiteY19" fmla="*/ 1254443 h 1946593"/>
                    <a:gd name="connsiteX20" fmla="*/ 2373153 w 2732912"/>
                    <a:gd name="connsiteY20" fmla="*/ 484823 h 1946593"/>
                    <a:gd name="connsiteX21" fmla="*/ 2670333 w 2732912"/>
                    <a:gd name="connsiteY21" fmla="*/ 134303 h 1946593"/>
                    <a:gd name="connsiteX22" fmla="*/ 2731293 w 2732912"/>
                    <a:gd name="connsiteY22" fmla="*/ 16193 h 1946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732912" h="1946593">
                      <a:moveTo>
                        <a:pt x="2731293" y="16193"/>
                      </a:moveTo>
                      <a:lnTo>
                        <a:pt x="2700336" y="0"/>
                      </a:lnTo>
                      <a:cubicBezTo>
                        <a:pt x="2669777" y="18812"/>
                        <a:pt x="2628105" y="114300"/>
                        <a:pt x="2593180" y="167164"/>
                      </a:cubicBezTo>
                      <a:cubicBezTo>
                        <a:pt x="2558255" y="220028"/>
                        <a:pt x="2520949" y="269320"/>
                        <a:pt x="2478881" y="319564"/>
                      </a:cubicBezTo>
                      <a:cubicBezTo>
                        <a:pt x="2436813" y="369808"/>
                        <a:pt x="2389664" y="413465"/>
                        <a:pt x="2340769" y="468631"/>
                      </a:cubicBezTo>
                      <a:cubicBezTo>
                        <a:pt x="2291874" y="523797"/>
                        <a:pt x="2236151" y="590234"/>
                        <a:pt x="2185510" y="650559"/>
                      </a:cubicBezTo>
                      <a:cubicBezTo>
                        <a:pt x="2134869" y="710884"/>
                        <a:pt x="2092325" y="768510"/>
                        <a:pt x="2036921" y="830581"/>
                      </a:cubicBezTo>
                      <a:cubicBezTo>
                        <a:pt x="1981517" y="892652"/>
                        <a:pt x="1900396" y="973773"/>
                        <a:pt x="1853088" y="1022985"/>
                      </a:cubicBezTo>
                      <a:cubicBezTo>
                        <a:pt x="1805780" y="1072197"/>
                        <a:pt x="1797366" y="1087915"/>
                        <a:pt x="1753075" y="1125856"/>
                      </a:cubicBezTo>
                      <a:cubicBezTo>
                        <a:pt x="1708784" y="1163798"/>
                        <a:pt x="1649015" y="1205232"/>
                        <a:pt x="1587341" y="1250634"/>
                      </a:cubicBezTo>
                      <a:cubicBezTo>
                        <a:pt x="1525667" y="1296036"/>
                        <a:pt x="1465659" y="1349296"/>
                        <a:pt x="1383030" y="1398270"/>
                      </a:cubicBezTo>
                      <a:cubicBezTo>
                        <a:pt x="1300401" y="1447244"/>
                        <a:pt x="1181099" y="1500983"/>
                        <a:pt x="1091564" y="1544480"/>
                      </a:cubicBezTo>
                      <a:cubicBezTo>
                        <a:pt x="1002029" y="1587978"/>
                        <a:pt x="930115" y="1621949"/>
                        <a:pt x="845819" y="1659255"/>
                      </a:cubicBezTo>
                      <a:cubicBezTo>
                        <a:pt x="761523" y="1696561"/>
                        <a:pt x="670163" y="1734423"/>
                        <a:pt x="585787" y="1768316"/>
                      </a:cubicBezTo>
                      <a:cubicBezTo>
                        <a:pt x="501411" y="1802209"/>
                        <a:pt x="412669" y="1839278"/>
                        <a:pt x="339565" y="1862614"/>
                      </a:cubicBezTo>
                      <a:cubicBezTo>
                        <a:pt x="266461" y="1885950"/>
                        <a:pt x="203755" y="1894338"/>
                        <a:pt x="147161" y="1908334"/>
                      </a:cubicBezTo>
                      <a:cubicBezTo>
                        <a:pt x="90567" y="1922331"/>
                        <a:pt x="1746" y="1940957"/>
                        <a:pt x="0" y="1946593"/>
                      </a:cubicBezTo>
                      <a:lnTo>
                        <a:pt x="136683" y="1942148"/>
                      </a:lnTo>
                      <a:cubicBezTo>
                        <a:pt x="310673" y="1908493"/>
                        <a:pt x="492918" y="1852930"/>
                        <a:pt x="746283" y="1738313"/>
                      </a:cubicBezTo>
                      <a:cubicBezTo>
                        <a:pt x="999648" y="1623696"/>
                        <a:pt x="1385728" y="1463358"/>
                        <a:pt x="1656873" y="1254443"/>
                      </a:cubicBezTo>
                      <a:cubicBezTo>
                        <a:pt x="1928018" y="1045528"/>
                        <a:pt x="2204243" y="671513"/>
                        <a:pt x="2373153" y="484823"/>
                      </a:cubicBezTo>
                      <a:cubicBezTo>
                        <a:pt x="2542063" y="298133"/>
                        <a:pt x="2610643" y="212408"/>
                        <a:pt x="2670333" y="134303"/>
                      </a:cubicBezTo>
                      <a:cubicBezTo>
                        <a:pt x="2730023" y="56198"/>
                        <a:pt x="2737008" y="37783"/>
                        <a:pt x="2731293" y="16193"/>
                      </a:cubicBezTo>
                      <a:close/>
                    </a:path>
                  </a:pathLst>
                </a:custGeom>
                <a:solidFill>
                  <a:srgbClr val="7A9A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80" name="Freeform 3079"/>
                <p:cNvSpPr/>
                <p:nvPr/>
              </p:nvSpPr>
              <p:spPr>
                <a:xfrm>
                  <a:off x="1697554" y="4686076"/>
                  <a:ext cx="3588353" cy="1717297"/>
                </a:xfrm>
                <a:custGeom>
                  <a:avLst/>
                  <a:gdLst>
                    <a:gd name="connsiteX0" fmla="*/ 3338512 w 3338512"/>
                    <a:gd name="connsiteY0" fmla="*/ 0 h 1654969"/>
                    <a:gd name="connsiteX1" fmla="*/ 3259931 w 3338512"/>
                    <a:gd name="connsiteY1" fmla="*/ 107156 h 1654969"/>
                    <a:gd name="connsiteX2" fmla="*/ 3152775 w 3338512"/>
                    <a:gd name="connsiteY2" fmla="*/ 230981 h 1654969"/>
                    <a:gd name="connsiteX3" fmla="*/ 2988469 w 3338512"/>
                    <a:gd name="connsiteY3" fmla="*/ 397669 h 1654969"/>
                    <a:gd name="connsiteX4" fmla="*/ 2814637 w 3338512"/>
                    <a:gd name="connsiteY4" fmla="*/ 573881 h 1654969"/>
                    <a:gd name="connsiteX5" fmla="*/ 2655094 w 3338512"/>
                    <a:gd name="connsiteY5" fmla="*/ 688181 h 1654969"/>
                    <a:gd name="connsiteX6" fmla="*/ 2386012 w 3338512"/>
                    <a:gd name="connsiteY6" fmla="*/ 859631 h 1654969"/>
                    <a:gd name="connsiteX7" fmla="*/ 2245519 w 3338512"/>
                    <a:gd name="connsiteY7" fmla="*/ 935831 h 1654969"/>
                    <a:gd name="connsiteX8" fmla="*/ 1854994 w 3338512"/>
                    <a:gd name="connsiteY8" fmla="*/ 1104900 h 1654969"/>
                    <a:gd name="connsiteX9" fmla="*/ 1423987 w 3338512"/>
                    <a:gd name="connsiteY9" fmla="*/ 1254919 h 1654969"/>
                    <a:gd name="connsiteX10" fmla="*/ 1138237 w 3338512"/>
                    <a:gd name="connsiteY10" fmla="*/ 1343025 h 1654969"/>
                    <a:gd name="connsiteX11" fmla="*/ 704850 w 3338512"/>
                    <a:gd name="connsiteY11" fmla="*/ 1464469 h 1654969"/>
                    <a:gd name="connsiteX12" fmla="*/ 354806 w 3338512"/>
                    <a:gd name="connsiteY12" fmla="*/ 1564481 h 1654969"/>
                    <a:gd name="connsiteX13" fmla="*/ 200025 w 3338512"/>
                    <a:gd name="connsiteY13" fmla="*/ 1616869 h 1654969"/>
                    <a:gd name="connsiteX14" fmla="*/ 85725 w 3338512"/>
                    <a:gd name="connsiteY14" fmla="*/ 1652587 h 1654969"/>
                    <a:gd name="connsiteX15" fmla="*/ 21431 w 3338512"/>
                    <a:gd name="connsiteY15" fmla="*/ 1654969 h 1654969"/>
                    <a:gd name="connsiteX16" fmla="*/ 0 w 3338512"/>
                    <a:gd name="connsiteY16" fmla="*/ 1583531 h 1654969"/>
                    <a:gd name="connsiteX17" fmla="*/ 433387 w 3338512"/>
                    <a:gd name="connsiteY17" fmla="*/ 1469231 h 1654969"/>
                    <a:gd name="connsiteX18" fmla="*/ 871537 w 3338512"/>
                    <a:gd name="connsiteY18" fmla="*/ 1354931 h 1654969"/>
                    <a:gd name="connsiteX19" fmla="*/ 1273969 w 3338512"/>
                    <a:gd name="connsiteY19" fmla="*/ 1238250 h 1654969"/>
                    <a:gd name="connsiteX20" fmla="*/ 1638300 w 3338512"/>
                    <a:gd name="connsiteY20" fmla="*/ 1123950 h 1654969"/>
                    <a:gd name="connsiteX21" fmla="*/ 1885950 w 3338512"/>
                    <a:gd name="connsiteY21" fmla="*/ 1026319 h 1654969"/>
                    <a:gd name="connsiteX22" fmla="*/ 2121694 w 3338512"/>
                    <a:gd name="connsiteY22" fmla="*/ 935831 h 1654969"/>
                    <a:gd name="connsiteX23" fmla="*/ 2321719 w 3338512"/>
                    <a:gd name="connsiteY23" fmla="*/ 819150 h 1654969"/>
                    <a:gd name="connsiteX24" fmla="*/ 2531269 w 3338512"/>
                    <a:gd name="connsiteY24" fmla="*/ 688181 h 1654969"/>
                    <a:gd name="connsiteX25" fmla="*/ 2693194 w 3338512"/>
                    <a:gd name="connsiteY25" fmla="*/ 583406 h 1654969"/>
                    <a:gd name="connsiteX26" fmla="*/ 2817019 w 3338512"/>
                    <a:gd name="connsiteY26" fmla="*/ 466725 h 1654969"/>
                    <a:gd name="connsiteX27" fmla="*/ 3014662 w 3338512"/>
                    <a:gd name="connsiteY27" fmla="*/ 300037 h 1654969"/>
                    <a:gd name="connsiteX28" fmla="*/ 3083719 w 3338512"/>
                    <a:gd name="connsiteY28" fmla="*/ 238125 h 1654969"/>
                    <a:gd name="connsiteX29" fmla="*/ 3126581 w 3338512"/>
                    <a:gd name="connsiteY29" fmla="*/ 190500 h 1654969"/>
                    <a:gd name="connsiteX30" fmla="*/ 3198019 w 3338512"/>
                    <a:gd name="connsiteY30" fmla="*/ 138112 h 1654969"/>
                    <a:gd name="connsiteX31" fmla="*/ 3338512 w 3338512"/>
                    <a:gd name="connsiteY31" fmla="*/ 0 h 1654969"/>
                    <a:gd name="connsiteX0" fmla="*/ 3448049 w 3448049"/>
                    <a:gd name="connsiteY0" fmla="*/ 0 h 1659731"/>
                    <a:gd name="connsiteX1" fmla="*/ 3369468 w 3448049"/>
                    <a:gd name="connsiteY1" fmla="*/ 107156 h 1659731"/>
                    <a:gd name="connsiteX2" fmla="*/ 3262312 w 3448049"/>
                    <a:gd name="connsiteY2" fmla="*/ 230981 h 1659731"/>
                    <a:gd name="connsiteX3" fmla="*/ 3098006 w 3448049"/>
                    <a:gd name="connsiteY3" fmla="*/ 397669 h 1659731"/>
                    <a:gd name="connsiteX4" fmla="*/ 2924174 w 3448049"/>
                    <a:gd name="connsiteY4" fmla="*/ 573881 h 1659731"/>
                    <a:gd name="connsiteX5" fmla="*/ 2764631 w 3448049"/>
                    <a:gd name="connsiteY5" fmla="*/ 688181 h 1659731"/>
                    <a:gd name="connsiteX6" fmla="*/ 2495549 w 3448049"/>
                    <a:gd name="connsiteY6" fmla="*/ 859631 h 1659731"/>
                    <a:gd name="connsiteX7" fmla="*/ 2355056 w 3448049"/>
                    <a:gd name="connsiteY7" fmla="*/ 935831 h 1659731"/>
                    <a:gd name="connsiteX8" fmla="*/ 1964531 w 3448049"/>
                    <a:gd name="connsiteY8" fmla="*/ 1104900 h 1659731"/>
                    <a:gd name="connsiteX9" fmla="*/ 1533524 w 3448049"/>
                    <a:gd name="connsiteY9" fmla="*/ 1254919 h 1659731"/>
                    <a:gd name="connsiteX10" fmla="*/ 1247774 w 3448049"/>
                    <a:gd name="connsiteY10" fmla="*/ 1343025 h 1659731"/>
                    <a:gd name="connsiteX11" fmla="*/ 814387 w 3448049"/>
                    <a:gd name="connsiteY11" fmla="*/ 1464469 h 1659731"/>
                    <a:gd name="connsiteX12" fmla="*/ 464343 w 3448049"/>
                    <a:gd name="connsiteY12" fmla="*/ 1564481 h 1659731"/>
                    <a:gd name="connsiteX13" fmla="*/ 309562 w 3448049"/>
                    <a:gd name="connsiteY13" fmla="*/ 1616869 h 1659731"/>
                    <a:gd name="connsiteX14" fmla="*/ 195262 w 3448049"/>
                    <a:gd name="connsiteY14" fmla="*/ 1652587 h 1659731"/>
                    <a:gd name="connsiteX15" fmla="*/ 130968 w 3448049"/>
                    <a:gd name="connsiteY15" fmla="*/ 1654969 h 1659731"/>
                    <a:gd name="connsiteX16" fmla="*/ 0 w 3448049"/>
                    <a:gd name="connsiteY16" fmla="*/ 1659731 h 1659731"/>
                    <a:gd name="connsiteX17" fmla="*/ 542924 w 3448049"/>
                    <a:gd name="connsiteY17" fmla="*/ 1469231 h 1659731"/>
                    <a:gd name="connsiteX18" fmla="*/ 981074 w 3448049"/>
                    <a:gd name="connsiteY18" fmla="*/ 1354931 h 1659731"/>
                    <a:gd name="connsiteX19" fmla="*/ 1383506 w 3448049"/>
                    <a:gd name="connsiteY19" fmla="*/ 1238250 h 1659731"/>
                    <a:gd name="connsiteX20" fmla="*/ 1747837 w 3448049"/>
                    <a:gd name="connsiteY20" fmla="*/ 1123950 h 1659731"/>
                    <a:gd name="connsiteX21" fmla="*/ 1995487 w 3448049"/>
                    <a:gd name="connsiteY21" fmla="*/ 1026319 h 1659731"/>
                    <a:gd name="connsiteX22" fmla="*/ 2231231 w 3448049"/>
                    <a:gd name="connsiteY22" fmla="*/ 935831 h 1659731"/>
                    <a:gd name="connsiteX23" fmla="*/ 2431256 w 3448049"/>
                    <a:gd name="connsiteY23" fmla="*/ 819150 h 1659731"/>
                    <a:gd name="connsiteX24" fmla="*/ 2640806 w 3448049"/>
                    <a:gd name="connsiteY24" fmla="*/ 688181 h 1659731"/>
                    <a:gd name="connsiteX25" fmla="*/ 2802731 w 3448049"/>
                    <a:gd name="connsiteY25" fmla="*/ 583406 h 1659731"/>
                    <a:gd name="connsiteX26" fmla="*/ 2926556 w 3448049"/>
                    <a:gd name="connsiteY26" fmla="*/ 466725 h 1659731"/>
                    <a:gd name="connsiteX27" fmla="*/ 3124199 w 3448049"/>
                    <a:gd name="connsiteY27" fmla="*/ 300037 h 1659731"/>
                    <a:gd name="connsiteX28" fmla="*/ 3193256 w 3448049"/>
                    <a:gd name="connsiteY28" fmla="*/ 238125 h 1659731"/>
                    <a:gd name="connsiteX29" fmla="*/ 3236118 w 3448049"/>
                    <a:gd name="connsiteY29" fmla="*/ 190500 h 1659731"/>
                    <a:gd name="connsiteX30" fmla="*/ 3307556 w 3448049"/>
                    <a:gd name="connsiteY30" fmla="*/ 138112 h 1659731"/>
                    <a:gd name="connsiteX31" fmla="*/ 3448049 w 3448049"/>
                    <a:gd name="connsiteY31" fmla="*/ 0 h 1659731"/>
                    <a:gd name="connsiteX0" fmla="*/ 3448049 w 3448049"/>
                    <a:gd name="connsiteY0" fmla="*/ 0 h 1659731"/>
                    <a:gd name="connsiteX1" fmla="*/ 3369468 w 3448049"/>
                    <a:gd name="connsiteY1" fmla="*/ 107156 h 1659731"/>
                    <a:gd name="connsiteX2" fmla="*/ 3262312 w 3448049"/>
                    <a:gd name="connsiteY2" fmla="*/ 230981 h 1659731"/>
                    <a:gd name="connsiteX3" fmla="*/ 3098006 w 3448049"/>
                    <a:gd name="connsiteY3" fmla="*/ 397669 h 1659731"/>
                    <a:gd name="connsiteX4" fmla="*/ 2924174 w 3448049"/>
                    <a:gd name="connsiteY4" fmla="*/ 573881 h 1659731"/>
                    <a:gd name="connsiteX5" fmla="*/ 2764631 w 3448049"/>
                    <a:gd name="connsiteY5" fmla="*/ 688181 h 1659731"/>
                    <a:gd name="connsiteX6" fmla="*/ 2495549 w 3448049"/>
                    <a:gd name="connsiteY6" fmla="*/ 859631 h 1659731"/>
                    <a:gd name="connsiteX7" fmla="*/ 2355056 w 3448049"/>
                    <a:gd name="connsiteY7" fmla="*/ 935831 h 1659731"/>
                    <a:gd name="connsiteX8" fmla="*/ 1964531 w 3448049"/>
                    <a:gd name="connsiteY8" fmla="*/ 1104900 h 1659731"/>
                    <a:gd name="connsiteX9" fmla="*/ 1533524 w 3448049"/>
                    <a:gd name="connsiteY9" fmla="*/ 1254919 h 1659731"/>
                    <a:gd name="connsiteX10" fmla="*/ 1247774 w 3448049"/>
                    <a:gd name="connsiteY10" fmla="*/ 1343025 h 1659731"/>
                    <a:gd name="connsiteX11" fmla="*/ 814387 w 3448049"/>
                    <a:gd name="connsiteY11" fmla="*/ 1464469 h 1659731"/>
                    <a:gd name="connsiteX12" fmla="*/ 464343 w 3448049"/>
                    <a:gd name="connsiteY12" fmla="*/ 1564481 h 1659731"/>
                    <a:gd name="connsiteX13" fmla="*/ 309562 w 3448049"/>
                    <a:gd name="connsiteY13" fmla="*/ 1616869 h 1659731"/>
                    <a:gd name="connsiteX14" fmla="*/ 195262 w 3448049"/>
                    <a:gd name="connsiteY14" fmla="*/ 1652587 h 1659731"/>
                    <a:gd name="connsiteX15" fmla="*/ 0 w 3448049"/>
                    <a:gd name="connsiteY15" fmla="*/ 1659731 h 1659731"/>
                    <a:gd name="connsiteX16" fmla="*/ 542924 w 3448049"/>
                    <a:gd name="connsiteY16" fmla="*/ 1469231 h 1659731"/>
                    <a:gd name="connsiteX17" fmla="*/ 981074 w 3448049"/>
                    <a:gd name="connsiteY17" fmla="*/ 1354931 h 1659731"/>
                    <a:gd name="connsiteX18" fmla="*/ 1383506 w 3448049"/>
                    <a:gd name="connsiteY18" fmla="*/ 1238250 h 1659731"/>
                    <a:gd name="connsiteX19" fmla="*/ 1747837 w 3448049"/>
                    <a:gd name="connsiteY19" fmla="*/ 1123950 h 1659731"/>
                    <a:gd name="connsiteX20" fmla="*/ 1995487 w 3448049"/>
                    <a:gd name="connsiteY20" fmla="*/ 1026319 h 1659731"/>
                    <a:gd name="connsiteX21" fmla="*/ 2231231 w 3448049"/>
                    <a:gd name="connsiteY21" fmla="*/ 935831 h 1659731"/>
                    <a:gd name="connsiteX22" fmla="*/ 2431256 w 3448049"/>
                    <a:gd name="connsiteY22" fmla="*/ 819150 h 1659731"/>
                    <a:gd name="connsiteX23" fmla="*/ 2640806 w 3448049"/>
                    <a:gd name="connsiteY23" fmla="*/ 688181 h 1659731"/>
                    <a:gd name="connsiteX24" fmla="*/ 2802731 w 3448049"/>
                    <a:gd name="connsiteY24" fmla="*/ 583406 h 1659731"/>
                    <a:gd name="connsiteX25" fmla="*/ 2926556 w 3448049"/>
                    <a:gd name="connsiteY25" fmla="*/ 466725 h 1659731"/>
                    <a:gd name="connsiteX26" fmla="*/ 3124199 w 3448049"/>
                    <a:gd name="connsiteY26" fmla="*/ 300037 h 1659731"/>
                    <a:gd name="connsiteX27" fmla="*/ 3193256 w 3448049"/>
                    <a:gd name="connsiteY27" fmla="*/ 238125 h 1659731"/>
                    <a:gd name="connsiteX28" fmla="*/ 3236118 w 3448049"/>
                    <a:gd name="connsiteY28" fmla="*/ 190500 h 1659731"/>
                    <a:gd name="connsiteX29" fmla="*/ 3307556 w 3448049"/>
                    <a:gd name="connsiteY29" fmla="*/ 138112 h 1659731"/>
                    <a:gd name="connsiteX30" fmla="*/ 3448049 w 3448049"/>
                    <a:gd name="connsiteY30" fmla="*/ 0 h 1659731"/>
                    <a:gd name="connsiteX0" fmla="*/ 3448049 w 3448049"/>
                    <a:gd name="connsiteY0" fmla="*/ 0 h 1659731"/>
                    <a:gd name="connsiteX1" fmla="*/ 3369468 w 3448049"/>
                    <a:gd name="connsiteY1" fmla="*/ 107156 h 1659731"/>
                    <a:gd name="connsiteX2" fmla="*/ 3262312 w 3448049"/>
                    <a:gd name="connsiteY2" fmla="*/ 230981 h 1659731"/>
                    <a:gd name="connsiteX3" fmla="*/ 3098006 w 3448049"/>
                    <a:gd name="connsiteY3" fmla="*/ 397669 h 1659731"/>
                    <a:gd name="connsiteX4" fmla="*/ 2924174 w 3448049"/>
                    <a:gd name="connsiteY4" fmla="*/ 573881 h 1659731"/>
                    <a:gd name="connsiteX5" fmla="*/ 2764631 w 3448049"/>
                    <a:gd name="connsiteY5" fmla="*/ 688181 h 1659731"/>
                    <a:gd name="connsiteX6" fmla="*/ 2495549 w 3448049"/>
                    <a:gd name="connsiteY6" fmla="*/ 859631 h 1659731"/>
                    <a:gd name="connsiteX7" fmla="*/ 2355056 w 3448049"/>
                    <a:gd name="connsiteY7" fmla="*/ 935831 h 1659731"/>
                    <a:gd name="connsiteX8" fmla="*/ 1964531 w 3448049"/>
                    <a:gd name="connsiteY8" fmla="*/ 1104900 h 1659731"/>
                    <a:gd name="connsiteX9" fmla="*/ 1533524 w 3448049"/>
                    <a:gd name="connsiteY9" fmla="*/ 1254919 h 1659731"/>
                    <a:gd name="connsiteX10" fmla="*/ 1247774 w 3448049"/>
                    <a:gd name="connsiteY10" fmla="*/ 1343025 h 1659731"/>
                    <a:gd name="connsiteX11" fmla="*/ 814387 w 3448049"/>
                    <a:gd name="connsiteY11" fmla="*/ 1464469 h 1659731"/>
                    <a:gd name="connsiteX12" fmla="*/ 464343 w 3448049"/>
                    <a:gd name="connsiteY12" fmla="*/ 1564481 h 1659731"/>
                    <a:gd name="connsiteX13" fmla="*/ 309562 w 3448049"/>
                    <a:gd name="connsiteY13" fmla="*/ 1616869 h 1659731"/>
                    <a:gd name="connsiteX14" fmla="*/ 195262 w 3448049"/>
                    <a:gd name="connsiteY14" fmla="*/ 1652587 h 1659731"/>
                    <a:gd name="connsiteX15" fmla="*/ 0 w 3448049"/>
                    <a:gd name="connsiteY15" fmla="*/ 1659731 h 1659731"/>
                    <a:gd name="connsiteX16" fmla="*/ 542924 w 3448049"/>
                    <a:gd name="connsiteY16" fmla="*/ 1469231 h 1659731"/>
                    <a:gd name="connsiteX17" fmla="*/ 981074 w 3448049"/>
                    <a:gd name="connsiteY17" fmla="*/ 1354931 h 1659731"/>
                    <a:gd name="connsiteX18" fmla="*/ 1383506 w 3448049"/>
                    <a:gd name="connsiteY18" fmla="*/ 1238250 h 1659731"/>
                    <a:gd name="connsiteX19" fmla="*/ 1747837 w 3448049"/>
                    <a:gd name="connsiteY19" fmla="*/ 1123950 h 1659731"/>
                    <a:gd name="connsiteX20" fmla="*/ 1995487 w 3448049"/>
                    <a:gd name="connsiteY20" fmla="*/ 1026319 h 1659731"/>
                    <a:gd name="connsiteX21" fmla="*/ 2231231 w 3448049"/>
                    <a:gd name="connsiteY21" fmla="*/ 935831 h 1659731"/>
                    <a:gd name="connsiteX22" fmla="*/ 2431256 w 3448049"/>
                    <a:gd name="connsiteY22" fmla="*/ 819150 h 1659731"/>
                    <a:gd name="connsiteX23" fmla="*/ 2640806 w 3448049"/>
                    <a:gd name="connsiteY23" fmla="*/ 688181 h 1659731"/>
                    <a:gd name="connsiteX24" fmla="*/ 2802731 w 3448049"/>
                    <a:gd name="connsiteY24" fmla="*/ 583406 h 1659731"/>
                    <a:gd name="connsiteX25" fmla="*/ 2926556 w 3448049"/>
                    <a:gd name="connsiteY25" fmla="*/ 466725 h 1659731"/>
                    <a:gd name="connsiteX26" fmla="*/ 3124199 w 3448049"/>
                    <a:gd name="connsiteY26" fmla="*/ 300037 h 1659731"/>
                    <a:gd name="connsiteX27" fmla="*/ 3193256 w 3448049"/>
                    <a:gd name="connsiteY27" fmla="*/ 238125 h 1659731"/>
                    <a:gd name="connsiteX28" fmla="*/ 3236118 w 3448049"/>
                    <a:gd name="connsiteY28" fmla="*/ 190500 h 1659731"/>
                    <a:gd name="connsiteX29" fmla="*/ 3307556 w 3448049"/>
                    <a:gd name="connsiteY29" fmla="*/ 138112 h 1659731"/>
                    <a:gd name="connsiteX30" fmla="*/ 3371850 w 3448049"/>
                    <a:gd name="connsiteY30" fmla="*/ 71437 h 1659731"/>
                    <a:gd name="connsiteX31" fmla="*/ 3448049 w 3448049"/>
                    <a:gd name="connsiteY31" fmla="*/ 0 h 1659731"/>
                    <a:gd name="connsiteX0" fmla="*/ 3448049 w 3448051"/>
                    <a:gd name="connsiteY0" fmla="*/ 452 h 1660183"/>
                    <a:gd name="connsiteX1" fmla="*/ 3369468 w 3448051"/>
                    <a:gd name="connsiteY1" fmla="*/ 107608 h 1660183"/>
                    <a:gd name="connsiteX2" fmla="*/ 3262312 w 3448051"/>
                    <a:gd name="connsiteY2" fmla="*/ 231433 h 1660183"/>
                    <a:gd name="connsiteX3" fmla="*/ 3098006 w 3448051"/>
                    <a:gd name="connsiteY3" fmla="*/ 398121 h 1660183"/>
                    <a:gd name="connsiteX4" fmla="*/ 2924174 w 3448051"/>
                    <a:gd name="connsiteY4" fmla="*/ 574333 h 1660183"/>
                    <a:gd name="connsiteX5" fmla="*/ 2764631 w 3448051"/>
                    <a:gd name="connsiteY5" fmla="*/ 688633 h 1660183"/>
                    <a:gd name="connsiteX6" fmla="*/ 2495549 w 3448051"/>
                    <a:gd name="connsiteY6" fmla="*/ 860083 h 1660183"/>
                    <a:gd name="connsiteX7" fmla="*/ 2355056 w 3448051"/>
                    <a:gd name="connsiteY7" fmla="*/ 936283 h 1660183"/>
                    <a:gd name="connsiteX8" fmla="*/ 1964531 w 3448051"/>
                    <a:gd name="connsiteY8" fmla="*/ 1105352 h 1660183"/>
                    <a:gd name="connsiteX9" fmla="*/ 1533524 w 3448051"/>
                    <a:gd name="connsiteY9" fmla="*/ 1255371 h 1660183"/>
                    <a:gd name="connsiteX10" fmla="*/ 1247774 w 3448051"/>
                    <a:gd name="connsiteY10" fmla="*/ 1343477 h 1660183"/>
                    <a:gd name="connsiteX11" fmla="*/ 814387 w 3448051"/>
                    <a:gd name="connsiteY11" fmla="*/ 1464921 h 1660183"/>
                    <a:gd name="connsiteX12" fmla="*/ 464343 w 3448051"/>
                    <a:gd name="connsiteY12" fmla="*/ 1564933 h 1660183"/>
                    <a:gd name="connsiteX13" fmla="*/ 309562 w 3448051"/>
                    <a:gd name="connsiteY13" fmla="*/ 1617321 h 1660183"/>
                    <a:gd name="connsiteX14" fmla="*/ 195262 w 3448051"/>
                    <a:gd name="connsiteY14" fmla="*/ 1653039 h 1660183"/>
                    <a:gd name="connsiteX15" fmla="*/ 0 w 3448051"/>
                    <a:gd name="connsiteY15" fmla="*/ 1660183 h 1660183"/>
                    <a:gd name="connsiteX16" fmla="*/ 542924 w 3448051"/>
                    <a:gd name="connsiteY16" fmla="*/ 1469683 h 1660183"/>
                    <a:gd name="connsiteX17" fmla="*/ 981074 w 3448051"/>
                    <a:gd name="connsiteY17" fmla="*/ 1355383 h 1660183"/>
                    <a:gd name="connsiteX18" fmla="*/ 1383506 w 3448051"/>
                    <a:gd name="connsiteY18" fmla="*/ 1238702 h 1660183"/>
                    <a:gd name="connsiteX19" fmla="*/ 1747837 w 3448051"/>
                    <a:gd name="connsiteY19" fmla="*/ 1124402 h 1660183"/>
                    <a:gd name="connsiteX20" fmla="*/ 1995487 w 3448051"/>
                    <a:gd name="connsiteY20" fmla="*/ 1026771 h 1660183"/>
                    <a:gd name="connsiteX21" fmla="*/ 2231231 w 3448051"/>
                    <a:gd name="connsiteY21" fmla="*/ 936283 h 1660183"/>
                    <a:gd name="connsiteX22" fmla="*/ 2431256 w 3448051"/>
                    <a:gd name="connsiteY22" fmla="*/ 819602 h 1660183"/>
                    <a:gd name="connsiteX23" fmla="*/ 2640806 w 3448051"/>
                    <a:gd name="connsiteY23" fmla="*/ 688633 h 1660183"/>
                    <a:gd name="connsiteX24" fmla="*/ 2802731 w 3448051"/>
                    <a:gd name="connsiteY24" fmla="*/ 583858 h 1660183"/>
                    <a:gd name="connsiteX25" fmla="*/ 2926556 w 3448051"/>
                    <a:gd name="connsiteY25" fmla="*/ 467177 h 1660183"/>
                    <a:gd name="connsiteX26" fmla="*/ 3124199 w 3448051"/>
                    <a:gd name="connsiteY26" fmla="*/ 300489 h 1660183"/>
                    <a:gd name="connsiteX27" fmla="*/ 3193256 w 3448051"/>
                    <a:gd name="connsiteY27" fmla="*/ 238577 h 1660183"/>
                    <a:gd name="connsiteX28" fmla="*/ 3236118 w 3448051"/>
                    <a:gd name="connsiteY28" fmla="*/ 190952 h 1660183"/>
                    <a:gd name="connsiteX29" fmla="*/ 3307556 w 3448051"/>
                    <a:gd name="connsiteY29" fmla="*/ 138564 h 1660183"/>
                    <a:gd name="connsiteX30" fmla="*/ 3371850 w 3448051"/>
                    <a:gd name="connsiteY30" fmla="*/ 71889 h 1660183"/>
                    <a:gd name="connsiteX31" fmla="*/ 3448049 w 3448051"/>
                    <a:gd name="connsiteY31" fmla="*/ 452 h 1660183"/>
                    <a:gd name="connsiteX0" fmla="*/ 3448049 w 3448051"/>
                    <a:gd name="connsiteY0" fmla="*/ 565 h 1660296"/>
                    <a:gd name="connsiteX1" fmla="*/ 3369468 w 3448051"/>
                    <a:gd name="connsiteY1" fmla="*/ 107721 h 1660296"/>
                    <a:gd name="connsiteX2" fmla="*/ 3262312 w 3448051"/>
                    <a:gd name="connsiteY2" fmla="*/ 231546 h 1660296"/>
                    <a:gd name="connsiteX3" fmla="*/ 3098006 w 3448051"/>
                    <a:gd name="connsiteY3" fmla="*/ 398234 h 1660296"/>
                    <a:gd name="connsiteX4" fmla="*/ 2924174 w 3448051"/>
                    <a:gd name="connsiteY4" fmla="*/ 574446 h 1660296"/>
                    <a:gd name="connsiteX5" fmla="*/ 2764631 w 3448051"/>
                    <a:gd name="connsiteY5" fmla="*/ 688746 h 1660296"/>
                    <a:gd name="connsiteX6" fmla="*/ 2495549 w 3448051"/>
                    <a:gd name="connsiteY6" fmla="*/ 860196 h 1660296"/>
                    <a:gd name="connsiteX7" fmla="*/ 2355056 w 3448051"/>
                    <a:gd name="connsiteY7" fmla="*/ 936396 h 1660296"/>
                    <a:gd name="connsiteX8" fmla="*/ 1964531 w 3448051"/>
                    <a:gd name="connsiteY8" fmla="*/ 1105465 h 1660296"/>
                    <a:gd name="connsiteX9" fmla="*/ 1533524 w 3448051"/>
                    <a:gd name="connsiteY9" fmla="*/ 1255484 h 1660296"/>
                    <a:gd name="connsiteX10" fmla="*/ 1247774 w 3448051"/>
                    <a:gd name="connsiteY10" fmla="*/ 1343590 h 1660296"/>
                    <a:gd name="connsiteX11" fmla="*/ 814387 w 3448051"/>
                    <a:gd name="connsiteY11" fmla="*/ 1465034 h 1660296"/>
                    <a:gd name="connsiteX12" fmla="*/ 464343 w 3448051"/>
                    <a:gd name="connsiteY12" fmla="*/ 1565046 h 1660296"/>
                    <a:gd name="connsiteX13" fmla="*/ 309562 w 3448051"/>
                    <a:gd name="connsiteY13" fmla="*/ 1617434 h 1660296"/>
                    <a:gd name="connsiteX14" fmla="*/ 195262 w 3448051"/>
                    <a:gd name="connsiteY14" fmla="*/ 1653152 h 1660296"/>
                    <a:gd name="connsiteX15" fmla="*/ 0 w 3448051"/>
                    <a:gd name="connsiteY15" fmla="*/ 1660296 h 1660296"/>
                    <a:gd name="connsiteX16" fmla="*/ 542924 w 3448051"/>
                    <a:gd name="connsiteY16" fmla="*/ 1469796 h 1660296"/>
                    <a:gd name="connsiteX17" fmla="*/ 981074 w 3448051"/>
                    <a:gd name="connsiteY17" fmla="*/ 1355496 h 1660296"/>
                    <a:gd name="connsiteX18" fmla="*/ 1383506 w 3448051"/>
                    <a:gd name="connsiteY18" fmla="*/ 1238815 h 1660296"/>
                    <a:gd name="connsiteX19" fmla="*/ 1747837 w 3448051"/>
                    <a:gd name="connsiteY19" fmla="*/ 1124515 h 1660296"/>
                    <a:gd name="connsiteX20" fmla="*/ 1995487 w 3448051"/>
                    <a:gd name="connsiteY20" fmla="*/ 1026884 h 1660296"/>
                    <a:gd name="connsiteX21" fmla="*/ 2231231 w 3448051"/>
                    <a:gd name="connsiteY21" fmla="*/ 936396 h 1660296"/>
                    <a:gd name="connsiteX22" fmla="*/ 2431256 w 3448051"/>
                    <a:gd name="connsiteY22" fmla="*/ 819715 h 1660296"/>
                    <a:gd name="connsiteX23" fmla="*/ 2640806 w 3448051"/>
                    <a:gd name="connsiteY23" fmla="*/ 688746 h 1660296"/>
                    <a:gd name="connsiteX24" fmla="*/ 2802731 w 3448051"/>
                    <a:gd name="connsiteY24" fmla="*/ 583971 h 1660296"/>
                    <a:gd name="connsiteX25" fmla="*/ 2926556 w 3448051"/>
                    <a:gd name="connsiteY25" fmla="*/ 467290 h 1660296"/>
                    <a:gd name="connsiteX26" fmla="*/ 3124199 w 3448051"/>
                    <a:gd name="connsiteY26" fmla="*/ 300602 h 1660296"/>
                    <a:gd name="connsiteX27" fmla="*/ 3193256 w 3448051"/>
                    <a:gd name="connsiteY27" fmla="*/ 238690 h 1660296"/>
                    <a:gd name="connsiteX28" fmla="*/ 3236118 w 3448051"/>
                    <a:gd name="connsiteY28" fmla="*/ 191065 h 1660296"/>
                    <a:gd name="connsiteX29" fmla="*/ 3307556 w 3448051"/>
                    <a:gd name="connsiteY29" fmla="*/ 138677 h 1660296"/>
                    <a:gd name="connsiteX30" fmla="*/ 3367088 w 3448051"/>
                    <a:gd name="connsiteY30" fmla="*/ 60095 h 1660296"/>
                    <a:gd name="connsiteX31" fmla="*/ 3448049 w 3448051"/>
                    <a:gd name="connsiteY31" fmla="*/ 565 h 1660296"/>
                    <a:gd name="connsiteX0" fmla="*/ 3450339 w 3450340"/>
                    <a:gd name="connsiteY0" fmla="*/ 675 h 1651247"/>
                    <a:gd name="connsiteX1" fmla="*/ 3369468 w 3450340"/>
                    <a:gd name="connsiteY1" fmla="*/ 98672 h 1651247"/>
                    <a:gd name="connsiteX2" fmla="*/ 3262312 w 3450340"/>
                    <a:gd name="connsiteY2" fmla="*/ 222497 h 1651247"/>
                    <a:gd name="connsiteX3" fmla="*/ 3098006 w 3450340"/>
                    <a:gd name="connsiteY3" fmla="*/ 389185 h 1651247"/>
                    <a:gd name="connsiteX4" fmla="*/ 2924174 w 3450340"/>
                    <a:gd name="connsiteY4" fmla="*/ 565397 h 1651247"/>
                    <a:gd name="connsiteX5" fmla="*/ 2764631 w 3450340"/>
                    <a:gd name="connsiteY5" fmla="*/ 679697 h 1651247"/>
                    <a:gd name="connsiteX6" fmla="*/ 2495549 w 3450340"/>
                    <a:gd name="connsiteY6" fmla="*/ 851147 h 1651247"/>
                    <a:gd name="connsiteX7" fmla="*/ 2355056 w 3450340"/>
                    <a:gd name="connsiteY7" fmla="*/ 927347 h 1651247"/>
                    <a:gd name="connsiteX8" fmla="*/ 1964531 w 3450340"/>
                    <a:gd name="connsiteY8" fmla="*/ 1096416 h 1651247"/>
                    <a:gd name="connsiteX9" fmla="*/ 1533524 w 3450340"/>
                    <a:gd name="connsiteY9" fmla="*/ 1246435 h 1651247"/>
                    <a:gd name="connsiteX10" fmla="*/ 1247774 w 3450340"/>
                    <a:gd name="connsiteY10" fmla="*/ 1334541 h 1651247"/>
                    <a:gd name="connsiteX11" fmla="*/ 814387 w 3450340"/>
                    <a:gd name="connsiteY11" fmla="*/ 1455985 h 1651247"/>
                    <a:gd name="connsiteX12" fmla="*/ 464343 w 3450340"/>
                    <a:gd name="connsiteY12" fmla="*/ 1555997 h 1651247"/>
                    <a:gd name="connsiteX13" fmla="*/ 309562 w 3450340"/>
                    <a:gd name="connsiteY13" fmla="*/ 1608385 h 1651247"/>
                    <a:gd name="connsiteX14" fmla="*/ 195262 w 3450340"/>
                    <a:gd name="connsiteY14" fmla="*/ 1644103 h 1651247"/>
                    <a:gd name="connsiteX15" fmla="*/ 0 w 3450340"/>
                    <a:gd name="connsiteY15" fmla="*/ 1651247 h 1651247"/>
                    <a:gd name="connsiteX16" fmla="*/ 542924 w 3450340"/>
                    <a:gd name="connsiteY16" fmla="*/ 1460747 h 1651247"/>
                    <a:gd name="connsiteX17" fmla="*/ 981074 w 3450340"/>
                    <a:gd name="connsiteY17" fmla="*/ 1346447 h 1651247"/>
                    <a:gd name="connsiteX18" fmla="*/ 1383506 w 3450340"/>
                    <a:gd name="connsiteY18" fmla="*/ 1229766 h 1651247"/>
                    <a:gd name="connsiteX19" fmla="*/ 1747837 w 3450340"/>
                    <a:gd name="connsiteY19" fmla="*/ 1115466 h 1651247"/>
                    <a:gd name="connsiteX20" fmla="*/ 1995487 w 3450340"/>
                    <a:gd name="connsiteY20" fmla="*/ 1017835 h 1651247"/>
                    <a:gd name="connsiteX21" fmla="*/ 2231231 w 3450340"/>
                    <a:gd name="connsiteY21" fmla="*/ 927347 h 1651247"/>
                    <a:gd name="connsiteX22" fmla="*/ 2431256 w 3450340"/>
                    <a:gd name="connsiteY22" fmla="*/ 810666 h 1651247"/>
                    <a:gd name="connsiteX23" fmla="*/ 2640806 w 3450340"/>
                    <a:gd name="connsiteY23" fmla="*/ 679697 h 1651247"/>
                    <a:gd name="connsiteX24" fmla="*/ 2802731 w 3450340"/>
                    <a:gd name="connsiteY24" fmla="*/ 574922 h 1651247"/>
                    <a:gd name="connsiteX25" fmla="*/ 2926556 w 3450340"/>
                    <a:gd name="connsiteY25" fmla="*/ 458241 h 1651247"/>
                    <a:gd name="connsiteX26" fmla="*/ 3124199 w 3450340"/>
                    <a:gd name="connsiteY26" fmla="*/ 291553 h 1651247"/>
                    <a:gd name="connsiteX27" fmla="*/ 3193256 w 3450340"/>
                    <a:gd name="connsiteY27" fmla="*/ 229641 h 1651247"/>
                    <a:gd name="connsiteX28" fmla="*/ 3236118 w 3450340"/>
                    <a:gd name="connsiteY28" fmla="*/ 182016 h 1651247"/>
                    <a:gd name="connsiteX29" fmla="*/ 3307556 w 3450340"/>
                    <a:gd name="connsiteY29" fmla="*/ 129628 h 1651247"/>
                    <a:gd name="connsiteX30" fmla="*/ 3367088 w 3450340"/>
                    <a:gd name="connsiteY30" fmla="*/ 51046 h 1651247"/>
                    <a:gd name="connsiteX31" fmla="*/ 3450339 w 3450340"/>
                    <a:gd name="connsiteY31" fmla="*/ 675 h 1651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450340" h="1651247">
                      <a:moveTo>
                        <a:pt x="3450339" y="675"/>
                      </a:moveTo>
                      <a:lnTo>
                        <a:pt x="3369468" y="98672"/>
                      </a:lnTo>
                      <a:lnTo>
                        <a:pt x="3262312" y="222497"/>
                      </a:lnTo>
                      <a:lnTo>
                        <a:pt x="3098006" y="389185"/>
                      </a:lnTo>
                      <a:lnTo>
                        <a:pt x="2924174" y="565397"/>
                      </a:lnTo>
                      <a:lnTo>
                        <a:pt x="2764631" y="679697"/>
                      </a:lnTo>
                      <a:lnTo>
                        <a:pt x="2495549" y="851147"/>
                      </a:lnTo>
                      <a:lnTo>
                        <a:pt x="2355056" y="927347"/>
                      </a:lnTo>
                      <a:lnTo>
                        <a:pt x="1964531" y="1096416"/>
                      </a:lnTo>
                      <a:lnTo>
                        <a:pt x="1533524" y="1246435"/>
                      </a:lnTo>
                      <a:lnTo>
                        <a:pt x="1247774" y="1334541"/>
                      </a:lnTo>
                      <a:lnTo>
                        <a:pt x="814387" y="1455985"/>
                      </a:lnTo>
                      <a:lnTo>
                        <a:pt x="464343" y="1555997"/>
                      </a:lnTo>
                      <a:lnTo>
                        <a:pt x="309562" y="1608385"/>
                      </a:lnTo>
                      <a:lnTo>
                        <a:pt x="195262" y="1644103"/>
                      </a:lnTo>
                      <a:lnTo>
                        <a:pt x="0" y="1651247"/>
                      </a:lnTo>
                      <a:cubicBezTo>
                        <a:pt x="180975" y="1587747"/>
                        <a:pt x="379412" y="1511547"/>
                        <a:pt x="542924" y="1460747"/>
                      </a:cubicBezTo>
                      <a:cubicBezTo>
                        <a:pt x="706436" y="1409947"/>
                        <a:pt x="835024" y="1384547"/>
                        <a:pt x="981074" y="1346447"/>
                      </a:cubicBezTo>
                      <a:lnTo>
                        <a:pt x="1383506" y="1229766"/>
                      </a:lnTo>
                      <a:lnTo>
                        <a:pt x="1747837" y="1115466"/>
                      </a:lnTo>
                      <a:lnTo>
                        <a:pt x="1995487" y="1017835"/>
                      </a:lnTo>
                      <a:lnTo>
                        <a:pt x="2231231" y="927347"/>
                      </a:lnTo>
                      <a:lnTo>
                        <a:pt x="2431256" y="810666"/>
                      </a:lnTo>
                      <a:lnTo>
                        <a:pt x="2640806" y="679697"/>
                      </a:lnTo>
                      <a:lnTo>
                        <a:pt x="2802731" y="574922"/>
                      </a:lnTo>
                      <a:lnTo>
                        <a:pt x="2926556" y="458241"/>
                      </a:lnTo>
                      <a:lnTo>
                        <a:pt x="3124199" y="291553"/>
                      </a:lnTo>
                      <a:lnTo>
                        <a:pt x="3193256" y="229641"/>
                      </a:lnTo>
                      <a:lnTo>
                        <a:pt x="3236118" y="182016"/>
                      </a:lnTo>
                      <a:lnTo>
                        <a:pt x="3307556" y="129628"/>
                      </a:lnTo>
                      <a:cubicBezTo>
                        <a:pt x="3330178" y="109784"/>
                        <a:pt x="3343291" y="72538"/>
                        <a:pt x="3367088" y="51046"/>
                      </a:cubicBezTo>
                      <a:cubicBezTo>
                        <a:pt x="3390885" y="29554"/>
                        <a:pt x="3450736" y="-5278"/>
                        <a:pt x="3450339" y="675"/>
                      </a:cubicBezTo>
                      <a:close/>
                    </a:path>
                  </a:pathLst>
                </a:custGeom>
                <a:solidFill>
                  <a:srgbClr val="7599BB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54221" y="4476656"/>
                  <a:ext cx="1493330" cy="787261"/>
                </a:xfrm>
                <a:custGeom>
                  <a:avLst/>
                  <a:gdLst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233362 w 1459706"/>
                    <a:gd name="connsiteY4" fmla="*/ 121444 h 1062037"/>
                    <a:gd name="connsiteX5" fmla="*/ 316706 w 1459706"/>
                    <a:gd name="connsiteY5" fmla="*/ 200025 h 1062037"/>
                    <a:gd name="connsiteX6" fmla="*/ 385762 w 1459706"/>
                    <a:gd name="connsiteY6" fmla="*/ 285750 h 1062037"/>
                    <a:gd name="connsiteX7" fmla="*/ 440531 w 1459706"/>
                    <a:gd name="connsiteY7" fmla="*/ 352425 h 1062037"/>
                    <a:gd name="connsiteX8" fmla="*/ 578643 w 1459706"/>
                    <a:gd name="connsiteY8" fmla="*/ 481012 h 1062037"/>
                    <a:gd name="connsiteX9" fmla="*/ 688181 w 1459706"/>
                    <a:gd name="connsiteY9" fmla="*/ 569119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316706 w 1459706"/>
                    <a:gd name="connsiteY5" fmla="*/ 200025 h 1062037"/>
                    <a:gd name="connsiteX6" fmla="*/ 385762 w 1459706"/>
                    <a:gd name="connsiteY6" fmla="*/ 285750 h 1062037"/>
                    <a:gd name="connsiteX7" fmla="*/ 440531 w 1459706"/>
                    <a:gd name="connsiteY7" fmla="*/ 352425 h 1062037"/>
                    <a:gd name="connsiteX8" fmla="*/ 578643 w 1459706"/>
                    <a:gd name="connsiteY8" fmla="*/ 481012 h 1062037"/>
                    <a:gd name="connsiteX9" fmla="*/ 688181 w 1459706"/>
                    <a:gd name="connsiteY9" fmla="*/ 569119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385762 w 1459706"/>
                    <a:gd name="connsiteY6" fmla="*/ 285750 h 1062037"/>
                    <a:gd name="connsiteX7" fmla="*/ 440531 w 1459706"/>
                    <a:gd name="connsiteY7" fmla="*/ 352425 h 1062037"/>
                    <a:gd name="connsiteX8" fmla="*/ 578643 w 1459706"/>
                    <a:gd name="connsiteY8" fmla="*/ 481012 h 1062037"/>
                    <a:gd name="connsiteX9" fmla="*/ 688181 w 1459706"/>
                    <a:gd name="connsiteY9" fmla="*/ 569119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440531 w 1459706"/>
                    <a:gd name="connsiteY7" fmla="*/ 352425 h 1062037"/>
                    <a:gd name="connsiteX8" fmla="*/ 578643 w 1459706"/>
                    <a:gd name="connsiteY8" fmla="*/ 481012 h 1062037"/>
                    <a:gd name="connsiteX9" fmla="*/ 688181 w 1459706"/>
                    <a:gd name="connsiteY9" fmla="*/ 569119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578643 w 1459706"/>
                    <a:gd name="connsiteY8" fmla="*/ 481012 h 1062037"/>
                    <a:gd name="connsiteX9" fmla="*/ 688181 w 1459706"/>
                    <a:gd name="connsiteY9" fmla="*/ 569119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66762 w 1459706"/>
                    <a:gd name="connsiteY8" fmla="*/ 431006 h 1062037"/>
                    <a:gd name="connsiteX9" fmla="*/ 688181 w 1459706"/>
                    <a:gd name="connsiteY9" fmla="*/ 569119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66762 w 1459706"/>
                    <a:gd name="connsiteY8" fmla="*/ 431006 h 1062037"/>
                    <a:gd name="connsiteX9" fmla="*/ 876300 w 1459706"/>
                    <a:gd name="connsiteY9" fmla="*/ 535781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421606 w 1459706"/>
                    <a:gd name="connsiteY16" fmla="*/ 840581 h 1062037"/>
                    <a:gd name="connsiteX17" fmla="*/ 1450181 w 1459706"/>
                    <a:gd name="connsiteY17" fmla="*/ 84058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307306 w 1459706"/>
                    <a:gd name="connsiteY16" fmla="*/ 750094 h 1062037"/>
                    <a:gd name="connsiteX17" fmla="*/ 1421606 w 1459706"/>
                    <a:gd name="connsiteY17" fmla="*/ 840581 h 1062037"/>
                    <a:gd name="connsiteX18" fmla="*/ 1450181 w 1459706"/>
                    <a:gd name="connsiteY18" fmla="*/ 840581 h 1062037"/>
                    <a:gd name="connsiteX19" fmla="*/ 1457325 w 1459706"/>
                    <a:gd name="connsiteY19" fmla="*/ 978694 h 1062037"/>
                    <a:gd name="connsiteX20" fmla="*/ 1459706 w 1459706"/>
                    <a:gd name="connsiteY20" fmla="*/ 1062037 h 1062037"/>
                    <a:gd name="connsiteX21" fmla="*/ 1157287 w 1459706"/>
                    <a:gd name="connsiteY21" fmla="*/ 1016794 h 1062037"/>
                    <a:gd name="connsiteX22" fmla="*/ 731043 w 1459706"/>
                    <a:gd name="connsiteY22" fmla="*/ 797719 h 1062037"/>
                    <a:gd name="connsiteX23" fmla="*/ 302418 w 1459706"/>
                    <a:gd name="connsiteY23" fmla="*/ 514350 h 1062037"/>
                    <a:gd name="connsiteX24" fmla="*/ 121443 w 1459706"/>
                    <a:gd name="connsiteY24" fmla="*/ 300037 h 1062037"/>
                    <a:gd name="connsiteX25" fmla="*/ 0 w 1459706"/>
                    <a:gd name="connsiteY25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307306 w 1459706"/>
                    <a:gd name="connsiteY16" fmla="*/ 750094 h 1062037"/>
                    <a:gd name="connsiteX17" fmla="*/ 1421606 w 1459706"/>
                    <a:gd name="connsiteY17" fmla="*/ 840581 h 1062037"/>
                    <a:gd name="connsiteX18" fmla="*/ 1454944 w 1459706"/>
                    <a:gd name="connsiteY18" fmla="*/ 783431 h 1062037"/>
                    <a:gd name="connsiteX19" fmla="*/ 1457325 w 1459706"/>
                    <a:gd name="connsiteY19" fmla="*/ 978694 h 1062037"/>
                    <a:gd name="connsiteX20" fmla="*/ 1459706 w 1459706"/>
                    <a:gd name="connsiteY20" fmla="*/ 1062037 h 1062037"/>
                    <a:gd name="connsiteX21" fmla="*/ 1157287 w 1459706"/>
                    <a:gd name="connsiteY21" fmla="*/ 1016794 h 1062037"/>
                    <a:gd name="connsiteX22" fmla="*/ 731043 w 1459706"/>
                    <a:gd name="connsiteY22" fmla="*/ 797719 h 1062037"/>
                    <a:gd name="connsiteX23" fmla="*/ 302418 w 1459706"/>
                    <a:gd name="connsiteY23" fmla="*/ 514350 h 1062037"/>
                    <a:gd name="connsiteX24" fmla="*/ 121443 w 1459706"/>
                    <a:gd name="connsiteY24" fmla="*/ 300037 h 1062037"/>
                    <a:gd name="connsiteX25" fmla="*/ 0 w 1459706"/>
                    <a:gd name="connsiteY25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802481 w 1459706"/>
                    <a:gd name="connsiteY10" fmla="*/ 659606 h 1062037"/>
                    <a:gd name="connsiteX11" fmla="*/ 938212 w 1459706"/>
                    <a:gd name="connsiteY11" fmla="*/ 742950 h 1062037"/>
                    <a:gd name="connsiteX12" fmla="*/ 1016793 w 1459706"/>
                    <a:gd name="connsiteY12" fmla="*/ 776287 h 1062037"/>
                    <a:gd name="connsiteX13" fmla="*/ 1126331 w 1459706"/>
                    <a:gd name="connsiteY13" fmla="*/ 816769 h 1062037"/>
                    <a:gd name="connsiteX14" fmla="*/ 1207293 w 1459706"/>
                    <a:gd name="connsiteY14" fmla="*/ 835819 h 1062037"/>
                    <a:gd name="connsiteX15" fmla="*/ 1316831 w 1459706"/>
                    <a:gd name="connsiteY15" fmla="*/ 845344 h 1062037"/>
                    <a:gd name="connsiteX16" fmla="*/ 1307306 w 1459706"/>
                    <a:gd name="connsiteY16" fmla="*/ 750094 h 1062037"/>
                    <a:gd name="connsiteX17" fmla="*/ 1454944 w 1459706"/>
                    <a:gd name="connsiteY17" fmla="*/ 783431 h 1062037"/>
                    <a:gd name="connsiteX18" fmla="*/ 1457325 w 1459706"/>
                    <a:gd name="connsiteY18" fmla="*/ 978694 h 1062037"/>
                    <a:gd name="connsiteX19" fmla="*/ 1459706 w 1459706"/>
                    <a:gd name="connsiteY19" fmla="*/ 1062037 h 1062037"/>
                    <a:gd name="connsiteX20" fmla="*/ 1157287 w 1459706"/>
                    <a:gd name="connsiteY20" fmla="*/ 1016794 h 1062037"/>
                    <a:gd name="connsiteX21" fmla="*/ 731043 w 1459706"/>
                    <a:gd name="connsiteY21" fmla="*/ 797719 h 1062037"/>
                    <a:gd name="connsiteX22" fmla="*/ 302418 w 1459706"/>
                    <a:gd name="connsiteY22" fmla="*/ 514350 h 1062037"/>
                    <a:gd name="connsiteX23" fmla="*/ 121443 w 1459706"/>
                    <a:gd name="connsiteY23" fmla="*/ 300037 h 1062037"/>
                    <a:gd name="connsiteX24" fmla="*/ 0 w 1459706"/>
                    <a:gd name="connsiteY24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938212 w 1459706"/>
                    <a:gd name="connsiteY10" fmla="*/ 742950 h 1062037"/>
                    <a:gd name="connsiteX11" fmla="*/ 1016793 w 1459706"/>
                    <a:gd name="connsiteY11" fmla="*/ 776287 h 1062037"/>
                    <a:gd name="connsiteX12" fmla="*/ 1126331 w 1459706"/>
                    <a:gd name="connsiteY12" fmla="*/ 816769 h 1062037"/>
                    <a:gd name="connsiteX13" fmla="*/ 1207293 w 1459706"/>
                    <a:gd name="connsiteY13" fmla="*/ 835819 h 1062037"/>
                    <a:gd name="connsiteX14" fmla="*/ 1316831 w 1459706"/>
                    <a:gd name="connsiteY14" fmla="*/ 845344 h 1062037"/>
                    <a:gd name="connsiteX15" fmla="*/ 1307306 w 1459706"/>
                    <a:gd name="connsiteY15" fmla="*/ 750094 h 1062037"/>
                    <a:gd name="connsiteX16" fmla="*/ 1454944 w 1459706"/>
                    <a:gd name="connsiteY16" fmla="*/ 783431 h 1062037"/>
                    <a:gd name="connsiteX17" fmla="*/ 1457325 w 1459706"/>
                    <a:gd name="connsiteY17" fmla="*/ 978694 h 1062037"/>
                    <a:gd name="connsiteX18" fmla="*/ 1459706 w 1459706"/>
                    <a:gd name="connsiteY18" fmla="*/ 1062037 h 1062037"/>
                    <a:gd name="connsiteX19" fmla="*/ 1157287 w 1459706"/>
                    <a:gd name="connsiteY19" fmla="*/ 1016794 h 1062037"/>
                    <a:gd name="connsiteX20" fmla="*/ 731043 w 1459706"/>
                    <a:gd name="connsiteY20" fmla="*/ 797719 h 1062037"/>
                    <a:gd name="connsiteX21" fmla="*/ 302418 w 1459706"/>
                    <a:gd name="connsiteY21" fmla="*/ 514350 h 1062037"/>
                    <a:gd name="connsiteX22" fmla="*/ 121443 w 1459706"/>
                    <a:gd name="connsiteY22" fmla="*/ 300037 h 1062037"/>
                    <a:gd name="connsiteX23" fmla="*/ 0 w 1459706"/>
                    <a:gd name="connsiteY23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1016793 w 1459706"/>
                    <a:gd name="connsiteY10" fmla="*/ 776287 h 1062037"/>
                    <a:gd name="connsiteX11" fmla="*/ 1126331 w 1459706"/>
                    <a:gd name="connsiteY11" fmla="*/ 816769 h 1062037"/>
                    <a:gd name="connsiteX12" fmla="*/ 1207293 w 1459706"/>
                    <a:gd name="connsiteY12" fmla="*/ 835819 h 1062037"/>
                    <a:gd name="connsiteX13" fmla="*/ 1316831 w 1459706"/>
                    <a:gd name="connsiteY13" fmla="*/ 845344 h 1062037"/>
                    <a:gd name="connsiteX14" fmla="*/ 1307306 w 1459706"/>
                    <a:gd name="connsiteY14" fmla="*/ 750094 h 1062037"/>
                    <a:gd name="connsiteX15" fmla="*/ 1454944 w 1459706"/>
                    <a:gd name="connsiteY15" fmla="*/ 783431 h 1062037"/>
                    <a:gd name="connsiteX16" fmla="*/ 1457325 w 1459706"/>
                    <a:gd name="connsiteY16" fmla="*/ 978694 h 1062037"/>
                    <a:gd name="connsiteX17" fmla="*/ 1459706 w 1459706"/>
                    <a:gd name="connsiteY17" fmla="*/ 1062037 h 1062037"/>
                    <a:gd name="connsiteX18" fmla="*/ 1157287 w 1459706"/>
                    <a:gd name="connsiteY18" fmla="*/ 1016794 h 1062037"/>
                    <a:gd name="connsiteX19" fmla="*/ 731043 w 1459706"/>
                    <a:gd name="connsiteY19" fmla="*/ 797719 h 1062037"/>
                    <a:gd name="connsiteX20" fmla="*/ 302418 w 1459706"/>
                    <a:gd name="connsiteY20" fmla="*/ 514350 h 1062037"/>
                    <a:gd name="connsiteX21" fmla="*/ 121443 w 1459706"/>
                    <a:gd name="connsiteY21" fmla="*/ 300037 h 1062037"/>
                    <a:gd name="connsiteX22" fmla="*/ 0 w 1459706"/>
                    <a:gd name="connsiteY22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1126331 w 1459706"/>
                    <a:gd name="connsiteY10" fmla="*/ 816769 h 1062037"/>
                    <a:gd name="connsiteX11" fmla="*/ 1207293 w 1459706"/>
                    <a:gd name="connsiteY11" fmla="*/ 835819 h 1062037"/>
                    <a:gd name="connsiteX12" fmla="*/ 1316831 w 1459706"/>
                    <a:gd name="connsiteY12" fmla="*/ 845344 h 1062037"/>
                    <a:gd name="connsiteX13" fmla="*/ 1307306 w 1459706"/>
                    <a:gd name="connsiteY13" fmla="*/ 750094 h 1062037"/>
                    <a:gd name="connsiteX14" fmla="*/ 1454944 w 1459706"/>
                    <a:gd name="connsiteY14" fmla="*/ 783431 h 1062037"/>
                    <a:gd name="connsiteX15" fmla="*/ 1457325 w 1459706"/>
                    <a:gd name="connsiteY15" fmla="*/ 978694 h 1062037"/>
                    <a:gd name="connsiteX16" fmla="*/ 1459706 w 1459706"/>
                    <a:gd name="connsiteY16" fmla="*/ 1062037 h 1062037"/>
                    <a:gd name="connsiteX17" fmla="*/ 1157287 w 1459706"/>
                    <a:gd name="connsiteY17" fmla="*/ 1016794 h 1062037"/>
                    <a:gd name="connsiteX18" fmla="*/ 731043 w 1459706"/>
                    <a:gd name="connsiteY18" fmla="*/ 797719 h 1062037"/>
                    <a:gd name="connsiteX19" fmla="*/ 302418 w 1459706"/>
                    <a:gd name="connsiteY19" fmla="*/ 514350 h 1062037"/>
                    <a:gd name="connsiteX20" fmla="*/ 121443 w 1459706"/>
                    <a:gd name="connsiteY20" fmla="*/ 300037 h 1062037"/>
                    <a:gd name="connsiteX21" fmla="*/ 0 w 1459706"/>
                    <a:gd name="connsiteY21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1207293 w 1459706"/>
                    <a:gd name="connsiteY10" fmla="*/ 835819 h 1062037"/>
                    <a:gd name="connsiteX11" fmla="*/ 1316831 w 1459706"/>
                    <a:gd name="connsiteY11" fmla="*/ 845344 h 1062037"/>
                    <a:gd name="connsiteX12" fmla="*/ 1307306 w 1459706"/>
                    <a:gd name="connsiteY12" fmla="*/ 750094 h 1062037"/>
                    <a:gd name="connsiteX13" fmla="*/ 1454944 w 1459706"/>
                    <a:gd name="connsiteY13" fmla="*/ 783431 h 1062037"/>
                    <a:gd name="connsiteX14" fmla="*/ 1457325 w 1459706"/>
                    <a:gd name="connsiteY14" fmla="*/ 978694 h 1062037"/>
                    <a:gd name="connsiteX15" fmla="*/ 1459706 w 1459706"/>
                    <a:gd name="connsiteY15" fmla="*/ 1062037 h 1062037"/>
                    <a:gd name="connsiteX16" fmla="*/ 1157287 w 1459706"/>
                    <a:gd name="connsiteY16" fmla="*/ 1016794 h 1062037"/>
                    <a:gd name="connsiteX17" fmla="*/ 731043 w 1459706"/>
                    <a:gd name="connsiteY17" fmla="*/ 797719 h 1062037"/>
                    <a:gd name="connsiteX18" fmla="*/ 302418 w 1459706"/>
                    <a:gd name="connsiteY18" fmla="*/ 514350 h 1062037"/>
                    <a:gd name="connsiteX19" fmla="*/ 121443 w 1459706"/>
                    <a:gd name="connsiteY19" fmla="*/ 300037 h 1062037"/>
                    <a:gd name="connsiteX20" fmla="*/ 0 w 1459706"/>
                    <a:gd name="connsiteY20" fmla="*/ 130969 h 1062037"/>
                    <a:gd name="connsiteX0" fmla="*/ 0 w 1459706"/>
                    <a:gd name="connsiteY0" fmla="*/ 130969 h 1062037"/>
                    <a:gd name="connsiteX1" fmla="*/ 40481 w 1459706"/>
                    <a:gd name="connsiteY1" fmla="*/ 88106 h 1062037"/>
                    <a:gd name="connsiteX2" fmla="*/ 69056 w 1459706"/>
                    <a:gd name="connsiteY2" fmla="*/ 42862 h 1062037"/>
                    <a:gd name="connsiteX3" fmla="*/ 107156 w 1459706"/>
                    <a:gd name="connsiteY3" fmla="*/ 0 h 1062037"/>
                    <a:gd name="connsiteX4" fmla="*/ 350043 w 1459706"/>
                    <a:gd name="connsiteY4" fmla="*/ 73819 h 1062037"/>
                    <a:gd name="connsiteX5" fmla="*/ 431006 w 1459706"/>
                    <a:gd name="connsiteY5" fmla="*/ 166688 h 1062037"/>
                    <a:gd name="connsiteX6" fmla="*/ 554831 w 1459706"/>
                    <a:gd name="connsiteY6" fmla="*/ 254794 h 1062037"/>
                    <a:gd name="connsiteX7" fmla="*/ 676275 w 1459706"/>
                    <a:gd name="connsiteY7" fmla="*/ 340519 h 1062037"/>
                    <a:gd name="connsiteX8" fmla="*/ 790574 w 1459706"/>
                    <a:gd name="connsiteY8" fmla="*/ 426244 h 1062037"/>
                    <a:gd name="connsiteX9" fmla="*/ 876300 w 1459706"/>
                    <a:gd name="connsiteY9" fmla="*/ 535781 h 1062037"/>
                    <a:gd name="connsiteX10" fmla="*/ 1316831 w 1459706"/>
                    <a:gd name="connsiteY10" fmla="*/ 845344 h 1062037"/>
                    <a:gd name="connsiteX11" fmla="*/ 1307306 w 1459706"/>
                    <a:gd name="connsiteY11" fmla="*/ 750094 h 1062037"/>
                    <a:gd name="connsiteX12" fmla="*/ 1454944 w 1459706"/>
                    <a:gd name="connsiteY12" fmla="*/ 783431 h 1062037"/>
                    <a:gd name="connsiteX13" fmla="*/ 1457325 w 1459706"/>
                    <a:gd name="connsiteY13" fmla="*/ 978694 h 1062037"/>
                    <a:gd name="connsiteX14" fmla="*/ 1459706 w 1459706"/>
                    <a:gd name="connsiteY14" fmla="*/ 1062037 h 1062037"/>
                    <a:gd name="connsiteX15" fmla="*/ 1157287 w 1459706"/>
                    <a:gd name="connsiteY15" fmla="*/ 1016794 h 1062037"/>
                    <a:gd name="connsiteX16" fmla="*/ 731043 w 1459706"/>
                    <a:gd name="connsiteY16" fmla="*/ 797719 h 1062037"/>
                    <a:gd name="connsiteX17" fmla="*/ 302418 w 1459706"/>
                    <a:gd name="connsiteY17" fmla="*/ 514350 h 1062037"/>
                    <a:gd name="connsiteX18" fmla="*/ 121443 w 1459706"/>
                    <a:gd name="connsiteY18" fmla="*/ 300037 h 1062037"/>
                    <a:gd name="connsiteX19" fmla="*/ 0 w 1459706"/>
                    <a:gd name="connsiteY19" fmla="*/ 130969 h 1062037"/>
                    <a:gd name="connsiteX0" fmla="*/ 1316831 w 1459706"/>
                    <a:gd name="connsiteY0" fmla="*/ 845344 h 1062037"/>
                    <a:gd name="connsiteX1" fmla="*/ 1307306 w 1459706"/>
                    <a:gd name="connsiteY1" fmla="*/ 750094 h 1062037"/>
                    <a:gd name="connsiteX2" fmla="*/ 1454944 w 1459706"/>
                    <a:gd name="connsiteY2" fmla="*/ 783431 h 1062037"/>
                    <a:gd name="connsiteX3" fmla="*/ 1457325 w 1459706"/>
                    <a:gd name="connsiteY3" fmla="*/ 978694 h 1062037"/>
                    <a:gd name="connsiteX4" fmla="*/ 1459706 w 1459706"/>
                    <a:gd name="connsiteY4" fmla="*/ 1062037 h 1062037"/>
                    <a:gd name="connsiteX5" fmla="*/ 1157287 w 1459706"/>
                    <a:gd name="connsiteY5" fmla="*/ 1016794 h 1062037"/>
                    <a:gd name="connsiteX6" fmla="*/ 731043 w 1459706"/>
                    <a:gd name="connsiteY6" fmla="*/ 797719 h 1062037"/>
                    <a:gd name="connsiteX7" fmla="*/ 302418 w 1459706"/>
                    <a:gd name="connsiteY7" fmla="*/ 514350 h 1062037"/>
                    <a:gd name="connsiteX8" fmla="*/ 121443 w 1459706"/>
                    <a:gd name="connsiteY8" fmla="*/ 300037 h 1062037"/>
                    <a:gd name="connsiteX9" fmla="*/ 0 w 1459706"/>
                    <a:gd name="connsiteY9" fmla="*/ 130969 h 1062037"/>
                    <a:gd name="connsiteX10" fmla="*/ 40481 w 1459706"/>
                    <a:gd name="connsiteY10" fmla="*/ 88106 h 1062037"/>
                    <a:gd name="connsiteX11" fmla="*/ 69056 w 1459706"/>
                    <a:gd name="connsiteY11" fmla="*/ 42862 h 1062037"/>
                    <a:gd name="connsiteX12" fmla="*/ 107156 w 1459706"/>
                    <a:gd name="connsiteY12" fmla="*/ 0 h 1062037"/>
                    <a:gd name="connsiteX13" fmla="*/ 350043 w 1459706"/>
                    <a:gd name="connsiteY13" fmla="*/ 73819 h 1062037"/>
                    <a:gd name="connsiteX14" fmla="*/ 431006 w 1459706"/>
                    <a:gd name="connsiteY14" fmla="*/ 166688 h 1062037"/>
                    <a:gd name="connsiteX15" fmla="*/ 554831 w 1459706"/>
                    <a:gd name="connsiteY15" fmla="*/ 254794 h 1062037"/>
                    <a:gd name="connsiteX16" fmla="*/ 676275 w 1459706"/>
                    <a:gd name="connsiteY16" fmla="*/ 340519 h 1062037"/>
                    <a:gd name="connsiteX17" fmla="*/ 790574 w 1459706"/>
                    <a:gd name="connsiteY17" fmla="*/ 426244 h 1062037"/>
                    <a:gd name="connsiteX18" fmla="*/ 967740 w 1459706"/>
                    <a:gd name="connsiteY18" fmla="*/ 627221 h 1062037"/>
                    <a:gd name="connsiteX0" fmla="*/ 1307306 w 1459706"/>
                    <a:gd name="connsiteY0" fmla="*/ 750094 h 1062037"/>
                    <a:gd name="connsiteX1" fmla="*/ 1454944 w 1459706"/>
                    <a:gd name="connsiteY1" fmla="*/ 783431 h 1062037"/>
                    <a:gd name="connsiteX2" fmla="*/ 1457325 w 1459706"/>
                    <a:gd name="connsiteY2" fmla="*/ 978694 h 1062037"/>
                    <a:gd name="connsiteX3" fmla="*/ 1459706 w 1459706"/>
                    <a:gd name="connsiteY3" fmla="*/ 1062037 h 1062037"/>
                    <a:gd name="connsiteX4" fmla="*/ 1157287 w 1459706"/>
                    <a:gd name="connsiteY4" fmla="*/ 1016794 h 1062037"/>
                    <a:gd name="connsiteX5" fmla="*/ 731043 w 1459706"/>
                    <a:gd name="connsiteY5" fmla="*/ 797719 h 1062037"/>
                    <a:gd name="connsiteX6" fmla="*/ 302418 w 1459706"/>
                    <a:gd name="connsiteY6" fmla="*/ 514350 h 1062037"/>
                    <a:gd name="connsiteX7" fmla="*/ 121443 w 1459706"/>
                    <a:gd name="connsiteY7" fmla="*/ 300037 h 1062037"/>
                    <a:gd name="connsiteX8" fmla="*/ 0 w 1459706"/>
                    <a:gd name="connsiteY8" fmla="*/ 130969 h 1062037"/>
                    <a:gd name="connsiteX9" fmla="*/ 40481 w 1459706"/>
                    <a:gd name="connsiteY9" fmla="*/ 88106 h 1062037"/>
                    <a:gd name="connsiteX10" fmla="*/ 69056 w 1459706"/>
                    <a:gd name="connsiteY10" fmla="*/ 42862 h 1062037"/>
                    <a:gd name="connsiteX11" fmla="*/ 107156 w 1459706"/>
                    <a:gd name="connsiteY11" fmla="*/ 0 h 1062037"/>
                    <a:gd name="connsiteX12" fmla="*/ 350043 w 1459706"/>
                    <a:gd name="connsiteY12" fmla="*/ 73819 h 1062037"/>
                    <a:gd name="connsiteX13" fmla="*/ 431006 w 1459706"/>
                    <a:gd name="connsiteY13" fmla="*/ 166688 h 1062037"/>
                    <a:gd name="connsiteX14" fmla="*/ 554831 w 1459706"/>
                    <a:gd name="connsiteY14" fmla="*/ 254794 h 1062037"/>
                    <a:gd name="connsiteX15" fmla="*/ 676275 w 1459706"/>
                    <a:gd name="connsiteY15" fmla="*/ 340519 h 1062037"/>
                    <a:gd name="connsiteX16" fmla="*/ 790574 w 1459706"/>
                    <a:gd name="connsiteY16" fmla="*/ 426244 h 1062037"/>
                    <a:gd name="connsiteX17" fmla="*/ 967740 w 1459706"/>
                    <a:gd name="connsiteY17" fmla="*/ 627221 h 1062037"/>
                    <a:gd name="connsiteX0" fmla="*/ 1307306 w 1459706"/>
                    <a:gd name="connsiteY0" fmla="*/ 750094 h 1062037"/>
                    <a:gd name="connsiteX1" fmla="*/ 1454944 w 1459706"/>
                    <a:gd name="connsiteY1" fmla="*/ 783431 h 1062037"/>
                    <a:gd name="connsiteX2" fmla="*/ 1457325 w 1459706"/>
                    <a:gd name="connsiteY2" fmla="*/ 978694 h 1062037"/>
                    <a:gd name="connsiteX3" fmla="*/ 1459706 w 1459706"/>
                    <a:gd name="connsiteY3" fmla="*/ 1062037 h 1062037"/>
                    <a:gd name="connsiteX4" fmla="*/ 1157287 w 1459706"/>
                    <a:gd name="connsiteY4" fmla="*/ 1016794 h 1062037"/>
                    <a:gd name="connsiteX5" fmla="*/ 731043 w 1459706"/>
                    <a:gd name="connsiteY5" fmla="*/ 797719 h 1062037"/>
                    <a:gd name="connsiteX6" fmla="*/ 302418 w 1459706"/>
                    <a:gd name="connsiteY6" fmla="*/ 514350 h 1062037"/>
                    <a:gd name="connsiteX7" fmla="*/ 121443 w 1459706"/>
                    <a:gd name="connsiteY7" fmla="*/ 300037 h 1062037"/>
                    <a:gd name="connsiteX8" fmla="*/ 0 w 1459706"/>
                    <a:gd name="connsiteY8" fmla="*/ 130969 h 1062037"/>
                    <a:gd name="connsiteX9" fmla="*/ 40481 w 1459706"/>
                    <a:gd name="connsiteY9" fmla="*/ 88106 h 1062037"/>
                    <a:gd name="connsiteX10" fmla="*/ 69056 w 1459706"/>
                    <a:gd name="connsiteY10" fmla="*/ 42862 h 1062037"/>
                    <a:gd name="connsiteX11" fmla="*/ 107156 w 1459706"/>
                    <a:gd name="connsiteY11" fmla="*/ 0 h 1062037"/>
                    <a:gd name="connsiteX12" fmla="*/ 183356 w 1459706"/>
                    <a:gd name="connsiteY12" fmla="*/ 21431 h 1062037"/>
                    <a:gd name="connsiteX13" fmla="*/ 350043 w 1459706"/>
                    <a:gd name="connsiteY13" fmla="*/ 73819 h 1062037"/>
                    <a:gd name="connsiteX14" fmla="*/ 431006 w 1459706"/>
                    <a:gd name="connsiteY14" fmla="*/ 166688 h 1062037"/>
                    <a:gd name="connsiteX15" fmla="*/ 554831 w 1459706"/>
                    <a:gd name="connsiteY15" fmla="*/ 254794 h 1062037"/>
                    <a:gd name="connsiteX16" fmla="*/ 676275 w 1459706"/>
                    <a:gd name="connsiteY16" fmla="*/ 340519 h 1062037"/>
                    <a:gd name="connsiteX17" fmla="*/ 790574 w 1459706"/>
                    <a:gd name="connsiteY17" fmla="*/ 426244 h 1062037"/>
                    <a:gd name="connsiteX18" fmla="*/ 967740 w 1459706"/>
                    <a:gd name="connsiteY18" fmla="*/ 627221 h 1062037"/>
                    <a:gd name="connsiteX0" fmla="*/ 1307306 w 1459706"/>
                    <a:gd name="connsiteY0" fmla="*/ 804863 h 1116806"/>
                    <a:gd name="connsiteX1" fmla="*/ 1454944 w 1459706"/>
                    <a:gd name="connsiteY1" fmla="*/ 838200 h 1116806"/>
                    <a:gd name="connsiteX2" fmla="*/ 1457325 w 1459706"/>
                    <a:gd name="connsiteY2" fmla="*/ 1033463 h 1116806"/>
                    <a:gd name="connsiteX3" fmla="*/ 1459706 w 1459706"/>
                    <a:gd name="connsiteY3" fmla="*/ 1116806 h 1116806"/>
                    <a:gd name="connsiteX4" fmla="*/ 1157287 w 1459706"/>
                    <a:gd name="connsiteY4" fmla="*/ 1071563 h 1116806"/>
                    <a:gd name="connsiteX5" fmla="*/ 731043 w 1459706"/>
                    <a:gd name="connsiteY5" fmla="*/ 852488 h 1116806"/>
                    <a:gd name="connsiteX6" fmla="*/ 302418 w 1459706"/>
                    <a:gd name="connsiteY6" fmla="*/ 569119 h 1116806"/>
                    <a:gd name="connsiteX7" fmla="*/ 121443 w 1459706"/>
                    <a:gd name="connsiteY7" fmla="*/ 354806 h 1116806"/>
                    <a:gd name="connsiteX8" fmla="*/ 0 w 1459706"/>
                    <a:gd name="connsiteY8" fmla="*/ 185738 h 1116806"/>
                    <a:gd name="connsiteX9" fmla="*/ 40481 w 1459706"/>
                    <a:gd name="connsiteY9" fmla="*/ 142875 h 1116806"/>
                    <a:gd name="connsiteX10" fmla="*/ 69056 w 1459706"/>
                    <a:gd name="connsiteY10" fmla="*/ 97631 h 1116806"/>
                    <a:gd name="connsiteX11" fmla="*/ 107156 w 1459706"/>
                    <a:gd name="connsiteY11" fmla="*/ 54769 h 1116806"/>
                    <a:gd name="connsiteX12" fmla="*/ 166687 w 1459706"/>
                    <a:gd name="connsiteY12" fmla="*/ 0 h 1116806"/>
                    <a:gd name="connsiteX13" fmla="*/ 350043 w 1459706"/>
                    <a:gd name="connsiteY13" fmla="*/ 128588 h 1116806"/>
                    <a:gd name="connsiteX14" fmla="*/ 431006 w 1459706"/>
                    <a:gd name="connsiteY14" fmla="*/ 221457 h 1116806"/>
                    <a:gd name="connsiteX15" fmla="*/ 554831 w 1459706"/>
                    <a:gd name="connsiteY15" fmla="*/ 309563 h 1116806"/>
                    <a:gd name="connsiteX16" fmla="*/ 676275 w 1459706"/>
                    <a:gd name="connsiteY16" fmla="*/ 395288 h 1116806"/>
                    <a:gd name="connsiteX17" fmla="*/ 790574 w 1459706"/>
                    <a:gd name="connsiteY17" fmla="*/ 481013 h 1116806"/>
                    <a:gd name="connsiteX18" fmla="*/ 967740 w 1459706"/>
                    <a:gd name="connsiteY18" fmla="*/ 681990 h 1116806"/>
                    <a:gd name="connsiteX0" fmla="*/ 1307306 w 1459706"/>
                    <a:gd name="connsiteY0" fmla="*/ 806764 h 1118707"/>
                    <a:gd name="connsiteX1" fmla="*/ 1454944 w 1459706"/>
                    <a:gd name="connsiteY1" fmla="*/ 840101 h 1118707"/>
                    <a:gd name="connsiteX2" fmla="*/ 1457325 w 1459706"/>
                    <a:gd name="connsiteY2" fmla="*/ 1035364 h 1118707"/>
                    <a:gd name="connsiteX3" fmla="*/ 1459706 w 1459706"/>
                    <a:gd name="connsiteY3" fmla="*/ 1118707 h 1118707"/>
                    <a:gd name="connsiteX4" fmla="*/ 1157287 w 1459706"/>
                    <a:gd name="connsiteY4" fmla="*/ 1073464 h 1118707"/>
                    <a:gd name="connsiteX5" fmla="*/ 731043 w 1459706"/>
                    <a:gd name="connsiteY5" fmla="*/ 854389 h 1118707"/>
                    <a:gd name="connsiteX6" fmla="*/ 302418 w 1459706"/>
                    <a:gd name="connsiteY6" fmla="*/ 571020 h 1118707"/>
                    <a:gd name="connsiteX7" fmla="*/ 121443 w 1459706"/>
                    <a:gd name="connsiteY7" fmla="*/ 356707 h 1118707"/>
                    <a:gd name="connsiteX8" fmla="*/ 0 w 1459706"/>
                    <a:gd name="connsiteY8" fmla="*/ 187639 h 1118707"/>
                    <a:gd name="connsiteX9" fmla="*/ 40481 w 1459706"/>
                    <a:gd name="connsiteY9" fmla="*/ 144776 h 1118707"/>
                    <a:gd name="connsiteX10" fmla="*/ 69056 w 1459706"/>
                    <a:gd name="connsiteY10" fmla="*/ 99532 h 1118707"/>
                    <a:gd name="connsiteX11" fmla="*/ 107156 w 1459706"/>
                    <a:gd name="connsiteY11" fmla="*/ 56670 h 1118707"/>
                    <a:gd name="connsiteX12" fmla="*/ 166687 w 1459706"/>
                    <a:gd name="connsiteY12" fmla="*/ 1901 h 1118707"/>
                    <a:gd name="connsiteX13" fmla="*/ 350043 w 1459706"/>
                    <a:gd name="connsiteY13" fmla="*/ 130489 h 1118707"/>
                    <a:gd name="connsiteX14" fmla="*/ 431006 w 1459706"/>
                    <a:gd name="connsiteY14" fmla="*/ 223358 h 1118707"/>
                    <a:gd name="connsiteX15" fmla="*/ 554831 w 1459706"/>
                    <a:gd name="connsiteY15" fmla="*/ 311464 h 1118707"/>
                    <a:gd name="connsiteX16" fmla="*/ 676275 w 1459706"/>
                    <a:gd name="connsiteY16" fmla="*/ 397189 h 1118707"/>
                    <a:gd name="connsiteX17" fmla="*/ 790574 w 1459706"/>
                    <a:gd name="connsiteY17" fmla="*/ 482914 h 1118707"/>
                    <a:gd name="connsiteX18" fmla="*/ 967740 w 1459706"/>
                    <a:gd name="connsiteY18" fmla="*/ 683891 h 1118707"/>
                    <a:gd name="connsiteX0" fmla="*/ 1307306 w 1459706"/>
                    <a:gd name="connsiteY0" fmla="*/ 804863 h 1116806"/>
                    <a:gd name="connsiteX1" fmla="*/ 1454944 w 1459706"/>
                    <a:gd name="connsiteY1" fmla="*/ 838200 h 1116806"/>
                    <a:gd name="connsiteX2" fmla="*/ 1457325 w 1459706"/>
                    <a:gd name="connsiteY2" fmla="*/ 1033463 h 1116806"/>
                    <a:gd name="connsiteX3" fmla="*/ 1459706 w 1459706"/>
                    <a:gd name="connsiteY3" fmla="*/ 1116806 h 1116806"/>
                    <a:gd name="connsiteX4" fmla="*/ 1157287 w 1459706"/>
                    <a:gd name="connsiteY4" fmla="*/ 1071563 h 1116806"/>
                    <a:gd name="connsiteX5" fmla="*/ 731043 w 1459706"/>
                    <a:gd name="connsiteY5" fmla="*/ 852488 h 1116806"/>
                    <a:gd name="connsiteX6" fmla="*/ 302418 w 1459706"/>
                    <a:gd name="connsiteY6" fmla="*/ 569119 h 1116806"/>
                    <a:gd name="connsiteX7" fmla="*/ 121443 w 1459706"/>
                    <a:gd name="connsiteY7" fmla="*/ 354806 h 1116806"/>
                    <a:gd name="connsiteX8" fmla="*/ 0 w 1459706"/>
                    <a:gd name="connsiteY8" fmla="*/ 185738 h 1116806"/>
                    <a:gd name="connsiteX9" fmla="*/ 40481 w 1459706"/>
                    <a:gd name="connsiteY9" fmla="*/ 142875 h 1116806"/>
                    <a:gd name="connsiteX10" fmla="*/ 69056 w 1459706"/>
                    <a:gd name="connsiteY10" fmla="*/ 97631 h 1116806"/>
                    <a:gd name="connsiteX11" fmla="*/ 107156 w 1459706"/>
                    <a:gd name="connsiteY11" fmla="*/ 54769 h 1116806"/>
                    <a:gd name="connsiteX12" fmla="*/ 166687 w 1459706"/>
                    <a:gd name="connsiteY12" fmla="*/ 0 h 1116806"/>
                    <a:gd name="connsiteX13" fmla="*/ 245268 w 1459706"/>
                    <a:gd name="connsiteY13" fmla="*/ 54770 h 1116806"/>
                    <a:gd name="connsiteX14" fmla="*/ 350043 w 1459706"/>
                    <a:gd name="connsiteY14" fmla="*/ 128588 h 1116806"/>
                    <a:gd name="connsiteX15" fmla="*/ 431006 w 1459706"/>
                    <a:gd name="connsiteY15" fmla="*/ 221457 h 1116806"/>
                    <a:gd name="connsiteX16" fmla="*/ 554831 w 1459706"/>
                    <a:gd name="connsiteY16" fmla="*/ 309563 h 1116806"/>
                    <a:gd name="connsiteX17" fmla="*/ 676275 w 1459706"/>
                    <a:gd name="connsiteY17" fmla="*/ 395288 h 1116806"/>
                    <a:gd name="connsiteX18" fmla="*/ 790574 w 1459706"/>
                    <a:gd name="connsiteY18" fmla="*/ 481013 h 1116806"/>
                    <a:gd name="connsiteX19" fmla="*/ 967740 w 1459706"/>
                    <a:gd name="connsiteY19" fmla="*/ 681990 h 1116806"/>
                    <a:gd name="connsiteX0" fmla="*/ 1307306 w 1459706"/>
                    <a:gd name="connsiteY0" fmla="*/ 804863 h 1116806"/>
                    <a:gd name="connsiteX1" fmla="*/ 1454944 w 1459706"/>
                    <a:gd name="connsiteY1" fmla="*/ 838200 h 1116806"/>
                    <a:gd name="connsiteX2" fmla="*/ 1457325 w 1459706"/>
                    <a:gd name="connsiteY2" fmla="*/ 1033463 h 1116806"/>
                    <a:gd name="connsiteX3" fmla="*/ 1459706 w 1459706"/>
                    <a:gd name="connsiteY3" fmla="*/ 1116806 h 1116806"/>
                    <a:gd name="connsiteX4" fmla="*/ 1157287 w 1459706"/>
                    <a:gd name="connsiteY4" fmla="*/ 1071563 h 1116806"/>
                    <a:gd name="connsiteX5" fmla="*/ 731043 w 1459706"/>
                    <a:gd name="connsiteY5" fmla="*/ 852488 h 1116806"/>
                    <a:gd name="connsiteX6" fmla="*/ 302418 w 1459706"/>
                    <a:gd name="connsiteY6" fmla="*/ 569119 h 1116806"/>
                    <a:gd name="connsiteX7" fmla="*/ 121443 w 1459706"/>
                    <a:gd name="connsiteY7" fmla="*/ 354806 h 1116806"/>
                    <a:gd name="connsiteX8" fmla="*/ 0 w 1459706"/>
                    <a:gd name="connsiteY8" fmla="*/ 185738 h 1116806"/>
                    <a:gd name="connsiteX9" fmla="*/ 40481 w 1459706"/>
                    <a:gd name="connsiteY9" fmla="*/ 142875 h 1116806"/>
                    <a:gd name="connsiteX10" fmla="*/ 69056 w 1459706"/>
                    <a:gd name="connsiteY10" fmla="*/ 97631 h 1116806"/>
                    <a:gd name="connsiteX11" fmla="*/ 107156 w 1459706"/>
                    <a:gd name="connsiteY11" fmla="*/ 54769 h 1116806"/>
                    <a:gd name="connsiteX12" fmla="*/ 166687 w 1459706"/>
                    <a:gd name="connsiteY12" fmla="*/ 0 h 1116806"/>
                    <a:gd name="connsiteX13" fmla="*/ 245268 w 1459706"/>
                    <a:gd name="connsiteY13" fmla="*/ 54770 h 1116806"/>
                    <a:gd name="connsiteX14" fmla="*/ 335755 w 1459706"/>
                    <a:gd name="connsiteY14" fmla="*/ 145256 h 1116806"/>
                    <a:gd name="connsiteX15" fmla="*/ 431006 w 1459706"/>
                    <a:gd name="connsiteY15" fmla="*/ 221457 h 1116806"/>
                    <a:gd name="connsiteX16" fmla="*/ 554831 w 1459706"/>
                    <a:gd name="connsiteY16" fmla="*/ 309563 h 1116806"/>
                    <a:gd name="connsiteX17" fmla="*/ 676275 w 1459706"/>
                    <a:gd name="connsiteY17" fmla="*/ 395288 h 1116806"/>
                    <a:gd name="connsiteX18" fmla="*/ 790574 w 1459706"/>
                    <a:gd name="connsiteY18" fmla="*/ 481013 h 1116806"/>
                    <a:gd name="connsiteX19" fmla="*/ 967740 w 1459706"/>
                    <a:gd name="connsiteY19" fmla="*/ 681990 h 1116806"/>
                    <a:gd name="connsiteX0" fmla="*/ 1307306 w 1459706"/>
                    <a:gd name="connsiteY0" fmla="*/ 804889 h 1116832"/>
                    <a:gd name="connsiteX1" fmla="*/ 1454944 w 1459706"/>
                    <a:gd name="connsiteY1" fmla="*/ 838226 h 1116832"/>
                    <a:gd name="connsiteX2" fmla="*/ 1457325 w 1459706"/>
                    <a:gd name="connsiteY2" fmla="*/ 1033489 h 1116832"/>
                    <a:gd name="connsiteX3" fmla="*/ 1459706 w 1459706"/>
                    <a:gd name="connsiteY3" fmla="*/ 1116832 h 1116832"/>
                    <a:gd name="connsiteX4" fmla="*/ 1157287 w 1459706"/>
                    <a:gd name="connsiteY4" fmla="*/ 1071589 h 1116832"/>
                    <a:gd name="connsiteX5" fmla="*/ 731043 w 1459706"/>
                    <a:gd name="connsiteY5" fmla="*/ 852514 h 1116832"/>
                    <a:gd name="connsiteX6" fmla="*/ 302418 w 1459706"/>
                    <a:gd name="connsiteY6" fmla="*/ 569145 h 1116832"/>
                    <a:gd name="connsiteX7" fmla="*/ 121443 w 1459706"/>
                    <a:gd name="connsiteY7" fmla="*/ 354832 h 1116832"/>
                    <a:gd name="connsiteX8" fmla="*/ 0 w 1459706"/>
                    <a:gd name="connsiteY8" fmla="*/ 185764 h 1116832"/>
                    <a:gd name="connsiteX9" fmla="*/ 40481 w 1459706"/>
                    <a:gd name="connsiteY9" fmla="*/ 142901 h 1116832"/>
                    <a:gd name="connsiteX10" fmla="*/ 69056 w 1459706"/>
                    <a:gd name="connsiteY10" fmla="*/ 97657 h 1116832"/>
                    <a:gd name="connsiteX11" fmla="*/ 107156 w 1459706"/>
                    <a:gd name="connsiteY11" fmla="*/ 54795 h 1116832"/>
                    <a:gd name="connsiteX12" fmla="*/ 166687 w 1459706"/>
                    <a:gd name="connsiteY12" fmla="*/ 26 h 1116832"/>
                    <a:gd name="connsiteX13" fmla="*/ 242886 w 1459706"/>
                    <a:gd name="connsiteY13" fmla="*/ 61940 h 1116832"/>
                    <a:gd name="connsiteX14" fmla="*/ 335755 w 1459706"/>
                    <a:gd name="connsiteY14" fmla="*/ 145282 h 1116832"/>
                    <a:gd name="connsiteX15" fmla="*/ 431006 w 1459706"/>
                    <a:gd name="connsiteY15" fmla="*/ 221483 h 1116832"/>
                    <a:gd name="connsiteX16" fmla="*/ 554831 w 1459706"/>
                    <a:gd name="connsiteY16" fmla="*/ 309589 h 1116832"/>
                    <a:gd name="connsiteX17" fmla="*/ 676275 w 1459706"/>
                    <a:gd name="connsiteY17" fmla="*/ 395314 h 1116832"/>
                    <a:gd name="connsiteX18" fmla="*/ 790574 w 1459706"/>
                    <a:gd name="connsiteY18" fmla="*/ 481039 h 1116832"/>
                    <a:gd name="connsiteX19" fmla="*/ 967740 w 1459706"/>
                    <a:gd name="connsiteY19" fmla="*/ 682016 h 1116832"/>
                    <a:gd name="connsiteX0" fmla="*/ 1307306 w 1459706"/>
                    <a:gd name="connsiteY0" fmla="*/ 804889 h 1116832"/>
                    <a:gd name="connsiteX1" fmla="*/ 1454944 w 1459706"/>
                    <a:gd name="connsiteY1" fmla="*/ 838226 h 1116832"/>
                    <a:gd name="connsiteX2" fmla="*/ 1457325 w 1459706"/>
                    <a:gd name="connsiteY2" fmla="*/ 1033489 h 1116832"/>
                    <a:gd name="connsiteX3" fmla="*/ 1459706 w 1459706"/>
                    <a:gd name="connsiteY3" fmla="*/ 1116832 h 1116832"/>
                    <a:gd name="connsiteX4" fmla="*/ 1157287 w 1459706"/>
                    <a:gd name="connsiteY4" fmla="*/ 1071589 h 1116832"/>
                    <a:gd name="connsiteX5" fmla="*/ 731043 w 1459706"/>
                    <a:gd name="connsiteY5" fmla="*/ 852514 h 1116832"/>
                    <a:gd name="connsiteX6" fmla="*/ 302418 w 1459706"/>
                    <a:gd name="connsiteY6" fmla="*/ 569145 h 1116832"/>
                    <a:gd name="connsiteX7" fmla="*/ 121443 w 1459706"/>
                    <a:gd name="connsiteY7" fmla="*/ 354832 h 1116832"/>
                    <a:gd name="connsiteX8" fmla="*/ 0 w 1459706"/>
                    <a:gd name="connsiteY8" fmla="*/ 185764 h 1116832"/>
                    <a:gd name="connsiteX9" fmla="*/ 40481 w 1459706"/>
                    <a:gd name="connsiteY9" fmla="*/ 142901 h 1116832"/>
                    <a:gd name="connsiteX10" fmla="*/ 107156 w 1459706"/>
                    <a:gd name="connsiteY10" fmla="*/ 54795 h 1116832"/>
                    <a:gd name="connsiteX11" fmla="*/ 166687 w 1459706"/>
                    <a:gd name="connsiteY11" fmla="*/ 26 h 1116832"/>
                    <a:gd name="connsiteX12" fmla="*/ 242886 w 1459706"/>
                    <a:gd name="connsiteY12" fmla="*/ 61940 h 1116832"/>
                    <a:gd name="connsiteX13" fmla="*/ 335755 w 1459706"/>
                    <a:gd name="connsiteY13" fmla="*/ 145282 h 1116832"/>
                    <a:gd name="connsiteX14" fmla="*/ 431006 w 1459706"/>
                    <a:gd name="connsiteY14" fmla="*/ 221483 h 1116832"/>
                    <a:gd name="connsiteX15" fmla="*/ 554831 w 1459706"/>
                    <a:gd name="connsiteY15" fmla="*/ 309589 h 1116832"/>
                    <a:gd name="connsiteX16" fmla="*/ 676275 w 1459706"/>
                    <a:gd name="connsiteY16" fmla="*/ 395314 h 1116832"/>
                    <a:gd name="connsiteX17" fmla="*/ 790574 w 1459706"/>
                    <a:gd name="connsiteY17" fmla="*/ 481039 h 1116832"/>
                    <a:gd name="connsiteX18" fmla="*/ 967740 w 1459706"/>
                    <a:gd name="connsiteY18" fmla="*/ 682016 h 1116832"/>
                    <a:gd name="connsiteX0" fmla="*/ 1307306 w 1459706"/>
                    <a:gd name="connsiteY0" fmla="*/ 804863 h 1116806"/>
                    <a:gd name="connsiteX1" fmla="*/ 1454944 w 1459706"/>
                    <a:gd name="connsiteY1" fmla="*/ 838200 h 1116806"/>
                    <a:gd name="connsiteX2" fmla="*/ 1457325 w 1459706"/>
                    <a:gd name="connsiteY2" fmla="*/ 1033463 h 1116806"/>
                    <a:gd name="connsiteX3" fmla="*/ 1459706 w 1459706"/>
                    <a:gd name="connsiteY3" fmla="*/ 1116806 h 1116806"/>
                    <a:gd name="connsiteX4" fmla="*/ 1157287 w 1459706"/>
                    <a:gd name="connsiteY4" fmla="*/ 1071563 h 1116806"/>
                    <a:gd name="connsiteX5" fmla="*/ 731043 w 1459706"/>
                    <a:gd name="connsiteY5" fmla="*/ 852488 h 1116806"/>
                    <a:gd name="connsiteX6" fmla="*/ 302418 w 1459706"/>
                    <a:gd name="connsiteY6" fmla="*/ 569119 h 1116806"/>
                    <a:gd name="connsiteX7" fmla="*/ 121443 w 1459706"/>
                    <a:gd name="connsiteY7" fmla="*/ 354806 h 1116806"/>
                    <a:gd name="connsiteX8" fmla="*/ 0 w 1459706"/>
                    <a:gd name="connsiteY8" fmla="*/ 185738 h 1116806"/>
                    <a:gd name="connsiteX9" fmla="*/ 40481 w 1459706"/>
                    <a:gd name="connsiteY9" fmla="*/ 142875 h 1116806"/>
                    <a:gd name="connsiteX10" fmla="*/ 166687 w 1459706"/>
                    <a:gd name="connsiteY10" fmla="*/ 0 h 1116806"/>
                    <a:gd name="connsiteX11" fmla="*/ 242886 w 1459706"/>
                    <a:gd name="connsiteY11" fmla="*/ 61914 h 1116806"/>
                    <a:gd name="connsiteX12" fmla="*/ 335755 w 1459706"/>
                    <a:gd name="connsiteY12" fmla="*/ 145256 h 1116806"/>
                    <a:gd name="connsiteX13" fmla="*/ 431006 w 1459706"/>
                    <a:gd name="connsiteY13" fmla="*/ 221457 h 1116806"/>
                    <a:gd name="connsiteX14" fmla="*/ 554831 w 1459706"/>
                    <a:gd name="connsiteY14" fmla="*/ 309563 h 1116806"/>
                    <a:gd name="connsiteX15" fmla="*/ 676275 w 1459706"/>
                    <a:gd name="connsiteY15" fmla="*/ 395288 h 1116806"/>
                    <a:gd name="connsiteX16" fmla="*/ 790574 w 1459706"/>
                    <a:gd name="connsiteY16" fmla="*/ 481013 h 1116806"/>
                    <a:gd name="connsiteX17" fmla="*/ 967740 w 1459706"/>
                    <a:gd name="connsiteY17" fmla="*/ 681990 h 1116806"/>
                    <a:gd name="connsiteX0" fmla="*/ 1307306 w 1459706"/>
                    <a:gd name="connsiteY0" fmla="*/ 742949 h 1054892"/>
                    <a:gd name="connsiteX1" fmla="*/ 1454944 w 1459706"/>
                    <a:gd name="connsiteY1" fmla="*/ 776286 h 1054892"/>
                    <a:gd name="connsiteX2" fmla="*/ 1457325 w 1459706"/>
                    <a:gd name="connsiteY2" fmla="*/ 971549 h 1054892"/>
                    <a:gd name="connsiteX3" fmla="*/ 1459706 w 1459706"/>
                    <a:gd name="connsiteY3" fmla="*/ 1054892 h 1054892"/>
                    <a:gd name="connsiteX4" fmla="*/ 1157287 w 1459706"/>
                    <a:gd name="connsiteY4" fmla="*/ 1009649 h 1054892"/>
                    <a:gd name="connsiteX5" fmla="*/ 731043 w 1459706"/>
                    <a:gd name="connsiteY5" fmla="*/ 790574 h 1054892"/>
                    <a:gd name="connsiteX6" fmla="*/ 302418 w 1459706"/>
                    <a:gd name="connsiteY6" fmla="*/ 507205 h 1054892"/>
                    <a:gd name="connsiteX7" fmla="*/ 121443 w 1459706"/>
                    <a:gd name="connsiteY7" fmla="*/ 292892 h 1054892"/>
                    <a:gd name="connsiteX8" fmla="*/ 0 w 1459706"/>
                    <a:gd name="connsiteY8" fmla="*/ 123824 h 1054892"/>
                    <a:gd name="connsiteX9" fmla="*/ 40481 w 1459706"/>
                    <a:gd name="connsiteY9" fmla="*/ 80961 h 1054892"/>
                    <a:gd name="connsiteX10" fmla="*/ 242886 w 1459706"/>
                    <a:gd name="connsiteY10" fmla="*/ 0 h 1054892"/>
                    <a:gd name="connsiteX11" fmla="*/ 335755 w 1459706"/>
                    <a:gd name="connsiteY11" fmla="*/ 83342 h 1054892"/>
                    <a:gd name="connsiteX12" fmla="*/ 431006 w 1459706"/>
                    <a:gd name="connsiteY12" fmla="*/ 159543 h 1054892"/>
                    <a:gd name="connsiteX13" fmla="*/ 554831 w 1459706"/>
                    <a:gd name="connsiteY13" fmla="*/ 247649 h 1054892"/>
                    <a:gd name="connsiteX14" fmla="*/ 676275 w 1459706"/>
                    <a:gd name="connsiteY14" fmla="*/ 333374 h 1054892"/>
                    <a:gd name="connsiteX15" fmla="*/ 790574 w 1459706"/>
                    <a:gd name="connsiteY15" fmla="*/ 419099 h 1054892"/>
                    <a:gd name="connsiteX16" fmla="*/ 967740 w 1459706"/>
                    <a:gd name="connsiteY16" fmla="*/ 620076 h 1054892"/>
                    <a:gd name="connsiteX0" fmla="*/ 1307306 w 1459706"/>
                    <a:gd name="connsiteY0" fmla="*/ 714374 h 1026317"/>
                    <a:gd name="connsiteX1" fmla="*/ 1454944 w 1459706"/>
                    <a:gd name="connsiteY1" fmla="*/ 747711 h 1026317"/>
                    <a:gd name="connsiteX2" fmla="*/ 1457325 w 1459706"/>
                    <a:gd name="connsiteY2" fmla="*/ 942974 h 1026317"/>
                    <a:gd name="connsiteX3" fmla="*/ 1459706 w 1459706"/>
                    <a:gd name="connsiteY3" fmla="*/ 1026317 h 1026317"/>
                    <a:gd name="connsiteX4" fmla="*/ 1157287 w 1459706"/>
                    <a:gd name="connsiteY4" fmla="*/ 981074 h 1026317"/>
                    <a:gd name="connsiteX5" fmla="*/ 731043 w 1459706"/>
                    <a:gd name="connsiteY5" fmla="*/ 761999 h 1026317"/>
                    <a:gd name="connsiteX6" fmla="*/ 302418 w 1459706"/>
                    <a:gd name="connsiteY6" fmla="*/ 478630 h 1026317"/>
                    <a:gd name="connsiteX7" fmla="*/ 121443 w 1459706"/>
                    <a:gd name="connsiteY7" fmla="*/ 264317 h 1026317"/>
                    <a:gd name="connsiteX8" fmla="*/ 0 w 1459706"/>
                    <a:gd name="connsiteY8" fmla="*/ 95249 h 1026317"/>
                    <a:gd name="connsiteX9" fmla="*/ 40481 w 1459706"/>
                    <a:gd name="connsiteY9" fmla="*/ 52386 h 1026317"/>
                    <a:gd name="connsiteX10" fmla="*/ 73817 w 1459706"/>
                    <a:gd name="connsiteY10" fmla="*/ 0 h 1026317"/>
                    <a:gd name="connsiteX11" fmla="*/ 335755 w 1459706"/>
                    <a:gd name="connsiteY11" fmla="*/ 54767 h 1026317"/>
                    <a:gd name="connsiteX12" fmla="*/ 431006 w 1459706"/>
                    <a:gd name="connsiteY12" fmla="*/ 130968 h 1026317"/>
                    <a:gd name="connsiteX13" fmla="*/ 554831 w 1459706"/>
                    <a:gd name="connsiteY13" fmla="*/ 219074 h 1026317"/>
                    <a:gd name="connsiteX14" fmla="*/ 676275 w 1459706"/>
                    <a:gd name="connsiteY14" fmla="*/ 304799 h 1026317"/>
                    <a:gd name="connsiteX15" fmla="*/ 790574 w 1459706"/>
                    <a:gd name="connsiteY15" fmla="*/ 390524 h 1026317"/>
                    <a:gd name="connsiteX16" fmla="*/ 967740 w 1459706"/>
                    <a:gd name="connsiteY16" fmla="*/ 591501 h 1026317"/>
                    <a:gd name="connsiteX0" fmla="*/ 1307306 w 1459706"/>
                    <a:gd name="connsiteY0" fmla="*/ 714374 h 1026317"/>
                    <a:gd name="connsiteX1" fmla="*/ 1454944 w 1459706"/>
                    <a:gd name="connsiteY1" fmla="*/ 747711 h 1026317"/>
                    <a:gd name="connsiteX2" fmla="*/ 1457325 w 1459706"/>
                    <a:gd name="connsiteY2" fmla="*/ 942974 h 1026317"/>
                    <a:gd name="connsiteX3" fmla="*/ 1459706 w 1459706"/>
                    <a:gd name="connsiteY3" fmla="*/ 1026317 h 1026317"/>
                    <a:gd name="connsiteX4" fmla="*/ 1157287 w 1459706"/>
                    <a:gd name="connsiteY4" fmla="*/ 981074 h 1026317"/>
                    <a:gd name="connsiteX5" fmla="*/ 731043 w 1459706"/>
                    <a:gd name="connsiteY5" fmla="*/ 761999 h 1026317"/>
                    <a:gd name="connsiteX6" fmla="*/ 302418 w 1459706"/>
                    <a:gd name="connsiteY6" fmla="*/ 478630 h 1026317"/>
                    <a:gd name="connsiteX7" fmla="*/ 121443 w 1459706"/>
                    <a:gd name="connsiteY7" fmla="*/ 264317 h 1026317"/>
                    <a:gd name="connsiteX8" fmla="*/ 0 w 1459706"/>
                    <a:gd name="connsiteY8" fmla="*/ 95249 h 1026317"/>
                    <a:gd name="connsiteX9" fmla="*/ 40481 w 1459706"/>
                    <a:gd name="connsiteY9" fmla="*/ 52386 h 1026317"/>
                    <a:gd name="connsiteX10" fmla="*/ 73817 w 1459706"/>
                    <a:gd name="connsiteY10" fmla="*/ 0 h 1026317"/>
                    <a:gd name="connsiteX11" fmla="*/ 245267 w 1459706"/>
                    <a:gd name="connsiteY11" fmla="*/ 142873 h 1026317"/>
                    <a:gd name="connsiteX12" fmla="*/ 431006 w 1459706"/>
                    <a:gd name="connsiteY12" fmla="*/ 130968 h 1026317"/>
                    <a:gd name="connsiteX13" fmla="*/ 554831 w 1459706"/>
                    <a:gd name="connsiteY13" fmla="*/ 219074 h 1026317"/>
                    <a:gd name="connsiteX14" fmla="*/ 676275 w 1459706"/>
                    <a:gd name="connsiteY14" fmla="*/ 304799 h 1026317"/>
                    <a:gd name="connsiteX15" fmla="*/ 790574 w 1459706"/>
                    <a:gd name="connsiteY15" fmla="*/ 390524 h 1026317"/>
                    <a:gd name="connsiteX16" fmla="*/ 967740 w 1459706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707231 w 1435894"/>
                    <a:gd name="connsiteY5" fmla="*/ 761999 h 1026317"/>
                    <a:gd name="connsiteX6" fmla="*/ 278606 w 1435894"/>
                    <a:gd name="connsiteY6" fmla="*/ 478630 h 1026317"/>
                    <a:gd name="connsiteX7" fmla="*/ 97631 w 1435894"/>
                    <a:gd name="connsiteY7" fmla="*/ 264317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21455 w 1435894"/>
                    <a:gd name="connsiteY11" fmla="*/ 142873 h 1026317"/>
                    <a:gd name="connsiteX12" fmla="*/ 407194 w 1435894"/>
                    <a:gd name="connsiteY12" fmla="*/ 130968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707231 w 1435894"/>
                    <a:gd name="connsiteY5" fmla="*/ 761999 h 1026317"/>
                    <a:gd name="connsiteX6" fmla="*/ 278606 w 1435894"/>
                    <a:gd name="connsiteY6" fmla="*/ 478630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21455 w 1435894"/>
                    <a:gd name="connsiteY11" fmla="*/ 142873 h 1026317"/>
                    <a:gd name="connsiteX12" fmla="*/ 407194 w 1435894"/>
                    <a:gd name="connsiteY12" fmla="*/ 130968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707231 w 1435894"/>
                    <a:gd name="connsiteY5" fmla="*/ 761999 h 1026317"/>
                    <a:gd name="connsiteX6" fmla="*/ 357187 w 1435894"/>
                    <a:gd name="connsiteY6" fmla="*/ 431005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21455 w 1435894"/>
                    <a:gd name="connsiteY11" fmla="*/ 142873 h 1026317"/>
                    <a:gd name="connsiteX12" fmla="*/ 407194 w 1435894"/>
                    <a:gd name="connsiteY12" fmla="*/ 130968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707231 w 1435894"/>
                    <a:gd name="connsiteY5" fmla="*/ 761999 h 1026317"/>
                    <a:gd name="connsiteX6" fmla="*/ 357187 w 1435894"/>
                    <a:gd name="connsiteY6" fmla="*/ 431005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21455 w 1435894"/>
                    <a:gd name="connsiteY11" fmla="*/ 142873 h 1026317"/>
                    <a:gd name="connsiteX12" fmla="*/ 407194 w 1435894"/>
                    <a:gd name="connsiteY12" fmla="*/ 130968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707231 w 1435894"/>
                    <a:gd name="connsiteY6" fmla="*/ 761999 h 1026317"/>
                    <a:gd name="connsiteX7" fmla="*/ 357187 w 1435894"/>
                    <a:gd name="connsiteY7" fmla="*/ 431005 h 1026317"/>
                    <a:gd name="connsiteX8" fmla="*/ 164306 w 1435894"/>
                    <a:gd name="connsiteY8" fmla="*/ 238123 h 1026317"/>
                    <a:gd name="connsiteX9" fmla="*/ 0 w 1435894"/>
                    <a:gd name="connsiteY9" fmla="*/ 66674 h 1026317"/>
                    <a:gd name="connsiteX10" fmla="*/ 16669 w 1435894"/>
                    <a:gd name="connsiteY10" fmla="*/ 52386 h 1026317"/>
                    <a:gd name="connsiteX11" fmla="*/ 50005 w 1435894"/>
                    <a:gd name="connsiteY11" fmla="*/ 0 h 1026317"/>
                    <a:gd name="connsiteX12" fmla="*/ 221455 w 1435894"/>
                    <a:gd name="connsiteY12" fmla="*/ 142873 h 1026317"/>
                    <a:gd name="connsiteX13" fmla="*/ 407194 w 1435894"/>
                    <a:gd name="connsiteY13" fmla="*/ 130968 h 1026317"/>
                    <a:gd name="connsiteX14" fmla="*/ 531019 w 1435894"/>
                    <a:gd name="connsiteY14" fmla="*/ 219074 h 1026317"/>
                    <a:gd name="connsiteX15" fmla="*/ 652463 w 1435894"/>
                    <a:gd name="connsiteY15" fmla="*/ 304799 h 1026317"/>
                    <a:gd name="connsiteX16" fmla="*/ 766762 w 1435894"/>
                    <a:gd name="connsiteY16" fmla="*/ 390524 h 1026317"/>
                    <a:gd name="connsiteX17" fmla="*/ 943928 w 1435894"/>
                    <a:gd name="connsiteY17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357187 w 1435894"/>
                    <a:gd name="connsiteY6" fmla="*/ 431005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21455 w 1435894"/>
                    <a:gd name="connsiteY11" fmla="*/ 142873 h 1026317"/>
                    <a:gd name="connsiteX12" fmla="*/ 407194 w 1435894"/>
                    <a:gd name="connsiteY12" fmla="*/ 130968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438149 w 1435894"/>
                    <a:gd name="connsiteY6" fmla="*/ 397667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21455 w 1435894"/>
                    <a:gd name="connsiteY11" fmla="*/ 142873 h 1026317"/>
                    <a:gd name="connsiteX12" fmla="*/ 407194 w 1435894"/>
                    <a:gd name="connsiteY12" fmla="*/ 130968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438149 w 1435894"/>
                    <a:gd name="connsiteY6" fmla="*/ 397667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21455 w 1435894"/>
                    <a:gd name="connsiteY11" fmla="*/ 142873 h 1026317"/>
                    <a:gd name="connsiteX12" fmla="*/ 426244 w 1435894"/>
                    <a:gd name="connsiteY12" fmla="*/ 209549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438149 w 1435894"/>
                    <a:gd name="connsiteY6" fmla="*/ 397667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31019 w 1435894"/>
                    <a:gd name="connsiteY13" fmla="*/ 219074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438149 w 1435894"/>
                    <a:gd name="connsiteY6" fmla="*/ 397667 h 1026317"/>
                    <a:gd name="connsiteX7" fmla="*/ 164306 w 1435894"/>
                    <a:gd name="connsiteY7" fmla="*/ 238123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438149 w 1435894"/>
                    <a:gd name="connsiteY6" fmla="*/ 397667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528637 w 1435894"/>
                    <a:gd name="connsiteY6" fmla="*/ 371473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943928 w 1435894"/>
                    <a:gd name="connsiteY16" fmla="*/ 591501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528637 w 1435894"/>
                    <a:gd name="connsiteY6" fmla="*/ 371473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652463 w 1435894"/>
                    <a:gd name="connsiteY14" fmla="*/ 304799 h 1026317"/>
                    <a:gd name="connsiteX15" fmla="*/ 766762 w 1435894"/>
                    <a:gd name="connsiteY15" fmla="*/ 390524 h 1026317"/>
                    <a:gd name="connsiteX16" fmla="*/ 1051085 w 1435894"/>
                    <a:gd name="connsiteY16" fmla="*/ 546257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528637 w 1435894"/>
                    <a:gd name="connsiteY6" fmla="*/ 371473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652463 w 1435894"/>
                    <a:gd name="connsiteY14" fmla="*/ 304799 h 1026317"/>
                    <a:gd name="connsiteX15" fmla="*/ 1051085 w 1435894"/>
                    <a:gd name="connsiteY15" fmla="*/ 546257 h 1026317"/>
                    <a:gd name="connsiteX0" fmla="*/ 1283494 w 1435894"/>
                    <a:gd name="connsiteY0" fmla="*/ 7143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528637 w 1435894"/>
                    <a:gd name="connsiteY6" fmla="*/ 371473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742950 w 1435894"/>
                    <a:gd name="connsiteY14" fmla="*/ 373855 h 1026317"/>
                    <a:gd name="connsiteX15" fmla="*/ 1051085 w 1435894"/>
                    <a:gd name="connsiteY15" fmla="*/ 546257 h 1026317"/>
                    <a:gd name="connsiteX0" fmla="*/ 1052513 w 1435894"/>
                    <a:gd name="connsiteY0" fmla="*/ 561974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528637 w 1435894"/>
                    <a:gd name="connsiteY6" fmla="*/ 371473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742950 w 1435894"/>
                    <a:gd name="connsiteY14" fmla="*/ 373855 h 1026317"/>
                    <a:gd name="connsiteX15" fmla="*/ 1051085 w 1435894"/>
                    <a:gd name="connsiteY15" fmla="*/ 546257 h 1026317"/>
                    <a:gd name="connsiteX0" fmla="*/ 1052513 w 1435894"/>
                    <a:gd name="connsiteY0" fmla="*/ 550068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33475 w 1435894"/>
                    <a:gd name="connsiteY4" fmla="*/ 981074 h 1026317"/>
                    <a:gd name="connsiteX5" fmla="*/ 850106 w 1435894"/>
                    <a:gd name="connsiteY5" fmla="*/ 685799 h 1026317"/>
                    <a:gd name="connsiteX6" fmla="*/ 528637 w 1435894"/>
                    <a:gd name="connsiteY6" fmla="*/ 371473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742950 w 1435894"/>
                    <a:gd name="connsiteY14" fmla="*/ 373855 h 1026317"/>
                    <a:gd name="connsiteX15" fmla="*/ 1051085 w 1435894"/>
                    <a:gd name="connsiteY15" fmla="*/ 546257 h 1026317"/>
                    <a:gd name="connsiteX0" fmla="*/ 1052513 w 1435894"/>
                    <a:gd name="connsiteY0" fmla="*/ 550068 h 1026317"/>
                    <a:gd name="connsiteX1" fmla="*/ 1431132 w 1435894"/>
                    <a:gd name="connsiteY1" fmla="*/ 747711 h 1026317"/>
                    <a:gd name="connsiteX2" fmla="*/ 1433513 w 1435894"/>
                    <a:gd name="connsiteY2" fmla="*/ 942974 h 1026317"/>
                    <a:gd name="connsiteX3" fmla="*/ 1435894 w 1435894"/>
                    <a:gd name="connsiteY3" fmla="*/ 1026317 h 1026317"/>
                    <a:gd name="connsiteX4" fmla="*/ 1190625 w 1435894"/>
                    <a:gd name="connsiteY4" fmla="*/ 800099 h 1026317"/>
                    <a:gd name="connsiteX5" fmla="*/ 850106 w 1435894"/>
                    <a:gd name="connsiteY5" fmla="*/ 685799 h 1026317"/>
                    <a:gd name="connsiteX6" fmla="*/ 528637 w 1435894"/>
                    <a:gd name="connsiteY6" fmla="*/ 371473 h 1026317"/>
                    <a:gd name="connsiteX7" fmla="*/ 233362 w 1435894"/>
                    <a:gd name="connsiteY7" fmla="*/ 221454 h 1026317"/>
                    <a:gd name="connsiteX8" fmla="*/ 0 w 1435894"/>
                    <a:gd name="connsiteY8" fmla="*/ 66674 h 1026317"/>
                    <a:gd name="connsiteX9" fmla="*/ 16669 w 1435894"/>
                    <a:gd name="connsiteY9" fmla="*/ 52386 h 1026317"/>
                    <a:gd name="connsiteX10" fmla="*/ 50005 w 1435894"/>
                    <a:gd name="connsiteY10" fmla="*/ 0 h 1026317"/>
                    <a:gd name="connsiteX11" fmla="*/ 257173 w 1435894"/>
                    <a:gd name="connsiteY11" fmla="*/ 126204 h 1026317"/>
                    <a:gd name="connsiteX12" fmla="*/ 426244 w 1435894"/>
                    <a:gd name="connsiteY12" fmla="*/ 209549 h 1026317"/>
                    <a:gd name="connsiteX13" fmla="*/ 550069 w 1435894"/>
                    <a:gd name="connsiteY13" fmla="*/ 261936 h 1026317"/>
                    <a:gd name="connsiteX14" fmla="*/ 742950 w 1435894"/>
                    <a:gd name="connsiteY14" fmla="*/ 373855 h 1026317"/>
                    <a:gd name="connsiteX15" fmla="*/ 1051085 w 1435894"/>
                    <a:gd name="connsiteY15" fmla="*/ 546257 h 1026317"/>
                    <a:gd name="connsiteX0" fmla="*/ 1052513 w 1433513"/>
                    <a:gd name="connsiteY0" fmla="*/ 550068 h 943470"/>
                    <a:gd name="connsiteX1" fmla="*/ 1431132 w 1433513"/>
                    <a:gd name="connsiteY1" fmla="*/ 747711 h 943470"/>
                    <a:gd name="connsiteX2" fmla="*/ 1433513 w 1433513"/>
                    <a:gd name="connsiteY2" fmla="*/ 942974 h 943470"/>
                    <a:gd name="connsiteX3" fmla="*/ 1190625 w 1433513"/>
                    <a:gd name="connsiteY3" fmla="*/ 800099 h 943470"/>
                    <a:gd name="connsiteX4" fmla="*/ 850106 w 1433513"/>
                    <a:gd name="connsiteY4" fmla="*/ 685799 h 943470"/>
                    <a:gd name="connsiteX5" fmla="*/ 528637 w 1433513"/>
                    <a:gd name="connsiteY5" fmla="*/ 371473 h 943470"/>
                    <a:gd name="connsiteX6" fmla="*/ 233362 w 1433513"/>
                    <a:gd name="connsiteY6" fmla="*/ 221454 h 943470"/>
                    <a:gd name="connsiteX7" fmla="*/ 0 w 1433513"/>
                    <a:gd name="connsiteY7" fmla="*/ 66674 h 943470"/>
                    <a:gd name="connsiteX8" fmla="*/ 16669 w 1433513"/>
                    <a:gd name="connsiteY8" fmla="*/ 52386 h 943470"/>
                    <a:gd name="connsiteX9" fmla="*/ 50005 w 1433513"/>
                    <a:gd name="connsiteY9" fmla="*/ 0 h 943470"/>
                    <a:gd name="connsiteX10" fmla="*/ 257173 w 1433513"/>
                    <a:gd name="connsiteY10" fmla="*/ 126204 h 943470"/>
                    <a:gd name="connsiteX11" fmla="*/ 426244 w 1433513"/>
                    <a:gd name="connsiteY11" fmla="*/ 209549 h 943470"/>
                    <a:gd name="connsiteX12" fmla="*/ 550069 w 1433513"/>
                    <a:gd name="connsiteY12" fmla="*/ 261936 h 943470"/>
                    <a:gd name="connsiteX13" fmla="*/ 742950 w 1433513"/>
                    <a:gd name="connsiteY13" fmla="*/ 373855 h 943470"/>
                    <a:gd name="connsiteX14" fmla="*/ 1051085 w 1433513"/>
                    <a:gd name="connsiteY14" fmla="*/ 546257 h 943470"/>
                    <a:gd name="connsiteX0" fmla="*/ 1052513 w 1433513"/>
                    <a:gd name="connsiteY0" fmla="*/ 550068 h 840055"/>
                    <a:gd name="connsiteX1" fmla="*/ 1431132 w 1433513"/>
                    <a:gd name="connsiteY1" fmla="*/ 747711 h 840055"/>
                    <a:gd name="connsiteX2" fmla="*/ 1433513 w 1433513"/>
                    <a:gd name="connsiteY2" fmla="*/ 835817 h 840055"/>
                    <a:gd name="connsiteX3" fmla="*/ 1190625 w 1433513"/>
                    <a:gd name="connsiteY3" fmla="*/ 800099 h 840055"/>
                    <a:gd name="connsiteX4" fmla="*/ 850106 w 1433513"/>
                    <a:gd name="connsiteY4" fmla="*/ 685799 h 840055"/>
                    <a:gd name="connsiteX5" fmla="*/ 528637 w 1433513"/>
                    <a:gd name="connsiteY5" fmla="*/ 371473 h 840055"/>
                    <a:gd name="connsiteX6" fmla="*/ 233362 w 1433513"/>
                    <a:gd name="connsiteY6" fmla="*/ 221454 h 840055"/>
                    <a:gd name="connsiteX7" fmla="*/ 0 w 1433513"/>
                    <a:gd name="connsiteY7" fmla="*/ 66674 h 840055"/>
                    <a:gd name="connsiteX8" fmla="*/ 16669 w 1433513"/>
                    <a:gd name="connsiteY8" fmla="*/ 52386 h 840055"/>
                    <a:gd name="connsiteX9" fmla="*/ 50005 w 1433513"/>
                    <a:gd name="connsiteY9" fmla="*/ 0 h 840055"/>
                    <a:gd name="connsiteX10" fmla="*/ 257173 w 1433513"/>
                    <a:gd name="connsiteY10" fmla="*/ 126204 h 840055"/>
                    <a:gd name="connsiteX11" fmla="*/ 426244 w 1433513"/>
                    <a:gd name="connsiteY11" fmla="*/ 209549 h 840055"/>
                    <a:gd name="connsiteX12" fmla="*/ 550069 w 1433513"/>
                    <a:gd name="connsiteY12" fmla="*/ 261936 h 840055"/>
                    <a:gd name="connsiteX13" fmla="*/ 742950 w 1433513"/>
                    <a:gd name="connsiteY13" fmla="*/ 373855 h 840055"/>
                    <a:gd name="connsiteX14" fmla="*/ 1051085 w 1433513"/>
                    <a:gd name="connsiteY14" fmla="*/ 546257 h 840055"/>
                    <a:gd name="connsiteX0" fmla="*/ 1052513 w 1433513"/>
                    <a:gd name="connsiteY0" fmla="*/ 550068 h 840055"/>
                    <a:gd name="connsiteX1" fmla="*/ 1431132 w 1433513"/>
                    <a:gd name="connsiteY1" fmla="*/ 747711 h 840055"/>
                    <a:gd name="connsiteX2" fmla="*/ 1433513 w 1433513"/>
                    <a:gd name="connsiteY2" fmla="*/ 835817 h 840055"/>
                    <a:gd name="connsiteX3" fmla="*/ 1190625 w 1433513"/>
                    <a:gd name="connsiteY3" fmla="*/ 800099 h 840055"/>
                    <a:gd name="connsiteX4" fmla="*/ 964406 w 1433513"/>
                    <a:gd name="connsiteY4" fmla="*/ 619124 h 840055"/>
                    <a:gd name="connsiteX5" fmla="*/ 528637 w 1433513"/>
                    <a:gd name="connsiteY5" fmla="*/ 371473 h 840055"/>
                    <a:gd name="connsiteX6" fmla="*/ 233362 w 1433513"/>
                    <a:gd name="connsiteY6" fmla="*/ 221454 h 840055"/>
                    <a:gd name="connsiteX7" fmla="*/ 0 w 1433513"/>
                    <a:gd name="connsiteY7" fmla="*/ 66674 h 840055"/>
                    <a:gd name="connsiteX8" fmla="*/ 16669 w 1433513"/>
                    <a:gd name="connsiteY8" fmla="*/ 52386 h 840055"/>
                    <a:gd name="connsiteX9" fmla="*/ 50005 w 1433513"/>
                    <a:gd name="connsiteY9" fmla="*/ 0 h 840055"/>
                    <a:gd name="connsiteX10" fmla="*/ 257173 w 1433513"/>
                    <a:gd name="connsiteY10" fmla="*/ 126204 h 840055"/>
                    <a:gd name="connsiteX11" fmla="*/ 426244 w 1433513"/>
                    <a:gd name="connsiteY11" fmla="*/ 209549 h 840055"/>
                    <a:gd name="connsiteX12" fmla="*/ 550069 w 1433513"/>
                    <a:gd name="connsiteY12" fmla="*/ 261936 h 840055"/>
                    <a:gd name="connsiteX13" fmla="*/ 742950 w 1433513"/>
                    <a:gd name="connsiteY13" fmla="*/ 373855 h 840055"/>
                    <a:gd name="connsiteX14" fmla="*/ 1051085 w 1433513"/>
                    <a:gd name="connsiteY14" fmla="*/ 546257 h 840055"/>
                    <a:gd name="connsiteX0" fmla="*/ 1052513 w 1433513"/>
                    <a:gd name="connsiteY0" fmla="*/ 550068 h 837241"/>
                    <a:gd name="connsiteX1" fmla="*/ 1431132 w 1433513"/>
                    <a:gd name="connsiteY1" fmla="*/ 747711 h 837241"/>
                    <a:gd name="connsiteX2" fmla="*/ 1433513 w 1433513"/>
                    <a:gd name="connsiteY2" fmla="*/ 835817 h 837241"/>
                    <a:gd name="connsiteX3" fmla="*/ 1259681 w 1433513"/>
                    <a:gd name="connsiteY3" fmla="*/ 769142 h 837241"/>
                    <a:gd name="connsiteX4" fmla="*/ 964406 w 1433513"/>
                    <a:gd name="connsiteY4" fmla="*/ 619124 h 837241"/>
                    <a:gd name="connsiteX5" fmla="*/ 528637 w 1433513"/>
                    <a:gd name="connsiteY5" fmla="*/ 371473 h 837241"/>
                    <a:gd name="connsiteX6" fmla="*/ 233362 w 1433513"/>
                    <a:gd name="connsiteY6" fmla="*/ 221454 h 837241"/>
                    <a:gd name="connsiteX7" fmla="*/ 0 w 1433513"/>
                    <a:gd name="connsiteY7" fmla="*/ 66674 h 837241"/>
                    <a:gd name="connsiteX8" fmla="*/ 16669 w 1433513"/>
                    <a:gd name="connsiteY8" fmla="*/ 52386 h 837241"/>
                    <a:gd name="connsiteX9" fmla="*/ 50005 w 1433513"/>
                    <a:gd name="connsiteY9" fmla="*/ 0 h 837241"/>
                    <a:gd name="connsiteX10" fmla="*/ 257173 w 1433513"/>
                    <a:gd name="connsiteY10" fmla="*/ 126204 h 837241"/>
                    <a:gd name="connsiteX11" fmla="*/ 426244 w 1433513"/>
                    <a:gd name="connsiteY11" fmla="*/ 209549 h 837241"/>
                    <a:gd name="connsiteX12" fmla="*/ 550069 w 1433513"/>
                    <a:gd name="connsiteY12" fmla="*/ 261936 h 837241"/>
                    <a:gd name="connsiteX13" fmla="*/ 742950 w 1433513"/>
                    <a:gd name="connsiteY13" fmla="*/ 373855 h 837241"/>
                    <a:gd name="connsiteX14" fmla="*/ 1051085 w 1433513"/>
                    <a:gd name="connsiteY14" fmla="*/ 546257 h 837241"/>
                    <a:gd name="connsiteX0" fmla="*/ 1052513 w 1433513"/>
                    <a:gd name="connsiteY0" fmla="*/ 550068 h 837241"/>
                    <a:gd name="connsiteX1" fmla="*/ 1431132 w 1433513"/>
                    <a:gd name="connsiteY1" fmla="*/ 747711 h 837241"/>
                    <a:gd name="connsiteX2" fmla="*/ 1433513 w 1433513"/>
                    <a:gd name="connsiteY2" fmla="*/ 835817 h 837241"/>
                    <a:gd name="connsiteX3" fmla="*/ 1259681 w 1433513"/>
                    <a:gd name="connsiteY3" fmla="*/ 769142 h 837241"/>
                    <a:gd name="connsiteX4" fmla="*/ 964406 w 1433513"/>
                    <a:gd name="connsiteY4" fmla="*/ 619124 h 837241"/>
                    <a:gd name="connsiteX5" fmla="*/ 528637 w 1433513"/>
                    <a:gd name="connsiteY5" fmla="*/ 371473 h 837241"/>
                    <a:gd name="connsiteX6" fmla="*/ 233362 w 1433513"/>
                    <a:gd name="connsiteY6" fmla="*/ 221454 h 837241"/>
                    <a:gd name="connsiteX7" fmla="*/ 0 w 1433513"/>
                    <a:gd name="connsiteY7" fmla="*/ 66674 h 837241"/>
                    <a:gd name="connsiteX8" fmla="*/ 16669 w 1433513"/>
                    <a:gd name="connsiteY8" fmla="*/ 52386 h 837241"/>
                    <a:gd name="connsiteX9" fmla="*/ 50005 w 1433513"/>
                    <a:gd name="connsiteY9" fmla="*/ 0 h 837241"/>
                    <a:gd name="connsiteX10" fmla="*/ 257173 w 1433513"/>
                    <a:gd name="connsiteY10" fmla="*/ 126204 h 837241"/>
                    <a:gd name="connsiteX11" fmla="*/ 426244 w 1433513"/>
                    <a:gd name="connsiteY11" fmla="*/ 209549 h 837241"/>
                    <a:gd name="connsiteX12" fmla="*/ 550069 w 1433513"/>
                    <a:gd name="connsiteY12" fmla="*/ 261936 h 837241"/>
                    <a:gd name="connsiteX13" fmla="*/ 742950 w 1433513"/>
                    <a:gd name="connsiteY13" fmla="*/ 373855 h 837241"/>
                    <a:gd name="connsiteX14" fmla="*/ 1072516 w 1433513"/>
                    <a:gd name="connsiteY14" fmla="*/ 529588 h 837241"/>
                    <a:gd name="connsiteX0" fmla="*/ 1431132 w 1433513"/>
                    <a:gd name="connsiteY0" fmla="*/ 747711 h 837241"/>
                    <a:gd name="connsiteX1" fmla="*/ 1433513 w 1433513"/>
                    <a:gd name="connsiteY1" fmla="*/ 835817 h 837241"/>
                    <a:gd name="connsiteX2" fmla="*/ 1259681 w 1433513"/>
                    <a:gd name="connsiteY2" fmla="*/ 769142 h 837241"/>
                    <a:gd name="connsiteX3" fmla="*/ 964406 w 1433513"/>
                    <a:gd name="connsiteY3" fmla="*/ 619124 h 837241"/>
                    <a:gd name="connsiteX4" fmla="*/ 528637 w 1433513"/>
                    <a:gd name="connsiteY4" fmla="*/ 371473 h 837241"/>
                    <a:gd name="connsiteX5" fmla="*/ 233362 w 1433513"/>
                    <a:gd name="connsiteY5" fmla="*/ 221454 h 837241"/>
                    <a:gd name="connsiteX6" fmla="*/ 0 w 1433513"/>
                    <a:gd name="connsiteY6" fmla="*/ 66674 h 837241"/>
                    <a:gd name="connsiteX7" fmla="*/ 16669 w 1433513"/>
                    <a:gd name="connsiteY7" fmla="*/ 52386 h 837241"/>
                    <a:gd name="connsiteX8" fmla="*/ 50005 w 1433513"/>
                    <a:gd name="connsiteY8" fmla="*/ 0 h 837241"/>
                    <a:gd name="connsiteX9" fmla="*/ 257173 w 1433513"/>
                    <a:gd name="connsiteY9" fmla="*/ 126204 h 837241"/>
                    <a:gd name="connsiteX10" fmla="*/ 426244 w 1433513"/>
                    <a:gd name="connsiteY10" fmla="*/ 209549 h 837241"/>
                    <a:gd name="connsiteX11" fmla="*/ 550069 w 1433513"/>
                    <a:gd name="connsiteY11" fmla="*/ 261936 h 837241"/>
                    <a:gd name="connsiteX12" fmla="*/ 742950 w 1433513"/>
                    <a:gd name="connsiteY12" fmla="*/ 373855 h 837241"/>
                    <a:gd name="connsiteX13" fmla="*/ 1072516 w 1433513"/>
                    <a:gd name="connsiteY13" fmla="*/ 529588 h 837241"/>
                    <a:gd name="connsiteX0" fmla="*/ 1423988 w 1433513"/>
                    <a:gd name="connsiteY0" fmla="*/ 690561 h 837241"/>
                    <a:gd name="connsiteX1" fmla="*/ 1433513 w 1433513"/>
                    <a:gd name="connsiteY1" fmla="*/ 835817 h 837241"/>
                    <a:gd name="connsiteX2" fmla="*/ 1259681 w 1433513"/>
                    <a:gd name="connsiteY2" fmla="*/ 769142 h 837241"/>
                    <a:gd name="connsiteX3" fmla="*/ 964406 w 1433513"/>
                    <a:gd name="connsiteY3" fmla="*/ 619124 h 837241"/>
                    <a:gd name="connsiteX4" fmla="*/ 528637 w 1433513"/>
                    <a:gd name="connsiteY4" fmla="*/ 371473 h 837241"/>
                    <a:gd name="connsiteX5" fmla="*/ 233362 w 1433513"/>
                    <a:gd name="connsiteY5" fmla="*/ 221454 h 837241"/>
                    <a:gd name="connsiteX6" fmla="*/ 0 w 1433513"/>
                    <a:gd name="connsiteY6" fmla="*/ 66674 h 837241"/>
                    <a:gd name="connsiteX7" fmla="*/ 16669 w 1433513"/>
                    <a:gd name="connsiteY7" fmla="*/ 52386 h 837241"/>
                    <a:gd name="connsiteX8" fmla="*/ 50005 w 1433513"/>
                    <a:gd name="connsiteY8" fmla="*/ 0 h 837241"/>
                    <a:gd name="connsiteX9" fmla="*/ 257173 w 1433513"/>
                    <a:gd name="connsiteY9" fmla="*/ 126204 h 837241"/>
                    <a:gd name="connsiteX10" fmla="*/ 426244 w 1433513"/>
                    <a:gd name="connsiteY10" fmla="*/ 209549 h 837241"/>
                    <a:gd name="connsiteX11" fmla="*/ 550069 w 1433513"/>
                    <a:gd name="connsiteY11" fmla="*/ 261936 h 837241"/>
                    <a:gd name="connsiteX12" fmla="*/ 742950 w 1433513"/>
                    <a:gd name="connsiteY12" fmla="*/ 373855 h 837241"/>
                    <a:gd name="connsiteX13" fmla="*/ 1072516 w 1433513"/>
                    <a:gd name="connsiteY13" fmla="*/ 529588 h 837241"/>
                    <a:gd name="connsiteX0" fmla="*/ 1423988 w 1433513"/>
                    <a:gd name="connsiteY0" fmla="*/ 690561 h 837241"/>
                    <a:gd name="connsiteX1" fmla="*/ 1433513 w 1433513"/>
                    <a:gd name="connsiteY1" fmla="*/ 835817 h 837241"/>
                    <a:gd name="connsiteX2" fmla="*/ 1259681 w 1433513"/>
                    <a:gd name="connsiteY2" fmla="*/ 769142 h 837241"/>
                    <a:gd name="connsiteX3" fmla="*/ 964406 w 1433513"/>
                    <a:gd name="connsiteY3" fmla="*/ 619124 h 837241"/>
                    <a:gd name="connsiteX4" fmla="*/ 528637 w 1433513"/>
                    <a:gd name="connsiteY4" fmla="*/ 371473 h 837241"/>
                    <a:gd name="connsiteX5" fmla="*/ 233362 w 1433513"/>
                    <a:gd name="connsiteY5" fmla="*/ 221454 h 837241"/>
                    <a:gd name="connsiteX6" fmla="*/ 0 w 1433513"/>
                    <a:gd name="connsiteY6" fmla="*/ 66674 h 837241"/>
                    <a:gd name="connsiteX7" fmla="*/ 16669 w 1433513"/>
                    <a:gd name="connsiteY7" fmla="*/ 52386 h 837241"/>
                    <a:gd name="connsiteX8" fmla="*/ 50005 w 1433513"/>
                    <a:gd name="connsiteY8" fmla="*/ 0 h 837241"/>
                    <a:gd name="connsiteX9" fmla="*/ 257173 w 1433513"/>
                    <a:gd name="connsiteY9" fmla="*/ 126204 h 837241"/>
                    <a:gd name="connsiteX10" fmla="*/ 426244 w 1433513"/>
                    <a:gd name="connsiteY10" fmla="*/ 209549 h 837241"/>
                    <a:gd name="connsiteX11" fmla="*/ 550069 w 1433513"/>
                    <a:gd name="connsiteY11" fmla="*/ 261936 h 837241"/>
                    <a:gd name="connsiteX12" fmla="*/ 742950 w 1433513"/>
                    <a:gd name="connsiteY12" fmla="*/ 373855 h 837241"/>
                    <a:gd name="connsiteX13" fmla="*/ 1422560 w 1433513"/>
                    <a:gd name="connsiteY13" fmla="*/ 693894 h 837241"/>
                    <a:gd name="connsiteX0" fmla="*/ 1423988 w 1433513"/>
                    <a:gd name="connsiteY0" fmla="*/ 690561 h 837241"/>
                    <a:gd name="connsiteX1" fmla="*/ 1433513 w 1433513"/>
                    <a:gd name="connsiteY1" fmla="*/ 835817 h 837241"/>
                    <a:gd name="connsiteX2" fmla="*/ 1259681 w 1433513"/>
                    <a:gd name="connsiteY2" fmla="*/ 769142 h 837241"/>
                    <a:gd name="connsiteX3" fmla="*/ 1002506 w 1433513"/>
                    <a:gd name="connsiteY3" fmla="*/ 597692 h 837241"/>
                    <a:gd name="connsiteX4" fmla="*/ 528637 w 1433513"/>
                    <a:gd name="connsiteY4" fmla="*/ 371473 h 837241"/>
                    <a:gd name="connsiteX5" fmla="*/ 233362 w 1433513"/>
                    <a:gd name="connsiteY5" fmla="*/ 221454 h 837241"/>
                    <a:gd name="connsiteX6" fmla="*/ 0 w 1433513"/>
                    <a:gd name="connsiteY6" fmla="*/ 66674 h 837241"/>
                    <a:gd name="connsiteX7" fmla="*/ 16669 w 1433513"/>
                    <a:gd name="connsiteY7" fmla="*/ 52386 h 837241"/>
                    <a:gd name="connsiteX8" fmla="*/ 50005 w 1433513"/>
                    <a:gd name="connsiteY8" fmla="*/ 0 h 837241"/>
                    <a:gd name="connsiteX9" fmla="*/ 257173 w 1433513"/>
                    <a:gd name="connsiteY9" fmla="*/ 126204 h 837241"/>
                    <a:gd name="connsiteX10" fmla="*/ 426244 w 1433513"/>
                    <a:gd name="connsiteY10" fmla="*/ 209549 h 837241"/>
                    <a:gd name="connsiteX11" fmla="*/ 550069 w 1433513"/>
                    <a:gd name="connsiteY11" fmla="*/ 261936 h 837241"/>
                    <a:gd name="connsiteX12" fmla="*/ 742950 w 1433513"/>
                    <a:gd name="connsiteY12" fmla="*/ 373855 h 837241"/>
                    <a:gd name="connsiteX13" fmla="*/ 1422560 w 1433513"/>
                    <a:gd name="connsiteY13" fmla="*/ 693894 h 837241"/>
                    <a:gd name="connsiteX0" fmla="*/ 1423988 w 1433513"/>
                    <a:gd name="connsiteY0" fmla="*/ 690561 h 836658"/>
                    <a:gd name="connsiteX1" fmla="*/ 1433513 w 1433513"/>
                    <a:gd name="connsiteY1" fmla="*/ 835817 h 836658"/>
                    <a:gd name="connsiteX2" fmla="*/ 1293018 w 1433513"/>
                    <a:gd name="connsiteY2" fmla="*/ 740567 h 836658"/>
                    <a:gd name="connsiteX3" fmla="*/ 1002506 w 1433513"/>
                    <a:gd name="connsiteY3" fmla="*/ 597692 h 836658"/>
                    <a:gd name="connsiteX4" fmla="*/ 528637 w 1433513"/>
                    <a:gd name="connsiteY4" fmla="*/ 371473 h 836658"/>
                    <a:gd name="connsiteX5" fmla="*/ 233362 w 1433513"/>
                    <a:gd name="connsiteY5" fmla="*/ 221454 h 836658"/>
                    <a:gd name="connsiteX6" fmla="*/ 0 w 1433513"/>
                    <a:gd name="connsiteY6" fmla="*/ 66674 h 836658"/>
                    <a:gd name="connsiteX7" fmla="*/ 16669 w 1433513"/>
                    <a:gd name="connsiteY7" fmla="*/ 52386 h 836658"/>
                    <a:gd name="connsiteX8" fmla="*/ 50005 w 1433513"/>
                    <a:gd name="connsiteY8" fmla="*/ 0 h 836658"/>
                    <a:gd name="connsiteX9" fmla="*/ 257173 w 1433513"/>
                    <a:gd name="connsiteY9" fmla="*/ 126204 h 836658"/>
                    <a:gd name="connsiteX10" fmla="*/ 426244 w 1433513"/>
                    <a:gd name="connsiteY10" fmla="*/ 209549 h 836658"/>
                    <a:gd name="connsiteX11" fmla="*/ 550069 w 1433513"/>
                    <a:gd name="connsiteY11" fmla="*/ 261936 h 836658"/>
                    <a:gd name="connsiteX12" fmla="*/ 742950 w 1433513"/>
                    <a:gd name="connsiteY12" fmla="*/ 373855 h 836658"/>
                    <a:gd name="connsiteX13" fmla="*/ 1422560 w 1433513"/>
                    <a:gd name="connsiteY13" fmla="*/ 693894 h 836658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2506 w 1433513"/>
                    <a:gd name="connsiteY3" fmla="*/ 597692 h 795082"/>
                    <a:gd name="connsiteX4" fmla="*/ 528637 w 1433513"/>
                    <a:gd name="connsiteY4" fmla="*/ 371473 h 795082"/>
                    <a:gd name="connsiteX5" fmla="*/ 233362 w 1433513"/>
                    <a:gd name="connsiteY5" fmla="*/ 221454 h 795082"/>
                    <a:gd name="connsiteX6" fmla="*/ 0 w 1433513"/>
                    <a:gd name="connsiteY6" fmla="*/ 66674 h 795082"/>
                    <a:gd name="connsiteX7" fmla="*/ 16669 w 1433513"/>
                    <a:gd name="connsiteY7" fmla="*/ 52386 h 795082"/>
                    <a:gd name="connsiteX8" fmla="*/ 50005 w 1433513"/>
                    <a:gd name="connsiteY8" fmla="*/ 0 h 795082"/>
                    <a:gd name="connsiteX9" fmla="*/ 257173 w 1433513"/>
                    <a:gd name="connsiteY9" fmla="*/ 126204 h 795082"/>
                    <a:gd name="connsiteX10" fmla="*/ 426244 w 1433513"/>
                    <a:gd name="connsiteY10" fmla="*/ 209549 h 795082"/>
                    <a:gd name="connsiteX11" fmla="*/ 550069 w 1433513"/>
                    <a:gd name="connsiteY11" fmla="*/ 261936 h 795082"/>
                    <a:gd name="connsiteX12" fmla="*/ 742950 w 1433513"/>
                    <a:gd name="connsiteY12" fmla="*/ 373855 h 795082"/>
                    <a:gd name="connsiteX13" fmla="*/ 1422560 w 1433513"/>
                    <a:gd name="connsiteY13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2506 w 1433513"/>
                    <a:gd name="connsiteY3" fmla="*/ 597692 h 795082"/>
                    <a:gd name="connsiteX4" fmla="*/ 519112 w 1433513"/>
                    <a:gd name="connsiteY4" fmla="*/ 411955 h 795082"/>
                    <a:gd name="connsiteX5" fmla="*/ 233362 w 1433513"/>
                    <a:gd name="connsiteY5" fmla="*/ 221454 h 795082"/>
                    <a:gd name="connsiteX6" fmla="*/ 0 w 1433513"/>
                    <a:gd name="connsiteY6" fmla="*/ 66674 h 795082"/>
                    <a:gd name="connsiteX7" fmla="*/ 16669 w 1433513"/>
                    <a:gd name="connsiteY7" fmla="*/ 52386 h 795082"/>
                    <a:gd name="connsiteX8" fmla="*/ 50005 w 1433513"/>
                    <a:gd name="connsiteY8" fmla="*/ 0 h 795082"/>
                    <a:gd name="connsiteX9" fmla="*/ 257173 w 1433513"/>
                    <a:gd name="connsiteY9" fmla="*/ 126204 h 795082"/>
                    <a:gd name="connsiteX10" fmla="*/ 426244 w 1433513"/>
                    <a:gd name="connsiteY10" fmla="*/ 209549 h 795082"/>
                    <a:gd name="connsiteX11" fmla="*/ 550069 w 1433513"/>
                    <a:gd name="connsiteY11" fmla="*/ 261936 h 795082"/>
                    <a:gd name="connsiteX12" fmla="*/ 742950 w 1433513"/>
                    <a:gd name="connsiteY12" fmla="*/ 373855 h 795082"/>
                    <a:gd name="connsiteX13" fmla="*/ 1422560 w 1433513"/>
                    <a:gd name="connsiteY13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2506 w 1433513"/>
                    <a:gd name="connsiteY3" fmla="*/ 597692 h 795082"/>
                    <a:gd name="connsiteX4" fmla="*/ 778670 w 1433513"/>
                    <a:gd name="connsiteY4" fmla="*/ 5167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0069 w 1433513"/>
                    <a:gd name="connsiteY12" fmla="*/ 261936 h 795082"/>
                    <a:gd name="connsiteX13" fmla="*/ 742950 w 1433513"/>
                    <a:gd name="connsiteY13" fmla="*/ 373855 h 795082"/>
                    <a:gd name="connsiteX14" fmla="*/ 1422560 w 1433513"/>
                    <a:gd name="connsiteY14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2506 w 1433513"/>
                    <a:gd name="connsiteY3" fmla="*/ 597692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0069 w 1433513"/>
                    <a:gd name="connsiteY12" fmla="*/ 261936 h 795082"/>
                    <a:gd name="connsiteX13" fmla="*/ 742950 w 1433513"/>
                    <a:gd name="connsiteY13" fmla="*/ 373855 h 795082"/>
                    <a:gd name="connsiteX14" fmla="*/ 1422560 w 1433513"/>
                    <a:gd name="connsiteY14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2506 w 1433513"/>
                    <a:gd name="connsiteY3" fmla="*/ 597692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0069 w 1433513"/>
                    <a:gd name="connsiteY12" fmla="*/ 261936 h 795082"/>
                    <a:gd name="connsiteX13" fmla="*/ 742950 w 1433513"/>
                    <a:gd name="connsiteY13" fmla="*/ 373855 h 795082"/>
                    <a:gd name="connsiteX14" fmla="*/ 1422560 w 1433513"/>
                    <a:gd name="connsiteY14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0069 w 1433513"/>
                    <a:gd name="connsiteY12" fmla="*/ 261936 h 795082"/>
                    <a:gd name="connsiteX13" fmla="*/ 742950 w 1433513"/>
                    <a:gd name="connsiteY13" fmla="*/ 373855 h 795082"/>
                    <a:gd name="connsiteX14" fmla="*/ 1422560 w 1433513"/>
                    <a:gd name="connsiteY14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0069 w 1433513"/>
                    <a:gd name="connsiteY12" fmla="*/ 261936 h 795082"/>
                    <a:gd name="connsiteX13" fmla="*/ 738188 w 1433513"/>
                    <a:gd name="connsiteY13" fmla="*/ 402430 h 795082"/>
                    <a:gd name="connsiteX14" fmla="*/ 1422560 w 1433513"/>
                    <a:gd name="connsiteY14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1422560 w 1433513"/>
                    <a:gd name="connsiteY14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422560 w 1433513"/>
                    <a:gd name="connsiteY15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16" fmla="*/ 1422560 w 1433513"/>
                    <a:gd name="connsiteY16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16" fmla="*/ 1422560 w 1433513"/>
                    <a:gd name="connsiteY16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69145 w 1433513"/>
                    <a:gd name="connsiteY4" fmla="*/ 554831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16" fmla="*/ 1422560 w 1433513"/>
                    <a:gd name="connsiteY16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90576 w 1433513"/>
                    <a:gd name="connsiteY4" fmla="*/ 542925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6244 w 1433513"/>
                    <a:gd name="connsiteY11" fmla="*/ 20954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16" fmla="*/ 1422560 w 1433513"/>
                    <a:gd name="connsiteY16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90576 w 1433513"/>
                    <a:gd name="connsiteY4" fmla="*/ 542925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1481 w 1433513"/>
                    <a:gd name="connsiteY11" fmla="*/ 22859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16" fmla="*/ 1422560 w 1433513"/>
                    <a:gd name="connsiteY16" fmla="*/ 693894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90576 w 1433513"/>
                    <a:gd name="connsiteY4" fmla="*/ 542925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1481 w 1433513"/>
                    <a:gd name="connsiteY11" fmla="*/ 22859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16" fmla="*/ 1432085 w 1433513"/>
                    <a:gd name="connsiteY16" fmla="*/ 681988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90576 w 1433513"/>
                    <a:gd name="connsiteY4" fmla="*/ 542925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1481 w 1433513"/>
                    <a:gd name="connsiteY11" fmla="*/ 22859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90576 w 1433513"/>
                    <a:gd name="connsiteY4" fmla="*/ 542925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1481 w 1433513"/>
                    <a:gd name="connsiteY11" fmla="*/ 22859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97770 w 1433513"/>
                    <a:gd name="connsiteY15" fmla="*/ 602456 h 795082"/>
                    <a:gd name="connsiteX0" fmla="*/ 1423988 w 1433513"/>
                    <a:gd name="connsiteY0" fmla="*/ 690561 h 795082"/>
                    <a:gd name="connsiteX1" fmla="*/ 1433513 w 1433513"/>
                    <a:gd name="connsiteY1" fmla="*/ 792954 h 795082"/>
                    <a:gd name="connsiteX2" fmla="*/ 1293018 w 1433513"/>
                    <a:gd name="connsiteY2" fmla="*/ 740567 h 795082"/>
                    <a:gd name="connsiteX3" fmla="*/ 1007269 w 1433513"/>
                    <a:gd name="connsiteY3" fmla="*/ 626267 h 795082"/>
                    <a:gd name="connsiteX4" fmla="*/ 790576 w 1433513"/>
                    <a:gd name="connsiteY4" fmla="*/ 542925 h 795082"/>
                    <a:gd name="connsiteX5" fmla="*/ 519112 w 1433513"/>
                    <a:gd name="connsiteY5" fmla="*/ 411955 h 795082"/>
                    <a:gd name="connsiteX6" fmla="*/ 233362 w 1433513"/>
                    <a:gd name="connsiteY6" fmla="*/ 221454 h 795082"/>
                    <a:gd name="connsiteX7" fmla="*/ 0 w 1433513"/>
                    <a:gd name="connsiteY7" fmla="*/ 66674 h 795082"/>
                    <a:gd name="connsiteX8" fmla="*/ 16669 w 1433513"/>
                    <a:gd name="connsiteY8" fmla="*/ 52386 h 795082"/>
                    <a:gd name="connsiteX9" fmla="*/ 50005 w 1433513"/>
                    <a:gd name="connsiteY9" fmla="*/ 0 h 795082"/>
                    <a:gd name="connsiteX10" fmla="*/ 257173 w 1433513"/>
                    <a:gd name="connsiteY10" fmla="*/ 126204 h 795082"/>
                    <a:gd name="connsiteX11" fmla="*/ 421481 w 1433513"/>
                    <a:gd name="connsiteY11" fmla="*/ 228599 h 795082"/>
                    <a:gd name="connsiteX12" fmla="*/ 552451 w 1433513"/>
                    <a:gd name="connsiteY12" fmla="*/ 311942 h 795082"/>
                    <a:gd name="connsiteX13" fmla="*/ 738188 w 1433513"/>
                    <a:gd name="connsiteY13" fmla="*/ 402430 h 795082"/>
                    <a:gd name="connsiteX14" fmla="*/ 902495 w 1433513"/>
                    <a:gd name="connsiteY14" fmla="*/ 471487 h 795082"/>
                    <a:gd name="connsiteX15" fmla="*/ 1100139 w 1433513"/>
                    <a:gd name="connsiteY15" fmla="*/ 564356 h 795082"/>
                    <a:gd name="connsiteX16" fmla="*/ 1197770 w 1433513"/>
                    <a:gd name="connsiteY16" fmla="*/ 602456 h 795082"/>
                    <a:gd name="connsiteX0" fmla="*/ 1423988 w 1435895"/>
                    <a:gd name="connsiteY0" fmla="*/ 690561 h 795082"/>
                    <a:gd name="connsiteX1" fmla="*/ 1433513 w 1435895"/>
                    <a:gd name="connsiteY1" fmla="*/ 792954 h 795082"/>
                    <a:gd name="connsiteX2" fmla="*/ 1293018 w 1435895"/>
                    <a:gd name="connsiteY2" fmla="*/ 740567 h 795082"/>
                    <a:gd name="connsiteX3" fmla="*/ 1007269 w 1435895"/>
                    <a:gd name="connsiteY3" fmla="*/ 626267 h 795082"/>
                    <a:gd name="connsiteX4" fmla="*/ 790576 w 1435895"/>
                    <a:gd name="connsiteY4" fmla="*/ 542925 h 795082"/>
                    <a:gd name="connsiteX5" fmla="*/ 519112 w 1435895"/>
                    <a:gd name="connsiteY5" fmla="*/ 411955 h 795082"/>
                    <a:gd name="connsiteX6" fmla="*/ 233362 w 1435895"/>
                    <a:gd name="connsiteY6" fmla="*/ 221454 h 795082"/>
                    <a:gd name="connsiteX7" fmla="*/ 0 w 1435895"/>
                    <a:gd name="connsiteY7" fmla="*/ 66674 h 795082"/>
                    <a:gd name="connsiteX8" fmla="*/ 16669 w 1435895"/>
                    <a:gd name="connsiteY8" fmla="*/ 52386 h 795082"/>
                    <a:gd name="connsiteX9" fmla="*/ 50005 w 1435895"/>
                    <a:gd name="connsiteY9" fmla="*/ 0 h 795082"/>
                    <a:gd name="connsiteX10" fmla="*/ 257173 w 1435895"/>
                    <a:gd name="connsiteY10" fmla="*/ 126204 h 795082"/>
                    <a:gd name="connsiteX11" fmla="*/ 421481 w 1435895"/>
                    <a:gd name="connsiteY11" fmla="*/ 228599 h 795082"/>
                    <a:gd name="connsiteX12" fmla="*/ 552451 w 1435895"/>
                    <a:gd name="connsiteY12" fmla="*/ 311942 h 795082"/>
                    <a:gd name="connsiteX13" fmla="*/ 738188 w 1435895"/>
                    <a:gd name="connsiteY13" fmla="*/ 402430 h 795082"/>
                    <a:gd name="connsiteX14" fmla="*/ 902495 w 1435895"/>
                    <a:gd name="connsiteY14" fmla="*/ 471487 h 795082"/>
                    <a:gd name="connsiteX15" fmla="*/ 1100139 w 1435895"/>
                    <a:gd name="connsiteY15" fmla="*/ 564356 h 795082"/>
                    <a:gd name="connsiteX16" fmla="*/ 1435895 w 1435895"/>
                    <a:gd name="connsiteY16" fmla="*/ 690562 h 795082"/>
                    <a:gd name="connsiteX0" fmla="*/ 1423988 w 1435895"/>
                    <a:gd name="connsiteY0" fmla="*/ 671511 h 776032"/>
                    <a:gd name="connsiteX1" fmla="*/ 1433513 w 1435895"/>
                    <a:gd name="connsiteY1" fmla="*/ 773904 h 776032"/>
                    <a:gd name="connsiteX2" fmla="*/ 1293018 w 1435895"/>
                    <a:gd name="connsiteY2" fmla="*/ 721517 h 776032"/>
                    <a:gd name="connsiteX3" fmla="*/ 1007269 w 1435895"/>
                    <a:gd name="connsiteY3" fmla="*/ 607217 h 776032"/>
                    <a:gd name="connsiteX4" fmla="*/ 790576 w 1435895"/>
                    <a:gd name="connsiteY4" fmla="*/ 523875 h 776032"/>
                    <a:gd name="connsiteX5" fmla="*/ 519112 w 1435895"/>
                    <a:gd name="connsiteY5" fmla="*/ 392905 h 776032"/>
                    <a:gd name="connsiteX6" fmla="*/ 233362 w 1435895"/>
                    <a:gd name="connsiteY6" fmla="*/ 202404 h 776032"/>
                    <a:gd name="connsiteX7" fmla="*/ 0 w 1435895"/>
                    <a:gd name="connsiteY7" fmla="*/ 47624 h 776032"/>
                    <a:gd name="connsiteX8" fmla="*/ 16669 w 1435895"/>
                    <a:gd name="connsiteY8" fmla="*/ 33336 h 776032"/>
                    <a:gd name="connsiteX9" fmla="*/ 26193 w 1435895"/>
                    <a:gd name="connsiteY9" fmla="*/ 0 h 776032"/>
                    <a:gd name="connsiteX10" fmla="*/ 257173 w 1435895"/>
                    <a:gd name="connsiteY10" fmla="*/ 107154 h 776032"/>
                    <a:gd name="connsiteX11" fmla="*/ 421481 w 1435895"/>
                    <a:gd name="connsiteY11" fmla="*/ 209549 h 776032"/>
                    <a:gd name="connsiteX12" fmla="*/ 552451 w 1435895"/>
                    <a:gd name="connsiteY12" fmla="*/ 292892 h 776032"/>
                    <a:gd name="connsiteX13" fmla="*/ 738188 w 1435895"/>
                    <a:gd name="connsiteY13" fmla="*/ 383380 h 776032"/>
                    <a:gd name="connsiteX14" fmla="*/ 902495 w 1435895"/>
                    <a:gd name="connsiteY14" fmla="*/ 452437 h 776032"/>
                    <a:gd name="connsiteX15" fmla="*/ 1100139 w 1435895"/>
                    <a:gd name="connsiteY15" fmla="*/ 545306 h 776032"/>
                    <a:gd name="connsiteX16" fmla="*/ 1435895 w 1435895"/>
                    <a:gd name="connsiteY16" fmla="*/ 671512 h 776032"/>
                    <a:gd name="connsiteX0" fmla="*/ 1423988 w 1435895"/>
                    <a:gd name="connsiteY0" fmla="*/ 671511 h 776032"/>
                    <a:gd name="connsiteX1" fmla="*/ 1433513 w 1435895"/>
                    <a:gd name="connsiteY1" fmla="*/ 773904 h 776032"/>
                    <a:gd name="connsiteX2" fmla="*/ 1293018 w 1435895"/>
                    <a:gd name="connsiteY2" fmla="*/ 721517 h 776032"/>
                    <a:gd name="connsiteX3" fmla="*/ 1007269 w 1435895"/>
                    <a:gd name="connsiteY3" fmla="*/ 607217 h 776032"/>
                    <a:gd name="connsiteX4" fmla="*/ 790576 w 1435895"/>
                    <a:gd name="connsiteY4" fmla="*/ 523875 h 776032"/>
                    <a:gd name="connsiteX5" fmla="*/ 519112 w 1435895"/>
                    <a:gd name="connsiteY5" fmla="*/ 392905 h 776032"/>
                    <a:gd name="connsiteX6" fmla="*/ 233362 w 1435895"/>
                    <a:gd name="connsiteY6" fmla="*/ 202404 h 776032"/>
                    <a:gd name="connsiteX7" fmla="*/ 0 w 1435895"/>
                    <a:gd name="connsiteY7" fmla="*/ 47624 h 776032"/>
                    <a:gd name="connsiteX8" fmla="*/ 16669 w 1435895"/>
                    <a:gd name="connsiteY8" fmla="*/ 33336 h 776032"/>
                    <a:gd name="connsiteX9" fmla="*/ 26193 w 1435895"/>
                    <a:gd name="connsiteY9" fmla="*/ 0 h 776032"/>
                    <a:gd name="connsiteX10" fmla="*/ 228598 w 1435895"/>
                    <a:gd name="connsiteY10" fmla="*/ 150016 h 776032"/>
                    <a:gd name="connsiteX11" fmla="*/ 421481 w 1435895"/>
                    <a:gd name="connsiteY11" fmla="*/ 209549 h 776032"/>
                    <a:gd name="connsiteX12" fmla="*/ 552451 w 1435895"/>
                    <a:gd name="connsiteY12" fmla="*/ 292892 h 776032"/>
                    <a:gd name="connsiteX13" fmla="*/ 738188 w 1435895"/>
                    <a:gd name="connsiteY13" fmla="*/ 383380 h 776032"/>
                    <a:gd name="connsiteX14" fmla="*/ 902495 w 1435895"/>
                    <a:gd name="connsiteY14" fmla="*/ 452437 h 776032"/>
                    <a:gd name="connsiteX15" fmla="*/ 1100139 w 1435895"/>
                    <a:gd name="connsiteY15" fmla="*/ 545306 h 776032"/>
                    <a:gd name="connsiteX16" fmla="*/ 1435895 w 1435895"/>
                    <a:gd name="connsiteY16" fmla="*/ 671512 h 776032"/>
                    <a:gd name="connsiteX0" fmla="*/ 1423988 w 1435895"/>
                    <a:gd name="connsiteY0" fmla="*/ 671511 h 776032"/>
                    <a:gd name="connsiteX1" fmla="*/ 1433513 w 1435895"/>
                    <a:gd name="connsiteY1" fmla="*/ 773904 h 776032"/>
                    <a:gd name="connsiteX2" fmla="*/ 1293018 w 1435895"/>
                    <a:gd name="connsiteY2" fmla="*/ 721517 h 776032"/>
                    <a:gd name="connsiteX3" fmla="*/ 1007269 w 1435895"/>
                    <a:gd name="connsiteY3" fmla="*/ 607217 h 776032"/>
                    <a:gd name="connsiteX4" fmla="*/ 790576 w 1435895"/>
                    <a:gd name="connsiteY4" fmla="*/ 523875 h 776032"/>
                    <a:gd name="connsiteX5" fmla="*/ 519112 w 1435895"/>
                    <a:gd name="connsiteY5" fmla="*/ 392905 h 776032"/>
                    <a:gd name="connsiteX6" fmla="*/ 233362 w 1435895"/>
                    <a:gd name="connsiteY6" fmla="*/ 202404 h 776032"/>
                    <a:gd name="connsiteX7" fmla="*/ 0 w 1435895"/>
                    <a:gd name="connsiteY7" fmla="*/ 47624 h 776032"/>
                    <a:gd name="connsiteX8" fmla="*/ 16669 w 1435895"/>
                    <a:gd name="connsiteY8" fmla="*/ 33336 h 776032"/>
                    <a:gd name="connsiteX9" fmla="*/ 26193 w 1435895"/>
                    <a:gd name="connsiteY9" fmla="*/ 0 h 776032"/>
                    <a:gd name="connsiteX10" fmla="*/ 228598 w 1435895"/>
                    <a:gd name="connsiteY10" fmla="*/ 150016 h 776032"/>
                    <a:gd name="connsiteX11" fmla="*/ 402431 w 1435895"/>
                    <a:gd name="connsiteY11" fmla="*/ 280987 h 776032"/>
                    <a:gd name="connsiteX12" fmla="*/ 552451 w 1435895"/>
                    <a:gd name="connsiteY12" fmla="*/ 292892 h 776032"/>
                    <a:gd name="connsiteX13" fmla="*/ 738188 w 1435895"/>
                    <a:gd name="connsiteY13" fmla="*/ 383380 h 776032"/>
                    <a:gd name="connsiteX14" fmla="*/ 902495 w 1435895"/>
                    <a:gd name="connsiteY14" fmla="*/ 452437 h 776032"/>
                    <a:gd name="connsiteX15" fmla="*/ 1100139 w 1435895"/>
                    <a:gd name="connsiteY15" fmla="*/ 545306 h 776032"/>
                    <a:gd name="connsiteX16" fmla="*/ 1435895 w 1435895"/>
                    <a:gd name="connsiteY16" fmla="*/ 671512 h 776032"/>
                    <a:gd name="connsiteX0" fmla="*/ 1423988 w 1435895"/>
                    <a:gd name="connsiteY0" fmla="*/ 671511 h 776032"/>
                    <a:gd name="connsiteX1" fmla="*/ 1433513 w 1435895"/>
                    <a:gd name="connsiteY1" fmla="*/ 773904 h 776032"/>
                    <a:gd name="connsiteX2" fmla="*/ 1293018 w 1435895"/>
                    <a:gd name="connsiteY2" fmla="*/ 721517 h 776032"/>
                    <a:gd name="connsiteX3" fmla="*/ 1007269 w 1435895"/>
                    <a:gd name="connsiteY3" fmla="*/ 607217 h 776032"/>
                    <a:gd name="connsiteX4" fmla="*/ 790576 w 1435895"/>
                    <a:gd name="connsiteY4" fmla="*/ 523875 h 776032"/>
                    <a:gd name="connsiteX5" fmla="*/ 519112 w 1435895"/>
                    <a:gd name="connsiteY5" fmla="*/ 392905 h 776032"/>
                    <a:gd name="connsiteX6" fmla="*/ 233362 w 1435895"/>
                    <a:gd name="connsiteY6" fmla="*/ 202404 h 776032"/>
                    <a:gd name="connsiteX7" fmla="*/ 0 w 1435895"/>
                    <a:gd name="connsiteY7" fmla="*/ 47624 h 776032"/>
                    <a:gd name="connsiteX8" fmla="*/ 16669 w 1435895"/>
                    <a:gd name="connsiteY8" fmla="*/ 33336 h 776032"/>
                    <a:gd name="connsiteX9" fmla="*/ 26193 w 1435895"/>
                    <a:gd name="connsiteY9" fmla="*/ 0 h 776032"/>
                    <a:gd name="connsiteX10" fmla="*/ 216692 w 1435895"/>
                    <a:gd name="connsiteY10" fmla="*/ 154779 h 776032"/>
                    <a:gd name="connsiteX11" fmla="*/ 402431 w 1435895"/>
                    <a:gd name="connsiteY11" fmla="*/ 280987 h 776032"/>
                    <a:gd name="connsiteX12" fmla="*/ 552451 w 1435895"/>
                    <a:gd name="connsiteY12" fmla="*/ 292892 h 776032"/>
                    <a:gd name="connsiteX13" fmla="*/ 738188 w 1435895"/>
                    <a:gd name="connsiteY13" fmla="*/ 383380 h 776032"/>
                    <a:gd name="connsiteX14" fmla="*/ 902495 w 1435895"/>
                    <a:gd name="connsiteY14" fmla="*/ 452437 h 776032"/>
                    <a:gd name="connsiteX15" fmla="*/ 1100139 w 1435895"/>
                    <a:gd name="connsiteY15" fmla="*/ 545306 h 776032"/>
                    <a:gd name="connsiteX16" fmla="*/ 1435895 w 1435895"/>
                    <a:gd name="connsiteY16" fmla="*/ 671512 h 776032"/>
                    <a:gd name="connsiteX0" fmla="*/ 1423988 w 1435895"/>
                    <a:gd name="connsiteY0" fmla="*/ 671511 h 776032"/>
                    <a:gd name="connsiteX1" fmla="*/ 1433513 w 1435895"/>
                    <a:gd name="connsiteY1" fmla="*/ 773904 h 776032"/>
                    <a:gd name="connsiteX2" fmla="*/ 1293018 w 1435895"/>
                    <a:gd name="connsiteY2" fmla="*/ 721517 h 776032"/>
                    <a:gd name="connsiteX3" fmla="*/ 1007269 w 1435895"/>
                    <a:gd name="connsiteY3" fmla="*/ 607217 h 776032"/>
                    <a:gd name="connsiteX4" fmla="*/ 790576 w 1435895"/>
                    <a:gd name="connsiteY4" fmla="*/ 523875 h 776032"/>
                    <a:gd name="connsiteX5" fmla="*/ 519112 w 1435895"/>
                    <a:gd name="connsiteY5" fmla="*/ 392905 h 776032"/>
                    <a:gd name="connsiteX6" fmla="*/ 233362 w 1435895"/>
                    <a:gd name="connsiteY6" fmla="*/ 202404 h 776032"/>
                    <a:gd name="connsiteX7" fmla="*/ 0 w 1435895"/>
                    <a:gd name="connsiteY7" fmla="*/ 47624 h 776032"/>
                    <a:gd name="connsiteX8" fmla="*/ 26193 w 1435895"/>
                    <a:gd name="connsiteY8" fmla="*/ 0 h 776032"/>
                    <a:gd name="connsiteX9" fmla="*/ 216692 w 1435895"/>
                    <a:gd name="connsiteY9" fmla="*/ 154779 h 776032"/>
                    <a:gd name="connsiteX10" fmla="*/ 402431 w 1435895"/>
                    <a:gd name="connsiteY10" fmla="*/ 280987 h 776032"/>
                    <a:gd name="connsiteX11" fmla="*/ 552451 w 1435895"/>
                    <a:gd name="connsiteY11" fmla="*/ 292892 h 776032"/>
                    <a:gd name="connsiteX12" fmla="*/ 738188 w 1435895"/>
                    <a:gd name="connsiteY12" fmla="*/ 383380 h 776032"/>
                    <a:gd name="connsiteX13" fmla="*/ 902495 w 1435895"/>
                    <a:gd name="connsiteY13" fmla="*/ 452437 h 776032"/>
                    <a:gd name="connsiteX14" fmla="*/ 1100139 w 1435895"/>
                    <a:gd name="connsiteY14" fmla="*/ 545306 h 776032"/>
                    <a:gd name="connsiteX15" fmla="*/ 1435895 w 1435895"/>
                    <a:gd name="connsiteY15" fmla="*/ 671512 h 776032"/>
                    <a:gd name="connsiteX0" fmla="*/ 1423988 w 1435895"/>
                    <a:gd name="connsiteY0" fmla="*/ 652461 h 756982"/>
                    <a:gd name="connsiteX1" fmla="*/ 1433513 w 1435895"/>
                    <a:gd name="connsiteY1" fmla="*/ 754854 h 756982"/>
                    <a:gd name="connsiteX2" fmla="*/ 1293018 w 1435895"/>
                    <a:gd name="connsiteY2" fmla="*/ 702467 h 756982"/>
                    <a:gd name="connsiteX3" fmla="*/ 1007269 w 1435895"/>
                    <a:gd name="connsiteY3" fmla="*/ 588167 h 756982"/>
                    <a:gd name="connsiteX4" fmla="*/ 790576 w 1435895"/>
                    <a:gd name="connsiteY4" fmla="*/ 504825 h 756982"/>
                    <a:gd name="connsiteX5" fmla="*/ 519112 w 1435895"/>
                    <a:gd name="connsiteY5" fmla="*/ 373855 h 756982"/>
                    <a:gd name="connsiteX6" fmla="*/ 233362 w 1435895"/>
                    <a:gd name="connsiteY6" fmla="*/ 183354 h 756982"/>
                    <a:gd name="connsiteX7" fmla="*/ 0 w 1435895"/>
                    <a:gd name="connsiteY7" fmla="*/ 28574 h 756982"/>
                    <a:gd name="connsiteX8" fmla="*/ 21430 w 1435895"/>
                    <a:gd name="connsiteY8" fmla="*/ 0 h 756982"/>
                    <a:gd name="connsiteX9" fmla="*/ 216692 w 1435895"/>
                    <a:gd name="connsiteY9" fmla="*/ 135729 h 756982"/>
                    <a:gd name="connsiteX10" fmla="*/ 402431 w 1435895"/>
                    <a:gd name="connsiteY10" fmla="*/ 261937 h 756982"/>
                    <a:gd name="connsiteX11" fmla="*/ 552451 w 1435895"/>
                    <a:gd name="connsiteY11" fmla="*/ 273842 h 756982"/>
                    <a:gd name="connsiteX12" fmla="*/ 738188 w 1435895"/>
                    <a:gd name="connsiteY12" fmla="*/ 364330 h 756982"/>
                    <a:gd name="connsiteX13" fmla="*/ 902495 w 1435895"/>
                    <a:gd name="connsiteY13" fmla="*/ 433387 h 756982"/>
                    <a:gd name="connsiteX14" fmla="*/ 1100139 w 1435895"/>
                    <a:gd name="connsiteY14" fmla="*/ 526256 h 756982"/>
                    <a:gd name="connsiteX15" fmla="*/ 1435895 w 1435895"/>
                    <a:gd name="connsiteY15" fmla="*/ 652462 h 756982"/>
                    <a:gd name="connsiteX0" fmla="*/ 1423988 w 1435895"/>
                    <a:gd name="connsiteY0" fmla="*/ 652461 h 756982"/>
                    <a:gd name="connsiteX1" fmla="*/ 1433513 w 1435895"/>
                    <a:gd name="connsiteY1" fmla="*/ 754854 h 756982"/>
                    <a:gd name="connsiteX2" fmla="*/ 1293018 w 1435895"/>
                    <a:gd name="connsiteY2" fmla="*/ 702467 h 756982"/>
                    <a:gd name="connsiteX3" fmla="*/ 1007269 w 1435895"/>
                    <a:gd name="connsiteY3" fmla="*/ 588167 h 756982"/>
                    <a:gd name="connsiteX4" fmla="*/ 790576 w 1435895"/>
                    <a:gd name="connsiteY4" fmla="*/ 504825 h 756982"/>
                    <a:gd name="connsiteX5" fmla="*/ 519112 w 1435895"/>
                    <a:gd name="connsiteY5" fmla="*/ 373855 h 756982"/>
                    <a:gd name="connsiteX6" fmla="*/ 233362 w 1435895"/>
                    <a:gd name="connsiteY6" fmla="*/ 183354 h 756982"/>
                    <a:gd name="connsiteX7" fmla="*/ 0 w 1435895"/>
                    <a:gd name="connsiteY7" fmla="*/ 28574 h 756982"/>
                    <a:gd name="connsiteX8" fmla="*/ 21430 w 1435895"/>
                    <a:gd name="connsiteY8" fmla="*/ 0 h 756982"/>
                    <a:gd name="connsiteX9" fmla="*/ 216692 w 1435895"/>
                    <a:gd name="connsiteY9" fmla="*/ 135729 h 756982"/>
                    <a:gd name="connsiteX10" fmla="*/ 402431 w 1435895"/>
                    <a:gd name="connsiteY10" fmla="*/ 261937 h 756982"/>
                    <a:gd name="connsiteX11" fmla="*/ 533401 w 1435895"/>
                    <a:gd name="connsiteY11" fmla="*/ 347660 h 756982"/>
                    <a:gd name="connsiteX12" fmla="*/ 738188 w 1435895"/>
                    <a:gd name="connsiteY12" fmla="*/ 364330 h 756982"/>
                    <a:gd name="connsiteX13" fmla="*/ 902495 w 1435895"/>
                    <a:gd name="connsiteY13" fmla="*/ 433387 h 756982"/>
                    <a:gd name="connsiteX14" fmla="*/ 1100139 w 1435895"/>
                    <a:gd name="connsiteY14" fmla="*/ 526256 h 756982"/>
                    <a:gd name="connsiteX15" fmla="*/ 1435895 w 1435895"/>
                    <a:gd name="connsiteY15" fmla="*/ 652462 h 756982"/>
                    <a:gd name="connsiteX0" fmla="*/ 1423988 w 1435895"/>
                    <a:gd name="connsiteY0" fmla="*/ 652461 h 756982"/>
                    <a:gd name="connsiteX1" fmla="*/ 1433513 w 1435895"/>
                    <a:gd name="connsiteY1" fmla="*/ 754854 h 756982"/>
                    <a:gd name="connsiteX2" fmla="*/ 1293018 w 1435895"/>
                    <a:gd name="connsiteY2" fmla="*/ 702467 h 756982"/>
                    <a:gd name="connsiteX3" fmla="*/ 1007269 w 1435895"/>
                    <a:gd name="connsiteY3" fmla="*/ 588167 h 756982"/>
                    <a:gd name="connsiteX4" fmla="*/ 790576 w 1435895"/>
                    <a:gd name="connsiteY4" fmla="*/ 504825 h 756982"/>
                    <a:gd name="connsiteX5" fmla="*/ 519112 w 1435895"/>
                    <a:gd name="connsiteY5" fmla="*/ 373855 h 756982"/>
                    <a:gd name="connsiteX6" fmla="*/ 233362 w 1435895"/>
                    <a:gd name="connsiteY6" fmla="*/ 183354 h 756982"/>
                    <a:gd name="connsiteX7" fmla="*/ 0 w 1435895"/>
                    <a:gd name="connsiteY7" fmla="*/ 28574 h 756982"/>
                    <a:gd name="connsiteX8" fmla="*/ 21430 w 1435895"/>
                    <a:gd name="connsiteY8" fmla="*/ 0 h 756982"/>
                    <a:gd name="connsiteX9" fmla="*/ 216692 w 1435895"/>
                    <a:gd name="connsiteY9" fmla="*/ 135729 h 756982"/>
                    <a:gd name="connsiteX10" fmla="*/ 402431 w 1435895"/>
                    <a:gd name="connsiteY10" fmla="*/ 261937 h 756982"/>
                    <a:gd name="connsiteX11" fmla="*/ 533401 w 1435895"/>
                    <a:gd name="connsiteY11" fmla="*/ 347660 h 756982"/>
                    <a:gd name="connsiteX12" fmla="*/ 719138 w 1435895"/>
                    <a:gd name="connsiteY12" fmla="*/ 435768 h 756982"/>
                    <a:gd name="connsiteX13" fmla="*/ 902495 w 1435895"/>
                    <a:gd name="connsiteY13" fmla="*/ 433387 h 756982"/>
                    <a:gd name="connsiteX14" fmla="*/ 1100139 w 1435895"/>
                    <a:gd name="connsiteY14" fmla="*/ 526256 h 756982"/>
                    <a:gd name="connsiteX15" fmla="*/ 1435895 w 1435895"/>
                    <a:gd name="connsiteY15" fmla="*/ 652462 h 756982"/>
                    <a:gd name="connsiteX0" fmla="*/ 1423988 w 1435895"/>
                    <a:gd name="connsiteY0" fmla="*/ 652461 h 756982"/>
                    <a:gd name="connsiteX1" fmla="*/ 1433513 w 1435895"/>
                    <a:gd name="connsiteY1" fmla="*/ 754854 h 756982"/>
                    <a:gd name="connsiteX2" fmla="*/ 1293018 w 1435895"/>
                    <a:gd name="connsiteY2" fmla="*/ 702467 h 756982"/>
                    <a:gd name="connsiteX3" fmla="*/ 1007269 w 1435895"/>
                    <a:gd name="connsiteY3" fmla="*/ 588167 h 756982"/>
                    <a:gd name="connsiteX4" fmla="*/ 790576 w 1435895"/>
                    <a:gd name="connsiteY4" fmla="*/ 504825 h 756982"/>
                    <a:gd name="connsiteX5" fmla="*/ 519112 w 1435895"/>
                    <a:gd name="connsiteY5" fmla="*/ 373855 h 756982"/>
                    <a:gd name="connsiteX6" fmla="*/ 233362 w 1435895"/>
                    <a:gd name="connsiteY6" fmla="*/ 183354 h 756982"/>
                    <a:gd name="connsiteX7" fmla="*/ 0 w 1435895"/>
                    <a:gd name="connsiteY7" fmla="*/ 28574 h 756982"/>
                    <a:gd name="connsiteX8" fmla="*/ 21430 w 1435895"/>
                    <a:gd name="connsiteY8" fmla="*/ 0 h 756982"/>
                    <a:gd name="connsiteX9" fmla="*/ 216692 w 1435895"/>
                    <a:gd name="connsiteY9" fmla="*/ 135729 h 756982"/>
                    <a:gd name="connsiteX10" fmla="*/ 402431 w 1435895"/>
                    <a:gd name="connsiteY10" fmla="*/ 261937 h 756982"/>
                    <a:gd name="connsiteX11" fmla="*/ 533401 w 1435895"/>
                    <a:gd name="connsiteY11" fmla="*/ 347660 h 756982"/>
                    <a:gd name="connsiteX12" fmla="*/ 719138 w 1435895"/>
                    <a:gd name="connsiteY12" fmla="*/ 435768 h 756982"/>
                    <a:gd name="connsiteX13" fmla="*/ 895351 w 1435895"/>
                    <a:gd name="connsiteY13" fmla="*/ 507206 h 756982"/>
                    <a:gd name="connsiteX14" fmla="*/ 1100139 w 1435895"/>
                    <a:gd name="connsiteY14" fmla="*/ 526256 h 756982"/>
                    <a:gd name="connsiteX15" fmla="*/ 1435895 w 1435895"/>
                    <a:gd name="connsiteY15" fmla="*/ 652462 h 756982"/>
                    <a:gd name="connsiteX0" fmla="*/ 1423988 w 1435895"/>
                    <a:gd name="connsiteY0" fmla="*/ 652461 h 756982"/>
                    <a:gd name="connsiteX1" fmla="*/ 1433513 w 1435895"/>
                    <a:gd name="connsiteY1" fmla="*/ 754854 h 756982"/>
                    <a:gd name="connsiteX2" fmla="*/ 1293018 w 1435895"/>
                    <a:gd name="connsiteY2" fmla="*/ 702467 h 756982"/>
                    <a:gd name="connsiteX3" fmla="*/ 1007269 w 1435895"/>
                    <a:gd name="connsiteY3" fmla="*/ 588167 h 756982"/>
                    <a:gd name="connsiteX4" fmla="*/ 790576 w 1435895"/>
                    <a:gd name="connsiteY4" fmla="*/ 504825 h 756982"/>
                    <a:gd name="connsiteX5" fmla="*/ 519112 w 1435895"/>
                    <a:gd name="connsiteY5" fmla="*/ 373855 h 756982"/>
                    <a:gd name="connsiteX6" fmla="*/ 233362 w 1435895"/>
                    <a:gd name="connsiteY6" fmla="*/ 183354 h 756982"/>
                    <a:gd name="connsiteX7" fmla="*/ 0 w 1435895"/>
                    <a:gd name="connsiteY7" fmla="*/ 28574 h 756982"/>
                    <a:gd name="connsiteX8" fmla="*/ 21430 w 1435895"/>
                    <a:gd name="connsiteY8" fmla="*/ 0 h 756982"/>
                    <a:gd name="connsiteX9" fmla="*/ 216692 w 1435895"/>
                    <a:gd name="connsiteY9" fmla="*/ 135729 h 756982"/>
                    <a:gd name="connsiteX10" fmla="*/ 402431 w 1435895"/>
                    <a:gd name="connsiteY10" fmla="*/ 261937 h 756982"/>
                    <a:gd name="connsiteX11" fmla="*/ 533401 w 1435895"/>
                    <a:gd name="connsiteY11" fmla="*/ 347660 h 756982"/>
                    <a:gd name="connsiteX12" fmla="*/ 719138 w 1435895"/>
                    <a:gd name="connsiteY12" fmla="*/ 435768 h 756982"/>
                    <a:gd name="connsiteX13" fmla="*/ 895351 w 1435895"/>
                    <a:gd name="connsiteY13" fmla="*/ 507206 h 756982"/>
                    <a:gd name="connsiteX14" fmla="*/ 1078708 w 1435895"/>
                    <a:gd name="connsiteY14" fmla="*/ 581025 h 756982"/>
                    <a:gd name="connsiteX15" fmla="*/ 1435895 w 1435895"/>
                    <a:gd name="connsiteY15" fmla="*/ 652462 h 756982"/>
                    <a:gd name="connsiteX0" fmla="*/ 1393032 w 1435895"/>
                    <a:gd name="connsiteY0" fmla="*/ 681036 h 756982"/>
                    <a:gd name="connsiteX1" fmla="*/ 1433513 w 1435895"/>
                    <a:gd name="connsiteY1" fmla="*/ 754854 h 756982"/>
                    <a:gd name="connsiteX2" fmla="*/ 1293018 w 1435895"/>
                    <a:gd name="connsiteY2" fmla="*/ 702467 h 756982"/>
                    <a:gd name="connsiteX3" fmla="*/ 1007269 w 1435895"/>
                    <a:gd name="connsiteY3" fmla="*/ 588167 h 756982"/>
                    <a:gd name="connsiteX4" fmla="*/ 790576 w 1435895"/>
                    <a:gd name="connsiteY4" fmla="*/ 504825 h 756982"/>
                    <a:gd name="connsiteX5" fmla="*/ 519112 w 1435895"/>
                    <a:gd name="connsiteY5" fmla="*/ 373855 h 756982"/>
                    <a:gd name="connsiteX6" fmla="*/ 233362 w 1435895"/>
                    <a:gd name="connsiteY6" fmla="*/ 183354 h 756982"/>
                    <a:gd name="connsiteX7" fmla="*/ 0 w 1435895"/>
                    <a:gd name="connsiteY7" fmla="*/ 28574 h 756982"/>
                    <a:gd name="connsiteX8" fmla="*/ 21430 w 1435895"/>
                    <a:gd name="connsiteY8" fmla="*/ 0 h 756982"/>
                    <a:gd name="connsiteX9" fmla="*/ 216692 w 1435895"/>
                    <a:gd name="connsiteY9" fmla="*/ 135729 h 756982"/>
                    <a:gd name="connsiteX10" fmla="*/ 402431 w 1435895"/>
                    <a:gd name="connsiteY10" fmla="*/ 261937 h 756982"/>
                    <a:gd name="connsiteX11" fmla="*/ 533401 w 1435895"/>
                    <a:gd name="connsiteY11" fmla="*/ 347660 h 756982"/>
                    <a:gd name="connsiteX12" fmla="*/ 719138 w 1435895"/>
                    <a:gd name="connsiteY12" fmla="*/ 435768 h 756982"/>
                    <a:gd name="connsiteX13" fmla="*/ 895351 w 1435895"/>
                    <a:gd name="connsiteY13" fmla="*/ 507206 h 756982"/>
                    <a:gd name="connsiteX14" fmla="*/ 1078708 w 1435895"/>
                    <a:gd name="connsiteY14" fmla="*/ 581025 h 756982"/>
                    <a:gd name="connsiteX15" fmla="*/ 1435895 w 1435895"/>
                    <a:gd name="connsiteY15" fmla="*/ 652462 h 756982"/>
                    <a:gd name="connsiteX0" fmla="*/ 1433513 w 1435895"/>
                    <a:gd name="connsiteY0" fmla="*/ 754854 h 756982"/>
                    <a:gd name="connsiteX1" fmla="*/ 1293018 w 1435895"/>
                    <a:gd name="connsiteY1" fmla="*/ 702467 h 756982"/>
                    <a:gd name="connsiteX2" fmla="*/ 1007269 w 1435895"/>
                    <a:gd name="connsiteY2" fmla="*/ 588167 h 756982"/>
                    <a:gd name="connsiteX3" fmla="*/ 790576 w 1435895"/>
                    <a:gd name="connsiteY3" fmla="*/ 504825 h 756982"/>
                    <a:gd name="connsiteX4" fmla="*/ 519112 w 1435895"/>
                    <a:gd name="connsiteY4" fmla="*/ 373855 h 756982"/>
                    <a:gd name="connsiteX5" fmla="*/ 233362 w 1435895"/>
                    <a:gd name="connsiteY5" fmla="*/ 183354 h 756982"/>
                    <a:gd name="connsiteX6" fmla="*/ 0 w 1435895"/>
                    <a:gd name="connsiteY6" fmla="*/ 28574 h 756982"/>
                    <a:gd name="connsiteX7" fmla="*/ 21430 w 1435895"/>
                    <a:gd name="connsiteY7" fmla="*/ 0 h 756982"/>
                    <a:gd name="connsiteX8" fmla="*/ 216692 w 1435895"/>
                    <a:gd name="connsiteY8" fmla="*/ 135729 h 756982"/>
                    <a:gd name="connsiteX9" fmla="*/ 402431 w 1435895"/>
                    <a:gd name="connsiteY9" fmla="*/ 261937 h 756982"/>
                    <a:gd name="connsiteX10" fmla="*/ 533401 w 1435895"/>
                    <a:gd name="connsiteY10" fmla="*/ 347660 h 756982"/>
                    <a:gd name="connsiteX11" fmla="*/ 719138 w 1435895"/>
                    <a:gd name="connsiteY11" fmla="*/ 435768 h 756982"/>
                    <a:gd name="connsiteX12" fmla="*/ 895351 w 1435895"/>
                    <a:gd name="connsiteY12" fmla="*/ 507206 h 756982"/>
                    <a:gd name="connsiteX13" fmla="*/ 1078708 w 1435895"/>
                    <a:gd name="connsiteY13" fmla="*/ 581025 h 756982"/>
                    <a:gd name="connsiteX14" fmla="*/ 1435895 w 1435895"/>
                    <a:gd name="connsiteY14" fmla="*/ 652462 h 756982"/>
                    <a:gd name="connsiteX0" fmla="*/ 1433513 w 1450183"/>
                    <a:gd name="connsiteY0" fmla="*/ 754854 h 756982"/>
                    <a:gd name="connsiteX1" fmla="*/ 1293018 w 1450183"/>
                    <a:gd name="connsiteY1" fmla="*/ 702467 h 756982"/>
                    <a:gd name="connsiteX2" fmla="*/ 1007269 w 1450183"/>
                    <a:gd name="connsiteY2" fmla="*/ 588167 h 756982"/>
                    <a:gd name="connsiteX3" fmla="*/ 790576 w 1450183"/>
                    <a:gd name="connsiteY3" fmla="*/ 504825 h 756982"/>
                    <a:gd name="connsiteX4" fmla="*/ 519112 w 1450183"/>
                    <a:gd name="connsiteY4" fmla="*/ 373855 h 756982"/>
                    <a:gd name="connsiteX5" fmla="*/ 233362 w 1450183"/>
                    <a:gd name="connsiteY5" fmla="*/ 183354 h 756982"/>
                    <a:gd name="connsiteX6" fmla="*/ 0 w 1450183"/>
                    <a:gd name="connsiteY6" fmla="*/ 28574 h 756982"/>
                    <a:gd name="connsiteX7" fmla="*/ 21430 w 1450183"/>
                    <a:gd name="connsiteY7" fmla="*/ 0 h 756982"/>
                    <a:gd name="connsiteX8" fmla="*/ 216692 w 1450183"/>
                    <a:gd name="connsiteY8" fmla="*/ 135729 h 756982"/>
                    <a:gd name="connsiteX9" fmla="*/ 402431 w 1450183"/>
                    <a:gd name="connsiteY9" fmla="*/ 261937 h 756982"/>
                    <a:gd name="connsiteX10" fmla="*/ 533401 w 1450183"/>
                    <a:gd name="connsiteY10" fmla="*/ 347660 h 756982"/>
                    <a:gd name="connsiteX11" fmla="*/ 719138 w 1450183"/>
                    <a:gd name="connsiteY11" fmla="*/ 435768 h 756982"/>
                    <a:gd name="connsiteX12" fmla="*/ 895351 w 1450183"/>
                    <a:gd name="connsiteY12" fmla="*/ 507206 h 756982"/>
                    <a:gd name="connsiteX13" fmla="*/ 1078708 w 1450183"/>
                    <a:gd name="connsiteY13" fmla="*/ 581025 h 756982"/>
                    <a:gd name="connsiteX14" fmla="*/ 1450183 w 1450183"/>
                    <a:gd name="connsiteY14" fmla="*/ 733424 h 756982"/>
                    <a:gd name="connsiteX0" fmla="*/ 1433513 w 1435895"/>
                    <a:gd name="connsiteY0" fmla="*/ 754854 h 756982"/>
                    <a:gd name="connsiteX1" fmla="*/ 1293018 w 1435895"/>
                    <a:gd name="connsiteY1" fmla="*/ 702467 h 756982"/>
                    <a:gd name="connsiteX2" fmla="*/ 1007269 w 1435895"/>
                    <a:gd name="connsiteY2" fmla="*/ 588167 h 756982"/>
                    <a:gd name="connsiteX3" fmla="*/ 790576 w 1435895"/>
                    <a:gd name="connsiteY3" fmla="*/ 504825 h 756982"/>
                    <a:gd name="connsiteX4" fmla="*/ 519112 w 1435895"/>
                    <a:gd name="connsiteY4" fmla="*/ 373855 h 756982"/>
                    <a:gd name="connsiteX5" fmla="*/ 233362 w 1435895"/>
                    <a:gd name="connsiteY5" fmla="*/ 183354 h 756982"/>
                    <a:gd name="connsiteX6" fmla="*/ 0 w 1435895"/>
                    <a:gd name="connsiteY6" fmla="*/ 28574 h 756982"/>
                    <a:gd name="connsiteX7" fmla="*/ 21430 w 1435895"/>
                    <a:gd name="connsiteY7" fmla="*/ 0 h 756982"/>
                    <a:gd name="connsiteX8" fmla="*/ 216692 w 1435895"/>
                    <a:gd name="connsiteY8" fmla="*/ 135729 h 756982"/>
                    <a:gd name="connsiteX9" fmla="*/ 402431 w 1435895"/>
                    <a:gd name="connsiteY9" fmla="*/ 261937 h 756982"/>
                    <a:gd name="connsiteX10" fmla="*/ 533401 w 1435895"/>
                    <a:gd name="connsiteY10" fmla="*/ 347660 h 756982"/>
                    <a:gd name="connsiteX11" fmla="*/ 719138 w 1435895"/>
                    <a:gd name="connsiteY11" fmla="*/ 435768 h 756982"/>
                    <a:gd name="connsiteX12" fmla="*/ 895351 w 1435895"/>
                    <a:gd name="connsiteY12" fmla="*/ 507206 h 756982"/>
                    <a:gd name="connsiteX13" fmla="*/ 1078708 w 1435895"/>
                    <a:gd name="connsiteY13" fmla="*/ 581025 h 756982"/>
                    <a:gd name="connsiteX14" fmla="*/ 1435895 w 1435895"/>
                    <a:gd name="connsiteY14" fmla="*/ 731043 h 756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5895" h="756982">
                      <a:moveTo>
                        <a:pt x="1433513" y="754854"/>
                      </a:moveTo>
                      <a:cubicBezTo>
                        <a:pt x="1393429" y="763585"/>
                        <a:pt x="1390253" y="745330"/>
                        <a:pt x="1293018" y="702467"/>
                      </a:cubicBezTo>
                      <a:cubicBezTo>
                        <a:pt x="1153318" y="629442"/>
                        <a:pt x="1146969" y="661192"/>
                        <a:pt x="1007269" y="588167"/>
                      </a:cubicBezTo>
                      <a:cubicBezTo>
                        <a:pt x="927894" y="564355"/>
                        <a:pt x="871936" y="540544"/>
                        <a:pt x="790576" y="504825"/>
                      </a:cubicBezTo>
                      <a:cubicBezTo>
                        <a:pt x="709217" y="469106"/>
                        <a:pt x="608409" y="429418"/>
                        <a:pt x="519112" y="373855"/>
                      </a:cubicBezTo>
                      <a:lnTo>
                        <a:pt x="233362" y="183354"/>
                      </a:lnTo>
                      <a:lnTo>
                        <a:pt x="0" y="28574"/>
                      </a:lnTo>
                      <a:lnTo>
                        <a:pt x="21430" y="0"/>
                      </a:lnTo>
                      <a:cubicBezTo>
                        <a:pt x="51989" y="21431"/>
                        <a:pt x="187323" y="106757"/>
                        <a:pt x="216692" y="135729"/>
                      </a:cubicBezTo>
                      <a:lnTo>
                        <a:pt x="402431" y="261937"/>
                      </a:lnTo>
                      <a:lnTo>
                        <a:pt x="533401" y="347660"/>
                      </a:lnTo>
                      <a:lnTo>
                        <a:pt x="719138" y="435768"/>
                      </a:lnTo>
                      <a:cubicBezTo>
                        <a:pt x="777479" y="462359"/>
                        <a:pt x="835423" y="482997"/>
                        <a:pt x="895351" y="507206"/>
                      </a:cubicBezTo>
                      <a:cubicBezTo>
                        <a:pt x="955279" y="531415"/>
                        <a:pt x="1029496" y="559197"/>
                        <a:pt x="1078708" y="581025"/>
                      </a:cubicBezTo>
                      <a:cubicBezTo>
                        <a:pt x="1127920" y="602853"/>
                        <a:pt x="1419623" y="724693"/>
                        <a:pt x="1435895" y="731043"/>
                      </a:cubicBezTo>
                    </a:path>
                  </a:pathLst>
                </a:custGeom>
                <a:solidFill>
                  <a:srgbClr val="7A9A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pic>
              <p:nvPicPr>
                <p:cNvPr id="4107" name="Picture 1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36826" y="4270107"/>
                  <a:ext cx="59405" cy="21266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02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913" y="4268770"/>
                  <a:ext cx="59765" cy="2139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087" name="TextBox 3086"/>
                <p:cNvSpPr txBox="1"/>
                <p:nvPr/>
              </p:nvSpPr>
              <p:spPr>
                <a:xfrm>
                  <a:off x="71346" y="3990550"/>
                  <a:ext cx="524218" cy="288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200" dirty="0"/>
                    <a:t>masl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8475971" y="3991772"/>
                  <a:ext cx="524218" cy="288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200" dirty="0"/>
                    <a:t>masl</a:t>
                  </a:r>
                </a:p>
              </p:txBody>
            </p:sp>
            <p:pic>
              <p:nvPicPr>
                <p:cNvPr id="79" name="Picture 4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9765" y="6410765"/>
                  <a:ext cx="8531042" cy="831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088" name="TextBox 3087"/>
                <p:cNvSpPr txBox="1"/>
                <p:nvPr/>
              </p:nvSpPr>
              <p:spPr>
                <a:xfrm>
                  <a:off x="379467" y="6438381"/>
                  <a:ext cx="349361" cy="27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100" dirty="0"/>
                    <a:t>0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2516907" y="6438381"/>
                  <a:ext cx="349361" cy="27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100" dirty="0"/>
                    <a:t>5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606860" y="6438381"/>
                  <a:ext cx="349361" cy="27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100" dirty="0"/>
                    <a:t>10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727215" y="6438381"/>
                  <a:ext cx="349361" cy="27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100" dirty="0"/>
                    <a:t>15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293389" y="6438381"/>
                  <a:ext cx="464999" cy="27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100" dirty="0"/>
                    <a:t>km</a:t>
                  </a:r>
                </a:p>
              </p:txBody>
            </p:sp>
            <p:sp>
              <p:nvSpPr>
                <p:cNvPr id="3089" name="Rectangle 3088"/>
                <p:cNvSpPr/>
                <p:nvPr/>
              </p:nvSpPr>
              <p:spPr>
                <a:xfrm>
                  <a:off x="8546705" y="6409262"/>
                  <a:ext cx="511236" cy="149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572000" y="6014589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Os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094135" y="6078782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Oc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300192" y="4638622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Os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7152383" y="4782638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Oc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357732" y="4494606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Sg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635896" y="5934766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Sg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 rot="20520000">
                  <a:off x="3131840" y="5918290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Ss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 rot="20520000">
                  <a:off x="2585009" y="5974267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>
                      <a:solidFill>
                        <a:schemeClr val="bg1"/>
                      </a:solidFill>
                    </a:rPr>
                    <a:t>Db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 rot="20520000">
                  <a:off x="2080953" y="6040171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Dg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 rot="2160000">
                  <a:off x="7470381" y="4344662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Ss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 rot="20520000">
                  <a:off x="1783635" y="6016422"/>
                  <a:ext cx="396044" cy="273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Dga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651855" y="5186652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Kk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475656" y="5589240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Da</a:t>
                  </a:r>
                </a:p>
              </p:txBody>
            </p:sp>
            <p:cxnSp>
              <p:nvCxnSpPr>
                <p:cNvPr id="3092" name="Straight Arrow Connector 3091"/>
                <p:cNvCxnSpPr/>
                <p:nvPr/>
              </p:nvCxnSpPr>
              <p:spPr>
                <a:xfrm flipH="1">
                  <a:off x="7334495" y="4713011"/>
                  <a:ext cx="72008" cy="1440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16620000" flipH="1">
                  <a:off x="4067944" y="6078782"/>
                  <a:ext cx="72008" cy="1440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642378" y="6135132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Dv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794778" y="6062306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>
                      <a:solidFill>
                        <a:schemeClr val="bg1"/>
                      </a:solidFill>
                    </a:rPr>
                    <a:t>Dh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43062" y="5992432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Dt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 rot="21180000">
                  <a:off x="1084374" y="5895710"/>
                  <a:ext cx="396044" cy="273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Dbo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 rot="20820000">
                  <a:off x="1308560" y="5782142"/>
                  <a:ext cx="3600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Dw</a:t>
                  </a:r>
                </a:p>
              </p:txBody>
            </p:sp>
            <p:sp>
              <p:nvSpPr>
                <p:cNvPr id="3093" name="TextBox 3092"/>
                <p:cNvSpPr txBox="1"/>
                <p:nvPr/>
              </p:nvSpPr>
              <p:spPr>
                <a:xfrm>
                  <a:off x="107504" y="6573546"/>
                  <a:ext cx="7209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b="1" dirty="0"/>
                    <a:t>GBN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8290715" y="6573546"/>
                  <a:ext cx="601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b="1" dirty="0"/>
                    <a:t>GBS</a:t>
                  </a:r>
                </a:p>
              </p:txBody>
            </p:sp>
            <p:sp>
              <p:nvSpPr>
                <p:cNvPr id="3097" name="TextBox 3096"/>
                <p:cNvSpPr txBox="1"/>
                <p:nvPr/>
              </p:nvSpPr>
              <p:spPr>
                <a:xfrm>
                  <a:off x="5905804" y="5643125"/>
                  <a:ext cx="1056813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100" dirty="0">
                      <a:solidFill>
                        <a:schemeClr val="bg1"/>
                      </a:solidFill>
                    </a:rPr>
                    <a:t>Kaaimans and/or</a:t>
                  </a:r>
                </a:p>
                <a:p>
                  <a:pPr algn="ctr"/>
                  <a:r>
                    <a:rPr lang="en-ZA" sz="1100" dirty="0">
                      <a:solidFill>
                        <a:schemeClr val="bg1"/>
                      </a:solidFill>
                    </a:rPr>
                    <a:t> Kango</a:t>
                  </a:r>
                </a:p>
              </p:txBody>
            </p:sp>
            <p:sp>
              <p:nvSpPr>
                <p:cNvPr id="3098" name="TextBox 3097"/>
                <p:cNvSpPr txBox="1"/>
                <p:nvPr/>
              </p:nvSpPr>
              <p:spPr>
                <a:xfrm rot="18420000">
                  <a:off x="6742579" y="5942578"/>
                  <a:ext cx="119021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100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ZA" dirty="0">
                      <a:solidFill>
                        <a:schemeClr val="tx1"/>
                      </a:solidFill>
                    </a:rPr>
                    <a:t>Cape Granite</a:t>
                  </a:r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2300604" y="5215852"/>
                  <a:ext cx="1092678" cy="78581"/>
                </a:xfrm>
                <a:custGeom>
                  <a:avLst/>
                  <a:gdLst>
                    <a:gd name="connsiteX0" fmla="*/ 0 w 1285875"/>
                    <a:gd name="connsiteY0" fmla="*/ 0 h 88106"/>
                    <a:gd name="connsiteX1" fmla="*/ 195263 w 1285875"/>
                    <a:gd name="connsiteY1" fmla="*/ 11906 h 88106"/>
                    <a:gd name="connsiteX2" fmla="*/ 373857 w 1285875"/>
                    <a:gd name="connsiteY2" fmla="*/ 23813 h 88106"/>
                    <a:gd name="connsiteX3" fmla="*/ 507207 w 1285875"/>
                    <a:gd name="connsiteY3" fmla="*/ 38100 h 88106"/>
                    <a:gd name="connsiteX4" fmla="*/ 559594 w 1285875"/>
                    <a:gd name="connsiteY4" fmla="*/ 40481 h 88106"/>
                    <a:gd name="connsiteX5" fmla="*/ 602457 w 1285875"/>
                    <a:gd name="connsiteY5" fmla="*/ 59531 h 88106"/>
                    <a:gd name="connsiteX6" fmla="*/ 771525 w 1285875"/>
                    <a:gd name="connsiteY6" fmla="*/ 52388 h 88106"/>
                    <a:gd name="connsiteX7" fmla="*/ 995363 w 1285875"/>
                    <a:gd name="connsiteY7" fmla="*/ 28575 h 88106"/>
                    <a:gd name="connsiteX8" fmla="*/ 1188244 w 1285875"/>
                    <a:gd name="connsiteY8" fmla="*/ 14288 h 88106"/>
                    <a:gd name="connsiteX9" fmla="*/ 1285875 w 1285875"/>
                    <a:gd name="connsiteY9" fmla="*/ 9525 h 88106"/>
                    <a:gd name="connsiteX10" fmla="*/ 1078707 w 1285875"/>
                    <a:gd name="connsiteY10" fmla="*/ 42863 h 88106"/>
                    <a:gd name="connsiteX11" fmla="*/ 776288 w 1285875"/>
                    <a:gd name="connsiteY11" fmla="*/ 76200 h 88106"/>
                    <a:gd name="connsiteX12" fmla="*/ 590550 w 1285875"/>
                    <a:gd name="connsiteY12" fmla="*/ 88106 h 88106"/>
                    <a:gd name="connsiteX13" fmla="*/ 423863 w 1285875"/>
                    <a:gd name="connsiteY13" fmla="*/ 61913 h 88106"/>
                    <a:gd name="connsiteX14" fmla="*/ 219075 w 1285875"/>
                    <a:gd name="connsiteY14" fmla="*/ 42863 h 88106"/>
                    <a:gd name="connsiteX15" fmla="*/ 0 w 1285875"/>
                    <a:gd name="connsiteY15" fmla="*/ 0 h 88106"/>
                    <a:gd name="connsiteX0" fmla="*/ 23812 w 1090612"/>
                    <a:gd name="connsiteY0" fmla="*/ 33338 h 78581"/>
                    <a:gd name="connsiteX1" fmla="*/ 0 w 1090612"/>
                    <a:gd name="connsiteY1" fmla="*/ 2381 h 78581"/>
                    <a:gd name="connsiteX2" fmla="*/ 178594 w 1090612"/>
                    <a:gd name="connsiteY2" fmla="*/ 14288 h 78581"/>
                    <a:gd name="connsiteX3" fmla="*/ 311944 w 1090612"/>
                    <a:gd name="connsiteY3" fmla="*/ 28575 h 78581"/>
                    <a:gd name="connsiteX4" fmla="*/ 364331 w 1090612"/>
                    <a:gd name="connsiteY4" fmla="*/ 30956 h 78581"/>
                    <a:gd name="connsiteX5" fmla="*/ 407194 w 1090612"/>
                    <a:gd name="connsiteY5" fmla="*/ 50006 h 78581"/>
                    <a:gd name="connsiteX6" fmla="*/ 576262 w 1090612"/>
                    <a:gd name="connsiteY6" fmla="*/ 42863 h 78581"/>
                    <a:gd name="connsiteX7" fmla="*/ 800100 w 1090612"/>
                    <a:gd name="connsiteY7" fmla="*/ 19050 h 78581"/>
                    <a:gd name="connsiteX8" fmla="*/ 992981 w 1090612"/>
                    <a:gd name="connsiteY8" fmla="*/ 4763 h 78581"/>
                    <a:gd name="connsiteX9" fmla="*/ 1090612 w 1090612"/>
                    <a:gd name="connsiteY9" fmla="*/ 0 h 78581"/>
                    <a:gd name="connsiteX10" fmla="*/ 883444 w 1090612"/>
                    <a:gd name="connsiteY10" fmla="*/ 33338 h 78581"/>
                    <a:gd name="connsiteX11" fmla="*/ 581025 w 1090612"/>
                    <a:gd name="connsiteY11" fmla="*/ 66675 h 78581"/>
                    <a:gd name="connsiteX12" fmla="*/ 395287 w 1090612"/>
                    <a:gd name="connsiteY12" fmla="*/ 78581 h 78581"/>
                    <a:gd name="connsiteX13" fmla="*/ 228600 w 1090612"/>
                    <a:gd name="connsiteY13" fmla="*/ 52388 h 78581"/>
                    <a:gd name="connsiteX14" fmla="*/ 23812 w 1090612"/>
                    <a:gd name="connsiteY14" fmla="*/ 33338 h 78581"/>
                    <a:gd name="connsiteX0" fmla="*/ 92371 w 1092496"/>
                    <a:gd name="connsiteY0" fmla="*/ 33338 h 78581"/>
                    <a:gd name="connsiteX1" fmla="*/ 1884 w 1092496"/>
                    <a:gd name="connsiteY1" fmla="*/ 2381 h 78581"/>
                    <a:gd name="connsiteX2" fmla="*/ 180478 w 1092496"/>
                    <a:gd name="connsiteY2" fmla="*/ 14288 h 78581"/>
                    <a:gd name="connsiteX3" fmla="*/ 313828 w 1092496"/>
                    <a:gd name="connsiteY3" fmla="*/ 28575 h 78581"/>
                    <a:gd name="connsiteX4" fmla="*/ 366215 w 1092496"/>
                    <a:gd name="connsiteY4" fmla="*/ 30956 h 78581"/>
                    <a:gd name="connsiteX5" fmla="*/ 409078 w 1092496"/>
                    <a:gd name="connsiteY5" fmla="*/ 50006 h 78581"/>
                    <a:gd name="connsiteX6" fmla="*/ 578146 w 1092496"/>
                    <a:gd name="connsiteY6" fmla="*/ 42863 h 78581"/>
                    <a:gd name="connsiteX7" fmla="*/ 801984 w 1092496"/>
                    <a:gd name="connsiteY7" fmla="*/ 19050 h 78581"/>
                    <a:gd name="connsiteX8" fmla="*/ 994865 w 1092496"/>
                    <a:gd name="connsiteY8" fmla="*/ 4763 h 78581"/>
                    <a:gd name="connsiteX9" fmla="*/ 1092496 w 1092496"/>
                    <a:gd name="connsiteY9" fmla="*/ 0 h 78581"/>
                    <a:gd name="connsiteX10" fmla="*/ 885328 w 1092496"/>
                    <a:gd name="connsiteY10" fmla="*/ 33338 h 78581"/>
                    <a:gd name="connsiteX11" fmla="*/ 582909 w 1092496"/>
                    <a:gd name="connsiteY11" fmla="*/ 66675 h 78581"/>
                    <a:gd name="connsiteX12" fmla="*/ 397171 w 1092496"/>
                    <a:gd name="connsiteY12" fmla="*/ 78581 h 78581"/>
                    <a:gd name="connsiteX13" fmla="*/ 230484 w 1092496"/>
                    <a:gd name="connsiteY13" fmla="*/ 52388 h 78581"/>
                    <a:gd name="connsiteX14" fmla="*/ 92371 w 1092496"/>
                    <a:gd name="connsiteY14" fmla="*/ 33338 h 78581"/>
                    <a:gd name="connsiteX0" fmla="*/ 92553 w 1092678"/>
                    <a:gd name="connsiteY0" fmla="*/ 33338 h 78581"/>
                    <a:gd name="connsiteX1" fmla="*/ 2066 w 1092678"/>
                    <a:gd name="connsiteY1" fmla="*/ 2381 h 78581"/>
                    <a:gd name="connsiteX2" fmla="*/ 180660 w 1092678"/>
                    <a:gd name="connsiteY2" fmla="*/ 14288 h 78581"/>
                    <a:gd name="connsiteX3" fmla="*/ 314010 w 1092678"/>
                    <a:gd name="connsiteY3" fmla="*/ 28575 h 78581"/>
                    <a:gd name="connsiteX4" fmla="*/ 366397 w 1092678"/>
                    <a:gd name="connsiteY4" fmla="*/ 30956 h 78581"/>
                    <a:gd name="connsiteX5" fmla="*/ 409260 w 1092678"/>
                    <a:gd name="connsiteY5" fmla="*/ 50006 h 78581"/>
                    <a:gd name="connsiteX6" fmla="*/ 578328 w 1092678"/>
                    <a:gd name="connsiteY6" fmla="*/ 42863 h 78581"/>
                    <a:gd name="connsiteX7" fmla="*/ 802166 w 1092678"/>
                    <a:gd name="connsiteY7" fmla="*/ 19050 h 78581"/>
                    <a:gd name="connsiteX8" fmla="*/ 995047 w 1092678"/>
                    <a:gd name="connsiteY8" fmla="*/ 4763 h 78581"/>
                    <a:gd name="connsiteX9" fmla="*/ 1092678 w 1092678"/>
                    <a:gd name="connsiteY9" fmla="*/ 0 h 78581"/>
                    <a:gd name="connsiteX10" fmla="*/ 885510 w 1092678"/>
                    <a:gd name="connsiteY10" fmla="*/ 33338 h 78581"/>
                    <a:gd name="connsiteX11" fmla="*/ 583091 w 1092678"/>
                    <a:gd name="connsiteY11" fmla="*/ 66675 h 78581"/>
                    <a:gd name="connsiteX12" fmla="*/ 397353 w 1092678"/>
                    <a:gd name="connsiteY12" fmla="*/ 78581 h 78581"/>
                    <a:gd name="connsiteX13" fmla="*/ 230666 w 1092678"/>
                    <a:gd name="connsiteY13" fmla="*/ 52388 h 78581"/>
                    <a:gd name="connsiteX14" fmla="*/ 92553 w 1092678"/>
                    <a:gd name="connsiteY14" fmla="*/ 33338 h 78581"/>
                    <a:gd name="connsiteX0" fmla="*/ 92553 w 1092678"/>
                    <a:gd name="connsiteY0" fmla="*/ 33338 h 78581"/>
                    <a:gd name="connsiteX1" fmla="*/ 2066 w 1092678"/>
                    <a:gd name="connsiteY1" fmla="*/ 2381 h 78581"/>
                    <a:gd name="connsiteX2" fmla="*/ 180660 w 1092678"/>
                    <a:gd name="connsiteY2" fmla="*/ 14288 h 78581"/>
                    <a:gd name="connsiteX3" fmla="*/ 314010 w 1092678"/>
                    <a:gd name="connsiteY3" fmla="*/ 28575 h 78581"/>
                    <a:gd name="connsiteX4" fmla="*/ 366397 w 1092678"/>
                    <a:gd name="connsiteY4" fmla="*/ 30956 h 78581"/>
                    <a:gd name="connsiteX5" fmla="*/ 409260 w 1092678"/>
                    <a:gd name="connsiteY5" fmla="*/ 50006 h 78581"/>
                    <a:gd name="connsiteX6" fmla="*/ 578328 w 1092678"/>
                    <a:gd name="connsiteY6" fmla="*/ 42863 h 78581"/>
                    <a:gd name="connsiteX7" fmla="*/ 802166 w 1092678"/>
                    <a:gd name="connsiteY7" fmla="*/ 19050 h 78581"/>
                    <a:gd name="connsiteX8" fmla="*/ 995047 w 1092678"/>
                    <a:gd name="connsiteY8" fmla="*/ 4763 h 78581"/>
                    <a:gd name="connsiteX9" fmla="*/ 1092678 w 1092678"/>
                    <a:gd name="connsiteY9" fmla="*/ 0 h 78581"/>
                    <a:gd name="connsiteX10" fmla="*/ 885510 w 1092678"/>
                    <a:gd name="connsiteY10" fmla="*/ 33338 h 78581"/>
                    <a:gd name="connsiteX11" fmla="*/ 583091 w 1092678"/>
                    <a:gd name="connsiteY11" fmla="*/ 66675 h 78581"/>
                    <a:gd name="connsiteX12" fmla="*/ 397353 w 1092678"/>
                    <a:gd name="connsiteY12" fmla="*/ 78581 h 78581"/>
                    <a:gd name="connsiteX13" fmla="*/ 230666 w 1092678"/>
                    <a:gd name="connsiteY13" fmla="*/ 52388 h 78581"/>
                    <a:gd name="connsiteX14" fmla="*/ 92553 w 1092678"/>
                    <a:gd name="connsiteY14" fmla="*/ 33338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92678" h="78581">
                      <a:moveTo>
                        <a:pt x="92553" y="33338"/>
                      </a:moveTo>
                      <a:cubicBezTo>
                        <a:pt x="54453" y="25004"/>
                        <a:pt x="-12618" y="5556"/>
                        <a:pt x="2066" y="2381"/>
                      </a:cubicBezTo>
                      <a:cubicBezTo>
                        <a:pt x="16750" y="-794"/>
                        <a:pt x="121129" y="10319"/>
                        <a:pt x="180660" y="14288"/>
                      </a:cubicBezTo>
                      <a:lnTo>
                        <a:pt x="314010" y="28575"/>
                      </a:lnTo>
                      <a:lnTo>
                        <a:pt x="366397" y="30956"/>
                      </a:lnTo>
                      <a:lnTo>
                        <a:pt x="409260" y="50006"/>
                      </a:lnTo>
                      <a:lnTo>
                        <a:pt x="578328" y="42863"/>
                      </a:lnTo>
                      <a:lnTo>
                        <a:pt x="802166" y="19050"/>
                      </a:lnTo>
                      <a:lnTo>
                        <a:pt x="995047" y="4763"/>
                      </a:lnTo>
                      <a:lnTo>
                        <a:pt x="1092678" y="0"/>
                      </a:lnTo>
                      <a:lnTo>
                        <a:pt x="885510" y="33338"/>
                      </a:lnTo>
                      <a:lnTo>
                        <a:pt x="583091" y="66675"/>
                      </a:lnTo>
                      <a:lnTo>
                        <a:pt x="397353" y="78581"/>
                      </a:lnTo>
                      <a:cubicBezTo>
                        <a:pt x="338616" y="76200"/>
                        <a:pt x="281466" y="59929"/>
                        <a:pt x="230666" y="52388"/>
                      </a:cubicBezTo>
                      <a:cubicBezTo>
                        <a:pt x="179866" y="44848"/>
                        <a:pt x="130653" y="41673"/>
                        <a:pt x="92553" y="33338"/>
                      </a:cubicBezTo>
                      <a:close/>
                    </a:path>
                  </a:pathLst>
                </a:custGeom>
                <a:solidFill>
                  <a:srgbClr val="F6E88D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pic>
              <p:nvPicPr>
                <p:cNvPr id="4110" name="Picture 1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4546" y="5253833"/>
                  <a:ext cx="48768" cy="24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2" name="Picture 1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60000">
                  <a:off x="2411760" y="5228972"/>
                  <a:ext cx="48768" cy="24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" name="TextBox 3"/>
                <p:cNvSpPr txBox="1"/>
                <p:nvPr/>
              </p:nvSpPr>
              <p:spPr>
                <a:xfrm>
                  <a:off x="6370289" y="4134566"/>
                  <a:ext cx="7939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50" dirty="0"/>
                    <a:t>Bakenskop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332609" y="4710630"/>
                  <a:ext cx="793999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050" dirty="0">
                      <a:solidFill>
                        <a:srgbClr val="0066FF"/>
                      </a:solidFill>
                    </a:rPr>
                    <a:t>Oliefants River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115377" y="4854646"/>
                  <a:ext cx="4074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sz="1050" dirty="0"/>
                    <a:t>R62</a:t>
                  </a:r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 rot="9060000" flipH="1">
                  <a:off x="2284642" y="5062243"/>
                  <a:ext cx="72008" cy="1440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>
                  <a:cxnSpLocks/>
                </p:cNvCxnSpPr>
                <p:nvPr/>
              </p:nvCxnSpPr>
              <p:spPr>
                <a:xfrm rot="9060000" flipH="1">
                  <a:off x="2693604" y="5091073"/>
                  <a:ext cx="72008" cy="144016"/>
                </a:xfrm>
                <a:prstGeom prst="straightConnector1">
                  <a:avLst/>
                </a:prstGeom>
                <a:ln>
                  <a:solidFill>
                    <a:srgbClr val="0066FF"/>
                  </a:solidFill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4139952" y="4000880"/>
                  <a:ext cx="1152128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2088356" y="5207794"/>
                  <a:ext cx="1466850" cy="279014"/>
                </a:xfrm>
                <a:custGeom>
                  <a:avLst/>
                  <a:gdLst>
                    <a:gd name="connsiteX0" fmla="*/ 19050 w 1466850"/>
                    <a:gd name="connsiteY0" fmla="*/ 195262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0 w 1466850"/>
                    <a:gd name="connsiteY3" fmla="*/ 278606 h 278606"/>
                    <a:gd name="connsiteX4" fmla="*/ 19050 w 1466850"/>
                    <a:gd name="connsiteY4" fmla="*/ 195262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0 w 1466850"/>
                    <a:gd name="connsiteY3" fmla="*/ 278606 h 278606"/>
                    <a:gd name="connsiteX4" fmla="*/ 16668 w 1466850"/>
                    <a:gd name="connsiteY4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0 w 1466850"/>
                    <a:gd name="connsiteY3" fmla="*/ 278606 h 278606"/>
                    <a:gd name="connsiteX4" fmla="*/ 11907 w 1466850"/>
                    <a:gd name="connsiteY4" fmla="*/ 185737 h 278606"/>
                    <a:gd name="connsiteX5" fmla="*/ 16668 w 1466850"/>
                    <a:gd name="connsiteY5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0 w 1466850"/>
                    <a:gd name="connsiteY3" fmla="*/ 278606 h 278606"/>
                    <a:gd name="connsiteX4" fmla="*/ 9526 w 1466850"/>
                    <a:gd name="connsiteY4" fmla="*/ 211931 h 278606"/>
                    <a:gd name="connsiteX5" fmla="*/ 16668 w 1466850"/>
                    <a:gd name="connsiteY5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669132 w 1466850"/>
                    <a:gd name="connsiteY3" fmla="*/ 152400 h 278606"/>
                    <a:gd name="connsiteX4" fmla="*/ 0 w 1466850"/>
                    <a:gd name="connsiteY4" fmla="*/ 278606 h 278606"/>
                    <a:gd name="connsiteX5" fmla="*/ 9526 w 1466850"/>
                    <a:gd name="connsiteY5" fmla="*/ 211931 h 278606"/>
                    <a:gd name="connsiteX6" fmla="*/ 16668 w 1466850"/>
                    <a:gd name="connsiteY6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695326 w 1466850"/>
                    <a:gd name="connsiteY3" fmla="*/ 219075 h 278606"/>
                    <a:gd name="connsiteX4" fmla="*/ 0 w 1466850"/>
                    <a:gd name="connsiteY4" fmla="*/ 278606 h 278606"/>
                    <a:gd name="connsiteX5" fmla="*/ 9526 w 1466850"/>
                    <a:gd name="connsiteY5" fmla="*/ 211931 h 278606"/>
                    <a:gd name="connsiteX6" fmla="*/ 16668 w 1466850"/>
                    <a:gd name="connsiteY6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23913 w 1466850"/>
                    <a:gd name="connsiteY3" fmla="*/ 185737 h 278606"/>
                    <a:gd name="connsiteX4" fmla="*/ 695326 w 1466850"/>
                    <a:gd name="connsiteY4" fmla="*/ 219075 h 278606"/>
                    <a:gd name="connsiteX5" fmla="*/ 0 w 1466850"/>
                    <a:gd name="connsiteY5" fmla="*/ 278606 h 278606"/>
                    <a:gd name="connsiteX6" fmla="*/ 9526 w 1466850"/>
                    <a:gd name="connsiteY6" fmla="*/ 211931 h 278606"/>
                    <a:gd name="connsiteX7" fmla="*/ 16668 w 1466850"/>
                    <a:gd name="connsiteY7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921544 w 1466850"/>
                    <a:gd name="connsiteY3" fmla="*/ 159544 h 278606"/>
                    <a:gd name="connsiteX4" fmla="*/ 823913 w 1466850"/>
                    <a:gd name="connsiteY4" fmla="*/ 185737 h 278606"/>
                    <a:gd name="connsiteX5" fmla="*/ 695326 w 1466850"/>
                    <a:gd name="connsiteY5" fmla="*/ 219075 h 278606"/>
                    <a:gd name="connsiteX6" fmla="*/ 0 w 1466850"/>
                    <a:gd name="connsiteY6" fmla="*/ 278606 h 278606"/>
                    <a:gd name="connsiteX7" fmla="*/ 9526 w 1466850"/>
                    <a:gd name="connsiteY7" fmla="*/ 211931 h 278606"/>
                    <a:gd name="connsiteX8" fmla="*/ 16668 w 1466850"/>
                    <a:gd name="connsiteY8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92969 w 1466850"/>
                    <a:gd name="connsiteY3" fmla="*/ 119062 h 278606"/>
                    <a:gd name="connsiteX4" fmla="*/ 823913 w 1466850"/>
                    <a:gd name="connsiteY4" fmla="*/ 185737 h 278606"/>
                    <a:gd name="connsiteX5" fmla="*/ 695326 w 1466850"/>
                    <a:gd name="connsiteY5" fmla="*/ 219075 h 278606"/>
                    <a:gd name="connsiteX6" fmla="*/ 0 w 1466850"/>
                    <a:gd name="connsiteY6" fmla="*/ 278606 h 278606"/>
                    <a:gd name="connsiteX7" fmla="*/ 9526 w 1466850"/>
                    <a:gd name="connsiteY7" fmla="*/ 211931 h 278606"/>
                    <a:gd name="connsiteX8" fmla="*/ 16668 w 1466850"/>
                    <a:gd name="connsiteY8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92969 w 1466850"/>
                    <a:gd name="connsiteY3" fmla="*/ 119062 h 278606"/>
                    <a:gd name="connsiteX4" fmla="*/ 823913 w 1466850"/>
                    <a:gd name="connsiteY4" fmla="*/ 185737 h 278606"/>
                    <a:gd name="connsiteX5" fmla="*/ 695326 w 1466850"/>
                    <a:gd name="connsiteY5" fmla="*/ 219075 h 278606"/>
                    <a:gd name="connsiteX6" fmla="*/ 616744 w 1466850"/>
                    <a:gd name="connsiteY6" fmla="*/ 226219 h 278606"/>
                    <a:gd name="connsiteX7" fmla="*/ 0 w 1466850"/>
                    <a:gd name="connsiteY7" fmla="*/ 278606 h 278606"/>
                    <a:gd name="connsiteX8" fmla="*/ 9526 w 1466850"/>
                    <a:gd name="connsiteY8" fmla="*/ 211931 h 278606"/>
                    <a:gd name="connsiteX9" fmla="*/ 16668 w 1466850"/>
                    <a:gd name="connsiteY9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92969 w 1466850"/>
                    <a:gd name="connsiteY3" fmla="*/ 119062 h 278606"/>
                    <a:gd name="connsiteX4" fmla="*/ 823913 w 1466850"/>
                    <a:gd name="connsiteY4" fmla="*/ 185737 h 278606"/>
                    <a:gd name="connsiteX5" fmla="*/ 695326 w 1466850"/>
                    <a:gd name="connsiteY5" fmla="*/ 219075 h 278606"/>
                    <a:gd name="connsiteX6" fmla="*/ 611981 w 1466850"/>
                    <a:gd name="connsiteY6" fmla="*/ 180975 h 278606"/>
                    <a:gd name="connsiteX7" fmla="*/ 0 w 1466850"/>
                    <a:gd name="connsiteY7" fmla="*/ 278606 h 278606"/>
                    <a:gd name="connsiteX8" fmla="*/ 9526 w 1466850"/>
                    <a:gd name="connsiteY8" fmla="*/ 211931 h 278606"/>
                    <a:gd name="connsiteX9" fmla="*/ 16668 w 1466850"/>
                    <a:gd name="connsiteY9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92969 w 1466850"/>
                    <a:gd name="connsiteY3" fmla="*/ 119062 h 278606"/>
                    <a:gd name="connsiteX4" fmla="*/ 823913 w 1466850"/>
                    <a:gd name="connsiteY4" fmla="*/ 185737 h 278606"/>
                    <a:gd name="connsiteX5" fmla="*/ 697707 w 1466850"/>
                    <a:gd name="connsiteY5" fmla="*/ 219075 h 278606"/>
                    <a:gd name="connsiteX6" fmla="*/ 611981 w 1466850"/>
                    <a:gd name="connsiteY6" fmla="*/ 180975 h 278606"/>
                    <a:gd name="connsiteX7" fmla="*/ 0 w 1466850"/>
                    <a:gd name="connsiteY7" fmla="*/ 278606 h 278606"/>
                    <a:gd name="connsiteX8" fmla="*/ 9526 w 1466850"/>
                    <a:gd name="connsiteY8" fmla="*/ 211931 h 278606"/>
                    <a:gd name="connsiteX9" fmla="*/ 16668 w 1466850"/>
                    <a:gd name="connsiteY9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92969 w 1466850"/>
                    <a:gd name="connsiteY3" fmla="*/ 119062 h 278606"/>
                    <a:gd name="connsiteX4" fmla="*/ 804863 w 1466850"/>
                    <a:gd name="connsiteY4" fmla="*/ 209549 h 278606"/>
                    <a:gd name="connsiteX5" fmla="*/ 697707 w 1466850"/>
                    <a:gd name="connsiteY5" fmla="*/ 219075 h 278606"/>
                    <a:gd name="connsiteX6" fmla="*/ 611981 w 1466850"/>
                    <a:gd name="connsiteY6" fmla="*/ 180975 h 278606"/>
                    <a:gd name="connsiteX7" fmla="*/ 0 w 1466850"/>
                    <a:gd name="connsiteY7" fmla="*/ 278606 h 278606"/>
                    <a:gd name="connsiteX8" fmla="*/ 9526 w 1466850"/>
                    <a:gd name="connsiteY8" fmla="*/ 211931 h 278606"/>
                    <a:gd name="connsiteX9" fmla="*/ 16668 w 1466850"/>
                    <a:gd name="connsiteY9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92969 w 1466850"/>
                    <a:gd name="connsiteY3" fmla="*/ 119062 h 278606"/>
                    <a:gd name="connsiteX4" fmla="*/ 804863 w 1466850"/>
                    <a:gd name="connsiteY4" fmla="*/ 209549 h 278606"/>
                    <a:gd name="connsiteX5" fmla="*/ 697707 w 1466850"/>
                    <a:gd name="connsiteY5" fmla="*/ 219075 h 278606"/>
                    <a:gd name="connsiteX6" fmla="*/ 611981 w 1466850"/>
                    <a:gd name="connsiteY6" fmla="*/ 180975 h 278606"/>
                    <a:gd name="connsiteX7" fmla="*/ 404813 w 1466850"/>
                    <a:gd name="connsiteY7" fmla="*/ 214312 h 278606"/>
                    <a:gd name="connsiteX8" fmla="*/ 0 w 1466850"/>
                    <a:gd name="connsiteY8" fmla="*/ 278606 h 278606"/>
                    <a:gd name="connsiteX9" fmla="*/ 9526 w 1466850"/>
                    <a:gd name="connsiteY9" fmla="*/ 211931 h 278606"/>
                    <a:gd name="connsiteX10" fmla="*/ 16668 w 1466850"/>
                    <a:gd name="connsiteY10" fmla="*/ 169069 h 278606"/>
                    <a:gd name="connsiteX0" fmla="*/ 16668 w 1466850"/>
                    <a:gd name="connsiteY0" fmla="*/ 169069 h 278606"/>
                    <a:gd name="connsiteX1" fmla="*/ 1281113 w 1466850"/>
                    <a:gd name="connsiteY1" fmla="*/ 9525 h 278606"/>
                    <a:gd name="connsiteX2" fmla="*/ 1466850 w 1466850"/>
                    <a:gd name="connsiteY2" fmla="*/ 0 h 278606"/>
                    <a:gd name="connsiteX3" fmla="*/ 892969 w 1466850"/>
                    <a:gd name="connsiteY3" fmla="*/ 119062 h 278606"/>
                    <a:gd name="connsiteX4" fmla="*/ 804863 w 1466850"/>
                    <a:gd name="connsiteY4" fmla="*/ 209549 h 278606"/>
                    <a:gd name="connsiteX5" fmla="*/ 697707 w 1466850"/>
                    <a:gd name="connsiteY5" fmla="*/ 219075 h 278606"/>
                    <a:gd name="connsiteX6" fmla="*/ 611981 w 1466850"/>
                    <a:gd name="connsiteY6" fmla="*/ 180975 h 278606"/>
                    <a:gd name="connsiteX7" fmla="*/ 416719 w 1466850"/>
                    <a:gd name="connsiteY7" fmla="*/ 238124 h 278606"/>
                    <a:gd name="connsiteX8" fmla="*/ 0 w 1466850"/>
                    <a:gd name="connsiteY8" fmla="*/ 278606 h 278606"/>
                    <a:gd name="connsiteX9" fmla="*/ 9526 w 1466850"/>
                    <a:gd name="connsiteY9" fmla="*/ 211931 h 278606"/>
                    <a:gd name="connsiteX10" fmla="*/ 16668 w 1466850"/>
                    <a:gd name="connsiteY10" fmla="*/ 169069 h 278606"/>
                    <a:gd name="connsiteX0" fmla="*/ 16668 w 1466850"/>
                    <a:gd name="connsiteY0" fmla="*/ 169069 h 279054"/>
                    <a:gd name="connsiteX1" fmla="*/ 1281113 w 1466850"/>
                    <a:gd name="connsiteY1" fmla="*/ 9525 h 279054"/>
                    <a:gd name="connsiteX2" fmla="*/ 1466850 w 1466850"/>
                    <a:gd name="connsiteY2" fmla="*/ 0 h 279054"/>
                    <a:gd name="connsiteX3" fmla="*/ 892969 w 1466850"/>
                    <a:gd name="connsiteY3" fmla="*/ 119062 h 279054"/>
                    <a:gd name="connsiteX4" fmla="*/ 804863 w 1466850"/>
                    <a:gd name="connsiteY4" fmla="*/ 209549 h 279054"/>
                    <a:gd name="connsiteX5" fmla="*/ 697707 w 1466850"/>
                    <a:gd name="connsiteY5" fmla="*/ 219075 h 279054"/>
                    <a:gd name="connsiteX6" fmla="*/ 611981 w 1466850"/>
                    <a:gd name="connsiteY6" fmla="*/ 180975 h 279054"/>
                    <a:gd name="connsiteX7" fmla="*/ 416719 w 1466850"/>
                    <a:gd name="connsiteY7" fmla="*/ 238124 h 279054"/>
                    <a:gd name="connsiteX8" fmla="*/ 0 w 1466850"/>
                    <a:gd name="connsiteY8" fmla="*/ 278606 h 279054"/>
                    <a:gd name="connsiteX9" fmla="*/ 9526 w 1466850"/>
                    <a:gd name="connsiteY9" fmla="*/ 211931 h 279054"/>
                    <a:gd name="connsiteX10" fmla="*/ 16668 w 1466850"/>
                    <a:gd name="connsiteY10" fmla="*/ 169069 h 279054"/>
                    <a:gd name="connsiteX0" fmla="*/ 16668 w 1466850"/>
                    <a:gd name="connsiteY0" fmla="*/ 169069 h 279054"/>
                    <a:gd name="connsiteX1" fmla="*/ 1281113 w 1466850"/>
                    <a:gd name="connsiteY1" fmla="*/ 9525 h 279054"/>
                    <a:gd name="connsiteX2" fmla="*/ 1466850 w 1466850"/>
                    <a:gd name="connsiteY2" fmla="*/ 0 h 279054"/>
                    <a:gd name="connsiteX3" fmla="*/ 892969 w 1466850"/>
                    <a:gd name="connsiteY3" fmla="*/ 119062 h 279054"/>
                    <a:gd name="connsiteX4" fmla="*/ 804863 w 1466850"/>
                    <a:gd name="connsiteY4" fmla="*/ 209549 h 279054"/>
                    <a:gd name="connsiteX5" fmla="*/ 697707 w 1466850"/>
                    <a:gd name="connsiteY5" fmla="*/ 219075 h 279054"/>
                    <a:gd name="connsiteX6" fmla="*/ 611981 w 1466850"/>
                    <a:gd name="connsiteY6" fmla="*/ 180975 h 279054"/>
                    <a:gd name="connsiteX7" fmla="*/ 416719 w 1466850"/>
                    <a:gd name="connsiteY7" fmla="*/ 238124 h 279054"/>
                    <a:gd name="connsiteX8" fmla="*/ 0 w 1466850"/>
                    <a:gd name="connsiteY8" fmla="*/ 278606 h 279054"/>
                    <a:gd name="connsiteX9" fmla="*/ 9526 w 1466850"/>
                    <a:gd name="connsiteY9" fmla="*/ 211931 h 279054"/>
                    <a:gd name="connsiteX10" fmla="*/ 16668 w 1466850"/>
                    <a:gd name="connsiteY10" fmla="*/ 169069 h 279054"/>
                    <a:gd name="connsiteX0" fmla="*/ 16668 w 1466850"/>
                    <a:gd name="connsiteY0" fmla="*/ 169069 h 279054"/>
                    <a:gd name="connsiteX1" fmla="*/ 1281113 w 1466850"/>
                    <a:gd name="connsiteY1" fmla="*/ 9525 h 279054"/>
                    <a:gd name="connsiteX2" fmla="*/ 1466850 w 1466850"/>
                    <a:gd name="connsiteY2" fmla="*/ 0 h 279054"/>
                    <a:gd name="connsiteX3" fmla="*/ 892969 w 1466850"/>
                    <a:gd name="connsiteY3" fmla="*/ 119062 h 279054"/>
                    <a:gd name="connsiteX4" fmla="*/ 804863 w 1466850"/>
                    <a:gd name="connsiteY4" fmla="*/ 209549 h 279054"/>
                    <a:gd name="connsiteX5" fmla="*/ 697707 w 1466850"/>
                    <a:gd name="connsiteY5" fmla="*/ 219075 h 279054"/>
                    <a:gd name="connsiteX6" fmla="*/ 611981 w 1466850"/>
                    <a:gd name="connsiteY6" fmla="*/ 180975 h 279054"/>
                    <a:gd name="connsiteX7" fmla="*/ 416719 w 1466850"/>
                    <a:gd name="connsiteY7" fmla="*/ 238124 h 279054"/>
                    <a:gd name="connsiteX8" fmla="*/ 0 w 1466850"/>
                    <a:gd name="connsiteY8" fmla="*/ 278606 h 279054"/>
                    <a:gd name="connsiteX9" fmla="*/ 9526 w 1466850"/>
                    <a:gd name="connsiteY9" fmla="*/ 211931 h 279054"/>
                    <a:gd name="connsiteX10" fmla="*/ 16668 w 1466850"/>
                    <a:gd name="connsiteY10" fmla="*/ 169069 h 279054"/>
                    <a:gd name="connsiteX0" fmla="*/ 16668 w 1466850"/>
                    <a:gd name="connsiteY0" fmla="*/ 169069 h 279054"/>
                    <a:gd name="connsiteX1" fmla="*/ 1281113 w 1466850"/>
                    <a:gd name="connsiteY1" fmla="*/ 9525 h 279054"/>
                    <a:gd name="connsiteX2" fmla="*/ 1466850 w 1466850"/>
                    <a:gd name="connsiteY2" fmla="*/ 0 h 279054"/>
                    <a:gd name="connsiteX3" fmla="*/ 892969 w 1466850"/>
                    <a:gd name="connsiteY3" fmla="*/ 119062 h 279054"/>
                    <a:gd name="connsiteX4" fmla="*/ 804863 w 1466850"/>
                    <a:gd name="connsiteY4" fmla="*/ 209549 h 279054"/>
                    <a:gd name="connsiteX5" fmla="*/ 697707 w 1466850"/>
                    <a:gd name="connsiteY5" fmla="*/ 219075 h 279054"/>
                    <a:gd name="connsiteX6" fmla="*/ 611981 w 1466850"/>
                    <a:gd name="connsiteY6" fmla="*/ 180975 h 279054"/>
                    <a:gd name="connsiteX7" fmla="*/ 416719 w 1466850"/>
                    <a:gd name="connsiteY7" fmla="*/ 238124 h 279054"/>
                    <a:gd name="connsiteX8" fmla="*/ 0 w 1466850"/>
                    <a:gd name="connsiteY8" fmla="*/ 278606 h 279054"/>
                    <a:gd name="connsiteX9" fmla="*/ 9526 w 1466850"/>
                    <a:gd name="connsiteY9" fmla="*/ 211931 h 279054"/>
                    <a:gd name="connsiteX10" fmla="*/ 16668 w 1466850"/>
                    <a:gd name="connsiteY10" fmla="*/ 169069 h 279054"/>
                    <a:gd name="connsiteX0" fmla="*/ 16668 w 1466850"/>
                    <a:gd name="connsiteY0" fmla="*/ 169069 h 279054"/>
                    <a:gd name="connsiteX1" fmla="*/ 1281113 w 1466850"/>
                    <a:gd name="connsiteY1" fmla="*/ 9525 h 279054"/>
                    <a:gd name="connsiteX2" fmla="*/ 1466850 w 1466850"/>
                    <a:gd name="connsiteY2" fmla="*/ 0 h 279054"/>
                    <a:gd name="connsiteX3" fmla="*/ 892969 w 1466850"/>
                    <a:gd name="connsiteY3" fmla="*/ 119062 h 279054"/>
                    <a:gd name="connsiteX4" fmla="*/ 804863 w 1466850"/>
                    <a:gd name="connsiteY4" fmla="*/ 209549 h 279054"/>
                    <a:gd name="connsiteX5" fmla="*/ 697707 w 1466850"/>
                    <a:gd name="connsiteY5" fmla="*/ 219075 h 279054"/>
                    <a:gd name="connsiteX6" fmla="*/ 611981 w 1466850"/>
                    <a:gd name="connsiteY6" fmla="*/ 180975 h 279054"/>
                    <a:gd name="connsiteX7" fmla="*/ 416719 w 1466850"/>
                    <a:gd name="connsiteY7" fmla="*/ 238124 h 279054"/>
                    <a:gd name="connsiteX8" fmla="*/ 0 w 1466850"/>
                    <a:gd name="connsiteY8" fmla="*/ 278606 h 279054"/>
                    <a:gd name="connsiteX9" fmla="*/ 9526 w 1466850"/>
                    <a:gd name="connsiteY9" fmla="*/ 211931 h 279054"/>
                    <a:gd name="connsiteX10" fmla="*/ 16668 w 1466850"/>
                    <a:gd name="connsiteY10" fmla="*/ 169069 h 279054"/>
                    <a:gd name="connsiteX0" fmla="*/ 16668 w 1466850"/>
                    <a:gd name="connsiteY0" fmla="*/ 169069 h 279014"/>
                    <a:gd name="connsiteX1" fmla="*/ 1281113 w 1466850"/>
                    <a:gd name="connsiteY1" fmla="*/ 9525 h 279014"/>
                    <a:gd name="connsiteX2" fmla="*/ 1466850 w 1466850"/>
                    <a:gd name="connsiteY2" fmla="*/ 0 h 279014"/>
                    <a:gd name="connsiteX3" fmla="*/ 892969 w 1466850"/>
                    <a:gd name="connsiteY3" fmla="*/ 119062 h 279014"/>
                    <a:gd name="connsiteX4" fmla="*/ 804863 w 1466850"/>
                    <a:gd name="connsiteY4" fmla="*/ 209549 h 279014"/>
                    <a:gd name="connsiteX5" fmla="*/ 697707 w 1466850"/>
                    <a:gd name="connsiteY5" fmla="*/ 219075 h 279014"/>
                    <a:gd name="connsiteX6" fmla="*/ 571500 w 1466850"/>
                    <a:gd name="connsiteY6" fmla="*/ 200025 h 279014"/>
                    <a:gd name="connsiteX7" fmla="*/ 416719 w 1466850"/>
                    <a:gd name="connsiteY7" fmla="*/ 238124 h 279014"/>
                    <a:gd name="connsiteX8" fmla="*/ 0 w 1466850"/>
                    <a:gd name="connsiteY8" fmla="*/ 278606 h 279014"/>
                    <a:gd name="connsiteX9" fmla="*/ 9526 w 1466850"/>
                    <a:gd name="connsiteY9" fmla="*/ 211931 h 279014"/>
                    <a:gd name="connsiteX10" fmla="*/ 16668 w 1466850"/>
                    <a:gd name="connsiteY10" fmla="*/ 169069 h 279014"/>
                    <a:gd name="connsiteX0" fmla="*/ 16668 w 1466850"/>
                    <a:gd name="connsiteY0" fmla="*/ 169069 h 279014"/>
                    <a:gd name="connsiteX1" fmla="*/ 1281113 w 1466850"/>
                    <a:gd name="connsiteY1" fmla="*/ 9525 h 279014"/>
                    <a:gd name="connsiteX2" fmla="*/ 1466850 w 1466850"/>
                    <a:gd name="connsiteY2" fmla="*/ 0 h 279014"/>
                    <a:gd name="connsiteX3" fmla="*/ 892969 w 1466850"/>
                    <a:gd name="connsiteY3" fmla="*/ 119062 h 279014"/>
                    <a:gd name="connsiteX4" fmla="*/ 804863 w 1466850"/>
                    <a:gd name="connsiteY4" fmla="*/ 209549 h 279014"/>
                    <a:gd name="connsiteX5" fmla="*/ 669132 w 1466850"/>
                    <a:gd name="connsiteY5" fmla="*/ 233362 h 279014"/>
                    <a:gd name="connsiteX6" fmla="*/ 571500 w 1466850"/>
                    <a:gd name="connsiteY6" fmla="*/ 200025 h 279014"/>
                    <a:gd name="connsiteX7" fmla="*/ 416719 w 1466850"/>
                    <a:gd name="connsiteY7" fmla="*/ 238124 h 279014"/>
                    <a:gd name="connsiteX8" fmla="*/ 0 w 1466850"/>
                    <a:gd name="connsiteY8" fmla="*/ 278606 h 279014"/>
                    <a:gd name="connsiteX9" fmla="*/ 9526 w 1466850"/>
                    <a:gd name="connsiteY9" fmla="*/ 211931 h 279014"/>
                    <a:gd name="connsiteX10" fmla="*/ 16668 w 1466850"/>
                    <a:gd name="connsiteY10" fmla="*/ 169069 h 279014"/>
                    <a:gd name="connsiteX0" fmla="*/ 16668 w 1466850"/>
                    <a:gd name="connsiteY0" fmla="*/ 169069 h 279014"/>
                    <a:gd name="connsiteX1" fmla="*/ 1281113 w 1466850"/>
                    <a:gd name="connsiteY1" fmla="*/ 9525 h 279014"/>
                    <a:gd name="connsiteX2" fmla="*/ 1466850 w 1466850"/>
                    <a:gd name="connsiteY2" fmla="*/ 0 h 279014"/>
                    <a:gd name="connsiteX3" fmla="*/ 892969 w 1466850"/>
                    <a:gd name="connsiteY3" fmla="*/ 119062 h 279014"/>
                    <a:gd name="connsiteX4" fmla="*/ 762001 w 1466850"/>
                    <a:gd name="connsiteY4" fmla="*/ 200024 h 279014"/>
                    <a:gd name="connsiteX5" fmla="*/ 669132 w 1466850"/>
                    <a:gd name="connsiteY5" fmla="*/ 233362 h 279014"/>
                    <a:gd name="connsiteX6" fmla="*/ 571500 w 1466850"/>
                    <a:gd name="connsiteY6" fmla="*/ 200025 h 279014"/>
                    <a:gd name="connsiteX7" fmla="*/ 416719 w 1466850"/>
                    <a:gd name="connsiteY7" fmla="*/ 238124 h 279014"/>
                    <a:gd name="connsiteX8" fmla="*/ 0 w 1466850"/>
                    <a:gd name="connsiteY8" fmla="*/ 278606 h 279014"/>
                    <a:gd name="connsiteX9" fmla="*/ 9526 w 1466850"/>
                    <a:gd name="connsiteY9" fmla="*/ 211931 h 279014"/>
                    <a:gd name="connsiteX10" fmla="*/ 16668 w 1466850"/>
                    <a:gd name="connsiteY10" fmla="*/ 169069 h 279014"/>
                    <a:gd name="connsiteX0" fmla="*/ 16668 w 1466850"/>
                    <a:gd name="connsiteY0" fmla="*/ 169069 h 279014"/>
                    <a:gd name="connsiteX1" fmla="*/ 1281113 w 1466850"/>
                    <a:gd name="connsiteY1" fmla="*/ 9525 h 279014"/>
                    <a:gd name="connsiteX2" fmla="*/ 1466850 w 1466850"/>
                    <a:gd name="connsiteY2" fmla="*/ 0 h 279014"/>
                    <a:gd name="connsiteX3" fmla="*/ 845344 w 1466850"/>
                    <a:gd name="connsiteY3" fmla="*/ 121443 h 279014"/>
                    <a:gd name="connsiteX4" fmla="*/ 762001 w 1466850"/>
                    <a:gd name="connsiteY4" fmla="*/ 200024 h 279014"/>
                    <a:gd name="connsiteX5" fmla="*/ 669132 w 1466850"/>
                    <a:gd name="connsiteY5" fmla="*/ 233362 h 279014"/>
                    <a:gd name="connsiteX6" fmla="*/ 571500 w 1466850"/>
                    <a:gd name="connsiteY6" fmla="*/ 200025 h 279014"/>
                    <a:gd name="connsiteX7" fmla="*/ 416719 w 1466850"/>
                    <a:gd name="connsiteY7" fmla="*/ 238124 h 279014"/>
                    <a:gd name="connsiteX8" fmla="*/ 0 w 1466850"/>
                    <a:gd name="connsiteY8" fmla="*/ 278606 h 279014"/>
                    <a:gd name="connsiteX9" fmla="*/ 9526 w 1466850"/>
                    <a:gd name="connsiteY9" fmla="*/ 211931 h 279014"/>
                    <a:gd name="connsiteX10" fmla="*/ 16668 w 1466850"/>
                    <a:gd name="connsiteY10" fmla="*/ 169069 h 279014"/>
                    <a:gd name="connsiteX0" fmla="*/ 16668 w 1466850"/>
                    <a:gd name="connsiteY0" fmla="*/ 169069 h 279014"/>
                    <a:gd name="connsiteX1" fmla="*/ 1281113 w 1466850"/>
                    <a:gd name="connsiteY1" fmla="*/ 9525 h 279014"/>
                    <a:gd name="connsiteX2" fmla="*/ 1466850 w 1466850"/>
                    <a:gd name="connsiteY2" fmla="*/ 0 h 279014"/>
                    <a:gd name="connsiteX3" fmla="*/ 845344 w 1466850"/>
                    <a:gd name="connsiteY3" fmla="*/ 121443 h 279014"/>
                    <a:gd name="connsiteX4" fmla="*/ 762001 w 1466850"/>
                    <a:gd name="connsiteY4" fmla="*/ 200024 h 279014"/>
                    <a:gd name="connsiteX5" fmla="*/ 669132 w 1466850"/>
                    <a:gd name="connsiteY5" fmla="*/ 233362 h 279014"/>
                    <a:gd name="connsiteX6" fmla="*/ 571500 w 1466850"/>
                    <a:gd name="connsiteY6" fmla="*/ 200025 h 279014"/>
                    <a:gd name="connsiteX7" fmla="*/ 416719 w 1466850"/>
                    <a:gd name="connsiteY7" fmla="*/ 238124 h 279014"/>
                    <a:gd name="connsiteX8" fmla="*/ 0 w 1466850"/>
                    <a:gd name="connsiteY8" fmla="*/ 278606 h 279014"/>
                    <a:gd name="connsiteX9" fmla="*/ 9526 w 1466850"/>
                    <a:gd name="connsiteY9" fmla="*/ 211931 h 279014"/>
                    <a:gd name="connsiteX10" fmla="*/ 16668 w 1466850"/>
                    <a:gd name="connsiteY10" fmla="*/ 169069 h 279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66850" h="279014">
                      <a:moveTo>
                        <a:pt x="16668" y="169069"/>
                      </a:moveTo>
                      <a:lnTo>
                        <a:pt x="1281113" y="9525"/>
                      </a:lnTo>
                      <a:lnTo>
                        <a:pt x="1466850" y="0"/>
                      </a:lnTo>
                      <a:cubicBezTo>
                        <a:pt x="1402159" y="18256"/>
                        <a:pt x="962819" y="88106"/>
                        <a:pt x="845344" y="121443"/>
                      </a:cubicBezTo>
                      <a:cubicBezTo>
                        <a:pt x="727869" y="154780"/>
                        <a:pt x="791370" y="181371"/>
                        <a:pt x="762001" y="200024"/>
                      </a:cubicBezTo>
                      <a:cubicBezTo>
                        <a:pt x="732632" y="218677"/>
                        <a:pt x="700882" y="233362"/>
                        <a:pt x="669132" y="233362"/>
                      </a:cubicBezTo>
                      <a:cubicBezTo>
                        <a:pt x="637382" y="233362"/>
                        <a:pt x="613569" y="199231"/>
                        <a:pt x="571500" y="200025"/>
                      </a:cubicBezTo>
                      <a:cubicBezTo>
                        <a:pt x="529431" y="200819"/>
                        <a:pt x="511969" y="225027"/>
                        <a:pt x="416719" y="238124"/>
                      </a:cubicBezTo>
                      <a:cubicBezTo>
                        <a:pt x="321469" y="251221"/>
                        <a:pt x="67866" y="282972"/>
                        <a:pt x="0" y="278606"/>
                      </a:cubicBezTo>
                      <a:cubicBezTo>
                        <a:pt x="4763" y="244475"/>
                        <a:pt x="4763" y="246062"/>
                        <a:pt x="9526" y="211931"/>
                      </a:cubicBezTo>
                      <a:lnTo>
                        <a:pt x="16668" y="169069"/>
                      </a:lnTo>
                      <a:close/>
                    </a:path>
                  </a:pathLst>
                </a:custGeom>
                <a:solidFill>
                  <a:srgbClr val="F99A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521494" y="5448300"/>
                  <a:ext cx="1574006" cy="395287"/>
                </a:xfrm>
                <a:custGeom>
                  <a:avLst/>
                  <a:gdLst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1554956 w 1574006"/>
                    <a:gd name="connsiteY2" fmla="*/ 95250 h 392906"/>
                    <a:gd name="connsiteX3" fmla="*/ 1574006 w 1574006"/>
                    <a:gd name="connsiteY3" fmla="*/ 0 h 392906"/>
                    <a:gd name="connsiteX4" fmla="*/ 0 w 1574006"/>
                    <a:gd name="connsiteY4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1331119 w 1574006"/>
                    <a:gd name="connsiteY2" fmla="*/ 133350 h 392906"/>
                    <a:gd name="connsiteX3" fmla="*/ 1554956 w 1574006"/>
                    <a:gd name="connsiteY3" fmla="*/ 95250 h 392906"/>
                    <a:gd name="connsiteX4" fmla="*/ 1574006 w 1574006"/>
                    <a:gd name="connsiteY4" fmla="*/ 0 h 392906"/>
                    <a:gd name="connsiteX5" fmla="*/ 0 w 1574006"/>
                    <a:gd name="connsiteY5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1383506 w 1574006"/>
                    <a:gd name="connsiteY2" fmla="*/ 154781 h 392906"/>
                    <a:gd name="connsiteX3" fmla="*/ 1554956 w 1574006"/>
                    <a:gd name="connsiteY3" fmla="*/ 95250 h 392906"/>
                    <a:gd name="connsiteX4" fmla="*/ 1574006 w 1574006"/>
                    <a:gd name="connsiteY4" fmla="*/ 0 h 392906"/>
                    <a:gd name="connsiteX5" fmla="*/ 0 w 1574006"/>
                    <a:gd name="connsiteY5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1116806 w 1574006"/>
                    <a:gd name="connsiteY2" fmla="*/ 200025 h 392906"/>
                    <a:gd name="connsiteX3" fmla="*/ 1383506 w 1574006"/>
                    <a:gd name="connsiteY3" fmla="*/ 154781 h 392906"/>
                    <a:gd name="connsiteX4" fmla="*/ 1554956 w 1574006"/>
                    <a:gd name="connsiteY4" fmla="*/ 95250 h 392906"/>
                    <a:gd name="connsiteX5" fmla="*/ 1574006 w 1574006"/>
                    <a:gd name="connsiteY5" fmla="*/ 0 h 392906"/>
                    <a:gd name="connsiteX6" fmla="*/ 0 w 1574006"/>
                    <a:gd name="connsiteY6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1114424 w 1574006"/>
                    <a:gd name="connsiteY2" fmla="*/ 176212 h 392906"/>
                    <a:gd name="connsiteX3" fmla="*/ 1383506 w 1574006"/>
                    <a:gd name="connsiteY3" fmla="*/ 154781 h 392906"/>
                    <a:gd name="connsiteX4" fmla="*/ 1554956 w 1574006"/>
                    <a:gd name="connsiteY4" fmla="*/ 95250 h 392906"/>
                    <a:gd name="connsiteX5" fmla="*/ 1574006 w 1574006"/>
                    <a:gd name="connsiteY5" fmla="*/ 0 h 392906"/>
                    <a:gd name="connsiteX6" fmla="*/ 0 w 1574006"/>
                    <a:gd name="connsiteY6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614362 w 1574006"/>
                    <a:gd name="connsiteY2" fmla="*/ 278606 h 392906"/>
                    <a:gd name="connsiteX3" fmla="*/ 1114424 w 1574006"/>
                    <a:gd name="connsiteY3" fmla="*/ 176212 h 392906"/>
                    <a:gd name="connsiteX4" fmla="*/ 1383506 w 1574006"/>
                    <a:gd name="connsiteY4" fmla="*/ 154781 h 392906"/>
                    <a:gd name="connsiteX5" fmla="*/ 1554956 w 1574006"/>
                    <a:gd name="connsiteY5" fmla="*/ 95250 h 392906"/>
                    <a:gd name="connsiteX6" fmla="*/ 1574006 w 1574006"/>
                    <a:gd name="connsiteY6" fmla="*/ 0 h 392906"/>
                    <a:gd name="connsiteX7" fmla="*/ 0 w 1574006"/>
                    <a:gd name="connsiteY7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614362 w 1574006"/>
                    <a:gd name="connsiteY3" fmla="*/ 278606 h 392906"/>
                    <a:gd name="connsiteX4" fmla="*/ 1114424 w 1574006"/>
                    <a:gd name="connsiteY4" fmla="*/ 176212 h 392906"/>
                    <a:gd name="connsiteX5" fmla="*/ 1383506 w 1574006"/>
                    <a:gd name="connsiteY5" fmla="*/ 154781 h 392906"/>
                    <a:gd name="connsiteX6" fmla="*/ 1554956 w 1574006"/>
                    <a:gd name="connsiteY6" fmla="*/ 95250 h 392906"/>
                    <a:gd name="connsiteX7" fmla="*/ 1574006 w 1574006"/>
                    <a:gd name="connsiteY7" fmla="*/ 0 h 392906"/>
                    <a:gd name="connsiteX8" fmla="*/ 0 w 1574006"/>
                    <a:gd name="connsiteY8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85775 w 1574006"/>
                    <a:gd name="connsiteY3" fmla="*/ 304800 h 392906"/>
                    <a:gd name="connsiteX4" fmla="*/ 614362 w 1574006"/>
                    <a:gd name="connsiteY4" fmla="*/ 278606 h 392906"/>
                    <a:gd name="connsiteX5" fmla="*/ 1114424 w 1574006"/>
                    <a:gd name="connsiteY5" fmla="*/ 176212 h 392906"/>
                    <a:gd name="connsiteX6" fmla="*/ 1383506 w 1574006"/>
                    <a:gd name="connsiteY6" fmla="*/ 154781 h 392906"/>
                    <a:gd name="connsiteX7" fmla="*/ 1554956 w 1574006"/>
                    <a:gd name="connsiteY7" fmla="*/ 95250 h 392906"/>
                    <a:gd name="connsiteX8" fmla="*/ 1574006 w 1574006"/>
                    <a:gd name="connsiteY8" fmla="*/ 0 h 392906"/>
                    <a:gd name="connsiteX9" fmla="*/ 0 w 1574006"/>
                    <a:gd name="connsiteY9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1114424 w 1574006"/>
                    <a:gd name="connsiteY5" fmla="*/ 176212 h 392906"/>
                    <a:gd name="connsiteX6" fmla="*/ 1383506 w 1574006"/>
                    <a:gd name="connsiteY6" fmla="*/ 154781 h 392906"/>
                    <a:gd name="connsiteX7" fmla="*/ 1554956 w 1574006"/>
                    <a:gd name="connsiteY7" fmla="*/ 95250 h 392906"/>
                    <a:gd name="connsiteX8" fmla="*/ 1574006 w 1574006"/>
                    <a:gd name="connsiteY8" fmla="*/ 0 h 392906"/>
                    <a:gd name="connsiteX9" fmla="*/ 0 w 1574006"/>
                    <a:gd name="connsiteY9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12019 w 1574006"/>
                    <a:gd name="connsiteY5" fmla="*/ 216694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554956 w 1574006"/>
                    <a:gd name="connsiteY8" fmla="*/ 95250 h 392906"/>
                    <a:gd name="connsiteX9" fmla="*/ 1574006 w 1574006"/>
                    <a:gd name="connsiteY9" fmla="*/ 0 h 392906"/>
                    <a:gd name="connsiteX10" fmla="*/ 0 w 1574006"/>
                    <a:gd name="connsiteY10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454944 w 1574006"/>
                    <a:gd name="connsiteY8" fmla="*/ 135731 h 392906"/>
                    <a:gd name="connsiteX9" fmla="*/ 1554956 w 1574006"/>
                    <a:gd name="connsiteY9" fmla="*/ 95250 h 392906"/>
                    <a:gd name="connsiteX10" fmla="*/ 1574006 w 1574006"/>
                    <a:gd name="connsiteY10" fmla="*/ 0 h 392906"/>
                    <a:gd name="connsiteX11" fmla="*/ 0 w 1574006"/>
                    <a:gd name="connsiteY11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438275 w 1574006"/>
                    <a:gd name="connsiteY8" fmla="*/ 119062 h 392906"/>
                    <a:gd name="connsiteX9" fmla="*/ 1554956 w 1574006"/>
                    <a:gd name="connsiteY9" fmla="*/ 95250 h 392906"/>
                    <a:gd name="connsiteX10" fmla="*/ 1574006 w 1574006"/>
                    <a:gd name="connsiteY10" fmla="*/ 0 h 392906"/>
                    <a:gd name="connsiteX11" fmla="*/ 0 w 1574006"/>
                    <a:gd name="connsiteY11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3506 w 1574006"/>
                    <a:gd name="connsiteY7" fmla="*/ 154781 h 392906"/>
                    <a:gd name="connsiteX8" fmla="*/ 1447800 w 1574006"/>
                    <a:gd name="connsiteY8" fmla="*/ 128587 h 392906"/>
                    <a:gd name="connsiteX9" fmla="*/ 1554956 w 1574006"/>
                    <a:gd name="connsiteY9" fmla="*/ 95250 h 392906"/>
                    <a:gd name="connsiteX10" fmla="*/ 1574006 w 1574006"/>
                    <a:gd name="connsiteY10" fmla="*/ 0 h 392906"/>
                    <a:gd name="connsiteX11" fmla="*/ 0 w 1574006"/>
                    <a:gd name="connsiteY11" fmla="*/ 259556 h 392906"/>
                    <a:gd name="connsiteX0" fmla="*/ 0 w 1574006"/>
                    <a:gd name="connsiteY0" fmla="*/ 259556 h 392906"/>
                    <a:gd name="connsiteX1" fmla="*/ 4762 w 1574006"/>
                    <a:gd name="connsiteY1" fmla="*/ 392906 h 392906"/>
                    <a:gd name="connsiteX2" fmla="*/ 292894 w 1574006"/>
                    <a:gd name="connsiteY2" fmla="*/ 335756 h 392906"/>
                    <a:gd name="connsiteX3" fmla="*/ 497681 w 1574006"/>
                    <a:gd name="connsiteY3" fmla="*/ 333375 h 392906"/>
                    <a:gd name="connsiteX4" fmla="*/ 614362 w 1574006"/>
                    <a:gd name="connsiteY4" fmla="*/ 278606 h 392906"/>
                    <a:gd name="connsiteX5" fmla="*/ 909638 w 1574006"/>
                    <a:gd name="connsiteY5" fmla="*/ 180975 h 392906"/>
                    <a:gd name="connsiteX6" fmla="*/ 1114424 w 1574006"/>
                    <a:gd name="connsiteY6" fmla="*/ 176212 h 392906"/>
                    <a:gd name="connsiteX7" fmla="*/ 1385887 w 1574006"/>
                    <a:gd name="connsiteY7" fmla="*/ 169068 h 392906"/>
                    <a:gd name="connsiteX8" fmla="*/ 1447800 w 1574006"/>
                    <a:gd name="connsiteY8" fmla="*/ 128587 h 392906"/>
                    <a:gd name="connsiteX9" fmla="*/ 1554956 w 1574006"/>
                    <a:gd name="connsiteY9" fmla="*/ 95250 h 392906"/>
                    <a:gd name="connsiteX10" fmla="*/ 1574006 w 1574006"/>
                    <a:gd name="connsiteY10" fmla="*/ 0 h 392906"/>
                    <a:gd name="connsiteX11" fmla="*/ 0 w 1574006"/>
                    <a:gd name="connsiteY11" fmla="*/ 259556 h 392906"/>
                    <a:gd name="connsiteX0" fmla="*/ 0 w 1574006"/>
                    <a:gd name="connsiteY0" fmla="*/ 259556 h 395287"/>
                    <a:gd name="connsiteX1" fmla="*/ 2381 w 1574006"/>
                    <a:gd name="connsiteY1" fmla="*/ 395287 h 395287"/>
                    <a:gd name="connsiteX2" fmla="*/ 292894 w 1574006"/>
                    <a:gd name="connsiteY2" fmla="*/ 335756 h 395287"/>
                    <a:gd name="connsiteX3" fmla="*/ 497681 w 1574006"/>
                    <a:gd name="connsiteY3" fmla="*/ 333375 h 395287"/>
                    <a:gd name="connsiteX4" fmla="*/ 614362 w 1574006"/>
                    <a:gd name="connsiteY4" fmla="*/ 278606 h 395287"/>
                    <a:gd name="connsiteX5" fmla="*/ 909638 w 1574006"/>
                    <a:gd name="connsiteY5" fmla="*/ 180975 h 395287"/>
                    <a:gd name="connsiteX6" fmla="*/ 1114424 w 1574006"/>
                    <a:gd name="connsiteY6" fmla="*/ 176212 h 395287"/>
                    <a:gd name="connsiteX7" fmla="*/ 1385887 w 1574006"/>
                    <a:gd name="connsiteY7" fmla="*/ 169068 h 395287"/>
                    <a:gd name="connsiteX8" fmla="*/ 1447800 w 1574006"/>
                    <a:gd name="connsiteY8" fmla="*/ 128587 h 395287"/>
                    <a:gd name="connsiteX9" fmla="*/ 1554956 w 1574006"/>
                    <a:gd name="connsiteY9" fmla="*/ 95250 h 395287"/>
                    <a:gd name="connsiteX10" fmla="*/ 1574006 w 1574006"/>
                    <a:gd name="connsiteY10" fmla="*/ 0 h 395287"/>
                    <a:gd name="connsiteX11" fmla="*/ 0 w 1574006"/>
                    <a:gd name="connsiteY11" fmla="*/ 259556 h 395287"/>
                    <a:gd name="connsiteX0" fmla="*/ 0 w 1574006"/>
                    <a:gd name="connsiteY0" fmla="*/ 259556 h 395287"/>
                    <a:gd name="connsiteX1" fmla="*/ 2381 w 1574006"/>
                    <a:gd name="connsiteY1" fmla="*/ 395287 h 395287"/>
                    <a:gd name="connsiteX2" fmla="*/ 292894 w 1574006"/>
                    <a:gd name="connsiteY2" fmla="*/ 335756 h 395287"/>
                    <a:gd name="connsiteX3" fmla="*/ 497681 w 1574006"/>
                    <a:gd name="connsiteY3" fmla="*/ 333375 h 395287"/>
                    <a:gd name="connsiteX4" fmla="*/ 614362 w 1574006"/>
                    <a:gd name="connsiteY4" fmla="*/ 278606 h 395287"/>
                    <a:gd name="connsiteX5" fmla="*/ 923926 w 1574006"/>
                    <a:gd name="connsiteY5" fmla="*/ 252413 h 395287"/>
                    <a:gd name="connsiteX6" fmla="*/ 1114424 w 1574006"/>
                    <a:gd name="connsiteY6" fmla="*/ 176212 h 395287"/>
                    <a:gd name="connsiteX7" fmla="*/ 1385887 w 1574006"/>
                    <a:gd name="connsiteY7" fmla="*/ 169068 h 395287"/>
                    <a:gd name="connsiteX8" fmla="*/ 1447800 w 1574006"/>
                    <a:gd name="connsiteY8" fmla="*/ 128587 h 395287"/>
                    <a:gd name="connsiteX9" fmla="*/ 1554956 w 1574006"/>
                    <a:gd name="connsiteY9" fmla="*/ 95250 h 395287"/>
                    <a:gd name="connsiteX10" fmla="*/ 1574006 w 1574006"/>
                    <a:gd name="connsiteY10" fmla="*/ 0 h 395287"/>
                    <a:gd name="connsiteX11" fmla="*/ 0 w 1574006"/>
                    <a:gd name="connsiteY11" fmla="*/ 259556 h 39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74006" h="395287">
                      <a:moveTo>
                        <a:pt x="0" y="259556"/>
                      </a:moveTo>
                      <a:cubicBezTo>
                        <a:pt x="794" y="304800"/>
                        <a:pt x="1587" y="350043"/>
                        <a:pt x="2381" y="395287"/>
                      </a:cubicBezTo>
                      <a:lnTo>
                        <a:pt x="292894" y="335756"/>
                      </a:lnTo>
                      <a:cubicBezTo>
                        <a:pt x="375047" y="325834"/>
                        <a:pt x="444103" y="342900"/>
                        <a:pt x="497681" y="333375"/>
                      </a:cubicBezTo>
                      <a:cubicBezTo>
                        <a:pt x="551259" y="323850"/>
                        <a:pt x="543321" y="292100"/>
                        <a:pt x="614362" y="278606"/>
                      </a:cubicBezTo>
                      <a:cubicBezTo>
                        <a:pt x="685403" y="265112"/>
                        <a:pt x="840582" y="269479"/>
                        <a:pt x="923926" y="252413"/>
                      </a:cubicBezTo>
                      <a:cubicBezTo>
                        <a:pt x="1007270" y="235347"/>
                        <a:pt x="1037431" y="190103"/>
                        <a:pt x="1114424" y="176212"/>
                      </a:cubicBezTo>
                      <a:cubicBezTo>
                        <a:pt x="1191418" y="162321"/>
                        <a:pt x="1330324" y="177005"/>
                        <a:pt x="1385887" y="169068"/>
                      </a:cubicBezTo>
                      <a:cubicBezTo>
                        <a:pt x="1441450" y="161131"/>
                        <a:pt x="1419225" y="138509"/>
                        <a:pt x="1447800" y="128587"/>
                      </a:cubicBezTo>
                      <a:cubicBezTo>
                        <a:pt x="1476375" y="118665"/>
                        <a:pt x="1535112" y="117872"/>
                        <a:pt x="1554956" y="95250"/>
                      </a:cubicBezTo>
                      <a:lnTo>
                        <a:pt x="1574006" y="0"/>
                      </a:lnTo>
                      <a:lnTo>
                        <a:pt x="0" y="259556"/>
                      </a:lnTo>
                      <a:close/>
                    </a:path>
                  </a:pathLst>
                </a:custGeom>
                <a:solidFill>
                  <a:srgbClr val="F99A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785937" y="5310189"/>
                  <a:ext cx="326232" cy="481012"/>
                </a:xfrm>
                <a:custGeom>
                  <a:avLst/>
                  <a:gdLst>
                    <a:gd name="connsiteX0" fmla="*/ 169069 w 169069"/>
                    <a:gd name="connsiteY0" fmla="*/ 0 h 421481"/>
                    <a:gd name="connsiteX1" fmla="*/ 152400 w 169069"/>
                    <a:gd name="connsiteY1" fmla="*/ 140493 h 421481"/>
                    <a:gd name="connsiteX2" fmla="*/ 133350 w 169069"/>
                    <a:gd name="connsiteY2" fmla="*/ 245268 h 421481"/>
                    <a:gd name="connsiteX3" fmla="*/ 114300 w 169069"/>
                    <a:gd name="connsiteY3" fmla="*/ 297656 h 421481"/>
                    <a:gd name="connsiteX4" fmla="*/ 69057 w 169069"/>
                    <a:gd name="connsiteY4" fmla="*/ 361950 h 421481"/>
                    <a:gd name="connsiteX5" fmla="*/ 0 w 169069"/>
                    <a:gd name="connsiteY5" fmla="*/ 421481 h 421481"/>
                    <a:gd name="connsiteX6" fmla="*/ 0 w 169069"/>
                    <a:gd name="connsiteY6" fmla="*/ 421481 h 421481"/>
                    <a:gd name="connsiteX0" fmla="*/ 169069 w 169069"/>
                    <a:gd name="connsiteY0" fmla="*/ 0 h 421481"/>
                    <a:gd name="connsiteX1" fmla="*/ 152400 w 169069"/>
                    <a:gd name="connsiteY1" fmla="*/ 140493 h 421481"/>
                    <a:gd name="connsiteX2" fmla="*/ 133350 w 169069"/>
                    <a:gd name="connsiteY2" fmla="*/ 245268 h 421481"/>
                    <a:gd name="connsiteX3" fmla="*/ 114300 w 169069"/>
                    <a:gd name="connsiteY3" fmla="*/ 297656 h 421481"/>
                    <a:gd name="connsiteX4" fmla="*/ 69057 w 169069"/>
                    <a:gd name="connsiteY4" fmla="*/ 361950 h 421481"/>
                    <a:gd name="connsiteX5" fmla="*/ 0 w 169069"/>
                    <a:gd name="connsiteY5" fmla="*/ 421481 h 421481"/>
                    <a:gd name="connsiteX6" fmla="*/ 0 w 169069"/>
                    <a:gd name="connsiteY6" fmla="*/ 421481 h 421481"/>
                    <a:gd name="connsiteX0" fmla="*/ 169069 w 169069"/>
                    <a:gd name="connsiteY0" fmla="*/ 0 h 421481"/>
                    <a:gd name="connsiteX1" fmla="*/ 152400 w 169069"/>
                    <a:gd name="connsiteY1" fmla="*/ 140493 h 421481"/>
                    <a:gd name="connsiteX2" fmla="*/ 133350 w 169069"/>
                    <a:gd name="connsiteY2" fmla="*/ 245268 h 421481"/>
                    <a:gd name="connsiteX3" fmla="*/ 114300 w 169069"/>
                    <a:gd name="connsiteY3" fmla="*/ 297656 h 421481"/>
                    <a:gd name="connsiteX4" fmla="*/ 69057 w 169069"/>
                    <a:gd name="connsiteY4" fmla="*/ 361950 h 421481"/>
                    <a:gd name="connsiteX5" fmla="*/ 0 w 169069"/>
                    <a:gd name="connsiteY5" fmla="*/ 421481 h 421481"/>
                    <a:gd name="connsiteX6" fmla="*/ 0 w 169069"/>
                    <a:gd name="connsiteY6" fmla="*/ 421481 h 421481"/>
                    <a:gd name="connsiteX0" fmla="*/ 169069 w 169069"/>
                    <a:gd name="connsiteY0" fmla="*/ 0 h 421481"/>
                    <a:gd name="connsiteX1" fmla="*/ 152400 w 169069"/>
                    <a:gd name="connsiteY1" fmla="*/ 140493 h 421481"/>
                    <a:gd name="connsiteX2" fmla="*/ 133350 w 169069"/>
                    <a:gd name="connsiteY2" fmla="*/ 245268 h 421481"/>
                    <a:gd name="connsiteX3" fmla="*/ 114300 w 169069"/>
                    <a:gd name="connsiteY3" fmla="*/ 297656 h 421481"/>
                    <a:gd name="connsiteX4" fmla="*/ 69057 w 169069"/>
                    <a:gd name="connsiteY4" fmla="*/ 361950 h 421481"/>
                    <a:gd name="connsiteX5" fmla="*/ 0 w 169069"/>
                    <a:gd name="connsiteY5" fmla="*/ 421481 h 421481"/>
                    <a:gd name="connsiteX6" fmla="*/ 0 w 169069"/>
                    <a:gd name="connsiteY6" fmla="*/ 421481 h 421481"/>
                    <a:gd name="connsiteX0" fmla="*/ 169069 w 169069"/>
                    <a:gd name="connsiteY0" fmla="*/ 0 h 421481"/>
                    <a:gd name="connsiteX1" fmla="*/ 152400 w 169069"/>
                    <a:gd name="connsiteY1" fmla="*/ 140493 h 421481"/>
                    <a:gd name="connsiteX2" fmla="*/ 133350 w 169069"/>
                    <a:gd name="connsiteY2" fmla="*/ 245268 h 421481"/>
                    <a:gd name="connsiteX3" fmla="*/ 114300 w 169069"/>
                    <a:gd name="connsiteY3" fmla="*/ 297656 h 421481"/>
                    <a:gd name="connsiteX4" fmla="*/ 69057 w 169069"/>
                    <a:gd name="connsiteY4" fmla="*/ 361950 h 421481"/>
                    <a:gd name="connsiteX5" fmla="*/ 0 w 169069"/>
                    <a:gd name="connsiteY5" fmla="*/ 421481 h 421481"/>
                    <a:gd name="connsiteX6" fmla="*/ 0 w 169069"/>
                    <a:gd name="connsiteY6" fmla="*/ 421481 h 421481"/>
                    <a:gd name="connsiteX0" fmla="*/ 169069 w 169069"/>
                    <a:gd name="connsiteY0" fmla="*/ 0 h 421481"/>
                    <a:gd name="connsiteX1" fmla="*/ 152400 w 169069"/>
                    <a:gd name="connsiteY1" fmla="*/ 140493 h 421481"/>
                    <a:gd name="connsiteX2" fmla="*/ 133350 w 169069"/>
                    <a:gd name="connsiteY2" fmla="*/ 245268 h 421481"/>
                    <a:gd name="connsiteX3" fmla="*/ 111918 w 169069"/>
                    <a:gd name="connsiteY3" fmla="*/ 304800 h 421481"/>
                    <a:gd name="connsiteX4" fmla="*/ 69057 w 169069"/>
                    <a:gd name="connsiteY4" fmla="*/ 361950 h 421481"/>
                    <a:gd name="connsiteX5" fmla="*/ 0 w 169069"/>
                    <a:gd name="connsiteY5" fmla="*/ 421481 h 421481"/>
                    <a:gd name="connsiteX6" fmla="*/ 0 w 169069"/>
                    <a:gd name="connsiteY6" fmla="*/ 421481 h 421481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90513 w 326232"/>
                    <a:gd name="connsiteY2" fmla="*/ 245268 h 481012"/>
                    <a:gd name="connsiteX3" fmla="*/ 269081 w 326232"/>
                    <a:gd name="connsiteY3" fmla="*/ 304800 h 481012"/>
                    <a:gd name="connsiteX4" fmla="*/ 226220 w 326232"/>
                    <a:gd name="connsiteY4" fmla="*/ 361950 h 481012"/>
                    <a:gd name="connsiteX5" fmla="*/ 157163 w 326232"/>
                    <a:gd name="connsiteY5" fmla="*/ 421481 h 481012"/>
                    <a:gd name="connsiteX6" fmla="*/ 0 w 326232"/>
                    <a:gd name="connsiteY6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90513 w 326232"/>
                    <a:gd name="connsiteY2" fmla="*/ 245268 h 481012"/>
                    <a:gd name="connsiteX3" fmla="*/ 269081 w 326232"/>
                    <a:gd name="connsiteY3" fmla="*/ 304800 h 481012"/>
                    <a:gd name="connsiteX4" fmla="*/ 226220 w 326232"/>
                    <a:gd name="connsiteY4" fmla="*/ 361950 h 481012"/>
                    <a:gd name="connsiteX5" fmla="*/ 157163 w 326232"/>
                    <a:gd name="connsiteY5" fmla="*/ 421481 h 481012"/>
                    <a:gd name="connsiteX6" fmla="*/ 0 w 326232"/>
                    <a:gd name="connsiteY6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90513 w 326232"/>
                    <a:gd name="connsiteY2" fmla="*/ 245268 h 481012"/>
                    <a:gd name="connsiteX3" fmla="*/ 269081 w 326232"/>
                    <a:gd name="connsiteY3" fmla="*/ 304800 h 481012"/>
                    <a:gd name="connsiteX4" fmla="*/ 226220 w 326232"/>
                    <a:gd name="connsiteY4" fmla="*/ 361950 h 481012"/>
                    <a:gd name="connsiteX5" fmla="*/ 157163 w 326232"/>
                    <a:gd name="connsiteY5" fmla="*/ 421481 h 481012"/>
                    <a:gd name="connsiteX6" fmla="*/ 0 w 326232"/>
                    <a:gd name="connsiteY6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90513 w 326232"/>
                    <a:gd name="connsiteY2" fmla="*/ 245268 h 481012"/>
                    <a:gd name="connsiteX3" fmla="*/ 226220 w 326232"/>
                    <a:gd name="connsiteY3" fmla="*/ 361950 h 481012"/>
                    <a:gd name="connsiteX4" fmla="*/ 157163 w 326232"/>
                    <a:gd name="connsiteY4" fmla="*/ 421481 h 481012"/>
                    <a:gd name="connsiteX5" fmla="*/ 0 w 326232"/>
                    <a:gd name="connsiteY5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90513 w 326232"/>
                    <a:gd name="connsiteY2" fmla="*/ 245268 h 481012"/>
                    <a:gd name="connsiteX3" fmla="*/ 226220 w 326232"/>
                    <a:gd name="connsiteY3" fmla="*/ 361950 h 481012"/>
                    <a:gd name="connsiteX4" fmla="*/ 0 w 326232"/>
                    <a:gd name="connsiteY4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90513 w 326232"/>
                    <a:gd name="connsiteY2" fmla="*/ 245268 h 481012"/>
                    <a:gd name="connsiteX3" fmla="*/ 188120 w 326232"/>
                    <a:gd name="connsiteY3" fmla="*/ 407194 h 481012"/>
                    <a:gd name="connsiteX4" fmla="*/ 0 w 326232"/>
                    <a:gd name="connsiteY4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90513 w 326232"/>
                    <a:gd name="connsiteY2" fmla="*/ 245268 h 481012"/>
                    <a:gd name="connsiteX3" fmla="*/ 188120 w 326232"/>
                    <a:gd name="connsiteY3" fmla="*/ 397669 h 481012"/>
                    <a:gd name="connsiteX4" fmla="*/ 0 w 326232"/>
                    <a:gd name="connsiteY4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85751 w 326232"/>
                    <a:gd name="connsiteY2" fmla="*/ 242886 h 481012"/>
                    <a:gd name="connsiteX3" fmla="*/ 188120 w 326232"/>
                    <a:gd name="connsiteY3" fmla="*/ 397669 h 481012"/>
                    <a:gd name="connsiteX4" fmla="*/ 0 w 326232"/>
                    <a:gd name="connsiteY4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85751 w 326232"/>
                    <a:gd name="connsiteY2" fmla="*/ 242886 h 481012"/>
                    <a:gd name="connsiteX3" fmla="*/ 250032 w 326232"/>
                    <a:gd name="connsiteY3" fmla="*/ 316705 h 481012"/>
                    <a:gd name="connsiteX4" fmla="*/ 188120 w 326232"/>
                    <a:gd name="connsiteY4" fmla="*/ 397669 h 481012"/>
                    <a:gd name="connsiteX5" fmla="*/ 0 w 326232"/>
                    <a:gd name="connsiteY5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85751 w 326232"/>
                    <a:gd name="connsiteY2" fmla="*/ 242886 h 481012"/>
                    <a:gd name="connsiteX3" fmla="*/ 250032 w 326232"/>
                    <a:gd name="connsiteY3" fmla="*/ 316705 h 481012"/>
                    <a:gd name="connsiteX4" fmla="*/ 188120 w 326232"/>
                    <a:gd name="connsiteY4" fmla="*/ 397669 h 481012"/>
                    <a:gd name="connsiteX5" fmla="*/ 0 w 326232"/>
                    <a:gd name="connsiteY5" fmla="*/ 481012 h 481012"/>
                    <a:gd name="connsiteX0" fmla="*/ 326232 w 326232"/>
                    <a:gd name="connsiteY0" fmla="*/ 0 h 481012"/>
                    <a:gd name="connsiteX1" fmla="*/ 309563 w 326232"/>
                    <a:gd name="connsiteY1" fmla="*/ 140493 h 481012"/>
                    <a:gd name="connsiteX2" fmla="*/ 285751 w 326232"/>
                    <a:gd name="connsiteY2" fmla="*/ 242886 h 481012"/>
                    <a:gd name="connsiteX3" fmla="*/ 259557 w 326232"/>
                    <a:gd name="connsiteY3" fmla="*/ 316705 h 481012"/>
                    <a:gd name="connsiteX4" fmla="*/ 188120 w 326232"/>
                    <a:gd name="connsiteY4" fmla="*/ 397669 h 481012"/>
                    <a:gd name="connsiteX5" fmla="*/ 0 w 326232"/>
                    <a:gd name="connsiteY5" fmla="*/ 481012 h 481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32" h="481012">
                      <a:moveTo>
                        <a:pt x="326232" y="0"/>
                      </a:moveTo>
                      <a:cubicBezTo>
                        <a:pt x="320676" y="46831"/>
                        <a:pt x="316310" y="100012"/>
                        <a:pt x="309563" y="140493"/>
                      </a:cubicBezTo>
                      <a:cubicBezTo>
                        <a:pt x="302816" y="180974"/>
                        <a:pt x="294085" y="213517"/>
                        <a:pt x="285751" y="242886"/>
                      </a:cubicBezTo>
                      <a:cubicBezTo>
                        <a:pt x="277417" y="272255"/>
                        <a:pt x="275829" y="290908"/>
                        <a:pt x="259557" y="316705"/>
                      </a:cubicBezTo>
                      <a:cubicBezTo>
                        <a:pt x="243285" y="342502"/>
                        <a:pt x="231379" y="370285"/>
                        <a:pt x="188120" y="397669"/>
                      </a:cubicBezTo>
                      <a:cubicBezTo>
                        <a:pt x="144861" y="425053"/>
                        <a:pt x="47129" y="456208"/>
                        <a:pt x="0" y="481012"/>
                      </a:cubicBezTo>
                    </a:path>
                  </a:pathLst>
                </a:custGeom>
                <a:noFill/>
                <a:ln w="2222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 rot="21000000">
                  <a:off x="1632174" y="5430273"/>
                  <a:ext cx="39604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sz="1000" dirty="0"/>
                    <a:t>J-Ke</a:t>
                  </a:r>
                </a:p>
              </p:txBody>
            </p:sp>
            <p:grpSp>
              <p:nvGrpSpPr>
                <p:cNvPr id="9" name="Group 4">
                  <a:extLst>
                    <a:ext uri="{FF2B5EF4-FFF2-40B4-BE49-F238E27FC236}">
                      <a16:creationId xmlns:a16="http://schemas.microsoft.com/office/drawing/2014/main" id="{1317C50D-F251-4407-9943-029C1806A4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4450" y="4194175"/>
                  <a:ext cx="439738" cy="2251075"/>
                  <a:chOff x="28" y="2642"/>
                  <a:chExt cx="277" cy="1418"/>
                </a:xfrm>
              </p:grpSpPr>
              <p:sp>
                <p:nvSpPr>
                  <p:cNvPr id="12" name="AutoShape 3">
                    <a:extLst>
                      <a:ext uri="{FF2B5EF4-FFF2-40B4-BE49-F238E27FC236}">
                        <a16:creationId xmlns:a16="http://schemas.microsoft.com/office/drawing/2014/main" id="{E057E9A9-9695-4629-AC7C-080499A2DFC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8" y="2642"/>
                    <a:ext cx="247" cy="14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/>
                  </a:p>
                </p:txBody>
              </p:sp>
              <p:sp>
                <p:nvSpPr>
                  <p:cNvPr id="15" name="Rectangle 5">
                    <a:extLst>
                      <a:ext uri="{FF2B5EF4-FFF2-40B4-BE49-F238E27FC236}">
                        <a16:creationId xmlns:a16="http://schemas.microsoft.com/office/drawing/2014/main" id="{4402D184-8F62-45DE-BC04-4EBCE207E8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" y="2649"/>
                    <a:ext cx="148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1000</a:t>
                    </a: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" name="Rectangle 10">
                    <a:extLst>
                      <a:ext uri="{FF2B5EF4-FFF2-40B4-BE49-F238E27FC236}">
                        <a16:creationId xmlns:a16="http://schemas.microsoft.com/office/drawing/2014/main" id="{AD8217C8-4104-4E3F-9ABB-CC41E0F87D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" y="3042"/>
                    <a:ext cx="118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500</a:t>
                    </a: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15">
                    <a:extLst>
                      <a:ext uri="{FF2B5EF4-FFF2-40B4-BE49-F238E27FC236}">
                        <a16:creationId xmlns:a16="http://schemas.microsoft.com/office/drawing/2014/main" id="{8207D3F0-5EAB-4249-961A-46975FEE91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" y="3435"/>
                    <a:ext cx="61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0</a:t>
                    </a: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" name="Rectangle 20">
                    <a:extLst>
                      <a:ext uri="{FF2B5EF4-FFF2-40B4-BE49-F238E27FC236}">
                        <a16:creationId xmlns:a16="http://schemas.microsoft.com/office/drawing/2014/main" id="{971C9B3A-E044-4551-85CB-89B0ECE477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" y="3828"/>
                    <a:ext cx="133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-500</a:t>
                    </a: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5" name="Group 25">
                  <a:extLst>
                    <a:ext uri="{FF2B5EF4-FFF2-40B4-BE49-F238E27FC236}">
                      <a16:creationId xmlns:a16="http://schemas.microsoft.com/office/drawing/2014/main" id="{FB14A714-B4C2-4BA6-BB21-7F9E47DC6CC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626475" y="4195763"/>
                  <a:ext cx="392113" cy="2251075"/>
                  <a:chOff x="5434" y="2643"/>
                  <a:chExt cx="247" cy="1418"/>
                </a:xfrm>
              </p:grpSpPr>
              <p:sp>
                <p:nvSpPr>
                  <p:cNvPr id="46" name="AutoShape 24">
                    <a:extLst>
                      <a:ext uri="{FF2B5EF4-FFF2-40B4-BE49-F238E27FC236}">
                        <a16:creationId xmlns:a16="http://schemas.microsoft.com/office/drawing/2014/main" id="{0407AA53-6A56-4902-B543-3D9FB64BFCC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434" y="2643"/>
                    <a:ext cx="247" cy="14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/>
                  </a:p>
                </p:txBody>
              </p:sp>
              <p:sp>
                <p:nvSpPr>
                  <p:cNvPr id="47" name="Rectangle 26">
                    <a:extLst>
                      <a:ext uri="{FF2B5EF4-FFF2-40B4-BE49-F238E27FC236}">
                        <a16:creationId xmlns:a16="http://schemas.microsoft.com/office/drawing/2014/main" id="{807999BA-9B08-4A60-AE4F-664F2D8DF5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45" y="2650"/>
                    <a:ext cx="148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1000</a:t>
                    </a: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2" name="Rectangle 31">
                    <a:extLst>
                      <a:ext uri="{FF2B5EF4-FFF2-40B4-BE49-F238E27FC236}">
                        <a16:creationId xmlns:a16="http://schemas.microsoft.com/office/drawing/2014/main" id="{6DDF6936-4DB9-4E8B-9C62-EBE8FD6E51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45" y="3043"/>
                    <a:ext cx="118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500</a:t>
                    </a: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36">
                    <a:extLst>
                      <a:ext uri="{FF2B5EF4-FFF2-40B4-BE49-F238E27FC236}">
                        <a16:creationId xmlns:a16="http://schemas.microsoft.com/office/drawing/2014/main" id="{78F30737-0FE4-4674-BD2F-0701E646FF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45" y="3436"/>
                    <a:ext cx="61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0</a:t>
                    </a: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41">
                    <a:extLst>
                      <a:ext uri="{FF2B5EF4-FFF2-40B4-BE49-F238E27FC236}">
                        <a16:creationId xmlns:a16="http://schemas.microsoft.com/office/drawing/2014/main" id="{FBEC93D8-4CFC-4C4C-87DD-DACCF890F8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45" y="3829"/>
                    <a:ext cx="133" cy="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rPr>
                      <a:t>-500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99C89-48A2-4EAF-A766-022A4C19FF66}"/>
                  </a:ext>
                </a:extLst>
              </p:cNvPr>
              <p:cNvSpPr txBox="1"/>
              <p:nvPr/>
            </p:nvSpPr>
            <p:spPr>
              <a:xfrm>
                <a:off x="800073" y="4338913"/>
                <a:ext cx="112077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050" dirty="0"/>
                  <a:t>Cretaceous Oudtshoorn (half) graben 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91102C2-8447-48E5-A284-F8FD5B2E6427}"/>
                  </a:ext>
                </a:extLst>
              </p:cNvPr>
              <p:cNvGrpSpPr/>
              <p:nvPr/>
            </p:nvGrpSpPr>
            <p:grpSpPr>
              <a:xfrm>
                <a:off x="1072428" y="4921126"/>
                <a:ext cx="576064" cy="164058"/>
                <a:chOff x="1115616" y="4921126"/>
                <a:chExt cx="576064" cy="164058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812AED90-E1E6-4786-BA31-34709EA3A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5616" y="4921126"/>
                  <a:ext cx="86203" cy="160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A21622E2-3D82-4B04-8BCC-6C5C4119B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22718" y="4921126"/>
                  <a:ext cx="68962" cy="16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27CAD1-E3C9-4366-9B79-C442132CAAAB}"/>
                  </a:ext>
                </a:extLst>
              </p:cNvPr>
              <p:cNvSpPr txBox="1"/>
              <p:nvPr/>
            </p:nvSpPr>
            <p:spPr>
              <a:xfrm rot="21540000">
                <a:off x="469899" y="6220056"/>
                <a:ext cx="396044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000" dirty="0"/>
                  <a:t>Dga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DCE84FF-CC88-4215-A5E4-89C2D594E8B3}"/>
                  </a:ext>
                </a:extLst>
              </p:cNvPr>
              <p:cNvCxnSpPr>
                <a:cxnSpLocks/>
              </p:cNvCxnSpPr>
              <p:nvPr/>
            </p:nvCxnSpPr>
            <p:spPr>
              <a:xfrm rot="9600000" flipH="1">
                <a:off x="2024913" y="5276972"/>
                <a:ext cx="72008" cy="14401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DC383D2-710E-4BD4-B7A4-BFAB05EDCB2D}"/>
                  </a:ext>
                </a:extLst>
              </p:cNvPr>
              <p:cNvCxnSpPr>
                <a:cxnSpLocks/>
              </p:cNvCxnSpPr>
              <p:nvPr/>
            </p:nvCxnSpPr>
            <p:spPr>
              <a:xfrm rot="20400000" flipH="1">
                <a:off x="2123698" y="5276297"/>
                <a:ext cx="72008" cy="14401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2DE2E14-F6B0-4E8B-A068-E29631754157}"/>
                  </a:ext>
                </a:extLst>
              </p:cNvPr>
              <p:cNvSpPr/>
              <p:nvPr/>
            </p:nvSpPr>
            <p:spPr>
              <a:xfrm>
                <a:off x="128588" y="223574"/>
                <a:ext cx="262853" cy="77730"/>
              </a:xfrm>
              <a:custGeom>
                <a:avLst/>
                <a:gdLst>
                  <a:gd name="connsiteX0" fmla="*/ 0 w 262853"/>
                  <a:gd name="connsiteY0" fmla="*/ 43126 h 77730"/>
                  <a:gd name="connsiteX1" fmla="*/ 80962 w 262853"/>
                  <a:gd name="connsiteY1" fmla="*/ 9789 h 77730"/>
                  <a:gd name="connsiteX2" fmla="*/ 114300 w 262853"/>
                  <a:gd name="connsiteY2" fmla="*/ 24076 h 77730"/>
                  <a:gd name="connsiteX3" fmla="*/ 138112 w 262853"/>
                  <a:gd name="connsiteY3" fmla="*/ 43126 h 77730"/>
                  <a:gd name="connsiteX4" fmla="*/ 161925 w 262853"/>
                  <a:gd name="connsiteY4" fmla="*/ 19314 h 77730"/>
                  <a:gd name="connsiteX5" fmla="*/ 219075 w 262853"/>
                  <a:gd name="connsiteY5" fmla="*/ 264 h 77730"/>
                  <a:gd name="connsiteX6" fmla="*/ 252412 w 262853"/>
                  <a:gd name="connsiteY6" fmla="*/ 33601 h 77730"/>
                  <a:gd name="connsiteX7" fmla="*/ 261937 w 262853"/>
                  <a:gd name="connsiteY7" fmla="*/ 76464 h 77730"/>
                  <a:gd name="connsiteX8" fmla="*/ 261937 w 262853"/>
                  <a:gd name="connsiteY8" fmla="*/ 62176 h 7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53" h="77730">
                    <a:moveTo>
                      <a:pt x="0" y="43126"/>
                    </a:moveTo>
                    <a:cubicBezTo>
                      <a:pt x="30956" y="28045"/>
                      <a:pt x="61912" y="12964"/>
                      <a:pt x="80962" y="9789"/>
                    </a:cubicBezTo>
                    <a:cubicBezTo>
                      <a:pt x="100012" y="6614"/>
                      <a:pt x="104775" y="18520"/>
                      <a:pt x="114300" y="24076"/>
                    </a:cubicBezTo>
                    <a:cubicBezTo>
                      <a:pt x="123825" y="29632"/>
                      <a:pt x="130175" y="43920"/>
                      <a:pt x="138112" y="43126"/>
                    </a:cubicBezTo>
                    <a:cubicBezTo>
                      <a:pt x="146049" y="42332"/>
                      <a:pt x="148431" y="26458"/>
                      <a:pt x="161925" y="19314"/>
                    </a:cubicBezTo>
                    <a:cubicBezTo>
                      <a:pt x="175419" y="12170"/>
                      <a:pt x="203994" y="-2117"/>
                      <a:pt x="219075" y="264"/>
                    </a:cubicBezTo>
                    <a:cubicBezTo>
                      <a:pt x="234156" y="2645"/>
                      <a:pt x="245268" y="20901"/>
                      <a:pt x="252412" y="33601"/>
                    </a:cubicBezTo>
                    <a:cubicBezTo>
                      <a:pt x="259556" y="46301"/>
                      <a:pt x="261937" y="76464"/>
                      <a:pt x="261937" y="76464"/>
                    </a:cubicBezTo>
                    <a:cubicBezTo>
                      <a:pt x="263524" y="81226"/>
                      <a:pt x="262730" y="71701"/>
                      <a:pt x="261937" y="621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4E775E-A8EB-426C-B296-DE278013616E}"/>
                </a:ext>
              </a:extLst>
            </p:cNvPr>
            <p:cNvSpPr txBox="1"/>
            <p:nvPr/>
          </p:nvSpPr>
          <p:spPr>
            <a:xfrm>
              <a:off x="828459" y="6627378"/>
              <a:ext cx="7362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Cross section GBN-GBS Gamkaberg Nature Reserve.pptx          https://ferdivberkel.github.io</a:t>
              </a:r>
              <a:endParaRPr lang="en-Z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2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76048-71AA-49C8-B561-B7AFFF6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1680" y="-1171878"/>
            <a:ext cx="5760640" cy="92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119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</dc:creator>
  <cp:lastModifiedBy>Fred van Berkel</cp:lastModifiedBy>
  <cp:revision>117</cp:revision>
  <cp:lastPrinted>2020-11-17T11:50:46Z</cp:lastPrinted>
  <dcterms:created xsi:type="dcterms:W3CDTF">2015-11-01T15:26:43Z</dcterms:created>
  <dcterms:modified xsi:type="dcterms:W3CDTF">2020-11-17T14:04:30Z</dcterms:modified>
</cp:coreProperties>
</file>