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79" r:id="rId3"/>
    <p:sldId id="28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68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031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29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22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03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013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086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3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9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37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42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D19-58BB-424D-AEAB-118725247404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3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CFE921-2AF0-45A1-B6AA-32C0B62C7EDE}"/>
              </a:ext>
            </a:extLst>
          </p:cNvPr>
          <p:cNvSpPr txBox="1"/>
          <p:nvPr/>
        </p:nvSpPr>
        <p:spPr>
          <a:xfrm>
            <a:off x="-17427" y="2641002"/>
            <a:ext cx="9179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O-P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4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0541" y="44624"/>
            <a:ext cx="8764355" cy="6888054"/>
            <a:chOff x="250541" y="44624"/>
            <a:chExt cx="8764355" cy="68880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0" t="-213" r="33337" b="348"/>
            <a:stretch/>
          </p:blipFill>
          <p:spPr bwMode="auto">
            <a:xfrm rot="16200000">
              <a:off x="3065278" y="-2513344"/>
              <a:ext cx="3051949" cy="829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818232" y="1013025"/>
              <a:ext cx="7548885" cy="876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83568" y="764704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08761" y="692696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827584" y="5599389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27584" y="6079635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27584" y="6555119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892969" y="4863057"/>
              <a:ext cx="461962" cy="335756"/>
            </a:xfrm>
            <a:custGeom>
              <a:avLst/>
              <a:gdLst>
                <a:gd name="connsiteX0" fmla="*/ 0 w 461962"/>
                <a:gd name="connsiteY0" fmla="*/ 252413 h 335756"/>
                <a:gd name="connsiteX1" fmla="*/ 4762 w 461962"/>
                <a:gd name="connsiteY1" fmla="*/ 4763 h 335756"/>
                <a:gd name="connsiteX2" fmla="*/ 57150 w 461962"/>
                <a:gd name="connsiteY2" fmla="*/ 4763 h 335756"/>
                <a:gd name="connsiteX3" fmla="*/ 135731 w 461962"/>
                <a:gd name="connsiteY3" fmla="*/ 7144 h 335756"/>
                <a:gd name="connsiteX4" fmla="*/ 245269 w 461962"/>
                <a:gd name="connsiteY4" fmla="*/ 0 h 335756"/>
                <a:gd name="connsiteX5" fmla="*/ 400050 w 461962"/>
                <a:gd name="connsiteY5" fmla="*/ 114300 h 335756"/>
                <a:gd name="connsiteX6" fmla="*/ 461962 w 461962"/>
                <a:gd name="connsiteY6" fmla="*/ 269081 h 335756"/>
                <a:gd name="connsiteX7" fmla="*/ 340519 w 461962"/>
                <a:gd name="connsiteY7" fmla="*/ 335756 h 335756"/>
                <a:gd name="connsiteX8" fmla="*/ 145256 w 461962"/>
                <a:gd name="connsiteY8" fmla="*/ 323850 h 335756"/>
                <a:gd name="connsiteX9" fmla="*/ 0 w 461962"/>
                <a:gd name="connsiteY9" fmla="*/ 252413 h 33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962" h="335756">
                  <a:moveTo>
                    <a:pt x="0" y="252413"/>
                  </a:moveTo>
                  <a:cubicBezTo>
                    <a:pt x="1587" y="169863"/>
                    <a:pt x="3175" y="87313"/>
                    <a:pt x="4762" y="4763"/>
                  </a:cubicBezTo>
                  <a:lnTo>
                    <a:pt x="57150" y="4763"/>
                  </a:lnTo>
                  <a:lnTo>
                    <a:pt x="135731" y="7144"/>
                  </a:lnTo>
                  <a:lnTo>
                    <a:pt x="245269" y="0"/>
                  </a:lnTo>
                  <a:lnTo>
                    <a:pt x="400050" y="114300"/>
                  </a:lnTo>
                  <a:lnTo>
                    <a:pt x="461962" y="269081"/>
                  </a:lnTo>
                  <a:lnTo>
                    <a:pt x="340519" y="335756"/>
                  </a:lnTo>
                  <a:lnTo>
                    <a:pt x="145256" y="323850"/>
                  </a:lnTo>
                  <a:lnTo>
                    <a:pt x="0" y="252413"/>
                  </a:lnTo>
                  <a:close/>
                </a:path>
              </a:pathLst>
            </a:custGeom>
            <a:solidFill>
              <a:srgbClr val="B7DAC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895350" y="4860676"/>
              <a:ext cx="521494" cy="361950"/>
            </a:xfrm>
            <a:custGeom>
              <a:avLst/>
              <a:gdLst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54806 w 521494"/>
                <a:gd name="connsiteY5" fmla="*/ 271463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494" h="361950">
                  <a:moveTo>
                    <a:pt x="0" y="285750"/>
                  </a:moveTo>
                  <a:lnTo>
                    <a:pt x="4763" y="190500"/>
                  </a:lnTo>
                  <a:lnTo>
                    <a:pt x="71438" y="228600"/>
                  </a:lnTo>
                  <a:lnTo>
                    <a:pt x="178594" y="264319"/>
                  </a:lnTo>
                  <a:cubicBezTo>
                    <a:pt x="213916" y="272256"/>
                    <a:pt x="254000" y="275034"/>
                    <a:pt x="283369" y="276225"/>
                  </a:cubicBezTo>
                  <a:cubicBezTo>
                    <a:pt x="312738" y="277416"/>
                    <a:pt x="336947" y="276225"/>
                    <a:pt x="354806" y="271463"/>
                  </a:cubicBezTo>
                  <a:cubicBezTo>
                    <a:pt x="372665" y="266701"/>
                    <a:pt x="386556" y="261541"/>
                    <a:pt x="390525" y="247650"/>
                  </a:cubicBezTo>
                  <a:cubicBezTo>
                    <a:pt x="394494" y="233759"/>
                    <a:pt x="396082" y="209550"/>
                    <a:pt x="378619" y="188119"/>
                  </a:cubicBezTo>
                  <a:lnTo>
                    <a:pt x="326231" y="123825"/>
                  </a:lnTo>
                  <a:cubicBezTo>
                    <a:pt x="308768" y="102394"/>
                    <a:pt x="297260" y="92074"/>
                    <a:pt x="280988" y="71437"/>
                  </a:cubicBezTo>
                  <a:lnTo>
                    <a:pt x="228600" y="0"/>
                  </a:lnTo>
                  <a:lnTo>
                    <a:pt x="323850" y="0"/>
                  </a:lnTo>
                  <a:lnTo>
                    <a:pt x="521494" y="219075"/>
                  </a:lnTo>
                  <a:lnTo>
                    <a:pt x="454819" y="345281"/>
                  </a:lnTo>
                  <a:lnTo>
                    <a:pt x="240506" y="36195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CB765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895350" y="4851151"/>
              <a:ext cx="738188" cy="523875"/>
            </a:xfrm>
            <a:custGeom>
              <a:avLst/>
              <a:gdLst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40531 w 738188"/>
                <a:gd name="connsiteY7" fmla="*/ 228600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8188" h="523875">
                  <a:moveTo>
                    <a:pt x="2381" y="428625"/>
                  </a:moveTo>
                  <a:cubicBezTo>
                    <a:pt x="1587" y="361156"/>
                    <a:pt x="794" y="293688"/>
                    <a:pt x="0" y="226219"/>
                  </a:cubicBezTo>
                  <a:lnTo>
                    <a:pt x="97631" y="271462"/>
                  </a:lnTo>
                  <a:cubicBezTo>
                    <a:pt x="132159" y="283765"/>
                    <a:pt x="169466" y="294084"/>
                    <a:pt x="207169" y="300037"/>
                  </a:cubicBezTo>
                  <a:cubicBezTo>
                    <a:pt x="244872" y="305990"/>
                    <a:pt x="298450" y="308768"/>
                    <a:pt x="323850" y="307181"/>
                  </a:cubicBezTo>
                  <a:cubicBezTo>
                    <a:pt x="349250" y="305594"/>
                    <a:pt x="381000" y="307181"/>
                    <a:pt x="400050" y="302419"/>
                  </a:cubicBezTo>
                  <a:cubicBezTo>
                    <a:pt x="419100" y="297657"/>
                    <a:pt x="431403" y="290909"/>
                    <a:pt x="438150" y="278606"/>
                  </a:cubicBezTo>
                  <a:cubicBezTo>
                    <a:pt x="444897" y="266303"/>
                    <a:pt x="446484" y="246063"/>
                    <a:pt x="440531" y="228600"/>
                  </a:cubicBezTo>
                  <a:cubicBezTo>
                    <a:pt x="434578" y="211137"/>
                    <a:pt x="415529" y="191293"/>
                    <a:pt x="402432" y="173831"/>
                  </a:cubicBezTo>
                  <a:cubicBezTo>
                    <a:pt x="389335" y="156369"/>
                    <a:pt x="373063" y="141287"/>
                    <a:pt x="361950" y="123825"/>
                  </a:cubicBezTo>
                  <a:lnTo>
                    <a:pt x="319088" y="69056"/>
                  </a:lnTo>
                  <a:lnTo>
                    <a:pt x="300038" y="42862"/>
                  </a:lnTo>
                  <a:lnTo>
                    <a:pt x="264319" y="4762"/>
                  </a:lnTo>
                  <a:lnTo>
                    <a:pt x="376238" y="4762"/>
                  </a:lnTo>
                  <a:lnTo>
                    <a:pt x="459581" y="7144"/>
                  </a:lnTo>
                  <a:lnTo>
                    <a:pt x="614363" y="0"/>
                  </a:lnTo>
                  <a:lnTo>
                    <a:pt x="738188" y="247650"/>
                  </a:lnTo>
                  <a:lnTo>
                    <a:pt x="647700" y="473869"/>
                  </a:lnTo>
                  <a:lnTo>
                    <a:pt x="323850" y="523875"/>
                  </a:lnTo>
                  <a:lnTo>
                    <a:pt x="2381" y="428625"/>
                  </a:lnTo>
                  <a:close/>
                </a:path>
              </a:pathLst>
            </a:custGeom>
            <a:solidFill>
              <a:srgbClr val="C7986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0113" y="4846388"/>
              <a:ext cx="952500" cy="664369"/>
            </a:xfrm>
            <a:custGeom>
              <a:avLst/>
              <a:gdLst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69131 w 952500"/>
                <a:gd name="connsiteY8" fmla="*/ 242888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69131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2500" h="664369">
                  <a:moveTo>
                    <a:pt x="0" y="597694"/>
                  </a:moveTo>
                  <a:lnTo>
                    <a:pt x="0" y="388144"/>
                  </a:lnTo>
                  <a:lnTo>
                    <a:pt x="130968" y="428625"/>
                  </a:lnTo>
                  <a:lnTo>
                    <a:pt x="273843" y="450057"/>
                  </a:lnTo>
                  <a:cubicBezTo>
                    <a:pt x="318690" y="454819"/>
                    <a:pt x="360363" y="458787"/>
                    <a:pt x="400050" y="457200"/>
                  </a:cubicBezTo>
                  <a:cubicBezTo>
                    <a:pt x="439737" y="455613"/>
                    <a:pt x="480218" y="451247"/>
                    <a:pt x="511968" y="440532"/>
                  </a:cubicBezTo>
                  <a:cubicBezTo>
                    <a:pt x="543718" y="429817"/>
                    <a:pt x="568325" y="411560"/>
                    <a:pt x="590550" y="392907"/>
                  </a:cubicBezTo>
                  <a:cubicBezTo>
                    <a:pt x="612775" y="374254"/>
                    <a:pt x="633809" y="348457"/>
                    <a:pt x="645318" y="328613"/>
                  </a:cubicBezTo>
                  <a:cubicBezTo>
                    <a:pt x="656827" y="308769"/>
                    <a:pt x="665162" y="291703"/>
                    <a:pt x="669131" y="273844"/>
                  </a:cubicBezTo>
                  <a:cubicBezTo>
                    <a:pt x="673100" y="255985"/>
                    <a:pt x="672306" y="242095"/>
                    <a:pt x="669131" y="221457"/>
                  </a:cubicBezTo>
                  <a:cubicBezTo>
                    <a:pt x="665956" y="200820"/>
                    <a:pt x="656431" y="173832"/>
                    <a:pt x="650081" y="150019"/>
                  </a:cubicBezTo>
                  <a:lnTo>
                    <a:pt x="616743" y="97632"/>
                  </a:lnTo>
                  <a:lnTo>
                    <a:pt x="573881" y="52388"/>
                  </a:lnTo>
                  <a:lnTo>
                    <a:pt x="521493" y="11907"/>
                  </a:lnTo>
                  <a:lnTo>
                    <a:pt x="833437" y="0"/>
                  </a:lnTo>
                  <a:lnTo>
                    <a:pt x="952500" y="145257"/>
                  </a:lnTo>
                  <a:lnTo>
                    <a:pt x="923925" y="409575"/>
                  </a:lnTo>
                  <a:lnTo>
                    <a:pt x="740568" y="566738"/>
                  </a:lnTo>
                  <a:lnTo>
                    <a:pt x="464343" y="664369"/>
                  </a:lnTo>
                  <a:lnTo>
                    <a:pt x="204787" y="647700"/>
                  </a:lnTo>
                  <a:lnTo>
                    <a:pt x="0" y="597694"/>
                  </a:lnTo>
                  <a:close/>
                </a:path>
              </a:pathLst>
            </a:custGeom>
            <a:solidFill>
              <a:srgbClr val="98776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900113" y="4844007"/>
              <a:ext cx="935831" cy="671513"/>
            </a:xfrm>
            <a:custGeom>
              <a:avLst/>
              <a:gdLst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35831" h="671513">
                  <a:moveTo>
                    <a:pt x="0" y="619125"/>
                  </a:moveTo>
                  <a:lnTo>
                    <a:pt x="0" y="509588"/>
                  </a:lnTo>
                  <a:lnTo>
                    <a:pt x="100012" y="545306"/>
                  </a:lnTo>
                  <a:lnTo>
                    <a:pt x="214312" y="573881"/>
                  </a:lnTo>
                  <a:lnTo>
                    <a:pt x="311943" y="588169"/>
                  </a:lnTo>
                  <a:lnTo>
                    <a:pt x="378618" y="595313"/>
                  </a:lnTo>
                  <a:lnTo>
                    <a:pt x="473868" y="588169"/>
                  </a:lnTo>
                  <a:lnTo>
                    <a:pt x="552450" y="571500"/>
                  </a:lnTo>
                  <a:cubicBezTo>
                    <a:pt x="578247" y="562372"/>
                    <a:pt x="603250" y="548481"/>
                    <a:pt x="628650" y="533400"/>
                  </a:cubicBezTo>
                  <a:cubicBezTo>
                    <a:pt x="654050" y="518319"/>
                    <a:pt x="682228" y="496888"/>
                    <a:pt x="704850" y="481013"/>
                  </a:cubicBezTo>
                  <a:cubicBezTo>
                    <a:pt x="727472" y="465138"/>
                    <a:pt x="746522" y="454025"/>
                    <a:pt x="764381" y="438150"/>
                  </a:cubicBezTo>
                  <a:cubicBezTo>
                    <a:pt x="782240" y="422275"/>
                    <a:pt x="797719" y="402829"/>
                    <a:pt x="812006" y="385763"/>
                  </a:cubicBezTo>
                  <a:cubicBezTo>
                    <a:pt x="826294" y="368697"/>
                    <a:pt x="838994" y="354409"/>
                    <a:pt x="850106" y="335756"/>
                  </a:cubicBezTo>
                  <a:cubicBezTo>
                    <a:pt x="861218" y="317103"/>
                    <a:pt x="871934" y="293688"/>
                    <a:pt x="878681" y="273844"/>
                  </a:cubicBezTo>
                  <a:cubicBezTo>
                    <a:pt x="885428" y="254000"/>
                    <a:pt x="890984" y="237728"/>
                    <a:pt x="890587" y="216694"/>
                  </a:cubicBezTo>
                  <a:cubicBezTo>
                    <a:pt x="890190" y="195660"/>
                    <a:pt x="883841" y="165100"/>
                    <a:pt x="876300" y="147638"/>
                  </a:cubicBezTo>
                  <a:cubicBezTo>
                    <a:pt x="868759" y="130176"/>
                    <a:pt x="855265" y="124222"/>
                    <a:pt x="845343" y="111919"/>
                  </a:cubicBezTo>
                  <a:cubicBezTo>
                    <a:pt x="835421" y="99616"/>
                    <a:pt x="825896" y="84932"/>
                    <a:pt x="816768" y="73819"/>
                  </a:cubicBezTo>
                  <a:lnTo>
                    <a:pt x="790575" y="45244"/>
                  </a:lnTo>
                  <a:lnTo>
                    <a:pt x="747712" y="0"/>
                  </a:lnTo>
                  <a:lnTo>
                    <a:pt x="828675" y="2381"/>
                  </a:lnTo>
                  <a:lnTo>
                    <a:pt x="926306" y="128588"/>
                  </a:lnTo>
                  <a:lnTo>
                    <a:pt x="935831" y="280988"/>
                  </a:lnTo>
                  <a:lnTo>
                    <a:pt x="854868" y="457200"/>
                  </a:lnTo>
                  <a:lnTo>
                    <a:pt x="661987" y="569119"/>
                  </a:lnTo>
                  <a:lnTo>
                    <a:pt x="461962" y="671513"/>
                  </a:lnTo>
                  <a:lnTo>
                    <a:pt x="254793" y="661988"/>
                  </a:lnTo>
                  <a:lnTo>
                    <a:pt x="0" y="619125"/>
                  </a:lnTo>
                  <a:close/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97732" y="4782095"/>
              <a:ext cx="2038350" cy="883443"/>
            </a:xfrm>
            <a:custGeom>
              <a:avLst/>
              <a:gdLst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9581 h 883443"/>
                <a:gd name="connsiteX9" fmla="*/ 821532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21532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31057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85826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38350"/>
                <a:gd name="connsiteY0" fmla="*/ 757237 h 883443"/>
                <a:gd name="connsiteX1" fmla="*/ 0 w 2038350"/>
                <a:gd name="connsiteY1" fmla="*/ 595312 h 883443"/>
                <a:gd name="connsiteX2" fmla="*/ 161925 w 2038350"/>
                <a:gd name="connsiteY2" fmla="*/ 647700 h 883443"/>
                <a:gd name="connsiteX3" fmla="*/ 338138 w 2038350"/>
                <a:gd name="connsiteY3" fmla="*/ 676275 h 883443"/>
                <a:gd name="connsiteX4" fmla="*/ 481013 w 2038350"/>
                <a:gd name="connsiteY4" fmla="*/ 673893 h 883443"/>
                <a:gd name="connsiteX5" fmla="*/ 592932 w 2038350"/>
                <a:gd name="connsiteY5" fmla="*/ 642937 h 883443"/>
                <a:gd name="connsiteX6" fmla="*/ 664369 w 2038350"/>
                <a:gd name="connsiteY6" fmla="*/ 602456 h 883443"/>
                <a:gd name="connsiteX7" fmla="*/ 771526 w 2038350"/>
                <a:gd name="connsiteY7" fmla="*/ 519112 h 883443"/>
                <a:gd name="connsiteX8" fmla="*/ 838201 w 2038350"/>
                <a:gd name="connsiteY8" fmla="*/ 459581 h 883443"/>
                <a:gd name="connsiteX9" fmla="*/ 885826 w 2038350"/>
                <a:gd name="connsiteY9" fmla="*/ 385762 h 883443"/>
                <a:gd name="connsiteX10" fmla="*/ 914400 w 2038350"/>
                <a:gd name="connsiteY10" fmla="*/ 302418 h 883443"/>
                <a:gd name="connsiteX11" fmla="*/ 902494 w 2038350"/>
                <a:gd name="connsiteY11" fmla="*/ 202406 h 883443"/>
                <a:gd name="connsiteX12" fmla="*/ 852488 w 2038350"/>
                <a:gd name="connsiteY12" fmla="*/ 142875 h 883443"/>
                <a:gd name="connsiteX13" fmla="*/ 785813 w 2038350"/>
                <a:gd name="connsiteY13" fmla="*/ 66675 h 883443"/>
                <a:gd name="connsiteX14" fmla="*/ 1138238 w 2038350"/>
                <a:gd name="connsiteY14" fmla="*/ 64293 h 883443"/>
                <a:gd name="connsiteX15" fmla="*/ 1288257 w 2038350"/>
                <a:gd name="connsiteY15" fmla="*/ 59531 h 883443"/>
                <a:gd name="connsiteX16" fmla="*/ 1454944 w 2038350"/>
                <a:gd name="connsiteY16" fmla="*/ 59531 h 883443"/>
                <a:gd name="connsiteX17" fmla="*/ 1526382 w 2038350"/>
                <a:gd name="connsiteY17" fmla="*/ 47625 h 883443"/>
                <a:gd name="connsiteX18" fmla="*/ 1604963 w 2038350"/>
                <a:gd name="connsiteY18" fmla="*/ 35718 h 883443"/>
                <a:gd name="connsiteX19" fmla="*/ 1690688 w 2038350"/>
                <a:gd name="connsiteY19" fmla="*/ 23812 h 883443"/>
                <a:gd name="connsiteX20" fmla="*/ 1762125 w 2038350"/>
                <a:gd name="connsiteY20" fmla="*/ 0 h 883443"/>
                <a:gd name="connsiteX21" fmla="*/ 1812132 w 2038350"/>
                <a:gd name="connsiteY21" fmla="*/ 2381 h 883443"/>
                <a:gd name="connsiteX22" fmla="*/ 2038350 w 2038350"/>
                <a:gd name="connsiteY22" fmla="*/ 176213 h 883443"/>
                <a:gd name="connsiteX23" fmla="*/ 2028825 w 2038350"/>
                <a:gd name="connsiteY23" fmla="*/ 285750 h 883443"/>
                <a:gd name="connsiteX24" fmla="*/ 1981200 w 2038350"/>
                <a:gd name="connsiteY24" fmla="*/ 352425 h 883443"/>
                <a:gd name="connsiteX25" fmla="*/ 664369 w 2038350"/>
                <a:gd name="connsiteY25" fmla="*/ 883443 h 883443"/>
                <a:gd name="connsiteX26" fmla="*/ 80963 w 2038350"/>
                <a:gd name="connsiteY26" fmla="*/ 840581 h 883443"/>
                <a:gd name="connsiteX27" fmla="*/ 2382 w 2038350"/>
                <a:gd name="connsiteY27" fmla="*/ 757237 h 88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38350" h="883443">
                  <a:moveTo>
                    <a:pt x="2382" y="757237"/>
                  </a:moveTo>
                  <a:lnTo>
                    <a:pt x="0" y="595312"/>
                  </a:lnTo>
                  <a:lnTo>
                    <a:pt x="161925" y="647700"/>
                  </a:lnTo>
                  <a:lnTo>
                    <a:pt x="338138" y="676275"/>
                  </a:lnTo>
                  <a:lnTo>
                    <a:pt x="481013" y="673893"/>
                  </a:lnTo>
                  <a:cubicBezTo>
                    <a:pt x="523479" y="668337"/>
                    <a:pt x="562373" y="654843"/>
                    <a:pt x="592932" y="642937"/>
                  </a:cubicBezTo>
                  <a:cubicBezTo>
                    <a:pt x="623491" y="631031"/>
                    <a:pt x="634603" y="623094"/>
                    <a:pt x="664369" y="602456"/>
                  </a:cubicBezTo>
                  <a:cubicBezTo>
                    <a:pt x="694135" y="581818"/>
                    <a:pt x="747317" y="543718"/>
                    <a:pt x="771526" y="519112"/>
                  </a:cubicBezTo>
                  <a:cubicBezTo>
                    <a:pt x="795735" y="494506"/>
                    <a:pt x="819151" y="481806"/>
                    <a:pt x="838201" y="459581"/>
                  </a:cubicBezTo>
                  <a:cubicBezTo>
                    <a:pt x="857251" y="437356"/>
                    <a:pt x="873126" y="411956"/>
                    <a:pt x="885826" y="385762"/>
                  </a:cubicBezTo>
                  <a:cubicBezTo>
                    <a:pt x="898526" y="359568"/>
                    <a:pt x="911622" y="332977"/>
                    <a:pt x="914400" y="302418"/>
                  </a:cubicBezTo>
                  <a:cubicBezTo>
                    <a:pt x="917178" y="271859"/>
                    <a:pt x="912813" y="228996"/>
                    <a:pt x="902494" y="202406"/>
                  </a:cubicBezTo>
                  <a:cubicBezTo>
                    <a:pt x="892175" y="175816"/>
                    <a:pt x="871935" y="165497"/>
                    <a:pt x="852488" y="142875"/>
                  </a:cubicBezTo>
                  <a:lnTo>
                    <a:pt x="785813" y="66675"/>
                  </a:lnTo>
                  <a:lnTo>
                    <a:pt x="1138238" y="64293"/>
                  </a:lnTo>
                  <a:lnTo>
                    <a:pt x="1288257" y="59531"/>
                  </a:lnTo>
                  <a:lnTo>
                    <a:pt x="1454944" y="59531"/>
                  </a:lnTo>
                  <a:lnTo>
                    <a:pt x="1526382" y="47625"/>
                  </a:lnTo>
                  <a:lnTo>
                    <a:pt x="1604963" y="35718"/>
                  </a:lnTo>
                  <a:lnTo>
                    <a:pt x="1690688" y="23812"/>
                  </a:lnTo>
                  <a:lnTo>
                    <a:pt x="1762125" y="0"/>
                  </a:lnTo>
                  <a:lnTo>
                    <a:pt x="1812132" y="2381"/>
                  </a:lnTo>
                  <a:lnTo>
                    <a:pt x="2038350" y="176213"/>
                  </a:lnTo>
                  <a:lnTo>
                    <a:pt x="2028825" y="285750"/>
                  </a:lnTo>
                  <a:lnTo>
                    <a:pt x="1981200" y="352425"/>
                  </a:lnTo>
                  <a:lnTo>
                    <a:pt x="664369" y="883443"/>
                  </a:lnTo>
                  <a:lnTo>
                    <a:pt x="80963" y="840581"/>
                  </a:lnTo>
                  <a:lnTo>
                    <a:pt x="2382" y="757237"/>
                  </a:lnTo>
                  <a:close/>
                </a:path>
              </a:pathLst>
            </a:custGeom>
            <a:solidFill>
              <a:srgbClr val="8FAE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04875" y="4672557"/>
              <a:ext cx="2202656" cy="1131094"/>
            </a:xfrm>
            <a:custGeom>
              <a:avLst/>
              <a:gdLst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64419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874044 w 2202656"/>
                <a:gd name="connsiteY30" fmla="*/ 254794 h 1131094"/>
                <a:gd name="connsiteX31" fmla="*/ 1835944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874044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895475 w 2202656"/>
                <a:gd name="connsiteY27" fmla="*/ 402431 h 1131094"/>
                <a:gd name="connsiteX28" fmla="*/ 1950244 w 2202656"/>
                <a:gd name="connsiteY28" fmla="*/ 414338 h 1131094"/>
                <a:gd name="connsiteX29" fmla="*/ 1993106 w 2202656"/>
                <a:gd name="connsiteY29" fmla="*/ 378619 h 1131094"/>
                <a:gd name="connsiteX30" fmla="*/ 1955006 w 2202656"/>
                <a:gd name="connsiteY30" fmla="*/ 316707 h 1131094"/>
                <a:gd name="connsiteX31" fmla="*/ 1902619 w 2202656"/>
                <a:gd name="connsiteY31" fmla="*/ 254794 h 1131094"/>
                <a:gd name="connsiteX32" fmla="*/ 1850232 w 2202656"/>
                <a:gd name="connsiteY32" fmla="*/ 207169 h 1131094"/>
                <a:gd name="connsiteX33" fmla="*/ 1750219 w 2202656"/>
                <a:gd name="connsiteY33" fmla="*/ 109538 h 1131094"/>
                <a:gd name="connsiteX34" fmla="*/ 1821656 w 2202656"/>
                <a:gd name="connsiteY34" fmla="*/ 85725 h 1131094"/>
                <a:gd name="connsiteX35" fmla="*/ 1869281 w 2202656"/>
                <a:gd name="connsiteY35" fmla="*/ 61913 h 1131094"/>
                <a:gd name="connsiteX36" fmla="*/ 1912144 w 2202656"/>
                <a:gd name="connsiteY36" fmla="*/ 35719 h 1131094"/>
                <a:gd name="connsiteX37" fmla="*/ 1950244 w 2202656"/>
                <a:gd name="connsiteY37" fmla="*/ 0 h 1131094"/>
                <a:gd name="connsiteX38" fmla="*/ 2059781 w 2202656"/>
                <a:gd name="connsiteY38" fmla="*/ 7144 h 1131094"/>
                <a:gd name="connsiteX39" fmla="*/ 2202656 w 2202656"/>
                <a:gd name="connsiteY39" fmla="*/ 388144 h 1131094"/>
                <a:gd name="connsiteX40" fmla="*/ 2105025 w 2202656"/>
                <a:gd name="connsiteY40" fmla="*/ 547688 h 1131094"/>
                <a:gd name="connsiteX41" fmla="*/ 490538 w 2202656"/>
                <a:gd name="connsiteY41" fmla="*/ 1131094 h 1131094"/>
                <a:gd name="connsiteX42" fmla="*/ 0 w 2202656"/>
                <a:gd name="connsiteY42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26418 w 2202656"/>
                <a:gd name="connsiteY25" fmla="*/ 371475 h 1131094"/>
                <a:gd name="connsiteX26" fmla="*/ 1878806 w 2202656"/>
                <a:gd name="connsiteY26" fmla="*/ 421481 h 1131094"/>
                <a:gd name="connsiteX27" fmla="*/ 1895475 w 2202656"/>
                <a:gd name="connsiteY27" fmla="*/ 402431 h 1131094"/>
                <a:gd name="connsiteX28" fmla="*/ 1950244 w 2202656"/>
                <a:gd name="connsiteY28" fmla="*/ 414338 h 1131094"/>
                <a:gd name="connsiteX29" fmla="*/ 1993106 w 2202656"/>
                <a:gd name="connsiteY29" fmla="*/ 378619 h 1131094"/>
                <a:gd name="connsiteX30" fmla="*/ 1955006 w 2202656"/>
                <a:gd name="connsiteY30" fmla="*/ 316707 h 1131094"/>
                <a:gd name="connsiteX31" fmla="*/ 1902619 w 2202656"/>
                <a:gd name="connsiteY31" fmla="*/ 254794 h 1131094"/>
                <a:gd name="connsiteX32" fmla="*/ 1850232 w 2202656"/>
                <a:gd name="connsiteY32" fmla="*/ 207169 h 1131094"/>
                <a:gd name="connsiteX33" fmla="*/ 1750219 w 2202656"/>
                <a:gd name="connsiteY33" fmla="*/ 109538 h 1131094"/>
                <a:gd name="connsiteX34" fmla="*/ 1821656 w 2202656"/>
                <a:gd name="connsiteY34" fmla="*/ 85725 h 1131094"/>
                <a:gd name="connsiteX35" fmla="*/ 1869281 w 2202656"/>
                <a:gd name="connsiteY35" fmla="*/ 61913 h 1131094"/>
                <a:gd name="connsiteX36" fmla="*/ 1912144 w 2202656"/>
                <a:gd name="connsiteY36" fmla="*/ 35719 h 1131094"/>
                <a:gd name="connsiteX37" fmla="*/ 1950244 w 2202656"/>
                <a:gd name="connsiteY37" fmla="*/ 0 h 1131094"/>
                <a:gd name="connsiteX38" fmla="*/ 2059781 w 2202656"/>
                <a:gd name="connsiteY38" fmla="*/ 7144 h 1131094"/>
                <a:gd name="connsiteX39" fmla="*/ 2202656 w 2202656"/>
                <a:gd name="connsiteY39" fmla="*/ 388144 h 1131094"/>
                <a:gd name="connsiteX40" fmla="*/ 2105025 w 2202656"/>
                <a:gd name="connsiteY40" fmla="*/ 547688 h 1131094"/>
                <a:gd name="connsiteX41" fmla="*/ 490538 w 2202656"/>
                <a:gd name="connsiteY41" fmla="*/ 1131094 h 1131094"/>
                <a:gd name="connsiteX42" fmla="*/ 0 w 2202656"/>
                <a:gd name="connsiteY42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52600 w 2202656"/>
                <a:gd name="connsiteY24" fmla="*/ 345281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14525 w 2202656"/>
                <a:gd name="connsiteY30" fmla="*/ 240507 h 1131094"/>
                <a:gd name="connsiteX31" fmla="*/ 1864519 w 2202656"/>
                <a:gd name="connsiteY31" fmla="*/ 185738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14525 w 2202656"/>
                <a:gd name="connsiteY30" fmla="*/ 240507 h 1131094"/>
                <a:gd name="connsiteX31" fmla="*/ 1847851 w 2202656"/>
                <a:gd name="connsiteY31" fmla="*/ 190501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02656" h="1131094">
                  <a:moveTo>
                    <a:pt x="0" y="995362"/>
                  </a:moveTo>
                  <a:lnTo>
                    <a:pt x="0" y="838200"/>
                  </a:lnTo>
                  <a:lnTo>
                    <a:pt x="104775" y="869156"/>
                  </a:lnTo>
                  <a:lnTo>
                    <a:pt x="195263" y="892969"/>
                  </a:lnTo>
                  <a:lnTo>
                    <a:pt x="335756" y="904875"/>
                  </a:lnTo>
                  <a:lnTo>
                    <a:pt x="478631" y="888206"/>
                  </a:lnTo>
                  <a:lnTo>
                    <a:pt x="602456" y="857250"/>
                  </a:lnTo>
                  <a:lnTo>
                    <a:pt x="726281" y="802481"/>
                  </a:lnTo>
                  <a:lnTo>
                    <a:pt x="812006" y="754856"/>
                  </a:lnTo>
                  <a:lnTo>
                    <a:pt x="890588" y="702469"/>
                  </a:lnTo>
                  <a:cubicBezTo>
                    <a:pt x="916782" y="678260"/>
                    <a:pt x="948135" y="638572"/>
                    <a:pt x="969169" y="609600"/>
                  </a:cubicBezTo>
                  <a:cubicBezTo>
                    <a:pt x="990203" y="580628"/>
                    <a:pt x="1003697" y="556816"/>
                    <a:pt x="1016794" y="528638"/>
                  </a:cubicBezTo>
                  <a:cubicBezTo>
                    <a:pt x="1029891" y="500460"/>
                    <a:pt x="1041003" y="470693"/>
                    <a:pt x="1047750" y="440531"/>
                  </a:cubicBezTo>
                  <a:cubicBezTo>
                    <a:pt x="1054497" y="410369"/>
                    <a:pt x="1060450" y="372269"/>
                    <a:pt x="1057275" y="347663"/>
                  </a:cubicBezTo>
                  <a:cubicBezTo>
                    <a:pt x="1050925" y="323057"/>
                    <a:pt x="1045766" y="294085"/>
                    <a:pt x="1038225" y="273844"/>
                  </a:cubicBezTo>
                  <a:cubicBezTo>
                    <a:pt x="1030684" y="253603"/>
                    <a:pt x="1024334" y="243682"/>
                    <a:pt x="1012031" y="226219"/>
                  </a:cubicBezTo>
                  <a:lnTo>
                    <a:pt x="964406" y="169069"/>
                  </a:lnTo>
                  <a:lnTo>
                    <a:pt x="1147763" y="171450"/>
                  </a:lnTo>
                  <a:lnTo>
                    <a:pt x="1257300" y="166688"/>
                  </a:lnTo>
                  <a:lnTo>
                    <a:pt x="1352550" y="161925"/>
                  </a:lnTo>
                  <a:lnTo>
                    <a:pt x="1438275" y="166688"/>
                  </a:lnTo>
                  <a:lnTo>
                    <a:pt x="1514475" y="154781"/>
                  </a:lnTo>
                  <a:lnTo>
                    <a:pt x="1583531" y="226219"/>
                  </a:lnTo>
                  <a:lnTo>
                    <a:pt x="1664494" y="297657"/>
                  </a:lnTo>
                  <a:lnTo>
                    <a:pt x="1752600" y="345281"/>
                  </a:lnTo>
                  <a:lnTo>
                    <a:pt x="1833562" y="383381"/>
                  </a:lnTo>
                  <a:cubicBezTo>
                    <a:pt x="1859756" y="391715"/>
                    <a:pt x="1874837" y="395287"/>
                    <a:pt x="1895475" y="402431"/>
                  </a:cubicBezTo>
                  <a:cubicBezTo>
                    <a:pt x="1916113" y="409575"/>
                    <a:pt x="1933972" y="418307"/>
                    <a:pt x="1950244" y="414338"/>
                  </a:cubicBezTo>
                  <a:cubicBezTo>
                    <a:pt x="1966516" y="410369"/>
                    <a:pt x="1988741" y="396478"/>
                    <a:pt x="1993106" y="378619"/>
                  </a:cubicBezTo>
                  <a:cubicBezTo>
                    <a:pt x="1997471" y="360760"/>
                    <a:pt x="1989534" y="330200"/>
                    <a:pt x="1976437" y="307182"/>
                  </a:cubicBezTo>
                  <a:cubicBezTo>
                    <a:pt x="1963340" y="284164"/>
                    <a:pt x="1935956" y="259954"/>
                    <a:pt x="1914525" y="240507"/>
                  </a:cubicBezTo>
                  <a:cubicBezTo>
                    <a:pt x="1893094" y="221060"/>
                    <a:pt x="1874045" y="213123"/>
                    <a:pt x="1847851" y="190501"/>
                  </a:cubicBezTo>
                  <a:cubicBezTo>
                    <a:pt x="1821657" y="167879"/>
                    <a:pt x="1793082" y="131763"/>
                    <a:pt x="1757363" y="104776"/>
                  </a:cubicBezTo>
                  <a:lnTo>
                    <a:pt x="1821656" y="85725"/>
                  </a:lnTo>
                  <a:lnTo>
                    <a:pt x="1869281" y="61913"/>
                  </a:lnTo>
                  <a:lnTo>
                    <a:pt x="1912144" y="35719"/>
                  </a:lnTo>
                  <a:lnTo>
                    <a:pt x="1950244" y="0"/>
                  </a:lnTo>
                  <a:lnTo>
                    <a:pt x="2059781" y="7144"/>
                  </a:lnTo>
                  <a:lnTo>
                    <a:pt x="2202656" y="388144"/>
                  </a:lnTo>
                  <a:lnTo>
                    <a:pt x="2105025" y="547688"/>
                  </a:lnTo>
                  <a:lnTo>
                    <a:pt x="490538" y="1131094"/>
                  </a:lnTo>
                  <a:lnTo>
                    <a:pt x="0" y="995362"/>
                  </a:lnTo>
                  <a:close/>
                </a:path>
              </a:pathLst>
            </a:custGeom>
            <a:solidFill>
              <a:srgbClr val="95C6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902494" y="4613026"/>
              <a:ext cx="2481262" cy="1300162"/>
            </a:xfrm>
            <a:custGeom>
              <a:avLst/>
              <a:gdLst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2037 w 2481262"/>
                <a:gd name="connsiteY9" fmla="*/ 883444 h 1300162"/>
                <a:gd name="connsiteX10" fmla="*/ 1064419 w 2481262"/>
                <a:gd name="connsiteY10" fmla="*/ 866775 h 1300162"/>
                <a:gd name="connsiteX11" fmla="*/ 1166812 w 2481262"/>
                <a:gd name="connsiteY11" fmla="*/ 792956 h 1300162"/>
                <a:gd name="connsiteX12" fmla="*/ 1221581 w 2481262"/>
                <a:gd name="connsiteY12" fmla="*/ 709612 h 1300162"/>
                <a:gd name="connsiteX13" fmla="*/ 1264444 w 2481262"/>
                <a:gd name="connsiteY13" fmla="*/ 631031 h 1300162"/>
                <a:gd name="connsiteX14" fmla="*/ 1293019 w 2481262"/>
                <a:gd name="connsiteY14" fmla="*/ 559594 h 1300162"/>
                <a:gd name="connsiteX15" fmla="*/ 1273969 w 2481262"/>
                <a:gd name="connsiteY15" fmla="*/ 452437 h 1300162"/>
                <a:gd name="connsiteX16" fmla="*/ 1250156 w 2481262"/>
                <a:gd name="connsiteY16" fmla="*/ 383381 h 1300162"/>
                <a:gd name="connsiteX17" fmla="*/ 1247775 w 2481262"/>
                <a:gd name="connsiteY17" fmla="*/ 335756 h 1300162"/>
                <a:gd name="connsiteX18" fmla="*/ 1266825 w 2481262"/>
                <a:gd name="connsiteY18" fmla="*/ 309562 h 1300162"/>
                <a:gd name="connsiteX19" fmla="*/ 1309687 w 2481262"/>
                <a:gd name="connsiteY19" fmla="*/ 295275 h 1300162"/>
                <a:gd name="connsiteX20" fmla="*/ 1373981 w 2481262"/>
                <a:gd name="connsiteY20" fmla="*/ 314325 h 1300162"/>
                <a:gd name="connsiteX21" fmla="*/ 1445419 w 2481262"/>
                <a:gd name="connsiteY21" fmla="*/ 352425 h 1300162"/>
                <a:gd name="connsiteX22" fmla="*/ 1540669 w 2481262"/>
                <a:gd name="connsiteY22" fmla="*/ 419100 h 1300162"/>
                <a:gd name="connsiteX23" fmla="*/ 1626394 w 2481262"/>
                <a:gd name="connsiteY23" fmla="*/ 476250 h 1300162"/>
                <a:gd name="connsiteX24" fmla="*/ 1690687 w 2481262"/>
                <a:gd name="connsiteY24" fmla="*/ 519112 h 1300162"/>
                <a:gd name="connsiteX25" fmla="*/ 1750219 w 2481262"/>
                <a:gd name="connsiteY25" fmla="*/ 538162 h 1300162"/>
                <a:gd name="connsiteX26" fmla="*/ 1812131 w 2481262"/>
                <a:gd name="connsiteY26" fmla="*/ 564356 h 1300162"/>
                <a:gd name="connsiteX27" fmla="*/ 1890712 w 2481262"/>
                <a:gd name="connsiteY27" fmla="*/ 585787 h 1300162"/>
                <a:gd name="connsiteX28" fmla="*/ 1988344 w 2481262"/>
                <a:gd name="connsiteY28" fmla="*/ 588169 h 1300162"/>
                <a:gd name="connsiteX29" fmla="*/ 2038350 w 2481262"/>
                <a:gd name="connsiteY29" fmla="*/ 576262 h 1300162"/>
                <a:gd name="connsiteX30" fmla="*/ 2083594 w 2481262"/>
                <a:gd name="connsiteY30" fmla="*/ 523875 h 1300162"/>
                <a:gd name="connsiteX31" fmla="*/ 2128837 w 2481262"/>
                <a:gd name="connsiteY31" fmla="*/ 423862 h 1300162"/>
                <a:gd name="connsiteX32" fmla="*/ 2131219 w 2481262"/>
                <a:gd name="connsiteY32" fmla="*/ 328612 h 1300162"/>
                <a:gd name="connsiteX33" fmla="*/ 2102644 w 2481262"/>
                <a:gd name="connsiteY33" fmla="*/ 247650 h 1300162"/>
                <a:gd name="connsiteX34" fmla="*/ 2057400 w 2481262"/>
                <a:gd name="connsiteY34" fmla="*/ 192881 h 1300162"/>
                <a:gd name="connsiteX35" fmla="*/ 2009775 w 2481262"/>
                <a:gd name="connsiteY35" fmla="*/ 116681 h 1300162"/>
                <a:gd name="connsiteX36" fmla="*/ 1955006 w 2481262"/>
                <a:gd name="connsiteY36" fmla="*/ 50006 h 1300162"/>
                <a:gd name="connsiteX37" fmla="*/ 1988344 w 2481262"/>
                <a:gd name="connsiteY37" fmla="*/ 11906 h 1300162"/>
                <a:gd name="connsiteX38" fmla="*/ 2007394 w 2481262"/>
                <a:gd name="connsiteY38" fmla="*/ 0 h 1300162"/>
                <a:gd name="connsiteX39" fmla="*/ 2024062 w 2481262"/>
                <a:gd name="connsiteY39" fmla="*/ 0 h 1300162"/>
                <a:gd name="connsiteX40" fmla="*/ 2055019 w 2481262"/>
                <a:gd name="connsiteY40" fmla="*/ 14287 h 1300162"/>
                <a:gd name="connsiteX41" fmla="*/ 2107406 w 2481262"/>
                <a:gd name="connsiteY41" fmla="*/ 42862 h 1300162"/>
                <a:gd name="connsiteX42" fmla="*/ 2147887 w 2481262"/>
                <a:gd name="connsiteY42" fmla="*/ 52387 h 1300162"/>
                <a:gd name="connsiteX43" fmla="*/ 2255044 w 2481262"/>
                <a:gd name="connsiteY43" fmla="*/ 147637 h 1300162"/>
                <a:gd name="connsiteX44" fmla="*/ 2481262 w 2481262"/>
                <a:gd name="connsiteY44" fmla="*/ 414337 h 1300162"/>
                <a:gd name="connsiteX45" fmla="*/ 2340769 w 2481262"/>
                <a:gd name="connsiteY45" fmla="*/ 645319 h 1300162"/>
                <a:gd name="connsiteX46" fmla="*/ 2031206 w 2481262"/>
                <a:gd name="connsiteY46" fmla="*/ 757237 h 1300162"/>
                <a:gd name="connsiteX47" fmla="*/ 1666875 w 2481262"/>
                <a:gd name="connsiteY47" fmla="*/ 773906 h 1300162"/>
                <a:gd name="connsiteX48" fmla="*/ 1323975 w 2481262"/>
                <a:gd name="connsiteY48" fmla="*/ 983456 h 1300162"/>
                <a:gd name="connsiteX49" fmla="*/ 1064419 w 2481262"/>
                <a:gd name="connsiteY49" fmla="*/ 1209675 h 1300162"/>
                <a:gd name="connsiteX50" fmla="*/ 597694 w 2481262"/>
                <a:gd name="connsiteY50" fmla="*/ 1300162 h 1300162"/>
                <a:gd name="connsiteX51" fmla="*/ 0 w 2481262"/>
                <a:gd name="connsiteY51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47862 w 2481262"/>
                <a:gd name="connsiteY35" fmla="*/ 59531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1995488 w 2481262"/>
                <a:gd name="connsiteY34" fmla="*/ 126206 h 1300162"/>
                <a:gd name="connsiteX35" fmla="*/ 1947862 w 2481262"/>
                <a:gd name="connsiteY35" fmla="*/ 59531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81262" h="1300162">
                  <a:moveTo>
                    <a:pt x="0" y="1190625"/>
                  </a:moveTo>
                  <a:cubicBezTo>
                    <a:pt x="794" y="1127919"/>
                    <a:pt x="1587" y="1065212"/>
                    <a:pt x="2381" y="1002506"/>
                  </a:cubicBezTo>
                  <a:lnTo>
                    <a:pt x="130969" y="1035844"/>
                  </a:lnTo>
                  <a:lnTo>
                    <a:pt x="261937" y="1069181"/>
                  </a:lnTo>
                  <a:cubicBezTo>
                    <a:pt x="304006" y="1078309"/>
                    <a:pt x="339725" y="1088231"/>
                    <a:pt x="383381" y="1090612"/>
                  </a:cubicBezTo>
                  <a:cubicBezTo>
                    <a:pt x="427037" y="1092993"/>
                    <a:pt x="477838" y="1092994"/>
                    <a:pt x="523875" y="1083469"/>
                  </a:cubicBezTo>
                  <a:lnTo>
                    <a:pt x="661987" y="1054894"/>
                  </a:lnTo>
                  <a:cubicBezTo>
                    <a:pt x="707628" y="1044972"/>
                    <a:pt x="752475" y="1040209"/>
                    <a:pt x="797719" y="1023937"/>
                  </a:cubicBezTo>
                  <a:cubicBezTo>
                    <a:pt x="842963" y="1007665"/>
                    <a:pt x="887016" y="981868"/>
                    <a:pt x="933450" y="957262"/>
                  </a:cubicBezTo>
                  <a:cubicBezTo>
                    <a:pt x="979884" y="932656"/>
                    <a:pt x="1037431" y="903684"/>
                    <a:pt x="1076325" y="876300"/>
                  </a:cubicBezTo>
                  <a:cubicBezTo>
                    <a:pt x="1115219" y="848916"/>
                    <a:pt x="1142603" y="820737"/>
                    <a:pt x="1166812" y="792956"/>
                  </a:cubicBezTo>
                  <a:cubicBezTo>
                    <a:pt x="1191021" y="765175"/>
                    <a:pt x="1203325" y="737393"/>
                    <a:pt x="1221581" y="709612"/>
                  </a:cubicBezTo>
                  <a:cubicBezTo>
                    <a:pt x="1237853" y="682625"/>
                    <a:pt x="1254919" y="654843"/>
                    <a:pt x="1264444" y="631031"/>
                  </a:cubicBezTo>
                  <a:lnTo>
                    <a:pt x="1293019" y="559594"/>
                  </a:lnTo>
                  <a:cubicBezTo>
                    <a:pt x="1294606" y="529828"/>
                    <a:pt x="1281907" y="475456"/>
                    <a:pt x="1273969" y="452437"/>
                  </a:cubicBezTo>
                  <a:cubicBezTo>
                    <a:pt x="1266031" y="429418"/>
                    <a:pt x="1254522" y="402828"/>
                    <a:pt x="1250156" y="383381"/>
                  </a:cubicBezTo>
                  <a:cubicBezTo>
                    <a:pt x="1245790" y="363934"/>
                    <a:pt x="1244997" y="348059"/>
                    <a:pt x="1247775" y="335756"/>
                  </a:cubicBezTo>
                  <a:cubicBezTo>
                    <a:pt x="1250553" y="323453"/>
                    <a:pt x="1260475" y="318293"/>
                    <a:pt x="1266825" y="309562"/>
                  </a:cubicBezTo>
                  <a:cubicBezTo>
                    <a:pt x="1277144" y="302815"/>
                    <a:pt x="1291828" y="294481"/>
                    <a:pt x="1309687" y="295275"/>
                  </a:cubicBezTo>
                  <a:cubicBezTo>
                    <a:pt x="1327546" y="296069"/>
                    <a:pt x="1352550" y="307975"/>
                    <a:pt x="1373981" y="314325"/>
                  </a:cubicBezTo>
                  <a:cubicBezTo>
                    <a:pt x="1395412" y="320675"/>
                    <a:pt x="1417638" y="334963"/>
                    <a:pt x="1445419" y="352425"/>
                  </a:cubicBezTo>
                  <a:lnTo>
                    <a:pt x="1540669" y="419100"/>
                  </a:lnTo>
                  <a:lnTo>
                    <a:pt x="1626394" y="476250"/>
                  </a:lnTo>
                  <a:lnTo>
                    <a:pt x="1690687" y="519112"/>
                  </a:lnTo>
                  <a:lnTo>
                    <a:pt x="1750219" y="538162"/>
                  </a:lnTo>
                  <a:lnTo>
                    <a:pt x="1812131" y="564356"/>
                  </a:lnTo>
                  <a:lnTo>
                    <a:pt x="1890712" y="585787"/>
                  </a:lnTo>
                  <a:cubicBezTo>
                    <a:pt x="1920081" y="589756"/>
                    <a:pt x="1961356" y="598884"/>
                    <a:pt x="1990725" y="595312"/>
                  </a:cubicBezTo>
                  <a:cubicBezTo>
                    <a:pt x="2020094" y="591740"/>
                    <a:pt x="2042319" y="578643"/>
                    <a:pt x="2066925" y="564356"/>
                  </a:cubicBezTo>
                  <a:cubicBezTo>
                    <a:pt x="2091531" y="550069"/>
                    <a:pt x="2123679" y="531813"/>
                    <a:pt x="2138363" y="509588"/>
                  </a:cubicBezTo>
                  <a:cubicBezTo>
                    <a:pt x="2153047" y="487363"/>
                    <a:pt x="2156222" y="461169"/>
                    <a:pt x="2155031" y="431006"/>
                  </a:cubicBezTo>
                  <a:cubicBezTo>
                    <a:pt x="2153840" y="400843"/>
                    <a:pt x="2135584" y="357981"/>
                    <a:pt x="2131219" y="328612"/>
                  </a:cubicBezTo>
                  <a:lnTo>
                    <a:pt x="2095500" y="257175"/>
                  </a:lnTo>
                  <a:cubicBezTo>
                    <a:pt x="2083197" y="234553"/>
                    <a:pt x="2074069" y="214709"/>
                    <a:pt x="2057400" y="192881"/>
                  </a:cubicBezTo>
                  <a:cubicBezTo>
                    <a:pt x="2040731" y="171053"/>
                    <a:pt x="2012554" y="150018"/>
                    <a:pt x="1995488" y="126206"/>
                  </a:cubicBezTo>
                  <a:lnTo>
                    <a:pt x="1947862" y="59531"/>
                  </a:lnTo>
                  <a:lnTo>
                    <a:pt x="1988344" y="11906"/>
                  </a:lnTo>
                  <a:lnTo>
                    <a:pt x="2007394" y="0"/>
                  </a:lnTo>
                  <a:lnTo>
                    <a:pt x="2024062" y="0"/>
                  </a:lnTo>
                  <a:lnTo>
                    <a:pt x="2055019" y="14287"/>
                  </a:lnTo>
                  <a:lnTo>
                    <a:pt x="2107406" y="42862"/>
                  </a:lnTo>
                  <a:lnTo>
                    <a:pt x="2147887" y="52387"/>
                  </a:lnTo>
                  <a:lnTo>
                    <a:pt x="2255044" y="147637"/>
                  </a:lnTo>
                  <a:lnTo>
                    <a:pt x="2481262" y="414337"/>
                  </a:lnTo>
                  <a:lnTo>
                    <a:pt x="2340769" y="645319"/>
                  </a:lnTo>
                  <a:lnTo>
                    <a:pt x="2031206" y="757237"/>
                  </a:lnTo>
                  <a:lnTo>
                    <a:pt x="1666875" y="773906"/>
                  </a:lnTo>
                  <a:lnTo>
                    <a:pt x="1323975" y="983456"/>
                  </a:lnTo>
                  <a:lnTo>
                    <a:pt x="1064419" y="1209675"/>
                  </a:lnTo>
                  <a:lnTo>
                    <a:pt x="597694" y="1300162"/>
                  </a:lnTo>
                  <a:lnTo>
                    <a:pt x="0" y="1190625"/>
                  </a:lnTo>
                  <a:close/>
                </a:path>
              </a:pathLst>
            </a:custGeom>
            <a:solidFill>
              <a:srgbClr val="B6C4A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2494" y="4641601"/>
              <a:ext cx="3012281" cy="1562100"/>
            </a:xfrm>
            <a:custGeom>
              <a:avLst/>
              <a:gdLst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507206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65849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65849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55056 w 3012281"/>
                <a:gd name="connsiteY20" fmla="*/ 519112 h 1562100"/>
                <a:gd name="connsiteX21" fmla="*/ 2381250 w 3012281"/>
                <a:gd name="connsiteY21" fmla="*/ 435769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1250 w 3012281"/>
                <a:gd name="connsiteY21" fmla="*/ 435769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312194 w 3012281"/>
                <a:gd name="connsiteY24" fmla="*/ 280987 h 1562100"/>
                <a:gd name="connsiteX25" fmla="*/ 2255044 w 3012281"/>
                <a:gd name="connsiteY25" fmla="*/ 188119 h 1562100"/>
                <a:gd name="connsiteX26" fmla="*/ 2197894 w 3012281"/>
                <a:gd name="connsiteY26" fmla="*/ 95250 h 1562100"/>
                <a:gd name="connsiteX27" fmla="*/ 2128837 w 3012281"/>
                <a:gd name="connsiteY27" fmla="*/ 16669 h 1562100"/>
                <a:gd name="connsiteX28" fmla="*/ 2193131 w 3012281"/>
                <a:gd name="connsiteY28" fmla="*/ 40481 h 1562100"/>
                <a:gd name="connsiteX29" fmla="*/ 2226469 w 3012281"/>
                <a:gd name="connsiteY29" fmla="*/ 50006 h 1562100"/>
                <a:gd name="connsiteX30" fmla="*/ 2262187 w 3012281"/>
                <a:gd name="connsiteY30" fmla="*/ 33337 h 1562100"/>
                <a:gd name="connsiteX31" fmla="*/ 2293144 w 3012281"/>
                <a:gd name="connsiteY31" fmla="*/ 14287 h 1562100"/>
                <a:gd name="connsiteX32" fmla="*/ 2319337 w 3012281"/>
                <a:gd name="connsiteY32" fmla="*/ 0 h 1562100"/>
                <a:gd name="connsiteX33" fmla="*/ 2366962 w 3012281"/>
                <a:gd name="connsiteY33" fmla="*/ 28575 h 1562100"/>
                <a:gd name="connsiteX34" fmla="*/ 2414587 w 3012281"/>
                <a:gd name="connsiteY34" fmla="*/ 61912 h 1562100"/>
                <a:gd name="connsiteX35" fmla="*/ 2481262 w 3012281"/>
                <a:gd name="connsiteY35" fmla="*/ 76200 h 1562100"/>
                <a:gd name="connsiteX36" fmla="*/ 2538412 w 3012281"/>
                <a:gd name="connsiteY36" fmla="*/ 111919 h 1562100"/>
                <a:gd name="connsiteX37" fmla="*/ 2597944 w 3012281"/>
                <a:gd name="connsiteY37" fmla="*/ 116681 h 1562100"/>
                <a:gd name="connsiteX38" fmla="*/ 2650331 w 3012281"/>
                <a:gd name="connsiteY38" fmla="*/ 123825 h 1562100"/>
                <a:gd name="connsiteX39" fmla="*/ 2681287 w 3012281"/>
                <a:gd name="connsiteY39" fmla="*/ 128587 h 1562100"/>
                <a:gd name="connsiteX40" fmla="*/ 2726531 w 3012281"/>
                <a:gd name="connsiteY40" fmla="*/ 111919 h 1562100"/>
                <a:gd name="connsiteX41" fmla="*/ 2781300 w 3012281"/>
                <a:gd name="connsiteY41" fmla="*/ 92869 h 1562100"/>
                <a:gd name="connsiteX42" fmla="*/ 2833687 w 3012281"/>
                <a:gd name="connsiteY42" fmla="*/ 92869 h 1562100"/>
                <a:gd name="connsiteX43" fmla="*/ 3012281 w 3012281"/>
                <a:gd name="connsiteY43" fmla="*/ 216694 h 1562100"/>
                <a:gd name="connsiteX44" fmla="*/ 2947987 w 3012281"/>
                <a:gd name="connsiteY44" fmla="*/ 611981 h 1562100"/>
                <a:gd name="connsiteX45" fmla="*/ 2395537 w 3012281"/>
                <a:gd name="connsiteY45" fmla="*/ 1007269 h 1562100"/>
                <a:gd name="connsiteX46" fmla="*/ 1335881 w 3012281"/>
                <a:gd name="connsiteY46" fmla="*/ 1497806 h 1562100"/>
                <a:gd name="connsiteX47" fmla="*/ 533400 w 3012281"/>
                <a:gd name="connsiteY47" fmla="*/ 1562100 h 1562100"/>
                <a:gd name="connsiteX48" fmla="*/ 0 w 3012281"/>
                <a:gd name="connsiteY48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266951 w 3012281"/>
                <a:gd name="connsiteY24" fmla="*/ 180975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12281" h="1562100">
                  <a:moveTo>
                    <a:pt x="0" y="1450181"/>
                  </a:moveTo>
                  <a:lnTo>
                    <a:pt x="0" y="1128712"/>
                  </a:lnTo>
                  <a:cubicBezTo>
                    <a:pt x="110728" y="1152524"/>
                    <a:pt x="153987" y="1166415"/>
                    <a:pt x="221456" y="1176337"/>
                  </a:cubicBezTo>
                  <a:cubicBezTo>
                    <a:pt x="288925" y="1186259"/>
                    <a:pt x="353219" y="1187053"/>
                    <a:pt x="404813" y="1188244"/>
                  </a:cubicBezTo>
                  <a:cubicBezTo>
                    <a:pt x="456407" y="1189435"/>
                    <a:pt x="461169" y="1191815"/>
                    <a:pt x="531019" y="1183481"/>
                  </a:cubicBezTo>
                  <a:cubicBezTo>
                    <a:pt x="600869" y="1175147"/>
                    <a:pt x="750887" y="1160462"/>
                    <a:pt x="823912" y="1138237"/>
                  </a:cubicBezTo>
                  <a:cubicBezTo>
                    <a:pt x="896937" y="1116012"/>
                    <a:pt x="984647" y="1094977"/>
                    <a:pt x="1042987" y="1071562"/>
                  </a:cubicBezTo>
                  <a:cubicBezTo>
                    <a:pt x="1101327" y="1048147"/>
                    <a:pt x="1122361" y="1039019"/>
                    <a:pt x="1173955" y="997744"/>
                  </a:cubicBezTo>
                  <a:cubicBezTo>
                    <a:pt x="1225549" y="956469"/>
                    <a:pt x="1312466" y="870743"/>
                    <a:pt x="1352550" y="823912"/>
                  </a:cubicBezTo>
                  <a:cubicBezTo>
                    <a:pt x="1392634" y="777081"/>
                    <a:pt x="1397000" y="748903"/>
                    <a:pt x="1414462" y="716756"/>
                  </a:cubicBezTo>
                  <a:cubicBezTo>
                    <a:pt x="1431924" y="684609"/>
                    <a:pt x="1446212" y="658018"/>
                    <a:pt x="1457324" y="631031"/>
                  </a:cubicBezTo>
                  <a:cubicBezTo>
                    <a:pt x="1468436" y="604044"/>
                    <a:pt x="1472803" y="569118"/>
                    <a:pt x="1481137" y="554831"/>
                  </a:cubicBezTo>
                  <a:cubicBezTo>
                    <a:pt x="1489471" y="540544"/>
                    <a:pt x="1498600" y="548481"/>
                    <a:pt x="1507331" y="545306"/>
                  </a:cubicBezTo>
                  <a:cubicBezTo>
                    <a:pt x="1527968" y="552053"/>
                    <a:pt x="1568450" y="580231"/>
                    <a:pt x="1604962" y="595312"/>
                  </a:cubicBezTo>
                  <a:cubicBezTo>
                    <a:pt x="1641475" y="610393"/>
                    <a:pt x="1680368" y="623888"/>
                    <a:pt x="1726406" y="635794"/>
                  </a:cubicBezTo>
                  <a:cubicBezTo>
                    <a:pt x="1772444" y="647700"/>
                    <a:pt x="1854993" y="661194"/>
                    <a:pt x="1881187" y="666750"/>
                  </a:cubicBezTo>
                  <a:cubicBezTo>
                    <a:pt x="1907381" y="672306"/>
                    <a:pt x="1856977" y="671267"/>
                    <a:pt x="1883568" y="669132"/>
                  </a:cubicBezTo>
                  <a:cubicBezTo>
                    <a:pt x="1910159" y="666997"/>
                    <a:pt x="1989534" y="665784"/>
                    <a:pt x="2040731" y="653942"/>
                  </a:cubicBezTo>
                  <a:cubicBezTo>
                    <a:pt x="2091928" y="642100"/>
                    <a:pt x="2146300" y="612614"/>
                    <a:pt x="2190750" y="598080"/>
                  </a:cubicBezTo>
                  <a:cubicBezTo>
                    <a:pt x="2235200" y="583546"/>
                    <a:pt x="2277665" y="581883"/>
                    <a:pt x="2307431" y="566737"/>
                  </a:cubicBezTo>
                  <a:cubicBezTo>
                    <a:pt x="2337197" y="551591"/>
                    <a:pt x="2355849" y="530225"/>
                    <a:pt x="2369343" y="507206"/>
                  </a:cubicBezTo>
                  <a:cubicBezTo>
                    <a:pt x="2382837" y="484187"/>
                    <a:pt x="2388394" y="454819"/>
                    <a:pt x="2388394" y="428625"/>
                  </a:cubicBezTo>
                  <a:cubicBezTo>
                    <a:pt x="2388394" y="402431"/>
                    <a:pt x="2378868" y="377824"/>
                    <a:pt x="2369343" y="350043"/>
                  </a:cubicBezTo>
                  <a:cubicBezTo>
                    <a:pt x="2359818" y="322262"/>
                    <a:pt x="2350294" y="288924"/>
                    <a:pt x="2331244" y="261937"/>
                  </a:cubicBezTo>
                  <a:cubicBezTo>
                    <a:pt x="2312194" y="234950"/>
                    <a:pt x="2289176" y="208756"/>
                    <a:pt x="2266951" y="180975"/>
                  </a:cubicBezTo>
                  <a:lnTo>
                    <a:pt x="2197894" y="95250"/>
                  </a:lnTo>
                  <a:lnTo>
                    <a:pt x="2128837" y="16669"/>
                  </a:lnTo>
                  <a:lnTo>
                    <a:pt x="2193131" y="40481"/>
                  </a:lnTo>
                  <a:lnTo>
                    <a:pt x="2226469" y="50006"/>
                  </a:lnTo>
                  <a:lnTo>
                    <a:pt x="2262187" y="33337"/>
                  </a:lnTo>
                  <a:lnTo>
                    <a:pt x="2293144" y="14287"/>
                  </a:lnTo>
                  <a:lnTo>
                    <a:pt x="2319337" y="0"/>
                  </a:lnTo>
                  <a:lnTo>
                    <a:pt x="2366962" y="28575"/>
                  </a:lnTo>
                  <a:lnTo>
                    <a:pt x="2414587" y="61912"/>
                  </a:lnTo>
                  <a:lnTo>
                    <a:pt x="2481262" y="76200"/>
                  </a:lnTo>
                  <a:lnTo>
                    <a:pt x="2538412" y="111919"/>
                  </a:lnTo>
                  <a:lnTo>
                    <a:pt x="2597944" y="116681"/>
                  </a:lnTo>
                  <a:lnTo>
                    <a:pt x="2650331" y="123825"/>
                  </a:lnTo>
                  <a:lnTo>
                    <a:pt x="2681287" y="128587"/>
                  </a:lnTo>
                  <a:lnTo>
                    <a:pt x="2726531" y="111919"/>
                  </a:lnTo>
                  <a:lnTo>
                    <a:pt x="2781300" y="92869"/>
                  </a:lnTo>
                  <a:lnTo>
                    <a:pt x="2833687" y="92869"/>
                  </a:lnTo>
                  <a:lnTo>
                    <a:pt x="3012281" y="216694"/>
                  </a:lnTo>
                  <a:lnTo>
                    <a:pt x="2947987" y="611981"/>
                  </a:lnTo>
                  <a:lnTo>
                    <a:pt x="2395537" y="1007269"/>
                  </a:lnTo>
                  <a:lnTo>
                    <a:pt x="1335881" y="1497806"/>
                  </a:lnTo>
                  <a:lnTo>
                    <a:pt x="533400" y="1562100"/>
                  </a:lnTo>
                  <a:lnTo>
                    <a:pt x="0" y="1450181"/>
                  </a:lnTo>
                  <a:close/>
                </a:path>
              </a:pathLst>
            </a:custGeom>
            <a:solidFill>
              <a:srgbClr val="A4B2A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98725" y="4664556"/>
              <a:ext cx="3709851" cy="1915015"/>
            </a:xfrm>
            <a:custGeom>
              <a:avLst/>
              <a:gdLst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68299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68299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2392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09851" h="1915015">
                  <a:moveTo>
                    <a:pt x="3474720" y="0"/>
                  </a:moveTo>
                  <a:lnTo>
                    <a:pt x="3380667" y="36576"/>
                  </a:lnTo>
                  <a:lnTo>
                    <a:pt x="3265714" y="62702"/>
                  </a:lnTo>
                  <a:lnTo>
                    <a:pt x="3163824" y="75765"/>
                  </a:lnTo>
                  <a:lnTo>
                    <a:pt x="3093284" y="86215"/>
                  </a:lnTo>
                  <a:lnTo>
                    <a:pt x="3025357" y="94053"/>
                  </a:lnTo>
                  <a:lnTo>
                    <a:pt x="2978331" y="104503"/>
                  </a:lnTo>
                  <a:lnTo>
                    <a:pt x="2915629" y="104503"/>
                  </a:lnTo>
                  <a:lnTo>
                    <a:pt x="2881666" y="80990"/>
                  </a:lnTo>
                  <a:lnTo>
                    <a:pt x="2842477" y="73152"/>
                  </a:lnTo>
                  <a:lnTo>
                    <a:pt x="2894729" y="143691"/>
                  </a:lnTo>
                  <a:lnTo>
                    <a:pt x="2939142" y="209006"/>
                  </a:lnTo>
                  <a:cubicBezTo>
                    <a:pt x="2948286" y="231213"/>
                    <a:pt x="2950028" y="250372"/>
                    <a:pt x="2949593" y="276933"/>
                  </a:cubicBezTo>
                  <a:cubicBezTo>
                    <a:pt x="2949158" y="303494"/>
                    <a:pt x="2943062" y="336151"/>
                    <a:pt x="2936530" y="368373"/>
                  </a:cubicBezTo>
                  <a:cubicBezTo>
                    <a:pt x="2929999" y="400595"/>
                    <a:pt x="2918677" y="441525"/>
                    <a:pt x="2910404" y="470263"/>
                  </a:cubicBezTo>
                  <a:cubicBezTo>
                    <a:pt x="2902131" y="499001"/>
                    <a:pt x="2899518" y="515983"/>
                    <a:pt x="2886891" y="540802"/>
                  </a:cubicBezTo>
                  <a:cubicBezTo>
                    <a:pt x="2874264" y="565621"/>
                    <a:pt x="2852057" y="595666"/>
                    <a:pt x="2834640" y="619179"/>
                  </a:cubicBezTo>
                  <a:cubicBezTo>
                    <a:pt x="2817223" y="642692"/>
                    <a:pt x="2810691" y="660545"/>
                    <a:pt x="2782388" y="681881"/>
                  </a:cubicBezTo>
                  <a:cubicBezTo>
                    <a:pt x="2754085" y="703217"/>
                    <a:pt x="2710542" y="724553"/>
                    <a:pt x="2664822" y="747195"/>
                  </a:cubicBezTo>
                  <a:lnTo>
                    <a:pt x="2508068" y="817735"/>
                  </a:lnTo>
                  <a:cubicBezTo>
                    <a:pt x="2461913" y="839506"/>
                    <a:pt x="2427949" y="851317"/>
                    <a:pt x="2387890" y="868299"/>
                  </a:cubicBezTo>
                  <a:cubicBezTo>
                    <a:pt x="2347831" y="885281"/>
                    <a:pt x="2305594" y="906998"/>
                    <a:pt x="2267712" y="919625"/>
                  </a:cubicBezTo>
                  <a:lnTo>
                    <a:pt x="2160596" y="953589"/>
                  </a:lnTo>
                  <a:lnTo>
                    <a:pt x="2108345" y="862149"/>
                  </a:lnTo>
                  <a:lnTo>
                    <a:pt x="1928077" y="945751"/>
                  </a:lnTo>
                  <a:lnTo>
                    <a:pt x="1836637" y="852392"/>
                  </a:lnTo>
                  <a:lnTo>
                    <a:pt x="1656601" y="938608"/>
                  </a:lnTo>
                  <a:lnTo>
                    <a:pt x="1695558" y="982327"/>
                  </a:lnTo>
                  <a:lnTo>
                    <a:pt x="1560630" y="1157600"/>
                  </a:lnTo>
                  <a:lnTo>
                    <a:pt x="1591981" y="1191102"/>
                  </a:lnTo>
                  <a:cubicBezTo>
                    <a:pt x="1575870" y="1209390"/>
                    <a:pt x="1516123" y="1248655"/>
                    <a:pt x="1473490" y="1269710"/>
                  </a:cubicBezTo>
                  <a:cubicBezTo>
                    <a:pt x="1430857" y="1290765"/>
                    <a:pt x="1388432" y="1303497"/>
                    <a:pt x="1336180" y="1317431"/>
                  </a:cubicBezTo>
                  <a:cubicBezTo>
                    <a:pt x="1283929" y="1331365"/>
                    <a:pt x="1227665" y="1341236"/>
                    <a:pt x="1159981" y="1353312"/>
                  </a:cubicBezTo>
                  <a:cubicBezTo>
                    <a:pt x="1092297" y="1365388"/>
                    <a:pt x="1006710" y="1377696"/>
                    <a:pt x="930075" y="1389888"/>
                  </a:cubicBezTo>
                  <a:lnTo>
                    <a:pt x="700169" y="1418626"/>
                  </a:lnTo>
                  <a:cubicBezTo>
                    <a:pt x="620050" y="1423851"/>
                    <a:pt x="532093" y="1428206"/>
                    <a:pt x="449362" y="1421239"/>
                  </a:cubicBezTo>
                  <a:lnTo>
                    <a:pt x="201168" y="1400338"/>
                  </a:lnTo>
                  <a:lnTo>
                    <a:pt x="5225" y="1371600"/>
                  </a:lnTo>
                  <a:cubicBezTo>
                    <a:pt x="3483" y="1552738"/>
                    <a:pt x="1742" y="1733877"/>
                    <a:pt x="0" y="1915015"/>
                  </a:cubicBezTo>
                  <a:lnTo>
                    <a:pt x="514676" y="1909790"/>
                  </a:lnTo>
                  <a:lnTo>
                    <a:pt x="1682496" y="1719072"/>
                  </a:lnTo>
                  <a:lnTo>
                    <a:pt x="2842477" y="1240971"/>
                  </a:lnTo>
                  <a:lnTo>
                    <a:pt x="3573997" y="741970"/>
                  </a:lnTo>
                  <a:lnTo>
                    <a:pt x="3709851" y="271707"/>
                  </a:lnTo>
                  <a:lnTo>
                    <a:pt x="3610573" y="78377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CFE9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26695" y="4537847"/>
              <a:ext cx="3620861" cy="2034268"/>
            </a:xfrm>
            <a:custGeom>
              <a:avLst/>
              <a:gdLst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53243 w 3497036"/>
                <a:gd name="connsiteY30" fmla="*/ 1695450 h 2027465"/>
                <a:gd name="connsiteX31" fmla="*/ 1330779 w 3497036"/>
                <a:gd name="connsiteY31" fmla="*/ 1747157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30779 w 3497036"/>
                <a:gd name="connsiteY31" fmla="*/ 1747157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194583 w 3497036"/>
                <a:gd name="connsiteY37" fmla="*/ 1972355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194583 w 3497036"/>
                <a:gd name="connsiteY37" fmla="*/ 1972355 h 2027465"/>
                <a:gd name="connsiteX38" fmla="*/ 103074 w 3497036"/>
                <a:gd name="connsiteY38" fmla="*/ 1986984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47850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2117 w 3620861"/>
                <a:gd name="connsiteY21" fmla="*/ 1361055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20861" h="2034268">
                  <a:moveTo>
                    <a:pt x="3190875" y="38100"/>
                  </a:moveTo>
                  <a:lnTo>
                    <a:pt x="3133725" y="81643"/>
                  </a:lnTo>
                  <a:lnTo>
                    <a:pt x="3071133" y="111579"/>
                  </a:lnTo>
                  <a:lnTo>
                    <a:pt x="3020786" y="130288"/>
                  </a:lnTo>
                  <a:lnTo>
                    <a:pt x="3057525" y="185057"/>
                  </a:lnTo>
                  <a:lnTo>
                    <a:pt x="3117397" y="272143"/>
                  </a:lnTo>
                  <a:lnTo>
                    <a:pt x="3166383" y="348343"/>
                  </a:lnTo>
                  <a:cubicBezTo>
                    <a:pt x="3179083" y="371475"/>
                    <a:pt x="3189061" y="388257"/>
                    <a:pt x="3193597" y="410936"/>
                  </a:cubicBezTo>
                  <a:cubicBezTo>
                    <a:pt x="3198133" y="433615"/>
                    <a:pt x="3195411" y="459922"/>
                    <a:pt x="3193597" y="484415"/>
                  </a:cubicBezTo>
                  <a:lnTo>
                    <a:pt x="3182711" y="557893"/>
                  </a:lnTo>
                  <a:lnTo>
                    <a:pt x="3158218" y="642257"/>
                  </a:lnTo>
                  <a:lnTo>
                    <a:pt x="3131004" y="713015"/>
                  </a:lnTo>
                  <a:lnTo>
                    <a:pt x="3092904" y="794657"/>
                  </a:lnTo>
                  <a:lnTo>
                    <a:pt x="3008540" y="889907"/>
                  </a:lnTo>
                  <a:lnTo>
                    <a:pt x="2907847" y="987879"/>
                  </a:lnTo>
                  <a:lnTo>
                    <a:pt x="2820761" y="1047750"/>
                  </a:lnTo>
                  <a:lnTo>
                    <a:pt x="2750004" y="1104900"/>
                  </a:lnTo>
                  <a:lnTo>
                    <a:pt x="2665640" y="1159329"/>
                  </a:lnTo>
                  <a:lnTo>
                    <a:pt x="2608490" y="1194707"/>
                  </a:lnTo>
                  <a:lnTo>
                    <a:pt x="2488747" y="1251857"/>
                  </a:lnTo>
                  <a:cubicBezTo>
                    <a:pt x="2451554" y="1269093"/>
                    <a:pt x="2418273" y="1285365"/>
                    <a:pt x="2377168" y="1303565"/>
                  </a:cubicBezTo>
                  <a:cubicBezTo>
                    <a:pt x="2336063" y="1321765"/>
                    <a:pt x="2287134" y="1341892"/>
                    <a:pt x="2242117" y="1361055"/>
                  </a:cubicBezTo>
                  <a:cubicBezTo>
                    <a:pt x="2194039" y="1379198"/>
                    <a:pt x="2132410" y="1393429"/>
                    <a:pt x="2088697" y="1412422"/>
                  </a:cubicBezTo>
                  <a:cubicBezTo>
                    <a:pt x="2044984" y="1431415"/>
                    <a:pt x="2004333" y="1473654"/>
                    <a:pt x="1979840" y="1475015"/>
                  </a:cubicBezTo>
                  <a:lnTo>
                    <a:pt x="1941740" y="1420586"/>
                  </a:lnTo>
                  <a:lnTo>
                    <a:pt x="1830161" y="1472293"/>
                  </a:lnTo>
                  <a:lnTo>
                    <a:pt x="1786618" y="1431472"/>
                  </a:lnTo>
                  <a:lnTo>
                    <a:pt x="1645104" y="1504950"/>
                  </a:lnTo>
                  <a:lnTo>
                    <a:pt x="1683204" y="1556657"/>
                  </a:lnTo>
                  <a:lnTo>
                    <a:pt x="1528083" y="1643743"/>
                  </a:lnTo>
                  <a:lnTo>
                    <a:pt x="1562781" y="1683543"/>
                  </a:lnTo>
                  <a:lnTo>
                    <a:pt x="1437935" y="1735251"/>
                  </a:lnTo>
                  <a:cubicBezTo>
                    <a:pt x="1377270" y="1758270"/>
                    <a:pt x="1308724" y="1772841"/>
                    <a:pt x="1241652" y="1790020"/>
                  </a:cubicBezTo>
                  <a:cubicBezTo>
                    <a:pt x="1174580" y="1807199"/>
                    <a:pt x="1104220" y="1822223"/>
                    <a:pt x="1035504" y="1838325"/>
                  </a:cubicBezTo>
                  <a:lnTo>
                    <a:pt x="814387" y="1882549"/>
                  </a:lnTo>
                  <a:lnTo>
                    <a:pt x="553811" y="1936978"/>
                  </a:lnTo>
                  <a:lnTo>
                    <a:pt x="440872" y="1956367"/>
                  </a:lnTo>
                  <a:lnTo>
                    <a:pt x="318408" y="1972355"/>
                  </a:lnTo>
                  <a:lnTo>
                    <a:pt x="226899" y="1986984"/>
                  </a:lnTo>
                  <a:lnTo>
                    <a:pt x="0" y="2034268"/>
                  </a:lnTo>
                  <a:lnTo>
                    <a:pt x="1051833" y="2027465"/>
                  </a:lnTo>
                  <a:lnTo>
                    <a:pt x="2113190" y="1771650"/>
                  </a:lnTo>
                  <a:lnTo>
                    <a:pt x="3125561" y="1232807"/>
                  </a:lnTo>
                  <a:lnTo>
                    <a:pt x="3585483" y="718457"/>
                  </a:lnTo>
                  <a:lnTo>
                    <a:pt x="3620861" y="359229"/>
                  </a:lnTo>
                  <a:lnTo>
                    <a:pt x="3430361" y="97972"/>
                  </a:lnTo>
                  <a:lnTo>
                    <a:pt x="3316061" y="0"/>
                  </a:lnTo>
                  <a:lnTo>
                    <a:pt x="3190875" y="38100"/>
                  </a:lnTo>
                  <a:close/>
                </a:path>
              </a:pathLst>
            </a:custGeom>
            <a:solidFill>
              <a:srgbClr val="A5BCB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141764" y="4551453"/>
              <a:ext cx="2767693" cy="2016579"/>
            </a:xfrm>
            <a:custGeom>
              <a:avLst/>
              <a:gdLst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21229 w 2767693"/>
                <a:gd name="connsiteY37" fmla="*/ 1594758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21229 w 2767693"/>
                <a:gd name="connsiteY37" fmla="*/ 1594758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28335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767693" h="2016579">
                  <a:moveTo>
                    <a:pt x="0" y="2013858"/>
                  </a:moveTo>
                  <a:lnTo>
                    <a:pt x="214993" y="2016579"/>
                  </a:lnTo>
                  <a:lnTo>
                    <a:pt x="870857" y="1888672"/>
                  </a:lnTo>
                  <a:lnTo>
                    <a:pt x="1406979" y="1641022"/>
                  </a:lnTo>
                  <a:lnTo>
                    <a:pt x="2147207" y="1306286"/>
                  </a:lnTo>
                  <a:lnTo>
                    <a:pt x="2544536" y="979715"/>
                  </a:lnTo>
                  <a:lnTo>
                    <a:pt x="2740479" y="634093"/>
                  </a:lnTo>
                  <a:lnTo>
                    <a:pt x="2767693" y="296636"/>
                  </a:lnTo>
                  <a:lnTo>
                    <a:pt x="2618015" y="92529"/>
                  </a:lnTo>
                  <a:lnTo>
                    <a:pt x="2405743" y="0"/>
                  </a:lnTo>
                  <a:lnTo>
                    <a:pt x="2373086" y="19050"/>
                  </a:lnTo>
                  <a:lnTo>
                    <a:pt x="2449286" y="95250"/>
                  </a:lnTo>
                  <a:lnTo>
                    <a:pt x="2522765" y="179615"/>
                  </a:lnTo>
                  <a:lnTo>
                    <a:pt x="2582636" y="239486"/>
                  </a:lnTo>
                  <a:cubicBezTo>
                    <a:pt x="2598964" y="257175"/>
                    <a:pt x="2610758" y="270329"/>
                    <a:pt x="2620736" y="285750"/>
                  </a:cubicBezTo>
                  <a:cubicBezTo>
                    <a:pt x="2630715" y="301172"/>
                    <a:pt x="2636157" y="312965"/>
                    <a:pt x="2642507" y="332015"/>
                  </a:cubicBezTo>
                  <a:cubicBezTo>
                    <a:pt x="2648857" y="351065"/>
                    <a:pt x="2658836" y="377372"/>
                    <a:pt x="2658836" y="400050"/>
                  </a:cubicBezTo>
                  <a:cubicBezTo>
                    <a:pt x="2658836" y="422728"/>
                    <a:pt x="2651125" y="440418"/>
                    <a:pt x="2642507" y="468086"/>
                  </a:cubicBezTo>
                  <a:lnTo>
                    <a:pt x="2607129" y="566058"/>
                  </a:lnTo>
                  <a:cubicBezTo>
                    <a:pt x="2595336" y="598715"/>
                    <a:pt x="2598058" y="617311"/>
                    <a:pt x="2588079" y="644979"/>
                  </a:cubicBezTo>
                  <a:lnTo>
                    <a:pt x="2547257" y="732065"/>
                  </a:lnTo>
                  <a:cubicBezTo>
                    <a:pt x="2533196" y="761547"/>
                    <a:pt x="2519590" y="793751"/>
                    <a:pt x="2503715" y="821872"/>
                  </a:cubicBezTo>
                  <a:cubicBezTo>
                    <a:pt x="2487840" y="849993"/>
                    <a:pt x="2472644" y="874713"/>
                    <a:pt x="2452007" y="900793"/>
                  </a:cubicBezTo>
                  <a:cubicBezTo>
                    <a:pt x="2431370" y="926873"/>
                    <a:pt x="2410733" y="948872"/>
                    <a:pt x="2379890" y="978354"/>
                  </a:cubicBezTo>
                  <a:cubicBezTo>
                    <a:pt x="2349047" y="1007836"/>
                    <a:pt x="2301648" y="1047977"/>
                    <a:pt x="2266950" y="1077686"/>
                  </a:cubicBezTo>
                  <a:cubicBezTo>
                    <a:pt x="2232252" y="1107395"/>
                    <a:pt x="2203450" y="1130301"/>
                    <a:pt x="2171700" y="1156608"/>
                  </a:cubicBezTo>
                  <a:lnTo>
                    <a:pt x="1983922" y="1276350"/>
                  </a:lnTo>
                  <a:lnTo>
                    <a:pt x="1902279" y="1333500"/>
                  </a:lnTo>
                  <a:lnTo>
                    <a:pt x="1804307" y="1379765"/>
                  </a:lnTo>
                  <a:lnTo>
                    <a:pt x="1706336" y="1417865"/>
                  </a:lnTo>
                  <a:lnTo>
                    <a:pt x="1611086" y="1450522"/>
                  </a:lnTo>
                  <a:lnTo>
                    <a:pt x="1526722" y="1472293"/>
                  </a:lnTo>
                  <a:lnTo>
                    <a:pt x="1455965" y="1483179"/>
                  </a:lnTo>
                  <a:lnTo>
                    <a:pt x="1398815" y="1504950"/>
                  </a:lnTo>
                  <a:lnTo>
                    <a:pt x="1328057" y="1529443"/>
                  </a:lnTo>
                  <a:lnTo>
                    <a:pt x="1246415" y="1589315"/>
                  </a:lnTo>
                  <a:lnTo>
                    <a:pt x="1213757" y="1545772"/>
                  </a:lnTo>
                  <a:lnTo>
                    <a:pt x="1121229" y="1594758"/>
                  </a:lnTo>
                  <a:lnTo>
                    <a:pt x="1091293" y="1559379"/>
                  </a:lnTo>
                  <a:lnTo>
                    <a:pt x="952500" y="1621972"/>
                  </a:lnTo>
                  <a:lnTo>
                    <a:pt x="974272" y="1660072"/>
                  </a:lnTo>
                  <a:lnTo>
                    <a:pt x="828335" y="1733550"/>
                  </a:lnTo>
                  <a:lnTo>
                    <a:pt x="868136" y="1771650"/>
                  </a:lnTo>
                  <a:lnTo>
                    <a:pt x="816429" y="1793422"/>
                  </a:lnTo>
                  <a:lnTo>
                    <a:pt x="669472" y="1836965"/>
                  </a:lnTo>
                  <a:lnTo>
                    <a:pt x="473529" y="1896836"/>
                  </a:lnTo>
                  <a:lnTo>
                    <a:pt x="334736" y="1937658"/>
                  </a:lnTo>
                  <a:lnTo>
                    <a:pt x="193222" y="1956708"/>
                  </a:lnTo>
                  <a:lnTo>
                    <a:pt x="0" y="2013858"/>
                  </a:lnTo>
                  <a:close/>
                </a:path>
              </a:pathLst>
            </a:custGeom>
            <a:solidFill>
              <a:srgbClr val="B4878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64229" y="4464368"/>
              <a:ext cx="3001735" cy="2109107"/>
            </a:xfrm>
            <a:custGeom>
              <a:avLst/>
              <a:gdLst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879021 w 3001735"/>
                <a:gd name="connsiteY37" fmla="*/ 178797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19843 w 3001735"/>
                <a:gd name="connsiteY38" fmla="*/ 1815192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9313 w 3001735"/>
                <a:gd name="connsiteY43" fmla="*/ 2048909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69313 w 3001735"/>
                <a:gd name="connsiteY43" fmla="*/ 2048909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2700 w 3001735"/>
                <a:gd name="connsiteY38" fmla="*/ 1803286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2700 w 3001735"/>
                <a:gd name="connsiteY38" fmla="*/ 1803286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01735" h="2109107">
                  <a:moveTo>
                    <a:pt x="0" y="2109107"/>
                  </a:moveTo>
                  <a:lnTo>
                    <a:pt x="849085" y="2109107"/>
                  </a:lnTo>
                  <a:lnTo>
                    <a:pt x="1578428" y="1885950"/>
                  </a:lnTo>
                  <a:lnTo>
                    <a:pt x="2177142" y="1616528"/>
                  </a:lnTo>
                  <a:lnTo>
                    <a:pt x="2658835" y="1202871"/>
                  </a:lnTo>
                  <a:lnTo>
                    <a:pt x="2881992" y="843643"/>
                  </a:lnTo>
                  <a:lnTo>
                    <a:pt x="3001735" y="511628"/>
                  </a:lnTo>
                  <a:lnTo>
                    <a:pt x="2903764" y="348343"/>
                  </a:lnTo>
                  <a:lnTo>
                    <a:pt x="2781300" y="242207"/>
                  </a:lnTo>
                  <a:lnTo>
                    <a:pt x="2419350" y="0"/>
                  </a:lnTo>
                  <a:lnTo>
                    <a:pt x="2359478" y="24493"/>
                  </a:lnTo>
                  <a:lnTo>
                    <a:pt x="2313214" y="51707"/>
                  </a:lnTo>
                  <a:lnTo>
                    <a:pt x="2286000" y="84364"/>
                  </a:lnTo>
                  <a:lnTo>
                    <a:pt x="2324100" y="125185"/>
                  </a:lnTo>
                  <a:lnTo>
                    <a:pt x="2438400" y="231321"/>
                  </a:lnTo>
                  <a:lnTo>
                    <a:pt x="2487385" y="288471"/>
                  </a:lnTo>
                  <a:lnTo>
                    <a:pt x="2544535" y="367393"/>
                  </a:lnTo>
                  <a:cubicBezTo>
                    <a:pt x="2559049" y="387804"/>
                    <a:pt x="2567384" y="389164"/>
                    <a:pt x="2574471" y="410935"/>
                  </a:cubicBezTo>
                  <a:cubicBezTo>
                    <a:pt x="2581558" y="432706"/>
                    <a:pt x="2588419" y="464910"/>
                    <a:pt x="2587058" y="498021"/>
                  </a:cubicBezTo>
                  <a:cubicBezTo>
                    <a:pt x="2585697" y="531132"/>
                    <a:pt x="2575208" y="571046"/>
                    <a:pt x="2566307" y="609600"/>
                  </a:cubicBezTo>
                  <a:cubicBezTo>
                    <a:pt x="2557406" y="648154"/>
                    <a:pt x="2544536" y="689429"/>
                    <a:pt x="2533650" y="729343"/>
                  </a:cubicBezTo>
                  <a:cubicBezTo>
                    <a:pt x="2518682" y="767896"/>
                    <a:pt x="2490107" y="811892"/>
                    <a:pt x="2476500" y="840921"/>
                  </a:cubicBezTo>
                  <a:cubicBezTo>
                    <a:pt x="2462893" y="869950"/>
                    <a:pt x="2455522" y="894556"/>
                    <a:pt x="2435678" y="928007"/>
                  </a:cubicBezTo>
                  <a:cubicBezTo>
                    <a:pt x="2415834" y="961458"/>
                    <a:pt x="2386012" y="1005794"/>
                    <a:pt x="2357437" y="1041626"/>
                  </a:cubicBezTo>
                  <a:lnTo>
                    <a:pt x="2264228" y="1143000"/>
                  </a:lnTo>
                  <a:lnTo>
                    <a:pt x="2084614" y="1276350"/>
                  </a:lnTo>
                  <a:lnTo>
                    <a:pt x="1902278" y="1387928"/>
                  </a:lnTo>
                  <a:lnTo>
                    <a:pt x="1785257" y="1461407"/>
                  </a:lnTo>
                  <a:lnTo>
                    <a:pt x="1605642" y="1543050"/>
                  </a:lnTo>
                  <a:lnTo>
                    <a:pt x="1477735" y="1583871"/>
                  </a:lnTo>
                  <a:lnTo>
                    <a:pt x="1360714" y="1602921"/>
                  </a:lnTo>
                  <a:lnTo>
                    <a:pt x="1317171" y="1616528"/>
                  </a:lnTo>
                  <a:lnTo>
                    <a:pt x="1245394" y="1655649"/>
                  </a:lnTo>
                  <a:lnTo>
                    <a:pt x="1156607" y="1728107"/>
                  </a:lnTo>
                  <a:lnTo>
                    <a:pt x="1135515" y="1705314"/>
                  </a:lnTo>
                  <a:lnTo>
                    <a:pt x="1054894" y="1745115"/>
                  </a:lnTo>
                  <a:lnTo>
                    <a:pt x="1028700" y="1706336"/>
                  </a:lnTo>
                  <a:lnTo>
                    <a:pt x="889907" y="1774371"/>
                  </a:lnTo>
                  <a:lnTo>
                    <a:pt x="912700" y="1803286"/>
                  </a:lnTo>
                  <a:lnTo>
                    <a:pt x="766422" y="1872683"/>
                  </a:lnTo>
                  <a:lnTo>
                    <a:pt x="798739" y="1911463"/>
                  </a:lnTo>
                  <a:lnTo>
                    <a:pt x="628650" y="1956707"/>
                  </a:lnTo>
                  <a:cubicBezTo>
                    <a:pt x="568497" y="1973682"/>
                    <a:pt x="501431" y="1994444"/>
                    <a:pt x="437822" y="2013313"/>
                  </a:cubicBezTo>
                  <a:lnTo>
                    <a:pt x="271926" y="2061971"/>
                  </a:lnTo>
                  <a:lnTo>
                    <a:pt x="0" y="2109107"/>
                  </a:lnTo>
                  <a:close/>
                </a:path>
              </a:pathLst>
            </a:custGeom>
            <a:solidFill>
              <a:srgbClr val="C7B0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6012656" y="4458245"/>
              <a:ext cx="1071563" cy="478631"/>
            </a:xfrm>
            <a:custGeom>
              <a:avLst/>
              <a:gdLst>
                <a:gd name="connsiteX0" fmla="*/ 0 w 1071563"/>
                <a:gd name="connsiteY0" fmla="*/ 114300 h 478631"/>
                <a:gd name="connsiteX1" fmla="*/ 54769 w 1071563"/>
                <a:gd name="connsiteY1" fmla="*/ 95250 h 478631"/>
                <a:gd name="connsiteX2" fmla="*/ 100013 w 1071563"/>
                <a:gd name="connsiteY2" fmla="*/ 64293 h 478631"/>
                <a:gd name="connsiteX3" fmla="*/ 185738 w 1071563"/>
                <a:gd name="connsiteY3" fmla="*/ 47625 h 478631"/>
                <a:gd name="connsiteX4" fmla="*/ 290513 w 1071563"/>
                <a:gd name="connsiteY4" fmla="*/ 35718 h 478631"/>
                <a:gd name="connsiteX5" fmla="*/ 366713 w 1071563"/>
                <a:gd name="connsiteY5" fmla="*/ 21431 h 478631"/>
                <a:gd name="connsiteX6" fmla="*/ 435769 w 1071563"/>
                <a:gd name="connsiteY6" fmla="*/ 11906 h 478631"/>
                <a:gd name="connsiteX7" fmla="*/ 492919 w 1071563"/>
                <a:gd name="connsiteY7" fmla="*/ 2381 h 478631"/>
                <a:gd name="connsiteX8" fmla="*/ 645319 w 1071563"/>
                <a:gd name="connsiteY8" fmla="*/ 0 h 478631"/>
                <a:gd name="connsiteX9" fmla="*/ 1071563 w 1071563"/>
                <a:gd name="connsiteY9" fmla="*/ 276225 h 478631"/>
                <a:gd name="connsiteX10" fmla="*/ 1059657 w 1071563"/>
                <a:gd name="connsiteY10" fmla="*/ 402431 h 478631"/>
                <a:gd name="connsiteX11" fmla="*/ 869157 w 1071563"/>
                <a:gd name="connsiteY11" fmla="*/ 478631 h 478631"/>
                <a:gd name="connsiteX12" fmla="*/ 376238 w 1071563"/>
                <a:gd name="connsiteY12" fmla="*/ 373856 h 478631"/>
                <a:gd name="connsiteX13" fmla="*/ 50007 w 1071563"/>
                <a:gd name="connsiteY13" fmla="*/ 197643 h 478631"/>
                <a:gd name="connsiteX14" fmla="*/ 0 w 1071563"/>
                <a:gd name="connsiteY14" fmla="*/ 114300 h 47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563" h="478631">
                  <a:moveTo>
                    <a:pt x="0" y="114300"/>
                  </a:moveTo>
                  <a:lnTo>
                    <a:pt x="54769" y="95250"/>
                  </a:lnTo>
                  <a:lnTo>
                    <a:pt x="100013" y="64293"/>
                  </a:lnTo>
                  <a:lnTo>
                    <a:pt x="185738" y="47625"/>
                  </a:lnTo>
                  <a:lnTo>
                    <a:pt x="290513" y="35718"/>
                  </a:lnTo>
                  <a:lnTo>
                    <a:pt x="366713" y="21431"/>
                  </a:lnTo>
                  <a:lnTo>
                    <a:pt x="435769" y="11906"/>
                  </a:lnTo>
                  <a:lnTo>
                    <a:pt x="492919" y="2381"/>
                  </a:lnTo>
                  <a:lnTo>
                    <a:pt x="645319" y="0"/>
                  </a:lnTo>
                  <a:lnTo>
                    <a:pt x="1071563" y="276225"/>
                  </a:lnTo>
                  <a:lnTo>
                    <a:pt x="1059657" y="402431"/>
                  </a:lnTo>
                  <a:lnTo>
                    <a:pt x="869157" y="478631"/>
                  </a:lnTo>
                  <a:lnTo>
                    <a:pt x="376238" y="373856"/>
                  </a:lnTo>
                  <a:lnTo>
                    <a:pt x="50007" y="197643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25977" y="4701132"/>
              <a:ext cx="2531778" cy="1873727"/>
            </a:xfrm>
            <a:custGeom>
              <a:avLst/>
              <a:gdLst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73057 w 2531778"/>
                <a:gd name="connsiteY23" fmla="*/ 1720446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289674 w 2531778"/>
                <a:gd name="connsiteY20" fmla="*/ 1384814 h 1873727"/>
                <a:gd name="connsiteX21" fmla="*/ 1120536 w 2531778"/>
                <a:gd name="connsiteY21" fmla="*/ 1462762 h 1873727"/>
                <a:gd name="connsiteX22" fmla="*/ 927325 w 2531778"/>
                <a:gd name="connsiteY22" fmla="*/ 1533594 h 1873727"/>
                <a:gd name="connsiteX23" fmla="*/ 687121 w 2531778"/>
                <a:gd name="connsiteY23" fmla="*/ 1618948 h 1873727"/>
                <a:gd name="connsiteX24" fmla="*/ 449244 w 2531778"/>
                <a:gd name="connsiteY24" fmla="*/ 1684727 h 1873727"/>
                <a:gd name="connsiteX25" fmla="*/ 249206 w 2531778"/>
                <a:gd name="connsiteY25" fmla="*/ 1782276 h 1873727"/>
                <a:gd name="connsiteX26" fmla="*/ 0 w 2531778"/>
                <a:gd name="connsiteY26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595136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56388 w 2531778"/>
                <a:gd name="connsiteY23" fmla="*/ 1696633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56388 w 2531778"/>
                <a:gd name="connsiteY23" fmla="*/ 1696633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702503 w 2531778"/>
                <a:gd name="connsiteY22" fmla="*/ 1581234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504304 w 2531778"/>
                <a:gd name="connsiteY5" fmla="*/ 333251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702503 w 2531778"/>
                <a:gd name="connsiteY22" fmla="*/ 1581234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31778" h="1873727">
                  <a:moveTo>
                    <a:pt x="0" y="1873727"/>
                  </a:moveTo>
                  <a:lnTo>
                    <a:pt x="1033325" y="1868442"/>
                  </a:lnTo>
                  <a:lnTo>
                    <a:pt x="1746874" y="1612092"/>
                  </a:lnTo>
                  <a:lnTo>
                    <a:pt x="2373211" y="1049182"/>
                  </a:lnTo>
                  <a:lnTo>
                    <a:pt x="2531778" y="377917"/>
                  </a:lnTo>
                  <a:lnTo>
                    <a:pt x="2504304" y="333251"/>
                  </a:lnTo>
                  <a:lnTo>
                    <a:pt x="2011151" y="0"/>
                  </a:lnTo>
                  <a:lnTo>
                    <a:pt x="2074578" y="81926"/>
                  </a:lnTo>
                  <a:lnTo>
                    <a:pt x="2122148" y="155924"/>
                  </a:lnTo>
                  <a:lnTo>
                    <a:pt x="2148576" y="224636"/>
                  </a:lnTo>
                  <a:cubicBezTo>
                    <a:pt x="2156064" y="251064"/>
                    <a:pt x="2167516" y="282336"/>
                    <a:pt x="2167075" y="314490"/>
                  </a:cubicBezTo>
                  <a:cubicBezTo>
                    <a:pt x="2166635" y="346644"/>
                    <a:pt x="2157385" y="380119"/>
                    <a:pt x="2145933" y="417558"/>
                  </a:cubicBezTo>
                  <a:lnTo>
                    <a:pt x="2098363" y="539126"/>
                  </a:lnTo>
                  <a:lnTo>
                    <a:pt x="2042865" y="644837"/>
                  </a:lnTo>
                  <a:lnTo>
                    <a:pt x="1947725" y="798118"/>
                  </a:lnTo>
                  <a:lnTo>
                    <a:pt x="1847299" y="924971"/>
                  </a:lnTo>
                  <a:lnTo>
                    <a:pt x="1717803" y="1041253"/>
                  </a:lnTo>
                  <a:lnTo>
                    <a:pt x="1588307" y="1178677"/>
                  </a:lnTo>
                  <a:lnTo>
                    <a:pt x="1448240" y="1284388"/>
                  </a:lnTo>
                  <a:cubicBezTo>
                    <a:pt x="1398284" y="1317427"/>
                    <a:pt x="1343567" y="1343324"/>
                    <a:pt x="1293611" y="1376363"/>
                  </a:cubicBezTo>
                  <a:lnTo>
                    <a:pt x="1120536" y="1462762"/>
                  </a:lnTo>
                  <a:lnTo>
                    <a:pt x="927325" y="1533594"/>
                  </a:lnTo>
                  <a:cubicBezTo>
                    <a:pt x="855089" y="1560022"/>
                    <a:pt x="786484" y="1559553"/>
                    <a:pt x="702503" y="1581234"/>
                  </a:cubicBezTo>
                  <a:cubicBezTo>
                    <a:pt x="618522" y="1602915"/>
                    <a:pt x="498987" y="1630174"/>
                    <a:pt x="423437" y="1663681"/>
                  </a:cubicBezTo>
                  <a:cubicBezTo>
                    <a:pt x="347888" y="1697188"/>
                    <a:pt x="324080" y="1750776"/>
                    <a:pt x="249206" y="1782276"/>
                  </a:cubicBezTo>
                  <a:lnTo>
                    <a:pt x="0" y="1873727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880757" y="4439875"/>
              <a:ext cx="3175907" cy="2130878"/>
            </a:xfrm>
            <a:custGeom>
              <a:avLst/>
              <a:gdLst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9636 w 3175907"/>
                <a:gd name="connsiteY10" fmla="*/ 1175657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87436 w 3175907"/>
                <a:gd name="connsiteY35" fmla="*/ 212271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9636 w 3175907"/>
                <a:gd name="connsiteY10" fmla="*/ 1175657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54629 w 3175907"/>
                <a:gd name="connsiteY15" fmla="*/ 593271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8900 w 3175907"/>
                <a:gd name="connsiteY38" fmla="*/ 29936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2723 w 3175907"/>
                <a:gd name="connsiteY15" fmla="*/ 586128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8900 w 3175907"/>
                <a:gd name="connsiteY38" fmla="*/ 29936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2723 w 3175907"/>
                <a:gd name="connsiteY15" fmla="*/ 586128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1756 w 3175907"/>
                <a:gd name="connsiteY38" fmla="*/ 20411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75907" h="2130878">
                  <a:moveTo>
                    <a:pt x="204107" y="2130878"/>
                  </a:moveTo>
                  <a:lnTo>
                    <a:pt x="0" y="2125436"/>
                  </a:lnTo>
                  <a:lnTo>
                    <a:pt x="201386" y="2030186"/>
                  </a:lnTo>
                  <a:lnTo>
                    <a:pt x="416379" y="1934936"/>
                  </a:lnTo>
                  <a:lnTo>
                    <a:pt x="590550" y="1847850"/>
                  </a:lnTo>
                  <a:lnTo>
                    <a:pt x="756557" y="1758043"/>
                  </a:lnTo>
                  <a:lnTo>
                    <a:pt x="925286" y="1641021"/>
                  </a:lnTo>
                  <a:lnTo>
                    <a:pt x="1047750" y="1537607"/>
                  </a:lnTo>
                  <a:lnTo>
                    <a:pt x="1194707" y="1406978"/>
                  </a:lnTo>
                  <a:lnTo>
                    <a:pt x="1317172" y="1287236"/>
                  </a:lnTo>
                  <a:lnTo>
                    <a:pt x="1430111" y="1168514"/>
                  </a:lnTo>
                  <a:cubicBezTo>
                    <a:pt x="1482498" y="1094127"/>
                    <a:pt x="1487261" y="1062605"/>
                    <a:pt x="1515836" y="1009650"/>
                  </a:cubicBezTo>
                  <a:lnTo>
                    <a:pt x="1583872" y="851807"/>
                  </a:lnTo>
                  <a:lnTo>
                    <a:pt x="1608364" y="772886"/>
                  </a:lnTo>
                  <a:lnTo>
                    <a:pt x="1624693" y="658586"/>
                  </a:lnTo>
                  <a:lnTo>
                    <a:pt x="1642723" y="586128"/>
                  </a:lnTo>
                  <a:lnTo>
                    <a:pt x="1080407" y="206828"/>
                  </a:lnTo>
                  <a:lnTo>
                    <a:pt x="1126672" y="141514"/>
                  </a:lnTo>
                  <a:lnTo>
                    <a:pt x="1175657" y="171450"/>
                  </a:lnTo>
                  <a:lnTo>
                    <a:pt x="1281793" y="247650"/>
                  </a:lnTo>
                  <a:lnTo>
                    <a:pt x="1986643" y="250371"/>
                  </a:lnTo>
                  <a:lnTo>
                    <a:pt x="2035629" y="111578"/>
                  </a:lnTo>
                  <a:lnTo>
                    <a:pt x="2133600" y="103414"/>
                  </a:lnTo>
                  <a:lnTo>
                    <a:pt x="2264229" y="157843"/>
                  </a:lnTo>
                  <a:lnTo>
                    <a:pt x="2416629" y="223157"/>
                  </a:lnTo>
                  <a:lnTo>
                    <a:pt x="2528207" y="272143"/>
                  </a:lnTo>
                  <a:lnTo>
                    <a:pt x="2688772" y="329293"/>
                  </a:lnTo>
                  <a:lnTo>
                    <a:pt x="2835729" y="372836"/>
                  </a:lnTo>
                  <a:lnTo>
                    <a:pt x="2936422" y="386443"/>
                  </a:lnTo>
                  <a:lnTo>
                    <a:pt x="3009900" y="386443"/>
                  </a:lnTo>
                  <a:lnTo>
                    <a:pt x="3039836" y="383721"/>
                  </a:lnTo>
                  <a:lnTo>
                    <a:pt x="3048000" y="364671"/>
                  </a:lnTo>
                  <a:lnTo>
                    <a:pt x="3045279" y="337457"/>
                  </a:lnTo>
                  <a:cubicBezTo>
                    <a:pt x="3024415" y="321128"/>
                    <a:pt x="3007802" y="306954"/>
                    <a:pt x="2982686" y="288471"/>
                  </a:cubicBezTo>
                  <a:cubicBezTo>
                    <a:pt x="2957570" y="269988"/>
                    <a:pt x="2923949" y="247196"/>
                    <a:pt x="2894580" y="226558"/>
                  </a:cubicBezTo>
                  <a:cubicBezTo>
                    <a:pt x="2865891" y="204560"/>
                    <a:pt x="2834651" y="179274"/>
                    <a:pt x="2808514" y="160564"/>
                  </a:cubicBezTo>
                  <a:cubicBezTo>
                    <a:pt x="2782377" y="141854"/>
                    <a:pt x="2761343" y="129721"/>
                    <a:pt x="2737757" y="114300"/>
                  </a:cubicBezTo>
                  <a:lnTo>
                    <a:pt x="2672443" y="54428"/>
                  </a:lnTo>
                  <a:lnTo>
                    <a:pt x="2621756" y="20411"/>
                  </a:lnTo>
                  <a:lnTo>
                    <a:pt x="2699657" y="0"/>
                  </a:lnTo>
                  <a:lnTo>
                    <a:pt x="3175907" y="302078"/>
                  </a:lnTo>
                  <a:lnTo>
                    <a:pt x="3167743" y="451757"/>
                  </a:lnTo>
                  <a:lnTo>
                    <a:pt x="204107" y="2130878"/>
                  </a:lnTo>
                  <a:close/>
                </a:path>
              </a:pathLst>
            </a:custGeom>
            <a:solidFill>
              <a:srgbClr val="C1828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40969" y="4348707"/>
              <a:ext cx="4121944" cy="2221706"/>
            </a:xfrm>
            <a:custGeom>
              <a:avLst/>
              <a:gdLst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80962 w 4124325"/>
                <a:gd name="connsiteY83" fmla="*/ 2205038 h 2205038"/>
                <a:gd name="connsiteX84" fmla="*/ 76200 w 4124325"/>
                <a:gd name="connsiteY84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80962 w 4124325"/>
                <a:gd name="connsiteY83" fmla="*/ 2205038 h 2205038"/>
                <a:gd name="connsiteX84" fmla="*/ 33313 w 4124325"/>
                <a:gd name="connsiteY84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45631 w 4124325"/>
                <a:gd name="connsiteY33" fmla="*/ 49286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45631 w 4124325"/>
                <a:gd name="connsiteY33" fmla="*/ 49286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50205 w 4124325"/>
                <a:gd name="connsiteY69" fmla="*/ 719244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124325" h="2205038">
                  <a:moveTo>
                    <a:pt x="0" y="2205038"/>
                  </a:moveTo>
                  <a:lnTo>
                    <a:pt x="1166812" y="2205038"/>
                  </a:lnTo>
                  <a:lnTo>
                    <a:pt x="2066925" y="1638300"/>
                  </a:lnTo>
                  <a:lnTo>
                    <a:pt x="4124325" y="933450"/>
                  </a:lnTo>
                  <a:lnTo>
                    <a:pt x="3876675" y="400050"/>
                  </a:lnTo>
                  <a:lnTo>
                    <a:pt x="3719512" y="376238"/>
                  </a:lnTo>
                  <a:lnTo>
                    <a:pt x="3662362" y="342900"/>
                  </a:lnTo>
                  <a:lnTo>
                    <a:pt x="3609975" y="304800"/>
                  </a:lnTo>
                  <a:lnTo>
                    <a:pt x="3524250" y="271463"/>
                  </a:lnTo>
                  <a:lnTo>
                    <a:pt x="3443287" y="252413"/>
                  </a:lnTo>
                  <a:lnTo>
                    <a:pt x="3367087" y="233363"/>
                  </a:lnTo>
                  <a:lnTo>
                    <a:pt x="3290887" y="204788"/>
                  </a:lnTo>
                  <a:lnTo>
                    <a:pt x="3224212" y="176213"/>
                  </a:lnTo>
                  <a:lnTo>
                    <a:pt x="3162300" y="142875"/>
                  </a:lnTo>
                  <a:lnTo>
                    <a:pt x="3100387" y="100013"/>
                  </a:lnTo>
                  <a:lnTo>
                    <a:pt x="3038475" y="66675"/>
                  </a:lnTo>
                  <a:lnTo>
                    <a:pt x="3000375" y="42863"/>
                  </a:lnTo>
                  <a:lnTo>
                    <a:pt x="2962275" y="0"/>
                  </a:lnTo>
                  <a:lnTo>
                    <a:pt x="2938462" y="0"/>
                  </a:lnTo>
                  <a:cubicBezTo>
                    <a:pt x="2926556" y="3175"/>
                    <a:pt x="2903140" y="14675"/>
                    <a:pt x="2890837" y="19050"/>
                  </a:cubicBezTo>
                  <a:cubicBezTo>
                    <a:pt x="2878534" y="23425"/>
                    <a:pt x="2876549" y="27043"/>
                    <a:pt x="2864643" y="26249"/>
                  </a:cubicBezTo>
                  <a:lnTo>
                    <a:pt x="2819400" y="14288"/>
                  </a:lnTo>
                  <a:lnTo>
                    <a:pt x="2795587" y="14288"/>
                  </a:lnTo>
                  <a:lnTo>
                    <a:pt x="2738437" y="23813"/>
                  </a:lnTo>
                  <a:lnTo>
                    <a:pt x="2719387" y="42863"/>
                  </a:lnTo>
                  <a:lnTo>
                    <a:pt x="2657475" y="71438"/>
                  </a:lnTo>
                  <a:lnTo>
                    <a:pt x="2612210" y="95214"/>
                  </a:lnTo>
                  <a:lnTo>
                    <a:pt x="2688427" y="145167"/>
                  </a:lnTo>
                  <a:lnTo>
                    <a:pt x="2745574" y="192720"/>
                  </a:lnTo>
                  <a:lnTo>
                    <a:pt x="2821780" y="240453"/>
                  </a:lnTo>
                  <a:cubicBezTo>
                    <a:pt x="2855912" y="266665"/>
                    <a:pt x="2875747" y="285786"/>
                    <a:pt x="2924175" y="319088"/>
                  </a:cubicBezTo>
                  <a:lnTo>
                    <a:pt x="3009891" y="381000"/>
                  </a:lnTo>
                  <a:cubicBezTo>
                    <a:pt x="3031322" y="402431"/>
                    <a:pt x="3046805" y="429031"/>
                    <a:pt x="3052762" y="447675"/>
                  </a:cubicBezTo>
                  <a:cubicBezTo>
                    <a:pt x="3058719" y="466319"/>
                    <a:pt x="3055156" y="481752"/>
                    <a:pt x="3045631" y="492865"/>
                  </a:cubicBezTo>
                  <a:cubicBezTo>
                    <a:pt x="3036106" y="503978"/>
                    <a:pt x="3018236" y="511157"/>
                    <a:pt x="2995612" y="514350"/>
                  </a:cubicBezTo>
                  <a:cubicBezTo>
                    <a:pt x="2972988" y="517543"/>
                    <a:pt x="2944018" y="515198"/>
                    <a:pt x="2909887" y="512023"/>
                  </a:cubicBezTo>
                  <a:lnTo>
                    <a:pt x="2790825" y="495300"/>
                  </a:lnTo>
                  <a:lnTo>
                    <a:pt x="2700337" y="466725"/>
                  </a:lnTo>
                  <a:lnTo>
                    <a:pt x="2586037" y="433388"/>
                  </a:lnTo>
                  <a:lnTo>
                    <a:pt x="2495550" y="404813"/>
                  </a:lnTo>
                  <a:lnTo>
                    <a:pt x="2400300" y="361950"/>
                  </a:lnTo>
                  <a:lnTo>
                    <a:pt x="2300287" y="323850"/>
                  </a:lnTo>
                  <a:lnTo>
                    <a:pt x="2195512" y="280988"/>
                  </a:lnTo>
                  <a:lnTo>
                    <a:pt x="2124075" y="261938"/>
                  </a:lnTo>
                  <a:lnTo>
                    <a:pt x="2057400" y="242888"/>
                  </a:lnTo>
                  <a:lnTo>
                    <a:pt x="2005012" y="223838"/>
                  </a:lnTo>
                  <a:lnTo>
                    <a:pt x="1971675" y="204788"/>
                  </a:lnTo>
                  <a:lnTo>
                    <a:pt x="1924050" y="209550"/>
                  </a:lnTo>
                  <a:lnTo>
                    <a:pt x="1885950" y="257175"/>
                  </a:lnTo>
                  <a:lnTo>
                    <a:pt x="1847850" y="261938"/>
                  </a:lnTo>
                  <a:lnTo>
                    <a:pt x="1824037" y="252413"/>
                  </a:lnTo>
                  <a:lnTo>
                    <a:pt x="1766887" y="233363"/>
                  </a:lnTo>
                  <a:lnTo>
                    <a:pt x="1747837" y="233363"/>
                  </a:lnTo>
                  <a:cubicBezTo>
                    <a:pt x="1739105" y="237750"/>
                    <a:pt x="1726401" y="252538"/>
                    <a:pt x="1714495" y="259682"/>
                  </a:cubicBezTo>
                  <a:cubicBezTo>
                    <a:pt x="1702589" y="266826"/>
                    <a:pt x="1691480" y="274262"/>
                    <a:pt x="1676400" y="276225"/>
                  </a:cubicBezTo>
                  <a:lnTo>
                    <a:pt x="1624012" y="271463"/>
                  </a:lnTo>
                  <a:lnTo>
                    <a:pt x="1585912" y="261938"/>
                  </a:lnTo>
                  <a:lnTo>
                    <a:pt x="1533525" y="233363"/>
                  </a:lnTo>
                  <a:lnTo>
                    <a:pt x="1476375" y="200025"/>
                  </a:lnTo>
                  <a:lnTo>
                    <a:pt x="1438275" y="190500"/>
                  </a:lnTo>
                  <a:lnTo>
                    <a:pt x="1373990" y="180975"/>
                  </a:lnTo>
                  <a:lnTo>
                    <a:pt x="1304925" y="171450"/>
                  </a:lnTo>
                  <a:lnTo>
                    <a:pt x="1278727" y="183446"/>
                  </a:lnTo>
                  <a:lnTo>
                    <a:pt x="1235864" y="233363"/>
                  </a:lnTo>
                  <a:lnTo>
                    <a:pt x="1209675" y="252413"/>
                  </a:lnTo>
                  <a:lnTo>
                    <a:pt x="1181100" y="261938"/>
                  </a:lnTo>
                  <a:lnTo>
                    <a:pt x="1162050" y="266700"/>
                  </a:lnTo>
                  <a:lnTo>
                    <a:pt x="1121563" y="250085"/>
                  </a:lnTo>
                  <a:lnTo>
                    <a:pt x="1064401" y="328470"/>
                  </a:lnTo>
                  <a:lnTo>
                    <a:pt x="1650205" y="719244"/>
                  </a:lnTo>
                  <a:lnTo>
                    <a:pt x="1624011" y="800171"/>
                  </a:lnTo>
                  <a:cubicBezTo>
                    <a:pt x="1615280" y="827159"/>
                    <a:pt x="1601386" y="845080"/>
                    <a:pt x="1590669" y="878806"/>
                  </a:cubicBezTo>
                  <a:cubicBezTo>
                    <a:pt x="1579952" y="912532"/>
                    <a:pt x="1575580" y="956905"/>
                    <a:pt x="1559706" y="1002525"/>
                  </a:cubicBezTo>
                  <a:cubicBezTo>
                    <a:pt x="1543832" y="1048145"/>
                    <a:pt x="1518839" y="1108075"/>
                    <a:pt x="1495425" y="1152525"/>
                  </a:cubicBezTo>
                  <a:cubicBezTo>
                    <a:pt x="1472011" y="1196975"/>
                    <a:pt x="1452556" y="1226363"/>
                    <a:pt x="1419219" y="1269225"/>
                  </a:cubicBezTo>
                  <a:cubicBezTo>
                    <a:pt x="1385882" y="1312087"/>
                    <a:pt x="1338262" y="1366032"/>
                    <a:pt x="1295400" y="1409700"/>
                  </a:cubicBezTo>
                  <a:cubicBezTo>
                    <a:pt x="1252538" y="1453368"/>
                    <a:pt x="1211258" y="1488370"/>
                    <a:pt x="1162045" y="1531232"/>
                  </a:cubicBezTo>
                  <a:cubicBezTo>
                    <a:pt x="1112833" y="1574095"/>
                    <a:pt x="1045367" y="1625235"/>
                    <a:pt x="997743" y="1664511"/>
                  </a:cubicBezTo>
                  <a:cubicBezTo>
                    <a:pt x="950119" y="1703787"/>
                    <a:pt x="925909" y="1730775"/>
                    <a:pt x="876300" y="1766888"/>
                  </a:cubicBezTo>
                  <a:cubicBezTo>
                    <a:pt x="826691" y="1803001"/>
                    <a:pt x="758825" y="1843088"/>
                    <a:pt x="700087" y="1881188"/>
                  </a:cubicBezTo>
                  <a:lnTo>
                    <a:pt x="557212" y="1957388"/>
                  </a:lnTo>
                  <a:cubicBezTo>
                    <a:pt x="498077" y="1987174"/>
                    <a:pt x="422271" y="2024163"/>
                    <a:pt x="345277" y="2059906"/>
                  </a:cubicBezTo>
                  <a:cubicBezTo>
                    <a:pt x="268283" y="2095649"/>
                    <a:pt x="147244" y="2147654"/>
                    <a:pt x="95250" y="2171843"/>
                  </a:cubicBezTo>
                  <a:lnTo>
                    <a:pt x="33313" y="2205038"/>
                  </a:lnTo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019675" y="5405983"/>
              <a:ext cx="2769394" cy="1159667"/>
            </a:xfrm>
            <a:custGeom>
              <a:avLst/>
              <a:gdLst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700087 w 2769394"/>
                <a:gd name="connsiteY8" fmla="*/ 573881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700087 w 2769394"/>
                <a:gd name="connsiteY8" fmla="*/ 573881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7651 w 2769394"/>
                <a:gd name="connsiteY12" fmla="*/ 921544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5856 h 1135856"/>
                <a:gd name="connsiteX1" fmla="*/ 2769394 w 2769394"/>
                <a:gd name="connsiteY1" fmla="*/ 1121568 h 1135856"/>
                <a:gd name="connsiteX2" fmla="*/ 1090613 w 2769394"/>
                <a:gd name="connsiteY2" fmla="*/ 0 h 1135856"/>
                <a:gd name="connsiteX3" fmla="*/ 1066800 w 2769394"/>
                <a:gd name="connsiteY3" fmla="*/ 85725 h 1135856"/>
                <a:gd name="connsiteX4" fmla="*/ 1028700 w 2769394"/>
                <a:gd name="connsiteY4" fmla="*/ 161925 h 1135856"/>
                <a:gd name="connsiteX5" fmla="*/ 985838 w 2769394"/>
                <a:gd name="connsiteY5" fmla="*/ 250031 h 1135856"/>
                <a:gd name="connsiteX6" fmla="*/ 909638 w 2769394"/>
                <a:gd name="connsiteY6" fmla="*/ 373856 h 1135856"/>
                <a:gd name="connsiteX7" fmla="*/ 800100 w 2769394"/>
                <a:gd name="connsiteY7" fmla="*/ 497681 h 1135856"/>
                <a:gd name="connsiteX8" fmla="*/ 700087 w 2769394"/>
                <a:gd name="connsiteY8" fmla="*/ 578643 h 1135856"/>
                <a:gd name="connsiteX9" fmla="*/ 588169 w 2769394"/>
                <a:gd name="connsiteY9" fmla="*/ 683418 h 1135856"/>
                <a:gd name="connsiteX10" fmla="*/ 445294 w 2769394"/>
                <a:gd name="connsiteY10" fmla="*/ 785812 h 1135856"/>
                <a:gd name="connsiteX11" fmla="*/ 326231 w 2769394"/>
                <a:gd name="connsiteY11" fmla="*/ 864393 h 1135856"/>
                <a:gd name="connsiteX12" fmla="*/ 247651 w 2769394"/>
                <a:gd name="connsiteY12" fmla="*/ 926306 h 1135856"/>
                <a:gd name="connsiteX13" fmla="*/ 180975 w 2769394"/>
                <a:gd name="connsiteY13" fmla="*/ 973931 h 1135856"/>
                <a:gd name="connsiteX14" fmla="*/ 138113 w 2769394"/>
                <a:gd name="connsiteY14" fmla="*/ 1014412 h 1135856"/>
                <a:gd name="connsiteX15" fmla="*/ 83344 w 2769394"/>
                <a:gd name="connsiteY15" fmla="*/ 1064418 h 1135856"/>
                <a:gd name="connsiteX16" fmla="*/ 0 w 2769394"/>
                <a:gd name="connsiteY16" fmla="*/ 1135856 h 1135856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9638 w 2769394"/>
                <a:gd name="connsiteY6" fmla="*/ 380999 h 1142999"/>
                <a:gd name="connsiteX7" fmla="*/ 800100 w 2769394"/>
                <a:gd name="connsiteY7" fmla="*/ 504824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9638 w 2769394"/>
                <a:gd name="connsiteY6" fmla="*/ 380999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19175 w 2769394"/>
                <a:gd name="connsiteY4" fmla="*/ 145256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50132 w 2769394"/>
                <a:gd name="connsiteY3" fmla="*/ 66675 h 1142999"/>
                <a:gd name="connsiteX4" fmla="*/ 1019175 w 2769394"/>
                <a:gd name="connsiteY4" fmla="*/ 145256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902494 w 2769394"/>
                <a:gd name="connsiteY6" fmla="*/ 383379 h 1159667"/>
                <a:gd name="connsiteX7" fmla="*/ 792957 w 2769394"/>
                <a:gd name="connsiteY7" fmla="*/ 516729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892969 w 2769394"/>
                <a:gd name="connsiteY6" fmla="*/ 383379 h 1159667"/>
                <a:gd name="connsiteX7" fmla="*/ 792957 w 2769394"/>
                <a:gd name="connsiteY7" fmla="*/ 516729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892969 w 2769394"/>
                <a:gd name="connsiteY6" fmla="*/ 383379 h 1159667"/>
                <a:gd name="connsiteX7" fmla="*/ 785813 w 2769394"/>
                <a:gd name="connsiteY7" fmla="*/ 514347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9394" h="1159667">
                  <a:moveTo>
                    <a:pt x="0" y="1159667"/>
                  </a:moveTo>
                  <a:lnTo>
                    <a:pt x="2769394" y="1145379"/>
                  </a:lnTo>
                  <a:lnTo>
                    <a:pt x="1071564" y="0"/>
                  </a:lnTo>
                  <a:lnTo>
                    <a:pt x="1050132" y="83343"/>
                  </a:lnTo>
                  <a:cubicBezTo>
                    <a:pt x="1039416" y="109537"/>
                    <a:pt x="1031478" y="133349"/>
                    <a:pt x="1019175" y="161924"/>
                  </a:cubicBezTo>
                  <a:cubicBezTo>
                    <a:pt x="1006872" y="190499"/>
                    <a:pt x="997347" y="217883"/>
                    <a:pt x="976313" y="254792"/>
                  </a:cubicBezTo>
                  <a:cubicBezTo>
                    <a:pt x="955279" y="291701"/>
                    <a:pt x="924719" y="340120"/>
                    <a:pt x="892969" y="383379"/>
                  </a:cubicBezTo>
                  <a:cubicBezTo>
                    <a:pt x="861219" y="426638"/>
                    <a:pt x="817960" y="477835"/>
                    <a:pt x="785813" y="514347"/>
                  </a:cubicBezTo>
                  <a:cubicBezTo>
                    <a:pt x="753666" y="550859"/>
                    <a:pt x="733027" y="570307"/>
                    <a:pt x="700087" y="602454"/>
                  </a:cubicBezTo>
                  <a:cubicBezTo>
                    <a:pt x="667147" y="634601"/>
                    <a:pt x="630634" y="672701"/>
                    <a:pt x="588169" y="707229"/>
                  </a:cubicBezTo>
                  <a:cubicBezTo>
                    <a:pt x="545704" y="741757"/>
                    <a:pt x="488950" y="779461"/>
                    <a:pt x="445294" y="809623"/>
                  </a:cubicBezTo>
                  <a:cubicBezTo>
                    <a:pt x="401638" y="839786"/>
                    <a:pt x="359171" y="864788"/>
                    <a:pt x="326231" y="888204"/>
                  </a:cubicBezTo>
                  <a:cubicBezTo>
                    <a:pt x="293291" y="911620"/>
                    <a:pt x="271860" y="931861"/>
                    <a:pt x="247651" y="950117"/>
                  </a:cubicBezTo>
                  <a:cubicBezTo>
                    <a:pt x="223442" y="968373"/>
                    <a:pt x="199231" y="983058"/>
                    <a:pt x="180975" y="997742"/>
                  </a:cubicBezTo>
                  <a:cubicBezTo>
                    <a:pt x="162719" y="1012426"/>
                    <a:pt x="154385" y="1023142"/>
                    <a:pt x="138113" y="1038223"/>
                  </a:cubicBezTo>
                  <a:lnTo>
                    <a:pt x="83344" y="1088229"/>
                  </a:lnTo>
                  <a:lnTo>
                    <a:pt x="0" y="1159667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54650" y="4726532"/>
              <a:ext cx="2971800" cy="1828800"/>
            </a:xfrm>
            <a:custGeom>
              <a:avLst/>
              <a:gdLst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3495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93775 w 2971800"/>
                <a:gd name="connsiteY30" fmla="*/ 301625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5300 w 2971800"/>
                <a:gd name="connsiteY34" fmla="*/ 130175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5300 w 2971800"/>
                <a:gd name="connsiteY34" fmla="*/ 130175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36537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20725 w 2971800"/>
                <a:gd name="connsiteY32" fmla="*/ 236537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490537 w 2971800"/>
                <a:gd name="connsiteY35" fmla="*/ 153987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490537 w 2971800"/>
                <a:gd name="connsiteY35" fmla="*/ 153987 h 1828800"/>
                <a:gd name="connsiteX36" fmla="*/ 398463 w 2971800"/>
                <a:gd name="connsiteY36" fmla="*/ 138906 h 1828800"/>
                <a:gd name="connsiteX37" fmla="*/ 400050 w 2971800"/>
                <a:gd name="connsiteY37" fmla="*/ 107950 h 1828800"/>
                <a:gd name="connsiteX38" fmla="*/ 285750 w 2971800"/>
                <a:gd name="connsiteY38" fmla="*/ 101600 h 1828800"/>
                <a:gd name="connsiteX39" fmla="*/ 165100 w 2971800"/>
                <a:gd name="connsiteY39" fmla="*/ 142875 h 1828800"/>
                <a:gd name="connsiteX40" fmla="*/ 95250 w 2971800"/>
                <a:gd name="connsiteY40" fmla="*/ 174625 h 1828800"/>
                <a:gd name="connsiteX41" fmla="*/ 0 w 2971800"/>
                <a:gd name="connsiteY41" fmla="*/ 254000 h 1828800"/>
                <a:gd name="connsiteX42" fmla="*/ 2327275 w 2971800"/>
                <a:gd name="connsiteY42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400050 w 2971800"/>
                <a:gd name="connsiteY36" fmla="*/ 107950 h 1828800"/>
                <a:gd name="connsiteX37" fmla="*/ 285750 w 2971800"/>
                <a:gd name="connsiteY37" fmla="*/ 12065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003494 w 2971800"/>
                <a:gd name="connsiteY30" fmla="*/ 373770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78955 w 2971800"/>
                <a:gd name="connsiteY29" fmla="*/ 445809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78955 w 2971800"/>
                <a:gd name="connsiteY29" fmla="*/ 445809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489200 w 2971800"/>
                <a:gd name="connsiteY20" fmla="*/ 469900 h 1828800"/>
                <a:gd name="connsiteX21" fmla="*/ 2428875 w 2971800"/>
                <a:gd name="connsiteY21" fmla="*/ 482600 h 1828800"/>
                <a:gd name="connsiteX22" fmla="*/ 2374900 w 2971800"/>
                <a:gd name="connsiteY22" fmla="*/ 485775 h 1828800"/>
                <a:gd name="connsiteX23" fmla="*/ 2193925 w 2971800"/>
                <a:gd name="connsiteY23" fmla="*/ 476250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428875 w 2971800"/>
                <a:gd name="connsiteY21" fmla="*/ 482600 h 1828800"/>
                <a:gd name="connsiteX22" fmla="*/ 2374900 w 2971800"/>
                <a:gd name="connsiteY22" fmla="*/ 485775 h 1828800"/>
                <a:gd name="connsiteX23" fmla="*/ 2193925 w 2971800"/>
                <a:gd name="connsiteY23" fmla="*/ 476250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74900 w 2971800"/>
                <a:gd name="connsiteY21" fmla="*/ 485775 h 1828800"/>
                <a:gd name="connsiteX22" fmla="*/ 2193925 w 2971800"/>
                <a:gd name="connsiteY22" fmla="*/ 476250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193925 w 2971800"/>
                <a:gd name="connsiteY22" fmla="*/ 476250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293938 w 2971800"/>
                <a:gd name="connsiteY22" fmla="*/ 434181 h 1828800"/>
                <a:gd name="connsiteX23" fmla="*/ 2193925 w 2971800"/>
                <a:gd name="connsiteY23" fmla="*/ 445294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16176 w 2971800"/>
                <a:gd name="connsiteY19" fmla="*/ 36671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416176 w 2971800"/>
                <a:gd name="connsiteY19" fmla="*/ 36671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367756 w 2971800"/>
                <a:gd name="connsiteY20" fmla="*/ 407988 h 1828800"/>
                <a:gd name="connsiteX21" fmla="*/ 2167731 w 2971800"/>
                <a:gd name="connsiteY21" fmla="*/ 37703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167731 w 2971800"/>
                <a:gd name="connsiteY20" fmla="*/ 377031 h 1828800"/>
                <a:gd name="connsiteX21" fmla="*/ 2193925 w 2971800"/>
                <a:gd name="connsiteY21" fmla="*/ 445294 h 1828800"/>
                <a:gd name="connsiteX22" fmla="*/ 2022475 w 2971800"/>
                <a:gd name="connsiteY22" fmla="*/ 4667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262188 w 2971800"/>
                <a:gd name="connsiteY17" fmla="*/ 200025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62188 w 2971800"/>
                <a:gd name="connsiteY17" fmla="*/ 200025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0094 w 2971800"/>
                <a:gd name="connsiteY20" fmla="*/ 438150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0094 w 2971800"/>
                <a:gd name="connsiteY20" fmla="*/ 438150 h 1828800"/>
                <a:gd name="connsiteX21" fmla="*/ 1905794 w 2971800"/>
                <a:gd name="connsiteY21" fmla="*/ 4794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815306 w 2971800"/>
                <a:gd name="connsiteY20" fmla="*/ 421481 h 1828800"/>
                <a:gd name="connsiteX21" fmla="*/ 1905794 w 2971800"/>
                <a:gd name="connsiteY21" fmla="*/ 4794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08188 w 2971800"/>
                <a:gd name="connsiteY20" fmla="*/ 396081 h 1828800"/>
                <a:gd name="connsiteX21" fmla="*/ 1815306 w 2971800"/>
                <a:gd name="connsiteY21" fmla="*/ 421481 h 1828800"/>
                <a:gd name="connsiteX22" fmla="*/ 1905794 w 2971800"/>
                <a:gd name="connsiteY22" fmla="*/ 4794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51038 w 2971800"/>
                <a:gd name="connsiteY20" fmla="*/ 369887 h 1828800"/>
                <a:gd name="connsiteX21" fmla="*/ 1815306 w 2971800"/>
                <a:gd name="connsiteY21" fmla="*/ 421481 h 1828800"/>
                <a:gd name="connsiteX22" fmla="*/ 1905794 w 2971800"/>
                <a:gd name="connsiteY22" fmla="*/ 4794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51038 w 2971800"/>
                <a:gd name="connsiteY20" fmla="*/ 369887 h 1828800"/>
                <a:gd name="connsiteX21" fmla="*/ 1815306 w 2971800"/>
                <a:gd name="connsiteY21" fmla="*/ 421481 h 1828800"/>
                <a:gd name="connsiteX22" fmla="*/ 1905794 w 2971800"/>
                <a:gd name="connsiteY22" fmla="*/ 488950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15306 w 2971800"/>
                <a:gd name="connsiteY22" fmla="*/ 42148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15306 w 2971800"/>
                <a:gd name="connsiteY22" fmla="*/ 42148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2005806 w 2971800"/>
                <a:gd name="connsiteY19" fmla="*/ 265113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2015331 w 2971800"/>
                <a:gd name="connsiteY19" fmla="*/ 260351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1998662 w 2971800"/>
                <a:gd name="connsiteY19" fmla="*/ 238920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030414 w 2971800"/>
                <a:gd name="connsiteY18" fmla="*/ 254793 h 1828800"/>
                <a:gd name="connsiteX19" fmla="*/ 1998662 w 2971800"/>
                <a:gd name="connsiteY19" fmla="*/ 238920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55825 w 2971800"/>
                <a:gd name="connsiteY18" fmla="*/ 238919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25826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25826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137570 w 2971800"/>
                <a:gd name="connsiteY19" fmla="*/ 2928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243931 w 2971800"/>
                <a:gd name="connsiteY18" fmla="*/ 229395 h 1828800"/>
                <a:gd name="connsiteX19" fmla="*/ 2137570 w 2971800"/>
                <a:gd name="connsiteY19" fmla="*/ 2928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7570 w 2971800"/>
                <a:gd name="connsiteY18" fmla="*/ 292893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1038 w 2971800"/>
                <a:gd name="connsiteY21" fmla="*/ 369887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7570 w 2971800"/>
                <a:gd name="connsiteY18" fmla="*/ 292893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2808 w 2971800"/>
                <a:gd name="connsiteY18" fmla="*/ 307181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31233 w 2971800"/>
                <a:gd name="connsiteY17" fmla="*/ 216694 h 1828800"/>
                <a:gd name="connsiteX18" fmla="*/ 2132808 w 2971800"/>
                <a:gd name="connsiteY18" fmla="*/ 307181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79650 w 2971800"/>
                <a:gd name="connsiteY17" fmla="*/ 174625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77268 w 2971800"/>
                <a:gd name="connsiteY17" fmla="*/ 236537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290763 w 2971800"/>
                <a:gd name="connsiteY16" fmla="*/ 134144 h 1828800"/>
                <a:gd name="connsiteX17" fmla="*/ 2277268 w 2971800"/>
                <a:gd name="connsiteY17" fmla="*/ 236537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71800" h="1828800">
                  <a:moveTo>
                    <a:pt x="2327275" y="1825625"/>
                  </a:moveTo>
                  <a:lnTo>
                    <a:pt x="2971800" y="1828800"/>
                  </a:lnTo>
                  <a:cubicBezTo>
                    <a:pt x="2967567" y="1232958"/>
                    <a:pt x="2963333" y="637117"/>
                    <a:pt x="2959100" y="41275"/>
                  </a:cubicBezTo>
                  <a:lnTo>
                    <a:pt x="2876550" y="47625"/>
                  </a:lnTo>
                  <a:lnTo>
                    <a:pt x="2828925" y="47625"/>
                  </a:lnTo>
                  <a:lnTo>
                    <a:pt x="2771775" y="60325"/>
                  </a:lnTo>
                  <a:lnTo>
                    <a:pt x="2733675" y="53975"/>
                  </a:lnTo>
                  <a:lnTo>
                    <a:pt x="2692400" y="44450"/>
                  </a:lnTo>
                  <a:lnTo>
                    <a:pt x="2635250" y="31750"/>
                  </a:lnTo>
                  <a:lnTo>
                    <a:pt x="2571750" y="28575"/>
                  </a:lnTo>
                  <a:lnTo>
                    <a:pt x="2482850" y="22225"/>
                  </a:lnTo>
                  <a:lnTo>
                    <a:pt x="2416175" y="22225"/>
                  </a:lnTo>
                  <a:lnTo>
                    <a:pt x="2368550" y="19050"/>
                  </a:lnTo>
                  <a:lnTo>
                    <a:pt x="2286000" y="15875"/>
                  </a:lnTo>
                  <a:lnTo>
                    <a:pt x="2206625" y="0"/>
                  </a:lnTo>
                  <a:lnTo>
                    <a:pt x="2241550" y="50800"/>
                  </a:lnTo>
                  <a:lnTo>
                    <a:pt x="2290763" y="134144"/>
                  </a:lnTo>
                  <a:cubicBezTo>
                    <a:pt x="2297113" y="154781"/>
                    <a:pt x="2288777" y="221985"/>
                    <a:pt x="2277268" y="236537"/>
                  </a:cubicBezTo>
                  <a:cubicBezTo>
                    <a:pt x="2265759" y="251089"/>
                    <a:pt x="2255310" y="204920"/>
                    <a:pt x="2231233" y="216694"/>
                  </a:cubicBezTo>
                  <a:cubicBezTo>
                    <a:pt x="2207156" y="228468"/>
                    <a:pt x="2157282" y="293952"/>
                    <a:pt x="2132808" y="307181"/>
                  </a:cubicBezTo>
                  <a:cubicBezTo>
                    <a:pt x="2108334" y="320410"/>
                    <a:pt x="2103569" y="280460"/>
                    <a:pt x="2084387" y="296070"/>
                  </a:cubicBezTo>
                  <a:cubicBezTo>
                    <a:pt x="2080418" y="296070"/>
                    <a:pt x="2009776" y="391318"/>
                    <a:pt x="2005807" y="391318"/>
                  </a:cubicBezTo>
                  <a:lnTo>
                    <a:pt x="1955800" y="360362"/>
                  </a:lnTo>
                  <a:cubicBezTo>
                    <a:pt x="1910556" y="377560"/>
                    <a:pt x="1896269" y="412352"/>
                    <a:pt x="1836738" y="447674"/>
                  </a:cubicBezTo>
                  <a:cubicBezTo>
                    <a:pt x="1804988" y="453627"/>
                    <a:pt x="1783629" y="395068"/>
                    <a:pt x="1753395" y="403224"/>
                  </a:cubicBezTo>
                  <a:cubicBezTo>
                    <a:pt x="1723161" y="411380"/>
                    <a:pt x="1707085" y="479936"/>
                    <a:pt x="1650571" y="489465"/>
                  </a:cubicBezTo>
                  <a:cubicBezTo>
                    <a:pt x="1594057" y="498994"/>
                    <a:pt x="1493194" y="472800"/>
                    <a:pt x="1421456" y="462778"/>
                  </a:cubicBezTo>
                  <a:cubicBezTo>
                    <a:pt x="1349718" y="452756"/>
                    <a:pt x="1286083" y="442183"/>
                    <a:pt x="1220145" y="429333"/>
                  </a:cubicBezTo>
                  <a:cubicBezTo>
                    <a:pt x="1154207" y="416483"/>
                    <a:pt x="1077856" y="413278"/>
                    <a:pt x="1025826" y="385676"/>
                  </a:cubicBezTo>
                  <a:lnTo>
                    <a:pt x="859631" y="320675"/>
                  </a:lnTo>
                  <a:lnTo>
                    <a:pt x="713581" y="267493"/>
                  </a:lnTo>
                  <a:lnTo>
                    <a:pt x="590550" y="213518"/>
                  </a:lnTo>
                  <a:cubicBezTo>
                    <a:pt x="559858" y="194204"/>
                    <a:pt x="524405" y="193939"/>
                    <a:pt x="493713" y="174625"/>
                  </a:cubicBezTo>
                  <a:lnTo>
                    <a:pt x="398463" y="138906"/>
                  </a:lnTo>
                  <a:cubicBezTo>
                    <a:pt x="363803" y="129910"/>
                    <a:pt x="324644" y="119989"/>
                    <a:pt x="285750" y="120650"/>
                  </a:cubicBezTo>
                  <a:cubicBezTo>
                    <a:pt x="246856" y="121312"/>
                    <a:pt x="196850" y="133879"/>
                    <a:pt x="165100" y="142875"/>
                  </a:cubicBezTo>
                  <a:cubicBezTo>
                    <a:pt x="133350" y="151871"/>
                    <a:pt x="122767" y="156104"/>
                    <a:pt x="95250" y="174625"/>
                  </a:cubicBezTo>
                  <a:lnTo>
                    <a:pt x="0" y="254000"/>
                  </a:lnTo>
                  <a:lnTo>
                    <a:pt x="2327275" y="1825625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21120000">
              <a:off x="7105911" y="5045884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21120000">
              <a:off x="7321935" y="500790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21120000">
              <a:off x="7391562" y="4901868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21120000">
              <a:off x="7537959" y="482986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4677058" y="4444372"/>
              <a:ext cx="341256" cy="210495"/>
            </a:xfrm>
            <a:custGeom>
              <a:avLst/>
              <a:gdLst>
                <a:gd name="connsiteX0" fmla="*/ 277586 w 329293"/>
                <a:gd name="connsiteY0" fmla="*/ 206829 h 206829"/>
                <a:gd name="connsiteX1" fmla="*/ 0 w 329293"/>
                <a:gd name="connsiteY1" fmla="*/ 19050 h 206829"/>
                <a:gd name="connsiteX2" fmla="*/ 43543 w 329293"/>
                <a:gd name="connsiteY2" fmla="*/ 0 h 206829"/>
                <a:gd name="connsiteX3" fmla="*/ 89808 w 329293"/>
                <a:gd name="connsiteY3" fmla="*/ 0 h 206829"/>
                <a:gd name="connsiteX4" fmla="*/ 125186 w 329293"/>
                <a:gd name="connsiteY4" fmla="*/ 19050 h 206829"/>
                <a:gd name="connsiteX5" fmla="*/ 160565 w 329293"/>
                <a:gd name="connsiteY5" fmla="*/ 46264 h 206829"/>
                <a:gd name="connsiteX6" fmla="*/ 204108 w 329293"/>
                <a:gd name="connsiteY6" fmla="*/ 68036 h 206829"/>
                <a:gd name="connsiteX7" fmla="*/ 242208 w 329293"/>
                <a:gd name="connsiteY7" fmla="*/ 89807 h 206829"/>
                <a:gd name="connsiteX8" fmla="*/ 310243 w 329293"/>
                <a:gd name="connsiteY8" fmla="*/ 119743 h 206829"/>
                <a:gd name="connsiteX9" fmla="*/ 326572 w 329293"/>
                <a:gd name="connsiteY9" fmla="*/ 122464 h 206829"/>
                <a:gd name="connsiteX10" fmla="*/ 329293 w 329293"/>
                <a:gd name="connsiteY10" fmla="*/ 152400 h 206829"/>
                <a:gd name="connsiteX11" fmla="*/ 277586 w 329293"/>
                <a:gd name="connsiteY11" fmla="*/ 206829 h 206829"/>
                <a:gd name="connsiteX0" fmla="*/ 289549 w 341256"/>
                <a:gd name="connsiteY0" fmla="*/ 209040 h 209040"/>
                <a:gd name="connsiteX1" fmla="*/ 11963 w 341256"/>
                <a:gd name="connsiteY1" fmla="*/ 21261 h 209040"/>
                <a:gd name="connsiteX2" fmla="*/ 55506 w 341256"/>
                <a:gd name="connsiteY2" fmla="*/ 2211 h 209040"/>
                <a:gd name="connsiteX3" fmla="*/ 101771 w 341256"/>
                <a:gd name="connsiteY3" fmla="*/ 2211 h 209040"/>
                <a:gd name="connsiteX4" fmla="*/ 137149 w 341256"/>
                <a:gd name="connsiteY4" fmla="*/ 21261 h 209040"/>
                <a:gd name="connsiteX5" fmla="*/ 172528 w 341256"/>
                <a:gd name="connsiteY5" fmla="*/ 48475 h 209040"/>
                <a:gd name="connsiteX6" fmla="*/ 216071 w 341256"/>
                <a:gd name="connsiteY6" fmla="*/ 70247 h 209040"/>
                <a:gd name="connsiteX7" fmla="*/ 254171 w 341256"/>
                <a:gd name="connsiteY7" fmla="*/ 92018 h 209040"/>
                <a:gd name="connsiteX8" fmla="*/ 322206 w 341256"/>
                <a:gd name="connsiteY8" fmla="*/ 121954 h 209040"/>
                <a:gd name="connsiteX9" fmla="*/ 338535 w 341256"/>
                <a:gd name="connsiteY9" fmla="*/ 124675 h 209040"/>
                <a:gd name="connsiteX10" fmla="*/ 341256 w 341256"/>
                <a:gd name="connsiteY10" fmla="*/ 154611 h 209040"/>
                <a:gd name="connsiteX11" fmla="*/ 289549 w 341256"/>
                <a:gd name="connsiteY11" fmla="*/ 209040 h 209040"/>
                <a:gd name="connsiteX0" fmla="*/ 289549 w 341256"/>
                <a:gd name="connsiteY0" fmla="*/ 210495 h 210495"/>
                <a:gd name="connsiteX1" fmla="*/ 11963 w 341256"/>
                <a:gd name="connsiteY1" fmla="*/ 22716 h 210495"/>
                <a:gd name="connsiteX2" fmla="*/ 55506 w 341256"/>
                <a:gd name="connsiteY2" fmla="*/ 3666 h 210495"/>
                <a:gd name="connsiteX3" fmla="*/ 101771 w 341256"/>
                <a:gd name="connsiteY3" fmla="*/ 3666 h 210495"/>
                <a:gd name="connsiteX4" fmla="*/ 137149 w 341256"/>
                <a:gd name="connsiteY4" fmla="*/ 22716 h 210495"/>
                <a:gd name="connsiteX5" fmla="*/ 172528 w 341256"/>
                <a:gd name="connsiteY5" fmla="*/ 49930 h 210495"/>
                <a:gd name="connsiteX6" fmla="*/ 216071 w 341256"/>
                <a:gd name="connsiteY6" fmla="*/ 71702 h 210495"/>
                <a:gd name="connsiteX7" fmla="*/ 254171 w 341256"/>
                <a:gd name="connsiteY7" fmla="*/ 93473 h 210495"/>
                <a:gd name="connsiteX8" fmla="*/ 322206 w 341256"/>
                <a:gd name="connsiteY8" fmla="*/ 123409 h 210495"/>
                <a:gd name="connsiteX9" fmla="*/ 338535 w 341256"/>
                <a:gd name="connsiteY9" fmla="*/ 126130 h 210495"/>
                <a:gd name="connsiteX10" fmla="*/ 341256 w 341256"/>
                <a:gd name="connsiteY10" fmla="*/ 156066 h 210495"/>
                <a:gd name="connsiteX11" fmla="*/ 289549 w 341256"/>
                <a:gd name="connsiteY11" fmla="*/ 210495 h 210495"/>
                <a:gd name="connsiteX0" fmla="*/ 289549 w 341256"/>
                <a:gd name="connsiteY0" fmla="*/ 210495 h 210495"/>
                <a:gd name="connsiteX1" fmla="*/ 11963 w 341256"/>
                <a:gd name="connsiteY1" fmla="*/ 22716 h 210495"/>
                <a:gd name="connsiteX2" fmla="*/ 55506 w 341256"/>
                <a:gd name="connsiteY2" fmla="*/ 3666 h 210495"/>
                <a:gd name="connsiteX3" fmla="*/ 101771 w 341256"/>
                <a:gd name="connsiteY3" fmla="*/ 3666 h 210495"/>
                <a:gd name="connsiteX4" fmla="*/ 137149 w 341256"/>
                <a:gd name="connsiteY4" fmla="*/ 22716 h 210495"/>
                <a:gd name="connsiteX5" fmla="*/ 172528 w 341256"/>
                <a:gd name="connsiteY5" fmla="*/ 49930 h 210495"/>
                <a:gd name="connsiteX6" fmla="*/ 216071 w 341256"/>
                <a:gd name="connsiteY6" fmla="*/ 71702 h 210495"/>
                <a:gd name="connsiteX7" fmla="*/ 254171 w 341256"/>
                <a:gd name="connsiteY7" fmla="*/ 93473 h 210495"/>
                <a:gd name="connsiteX8" fmla="*/ 322206 w 341256"/>
                <a:gd name="connsiteY8" fmla="*/ 123409 h 210495"/>
                <a:gd name="connsiteX9" fmla="*/ 338535 w 341256"/>
                <a:gd name="connsiteY9" fmla="*/ 126130 h 210495"/>
                <a:gd name="connsiteX10" fmla="*/ 341256 w 341256"/>
                <a:gd name="connsiteY10" fmla="*/ 156066 h 210495"/>
                <a:gd name="connsiteX11" fmla="*/ 289549 w 341256"/>
                <a:gd name="connsiteY11" fmla="*/ 210495 h 2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256" h="210495">
                  <a:moveTo>
                    <a:pt x="289549" y="210495"/>
                  </a:moveTo>
                  <a:lnTo>
                    <a:pt x="11963" y="22716"/>
                  </a:lnTo>
                  <a:cubicBezTo>
                    <a:pt x="-27044" y="-11755"/>
                    <a:pt x="40538" y="6841"/>
                    <a:pt x="55506" y="3666"/>
                  </a:cubicBezTo>
                  <a:cubicBezTo>
                    <a:pt x="70474" y="491"/>
                    <a:pt x="89978" y="-2684"/>
                    <a:pt x="101771" y="3666"/>
                  </a:cubicBezTo>
                  <a:lnTo>
                    <a:pt x="137149" y="22716"/>
                  </a:lnTo>
                  <a:cubicBezTo>
                    <a:pt x="148942" y="29066"/>
                    <a:pt x="159374" y="41766"/>
                    <a:pt x="172528" y="49930"/>
                  </a:cubicBezTo>
                  <a:lnTo>
                    <a:pt x="216071" y="71702"/>
                  </a:lnTo>
                  <a:lnTo>
                    <a:pt x="254171" y="93473"/>
                  </a:lnTo>
                  <a:lnTo>
                    <a:pt x="322206" y="123409"/>
                  </a:lnTo>
                  <a:lnTo>
                    <a:pt x="338535" y="126130"/>
                  </a:lnTo>
                  <a:lnTo>
                    <a:pt x="341256" y="156066"/>
                  </a:lnTo>
                  <a:lnTo>
                    <a:pt x="289549" y="210495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21120000">
              <a:off x="7690359" y="482986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2002971" y="4608603"/>
              <a:ext cx="2735631" cy="1948543"/>
            </a:xfrm>
            <a:custGeom>
              <a:avLst/>
              <a:gdLst>
                <a:gd name="connsiteX0" fmla="*/ 2484665 w 2732315"/>
                <a:gd name="connsiteY0" fmla="*/ 0 h 1948543"/>
                <a:gd name="connsiteX1" fmla="*/ 2552700 w 2732315"/>
                <a:gd name="connsiteY1" fmla="*/ 59872 h 1948543"/>
                <a:gd name="connsiteX2" fmla="*/ 2647950 w 2732315"/>
                <a:gd name="connsiteY2" fmla="*/ 187779 h 1948543"/>
                <a:gd name="connsiteX3" fmla="*/ 2721429 w 2732315"/>
                <a:gd name="connsiteY3" fmla="*/ 263979 h 1948543"/>
                <a:gd name="connsiteX4" fmla="*/ 2732315 w 2732315"/>
                <a:gd name="connsiteY4" fmla="*/ 356508 h 1948543"/>
                <a:gd name="connsiteX5" fmla="*/ 2707822 w 2732315"/>
                <a:gd name="connsiteY5" fmla="*/ 465365 h 1948543"/>
                <a:gd name="connsiteX6" fmla="*/ 2664279 w 2732315"/>
                <a:gd name="connsiteY6" fmla="*/ 598715 h 1948543"/>
                <a:gd name="connsiteX7" fmla="*/ 2585358 w 2732315"/>
                <a:gd name="connsiteY7" fmla="*/ 740229 h 1948543"/>
                <a:gd name="connsiteX8" fmla="*/ 2454729 w 2732315"/>
                <a:gd name="connsiteY8" fmla="*/ 906236 h 1948543"/>
                <a:gd name="connsiteX9" fmla="*/ 2247900 w 2732315"/>
                <a:gd name="connsiteY9" fmla="*/ 1077686 h 1948543"/>
                <a:gd name="connsiteX10" fmla="*/ 2062843 w 2732315"/>
                <a:gd name="connsiteY10" fmla="*/ 1197429 h 1948543"/>
                <a:gd name="connsiteX11" fmla="*/ 1937658 w 2732315"/>
                <a:gd name="connsiteY11" fmla="*/ 1265465 h 1948543"/>
                <a:gd name="connsiteX12" fmla="*/ 1785258 w 2732315"/>
                <a:gd name="connsiteY12" fmla="*/ 1314450 h 1948543"/>
                <a:gd name="connsiteX13" fmla="*/ 1627415 w 2732315"/>
                <a:gd name="connsiteY13" fmla="*/ 1366158 h 1948543"/>
                <a:gd name="connsiteX14" fmla="*/ 1532165 w 2732315"/>
                <a:gd name="connsiteY14" fmla="*/ 1396093 h 1948543"/>
                <a:gd name="connsiteX15" fmla="*/ 1445079 w 2732315"/>
                <a:gd name="connsiteY15" fmla="*/ 1439636 h 1948543"/>
                <a:gd name="connsiteX16" fmla="*/ 1360715 w 2732315"/>
                <a:gd name="connsiteY16" fmla="*/ 1496786 h 1948543"/>
                <a:gd name="connsiteX17" fmla="*/ 1328058 w 2732315"/>
                <a:gd name="connsiteY17" fmla="*/ 1445079 h 1948543"/>
                <a:gd name="connsiteX18" fmla="*/ 1235529 w 2732315"/>
                <a:gd name="connsiteY18" fmla="*/ 1499508 h 1948543"/>
                <a:gd name="connsiteX19" fmla="*/ 1205593 w 2732315"/>
                <a:gd name="connsiteY19" fmla="*/ 1477736 h 1948543"/>
                <a:gd name="connsiteX20" fmla="*/ 1072243 w 2732315"/>
                <a:gd name="connsiteY20" fmla="*/ 1537608 h 1948543"/>
                <a:gd name="connsiteX21" fmla="*/ 1085850 w 2732315"/>
                <a:gd name="connsiteY21" fmla="*/ 1570265 h 1948543"/>
                <a:gd name="connsiteX22" fmla="*/ 930729 w 2732315"/>
                <a:gd name="connsiteY22" fmla="*/ 1654629 h 1948543"/>
                <a:gd name="connsiteX23" fmla="*/ 971550 w 2732315"/>
                <a:gd name="connsiteY23" fmla="*/ 1684565 h 1948543"/>
                <a:gd name="connsiteX24" fmla="*/ 821872 w 2732315"/>
                <a:gd name="connsiteY24" fmla="*/ 1736272 h 1948543"/>
                <a:gd name="connsiteX25" fmla="*/ 639536 w 2732315"/>
                <a:gd name="connsiteY25" fmla="*/ 1787979 h 1948543"/>
                <a:gd name="connsiteX26" fmla="*/ 498022 w 2732315"/>
                <a:gd name="connsiteY26" fmla="*/ 1831522 h 1948543"/>
                <a:gd name="connsiteX27" fmla="*/ 370115 w 2732315"/>
                <a:gd name="connsiteY27" fmla="*/ 1858736 h 1948543"/>
                <a:gd name="connsiteX28" fmla="*/ 247650 w 2732315"/>
                <a:gd name="connsiteY28" fmla="*/ 1877786 h 1948543"/>
                <a:gd name="connsiteX29" fmla="*/ 152400 w 2732315"/>
                <a:gd name="connsiteY29" fmla="*/ 1902279 h 1948543"/>
                <a:gd name="connsiteX30" fmla="*/ 89808 w 2732315"/>
                <a:gd name="connsiteY30" fmla="*/ 1921329 h 1948543"/>
                <a:gd name="connsiteX31" fmla="*/ 0 w 2732315"/>
                <a:gd name="connsiteY31" fmla="*/ 1948543 h 1948543"/>
                <a:gd name="connsiteX0" fmla="*/ 2484665 w 2733628"/>
                <a:gd name="connsiteY0" fmla="*/ 0 h 1948543"/>
                <a:gd name="connsiteX1" fmla="*/ 2552700 w 2733628"/>
                <a:gd name="connsiteY1" fmla="*/ 59872 h 1948543"/>
                <a:gd name="connsiteX2" fmla="*/ 2647950 w 2733628"/>
                <a:gd name="connsiteY2" fmla="*/ 187779 h 1948543"/>
                <a:gd name="connsiteX3" fmla="*/ 2721429 w 2733628"/>
                <a:gd name="connsiteY3" fmla="*/ 263979 h 1948543"/>
                <a:gd name="connsiteX4" fmla="*/ 2732315 w 2733628"/>
                <a:gd name="connsiteY4" fmla="*/ 356508 h 1948543"/>
                <a:gd name="connsiteX5" fmla="*/ 2707822 w 2733628"/>
                <a:gd name="connsiteY5" fmla="*/ 465365 h 1948543"/>
                <a:gd name="connsiteX6" fmla="*/ 2664279 w 2733628"/>
                <a:gd name="connsiteY6" fmla="*/ 598715 h 1948543"/>
                <a:gd name="connsiteX7" fmla="*/ 2585358 w 2733628"/>
                <a:gd name="connsiteY7" fmla="*/ 740229 h 1948543"/>
                <a:gd name="connsiteX8" fmla="*/ 2454729 w 2733628"/>
                <a:gd name="connsiteY8" fmla="*/ 906236 h 1948543"/>
                <a:gd name="connsiteX9" fmla="*/ 2247900 w 2733628"/>
                <a:gd name="connsiteY9" fmla="*/ 1077686 h 1948543"/>
                <a:gd name="connsiteX10" fmla="*/ 2062843 w 2733628"/>
                <a:gd name="connsiteY10" fmla="*/ 1197429 h 1948543"/>
                <a:gd name="connsiteX11" fmla="*/ 1937658 w 2733628"/>
                <a:gd name="connsiteY11" fmla="*/ 1265465 h 1948543"/>
                <a:gd name="connsiteX12" fmla="*/ 1785258 w 2733628"/>
                <a:gd name="connsiteY12" fmla="*/ 1314450 h 1948543"/>
                <a:gd name="connsiteX13" fmla="*/ 1627415 w 2733628"/>
                <a:gd name="connsiteY13" fmla="*/ 1366158 h 1948543"/>
                <a:gd name="connsiteX14" fmla="*/ 1532165 w 2733628"/>
                <a:gd name="connsiteY14" fmla="*/ 1396093 h 1948543"/>
                <a:gd name="connsiteX15" fmla="*/ 1445079 w 2733628"/>
                <a:gd name="connsiteY15" fmla="*/ 1439636 h 1948543"/>
                <a:gd name="connsiteX16" fmla="*/ 1360715 w 2733628"/>
                <a:gd name="connsiteY16" fmla="*/ 1496786 h 1948543"/>
                <a:gd name="connsiteX17" fmla="*/ 1328058 w 2733628"/>
                <a:gd name="connsiteY17" fmla="*/ 1445079 h 1948543"/>
                <a:gd name="connsiteX18" fmla="*/ 1235529 w 2733628"/>
                <a:gd name="connsiteY18" fmla="*/ 1499508 h 1948543"/>
                <a:gd name="connsiteX19" fmla="*/ 1205593 w 2733628"/>
                <a:gd name="connsiteY19" fmla="*/ 1477736 h 1948543"/>
                <a:gd name="connsiteX20" fmla="*/ 1072243 w 2733628"/>
                <a:gd name="connsiteY20" fmla="*/ 1537608 h 1948543"/>
                <a:gd name="connsiteX21" fmla="*/ 1085850 w 2733628"/>
                <a:gd name="connsiteY21" fmla="*/ 1570265 h 1948543"/>
                <a:gd name="connsiteX22" fmla="*/ 930729 w 2733628"/>
                <a:gd name="connsiteY22" fmla="*/ 1654629 h 1948543"/>
                <a:gd name="connsiteX23" fmla="*/ 971550 w 2733628"/>
                <a:gd name="connsiteY23" fmla="*/ 1684565 h 1948543"/>
                <a:gd name="connsiteX24" fmla="*/ 821872 w 2733628"/>
                <a:gd name="connsiteY24" fmla="*/ 1736272 h 1948543"/>
                <a:gd name="connsiteX25" fmla="*/ 639536 w 2733628"/>
                <a:gd name="connsiteY25" fmla="*/ 1787979 h 1948543"/>
                <a:gd name="connsiteX26" fmla="*/ 498022 w 2733628"/>
                <a:gd name="connsiteY26" fmla="*/ 1831522 h 1948543"/>
                <a:gd name="connsiteX27" fmla="*/ 370115 w 2733628"/>
                <a:gd name="connsiteY27" fmla="*/ 1858736 h 1948543"/>
                <a:gd name="connsiteX28" fmla="*/ 247650 w 2733628"/>
                <a:gd name="connsiteY28" fmla="*/ 1877786 h 1948543"/>
                <a:gd name="connsiteX29" fmla="*/ 152400 w 2733628"/>
                <a:gd name="connsiteY29" fmla="*/ 1902279 h 1948543"/>
                <a:gd name="connsiteX30" fmla="*/ 89808 w 2733628"/>
                <a:gd name="connsiteY30" fmla="*/ 1921329 h 1948543"/>
                <a:gd name="connsiteX31" fmla="*/ 0 w 2733628"/>
                <a:gd name="connsiteY31" fmla="*/ 1948543 h 1948543"/>
                <a:gd name="connsiteX0" fmla="*/ 2484665 w 2736247"/>
                <a:gd name="connsiteY0" fmla="*/ 0 h 1948543"/>
                <a:gd name="connsiteX1" fmla="*/ 2552700 w 2736247"/>
                <a:gd name="connsiteY1" fmla="*/ 59872 h 1948543"/>
                <a:gd name="connsiteX2" fmla="*/ 2647950 w 2736247"/>
                <a:gd name="connsiteY2" fmla="*/ 187779 h 1948543"/>
                <a:gd name="connsiteX3" fmla="*/ 2721429 w 2736247"/>
                <a:gd name="connsiteY3" fmla="*/ 263979 h 1948543"/>
                <a:gd name="connsiteX4" fmla="*/ 2732315 w 2736247"/>
                <a:gd name="connsiteY4" fmla="*/ 356508 h 1948543"/>
                <a:gd name="connsiteX5" fmla="*/ 2707822 w 2736247"/>
                <a:gd name="connsiteY5" fmla="*/ 465365 h 1948543"/>
                <a:gd name="connsiteX6" fmla="*/ 2664279 w 2736247"/>
                <a:gd name="connsiteY6" fmla="*/ 598715 h 1948543"/>
                <a:gd name="connsiteX7" fmla="*/ 2585358 w 2736247"/>
                <a:gd name="connsiteY7" fmla="*/ 740229 h 1948543"/>
                <a:gd name="connsiteX8" fmla="*/ 2454729 w 2736247"/>
                <a:gd name="connsiteY8" fmla="*/ 906236 h 1948543"/>
                <a:gd name="connsiteX9" fmla="*/ 2247900 w 2736247"/>
                <a:gd name="connsiteY9" fmla="*/ 1077686 h 1948543"/>
                <a:gd name="connsiteX10" fmla="*/ 2062843 w 2736247"/>
                <a:gd name="connsiteY10" fmla="*/ 1197429 h 1948543"/>
                <a:gd name="connsiteX11" fmla="*/ 1937658 w 2736247"/>
                <a:gd name="connsiteY11" fmla="*/ 1265465 h 1948543"/>
                <a:gd name="connsiteX12" fmla="*/ 1785258 w 2736247"/>
                <a:gd name="connsiteY12" fmla="*/ 1314450 h 1948543"/>
                <a:gd name="connsiteX13" fmla="*/ 1627415 w 2736247"/>
                <a:gd name="connsiteY13" fmla="*/ 1366158 h 1948543"/>
                <a:gd name="connsiteX14" fmla="*/ 1532165 w 2736247"/>
                <a:gd name="connsiteY14" fmla="*/ 1396093 h 1948543"/>
                <a:gd name="connsiteX15" fmla="*/ 1445079 w 2736247"/>
                <a:gd name="connsiteY15" fmla="*/ 1439636 h 1948543"/>
                <a:gd name="connsiteX16" fmla="*/ 1360715 w 2736247"/>
                <a:gd name="connsiteY16" fmla="*/ 1496786 h 1948543"/>
                <a:gd name="connsiteX17" fmla="*/ 1328058 w 2736247"/>
                <a:gd name="connsiteY17" fmla="*/ 1445079 h 1948543"/>
                <a:gd name="connsiteX18" fmla="*/ 1235529 w 2736247"/>
                <a:gd name="connsiteY18" fmla="*/ 1499508 h 1948543"/>
                <a:gd name="connsiteX19" fmla="*/ 1205593 w 2736247"/>
                <a:gd name="connsiteY19" fmla="*/ 1477736 h 1948543"/>
                <a:gd name="connsiteX20" fmla="*/ 1072243 w 2736247"/>
                <a:gd name="connsiteY20" fmla="*/ 1537608 h 1948543"/>
                <a:gd name="connsiteX21" fmla="*/ 1085850 w 2736247"/>
                <a:gd name="connsiteY21" fmla="*/ 1570265 h 1948543"/>
                <a:gd name="connsiteX22" fmla="*/ 930729 w 2736247"/>
                <a:gd name="connsiteY22" fmla="*/ 1654629 h 1948543"/>
                <a:gd name="connsiteX23" fmla="*/ 971550 w 2736247"/>
                <a:gd name="connsiteY23" fmla="*/ 1684565 h 1948543"/>
                <a:gd name="connsiteX24" fmla="*/ 821872 w 2736247"/>
                <a:gd name="connsiteY24" fmla="*/ 1736272 h 1948543"/>
                <a:gd name="connsiteX25" fmla="*/ 639536 w 2736247"/>
                <a:gd name="connsiteY25" fmla="*/ 1787979 h 1948543"/>
                <a:gd name="connsiteX26" fmla="*/ 498022 w 2736247"/>
                <a:gd name="connsiteY26" fmla="*/ 1831522 h 1948543"/>
                <a:gd name="connsiteX27" fmla="*/ 370115 w 2736247"/>
                <a:gd name="connsiteY27" fmla="*/ 1858736 h 1948543"/>
                <a:gd name="connsiteX28" fmla="*/ 247650 w 2736247"/>
                <a:gd name="connsiteY28" fmla="*/ 1877786 h 1948543"/>
                <a:gd name="connsiteX29" fmla="*/ 152400 w 2736247"/>
                <a:gd name="connsiteY29" fmla="*/ 1902279 h 1948543"/>
                <a:gd name="connsiteX30" fmla="*/ 89808 w 2736247"/>
                <a:gd name="connsiteY30" fmla="*/ 1921329 h 1948543"/>
                <a:gd name="connsiteX31" fmla="*/ 0 w 2736247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85358 w 2736000"/>
                <a:gd name="connsiteY7" fmla="*/ 740229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94883 w 2736000"/>
                <a:gd name="connsiteY7" fmla="*/ 747373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94883 w 2736000"/>
                <a:gd name="connsiteY7" fmla="*/ 747373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85258 w 2735631"/>
                <a:gd name="connsiteY12" fmla="*/ 1314450 h 1948543"/>
                <a:gd name="connsiteX13" fmla="*/ 1627415 w 2735631"/>
                <a:gd name="connsiteY13" fmla="*/ 1366158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94783 w 2735631"/>
                <a:gd name="connsiteY12" fmla="*/ 1323975 h 1948543"/>
                <a:gd name="connsiteX13" fmla="*/ 1627415 w 2735631"/>
                <a:gd name="connsiteY13" fmla="*/ 1366158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94783 w 2735631"/>
                <a:gd name="connsiteY12" fmla="*/ 1323975 h 1948543"/>
                <a:gd name="connsiteX13" fmla="*/ 1627415 w 2735631"/>
                <a:gd name="connsiteY13" fmla="*/ 1373302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35631" h="1948543">
                  <a:moveTo>
                    <a:pt x="2484665" y="0"/>
                  </a:moveTo>
                  <a:lnTo>
                    <a:pt x="2552700" y="59872"/>
                  </a:lnTo>
                  <a:lnTo>
                    <a:pt x="2666999" y="183016"/>
                  </a:lnTo>
                  <a:cubicBezTo>
                    <a:pt x="2695121" y="217034"/>
                    <a:pt x="2710543" y="235064"/>
                    <a:pt x="2721429" y="263979"/>
                  </a:cubicBezTo>
                  <a:cubicBezTo>
                    <a:pt x="2732315" y="292894"/>
                    <a:pt x="2740479" y="320222"/>
                    <a:pt x="2732315" y="356508"/>
                  </a:cubicBezTo>
                  <a:lnTo>
                    <a:pt x="2707822" y="465365"/>
                  </a:lnTo>
                  <a:lnTo>
                    <a:pt x="2664279" y="598715"/>
                  </a:lnTo>
                  <a:lnTo>
                    <a:pt x="2594883" y="747373"/>
                  </a:lnTo>
                  <a:cubicBezTo>
                    <a:pt x="2555308" y="802708"/>
                    <a:pt x="2501447" y="853282"/>
                    <a:pt x="2454729" y="906236"/>
                  </a:cubicBezTo>
                  <a:lnTo>
                    <a:pt x="2247900" y="1077686"/>
                  </a:lnTo>
                  <a:lnTo>
                    <a:pt x="2062843" y="1197429"/>
                  </a:lnTo>
                  <a:lnTo>
                    <a:pt x="1937658" y="1265465"/>
                  </a:lnTo>
                  <a:cubicBezTo>
                    <a:pt x="1890033" y="1284968"/>
                    <a:pt x="1846490" y="1306002"/>
                    <a:pt x="1794783" y="1323975"/>
                  </a:cubicBezTo>
                  <a:cubicBezTo>
                    <a:pt x="1743076" y="1341948"/>
                    <a:pt x="1683204" y="1356860"/>
                    <a:pt x="1627415" y="1373302"/>
                  </a:cubicBezTo>
                  <a:cubicBezTo>
                    <a:pt x="1583645" y="1385322"/>
                    <a:pt x="1563915" y="1386115"/>
                    <a:pt x="1532165" y="1396093"/>
                  </a:cubicBezTo>
                  <a:lnTo>
                    <a:pt x="1445079" y="1439636"/>
                  </a:lnTo>
                  <a:lnTo>
                    <a:pt x="1360715" y="1496786"/>
                  </a:lnTo>
                  <a:lnTo>
                    <a:pt x="1328058" y="1445079"/>
                  </a:lnTo>
                  <a:lnTo>
                    <a:pt x="1235529" y="1499508"/>
                  </a:lnTo>
                  <a:lnTo>
                    <a:pt x="1205593" y="1477736"/>
                  </a:lnTo>
                  <a:lnTo>
                    <a:pt x="1072243" y="1537608"/>
                  </a:lnTo>
                  <a:lnTo>
                    <a:pt x="1085850" y="1570265"/>
                  </a:lnTo>
                  <a:lnTo>
                    <a:pt x="930729" y="1654629"/>
                  </a:lnTo>
                  <a:lnTo>
                    <a:pt x="971550" y="1684565"/>
                  </a:lnTo>
                  <a:lnTo>
                    <a:pt x="821872" y="1736272"/>
                  </a:lnTo>
                  <a:lnTo>
                    <a:pt x="639536" y="1787979"/>
                  </a:lnTo>
                  <a:lnTo>
                    <a:pt x="498022" y="1831522"/>
                  </a:lnTo>
                  <a:lnTo>
                    <a:pt x="370115" y="1858736"/>
                  </a:lnTo>
                  <a:lnTo>
                    <a:pt x="247650" y="1877786"/>
                  </a:lnTo>
                  <a:lnTo>
                    <a:pt x="152400" y="1902279"/>
                  </a:lnTo>
                  <a:lnTo>
                    <a:pt x="89808" y="1921329"/>
                  </a:lnTo>
                  <a:lnTo>
                    <a:pt x="0" y="194854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23357" y="4627653"/>
              <a:ext cx="2835729" cy="1929493"/>
            </a:xfrm>
            <a:custGeom>
              <a:avLst/>
              <a:gdLst>
                <a:gd name="connsiteX0" fmla="*/ 2618014 w 2835729"/>
                <a:gd name="connsiteY0" fmla="*/ 0 h 1929493"/>
                <a:gd name="connsiteX1" fmla="*/ 2677886 w 2835729"/>
                <a:gd name="connsiteY1" fmla="*/ 54429 h 1929493"/>
                <a:gd name="connsiteX2" fmla="*/ 2699657 w 2835729"/>
                <a:gd name="connsiteY2" fmla="*/ 76200 h 1929493"/>
                <a:gd name="connsiteX3" fmla="*/ 2702379 w 2835729"/>
                <a:gd name="connsiteY3" fmla="*/ 84365 h 1929493"/>
                <a:gd name="connsiteX4" fmla="*/ 2710543 w 2835729"/>
                <a:gd name="connsiteY4" fmla="*/ 89808 h 1929493"/>
                <a:gd name="connsiteX5" fmla="*/ 2718707 w 2835729"/>
                <a:gd name="connsiteY5" fmla="*/ 97972 h 1929493"/>
                <a:gd name="connsiteX6" fmla="*/ 2729593 w 2835729"/>
                <a:gd name="connsiteY6" fmla="*/ 114300 h 1929493"/>
                <a:gd name="connsiteX7" fmla="*/ 2770414 w 2835729"/>
                <a:gd name="connsiteY7" fmla="*/ 157843 h 1929493"/>
                <a:gd name="connsiteX8" fmla="*/ 2830286 w 2835729"/>
                <a:gd name="connsiteY8" fmla="*/ 244929 h 1929493"/>
                <a:gd name="connsiteX9" fmla="*/ 2835729 w 2835729"/>
                <a:gd name="connsiteY9" fmla="*/ 340179 h 1929493"/>
                <a:gd name="connsiteX10" fmla="*/ 2824843 w 2835729"/>
                <a:gd name="connsiteY10" fmla="*/ 459922 h 1929493"/>
                <a:gd name="connsiteX11" fmla="*/ 2775857 w 2835729"/>
                <a:gd name="connsiteY11" fmla="*/ 595993 h 1929493"/>
                <a:gd name="connsiteX12" fmla="*/ 2715986 w 2835729"/>
                <a:gd name="connsiteY12" fmla="*/ 723900 h 1929493"/>
                <a:gd name="connsiteX13" fmla="*/ 2618014 w 2835729"/>
                <a:gd name="connsiteY13" fmla="*/ 824593 h 1929493"/>
                <a:gd name="connsiteX14" fmla="*/ 2522764 w 2835729"/>
                <a:gd name="connsiteY14" fmla="*/ 914400 h 1929493"/>
                <a:gd name="connsiteX15" fmla="*/ 2367643 w 2835729"/>
                <a:gd name="connsiteY15" fmla="*/ 1036865 h 1929493"/>
                <a:gd name="connsiteX16" fmla="*/ 2256064 w 2835729"/>
                <a:gd name="connsiteY16" fmla="*/ 1107622 h 1929493"/>
                <a:gd name="connsiteX17" fmla="*/ 2152650 w 2835729"/>
                <a:gd name="connsiteY17" fmla="*/ 1170215 h 1929493"/>
                <a:gd name="connsiteX18" fmla="*/ 2043793 w 2835729"/>
                <a:gd name="connsiteY18" fmla="*/ 1219200 h 1929493"/>
                <a:gd name="connsiteX19" fmla="*/ 1899557 w 2835729"/>
                <a:gd name="connsiteY19" fmla="*/ 1284515 h 1929493"/>
                <a:gd name="connsiteX20" fmla="*/ 1774372 w 2835729"/>
                <a:gd name="connsiteY20" fmla="*/ 1319893 h 1929493"/>
                <a:gd name="connsiteX21" fmla="*/ 1668236 w 2835729"/>
                <a:gd name="connsiteY21" fmla="*/ 1352550 h 1929493"/>
                <a:gd name="connsiteX22" fmla="*/ 1589314 w 2835729"/>
                <a:gd name="connsiteY22" fmla="*/ 1396093 h 1929493"/>
                <a:gd name="connsiteX23" fmla="*/ 1521279 w 2835729"/>
                <a:gd name="connsiteY23" fmla="*/ 1431472 h 1929493"/>
                <a:gd name="connsiteX24" fmla="*/ 1477736 w 2835729"/>
                <a:gd name="connsiteY24" fmla="*/ 1382486 h 1929493"/>
                <a:gd name="connsiteX25" fmla="*/ 1379764 w 2835729"/>
                <a:gd name="connsiteY25" fmla="*/ 1442358 h 1929493"/>
                <a:gd name="connsiteX26" fmla="*/ 1349829 w 2835729"/>
                <a:gd name="connsiteY26" fmla="*/ 1409700 h 1929493"/>
                <a:gd name="connsiteX27" fmla="*/ 1213757 w 2835729"/>
                <a:gd name="connsiteY27" fmla="*/ 1480458 h 1929493"/>
                <a:gd name="connsiteX28" fmla="*/ 1243693 w 2835729"/>
                <a:gd name="connsiteY28" fmla="*/ 1518558 h 1929493"/>
                <a:gd name="connsiteX29" fmla="*/ 1088572 w 2835729"/>
                <a:gd name="connsiteY29" fmla="*/ 1605643 h 1929493"/>
                <a:gd name="connsiteX30" fmla="*/ 1121229 w 2835729"/>
                <a:gd name="connsiteY30" fmla="*/ 1638300 h 1929493"/>
                <a:gd name="connsiteX31" fmla="*/ 982436 w 2835729"/>
                <a:gd name="connsiteY31" fmla="*/ 1690008 h 1929493"/>
                <a:gd name="connsiteX32" fmla="*/ 810986 w 2835729"/>
                <a:gd name="connsiteY32" fmla="*/ 1730829 h 1929493"/>
                <a:gd name="connsiteX33" fmla="*/ 650422 w 2835729"/>
                <a:gd name="connsiteY33" fmla="*/ 1782536 h 1929493"/>
                <a:gd name="connsiteX34" fmla="*/ 427264 w 2835729"/>
                <a:gd name="connsiteY34" fmla="*/ 1831522 h 1929493"/>
                <a:gd name="connsiteX35" fmla="*/ 255814 w 2835729"/>
                <a:gd name="connsiteY35" fmla="*/ 1861458 h 1929493"/>
                <a:gd name="connsiteX36" fmla="*/ 125186 w 2835729"/>
                <a:gd name="connsiteY36" fmla="*/ 1899558 h 1929493"/>
                <a:gd name="connsiteX37" fmla="*/ 5443 w 2835729"/>
                <a:gd name="connsiteY37" fmla="*/ 1929493 h 1929493"/>
                <a:gd name="connsiteX38" fmla="*/ 2722 w 2835729"/>
                <a:gd name="connsiteY38" fmla="*/ 1929493 h 1929493"/>
                <a:gd name="connsiteX39" fmla="*/ 0 w 2835729"/>
                <a:gd name="connsiteY39" fmla="*/ 1929493 h 192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35729" h="1929493">
                  <a:moveTo>
                    <a:pt x="2618014" y="0"/>
                  </a:moveTo>
                  <a:lnTo>
                    <a:pt x="2677886" y="54429"/>
                  </a:lnTo>
                  <a:cubicBezTo>
                    <a:pt x="2685143" y="61686"/>
                    <a:pt x="2693158" y="68257"/>
                    <a:pt x="2699657" y="76200"/>
                  </a:cubicBezTo>
                  <a:cubicBezTo>
                    <a:pt x="2701474" y="78420"/>
                    <a:pt x="2700587" y="82125"/>
                    <a:pt x="2702379" y="84365"/>
                  </a:cubicBezTo>
                  <a:cubicBezTo>
                    <a:pt x="2704422" y="86919"/>
                    <a:pt x="2708030" y="87714"/>
                    <a:pt x="2710543" y="89808"/>
                  </a:cubicBezTo>
                  <a:cubicBezTo>
                    <a:pt x="2713500" y="92272"/>
                    <a:pt x="2716470" y="94840"/>
                    <a:pt x="2718707" y="97972"/>
                  </a:cubicBezTo>
                  <a:cubicBezTo>
                    <a:pt x="2735178" y="121031"/>
                    <a:pt x="2715033" y="99742"/>
                    <a:pt x="2729593" y="114300"/>
                  </a:cubicBezTo>
                  <a:lnTo>
                    <a:pt x="2770414" y="157843"/>
                  </a:lnTo>
                  <a:lnTo>
                    <a:pt x="2830286" y="244929"/>
                  </a:lnTo>
                  <a:lnTo>
                    <a:pt x="2835729" y="340179"/>
                  </a:lnTo>
                  <a:lnTo>
                    <a:pt x="2824843" y="459922"/>
                  </a:lnTo>
                  <a:lnTo>
                    <a:pt x="2775857" y="595993"/>
                  </a:lnTo>
                  <a:lnTo>
                    <a:pt x="2715986" y="723900"/>
                  </a:lnTo>
                  <a:lnTo>
                    <a:pt x="2618014" y="824593"/>
                  </a:lnTo>
                  <a:lnTo>
                    <a:pt x="2522764" y="914400"/>
                  </a:lnTo>
                  <a:lnTo>
                    <a:pt x="2367643" y="1036865"/>
                  </a:lnTo>
                  <a:lnTo>
                    <a:pt x="2256064" y="1107622"/>
                  </a:lnTo>
                  <a:lnTo>
                    <a:pt x="2152650" y="1170215"/>
                  </a:lnTo>
                  <a:lnTo>
                    <a:pt x="2043793" y="1219200"/>
                  </a:lnTo>
                  <a:lnTo>
                    <a:pt x="1899557" y="1284515"/>
                  </a:lnTo>
                  <a:lnTo>
                    <a:pt x="1774372" y="1319893"/>
                  </a:lnTo>
                  <a:lnTo>
                    <a:pt x="1668236" y="1352550"/>
                  </a:lnTo>
                  <a:lnTo>
                    <a:pt x="1589314" y="1396093"/>
                  </a:lnTo>
                  <a:lnTo>
                    <a:pt x="1521279" y="1431472"/>
                  </a:lnTo>
                  <a:lnTo>
                    <a:pt x="1477736" y="1382486"/>
                  </a:lnTo>
                  <a:lnTo>
                    <a:pt x="1379764" y="1442358"/>
                  </a:lnTo>
                  <a:lnTo>
                    <a:pt x="1349829" y="1409700"/>
                  </a:lnTo>
                  <a:lnTo>
                    <a:pt x="1213757" y="1480458"/>
                  </a:lnTo>
                  <a:lnTo>
                    <a:pt x="1243693" y="1518558"/>
                  </a:lnTo>
                  <a:lnTo>
                    <a:pt x="1088572" y="1605643"/>
                  </a:lnTo>
                  <a:lnTo>
                    <a:pt x="1121229" y="1638300"/>
                  </a:lnTo>
                  <a:lnTo>
                    <a:pt x="982436" y="1690008"/>
                  </a:lnTo>
                  <a:lnTo>
                    <a:pt x="810986" y="1730829"/>
                  </a:lnTo>
                  <a:lnTo>
                    <a:pt x="650422" y="1782536"/>
                  </a:lnTo>
                  <a:lnTo>
                    <a:pt x="427264" y="1831522"/>
                  </a:lnTo>
                  <a:lnTo>
                    <a:pt x="255814" y="1861458"/>
                  </a:lnTo>
                  <a:lnTo>
                    <a:pt x="125186" y="1899558"/>
                  </a:lnTo>
                  <a:lnTo>
                    <a:pt x="5443" y="1929493"/>
                  </a:lnTo>
                  <a:lnTo>
                    <a:pt x="2722" y="1929493"/>
                  </a:lnTo>
                  <a:lnTo>
                    <a:pt x="0" y="192949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600200" y="4657589"/>
              <a:ext cx="2996293" cy="1913164"/>
            </a:xfrm>
            <a:custGeom>
              <a:avLst/>
              <a:gdLst>
                <a:gd name="connsiteX0" fmla="*/ 2800350 w 2996293"/>
                <a:gd name="connsiteY0" fmla="*/ 0 h 1913164"/>
                <a:gd name="connsiteX1" fmla="*/ 2865664 w 2996293"/>
                <a:gd name="connsiteY1" fmla="*/ 87086 h 1913164"/>
                <a:gd name="connsiteX2" fmla="*/ 2947307 w 2996293"/>
                <a:gd name="connsiteY2" fmla="*/ 179614 h 1913164"/>
                <a:gd name="connsiteX3" fmla="*/ 2988129 w 2996293"/>
                <a:gd name="connsiteY3" fmla="*/ 250372 h 1913164"/>
                <a:gd name="connsiteX4" fmla="*/ 2996293 w 2996293"/>
                <a:gd name="connsiteY4" fmla="*/ 375557 h 1913164"/>
                <a:gd name="connsiteX5" fmla="*/ 2971800 w 2996293"/>
                <a:gd name="connsiteY5" fmla="*/ 470807 h 1913164"/>
                <a:gd name="connsiteX6" fmla="*/ 2933700 w 2996293"/>
                <a:gd name="connsiteY6" fmla="*/ 566057 h 1913164"/>
                <a:gd name="connsiteX7" fmla="*/ 2865664 w 2996293"/>
                <a:gd name="connsiteY7" fmla="*/ 699407 h 1913164"/>
                <a:gd name="connsiteX8" fmla="*/ 2724150 w 2996293"/>
                <a:gd name="connsiteY8" fmla="*/ 843643 h 1913164"/>
                <a:gd name="connsiteX9" fmla="*/ 2549979 w 2996293"/>
                <a:gd name="connsiteY9" fmla="*/ 976993 h 1913164"/>
                <a:gd name="connsiteX10" fmla="*/ 2403021 w 2996293"/>
                <a:gd name="connsiteY10" fmla="*/ 1077686 h 1913164"/>
                <a:gd name="connsiteX11" fmla="*/ 2296886 w 2996293"/>
                <a:gd name="connsiteY11" fmla="*/ 1126672 h 1913164"/>
                <a:gd name="connsiteX12" fmla="*/ 2223407 w 2996293"/>
                <a:gd name="connsiteY12" fmla="*/ 1170214 h 1913164"/>
                <a:gd name="connsiteX13" fmla="*/ 2081893 w 2996293"/>
                <a:gd name="connsiteY13" fmla="*/ 1230086 h 1913164"/>
                <a:gd name="connsiteX14" fmla="*/ 1967593 w 2996293"/>
                <a:gd name="connsiteY14" fmla="*/ 1279072 h 1913164"/>
                <a:gd name="connsiteX15" fmla="*/ 1864179 w 2996293"/>
                <a:gd name="connsiteY15" fmla="*/ 1303564 h 1913164"/>
                <a:gd name="connsiteX16" fmla="*/ 1790700 w 2996293"/>
                <a:gd name="connsiteY16" fmla="*/ 1347107 h 1913164"/>
                <a:gd name="connsiteX17" fmla="*/ 1722664 w 2996293"/>
                <a:gd name="connsiteY17" fmla="*/ 1377043 h 1913164"/>
                <a:gd name="connsiteX18" fmla="*/ 1687286 w 2996293"/>
                <a:gd name="connsiteY18" fmla="*/ 1325336 h 1913164"/>
                <a:gd name="connsiteX19" fmla="*/ 1572986 w 2996293"/>
                <a:gd name="connsiteY19" fmla="*/ 1379764 h 1913164"/>
                <a:gd name="connsiteX20" fmla="*/ 1540329 w 2996293"/>
                <a:gd name="connsiteY20" fmla="*/ 1338943 h 1913164"/>
                <a:gd name="connsiteX21" fmla="*/ 1401536 w 2996293"/>
                <a:gd name="connsiteY21" fmla="*/ 1409700 h 1913164"/>
                <a:gd name="connsiteX22" fmla="*/ 1442357 w 2996293"/>
                <a:gd name="connsiteY22" fmla="*/ 1461407 h 1913164"/>
                <a:gd name="connsiteX23" fmla="*/ 1281793 w 2996293"/>
                <a:gd name="connsiteY23" fmla="*/ 1551214 h 1913164"/>
                <a:gd name="connsiteX24" fmla="*/ 1317171 w 2996293"/>
                <a:gd name="connsiteY24" fmla="*/ 1583872 h 1913164"/>
                <a:gd name="connsiteX25" fmla="*/ 1211036 w 2996293"/>
                <a:gd name="connsiteY25" fmla="*/ 1627414 h 1913164"/>
                <a:gd name="connsiteX26" fmla="*/ 1042307 w 2996293"/>
                <a:gd name="connsiteY26" fmla="*/ 1673679 h 1913164"/>
                <a:gd name="connsiteX27" fmla="*/ 840921 w 2996293"/>
                <a:gd name="connsiteY27" fmla="*/ 1733550 h 1913164"/>
                <a:gd name="connsiteX28" fmla="*/ 644979 w 2996293"/>
                <a:gd name="connsiteY28" fmla="*/ 1768929 h 1913164"/>
                <a:gd name="connsiteX29" fmla="*/ 473529 w 2996293"/>
                <a:gd name="connsiteY29" fmla="*/ 1801586 h 1913164"/>
                <a:gd name="connsiteX30" fmla="*/ 285750 w 2996293"/>
                <a:gd name="connsiteY30" fmla="*/ 1850572 h 1913164"/>
                <a:gd name="connsiteX31" fmla="*/ 166007 w 2996293"/>
                <a:gd name="connsiteY31" fmla="*/ 1869622 h 1913164"/>
                <a:gd name="connsiteX32" fmla="*/ 0 w 2996293"/>
                <a:gd name="connsiteY32" fmla="*/ 1913164 h 19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96293" h="1913164">
                  <a:moveTo>
                    <a:pt x="2800350" y="0"/>
                  </a:moveTo>
                  <a:lnTo>
                    <a:pt x="2865664" y="87086"/>
                  </a:lnTo>
                  <a:lnTo>
                    <a:pt x="2947307" y="179614"/>
                  </a:lnTo>
                  <a:lnTo>
                    <a:pt x="2988129" y="250372"/>
                  </a:lnTo>
                  <a:lnTo>
                    <a:pt x="2996293" y="375557"/>
                  </a:lnTo>
                  <a:lnTo>
                    <a:pt x="2971800" y="470807"/>
                  </a:lnTo>
                  <a:lnTo>
                    <a:pt x="2933700" y="566057"/>
                  </a:lnTo>
                  <a:lnTo>
                    <a:pt x="2865664" y="699407"/>
                  </a:lnTo>
                  <a:lnTo>
                    <a:pt x="2724150" y="843643"/>
                  </a:lnTo>
                  <a:lnTo>
                    <a:pt x="2549979" y="976993"/>
                  </a:lnTo>
                  <a:lnTo>
                    <a:pt x="2403021" y="1077686"/>
                  </a:lnTo>
                  <a:lnTo>
                    <a:pt x="2296886" y="1126672"/>
                  </a:lnTo>
                  <a:lnTo>
                    <a:pt x="2223407" y="1170214"/>
                  </a:lnTo>
                  <a:lnTo>
                    <a:pt x="2081893" y="1230086"/>
                  </a:lnTo>
                  <a:lnTo>
                    <a:pt x="1967593" y="1279072"/>
                  </a:lnTo>
                  <a:lnTo>
                    <a:pt x="1864179" y="1303564"/>
                  </a:lnTo>
                  <a:lnTo>
                    <a:pt x="1790700" y="1347107"/>
                  </a:lnTo>
                  <a:lnTo>
                    <a:pt x="1722664" y="1377043"/>
                  </a:lnTo>
                  <a:lnTo>
                    <a:pt x="1687286" y="1325336"/>
                  </a:lnTo>
                  <a:lnTo>
                    <a:pt x="1572986" y="1379764"/>
                  </a:lnTo>
                  <a:lnTo>
                    <a:pt x="1540329" y="1338943"/>
                  </a:lnTo>
                  <a:lnTo>
                    <a:pt x="1401536" y="1409700"/>
                  </a:lnTo>
                  <a:lnTo>
                    <a:pt x="1442357" y="1461407"/>
                  </a:lnTo>
                  <a:lnTo>
                    <a:pt x="1281793" y="1551214"/>
                  </a:lnTo>
                  <a:lnTo>
                    <a:pt x="1317171" y="1583872"/>
                  </a:lnTo>
                  <a:lnTo>
                    <a:pt x="1211036" y="1627414"/>
                  </a:lnTo>
                  <a:lnTo>
                    <a:pt x="1042307" y="1673679"/>
                  </a:lnTo>
                  <a:lnTo>
                    <a:pt x="840921" y="1733550"/>
                  </a:lnTo>
                  <a:lnTo>
                    <a:pt x="644979" y="1768929"/>
                  </a:lnTo>
                  <a:lnTo>
                    <a:pt x="473529" y="1801586"/>
                  </a:lnTo>
                  <a:lnTo>
                    <a:pt x="285750" y="1850572"/>
                  </a:lnTo>
                  <a:lnTo>
                    <a:pt x="166007" y="1869622"/>
                  </a:lnTo>
                  <a:lnTo>
                    <a:pt x="0" y="1913164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Connector 38"/>
            <p:cNvCxnSpPr>
              <a:endCxn id="23" idx="40"/>
            </p:cNvCxnSpPr>
            <p:nvPr/>
          </p:nvCxnSpPr>
          <p:spPr>
            <a:xfrm>
              <a:off x="2339752" y="5722258"/>
              <a:ext cx="723216" cy="65357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28888" y="5579813"/>
              <a:ext cx="703532" cy="74322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3" idx="35"/>
            </p:cNvCxnSpPr>
            <p:nvPr/>
          </p:nvCxnSpPr>
          <p:spPr>
            <a:xfrm>
              <a:off x="2690268" y="5458940"/>
              <a:ext cx="628855" cy="75054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23" idx="33"/>
            </p:cNvCxnSpPr>
            <p:nvPr/>
          </p:nvCxnSpPr>
          <p:spPr>
            <a:xfrm>
              <a:off x="2972239" y="5471476"/>
              <a:ext cx="448597" cy="720999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41308" y="3700641"/>
              <a:ext cx="4248472" cy="2847368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897731" y="4853532"/>
              <a:ext cx="765487" cy="532521"/>
            </a:xfrm>
            <a:custGeom>
              <a:avLst/>
              <a:gdLst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11993 w 762000"/>
                <a:gd name="connsiteY6" fmla="*/ 292894 h 531019"/>
                <a:gd name="connsiteX7" fmla="*/ 723900 w 762000"/>
                <a:gd name="connsiteY7" fmla="*/ 273844 h 531019"/>
                <a:gd name="connsiteX8" fmla="*/ 719137 w 762000"/>
                <a:gd name="connsiteY8" fmla="*/ 188119 h 531019"/>
                <a:gd name="connsiteX9" fmla="*/ 695325 w 762000"/>
                <a:gd name="connsiteY9" fmla="*/ 135731 h 531019"/>
                <a:gd name="connsiteX10" fmla="*/ 647700 w 762000"/>
                <a:gd name="connsiteY10" fmla="*/ 66675 h 531019"/>
                <a:gd name="connsiteX11" fmla="*/ 614362 w 762000"/>
                <a:gd name="connsiteY11" fmla="*/ 28575 h 531019"/>
                <a:gd name="connsiteX12" fmla="*/ 581025 w 762000"/>
                <a:gd name="connsiteY12" fmla="*/ 0 h 531019"/>
                <a:gd name="connsiteX13" fmla="*/ 631031 w 762000"/>
                <a:gd name="connsiteY13" fmla="*/ 0 h 531019"/>
                <a:gd name="connsiteX14" fmla="*/ 681037 w 762000"/>
                <a:gd name="connsiteY14" fmla="*/ 52388 h 531019"/>
                <a:gd name="connsiteX15" fmla="*/ 733425 w 762000"/>
                <a:gd name="connsiteY15" fmla="*/ 128588 h 531019"/>
                <a:gd name="connsiteX16" fmla="*/ 757237 w 762000"/>
                <a:gd name="connsiteY16" fmla="*/ 190500 h 531019"/>
                <a:gd name="connsiteX17" fmla="*/ 762000 w 762000"/>
                <a:gd name="connsiteY17" fmla="*/ 259556 h 531019"/>
                <a:gd name="connsiteX18" fmla="*/ 740568 w 762000"/>
                <a:gd name="connsiteY18" fmla="*/ 338138 h 531019"/>
                <a:gd name="connsiteX19" fmla="*/ 692943 w 762000"/>
                <a:gd name="connsiteY19" fmla="*/ 414338 h 531019"/>
                <a:gd name="connsiteX20" fmla="*/ 621506 w 762000"/>
                <a:gd name="connsiteY20" fmla="*/ 466725 h 531019"/>
                <a:gd name="connsiteX21" fmla="*/ 535781 w 762000"/>
                <a:gd name="connsiteY21" fmla="*/ 516731 h 531019"/>
                <a:gd name="connsiteX22" fmla="*/ 438150 w 762000"/>
                <a:gd name="connsiteY22" fmla="*/ 531019 h 531019"/>
                <a:gd name="connsiteX23" fmla="*/ 357187 w 762000"/>
                <a:gd name="connsiteY23" fmla="*/ 531019 h 531019"/>
                <a:gd name="connsiteX24" fmla="*/ 269081 w 762000"/>
                <a:gd name="connsiteY24" fmla="*/ 521494 h 531019"/>
                <a:gd name="connsiteX25" fmla="*/ 152400 w 762000"/>
                <a:gd name="connsiteY25" fmla="*/ 502444 h 531019"/>
                <a:gd name="connsiteX26" fmla="*/ 88106 w 762000"/>
                <a:gd name="connsiteY26" fmla="*/ 488156 h 531019"/>
                <a:gd name="connsiteX27" fmla="*/ 23812 w 762000"/>
                <a:gd name="connsiteY27" fmla="*/ 476250 h 531019"/>
                <a:gd name="connsiteX28" fmla="*/ 0 w 762000"/>
                <a:gd name="connsiteY28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11993 w 762000"/>
                <a:gd name="connsiteY6" fmla="*/ 292894 h 531019"/>
                <a:gd name="connsiteX7" fmla="*/ 723900 w 762000"/>
                <a:gd name="connsiteY7" fmla="*/ 273844 h 531019"/>
                <a:gd name="connsiteX8" fmla="*/ 719137 w 762000"/>
                <a:gd name="connsiteY8" fmla="*/ 188119 h 531019"/>
                <a:gd name="connsiteX9" fmla="*/ 695325 w 762000"/>
                <a:gd name="connsiteY9" fmla="*/ 135731 h 531019"/>
                <a:gd name="connsiteX10" fmla="*/ 647700 w 762000"/>
                <a:gd name="connsiteY10" fmla="*/ 66675 h 531019"/>
                <a:gd name="connsiteX11" fmla="*/ 614362 w 762000"/>
                <a:gd name="connsiteY11" fmla="*/ 28575 h 531019"/>
                <a:gd name="connsiteX12" fmla="*/ 581025 w 762000"/>
                <a:gd name="connsiteY12" fmla="*/ 0 h 531019"/>
                <a:gd name="connsiteX13" fmla="*/ 631031 w 762000"/>
                <a:gd name="connsiteY13" fmla="*/ 0 h 531019"/>
                <a:gd name="connsiteX14" fmla="*/ 681037 w 762000"/>
                <a:gd name="connsiteY14" fmla="*/ 52388 h 531019"/>
                <a:gd name="connsiteX15" fmla="*/ 733425 w 762000"/>
                <a:gd name="connsiteY15" fmla="*/ 128588 h 531019"/>
                <a:gd name="connsiteX16" fmla="*/ 757237 w 762000"/>
                <a:gd name="connsiteY16" fmla="*/ 190500 h 531019"/>
                <a:gd name="connsiteX17" fmla="*/ 762000 w 762000"/>
                <a:gd name="connsiteY17" fmla="*/ 259556 h 531019"/>
                <a:gd name="connsiteX18" fmla="*/ 740568 w 762000"/>
                <a:gd name="connsiteY18" fmla="*/ 338138 h 531019"/>
                <a:gd name="connsiteX19" fmla="*/ 692943 w 762000"/>
                <a:gd name="connsiteY19" fmla="*/ 414338 h 531019"/>
                <a:gd name="connsiteX20" fmla="*/ 621506 w 762000"/>
                <a:gd name="connsiteY20" fmla="*/ 466725 h 531019"/>
                <a:gd name="connsiteX21" fmla="*/ 535781 w 762000"/>
                <a:gd name="connsiteY21" fmla="*/ 516731 h 531019"/>
                <a:gd name="connsiteX22" fmla="*/ 438150 w 762000"/>
                <a:gd name="connsiteY22" fmla="*/ 531019 h 531019"/>
                <a:gd name="connsiteX23" fmla="*/ 357187 w 762000"/>
                <a:gd name="connsiteY23" fmla="*/ 531019 h 531019"/>
                <a:gd name="connsiteX24" fmla="*/ 269081 w 762000"/>
                <a:gd name="connsiteY24" fmla="*/ 521494 h 531019"/>
                <a:gd name="connsiteX25" fmla="*/ 152400 w 762000"/>
                <a:gd name="connsiteY25" fmla="*/ 502444 h 531019"/>
                <a:gd name="connsiteX26" fmla="*/ 88106 w 762000"/>
                <a:gd name="connsiteY26" fmla="*/ 488156 h 531019"/>
                <a:gd name="connsiteX27" fmla="*/ 4762 w 762000"/>
                <a:gd name="connsiteY27" fmla="*/ 476250 h 531019"/>
                <a:gd name="connsiteX28" fmla="*/ 0 w 762000"/>
                <a:gd name="connsiteY28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2382 w 764382"/>
                <a:gd name="connsiteY0" fmla="*/ 428625 h 531019"/>
                <a:gd name="connsiteX1" fmla="*/ 114300 w 764382"/>
                <a:gd name="connsiteY1" fmla="*/ 457200 h 531019"/>
                <a:gd name="connsiteX2" fmla="*/ 280988 w 764382"/>
                <a:gd name="connsiteY2" fmla="*/ 485775 h 531019"/>
                <a:gd name="connsiteX3" fmla="*/ 438150 w 764382"/>
                <a:gd name="connsiteY3" fmla="*/ 497681 h 531019"/>
                <a:gd name="connsiteX4" fmla="*/ 557213 w 764382"/>
                <a:gd name="connsiteY4" fmla="*/ 466725 h 531019"/>
                <a:gd name="connsiteX5" fmla="*/ 664369 w 764382"/>
                <a:gd name="connsiteY5" fmla="*/ 390525 h 531019"/>
                <a:gd name="connsiteX6" fmla="*/ 726282 w 764382"/>
                <a:gd name="connsiteY6" fmla="*/ 273844 h 531019"/>
                <a:gd name="connsiteX7" fmla="*/ 721519 w 764382"/>
                <a:gd name="connsiteY7" fmla="*/ 188119 h 531019"/>
                <a:gd name="connsiteX8" fmla="*/ 697707 w 764382"/>
                <a:gd name="connsiteY8" fmla="*/ 135731 h 531019"/>
                <a:gd name="connsiteX9" fmla="*/ 650082 w 764382"/>
                <a:gd name="connsiteY9" fmla="*/ 66675 h 531019"/>
                <a:gd name="connsiteX10" fmla="*/ 616744 w 764382"/>
                <a:gd name="connsiteY10" fmla="*/ 28575 h 531019"/>
                <a:gd name="connsiteX11" fmla="*/ 583407 w 764382"/>
                <a:gd name="connsiteY11" fmla="*/ 0 h 531019"/>
                <a:gd name="connsiteX12" fmla="*/ 633413 w 764382"/>
                <a:gd name="connsiteY12" fmla="*/ 0 h 531019"/>
                <a:gd name="connsiteX13" fmla="*/ 683419 w 764382"/>
                <a:gd name="connsiteY13" fmla="*/ 52388 h 531019"/>
                <a:gd name="connsiteX14" fmla="*/ 735807 w 764382"/>
                <a:gd name="connsiteY14" fmla="*/ 128588 h 531019"/>
                <a:gd name="connsiteX15" fmla="*/ 759619 w 764382"/>
                <a:gd name="connsiteY15" fmla="*/ 190500 h 531019"/>
                <a:gd name="connsiteX16" fmla="*/ 764382 w 764382"/>
                <a:gd name="connsiteY16" fmla="*/ 259556 h 531019"/>
                <a:gd name="connsiteX17" fmla="*/ 742950 w 764382"/>
                <a:gd name="connsiteY17" fmla="*/ 338138 h 531019"/>
                <a:gd name="connsiteX18" fmla="*/ 695325 w 764382"/>
                <a:gd name="connsiteY18" fmla="*/ 414338 h 531019"/>
                <a:gd name="connsiteX19" fmla="*/ 623888 w 764382"/>
                <a:gd name="connsiteY19" fmla="*/ 466725 h 531019"/>
                <a:gd name="connsiteX20" fmla="*/ 538163 w 764382"/>
                <a:gd name="connsiteY20" fmla="*/ 516731 h 531019"/>
                <a:gd name="connsiteX21" fmla="*/ 440532 w 764382"/>
                <a:gd name="connsiteY21" fmla="*/ 531019 h 531019"/>
                <a:gd name="connsiteX22" fmla="*/ 359569 w 764382"/>
                <a:gd name="connsiteY22" fmla="*/ 531019 h 531019"/>
                <a:gd name="connsiteX23" fmla="*/ 271463 w 764382"/>
                <a:gd name="connsiteY23" fmla="*/ 521494 h 531019"/>
                <a:gd name="connsiteX24" fmla="*/ 154782 w 764382"/>
                <a:gd name="connsiteY24" fmla="*/ 502444 h 531019"/>
                <a:gd name="connsiteX25" fmla="*/ 90488 w 764382"/>
                <a:gd name="connsiteY25" fmla="*/ 488156 h 531019"/>
                <a:gd name="connsiteX26" fmla="*/ 0 w 764382"/>
                <a:gd name="connsiteY26" fmla="*/ 473869 h 531019"/>
                <a:gd name="connsiteX27" fmla="*/ 2382 w 764382"/>
                <a:gd name="connsiteY27" fmla="*/ 428625 h 531019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5487"/>
                <a:gd name="connsiteY0" fmla="*/ 428625 h 532521"/>
                <a:gd name="connsiteX1" fmla="*/ 114300 w 765487"/>
                <a:gd name="connsiteY1" fmla="*/ 457200 h 532521"/>
                <a:gd name="connsiteX2" fmla="*/ 280988 w 765487"/>
                <a:gd name="connsiteY2" fmla="*/ 485775 h 532521"/>
                <a:gd name="connsiteX3" fmla="*/ 438150 w 765487"/>
                <a:gd name="connsiteY3" fmla="*/ 497681 h 532521"/>
                <a:gd name="connsiteX4" fmla="*/ 557213 w 765487"/>
                <a:gd name="connsiteY4" fmla="*/ 466725 h 532521"/>
                <a:gd name="connsiteX5" fmla="*/ 664369 w 765487"/>
                <a:gd name="connsiteY5" fmla="*/ 390525 h 532521"/>
                <a:gd name="connsiteX6" fmla="*/ 726282 w 765487"/>
                <a:gd name="connsiteY6" fmla="*/ 273844 h 532521"/>
                <a:gd name="connsiteX7" fmla="*/ 721519 w 765487"/>
                <a:gd name="connsiteY7" fmla="*/ 188119 h 532521"/>
                <a:gd name="connsiteX8" fmla="*/ 697707 w 765487"/>
                <a:gd name="connsiteY8" fmla="*/ 135731 h 532521"/>
                <a:gd name="connsiteX9" fmla="*/ 650082 w 765487"/>
                <a:gd name="connsiteY9" fmla="*/ 66675 h 532521"/>
                <a:gd name="connsiteX10" fmla="*/ 616744 w 765487"/>
                <a:gd name="connsiteY10" fmla="*/ 28575 h 532521"/>
                <a:gd name="connsiteX11" fmla="*/ 583407 w 765487"/>
                <a:gd name="connsiteY11" fmla="*/ 0 h 532521"/>
                <a:gd name="connsiteX12" fmla="*/ 633413 w 765487"/>
                <a:gd name="connsiteY12" fmla="*/ 0 h 532521"/>
                <a:gd name="connsiteX13" fmla="*/ 683419 w 765487"/>
                <a:gd name="connsiteY13" fmla="*/ 52388 h 532521"/>
                <a:gd name="connsiteX14" fmla="*/ 735807 w 765487"/>
                <a:gd name="connsiteY14" fmla="*/ 128588 h 532521"/>
                <a:gd name="connsiteX15" fmla="*/ 759619 w 765487"/>
                <a:gd name="connsiteY15" fmla="*/ 190500 h 532521"/>
                <a:gd name="connsiteX16" fmla="*/ 764382 w 765487"/>
                <a:gd name="connsiteY16" fmla="*/ 259556 h 532521"/>
                <a:gd name="connsiteX17" fmla="*/ 742950 w 765487"/>
                <a:gd name="connsiteY17" fmla="*/ 338138 h 532521"/>
                <a:gd name="connsiteX18" fmla="*/ 695325 w 765487"/>
                <a:gd name="connsiteY18" fmla="*/ 414338 h 532521"/>
                <a:gd name="connsiteX19" fmla="*/ 626270 w 765487"/>
                <a:gd name="connsiteY19" fmla="*/ 473868 h 532521"/>
                <a:gd name="connsiteX20" fmla="*/ 538163 w 765487"/>
                <a:gd name="connsiteY20" fmla="*/ 516731 h 532521"/>
                <a:gd name="connsiteX21" fmla="*/ 440532 w 765487"/>
                <a:gd name="connsiteY21" fmla="*/ 531019 h 532521"/>
                <a:gd name="connsiteX22" fmla="*/ 359569 w 765487"/>
                <a:gd name="connsiteY22" fmla="*/ 531019 h 532521"/>
                <a:gd name="connsiteX23" fmla="*/ 271463 w 765487"/>
                <a:gd name="connsiteY23" fmla="*/ 521494 h 532521"/>
                <a:gd name="connsiteX24" fmla="*/ 154782 w 765487"/>
                <a:gd name="connsiteY24" fmla="*/ 502444 h 532521"/>
                <a:gd name="connsiteX25" fmla="*/ 90488 w 765487"/>
                <a:gd name="connsiteY25" fmla="*/ 488156 h 532521"/>
                <a:gd name="connsiteX26" fmla="*/ 0 w 765487"/>
                <a:gd name="connsiteY26" fmla="*/ 473869 h 532521"/>
                <a:gd name="connsiteX27" fmla="*/ 2382 w 765487"/>
                <a:gd name="connsiteY27" fmla="*/ 428625 h 53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65487" h="532521">
                  <a:moveTo>
                    <a:pt x="2382" y="428625"/>
                  </a:moveTo>
                  <a:lnTo>
                    <a:pt x="114300" y="457200"/>
                  </a:lnTo>
                  <a:cubicBezTo>
                    <a:pt x="160734" y="466725"/>
                    <a:pt x="227013" y="479028"/>
                    <a:pt x="280988" y="485775"/>
                  </a:cubicBezTo>
                  <a:cubicBezTo>
                    <a:pt x="334963" y="492522"/>
                    <a:pt x="392113" y="500856"/>
                    <a:pt x="438150" y="497681"/>
                  </a:cubicBezTo>
                  <a:cubicBezTo>
                    <a:pt x="484187" y="494506"/>
                    <a:pt x="519510" y="484584"/>
                    <a:pt x="557213" y="466725"/>
                  </a:cubicBezTo>
                  <a:cubicBezTo>
                    <a:pt x="594916" y="448866"/>
                    <a:pt x="636191" y="422672"/>
                    <a:pt x="664369" y="390525"/>
                  </a:cubicBezTo>
                  <a:cubicBezTo>
                    <a:pt x="692547" y="358378"/>
                    <a:pt x="716757" y="307578"/>
                    <a:pt x="726282" y="273844"/>
                  </a:cubicBezTo>
                  <a:cubicBezTo>
                    <a:pt x="735807" y="240110"/>
                    <a:pt x="726282" y="211138"/>
                    <a:pt x="721519" y="188119"/>
                  </a:cubicBezTo>
                  <a:cubicBezTo>
                    <a:pt x="716757" y="165100"/>
                    <a:pt x="709613" y="155972"/>
                    <a:pt x="697707" y="135731"/>
                  </a:cubicBezTo>
                  <a:cubicBezTo>
                    <a:pt x="685801" y="115490"/>
                    <a:pt x="663576" y="84534"/>
                    <a:pt x="650082" y="66675"/>
                  </a:cubicBezTo>
                  <a:lnTo>
                    <a:pt x="616744" y="28575"/>
                  </a:lnTo>
                  <a:lnTo>
                    <a:pt x="583407" y="0"/>
                  </a:lnTo>
                  <a:lnTo>
                    <a:pt x="633413" y="0"/>
                  </a:lnTo>
                  <a:lnTo>
                    <a:pt x="683419" y="52388"/>
                  </a:lnTo>
                  <a:lnTo>
                    <a:pt x="735807" y="128588"/>
                  </a:lnTo>
                  <a:lnTo>
                    <a:pt x="759619" y="190500"/>
                  </a:lnTo>
                  <a:cubicBezTo>
                    <a:pt x="764381" y="212328"/>
                    <a:pt x="767160" y="234950"/>
                    <a:pt x="764382" y="259556"/>
                  </a:cubicBezTo>
                  <a:cubicBezTo>
                    <a:pt x="761604" y="284162"/>
                    <a:pt x="754459" y="312341"/>
                    <a:pt x="742950" y="338138"/>
                  </a:cubicBezTo>
                  <a:cubicBezTo>
                    <a:pt x="731441" y="363935"/>
                    <a:pt x="714772" y="391716"/>
                    <a:pt x="695325" y="414338"/>
                  </a:cubicBezTo>
                  <a:cubicBezTo>
                    <a:pt x="675878" y="436960"/>
                    <a:pt x="652464" y="456803"/>
                    <a:pt x="626270" y="473868"/>
                  </a:cubicBezTo>
                  <a:cubicBezTo>
                    <a:pt x="600076" y="490933"/>
                    <a:pt x="569119" y="507206"/>
                    <a:pt x="538163" y="516731"/>
                  </a:cubicBezTo>
                  <a:cubicBezTo>
                    <a:pt x="507207" y="526256"/>
                    <a:pt x="470298" y="528638"/>
                    <a:pt x="440532" y="531019"/>
                  </a:cubicBezTo>
                  <a:cubicBezTo>
                    <a:pt x="410766" y="533400"/>
                    <a:pt x="387747" y="532606"/>
                    <a:pt x="359569" y="531019"/>
                  </a:cubicBezTo>
                  <a:cubicBezTo>
                    <a:pt x="331391" y="529432"/>
                    <a:pt x="305594" y="526256"/>
                    <a:pt x="271463" y="521494"/>
                  </a:cubicBezTo>
                  <a:cubicBezTo>
                    <a:pt x="237332" y="516732"/>
                    <a:pt x="184944" y="508000"/>
                    <a:pt x="154782" y="502444"/>
                  </a:cubicBezTo>
                  <a:cubicBezTo>
                    <a:pt x="124620" y="496888"/>
                    <a:pt x="115094" y="492522"/>
                    <a:pt x="90488" y="488156"/>
                  </a:cubicBezTo>
                  <a:lnTo>
                    <a:pt x="0" y="473869"/>
                  </a:lnTo>
                  <a:lnTo>
                    <a:pt x="2382" y="428625"/>
                  </a:lnTo>
                  <a:close/>
                </a:path>
              </a:pathLst>
            </a:custGeom>
            <a:solidFill>
              <a:srgbClr val="C2AA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897732" y="4340467"/>
              <a:ext cx="7512776" cy="542332"/>
            </a:xfrm>
            <a:custGeom>
              <a:avLst/>
              <a:gdLst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2465 w 7397578"/>
                <a:gd name="connsiteY3" fmla="*/ 939114 h 972065"/>
                <a:gd name="connsiteX4" fmla="*/ 436605 w 7397578"/>
                <a:gd name="connsiteY4" fmla="*/ 93087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2465 w 7397578"/>
                <a:gd name="connsiteY3" fmla="*/ 939114 h 972065"/>
                <a:gd name="connsiteX4" fmla="*/ 438987 w 7397578"/>
                <a:gd name="connsiteY4" fmla="*/ 940401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38987 w 7397578"/>
                <a:gd name="connsiteY4" fmla="*/ 940401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522198 w 7397578"/>
                <a:gd name="connsiteY13" fmla="*/ 897539 h 972065"/>
                <a:gd name="connsiteX14" fmla="*/ 1606378 w 7397578"/>
                <a:gd name="connsiteY14" fmla="*/ 864973 h 972065"/>
                <a:gd name="connsiteX15" fmla="*/ 1738184 w 7397578"/>
                <a:gd name="connsiteY15" fmla="*/ 823784 h 972065"/>
                <a:gd name="connsiteX16" fmla="*/ 1804087 w 7397578"/>
                <a:gd name="connsiteY16" fmla="*/ 782595 h 972065"/>
                <a:gd name="connsiteX17" fmla="*/ 1878227 w 7397578"/>
                <a:gd name="connsiteY17" fmla="*/ 700217 h 972065"/>
                <a:gd name="connsiteX18" fmla="*/ 1919416 w 7397578"/>
                <a:gd name="connsiteY18" fmla="*/ 634314 h 972065"/>
                <a:gd name="connsiteX19" fmla="*/ 1952368 w 7397578"/>
                <a:gd name="connsiteY19" fmla="*/ 584887 h 972065"/>
                <a:gd name="connsiteX20" fmla="*/ 2001795 w 7397578"/>
                <a:gd name="connsiteY20" fmla="*/ 477795 h 972065"/>
                <a:gd name="connsiteX21" fmla="*/ 2084173 w 7397578"/>
                <a:gd name="connsiteY21" fmla="*/ 560173 h 972065"/>
                <a:gd name="connsiteX22" fmla="*/ 2174789 w 7397578"/>
                <a:gd name="connsiteY22" fmla="*/ 617838 h 972065"/>
                <a:gd name="connsiteX23" fmla="*/ 2232454 w 7397578"/>
                <a:gd name="connsiteY23" fmla="*/ 634314 h 972065"/>
                <a:gd name="connsiteX24" fmla="*/ 2298357 w 7397578"/>
                <a:gd name="connsiteY24" fmla="*/ 551935 h 972065"/>
                <a:gd name="connsiteX25" fmla="*/ 2397211 w 7397578"/>
                <a:gd name="connsiteY25" fmla="*/ 626076 h 972065"/>
                <a:gd name="connsiteX26" fmla="*/ 2471351 w 7397578"/>
                <a:gd name="connsiteY26" fmla="*/ 683741 h 972065"/>
                <a:gd name="connsiteX27" fmla="*/ 2537254 w 7397578"/>
                <a:gd name="connsiteY27" fmla="*/ 766119 h 972065"/>
                <a:gd name="connsiteX28" fmla="*/ 2611395 w 7397578"/>
                <a:gd name="connsiteY28" fmla="*/ 774357 h 972065"/>
                <a:gd name="connsiteX29" fmla="*/ 2611395 w 7397578"/>
                <a:gd name="connsiteY29" fmla="*/ 774357 h 972065"/>
                <a:gd name="connsiteX30" fmla="*/ 2726724 w 7397578"/>
                <a:gd name="connsiteY30" fmla="*/ 741406 h 972065"/>
                <a:gd name="connsiteX31" fmla="*/ 2833816 w 7397578"/>
                <a:gd name="connsiteY31" fmla="*/ 741406 h 972065"/>
                <a:gd name="connsiteX32" fmla="*/ 2866768 w 7397578"/>
                <a:gd name="connsiteY32" fmla="*/ 790833 h 972065"/>
                <a:gd name="connsiteX33" fmla="*/ 3048000 w 7397578"/>
                <a:gd name="connsiteY33" fmla="*/ 774357 h 972065"/>
                <a:gd name="connsiteX34" fmla="*/ 3278659 w 7397578"/>
                <a:gd name="connsiteY34" fmla="*/ 716692 h 972065"/>
                <a:gd name="connsiteX35" fmla="*/ 3344562 w 7397578"/>
                <a:gd name="connsiteY35" fmla="*/ 642552 h 972065"/>
                <a:gd name="connsiteX36" fmla="*/ 3509319 w 7397578"/>
                <a:gd name="connsiteY36" fmla="*/ 551935 h 972065"/>
                <a:gd name="connsiteX37" fmla="*/ 3608173 w 7397578"/>
                <a:gd name="connsiteY37" fmla="*/ 444844 h 972065"/>
                <a:gd name="connsiteX38" fmla="*/ 3698789 w 7397578"/>
                <a:gd name="connsiteY38" fmla="*/ 296562 h 972065"/>
                <a:gd name="connsiteX39" fmla="*/ 3797643 w 7397578"/>
                <a:gd name="connsiteY39" fmla="*/ 205946 h 972065"/>
                <a:gd name="connsiteX40" fmla="*/ 3929449 w 7397578"/>
                <a:gd name="connsiteY40" fmla="*/ 255373 h 972065"/>
                <a:gd name="connsiteX41" fmla="*/ 4011827 w 7397578"/>
                <a:gd name="connsiteY41" fmla="*/ 395417 h 972065"/>
                <a:gd name="connsiteX42" fmla="*/ 4085968 w 7397578"/>
                <a:gd name="connsiteY42" fmla="*/ 453081 h 972065"/>
                <a:gd name="connsiteX43" fmla="*/ 4151870 w 7397578"/>
                <a:gd name="connsiteY43" fmla="*/ 510746 h 972065"/>
                <a:gd name="connsiteX44" fmla="*/ 4258962 w 7397578"/>
                <a:gd name="connsiteY44" fmla="*/ 411892 h 972065"/>
                <a:gd name="connsiteX45" fmla="*/ 4275438 w 7397578"/>
                <a:gd name="connsiteY45" fmla="*/ 337752 h 972065"/>
                <a:gd name="connsiteX46" fmla="*/ 4415481 w 7397578"/>
                <a:gd name="connsiteY46" fmla="*/ 337752 h 972065"/>
                <a:gd name="connsiteX47" fmla="*/ 4489622 w 7397578"/>
                <a:gd name="connsiteY47" fmla="*/ 387179 h 972065"/>
                <a:gd name="connsiteX48" fmla="*/ 4539049 w 7397578"/>
                <a:gd name="connsiteY48" fmla="*/ 469557 h 972065"/>
                <a:gd name="connsiteX49" fmla="*/ 4613189 w 7397578"/>
                <a:gd name="connsiteY49" fmla="*/ 510746 h 972065"/>
                <a:gd name="connsiteX50" fmla="*/ 4695568 w 7397578"/>
                <a:gd name="connsiteY50" fmla="*/ 510746 h 972065"/>
                <a:gd name="connsiteX51" fmla="*/ 4736757 w 7397578"/>
                <a:gd name="connsiteY51" fmla="*/ 436606 h 972065"/>
                <a:gd name="connsiteX52" fmla="*/ 4786184 w 7397578"/>
                <a:gd name="connsiteY52" fmla="*/ 469557 h 972065"/>
                <a:gd name="connsiteX53" fmla="*/ 4835611 w 7397578"/>
                <a:gd name="connsiteY53" fmla="*/ 502508 h 972065"/>
                <a:gd name="connsiteX54" fmla="*/ 4926227 w 7397578"/>
                <a:gd name="connsiteY54" fmla="*/ 420130 h 972065"/>
                <a:gd name="connsiteX55" fmla="*/ 5041557 w 7397578"/>
                <a:gd name="connsiteY55" fmla="*/ 387179 h 972065"/>
                <a:gd name="connsiteX56" fmla="*/ 5107459 w 7397578"/>
                <a:gd name="connsiteY56" fmla="*/ 395417 h 972065"/>
                <a:gd name="connsiteX57" fmla="*/ 5173362 w 7397578"/>
                <a:gd name="connsiteY57" fmla="*/ 345990 h 972065"/>
                <a:gd name="connsiteX58" fmla="*/ 5346357 w 7397578"/>
                <a:gd name="connsiteY58" fmla="*/ 280087 h 972065"/>
                <a:gd name="connsiteX59" fmla="*/ 5494638 w 7397578"/>
                <a:gd name="connsiteY59" fmla="*/ 238898 h 972065"/>
                <a:gd name="connsiteX60" fmla="*/ 5593492 w 7397578"/>
                <a:gd name="connsiteY60" fmla="*/ 214184 h 972065"/>
                <a:gd name="connsiteX61" fmla="*/ 5692346 w 7397578"/>
                <a:gd name="connsiteY61" fmla="*/ 98854 h 972065"/>
                <a:gd name="connsiteX62" fmla="*/ 5766487 w 7397578"/>
                <a:gd name="connsiteY62" fmla="*/ 32952 h 972065"/>
                <a:gd name="connsiteX63" fmla="*/ 5815914 w 7397578"/>
                <a:gd name="connsiteY63" fmla="*/ 57665 h 972065"/>
                <a:gd name="connsiteX64" fmla="*/ 5931243 w 7397578"/>
                <a:gd name="connsiteY64" fmla="*/ 0 h 972065"/>
                <a:gd name="connsiteX65" fmla="*/ 6030097 w 7397578"/>
                <a:gd name="connsiteY65" fmla="*/ 131806 h 972065"/>
                <a:gd name="connsiteX66" fmla="*/ 6186616 w 7397578"/>
                <a:gd name="connsiteY66" fmla="*/ 329514 h 972065"/>
                <a:gd name="connsiteX67" fmla="*/ 6573795 w 7397578"/>
                <a:gd name="connsiteY67" fmla="*/ 560173 h 972065"/>
                <a:gd name="connsiteX68" fmla="*/ 6697362 w 7397578"/>
                <a:gd name="connsiteY68" fmla="*/ 683741 h 972065"/>
                <a:gd name="connsiteX69" fmla="*/ 6870357 w 7397578"/>
                <a:gd name="connsiteY69" fmla="*/ 749644 h 972065"/>
                <a:gd name="connsiteX70" fmla="*/ 7117492 w 7397578"/>
                <a:gd name="connsiteY70" fmla="*/ 782595 h 972065"/>
                <a:gd name="connsiteX71" fmla="*/ 7232822 w 7397578"/>
                <a:gd name="connsiteY71" fmla="*/ 807308 h 972065"/>
                <a:gd name="connsiteX72" fmla="*/ 7397578 w 7397578"/>
                <a:gd name="connsiteY72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9684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9684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70926 w 7397578"/>
                <a:gd name="connsiteY28" fmla="*/ 798169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91417 w 7397578"/>
                <a:gd name="connsiteY32" fmla="*/ 788001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777117 w 7397578"/>
                <a:gd name="connsiteY30" fmla="*/ 735614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31486 w 7397578"/>
                <a:gd name="connsiteY29" fmla="*/ 741406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88424 w 7397578"/>
                <a:gd name="connsiteY50" fmla="*/ 501221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88424 w 7397578"/>
                <a:gd name="connsiteY50" fmla="*/ 501221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83530 h 984750"/>
                <a:gd name="connsiteX1" fmla="*/ 123568 w 7397578"/>
                <a:gd name="connsiteY1" fmla="*/ 983530 h 984750"/>
                <a:gd name="connsiteX2" fmla="*/ 255373 w 7397578"/>
                <a:gd name="connsiteY2" fmla="*/ 967055 h 984750"/>
                <a:gd name="connsiteX3" fmla="*/ 360084 w 7397578"/>
                <a:gd name="connsiteY3" fmla="*/ 960104 h 984750"/>
                <a:gd name="connsiteX4" fmla="*/ 450893 w 7397578"/>
                <a:gd name="connsiteY4" fmla="*/ 961391 h 984750"/>
                <a:gd name="connsiteX5" fmla="*/ 584887 w 7397578"/>
                <a:gd name="connsiteY5" fmla="*/ 958817 h 984750"/>
                <a:gd name="connsiteX6" fmla="*/ 700216 w 7397578"/>
                <a:gd name="connsiteY6" fmla="*/ 950579 h 984750"/>
                <a:gd name="connsiteX7" fmla="*/ 909830 w 7397578"/>
                <a:gd name="connsiteY7" fmla="*/ 945816 h 984750"/>
                <a:gd name="connsiteX8" fmla="*/ 1021492 w 7397578"/>
                <a:gd name="connsiteY8" fmla="*/ 942341 h 984750"/>
                <a:gd name="connsiteX9" fmla="*/ 1186249 w 7397578"/>
                <a:gd name="connsiteY9" fmla="*/ 942341 h 984750"/>
                <a:gd name="connsiteX10" fmla="*/ 1293341 w 7397578"/>
                <a:gd name="connsiteY10" fmla="*/ 934103 h 984750"/>
                <a:gd name="connsiteX11" fmla="*/ 1445290 w 7397578"/>
                <a:gd name="connsiteY11" fmla="*/ 934296 h 984750"/>
                <a:gd name="connsiteX12" fmla="*/ 1514668 w 7397578"/>
                <a:gd name="connsiteY12" fmla="*/ 915439 h 984750"/>
                <a:gd name="connsiteX13" fmla="*/ 1613522 w 7397578"/>
                <a:gd name="connsiteY13" fmla="*/ 888345 h 984750"/>
                <a:gd name="connsiteX14" fmla="*/ 1738184 w 7397578"/>
                <a:gd name="connsiteY14" fmla="*/ 835249 h 984750"/>
                <a:gd name="connsiteX15" fmla="*/ 1804087 w 7397578"/>
                <a:gd name="connsiteY15" fmla="*/ 794060 h 984750"/>
                <a:gd name="connsiteX16" fmla="*/ 1878227 w 7397578"/>
                <a:gd name="connsiteY16" fmla="*/ 711682 h 984750"/>
                <a:gd name="connsiteX17" fmla="*/ 1919416 w 7397578"/>
                <a:gd name="connsiteY17" fmla="*/ 645779 h 984750"/>
                <a:gd name="connsiteX18" fmla="*/ 1952368 w 7397578"/>
                <a:gd name="connsiteY18" fmla="*/ 596352 h 984750"/>
                <a:gd name="connsiteX19" fmla="*/ 2001795 w 7397578"/>
                <a:gd name="connsiteY19" fmla="*/ 508310 h 984750"/>
                <a:gd name="connsiteX20" fmla="*/ 2086554 w 7397578"/>
                <a:gd name="connsiteY20" fmla="*/ 578782 h 984750"/>
                <a:gd name="connsiteX21" fmla="*/ 2174789 w 7397578"/>
                <a:gd name="connsiteY21" fmla="*/ 643590 h 984750"/>
                <a:gd name="connsiteX22" fmla="*/ 2232454 w 7397578"/>
                <a:gd name="connsiteY22" fmla="*/ 645779 h 984750"/>
                <a:gd name="connsiteX23" fmla="*/ 2298357 w 7397578"/>
                <a:gd name="connsiteY23" fmla="*/ 563400 h 984750"/>
                <a:gd name="connsiteX24" fmla="*/ 2382924 w 7397578"/>
                <a:gd name="connsiteY24" fmla="*/ 666116 h 984750"/>
                <a:gd name="connsiteX25" fmla="*/ 2468970 w 7397578"/>
                <a:gd name="connsiteY25" fmla="*/ 719019 h 984750"/>
                <a:gd name="connsiteX26" fmla="*/ 2537254 w 7397578"/>
                <a:gd name="connsiteY26" fmla="*/ 777584 h 984750"/>
                <a:gd name="connsiteX27" fmla="*/ 2611395 w 7397578"/>
                <a:gd name="connsiteY27" fmla="*/ 785822 h 984750"/>
                <a:gd name="connsiteX28" fmla="*/ 2666163 w 7397578"/>
                <a:gd name="connsiteY28" fmla="*/ 800109 h 984750"/>
                <a:gd name="connsiteX29" fmla="*/ 2717198 w 7397578"/>
                <a:gd name="connsiteY29" fmla="*/ 755252 h 984750"/>
                <a:gd name="connsiteX30" fmla="*/ 2777117 w 7397578"/>
                <a:gd name="connsiteY30" fmla="*/ 739935 h 984750"/>
                <a:gd name="connsiteX31" fmla="*/ 2833816 w 7397578"/>
                <a:gd name="connsiteY31" fmla="*/ 752871 h 984750"/>
                <a:gd name="connsiteX32" fmla="*/ 2888200 w 7397578"/>
                <a:gd name="connsiteY32" fmla="*/ 797535 h 984750"/>
                <a:gd name="connsiteX33" fmla="*/ 3048000 w 7397578"/>
                <a:gd name="connsiteY33" fmla="*/ 773916 h 984750"/>
                <a:gd name="connsiteX34" fmla="*/ 3254846 w 7397578"/>
                <a:gd name="connsiteY34" fmla="*/ 709107 h 984750"/>
                <a:gd name="connsiteX35" fmla="*/ 3382662 w 7397578"/>
                <a:gd name="connsiteY35" fmla="*/ 646873 h 984750"/>
                <a:gd name="connsiteX36" fmla="*/ 3502176 w 7397578"/>
                <a:gd name="connsiteY36" fmla="*/ 551494 h 984750"/>
                <a:gd name="connsiteX37" fmla="*/ 3601029 w 7397578"/>
                <a:gd name="connsiteY37" fmla="*/ 432497 h 984750"/>
                <a:gd name="connsiteX38" fmla="*/ 3674976 w 7397578"/>
                <a:gd name="connsiteY38" fmla="*/ 293739 h 984750"/>
                <a:gd name="connsiteX39" fmla="*/ 3830980 w 7397578"/>
                <a:gd name="connsiteY39" fmla="*/ 205505 h 984750"/>
                <a:gd name="connsiteX40" fmla="*/ 3912781 w 7397578"/>
                <a:gd name="connsiteY40" fmla="*/ 300175 h 984750"/>
                <a:gd name="connsiteX41" fmla="*/ 4011827 w 7397578"/>
                <a:gd name="connsiteY41" fmla="*/ 406882 h 984750"/>
                <a:gd name="connsiteX42" fmla="*/ 4085968 w 7397578"/>
                <a:gd name="connsiteY42" fmla="*/ 464546 h 984750"/>
                <a:gd name="connsiteX43" fmla="*/ 4151870 w 7397578"/>
                <a:gd name="connsiteY43" fmla="*/ 531736 h 984750"/>
                <a:gd name="connsiteX44" fmla="*/ 4249437 w 7397578"/>
                <a:gd name="connsiteY44" fmla="*/ 413832 h 984750"/>
                <a:gd name="connsiteX45" fmla="*/ 4292108 w 7397578"/>
                <a:gd name="connsiteY45" fmla="*/ 351598 h 984750"/>
                <a:gd name="connsiteX46" fmla="*/ 4415417 w 7397578"/>
                <a:gd name="connsiteY46" fmla="*/ 349410 h 984750"/>
                <a:gd name="connsiteX47" fmla="*/ 4413100 w 7397578"/>
                <a:gd name="connsiteY47" fmla="*/ 358742 h 984750"/>
                <a:gd name="connsiteX48" fmla="*/ 4489622 w 7397578"/>
                <a:gd name="connsiteY48" fmla="*/ 398644 h 984750"/>
                <a:gd name="connsiteX49" fmla="*/ 4539049 w 7397578"/>
                <a:gd name="connsiteY49" fmla="*/ 481022 h 984750"/>
                <a:gd name="connsiteX50" fmla="*/ 4613189 w 7397578"/>
                <a:gd name="connsiteY50" fmla="*/ 522211 h 984750"/>
                <a:gd name="connsiteX51" fmla="*/ 4688424 w 7397578"/>
                <a:gd name="connsiteY51" fmla="*/ 512686 h 984750"/>
                <a:gd name="connsiteX52" fmla="*/ 4736757 w 7397578"/>
                <a:gd name="connsiteY52" fmla="*/ 448071 h 984750"/>
                <a:gd name="connsiteX53" fmla="*/ 4786184 w 7397578"/>
                <a:gd name="connsiteY53" fmla="*/ 481022 h 984750"/>
                <a:gd name="connsiteX54" fmla="*/ 4842755 w 7397578"/>
                <a:gd name="connsiteY54" fmla="*/ 521117 h 984750"/>
                <a:gd name="connsiteX55" fmla="*/ 4940515 w 7397578"/>
                <a:gd name="connsiteY55" fmla="*/ 400639 h 984750"/>
                <a:gd name="connsiteX56" fmla="*/ 5041557 w 7397578"/>
                <a:gd name="connsiteY56" fmla="*/ 398644 h 984750"/>
                <a:gd name="connsiteX57" fmla="*/ 5107459 w 7397578"/>
                <a:gd name="connsiteY57" fmla="*/ 406882 h 984750"/>
                <a:gd name="connsiteX58" fmla="*/ 5187649 w 7397578"/>
                <a:gd name="connsiteY58" fmla="*/ 331261 h 984750"/>
                <a:gd name="connsiteX59" fmla="*/ 5351119 w 7397578"/>
                <a:gd name="connsiteY59" fmla="*/ 282027 h 984750"/>
                <a:gd name="connsiteX60" fmla="*/ 5501782 w 7397578"/>
                <a:gd name="connsiteY60" fmla="*/ 228932 h 984750"/>
                <a:gd name="connsiteX61" fmla="*/ 5593492 w 7397578"/>
                <a:gd name="connsiteY61" fmla="*/ 225649 h 984750"/>
                <a:gd name="connsiteX62" fmla="*/ 5692346 w 7397578"/>
                <a:gd name="connsiteY62" fmla="*/ 110319 h 984750"/>
                <a:gd name="connsiteX63" fmla="*/ 5766487 w 7397578"/>
                <a:gd name="connsiteY63" fmla="*/ 44417 h 984750"/>
                <a:gd name="connsiteX64" fmla="*/ 5815914 w 7397578"/>
                <a:gd name="connsiteY64" fmla="*/ 69130 h 984750"/>
                <a:gd name="connsiteX65" fmla="*/ 5931243 w 7397578"/>
                <a:gd name="connsiteY65" fmla="*/ 11465 h 984750"/>
                <a:gd name="connsiteX66" fmla="*/ 6030097 w 7397578"/>
                <a:gd name="connsiteY66" fmla="*/ 143271 h 984750"/>
                <a:gd name="connsiteX67" fmla="*/ 6186616 w 7397578"/>
                <a:gd name="connsiteY67" fmla="*/ 340979 h 984750"/>
                <a:gd name="connsiteX68" fmla="*/ 6573795 w 7397578"/>
                <a:gd name="connsiteY68" fmla="*/ 571638 h 984750"/>
                <a:gd name="connsiteX69" fmla="*/ 6697362 w 7397578"/>
                <a:gd name="connsiteY69" fmla="*/ 695206 h 984750"/>
                <a:gd name="connsiteX70" fmla="*/ 6870357 w 7397578"/>
                <a:gd name="connsiteY70" fmla="*/ 761109 h 984750"/>
                <a:gd name="connsiteX71" fmla="*/ 7117492 w 7397578"/>
                <a:gd name="connsiteY71" fmla="*/ 794060 h 984750"/>
                <a:gd name="connsiteX72" fmla="*/ 7232822 w 7397578"/>
                <a:gd name="connsiteY72" fmla="*/ 818773 h 984750"/>
                <a:gd name="connsiteX73" fmla="*/ 7397578 w 7397578"/>
                <a:gd name="connsiteY73" fmla="*/ 810536 h 984750"/>
                <a:gd name="connsiteX0" fmla="*/ 0 w 7397578"/>
                <a:gd name="connsiteY0" fmla="*/ 968290 h 969510"/>
                <a:gd name="connsiteX1" fmla="*/ 123568 w 7397578"/>
                <a:gd name="connsiteY1" fmla="*/ 968290 h 969510"/>
                <a:gd name="connsiteX2" fmla="*/ 255373 w 7397578"/>
                <a:gd name="connsiteY2" fmla="*/ 951815 h 969510"/>
                <a:gd name="connsiteX3" fmla="*/ 360084 w 7397578"/>
                <a:gd name="connsiteY3" fmla="*/ 944864 h 969510"/>
                <a:gd name="connsiteX4" fmla="*/ 450893 w 7397578"/>
                <a:gd name="connsiteY4" fmla="*/ 946151 h 969510"/>
                <a:gd name="connsiteX5" fmla="*/ 584887 w 7397578"/>
                <a:gd name="connsiteY5" fmla="*/ 943577 h 969510"/>
                <a:gd name="connsiteX6" fmla="*/ 700216 w 7397578"/>
                <a:gd name="connsiteY6" fmla="*/ 935339 h 969510"/>
                <a:gd name="connsiteX7" fmla="*/ 909830 w 7397578"/>
                <a:gd name="connsiteY7" fmla="*/ 930576 h 969510"/>
                <a:gd name="connsiteX8" fmla="*/ 1021492 w 7397578"/>
                <a:gd name="connsiteY8" fmla="*/ 927101 h 969510"/>
                <a:gd name="connsiteX9" fmla="*/ 1186249 w 7397578"/>
                <a:gd name="connsiteY9" fmla="*/ 927101 h 969510"/>
                <a:gd name="connsiteX10" fmla="*/ 1293341 w 7397578"/>
                <a:gd name="connsiteY10" fmla="*/ 918863 h 969510"/>
                <a:gd name="connsiteX11" fmla="*/ 1445290 w 7397578"/>
                <a:gd name="connsiteY11" fmla="*/ 919056 h 969510"/>
                <a:gd name="connsiteX12" fmla="*/ 1514668 w 7397578"/>
                <a:gd name="connsiteY12" fmla="*/ 900199 h 969510"/>
                <a:gd name="connsiteX13" fmla="*/ 1613522 w 7397578"/>
                <a:gd name="connsiteY13" fmla="*/ 873105 h 969510"/>
                <a:gd name="connsiteX14" fmla="*/ 1738184 w 7397578"/>
                <a:gd name="connsiteY14" fmla="*/ 820009 h 969510"/>
                <a:gd name="connsiteX15" fmla="*/ 1804087 w 7397578"/>
                <a:gd name="connsiteY15" fmla="*/ 778820 h 969510"/>
                <a:gd name="connsiteX16" fmla="*/ 1878227 w 7397578"/>
                <a:gd name="connsiteY16" fmla="*/ 696442 h 969510"/>
                <a:gd name="connsiteX17" fmla="*/ 1919416 w 7397578"/>
                <a:gd name="connsiteY17" fmla="*/ 630539 h 969510"/>
                <a:gd name="connsiteX18" fmla="*/ 1952368 w 7397578"/>
                <a:gd name="connsiteY18" fmla="*/ 581112 h 969510"/>
                <a:gd name="connsiteX19" fmla="*/ 2001795 w 7397578"/>
                <a:gd name="connsiteY19" fmla="*/ 493070 h 969510"/>
                <a:gd name="connsiteX20" fmla="*/ 2086554 w 7397578"/>
                <a:gd name="connsiteY20" fmla="*/ 563542 h 969510"/>
                <a:gd name="connsiteX21" fmla="*/ 2174789 w 7397578"/>
                <a:gd name="connsiteY21" fmla="*/ 628350 h 969510"/>
                <a:gd name="connsiteX22" fmla="*/ 2232454 w 7397578"/>
                <a:gd name="connsiteY22" fmla="*/ 630539 h 969510"/>
                <a:gd name="connsiteX23" fmla="*/ 2298357 w 7397578"/>
                <a:gd name="connsiteY23" fmla="*/ 548160 h 969510"/>
                <a:gd name="connsiteX24" fmla="*/ 2382924 w 7397578"/>
                <a:gd name="connsiteY24" fmla="*/ 650876 h 969510"/>
                <a:gd name="connsiteX25" fmla="*/ 2468970 w 7397578"/>
                <a:gd name="connsiteY25" fmla="*/ 703779 h 969510"/>
                <a:gd name="connsiteX26" fmla="*/ 2537254 w 7397578"/>
                <a:gd name="connsiteY26" fmla="*/ 762344 h 969510"/>
                <a:gd name="connsiteX27" fmla="*/ 2611395 w 7397578"/>
                <a:gd name="connsiteY27" fmla="*/ 770582 h 969510"/>
                <a:gd name="connsiteX28" fmla="*/ 2666163 w 7397578"/>
                <a:gd name="connsiteY28" fmla="*/ 784869 h 969510"/>
                <a:gd name="connsiteX29" fmla="*/ 2717198 w 7397578"/>
                <a:gd name="connsiteY29" fmla="*/ 740012 h 969510"/>
                <a:gd name="connsiteX30" fmla="*/ 2777117 w 7397578"/>
                <a:gd name="connsiteY30" fmla="*/ 724695 h 969510"/>
                <a:gd name="connsiteX31" fmla="*/ 2833816 w 7397578"/>
                <a:gd name="connsiteY31" fmla="*/ 737631 h 969510"/>
                <a:gd name="connsiteX32" fmla="*/ 2888200 w 7397578"/>
                <a:gd name="connsiteY32" fmla="*/ 782295 h 969510"/>
                <a:gd name="connsiteX33" fmla="*/ 3048000 w 7397578"/>
                <a:gd name="connsiteY33" fmla="*/ 758676 h 969510"/>
                <a:gd name="connsiteX34" fmla="*/ 3254846 w 7397578"/>
                <a:gd name="connsiteY34" fmla="*/ 693867 h 969510"/>
                <a:gd name="connsiteX35" fmla="*/ 3382662 w 7397578"/>
                <a:gd name="connsiteY35" fmla="*/ 631633 h 969510"/>
                <a:gd name="connsiteX36" fmla="*/ 3502176 w 7397578"/>
                <a:gd name="connsiteY36" fmla="*/ 536254 h 969510"/>
                <a:gd name="connsiteX37" fmla="*/ 3601029 w 7397578"/>
                <a:gd name="connsiteY37" fmla="*/ 417257 h 969510"/>
                <a:gd name="connsiteX38" fmla="*/ 3674976 w 7397578"/>
                <a:gd name="connsiteY38" fmla="*/ 278499 h 969510"/>
                <a:gd name="connsiteX39" fmla="*/ 3830980 w 7397578"/>
                <a:gd name="connsiteY39" fmla="*/ 190265 h 969510"/>
                <a:gd name="connsiteX40" fmla="*/ 3912781 w 7397578"/>
                <a:gd name="connsiteY40" fmla="*/ 284935 h 969510"/>
                <a:gd name="connsiteX41" fmla="*/ 4011827 w 7397578"/>
                <a:gd name="connsiteY41" fmla="*/ 391642 h 969510"/>
                <a:gd name="connsiteX42" fmla="*/ 4085968 w 7397578"/>
                <a:gd name="connsiteY42" fmla="*/ 449306 h 969510"/>
                <a:gd name="connsiteX43" fmla="*/ 4151870 w 7397578"/>
                <a:gd name="connsiteY43" fmla="*/ 516496 h 969510"/>
                <a:gd name="connsiteX44" fmla="*/ 4249437 w 7397578"/>
                <a:gd name="connsiteY44" fmla="*/ 398592 h 969510"/>
                <a:gd name="connsiteX45" fmla="*/ 4292108 w 7397578"/>
                <a:gd name="connsiteY45" fmla="*/ 336358 h 969510"/>
                <a:gd name="connsiteX46" fmla="*/ 4415417 w 7397578"/>
                <a:gd name="connsiteY46" fmla="*/ 334170 h 969510"/>
                <a:gd name="connsiteX47" fmla="*/ 4413100 w 7397578"/>
                <a:gd name="connsiteY47" fmla="*/ 343502 h 969510"/>
                <a:gd name="connsiteX48" fmla="*/ 4489622 w 7397578"/>
                <a:gd name="connsiteY48" fmla="*/ 383404 h 969510"/>
                <a:gd name="connsiteX49" fmla="*/ 4539049 w 7397578"/>
                <a:gd name="connsiteY49" fmla="*/ 465782 h 969510"/>
                <a:gd name="connsiteX50" fmla="*/ 4613189 w 7397578"/>
                <a:gd name="connsiteY50" fmla="*/ 506971 h 969510"/>
                <a:gd name="connsiteX51" fmla="*/ 4688424 w 7397578"/>
                <a:gd name="connsiteY51" fmla="*/ 497446 h 969510"/>
                <a:gd name="connsiteX52" fmla="*/ 4736757 w 7397578"/>
                <a:gd name="connsiteY52" fmla="*/ 432831 h 969510"/>
                <a:gd name="connsiteX53" fmla="*/ 4786184 w 7397578"/>
                <a:gd name="connsiteY53" fmla="*/ 465782 h 969510"/>
                <a:gd name="connsiteX54" fmla="*/ 4842755 w 7397578"/>
                <a:gd name="connsiteY54" fmla="*/ 505877 h 969510"/>
                <a:gd name="connsiteX55" fmla="*/ 4940515 w 7397578"/>
                <a:gd name="connsiteY55" fmla="*/ 385399 h 969510"/>
                <a:gd name="connsiteX56" fmla="*/ 5041557 w 7397578"/>
                <a:gd name="connsiteY56" fmla="*/ 383404 h 969510"/>
                <a:gd name="connsiteX57" fmla="*/ 5107459 w 7397578"/>
                <a:gd name="connsiteY57" fmla="*/ 391642 h 969510"/>
                <a:gd name="connsiteX58" fmla="*/ 5187649 w 7397578"/>
                <a:gd name="connsiteY58" fmla="*/ 316021 h 969510"/>
                <a:gd name="connsiteX59" fmla="*/ 5351119 w 7397578"/>
                <a:gd name="connsiteY59" fmla="*/ 266787 h 969510"/>
                <a:gd name="connsiteX60" fmla="*/ 5501782 w 7397578"/>
                <a:gd name="connsiteY60" fmla="*/ 213692 h 969510"/>
                <a:gd name="connsiteX61" fmla="*/ 5593492 w 7397578"/>
                <a:gd name="connsiteY61" fmla="*/ 210409 h 969510"/>
                <a:gd name="connsiteX62" fmla="*/ 5692346 w 7397578"/>
                <a:gd name="connsiteY62" fmla="*/ 95079 h 969510"/>
                <a:gd name="connsiteX63" fmla="*/ 5766487 w 7397578"/>
                <a:gd name="connsiteY63" fmla="*/ 29177 h 969510"/>
                <a:gd name="connsiteX64" fmla="*/ 5815914 w 7397578"/>
                <a:gd name="connsiteY64" fmla="*/ 53890 h 969510"/>
                <a:gd name="connsiteX65" fmla="*/ 5914574 w 7397578"/>
                <a:gd name="connsiteY65" fmla="*/ 12894 h 969510"/>
                <a:gd name="connsiteX66" fmla="*/ 6030097 w 7397578"/>
                <a:gd name="connsiteY66" fmla="*/ 128031 h 969510"/>
                <a:gd name="connsiteX67" fmla="*/ 6186616 w 7397578"/>
                <a:gd name="connsiteY67" fmla="*/ 325739 h 969510"/>
                <a:gd name="connsiteX68" fmla="*/ 6573795 w 7397578"/>
                <a:gd name="connsiteY68" fmla="*/ 556398 h 969510"/>
                <a:gd name="connsiteX69" fmla="*/ 6697362 w 7397578"/>
                <a:gd name="connsiteY69" fmla="*/ 679966 h 969510"/>
                <a:gd name="connsiteX70" fmla="*/ 6870357 w 7397578"/>
                <a:gd name="connsiteY70" fmla="*/ 745869 h 969510"/>
                <a:gd name="connsiteX71" fmla="*/ 7117492 w 7397578"/>
                <a:gd name="connsiteY71" fmla="*/ 778820 h 969510"/>
                <a:gd name="connsiteX72" fmla="*/ 7232822 w 7397578"/>
                <a:gd name="connsiteY72" fmla="*/ 803533 h 969510"/>
                <a:gd name="connsiteX73" fmla="*/ 7397578 w 7397578"/>
                <a:gd name="connsiteY73" fmla="*/ 795296 h 969510"/>
                <a:gd name="connsiteX0" fmla="*/ 0 w 7397578"/>
                <a:gd name="connsiteY0" fmla="*/ 956854 h 958074"/>
                <a:gd name="connsiteX1" fmla="*/ 123568 w 7397578"/>
                <a:gd name="connsiteY1" fmla="*/ 956854 h 958074"/>
                <a:gd name="connsiteX2" fmla="*/ 255373 w 7397578"/>
                <a:gd name="connsiteY2" fmla="*/ 940379 h 958074"/>
                <a:gd name="connsiteX3" fmla="*/ 360084 w 7397578"/>
                <a:gd name="connsiteY3" fmla="*/ 933428 h 958074"/>
                <a:gd name="connsiteX4" fmla="*/ 450893 w 7397578"/>
                <a:gd name="connsiteY4" fmla="*/ 934715 h 958074"/>
                <a:gd name="connsiteX5" fmla="*/ 584887 w 7397578"/>
                <a:gd name="connsiteY5" fmla="*/ 932141 h 958074"/>
                <a:gd name="connsiteX6" fmla="*/ 700216 w 7397578"/>
                <a:gd name="connsiteY6" fmla="*/ 923903 h 958074"/>
                <a:gd name="connsiteX7" fmla="*/ 909830 w 7397578"/>
                <a:gd name="connsiteY7" fmla="*/ 919140 h 958074"/>
                <a:gd name="connsiteX8" fmla="*/ 1021492 w 7397578"/>
                <a:gd name="connsiteY8" fmla="*/ 915665 h 958074"/>
                <a:gd name="connsiteX9" fmla="*/ 1186249 w 7397578"/>
                <a:gd name="connsiteY9" fmla="*/ 915665 h 958074"/>
                <a:gd name="connsiteX10" fmla="*/ 1293341 w 7397578"/>
                <a:gd name="connsiteY10" fmla="*/ 907427 h 958074"/>
                <a:gd name="connsiteX11" fmla="*/ 1445290 w 7397578"/>
                <a:gd name="connsiteY11" fmla="*/ 907620 h 958074"/>
                <a:gd name="connsiteX12" fmla="*/ 1514668 w 7397578"/>
                <a:gd name="connsiteY12" fmla="*/ 888763 h 958074"/>
                <a:gd name="connsiteX13" fmla="*/ 1613522 w 7397578"/>
                <a:gd name="connsiteY13" fmla="*/ 861669 h 958074"/>
                <a:gd name="connsiteX14" fmla="*/ 1738184 w 7397578"/>
                <a:gd name="connsiteY14" fmla="*/ 808573 h 958074"/>
                <a:gd name="connsiteX15" fmla="*/ 1804087 w 7397578"/>
                <a:gd name="connsiteY15" fmla="*/ 767384 h 958074"/>
                <a:gd name="connsiteX16" fmla="*/ 1878227 w 7397578"/>
                <a:gd name="connsiteY16" fmla="*/ 685006 h 958074"/>
                <a:gd name="connsiteX17" fmla="*/ 1919416 w 7397578"/>
                <a:gd name="connsiteY17" fmla="*/ 619103 h 958074"/>
                <a:gd name="connsiteX18" fmla="*/ 1952368 w 7397578"/>
                <a:gd name="connsiteY18" fmla="*/ 569676 h 958074"/>
                <a:gd name="connsiteX19" fmla="*/ 2001795 w 7397578"/>
                <a:gd name="connsiteY19" fmla="*/ 481634 h 958074"/>
                <a:gd name="connsiteX20" fmla="*/ 2086554 w 7397578"/>
                <a:gd name="connsiteY20" fmla="*/ 552106 h 958074"/>
                <a:gd name="connsiteX21" fmla="*/ 2174789 w 7397578"/>
                <a:gd name="connsiteY21" fmla="*/ 616914 h 958074"/>
                <a:gd name="connsiteX22" fmla="*/ 2232454 w 7397578"/>
                <a:gd name="connsiteY22" fmla="*/ 619103 h 958074"/>
                <a:gd name="connsiteX23" fmla="*/ 2298357 w 7397578"/>
                <a:gd name="connsiteY23" fmla="*/ 536724 h 958074"/>
                <a:gd name="connsiteX24" fmla="*/ 2382924 w 7397578"/>
                <a:gd name="connsiteY24" fmla="*/ 639440 h 958074"/>
                <a:gd name="connsiteX25" fmla="*/ 2468970 w 7397578"/>
                <a:gd name="connsiteY25" fmla="*/ 692343 h 958074"/>
                <a:gd name="connsiteX26" fmla="*/ 2537254 w 7397578"/>
                <a:gd name="connsiteY26" fmla="*/ 750908 h 958074"/>
                <a:gd name="connsiteX27" fmla="*/ 2611395 w 7397578"/>
                <a:gd name="connsiteY27" fmla="*/ 759146 h 958074"/>
                <a:gd name="connsiteX28" fmla="*/ 2666163 w 7397578"/>
                <a:gd name="connsiteY28" fmla="*/ 773433 h 958074"/>
                <a:gd name="connsiteX29" fmla="*/ 2717198 w 7397578"/>
                <a:gd name="connsiteY29" fmla="*/ 728576 h 958074"/>
                <a:gd name="connsiteX30" fmla="*/ 2777117 w 7397578"/>
                <a:gd name="connsiteY30" fmla="*/ 713259 h 958074"/>
                <a:gd name="connsiteX31" fmla="*/ 2833816 w 7397578"/>
                <a:gd name="connsiteY31" fmla="*/ 726195 h 958074"/>
                <a:gd name="connsiteX32" fmla="*/ 2888200 w 7397578"/>
                <a:gd name="connsiteY32" fmla="*/ 770859 h 958074"/>
                <a:gd name="connsiteX33" fmla="*/ 3048000 w 7397578"/>
                <a:gd name="connsiteY33" fmla="*/ 747240 h 958074"/>
                <a:gd name="connsiteX34" fmla="*/ 3254846 w 7397578"/>
                <a:gd name="connsiteY34" fmla="*/ 682431 h 958074"/>
                <a:gd name="connsiteX35" fmla="*/ 3382662 w 7397578"/>
                <a:gd name="connsiteY35" fmla="*/ 620197 h 958074"/>
                <a:gd name="connsiteX36" fmla="*/ 3502176 w 7397578"/>
                <a:gd name="connsiteY36" fmla="*/ 524818 h 958074"/>
                <a:gd name="connsiteX37" fmla="*/ 3601029 w 7397578"/>
                <a:gd name="connsiteY37" fmla="*/ 405821 h 958074"/>
                <a:gd name="connsiteX38" fmla="*/ 3674976 w 7397578"/>
                <a:gd name="connsiteY38" fmla="*/ 267063 h 958074"/>
                <a:gd name="connsiteX39" fmla="*/ 3830980 w 7397578"/>
                <a:gd name="connsiteY39" fmla="*/ 178829 h 958074"/>
                <a:gd name="connsiteX40" fmla="*/ 3912781 w 7397578"/>
                <a:gd name="connsiteY40" fmla="*/ 273499 h 958074"/>
                <a:gd name="connsiteX41" fmla="*/ 4011827 w 7397578"/>
                <a:gd name="connsiteY41" fmla="*/ 380206 h 958074"/>
                <a:gd name="connsiteX42" fmla="*/ 4085968 w 7397578"/>
                <a:gd name="connsiteY42" fmla="*/ 437870 h 958074"/>
                <a:gd name="connsiteX43" fmla="*/ 4151870 w 7397578"/>
                <a:gd name="connsiteY43" fmla="*/ 505060 h 958074"/>
                <a:gd name="connsiteX44" fmla="*/ 4249437 w 7397578"/>
                <a:gd name="connsiteY44" fmla="*/ 387156 h 958074"/>
                <a:gd name="connsiteX45" fmla="*/ 4292108 w 7397578"/>
                <a:gd name="connsiteY45" fmla="*/ 324922 h 958074"/>
                <a:gd name="connsiteX46" fmla="*/ 4415417 w 7397578"/>
                <a:gd name="connsiteY46" fmla="*/ 322734 h 958074"/>
                <a:gd name="connsiteX47" fmla="*/ 4413100 w 7397578"/>
                <a:gd name="connsiteY47" fmla="*/ 332066 h 958074"/>
                <a:gd name="connsiteX48" fmla="*/ 4489622 w 7397578"/>
                <a:gd name="connsiteY48" fmla="*/ 371968 h 958074"/>
                <a:gd name="connsiteX49" fmla="*/ 4539049 w 7397578"/>
                <a:gd name="connsiteY49" fmla="*/ 454346 h 958074"/>
                <a:gd name="connsiteX50" fmla="*/ 4613189 w 7397578"/>
                <a:gd name="connsiteY50" fmla="*/ 495535 h 958074"/>
                <a:gd name="connsiteX51" fmla="*/ 4688424 w 7397578"/>
                <a:gd name="connsiteY51" fmla="*/ 486010 h 958074"/>
                <a:gd name="connsiteX52" fmla="*/ 4736757 w 7397578"/>
                <a:gd name="connsiteY52" fmla="*/ 421395 h 958074"/>
                <a:gd name="connsiteX53" fmla="*/ 4786184 w 7397578"/>
                <a:gd name="connsiteY53" fmla="*/ 454346 h 958074"/>
                <a:gd name="connsiteX54" fmla="*/ 4842755 w 7397578"/>
                <a:gd name="connsiteY54" fmla="*/ 494441 h 958074"/>
                <a:gd name="connsiteX55" fmla="*/ 4940515 w 7397578"/>
                <a:gd name="connsiteY55" fmla="*/ 373963 h 958074"/>
                <a:gd name="connsiteX56" fmla="*/ 5041557 w 7397578"/>
                <a:gd name="connsiteY56" fmla="*/ 371968 h 958074"/>
                <a:gd name="connsiteX57" fmla="*/ 5107459 w 7397578"/>
                <a:gd name="connsiteY57" fmla="*/ 380206 h 958074"/>
                <a:gd name="connsiteX58" fmla="*/ 5187649 w 7397578"/>
                <a:gd name="connsiteY58" fmla="*/ 304585 h 958074"/>
                <a:gd name="connsiteX59" fmla="*/ 5351119 w 7397578"/>
                <a:gd name="connsiteY59" fmla="*/ 255351 h 958074"/>
                <a:gd name="connsiteX60" fmla="*/ 5501782 w 7397578"/>
                <a:gd name="connsiteY60" fmla="*/ 202256 h 958074"/>
                <a:gd name="connsiteX61" fmla="*/ 5593492 w 7397578"/>
                <a:gd name="connsiteY61" fmla="*/ 198973 h 958074"/>
                <a:gd name="connsiteX62" fmla="*/ 5692346 w 7397578"/>
                <a:gd name="connsiteY62" fmla="*/ 83643 h 958074"/>
                <a:gd name="connsiteX63" fmla="*/ 5766487 w 7397578"/>
                <a:gd name="connsiteY63" fmla="*/ 17741 h 958074"/>
                <a:gd name="connsiteX64" fmla="*/ 5818295 w 7397578"/>
                <a:gd name="connsiteY64" fmla="*/ 49598 h 958074"/>
                <a:gd name="connsiteX65" fmla="*/ 5914574 w 7397578"/>
                <a:gd name="connsiteY65" fmla="*/ 1458 h 958074"/>
                <a:gd name="connsiteX66" fmla="*/ 6030097 w 7397578"/>
                <a:gd name="connsiteY66" fmla="*/ 116595 h 958074"/>
                <a:gd name="connsiteX67" fmla="*/ 6186616 w 7397578"/>
                <a:gd name="connsiteY67" fmla="*/ 314303 h 958074"/>
                <a:gd name="connsiteX68" fmla="*/ 6573795 w 7397578"/>
                <a:gd name="connsiteY68" fmla="*/ 544962 h 958074"/>
                <a:gd name="connsiteX69" fmla="*/ 6697362 w 7397578"/>
                <a:gd name="connsiteY69" fmla="*/ 668530 h 958074"/>
                <a:gd name="connsiteX70" fmla="*/ 6870357 w 7397578"/>
                <a:gd name="connsiteY70" fmla="*/ 734433 h 958074"/>
                <a:gd name="connsiteX71" fmla="*/ 7117492 w 7397578"/>
                <a:gd name="connsiteY71" fmla="*/ 767384 h 958074"/>
                <a:gd name="connsiteX72" fmla="*/ 7232822 w 7397578"/>
                <a:gd name="connsiteY72" fmla="*/ 792097 h 958074"/>
                <a:gd name="connsiteX73" fmla="*/ 7397578 w 7397578"/>
                <a:gd name="connsiteY73" fmla="*/ 783860 h 958074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186616 w 7397578"/>
                <a:gd name="connsiteY67" fmla="*/ 314766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53754 w 7397578"/>
                <a:gd name="connsiteY68" fmla="*/ 437498 h 958537"/>
                <a:gd name="connsiteX69" fmla="*/ 6573795 w 7397578"/>
                <a:gd name="connsiteY69" fmla="*/ 545425 h 958537"/>
                <a:gd name="connsiteX70" fmla="*/ 6697362 w 7397578"/>
                <a:gd name="connsiteY70" fmla="*/ 66899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97362 w 7397578"/>
                <a:gd name="connsiteY70" fmla="*/ 66899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78312 w 7397578"/>
                <a:gd name="connsiteY70" fmla="*/ 683280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78312 w 7397578"/>
                <a:gd name="connsiteY70" fmla="*/ 683280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17492 w 7397578"/>
                <a:gd name="connsiteY73" fmla="*/ 767847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17492 w 7397578"/>
                <a:gd name="connsiteY73" fmla="*/ 767847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13772 w 7397578"/>
                <a:gd name="connsiteY74" fmla="*/ 847329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16153 w 7397578"/>
                <a:gd name="connsiteY74" fmla="*/ 790179 h 958537"/>
                <a:gd name="connsiteX75" fmla="*/ 7397578 w 7397578"/>
                <a:gd name="connsiteY75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416628 w 7416628"/>
                <a:gd name="connsiteY75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313398 w 7416628"/>
                <a:gd name="connsiteY75" fmla="*/ 792304 h 958537"/>
                <a:gd name="connsiteX76" fmla="*/ 7416628 w 7416628"/>
                <a:gd name="connsiteY76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315779 w 7416628"/>
                <a:gd name="connsiteY75" fmla="*/ 770872 h 958537"/>
                <a:gd name="connsiteX76" fmla="*/ 7416628 w 7416628"/>
                <a:gd name="connsiteY76" fmla="*/ 784323 h 958537"/>
                <a:gd name="connsiteX0" fmla="*/ 0 w 7442511"/>
                <a:gd name="connsiteY0" fmla="*/ 957317 h 958537"/>
                <a:gd name="connsiteX1" fmla="*/ 123568 w 7442511"/>
                <a:gd name="connsiteY1" fmla="*/ 957317 h 958537"/>
                <a:gd name="connsiteX2" fmla="*/ 255373 w 7442511"/>
                <a:gd name="connsiteY2" fmla="*/ 940842 h 958537"/>
                <a:gd name="connsiteX3" fmla="*/ 360084 w 7442511"/>
                <a:gd name="connsiteY3" fmla="*/ 933891 h 958537"/>
                <a:gd name="connsiteX4" fmla="*/ 450893 w 7442511"/>
                <a:gd name="connsiteY4" fmla="*/ 935178 h 958537"/>
                <a:gd name="connsiteX5" fmla="*/ 584887 w 7442511"/>
                <a:gd name="connsiteY5" fmla="*/ 932604 h 958537"/>
                <a:gd name="connsiteX6" fmla="*/ 700216 w 7442511"/>
                <a:gd name="connsiteY6" fmla="*/ 924366 h 958537"/>
                <a:gd name="connsiteX7" fmla="*/ 909830 w 7442511"/>
                <a:gd name="connsiteY7" fmla="*/ 919603 h 958537"/>
                <a:gd name="connsiteX8" fmla="*/ 1021492 w 7442511"/>
                <a:gd name="connsiteY8" fmla="*/ 916128 h 958537"/>
                <a:gd name="connsiteX9" fmla="*/ 1186249 w 7442511"/>
                <a:gd name="connsiteY9" fmla="*/ 916128 h 958537"/>
                <a:gd name="connsiteX10" fmla="*/ 1293341 w 7442511"/>
                <a:gd name="connsiteY10" fmla="*/ 907890 h 958537"/>
                <a:gd name="connsiteX11" fmla="*/ 1445290 w 7442511"/>
                <a:gd name="connsiteY11" fmla="*/ 908083 h 958537"/>
                <a:gd name="connsiteX12" fmla="*/ 1514668 w 7442511"/>
                <a:gd name="connsiteY12" fmla="*/ 889226 h 958537"/>
                <a:gd name="connsiteX13" fmla="*/ 1613522 w 7442511"/>
                <a:gd name="connsiteY13" fmla="*/ 862132 h 958537"/>
                <a:gd name="connsiteX14" fmla="*/ 1738184 w 7442511"/>
                <a:gd name="connsiteY14" fmla="*/ 809036 h 958537"/>
                <a:gd name="connsiteX15" fmla="*/ 1804087 w 7442511"/>
                <a:gd name="connsiteY15" fmla="*/ 767847 h 958537"/>
                <a:gd name="connsiteX16" fmla="*/ 1878227 w 7442511"/>
                <a:gd name="connsiteY16" fmla="*/ 685469 h 958537"/>
                <a:gd name="connsiteX17" fmla="*/ 1919416 w 7442511"/>
                <a:gd name="connsiteY17" fmla="*/ 619566 h 958537"/>
                <a:gd name="connsiteX18" fmla="*/ 1952368 w 7442511"/>
                <a:gd name="connsiteY18" fmla="*/ 570139 h 958537"/>
                <a:gd name="connsiteX19" fmla="*/ 2001795 w 7442511"/>
                <a:gd name="connsiteY19" fmla="*/ 482097 h 958537"/>
                <a:gd name="connsiteX20" fmla="*/ 2086554 w 7442511"/>
                <a:gd name="connsiteY20" fmla="*/ 552569 h 958537"/>
                <a:gd name="connsiteX21" fmla="*/ 2174789 w 7442511"/>
                <a:gd name="connsiteY21" fmla="*/ 617377 h 958537"/>
                <a:gd name="connsiteX22" fmla="*/ 2232454 w 7442511"/>
                <a:gd name="connsiteY22" fmla="*/ 619566 h 958537"/>
                <a:gd name="connsiteX23" fmla="*/ 2298357 w 7442511"/>
                <a:gd name="connsiteY23" fmla="*/ 537187 h 958537"/>
                <a:gd name="connsiteX24" fmla="*/ 2382924 w 7442511"/>
                <a:gd name="connsiteY24" fmla="*/ 639903 h 958537"/>
                <a:gd name="connsiteX25" fmla="*/ 2468970 w 7442511"/>
                <a:gd name="connsiteY25" fmla="*/ 692806 h 958537"/>
                <a:gd name="connsiteX26" fmla="*/ 2537254 w 7442511"/>
                <a:gd name="connsiteY26" fmla="*/ 751371 h 958537"/>
                <a:gd name="connsiteX27" fmla="*/ 2611395 w 7442511"/>
                <a:gd name="connsiteY27" fmla="*/ 759609 h 958537"/>
                <a:gd name="connsiteX28" fmla="*/ 2666163 w 7442511"/>
                <a:gd name="connsiteY28" fmla="*/ 773896 h 958537"/>
                <a:gd name="connsiteX29" fmla="*/ 2717198 w 7442511"/>
                <a:gd name="connsiteY29" fmla="*/ 729039 h 958537"/>
                <a:gd name="connsiteX30" fmla="*/ 2777117 w 7442511"/>
                <a:gd name="connsiteY30" fmla="*/ 713722 h 958537"/>
                <a:gd name="connsiteX31" fmla="*/ 2833816 w 7442511"/>
                <a:gd name="connsiteY31" fmla="*/ 726658 h 958537"/>
                <a:gd name="connsiteX32" fmla="*/ 2888200 w 7442511"/>
                <a:gd name="connsiteY32" fmla="*/ 771322 h 958537"/>
                <a:gd name="connsiteX33" fmla="*/ 3048000 w 7442511"/>
                <a:gd name="connsiteY33" fmla="*/ 747703 h 958537"/>
                <a:gd name="connsiteX34" fmla="*/ 3254846 w 7442511"/>
                <a:gd name="connsiteY34" fmla="*/ 682894 h 958537"/>
                <a:gd name="connsiteX35" fmla="*/ 3382662 w 7442511"/>
                <a:gd name="connsiteY35" fmla="*/ 620660 h 958537"/>
                <a:gd name="connsiteX36" fmla="*/ 3502176 w 7442511"/>
                <a:gd name="connsiteY36" fmla="*/ 525281 h 958537"/>
                <a:gd name="connsiteX37" fmla="*/ 3601029 w 7442511"/>
                <a:gd name="connsiteY37" fmla="*/ 406284 h 958537"/>
                <a:gd name="connsiteX38" fmla="*/ 3674976 w 7442511"/>
                <a:gd name="connsiteY38" fmla="*/ 267526 h 958537"/>
                <a:gd name="connsiteX39" fmla="*/ 3830980 w 7442511"/>
                <a:gd name="connsiteY39" fmla="*/ 179292 h 958537"/>
                <a:gd name="connsiteX40" fmla="*/ 3912781 w 7442511"/>
                <a:gd name="connsiteY40" fmla="*/ 273962 h 958537"/>
                <a:gd name="connsiteX41" fmla="*/ 4011827 w 7442511"/>
                <a:gd name="connsiteY41" fmla="*/ 380669 h 958537"/>
                <a:gd name="connsiteX42" fmla="*/ 4085968 w 7442511"/>
                <a:gd name="connsiteY42" fmla="*/ 438333 h 958537"/>
                <a:gd name="connsiteX43" fmla="*/ 4151870 w 7442511"/>
                <a:gd name="connsiteY43" fmla="*/ 505523 h 958537"/>
                <a:gd name="connsiteX44" fmla="*/ 4249437 w 7442511"/>
                <a:gd name="connsiteY44" fmla="*/ 387619 h 958537"/>
                <a:gd name="connsiteX45" fmla="*/ 4292108 w 7442511"/>
                <a:gd name="connsiteY45" fmla="*/ 325385 h 958537"/>
                <a:gd name="connsiteX46" fmla="*/ 4415417 w 7442511"/>
                <a:gd name="connsiteY46" fmla="*/ 323197 h 958537"/>
                <a:gd name="connsiteX47" fmla="*/ 4413100 w 7442511"/>
                <a:gd name="connsiteY47" fmla="*/ 332529 h 958537"/>
                <a:gd name="connsiteX48" fmla="*/ 4489622 w 7442511"/>
                <a:gd name="connsiteY48" fmla="*/ 372431 h 958537"/>
                <a:gd name="connsiteX49" fmla="*/ 4539049 w 7442511"/>
                <a:gd name="connsiteY49" fmla="*/ 454809 h 958537"/>
                <a:gd name="connsiteX50" fmla="*/ 4613189 w 7442511"/>
                <a:gd name="connsiteY50" fmla="*/ 495998 h 958537"/>
                <a:gd name="connsiteX51" fmla="*/ 4688424 w 7442511"/>
                <a:gd name="connsiteY51" fmla="*/ 486473 h 958537"/>
                <a:gd name="connsiteX52" fmla="*/ 4736757 w 7442511"/>
                <a:gd name="connsiteY52" fmla="*/ 421858 h 958537"/>
                <a:gd name="connsiteX53" fmla="*/ 4786184 w 7442511"/>
                <a:gd name="connsiteY53" fmla="*/ 454809 h 958537"/>
                <a:gd name="connsiteX54" fmla="*/ 4842755 w 7442511"/>
                <a:gd name="connsiteY54" fmla="*/ 494904 h 958537"/>
                <a:gd name="connsiteX55" fmla="*/ 4940515 w 7442511"/>
                <a:gd name="connsiteY55" fmla="*/ 374426 h 958537"/>
                <a:gd name="connsiteX56" fmla="*/ 5041557 w 7442511"/>
                <a:gd name="connsiteY56" fmla="*/ 372431 h 958537"/>
                <a:gd name="connsiteX57" fmla="*/ 5107459 w 7442511"/>
                <a:gd name="connsiteY57" fmla="*/ 380669 h 958537"/>
                <a:gd name="connsiteX58" fmla="*/ 5187649 w 7442511"/>
                <a:gd name="connsiteY58" fmla="*/ 305048 h 958537"/>
                <a:gd name="connsiteX59" fmla="*/ 5351119 w 7442511"/>
                <a:gd name="connsiteY59" fmla="*/ 255814 h 958537"/>
                <a:gd name="connsiteX60" fmla="*/ 5501782 w 7442511"/>
                <a:gd name="connsiteY60" fmla="*/ 202719 h 958537"/>
                <a:gd name="connsiteX61" fmla="*/ 5593492 w 7442511"/>
                <a:gd name="connsiteY61" fmla="*/ 199436 h 958537"/>
                <a:gd name="connsiteX62" fmla="*/ 5692346 w 7442511"/>
                <a:gd name="connsiteY62" fmla="*/ 84106 h 958537"/>
                <a:gd name="connsiteX63" fmla="*/ 5766487 w 7442511"/>
                <a:gd name="connsiteY63" fmla="*/ 18204 h 958537"/>
                <a:gd name="connsiteX64" fmla="*/ 5818295 w 7442511"/>
                <a:gd name="connsiteY64" fmla="*/ 50061 h 958537"/>
                <a:gd name="connsiteX65" fmla="*/ 5914574 w 7442511"/>
                <a:gd name="connsiteY65" fmla="*/ 1921 h 958537"/>
                <a:gd name="connsiteX66" fmla="*/ 6025334 w 7442511"/>
                <a:gd name="connsiteY66" fmla="*/ 128965 h 958537"/>
                <a:gd name="connsiteX67" fmla="*/ 6219954 w 7442511"/>
                <a:gd name="connsiteY67" fmla="*/ 348103 h 958537"/>
                <a:gd name="connsiteX68" fmla="*/ 6370423 w 7442511"/>
                <a:gd name="connsiteY68" fmla="*/ 430354 h 958537"/>
                <a:gd name="connsiteX69" fmla="*/ 6573795 w 7442511"/>
                <a:gd name="connsiteY69" fmla="*/ 545425 h 958537"/>
                <a:gd name="connsiteX70" fmla="*/ 6687837 w 7442511"/>
                <a:gd name="connsiteY70" fmla="*/ 688043 h 958537"/>
                <a:gd name="connsiteX71" fmla="*/ 6756186 w 7442511"/>
                <a:gd name="connsiteY71" fmla="*/ 718485 h 958537"/>
                <a:gd name="connsiteX72" fmla="*/ 6870357 w 7442511"/>
                <a:gd name="connsiteY72" fmla="*/ 734896 h 958537"/>
                <a:gd name="connsiteX73" fmla="*/ 7129398 w 7442511"/>
                <a:gd name="connsiteY73" fmla="*/ 753560 h 958537"/>
                <a:gd name="connsiteX74" fmla="*/ 7216153 w 7442511"/>
                <a:gd name="connsiteY74" fmla="*/ 790179 h 958537"/>
                <a:gd name="connsiteX75" fmla="*/ 7315779 w 7442511"/>
                <a:gd name="connsiteY75" fmla="*/ 770872 h 958537"/>
                <a:gd name="connsiteX76" fmla="*/ 7442511 w 7442511"/>
                <a:gd name="connsiteY76" fmla="*/ 775086 h 95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7442511" h="958537">
                  <a:moveTo>
                    <a:pt x="0" y="957317"/>
                  </a:moveTo>
                  <a:cubicBezTo>
                    <a:pt x="41189" y="957317"/>
                    <a:pt x="81006" y="960063"/>
                    <a:pt x="123568" y="957317"/>
                  </a:cubicBezTo>
                  <a:cubicBezTo>
                    <a:pt x="166130" y="954571"/>
                    <a:pt x="215954" y="944746"/>
                    <a:pt x="255373" y="940842"/>
                  </a:cubicBezTo>
                  <a:lnTo>
                    <a:pt x="360084" y="933891"/>
                  </a:lnTo>
                  <a:lnTo>
                    <a:pt x="450893" y="935178"/>
                  </a:lnTo>
                  <a:lnTo>
                    <a:pt x="584887" y="932604"/>
                  </a:lnTo>
                  <a:lnTo>
                    <a:pt x="700216" y="924366"/>
                  </a:lnTo>
                  <a:lnTo>
                    <a:pt x="909830" y="919603"/>
                  </a:lnTo>
                  <a:lnTo>
                    <a:pt x="1021492" y="916128"/>
                  </a:lnTo>
                  <a:cubicBezTo>
                    <a:pt x="1067562" y="915549"/>
                    <a:pt x="1140941" y="917501"/>
                    <a:pt x="1186249" y="916128"/>
                  </a:cubicBezTo>
                  <a:cubicBezTo>
                    <a:pt x="1231557" y="914755"/>
                    <a:pt x="1250168" y="909231"/>
                    <a:pt x="1293341" y="907890"/>
                  </a:cubicBezTo>
                  <a:cubicBezTo>
                    <a:pt x="1336514" y="906549"/>
                    <a:pt x="1408402" y="911194"/>
                    <a:pt x="1445290" y="908083"/>
                  </a:cubicBezTo>
                  <a:cubicBezTo>
                    <a:pt x="1482178" y="904972"/>
                    <a:pt x="1486629" y="896885"/>
                    <a:pt x="1514668" y="889226"/>
                  </a:cubicBezTo>
                  <a:cubicBezTo>
                    <a:pt x="1541516" y="879583"/>
                    <a:pt x="1575079" y="873116"/>
                    <a:pt x="1613522" y="862132"/>
                  </a:cubicBezTo>
                  <a:lnTo>
                    <a:pt x="1738184" y="809036"/>
                  </a:lnTo>
                  <a:lnTo>
                    <a:pt x="1804087" y="767847"/>
                  </a:lnTo>
                  <a:lnTo>
                    <a:pt x="1878227" y="685469"/>
                  </a:lnTo>
                  <a:lnTo>
                    <a:pt x="1919416" y="619566"/>
                  </a:lnTo>
                  <a:lnTo>
                    <a:pt x="1952368" y="570139"/>
                  </a:lnTo>
                  <a:cubicBezTo>
                    <a:pt x="1966098" y="547228"/>
                    <a:pt x="1979431" y="485025"/>
                    <a:pt x="2001795" y="482097"/>
                  </a:cubicBezTo>
                  <a:cubicBezTo>
                    <a:pt x="2024159" y="479169"/>
                    <a:pt x="2057722" y="532404"/>
                    <a:pt x="2086554" y="552569"/>
                  </a:cubicBezTo>
                  <a:lnTo>
                    <a:pt x="2174789" y="617377"/>
                  </a:lnTo>
                  <a:cubicBezTo>
                    <a:pt x="2204201" y="638980"/>
                    <a:pt x="2211859" y="632931"/>
                    <a:pt x="2232454" y="619566"/>
                  </a:cubicBezTo>
                  <a:cubicBezTo>
                    <a:pt x="2254422" y="592106"/>
                    <a:pt x="2273279" y="533798"/>
                    <a:pt x="2298357" y="537187"/>
                  </a:cubicBezTo>
                  <a:cubicBezTo>
                    <a:pt x="2323435" y="540577"/>
                    <a:pt x="2354092" y="617935"/>
                    <a:pt x="2382924" y="639903"/>
                  </a:cubicBezTo>
                  <a:lnTo>
                    <a:pt x="2468970" y="692806"/>
                  </a:lnTo>
                  <a:cubicBezTo>
                    <a:pt x="2494692" y="711384"/>
                    <a:pt x="2513517" y="740237"/>
                    <a:pt x="2537254" y="751371"/>
                  </a:cubicBezTo>
                  <a:cubicBezTo>
                    <a:pt x="2560992" y="762505"/>
                    <a:pt x="2589910" y="755855"/>
                    <a:pt x="2611395" y="759609"/>
                  </a:cubicBezTo>
                  <a:cubicBezTo>
                    <a:pt x="2632880" y="763363"/>
                    <a:pt x="2648529" y="778991"/>
                    <a:pt x="2666163" y="773896"/>
                  </a:cubicBezTo>
                  <a:cubicBezTo>
                    <a:pt x="2683797" y="768801"/>
                    <a:pt x="2698706" y="739068"/>
                    <a:pt x="2717198" y="729039"/>
                  </a:cubicBezTo>
                  <a:cubicBezTo>
                    <a:pt x="2735690" y="719010"/>
                    <a:pt x="2757681" y="712928"/>
                    <a:pt x="2777117" y="713722"/>
                  </a:cubicBezTo>
                  <a:cubicBezTo>
                    <a:pt x="2796553" y="714516"/>
                    <a:pt x="2815302" y="717058"/>
                    <a:pt x="2833816" y="726658"/>
                  </a:cubicBezTo>
                  <a:cubicBezTo>
                    <a:pt x="2852330" y="736258"/>
                    <a:pt x="2852503" y="767815"/>
                    <a:pt x="2888200" y="771322"/>
                  </a:cubicBezTo>
                  <a:cubicBezTo>
                    <a:pt x="2923897" y="774829"/>
                    <a:pt x="2979352" y="760060"/>
                    <a:pt x="3048000" y="747703"/>
                  </a:cubicBezTo>
                  <a:cubicBezTo>
                    <a:pt x="3116949" y="726100"/>
                    <a:pt x="3199069" y="704068"/>
                    <a:pt x="3254846" y="682894"/>
                  </a:cubicBezTo>
                  <a:cubicBezTo>
                    <a:pt x="3310623" y="661720"/>
                    <a:pt x="3320599" y="647690"/>
                    <a:pt x="3382662" y="620660"/>
                  </a:cubicBezTo>
                  <a:cubicBezTo>
                    <a:pt x="3444725" y="593630"/>
                    <a:pt x="3462338" y="557074"/>
                    <a:pt x="3502176" y="525281"/>
                  </a:cubicBezTo>
                  <a:lnTo>
                    <a:pt x="3601029" y="406284"/>
                  </a:lnTo>
                  <a:cubicBezTo>
                    <a:pt x="3629829" y="363325"/>
                    <a:pt x="3636651" y="305358"/>
                    <a:pt x="3674976" y="267526"/>
                  </a:cubicBezTo>
                  <a:cubicBezTo>
                    <a:pt x="3713301" y="229694"/>
                    <a:pt x="3791346" y="178219"/>
                    <a:pt x="3830980" y="179292"/>
                  </a:cubicBezTo>
                  <a:cubicBezTo>
                    <a:pt x="3870614" y="180365"/>
                    <a:pt x="3882640" y="240399"/>
                    <a:pt x="3912781" y="273962"/>
                  </a:cubicBezTo>
                  <a:cubicBezTo>
                    <a:pt x="3942922" y="307525"/>
                    <a:pt x="3985741" y="347718"/>
                    <a:pt x="4011827" y="380669"/>
                  </a:cubicBezTo>
                  <a:lnTo>
                    <a:pt x="4085968" y="438333"/>
                  </a:lnTo>
                  <a:cubicBezTo>
                    <a:pt x="4109308" y="457554"/>
                    <a:pt x="4124625" y="513975"/>
                    <a:pt x="4151870" y="505523"/>
                  </a:cubicBezTo>
                  <a:cubicBezTo>
                    <a:pt x="4179115" y="497071"/>
                    <a:pt x="4228842" y="416451"/>
                    <a:pt x="4249437" y="387619"/>
                  </a:cubicBezTo>
                  <a:cubicBezTo>
                    <a:pt x="4258898" y="368462"/>
                    <a:pt x="4264445" y="336122"/>
                    <a:pt x="4292108" y="325385"/>
                  </a:cubicBezTo>
                  <a:cubicBezTo>
                    <a:pt x="4319771" y="314648"/>
                    <a:pt x="4395252" y="322006"/>
                    <a:pt x="4415417" y="323197"/>
                  </a:cubicBezTo>
                  <a:cubicBezTo>
                    <a:pt x="4435582" y="324388"/>
                    <a:pt x="4398351" y="325514"/>
                    <a:pt x="4413100" y="332529"/>
                  </a:cubicBezTo>
                  <a:lnTo>
                    <a:pt x="4489622" y="372431"/>
                  </a:lnTo>
                  <a:cubicBezTo>
                    <a:pt x="4510613" y="392811"/>
                    <a:pt x="4518455" y="434215"/>
                    <a:pt x="4539049" y="454809"/>
                  </a:cubicBezTo>
                  <a:cubicBezTo>
                    <a:pt x="4559643" y="475403"/>
                    <a:pt x="4588293" y="490721"/>
                    <a:pt x="4613189" y="495998"/>
                  </a:cubicBezTo>
                  <a:cubicBezTo>
                    <a:pt x="4638085" y="501275"/>
                    <a:pt x="4674694" y="511186"/>
                    <a:pt x="4688424" y="486473"/>
                  </a:cubicBezTo>
                  <a:cubicBezTo>
                    <a:pt x="4704535" y="464935"/>
                    <a:pt x="4720464" y="427135"/>
                    <a:pt x="4736757" y="421858"/>
                  </a:cubicBezTo>
                  <a:cubicBezTo>
                    <a:pt x="4753050" y="416581"/>
                    <a:pt x="4768518" y="442635"/>
                    <a:pt x="4786184" y="454809"/>
                  </a:cubicBezTo>
                  <a:cubicBezTo>
                    <a:pt x="4803850" y="466983"/>
                    <a:pt x="4823898" y="481539"/>
                    <a:pt x="4842755" y="494904"/>
                  </a:cubicBezTo>
                  <a:lnTo>
                    <a:pt x="4940515" y="374426"/>
                  </a:lnTo>
                  <a:lnTo>
                    <a:pt x="5041557" y="372431"/>
                  </a:lnTo>
                  <a:cubicBezTo>
                    <a:pt x="5069381" y="373472"/>
                    <a:pt x="5083110" y="391900"/>
                    <a:pt x="5107459" y="380669"/>
                  </a:cubicBezTo>
                  <a:cubicBezTo>
                    <a:pt x="5131808" y="369439"/>
                    <a:pt x="5147039" y="325857"/>
                    <a:pt x="5187649" y="305048"/>
                  </a:cubicBezTo>
                  <a:cubicBezTo>
                    <a:pt x="5228259" y="284239"/>
                    <a:pt x="5293454" y="277782"/>
                    <a:pt x="5351119" y="255814"/>
                  </a:cubicBezTo>
                  <a:cubicBezTo>
                    <a:pt x="5401340" y="230972"/>
                    <a:pt x="5451561" y="220417"/>
                    <a:pt x="5501782" y="202719"/>
                  </a:cubicBezTo>
                  <a:lnTo>
                    <a:pt x="5593492" y="199436"/>
                  </a:lnTo>
                  <a:cubicBezTo>
                    <a:pt x="5624062" y="198342"/>
                    <a:pt x="5663513" y="114311"/>
                    <a:pt x="5692346" y="84106"/>
                  </a:cubicBezTo>
                  <a:cubicBezTo>
                    <a:pt x="5717060" y="62139"/>
                    <a:pt x="5745496" y="23878"/>
                    <a:pt x="5766487" y="18204"/>
                  </a:cubicBezTo>
                  <a:cubicBezTo>
                    <a:pt x="5787478" y="12530"/>
                    <a:pt x="5793614" y="52775"/>
                    <a:pt x="5818295" y="50061"/>
                  </a:cubicBezTo>
                  <a:cubicBezTo>
                    <a:pt x="5842976" y="47347"/>
                    <a:pt x="5880068" y="-11230"/>
                    <a:pt x="5914574" y="1921"/>
                  </a:cubicBezTo>
                  <a:cubicBezTo>
                    <a:pt x="5949080" y="15072"/>
                    <a:pt x="5986826" y="90586"/>
                    <a:pt x="6025334" y="128965"/>
                  </a:cubicBezTo>
                  <a:cubicBezTo>
                    <a:pt x="6090207" y="202011"/>
                    <a:pt x="6162439" y="297872"/>
                    <a:pt x="6219954" y="348103"/>
                  </a:cubicBezTo>
                  <a:cubicBezTo>
                    <a:pt x="6277469" y="398334"/>
                    <a:pt x="6311450" y="397467"/>
                    <a:pt x="6370423" y="430354"/>
                  </a:cubicBezTo>
                  <a:cubicBezTo>
                    <a:pt x="6429396" y="463241"/>
                    <a:pt x="6516527" y="506843"/>
                    <a:pt x="6573795" y="545425"/>
                  </a:cubicBezTo>
                  <a:lnTo>
                    <a:pt x="6687837" y="688043"/>
                  </a:lnTo>
                  <a:cubicBezTo>
                    <a:pt x="6718235" y="716886"/>
                    <a:pt x="6725766" y="710676"/>
                    <a:pt x="6756186" y="718485"/>
                  </a:cubicBezTo>
                  <a:cubicBezTo>
                    <a:pt x="6786606" y="726294"/>
                    <a:pt x="6810139" y="726669"/>
                    <a:pt x="6870357" y="734896"/>
                  </a:cubicBezTo>
                  <a:lnTo>
                    <a:pt x="7129398" y="753560"/>
                  </a:lnTo>
                  <a:cubicBezTo>
                    <a:pt x="7163873" y="766560"/>
                    <a:pt x="7185090" y="787294"/>
                    <a:pt x="7216153" y="790179"/>
                  </a:cubicBezTo>
                  <a:cubicBezTo>
                    <a:pt x="7247216" y="793064"/>
                    <a:pt x="7282367" y="771848"/>
                    <a:pt x="7315779" y="770872"/>
                  </a:cubicBezTo>
                  <a:cubicBezTo>
                    <a:pt x="7349191" y="769896"/>
                    <a:pt x="7425306" y="776416"/>
                    <a:pt x="7442511" y="77508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20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892969" y="3700641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8419242" y="3689558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890659" y="6556126"/>
              <a:ext cx="7531822" cy="289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827584" y="5127376"/>
              <a:ext cx="7656810" cy="181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27584" y="4665747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25203" y="514413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416996" y="4646715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414615" y="416993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29965" y="4191368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04354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541490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157197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774707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388033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49211" y="403371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9211" y="4503091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9211" y="4992805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9211" y="546717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9211" y="5945385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9211" y="641648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441822" y="402874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41822" y="4498122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41822" y="4987836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41822" y="546220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41822" y="5940416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441822" y="6411520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6325" y="660779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80942" y="660779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76588" y="6607799"/>
              <a:ext cx="378705" cy="32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86161" y="6607799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03344" y="6607799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452320" y="6607799"/>
              <a:ext cx="416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Km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0159" y="3332278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05352" y="3332278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923854" y="3986757"/>
              <a:ext cx="600521" cy="585788"/>
            </a:xfrm>
            <a:custGeom>
              <a:avLst/>
              <a:gdLst>
                <a:gd name="connsiteX0" fmla="*/ 600075 w 600075"/>
                <a:gd name="connsiteY0" fmla="*/ 585788 h 585788"/>
                <a:gd name="connsiteX1" fmla="*/ 521494 w 600075"/>
                <a:gd name="connsiteY1" fmla="*/ 538163 h 585788"/>
                <a:gd name="connsiteX2" fmla="*/ 419100 w 600075"/>
                <a:gd name="connsiteY2" fmla="*/ 478631 h 585788"/>
                <a:gd name="connsiteX3" fmla="*/ 297656 w 600075"/>
                <a:gd name="connsiteY3" fmla="*/ 409575 h 585788"/>
                <a:gd name="connsiteX4" fmla="*/ 221456 w 600075"/>
                <a:gd name="connsiteY4" fmla="*/ 371475 h 585788"/>
                <a:gd name="connsiteX5" fmla="*/ 138113 w 600075"/>
                <a:gd name="connsiteY5" fmla="*/ 307181 h 585788"/>
                <a:gd name="connsiteX6" fmla="*/ 88106 w 600075"/>
                <a:gd name="connsiteY6" fmla="*/ 259556 h 585788"/>
                <a:gd name="connsiteX7" fmla="*/ 30956 w 600075"/>
                <a:gd name="connsiteY7" fmla="*/ 190500 h 585788"/>
                <a:gd name="connsiteX8" fmla="*/ 9525 w 600075"/>
                <a:gd name="connsiteY8" fmla="*/ 142875 h 585788"/>
                <a:gd name="connsiteX9" fmla="*/ 0 w 600075"/>
                <a:gd name="connsiteY9" fmla="*/ 90488 h 585788"/>
                <a:gd name="connsiteX10" fmla="*/ 4763 w 600075"/>
                <a:gd name="connsiteY10" fmla="*/ 47625 h 585788"/>
                <a:gd name="connsiteX11" fmla="*/ 35719 w 600075"/>
                <a:gd name="connsiteY11" fmla="*/ 0 h 585788"/>
                <a:gd name="connsiteX12" fmla="*/ 35719 w 600075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6665 w 600521"/>
                <a:gd name="connsiteY4" fmla="*/ 364331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0521" h="585788">
                  <a:moveTo>
                    <a:pt x="600521" y="585788"/>
                  </a:moveTo>
                  <a:lnTo>
                    <a:pt x="521940" y="538163"/>
                  </a:lnTo>
                  <a:lnTo>
                    <a:pt x="419546" y="478631"/>
                  </a:lnTo>
                  <a:lnTo>
                    <a:pt x="298102" y="409575"/>
                  </a:lnTo>
                  <a:lnTo>
                    <a:pt x="226665" y="364331"/>
                  </a:lnTo>
                  <a:lnTo>
                    <a:pt x="138559" y="307181"/>
                  </a:lnTo>
                  <a:cubicBezTo>
                    <a:pt x="116334" y="288528"/>
                    <a:pt x="106411" y="279003"/>
                    <a:pt x="88552" y="259556"/>
                  </a:cubicBezTo>
                  <a:cubicBezTo>
                    <a:pt x="70693" y="240109"/>
                    <a:pt x="44499" y="209947"/>
                    <a:pt x="31402" y="190500"/>
                  </a:cubicBezTo>
                  <a:cubicBezTo>
                    <a:pt x="18305" y="171053"/>
                    <a:pt x="15130" y="159544"/>
                    <a:pt x="9971" y="142875"/>
                  </a:cubicBezTo>
                  <a:cubicBezTo>
                    <a:pt x="4812" y="126206"/>
                    <a:pt x="1240" y="106363"/>
                    <a:pt x="446" y="90488"/>
                  </a:cubicBezTo>
                  <a:cubicBezTo>
                    <a:pt x="-348" y="74613"/>
                    <a:pt x="-744" y="62706"/>
                    <a:pt x="5209" y="47625"/>
                  </a:cubicBezTo>
                  <a:cubicBezTo>
                    <a:pt x="11162" y="32544"/>
                    <a:pt x="31006" y="7938"/>
                    <a:pt x="36165" y="0"/>
                  </a:cubicBezTo>
                  <a:lnTo>
                    <a:pt x="36165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976018" y="4027238"/>
              <a:ext cx="572169" cy="523875"/>
            </a:xfrm>
            <a:custGeom>
              <a:avLst/>
              <a:gdLst>
                <a:gd name="connsiteX0" fmla="*/ 571500 w 571500"/>
                <a:gd name="connsiteY0" fmla="*/ 523875 h 523875"/>
                <a:gd name="connsiteX1" fmla="*/ 440531 w 571500"/>
                <a:gd name="connsiteY1" fmla="*/ 447675 h 523875"/>
                <a:gd name="connsiteX2" fmla="*/ 295275 w 571500"/>
                <a:gd name="connsiteY2" fmla="*/ 359569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5275 w 571500"/>
                <a:gd name="connsiteY2" fmla="*/ 359569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2893 w 571500"/>
                <a:gd name="connsiteY2" fmla="*/ 347663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2893 w 571500"/>
                <a:gd name="connsiteY2" fmla="*/ 347663 h 523875"/>
                <a:gd name="connsiteX3" fmla="*/ 142875 w 571500"/>
                <a:gd name="connsiteY3" fmla="*/ 257176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967 w 571967"/>
                <a:gd name="connsiteY0" fmla="*/ 523875 h 523875"/>
                <a:gd name="connsiteX1" fmla="*/ 445761 w 571967"/>
                <a:gd name="connsiteY1" fmla="*/ 438150 h 523875"/>
                <a:gd name="connsiteX2" fmla="*/ 293360 w 571967"/>
                <a:gd name="connsiteY2" fmla="*/ 347663 h 523875"/>
                <a:gd name="connsiteX3" fmla="*/ 143342 w 571967"/>
                <a:gd name="connsiteY3" fmla="*/ 257176 h 523875"/>
                <a:gd name="connsiteX4" fmla="*/ 62379 w 571967"/>
                <a:gd name="connsiteY4" fmla="*/ 195263 h 523875"/>
                <a:gd name="connsiteX5" fmla="*/ 26660 w 571967"/>
                <a:gd name="connsiteY5" fmla="*/ 140494 h 523875"/>
                <a:gd name="connsiteX6" fmla="*/ 467 w 571967"/>
                <a:gd name="connsiteY6" fmla="*/ 100013 h 523875"/>
                <a:gd name="connsiteX7" fmla="*/ 12373 w 571967"/>
                <a:gd name="connsiteY7" fmla="*/ 50007 h 523875"/>
                <a:gd name="connsiteX8" fmla="*/ 43329 w 571967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52401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169" h="523875">
                  <a:moveTo>
                    <a:pt x="572169" y="523875"/>
                  </a:moveTo>
                  <a:lnTo>
                    <a:pt x="445963" y="438150"/>
                  </a:lnTo>
                  <a:lnTo>
                    <a:pt x="293562" y="347663"/>
                  </a:lnTo>
                  <a:cubicBezTo>
                    <a:pt x="243159" y="317501"/>
                    <a:pt x="182041" y="282576"/>
                    <a:pt x="143544" y="257176"/>
                  </a:cubicBezTo>
                  <a:cubicBezTo>
                    <a:pt x="105047" y="231776"/>
                    <a:pt x="82028" y="212725"/>
                    <a:pt x="62581" y="195263"/>
                  </a:cubicBezTo>
                  <a:cubicBezTo>
                    <a:pt x="43134" y="177801"/>
                    <a:pt x="37181" y="168276"/>
                    <a:pt x="26862" y="152401"/>
                  </a:cubicBezTo>
                  <a:cubicBezTo>
                    <a:pt x="16543" y="136526"/>
                    <a:pt x="3050" y="117079"/>
                    <a:pt x="669" y="100013"/>
                  </a:cubicBezTo>
                  <a:cubicBezTo>
                    <a:pt x="-1712" y="82947"/>
                    <a:pt x="2256" y="66676"/>
                    <a:pt x="12575" y="50007"/>
                  </a:cubicBezTo>
                  <a:lnTo>
                    <a:pt x="4353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528017" y="3867695"/>
              <a:ext cx="884799" cy="981075"/>
            </a:xfrm>
            <a:custGeom>
              <a:avLst/>
              <a:gdLst>
                <a:gd name="connsiteX0" fmla="*/ 150019 w 845344"/>
                <a:gd name="connsiteY0" fmla="*/ 981075 h 981075"/>
                <a:gd name="connsiteX1" fmla="*/ 150019 w 845344"/>
                <a:gd name="connsiteY1" fmla="*/ 981075 h 981075"/>
                <a:gd name="connsiteX2" fmla="*/ 102394 w 845344"/>
                <a:gd name="connsiteY2" fmla="*/ 926306 h 981075"/>
                <a:gd name="connsiteX3" fmla="*/ 45244 w 845344"/>
                <a:gd name="connsiteY3" fmla="*/ 859631 h 981075"/>
                <a:gd name="connsiteX4" fmla="*/ 0 w 845344"/>
                <a:gd name="connsiteY4" fmla="*/ 800100 h 981075"/>
                <a:gd name="connsiteX5" fmla="*/ 0 w 845344"/>
                <a:gd name="connsiteY5" fmla="*/ 762000 h 981075"/>
                <a:gd name="connsiteX6" fmla="*/ 21431 w 845344"/>
                <a:gd name="connsiteY6" fmla="*/ 738187 h 981075"/>
                <a:gd name="connsiteX7" fmla="*/ 50006 w 845344"/>
                <a:gd name="connsiteY7" fmla="*/ 728662 h 981075"/>
                <a:gd name="connsiteX8" fmla="*/ 97631 w 845344"/>
                <a:gd name="connsiteY8" fmla="*/ 726281 h 981075"/>
                <a:gd name="connsiteX9" fmla="*/ 159544 w 845344"/>
                <a:gd name="connsiteY9" fmla="*/ 740568 h 981075"/>
                <a:gd name="connsiteX10" fmla="*/ 200025 w 845344"/>
                <a:gd name="connsiteY10" fmla="*/ 750093 h 981075"/>
                <a:gd name="connsiteX11" fmla="*/ 245269 w 845344"/>
                <a:gd name="connsiteY11" fmla="*/ 764381 h 981075"/>
                <a:gd name="connsiteX12" fmla="*/ 240506 w 845344"/>
                <a:gd name="connsiteY12" fmla="*/ 735806 h 981075"/>
                <a:gd name="connsiteX13" fmla="*/ 230981 w 845344"/>
                <a:gd name="connsiteY13" fmla="*/ 673893 h 981075"/>
                <a:gd name="connsiteX14" fmla="*/ 242888 w 845344"/>
                <a:gd name="connsiteY14" fmla="*/ 652462 h 981075"/>
                <a:gd name="connsiteX15" fmla="*/ 288131 w 845344"/>
                <a:gd name="connsiteY15" fmla="*/ 633412 h 981075"/>
                <a:gd name="connsiteX16" fmla="*/ 338138 w 845344"/>
                <a:gd name="connsiteY16" fmla="*/ 650081 h 981075"/>
                <a:gd name="connsiteX17" fmla="*/ 407194 w 845344"/>
                <a:gd name="connsiteY17" fmla="*/ 681037 h 981075"/>
                <a:gd name="connsiteX18" fmla="*/ 464344 w 845344"/>
                <a:gd name="connsiteY18" fmla="*/ 702468 h 981075"/>
                <a:gd name="connsiteX19" fmla="*/ 476250 w 845344"/>
                <a:gd name="connsiteY19" fmla="*/ 704850 h 981075"/>
                <a:gd name="connsiteX20" fmla="*/ 504825 w 845344"/>
                <a:gd name="connsiteY20" fmla="*/ 669131 h 981075"/>
                <a:gd name="connsiteX21" fmla="*/ 531019 w 845344"/>
                <a:gd name="connsiteY21" fmla="*/ 654843 h 981075"/>
                <a:gd name="connsiteX22" fmla="*/ 597694 w 845344"/>
                <a:gd name="connsiteY22" fmla="*/ 666750 h 981075"/>
                <a:gd name="connsiteX23" fmla="*/ 664369 w 845344"/>
                <a:gd name="connsiteY23" fmla="*/ 685800 h 981075"/>
                <a:gd name="connsiteX24" fmla="*/ 704850 w 845344"/>
                <a:gd name="connsiteY24" fmla="*/ 709612 h 981075"/>
                <a:gd name="connsiteX25" fmla="*/ 764381 w 845344"/>
                <a:gd name="connsiteY25" fmla="*/ 733425 h 981075"/>
                <a:gd name="connsiteX26" fmla="*/ 814388 w 845344"/>
                <a:gd name="connsiteY26" fmla="*/ 759618 h 981075"/>
                <a:gd name="connsiteX27" fmla="*/ 845344 w 845344"/>
                <a:gd name="connsiteY27" fmla="*/ 766762 h 981075"/>
                <a:gd name="connsiteX28" fmla="*/ 845344 w 845344"/>
                <a:gd name="connsiteY28" fmla="*/ 731043 h 981075"/>
                <a:gd name="connsiteX29" fmla="*/ 821531 w 845344"/>
                <a:gd name="connsiteY29" fmla="*/ 678656 h 981075"/>
                <a:gd name="connsiteX30" fmla="*/ 776288 w 845344"/>
                <a:gd name="connsiteY30" fmla="*/ 616743 h 981075"/>
                <a:gd name="connsiteX31" fmla="*/ 731044 w 845344"/>
                <a:gd name="connsiteY31" fmla="*/ 545306 h 981075"/>
                <a:gd name="connsiteX32" fmla="*/ 692944 w 845344"/>
                <a:gd name="connsiteY32" fmla="*/ 445293 h 981075"/>
                <a:gd name="connsiteX33" fmla="*/ 654844 w 845344"/>
                <a:gd name="connsiteY33" fmla="*/ 354806 h 981075"/>
                <a:gd name="connsiteX34" fmla="*/ 635794 w 845344"/>
                <a:gd name="connsiteY34" fmla="*/ 233362 h 981075"/>
                <a:gd name="connsiteX35" fmla="*/ 633413 w 845344"/>
                <a:gd name="connsiteY35" fmla="*/ 166687 h 981075"/>
                <a:gd name="connsiteX36" fmla="*/ 640556 w 845344"/>
                <a:gd name="connsiteY36" fmla="*/ 73818 h 981075"/>
                <a:gd name="connsiteX37" fmla="*/ 671513 w 845344"/>
                <a:gd name="connsiteY37" fmla="*/ 11906 h 981075"/>
                <a:gd name="connsiteX38" fmla="*/ 683419 w 845344"/>
                <a:gd name="connsiteY38" fmla="*/ 0 h 981075"/>
                <a:gd name="connsiteX39" fmla="*/ 683419 w 845344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6451"/>
                <a:gd name="connsiteY0" fmla="*/ 981075 h 981075"/>
                <a:gd name="connsiteX1" fmla="*/ 155526 w 856451"/>
                <a:gd name="connsiteY1" fmla="*/ 981075 h 981075"/>
                <a:gd name="connsiteX2" fmla="*/ 107901 w 856451"/>
                <a:gd name="connsiteY2" fmla="*/ 926306 h 981075"/>
                <a:gd name="connsiteX3" fmla="*/ 50751 w 856451"/>
                <a:gd name="connsiteY3" fmla="*/ 859631 h 981075"/>
                <a:gd name="connsiteX4" fmla="*/ 5507 w 856451"/>
                <a:gd name="connsiteY4" fmla="*/ 800100 h 981075"/>
                <a:gd name="connsiteX5" fmla="*/ 5507 w 856451"/>
                <a:gd name="connsiteY5" fmla="*/ 762000 h 981075"/>
                <a:gd name="connsiteX6" fmla="*/ 26938 w 856451"/>
                <a:gd name="connsiteY6" fmla="*/ 738187 h 981075"/>
                <a:gd name="connsiteX7" fmla="*/ 55513 w 856451"/>
                <a:gd name="connsiteY7" fmla="*/ 728662 h 981075"/>
                <a:gd name="connsiteX8" fmla="*/ 103138 w 856451"/>
                <a:gd name="connsiteY8" fmla="*/ 726281 h 981075"/>
                <a:gd name="connsiteX9" fmla="*/ 165051 w 856451"/>
                <a:gd name="connsiteY9" fmla="*/ 740568 h 981075"/>
                <a:gd name="connsiteX10" fmla="*/ 205532 w 856451"/>
                <a:gd name="connsiteY10" fmla="*/ 750093 h 981075"/>
                <a:gd name="connsiteX11" fmla="*/ 250776 w 856451"/>
                <a:gd name="connsiteY11" fmla="*/ 764381 h 981075"/>
                <a:gd name="connsiteX12" fmla="*/ 246013 w 856451"/>
                <a:gd name="connsiteY12" fmla="*/ 735806 h 981075"/>
                <a:gd name="connsiteX13" fmla="*/ 236488 w 856451"/>
                <a:gd name="connsiteY13" fmla="*/ 673893 h 981075"/>
                <a:gd name="connsiteX14" fmla="*/ 248395 w 856451"/>
                <a:gd name="connsiteY14" fmla="*/ 652462 h 981075"/>
                <a:gd name="connsiteX15" fmla="*/ 293638 w 856451"/>
                <a:gd name="connsiteY15" fmla="*/ 633412 h 981075"/>
                <a:gd name="connsiteX16" fmla="*/ 343645 w 856451"/>
                <a:gd name="connsiteY16" fmla="*/ 650081 h 981075"/>
                <a:gd name="connsiteX17" fmla="*/ 412701 w 856451"/>
                <a:gd name="connsiteY17" fmla="*/ 681037 h 981075"/>
                <a:gd name="connsiteX18" fmla="*/ 469851 w 856451"/>
                <a:gd name="connsiteY18" fmla="*/ 702468 h 981075"/>
                <a:gd name="connsiteX19" fmla="*/ 510332 w 856451"/>
                <a:gd name="connsiteY19" fmla="*/ 669131 h 981075"/>
                <a:gd name="connsiteX20" fmla="*/ 536526 w 856451"/>
                <a:gd name="connsiteY20" fmla="*/ 654843 h 981075"/>
                <a:gd name="connsiteX21" fmla="*/ 603201 w 856451"/>
                <a:gd name="connsiteY21" fmla="*/ 666750 h 981075"/>
                <a:gd name="connsiteX22" fmla="*/ 669876 w 856451"/>
                <a:gd name="connsiteY22" fmla="*/ 685800 h 981075"/>
                <a:gd name="connsiteX23" fmla="*/ 710357 w 856451"/>
                <a:gd name="connsiteY23" fmla="*/ 709612 h 981075"/>
                <a:gd name="connsiteX24" fmla="*/ 769888 w 856451"/>
                <a:gd name="connsiteY24" fmla="*/ 733425 h 981075"/>
                <a:gd name="connsiteX25" fmla="*/ 819895 w 856451"/>
                <a:gd name="connsiteY25" fmla="*/ 759618 h 981075"/>
                <a:gd name="connsiteX26" fmla="*/ 850851 w 856451"/>
                <a:gd name="connsiteY26" fmla="*/ 766762 h 981075"/>
                <a:gd name="connsiteX27" fmla="*/ 850851 w 856451"/>
                <a:gd name="connsiteY27" fmla="*/ 731043 h 981075"/>
                <a:gd name="connsiteX28" fmla="*/ 827038 w 856451"/>
                <a:gd name="connsiteY28" fmla="*/ 678656 h 981075"/>
                <a:gd name="connsiteX29" fmla="*/ 781795 w 856451"/>
                <a:gd name="connsiteY29" fmla="*/ 616743 h 981075"/>
                <a:gd name="connsiteX30" fmla="*/ 736551 w 856451"/>
                <a:gd name="connsiteY30" fmla="*/ 545306 h 981075"/>
                <a:gd name="connsiteX31" fmla="*/ 698451 w 856451"/>
                <a:gd name="connsiteY31" fmla="*/ 445293 h 981075"/>
                <a:gd name="connsiteX32" fmla="*/ 660351 w 856451"/>
                <a:gd name="connsiteY32" fmla="*/ 354806 h 981075"/>
                <a:gd name="connsiteX33" fmla="*/ 641301 w 856451"/>
                <a:gd name="connsiteY33" fmla="*/ 233362 h 981075"/>
                <a:gd name="connsiteX34" fmla="*/ 638920 w 856451"/>
                <a:gd name="connsiteY34" fmla="*/ 166687 h 981075"/>
                <a:gd name="connsiteX35" fmla="*/ 646063 w 856451"/>
                <a:gd name="connsiteY35" fmla="*/ 73818 h 981075"/>
                <a:gd name="connsiteX36" fmla="*/ 677020 w 856451"/>
                <a:gd name="connsiteY36" fmla="*/ 11906 h 981075"/>
                <a:gd name="connsiteX37" fmla="*/ 688926 w 856451"/>
                <a:gd name="connsiteY37" fmla="*/ 0 h 981075"/>
                <a:gd name="connsiteX38" fmla="*/ 688926 w 856451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88926 w 855816"/>
                <a:gd name="connsiteY36" fmla="*/ 0 h 981075"/>
                <a:gd name="connsiteX37" fmla="*/ 688926 w 855816"/>
                <a:gd name="connsiteY37" fmla="*/ 0 h 981075"/>
                <a:gd name="connsiteX0" fmla="*/ 155526 w 884799"/>
                <a:gd name="connsiteY0" fmla="*/ 981075 h 981075"/>
                <a:gd name="connsiteX1" fmla="*/ 155526 w 884799"/>
                <a:gd name="connsiteY1" fmla="*/ 981075 h 981075"/>
                <a:gd name="connsiteX2" fmla="*/ 107901 w 884799"/>
                <a:gd name="connsiteY2" fmla="*/ 926306 h 981075"/>
                <a:gd name="connsiteX3" fmla="*/ 50751 w 884799"/>
                <a:gd name="connsiteY3" fmla="*/ 859631 h 981075"/>
                <a:gd name="connsiteX4" fmla="*/ 5507 w 884799"/>
                <a:gd name="connsiteY4" fmla="*/ 800100 h 981075"/>
                <a:gd name="connsiteX5" fmla="*/ 5507 w 884799"/>
                <a:gd name="connsiteY5" fmla="*/ 762000 h 981075"/>
                <a:gd name="connsiteX6" fmla="*/ 26938 w 884799"/>
                <a:gd name="connsiteY6" fmla="*/ 738187 h 981075"/>
                <a:gd name="connsiteX7" fmla="*/ 55513 w 884799"/>
                <a:gd name="connsiteY7" fmla="*/ 728662 h 981075"/>
                <a:gd name="connsiteX8" fmla="*/ 103138 w 884799"/>
                <a:gd name="connsiteY8" fmla="*/ 726281 h 981075"/>
                <a:gd name="connsiteX9" fmla="*/ 165051 w 884799"/>
                <a:gd name="connsiteY9" fmla="*/ 740568 h 981075"/>
                <a:gd name="connsiteX10" fmla="*/ 205532 w 884799"/>
                <a:gd name="connsiteY10" fmla="*/ 750093 h 981075"/>
                <a:gd name="connsiteX11" fmla="*/ 250776 w 884799"/>
                <a:gd name="connsiteY11" fmla="*/ 764381 h 981075"/>
                <a:gd name="connsiteX12" fmla="*/ 246013 w 884799"/>
                <a:gd name="connsiteY12" fmla="*/ 735806 h 981075"/>
                <a:gd name="connsiteX13" fmla="*/ 236488 w 884799"/>
                <a:gd name="connsiteY13" fmla="*/ 673893 h 981075"/>
                <a:gd name="connsiteX14" fmla="*/ 248395 w 884799"/>
                <a:gd name="connsiteY14" fmla="*/ 652462 h 981075"/>
                <a:gd name="connsiteX15" fmla="*/ 293638 w 884799"/>
                <a:gd name="connsiteY15" fmla="*/ 633412 h 981075"/>
                <a:gd name="connsiteX16" fmla="*/ 343645 w 884799"/>
                <a:gd name="connsiteY16" fmla="*/ 650081 h 981075"/>
                <a:gd name="connsiteX17" fmla="*/ 412701 w 884799"/>
                <a:gd name="connsiteY17" fmla="*/ 681037 h 981075"/>
                <a:gd name="connsiteX18" fmla="*/ 469851 w 884799"/>
                <a:gd name="connsiteY18" fmla="*/ 702468 h 981075"/>
                <a:gd name="connsiteX19" fmla="*/ 510332 w 884799"/>
                <a:gd name="connsiteY19" fmla="*/ 669131 h 981075"/>
                <a:gd name="connsiteX20" fmla="*/ 536526 w 884799"/>
                <a:gd name="connsiteY20" fmla="*/ 654843 h 981075"/>
                <a:gd name="connsiteX21" fmla="*/ 603201 w 884799"/>
                <a:gd name="connsiteY21" fmla="*/ 666750 h 981075"/>
                <a:gd name="connsiteX22" fmla="*/ 669876 w 884799"/>
                <a:gd name="connsiteY22" fmla="*/ 685800 h 981075"/>
                <a:gd name="connsiteX23" fmla="*/ 710357 w 884799"/>
                <a:gd name="connsiteY23" fmla="*/ 709612 h 981075"/>
                <a:gd name="connsiteX24" fmla="*/ 769888 w 884799"/>
                <a:gd name="connsiteY24" fmla="*/ 733425 h 981075"/>
                <a:gd name="connsiteX25" fmla="*/ 819895 w 884799"/>
                <a:gd name="connsiteY25" fmla="*/ 759618 h 981075"/>
                <a:gd name="connsiteX26" fmla="*/ 884189 w 884799"/>
                <a:gd name="connsiteY26" fmla="*/ 790575 h 981075"/>
                <a:gd name="connsiteX27" fmla="*/ 850851 w 884799"/>
                <a:gd name="connsiteY27" fmla="*/ 731043 h 981075"/>
                <a:gd name="connsiteX28" fmla="*/ 827038 w 884799"/>
                <a:gd name="connsiteY28" fmla="*/ 678656 h 981075"/>
                <a:gd name="connsiteX29" fmla="*/ 781795 w 884799"/>
                <a:gd name="connsiteY29" fmla="*/ 616743 h 981075"/>
                <a:gd name="connsiteX30" fmla="*/ 736551 w 884799"/>
                <a:gd name="connsiteY30" fmla="*/ 545306 h 981075"/>
                <a:gd name="connsiteX31" fmla="*/ 698451 w 884799"/>
                <a:gd name="connsiteY31" fmla="*/ 445293 h 981075"/>
                <a:gd name="connsiteX32" fmla="*/ 660351 w 884799"/>
                <a:gd name="connsiteY32" fmla="*/ 354806 h 981075"/>
                <a:gd name="connsiteX33" fmla="*/ 641301 w 884799"/>
                <a:gd name="connsiteY33" fmla="*/ 233362 h 981075"/>
                <a:gd name="connsiteX34" fmla="*/ 638920 w 884799"/>
                <a:gd name="connsiteY34" fmla="*/ 166687 h 981075"/>
                <a:gd name="connsiteX35" fmla="*/ 646063 w 884799"/>
                <a:gd name="connsiteY35" fmla="*/ 73818 h 981075"/>
                <a:gd name="connsiteX36" fmla="*/ 688926 w 884799"/>
                <a:gd name="connsiteY36" fmla="*/ 0 h 981075"/>
                <a:gd name="connsiteX37" fmla="*/ 688926 w 884799"/>
                <a:gd name="connsiteY37" fmla="*/ 0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4799" h="981075">
                  <a:moveTo>
                    <a:pt x="155526" y="981075"/>
                  </a:moveTo>
                  <a:lnTo>
                    <a:pt x="155526" y="981075"/>
                  </a:lnTo>
                  <a:lnTo>
                    <a:pt x="107901" y="926306"/>
                  </a:lnTo>
                  <a:lnTo>
                    <a:pt x="50751" y="859631"/>
                  </a:lnTo>
                  <a:cubicBezTo>
                    <a:pt x="33685" y="838597"/>
                    <a:pt x="13048" y="816372"/>
                    <a:pt x="5507" y="800100"/>
                  </a:cubicBezTo>
                  <a:cubicBezTo>
                    <a:pt x="-2034" y="783828"/>
                    <a:pt x="-1637" y="769938"/>
                    <a:pt x="5507" y="762000"/>
                  </a:cubicBezTo>
                  <a:lnTo>
                    <a:pt x="26938" y="738187"/>
                  </a:lnTo>
                  <a:cubicBezTo>
                    <a:pt x="35272" y="732631"/>
                    <a:pt x="39638" y="729456"/>
                    <a:pt x="55513" y="728662"/>
                  </a:cubicBezTo>
                  <a:lnTo>
                    <a:pt x="103138" y="726281"/>
                  </a:lnTo>
                  <a:cubicBezTo>
                    <a:pt x="121394" y="728265"/>
                    <a:pt x="151557" y="737393"/>
                    <a:pt x="165051" y="740568"/>
                  </a:cubicBezTo>
                  <a:lnTo>
                    <a:pt x="205532" y="750093"/>
                  </a:lnTo>
                  <a:cubicBezTo>
                    <a:pt x="219819" y="754062"/>
                    <a:pt x="252364" y="773906"/>
                    <a:pt x="250776" y="764381"/>
                  </a:cubicBezTo>
                  <a:lnTo>
                    <a:pt x="246013" y="735806"/>
                  </a:lnTo>
                  <a:cubicBezTo>
                    <a:pt x="243632" y="720725"/>
                    <a:pt x="232519" y="681037"/>
                    <a:pt x="236488" y="673893"/>
                  </a:cubicBezTo>
                  <a:lnTo>
                    <a:pt x="248395" y="652462"/>
                  </a:lnTo>
                  <a:cubicBezTo>
                    <a:pt x="257920" y="645715"/>
                    <a:pt x="276969" y="627856"/>
                    <a:pt x="293638" y="633412"/>
                  </a:cubicBezTo>
                  <a:lnTo>
                    <a:pt x="343645" y="650081"/>
                  </a:lnTo>
                  <a:cubicBezTo>
                    <a:pt x="363489" y="658018"/>
                    <a:pt x="393651" y="673893"/>
                    <a:pt x="412701" y="681037"/>
                  </a:cubicBezTo>
                  <a:lnTo>
                    <a:pt x="469851" y="702468"/>
                  </a:lnTo>
                  <a:cubicBezTo>
                    <a:pt x="486123" y="700484"/>
                    <a:pt x="501601" y="673894"/>
                    <a:pt x="510332" y="669131"/>
                  </a:cubicBezTo>
                  <a:lnTo>
                    <a:pt x="536526" y="654843"/>
                  </a:lnTo>
                  <a:cubicBezTo>
                    <a:pt x="552004" y="654446"/>
                    <a:pt x="580976" y="660400"/>
                    <a:pt x="603201" y="666750"/>
                  </a:cubicBezTo>
                  <a:lnTo>
                    <a:pt x="669876" y="685800"/>
                  </a:lnTo>
                  <a:cubicBezTo>
                    <a:pt x="687735" y="692944"/>
                    <a:pt x="690513" y="701674"/>
                    <a:pt x="710357" y="709612"/>
                  </a:cubicBezTo>
                  <a:lnTo>
                    <a:pt x="769888" y="733425"/>
                  </a:lnTo>
                  <a:cubicBezTo>
                    <a:pt x="788144" y="741759"/>
                    <a:pt x="800845" y="750093"/>
                    <a:pt x="819895" y="759618"/>
                  </a:cubicBezTo>
                  <a:cubicBezTo>
                    <a:pt x="838945" y="769143"/>
                    <a:pt x="862758" y="780256"/>
                    <a:pt x="884189" y="790575"/>
                  </a:cubicBezTo>
                  <a:cubicBezTo>
                    <a:pt x="889348" y="785813"/>
                    <a:pt x="860376" y="749696"/>
                    <a:pt x="850851" y="731043"/>
                  </a:cubicBezTo>
                  <a:cubicBezTo>
                    <a:pt x="841326" y="712390"/>
                    <a:pt x="834976" y="696118"/>
                    <a:pt x="827038" y="678656"/>
                  </a:cubicBezTo>
                  <a:cubicBezTo>
                    <a:pt x="815529" y="659606"/>
                    <a:pt x="796876" y="640555"/>
                    <a:pt x="781795" y="616743"/>
                  </a:cubicBezTo>
                  <a:lnTo>
                    <a:pt x="736551" y="545306"/>
                  </a:lnTo>
                  <a:cubicBezTo>
                    <a:pt x="722660" y="516731"/>
                    <a:pt x="711151" y="475455"/>
                    <a:pt x="698451" y="445293"/>
                  </a:cubicBezTo>
                  <a:lnTo>
                    <a:pt x="660351" y="354806"/>
                  </a:lnTo>
                  <a:cubicBezTo>
                    <a:pt x="650826" y="319484"/>
                    <a:pt x="642095" y="255587"/>
                    <a:pt x="641301" y="233362"/>
                  </a:cubicBezTo>
                  <a:cubicBezTo>
                    <a:pt x="640507" y="211137"/>
                    <a:pt x="636539" y="197643"/>
                    <a:pt x="638920" y="166687"/>
                  </a:cubicBezTo>
                  <a:cubicBezTo>
                    <a:pt x="641301" y="135731"/>
                    <a:pt x="637729" y="101599"/>
                    <a:pt x="646063" y="73818"/>
                  </a:cubicBezTo>
                  <a:cubicBezTo>
                    <a:pt x="654397" y="46037"/>
                    <a:pt x="681782" y="12303"/>
                    <a:pt x="688926" y="0"/>
                  </a:cubicBezTo>
                  <a:lnTo>
                    <a:pt x="688926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1719114" y="4627313"/>
              <a:ext cx="714522" cy="211932"/>
            </a:xfrm>
            <a:custGeom>
              <a:avLst/>
              <a:gdLst>
                <a:gd name="connsiteX0" fmla="*/ 88106 w 647700"/>
                <a:gd name="connsiteY0" fmla="*/ 202407 h 202407"/>
                <a:gd name="connsiteX1" fmla="*/ 28575 w 647700"/>
                <a:gd name="connsiteY1" fmla="*/ 138113 h 202407"/>
                <a:gd name="connsiteX2" fmla="*/ 0 w 647700"/>
                <a:gd name="connsiteY2" fmla="*/ 85725 h 202407"/>
                <a:gd name="connsiteX3" fmla="*/ 54768 w 647700"/>
                <a:gd name="connsiteY3" fmla="*/ 90488 h 202407"/>
                <a:gd name="connsiteX4" fmla="*/ 107156 w 647700"/>
                <a:gd name="connsiteY4" fmla="*/ 104775 h 202407"/>
                <a:gd name="connsiteX5" fmla="*/ 150018 w 647700"/>
                <a:gd name="connsiteY5" fmla="*/ 104775 h 202407"/>
                <a:gd name="connsiteX6" fmla="*/ 128587 w 647700"/>
                <a:gd name="connsiteY6" fmla="*/ 59532 h 202407"/>
                <a:gd name="connsiteX7" fmla="*/ 107156 w 647700"/>
                <a:gd name="connsiteY7" fmla="*/ 7144 h 202407"/>
                <a:gd name="connsiteX8" fmla="*/ 107156 w 647700"/>
                <a:gd name="connsiteY8" fmla="*/ 7144 h 202407"/>
                <a:gd name="connsiteX9" fmla="*/ 185737 w 647700"/>
                <a:gd name="connsiteY9" fmla="*/ 11907 h 202407"/>
                <a:gd name="connsiteX10" fmla="*/ 226218 w 647700"/>
                <a:gd name="connsiteY10" fmla="*/ 40482 h 202407"/>
                <a:gd name="connsiteX11" fmla="*/ 285750 w 647700"/>
                <a:gd name="connsiteY11" fmla="*/ 66675 h 202407"/>
                <a:gd name="connsiteX12" fmla="*/ 307181 w 647700"/>
                <a:gd name="connsiteY12" fmla="*/ 28575 h 202407"/>
                <a:gd name="connsiteX13" fmla="*/ 326231 w 647700"/>
                <a:gd name="connsiteY13" fmla="*/ 0 h 202407"/>
                <a:gd name="connsiteX14" fmla="*/ 388143 w 647700"/>
                <a:gd name="connsiteY14" fmla="*/ 0 h 202407"/>
                <a:gd name="connsiteX15" fmla="*/ 428625 w 647700"/>
                <a:gd name="connsiteY15" fmla="*/ 30957 h 202407"/>
                <a:gd name="connsiteX16" fmla="*/ 476250 w 647700"/>
                <a:gd name="connsiteY16" fmla="*/ 61913 h 202407"/>
                <a:gd name="connsiteX17" fmla="*/ 533400 w 647700"/>
                <a:gd name="connsiteY17" fmla="*/ 97632 h 202407"/>
                <a:gd name="connsiteX18" fmla="*/ 588168 w 647700"/>
                <a:gd name="connsiteY18" fmla="*/ 138113 h 202407"/>
                <a:gd name="connsiteX19" fmla="*/ 635793 w 647700"/>
                <a:gd name="connsiteY19" fmla="*/ 176213 h 202407"/>
                <a:gd name="connsiteX20" fmla="*/ 647700 w 647700"/>
                <a:gd name="connsiteY20" fmla="*/ 192882 h 202407"/>
                <a:gd name="connsiteX21" fmla="*/ 647700 w 647700"/>
                <a:gd name="connsiteY21" fmla="*/ 195263 h 202407"/>
                <a:gd name="connsiteX0" fmla="*/ 88763 w 648357"/>
                <a:gd name="connsiteY0" fmla="*/ 202407 h 202407"/>
                <a:gd name="connsiteX1" fmla="*/ 29232 w 648357"/>
                <a:gd name="connsiteY1" fmla="*/ 138113 h 202407"/>
                <a:gd name="connsiteX2" fmla="*/ 657 w 648357"/>
                <a:gd name="connsiteY2" fmla="*/ 85725 h 202407"/>
                <a:gd name="connsiteX3" fmla="*/ 55425 w 648357"/>
                <a:gd name="connsiteY3" fmla="*/ 90488 h 202407"/>
                <a:gd name="connsiteX4" fmla="*/ 107813 w 648357"/>
                <a:gd name="connsiteY4" fmla="*/ 104775 h 202407"/>
                <a:gd name="connsiteX5" fmla="*/ 150675 w 648357"/>
                <a:gd name="connsiteY5" fmla="*/ 104775 h 202407"/>
                <a:gd name="connsiteX6" fmla="*/ 129244 w 648357"/>
                <a:gd name="connsiteY6" fmla="*/ 59532 h 202407"/>
                <a:gd name="connsiteX7" fmla="*/ 107813 w 648357"/>
                <a:gd name="connsiteY7" fmla="*/ 7144 h 202407"/>
                <a:gd name="connsiteX8" fmla="*/ 107813 w 648357"/>
                <a:gd name="connsiteY8" fmla="*/ 7144 h 202407"/>
                <a:gd name="connsiteX9" fmla="*/ 186394 w 648357"/>
                <a:gd name="connsiteY9" fmla="*/ 11907 h 202407"/>
                <a:gd name="connsiteX10" fmla="*/ 226875 w 648357"/>
                <a:gd name="connsiteY10" fmla="*/ 40482 h 202407"/>
                <a:gd name="connsiteX11" fmla="*/ 286407 w 648357"/>
                <a:gd name="connsiteY11" fmla="*/ 66675 h 202407"/>
                <a:gd name="connsiteX12" fmla="*/ 307838 w 648357"/>
                <a:gd name="connsiteY12" fmla="*/ 28575 h 202407"/>
                <a:gd name="connsiteX13" fmla="*/ 326888 w 648357"/>
                <a:gd name="connsiteY13" fmla="*/ 0 h 202407"/>
                <a:gd name="connsiteX14" fmla="*/ 388800 w 648357"/>
                <a:gd name="connsiteY14" fmla="*/ 0 h 202407"/>
                <a:gd name="connsiteX15" fmla="*/ 429282 w 648357"/>
                <a:gd name="connsiteY15" fmla="*/ 30957 h 202407"/>
                <a:gd name="connsiteX16" fmla="*/ 476907 w 648357"/>
                <a:gd name="connsiteY16" fmla="*/ 61913 h 202407"/>
                <a:gd name="connsiteX17" fmla="*/ 534057 w 648357"/>
                <a:gd name="connsiteY17" fmla="*/ 97632 h 202407"/>
                <a:gd name="connsiteX18" fmla="*/ 588825 w 648357"/>
                <a:gd name="connsiteY18" fmla="*/ 138113 h 202407"/>
                <a:gd name="connsiteX19" fmla="*/ 636450 w 648357"/>
                <a:gd name="connsiteY19" fmla="*/ 176213 h 202407"/>
                <a:gd name="connsiteX20" fmla="*/ 648357 w 648357"/>
                <a:gd name="connsiteY20" fmla="*/ 192882 h 202407"/>
                <a:gd name="connsiteX21" fmla="*/ 648357 w 648357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120290 w 679884"/>
                <a:gd name="connsiteY0" fmla="*/ 202407 h 202407"/>
                <a:gd name="connsiteX1" fmla="*/ 60759 w 679884"/>
                <a:gd name="connsiteY1" fmla="*/ 138113 h 202407"/>
                <a:gd name="connsiteX2" fmla="*/ 3609 w 679884"/>
                <a:gd name="connsiteY2" fmla="*/ 85725 h 202407"/>
                <a:gd name="connsiteX3" fmla="*/ 86952 w 679884"/>
                <a:gd name="connsiteY3" fmla="*/ 90488 h 202407"/>
                <a:gd name="connsiteX4" fmla="*/ 139340 w 679884"/>
                <a:gd name="connsiteY4" fmla="*/ 104775 h 202407"/>
                <a:gd name="connsiteX5" fmla="*/ 182202 w 679884"/>
                <a:gd name="connsiteY5" fmla="*/ 104775 h 202407"/>
                <a:gd name="connsiteX6" fmla="*/ 160771 w 679884"/>
                <a:gd name="connsiteY6" fmla="*/ 59532 h 202407"/>
                <a:gd name="connsiteX7" fmla="*/ 139340 w 679884"/>
                <a:gd name="connsiteY7" fmla="*/ 7144 h 202407"/>
                <a:gd name="connsiteX8" fmla="*/ 139340 w 679884"/>
                <a:gd name="connsiteY8" fmla="*/ 7144 h 202407"/>
                <a:gd name="connsiteX9" fmla="*/ 217921 w 679884"/>
                <a:gd name="connsiteY9" fmla="*/ 11907 h 202407"/>
                <a:gd name="connsiteX10" fmla="*/ 258402 w 679884"/>
                <a:gd name="connsiteY10" fmla="*/ 40482 h 202407"/>
                <a:gd name="connsiteX11" fmla="*/ 317934 w 679884"/>
                <a:gd name="connsiteY11" fmla="*/ 66675 h 202407"/>
                <a:gd name="connsiteX12" fmla="*/ 339365 w 679884"/>
                <a:gd name="connsiteY12" fmla="*/ 28575 h 202407"/>
                <a:gd name="connsiteX13" fmla="*/ 358415 w 679884"/>
                <a:gd name="connsiteY13" fmla="*/ 0 h 202407"/>
                <a:gd name="connsiteX14" fmla="*/ 420327 w 679884"/>
                <a:gd name="connsiteY14" fmla="*/ 0 h 202407"/>
                <a:gd name="connsiteX15" fmla="*/ 460809 w 679884"/>
                <a:gd name="connsiteY15" fmla="*/ 30957 h 202407"/>
                <a:gd name="connsiteX16" fmla="*/ 508434 w 679884"/>
                <a:gd name="connsiteY16" fmla="*/ 61913 h 202407"/>
                <a:gd name="connsiteX17" fmla="*/ 565584 w 679884"/>
                <a:gd name="connsiteY17" fmla="*/ 97632 h 202407"/>
                <a:gd name="connsiteX18" fmla="*/ 620352 w 679884"/>
                <a:gd name="connsiteY18" fmla="*/ 138113 h 202407"/>
                <a:gd name="connsiteX19" fmla="*/ 667977 w 679884"/>
                <a:gd name="connsiteY19" fmla="*/ 176213 h 202407"/>
                <a:gd name="connsiteX20" fmla="*/ 679884 w 679884"/>
                <a:gd name="connsiteY20" fmla="*/ 192882 h 202407"/>
                <a:gd name="connsiteX21" fmla="*/ 679884 w 679884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11907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23814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74003 w 714522"/>
                <a:gd name="connsiteY12" fmla="*/ 38100 h 211932"/>
                <a:gd name="connsiteX13" fmla="*/ 393053 w 714522"/>
                <a:gd name="connsiteY13" fmla="*/ 9525 h 211932"/>
                <a:gd name="connsiteX14" fmla="*/ 454965 w 714522"/>
                <a:gd name="connsiteY14" fmla="*/ 9525 h 211932"/>
                <a:gd name="connsiteX15" fmla="*/ 495447 w 714522"/>
                <a:gd name="connsiteY15" fmla="*/ 40482 h 211932"/>
                <a:gd name="connsiteX16" fmla="*/ 543072 w 714522"/>
                <a:gd name="connsiteY16" fmla="*/ 71438 h 211932"/>
                <a:gd name="connsiteX17" fmla="*/ 600222 w 714522"/>
                <a:gd name="connsiteY17" fmla="*/ 107157 h 211932"/>
                <a:gd name="connsiteX18" fmla="*/ 654990 w 714522"/>
                <a:gd name="connsiteY18" fmla="*/ 147638 h 211932"/>
                <a:gd name="connsiteX19" fmla="*/ 702615 w 714522"/>
                <a:gd name="connsiteY19" fmla="*/ 185738 h 211932"/>
                <a:gd name="connsiteX20" fmla="*/ 714522 w 714522"/>
                <a:gd name="connsiteY20" fmla="*/ 202407 h 211932"/>
                <a:gd name="connsiteX21" fmla="*/ 714522 w 714522"/>
                <a:gd name="connsiteY21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3534 h 213534"/>
                <a:gd name="connsiteX1" fmla="*/ 95397 w 714522"/>
                <a:gd name="connsiteY1" fmla="*/ 149240 h 213534"/>
                <a:gd name="connsiteX2" fmla="*/ 2528 w 714522"/>
                <a:gd name="connsiteY2" fmla="*/ 80183 h 213534"/>
                <a:gd name="connsiteX3" fmla="*/ 121590 w 714522"/>
                <a:gd name="connsiteY3" fmla="*/ 101615 h 213534"/>
                <a:gd name="connsiteX4" fmla="*/ 173978 w 714522"/>
                <a:gd name="connsiteY4" fmla="*/ 115902 h 213534"/>
                <a:gd name="connsiteX5" fmla="*/ 216840 w 714522"/>
                <a:gd name="connsiteY5" fmla="*/ 115902 h 213534"/>
                <a:gd name="connsiteX6" fmla="*/ 195409 w 714522"/>
                <a:gd name="connsiteY6" fmla="*/ 70659 h 213534"/>
                <a:gd name="connsiteX7" fmla="*/ 173978 w 714522"/>
                <a:gd name="connsiteY7" fmla="*/ 18271 h 213534"/>
                <a:gd name="connsiteX8" fmla="*/ 169215 w 714522"/>
                <a:gd name="connsiteY8" fmla="*/ 1602 h 213534"/>
                <a:gd name="connsiteX9" fmla="*/ 252559 w 714522"/>
                <a:gd name="connsiteY9" fmla="*/ 34941 h 213534"/>
                <a:gd name="connsiteX10" fmla="*/ 293040 w 714522"/>
                <a:gd name="connsiteY10" fmla="*/ 51609 h 213534"/>
                <a:gd name="connsiteX11" fmla="*/ 352572 w 714522"/>
                <a:gd name="connsiteY11" fmla="*/ 77802 h 213534"/>
                <a:gd name="connsiteX12" fmla="*/ 393053 w 714522"/>
                <a:gd name="connsiteY12" fmla="*/ 11127 h 213534"/>
                <a:gd name="connsiteX13" fmla="*/ 454965 w 714522"/>
                <a:gd name="connsiteY13" fmla="*/ 11127 h 213534"/>
                <a:gd name="connsiteX14" fmla="*/ 495447 w 714522"/>
                <a:gd name="connsiteY14" fmla="*/ 42084 h 213534"/>
                <a:gd name="connsiteX15" fmla="*/ 543072 w 714522"/>
                <a:gd name="connsiteY15" fmla="*/ 73040 h 213534"/>
                <a:gd name="connsiteX16" fmla="*/ 600222 w 714522"/>
                <a:gd name="connsiteY16" fmla="*/ 108759 h 213534"/>
                <a:gd name="connsiteX17" fmla="*/ 654990 w 714522"/>
                <a:gd name="connsiteY17" fmla="*/ 149240 h 213534"/>
                <a:gd name="connsiteX18" fmla="*/ 702615 w 714522"/>
                <a:gd name="connsiteY18" fmla="*/ 187340 h 213534"/>
                <a:gd name="connsiteX19" fmla="*/ 714522 w 714522"/>
                <a:gd name="connsiteY19" fmla="*/ 204009 h 213534"/>
                <a:gd name="connsiteX20" fmla="*/ 714522 w 714522"/>
                <a:gd name="connsiteY20" fmla="*/ 206390 h 213534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7335 w 714522"/>
                <a:gd name="connsiteY11" fmla="*/ 66675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4522" h="211932">
                  <a:moveTo>
                    <a:pt x="154928" y="211932"/>
                  </a:moveTo>
                  <a:cubicBezTo>
                    <a:pt x="135084" y="190501"/>
                    <a:pt x="120797" y="169863"/>
                    <a:pt x="95397" y="147638"/>
                  </a:cubicBezTo>
                  <a:cubicBezTo>
                    <a:pt x="69997" y="125413"/>
                    <a:pt x="-15728" y="76993"/>
                    <a:pt x="2528" y="78581"/>
                  </a:cubicBezTo>
                  <a:cubicBezTo>
                    <a:pt x="30309" y="80169"/>
                    <a:pt x="93015" y="94060"/>
                    <a:pt x="121590" y="100013"/>
                  </a:cubicBezTo>
                  <a:cubicBezTo>
                    <a:pt x="150165" y="105966"/>
                    <a:pt x="158103" y="111919"/>
                    <a:pt x="173978" y="114300"/>
                  </a:cubicBezTo>
                  <a:lnTo>
                    <a:pt x="216840" y="114300"/>
                  </a:lnTo>
                  <a:cubicBezTo>
                    <a:pt x="220412" y="106759"/>
                    <a:pt x="202553" y="86520"/>
                    <a:pt x="195409" y="69057"/>
                  </a:cubicBezTo>
                  <a:cubicBezTo>
                    <a:pt x="188265" y="51594"/>
                    <a:pt x="178344" y="28178"/>
                    <a:pt x="173978" y="16669"/>
                  </a:cubicBezTo>
                  <a:cubicBezTo>
                    <a:pt x="169612" y="5160"/>
                    <a:pt x="170803" y="5556"/>
                    <a:pt x="169215" y="0"/>
                  </a:cubicBezTo>
                  <a:cubicBezTo>
                    <a:pt x="182312" y="2778"/>
                    <a:pt x="231922" y="25005"/>
                    <a:pt x="252559" y="33339"/>
                  </a:cubicBezTo>
                  <a:cubicBezTo>
                    <a:pt x="273196" y="41673"/>
                    <a:pt x="275577" y="44451"/>
                    <a:pt x="293040" y="50007"/>
                  </a:cubicBezTo>
                  <a:cubicBezTo>
                    <a:pt x="310503" y="55563"/>
                    <a:pt x="343841" y="88900"/>
                    <a:pt x="357335" y="66675"/>
                  </a:cubicBezTo>
                  <a:cubicBezTo>
                    <a:pt x="370829" y="44450"/>
                    <a:pt x="376781" y="17860"/>
                    <a:pt x="393053" y="9525"/>
                  </a:cubicBezTo>
                  <a:cubicBezTo>
                    <a:pt x="409325" y="1191"/>
                    <a:pt x="437899" y="11509"/>
                    <a:pt x="454965" y="16668"/>
                  </a:cubicBezTo>
                  <a:cubicBezTo>
                    <a:pt x="472031" y="21827"/>
                    <a:pt x="480763" y="31354"/>
                    <a:pt x="495447" y="40482"/>
                  </a:cubicBezTo>
                  <a:cubicBezTo>
                    <a:pt x="510131" y="49610"/>
                    <a:pt x="527197" y="61119"/>
                    <a:pt x="543072" y="71438"/>
                  </a:cubicBezTo>
                  <a:cubicBezTo>
                    <a:pt x="560534" y="82550"/>
                    <a:pt x="581966" y="93663"/>
                    <a:pt x="600222" y="107157"/>
                  </a:cubicBezTo>
                  <a:lnTo>
                    <a:pt x="654990" y="147638"/>
                  </a:lnTo>
                  <a:cubicBezTo>
                    <a:pt x="673246" y="161132"/>
                    <a:pt x="692693" y="176610"/>
                    <a:pt x="702615" y="185738"/>
                  </a:cubicBezTo>
                  <a:lnTo>
                    <a:pt x="714522" y="202407"/>
                  </a:lnTo>
                  <a:lnTo>
                    <a:pt x="714522" y="204788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2331244" y="3905795"/>
              <a:ext cx="321469" cy="866775"/>
            </a:xfrm>
            <a:custGeom>
              <a:avLst/>
              <a:gdLst>
                <a:gd name="connsiteX0" fmla="*/ 321469 w 321469"/>
                <a:gd name="connsiteY0" fmla="*/ 866775 h 866775"/>
                <a:gd name="connsiteX1" fmla="*/ 269081 w 321469"/>
                <a:gd name="connsiteY1" fmla="*/ 800100 h 866775"/>
                <a:gd name="connsiteX2" fmla="*/ 185737 w 321469"/>
                <a:gd name="connsiteY2" fmla="*/ 688181 h 866775"/>
                <a:gd name="connsiteX3" fmla="*/ 128587 w 321469"/>
                <a:gd name="connsiteY3" fmla="*/ 585787 h 866775"/>
                <a:gd name="connsiteX4" fmla="*/ 76200 w 321469"/>
                <a:gd name="connsiteY4" fmla="*/ 476250 h 866775"/>
                <a:gd name="connsiteX5" fmla="*/ 26194 w 321469"/>
                <a:gd name="connsiteY5" fmla="*/ 350043 h 866775"/>
                <a:gd name="connsiteX6" fmla="*/ 21431 w 321469"/>
                <a:gd name="connsiteY6" fmla="*/ 261937 h 866775"/>
                <a:gd name="connsiteX7" fmla="*/ 7144 w 321469"/>
                <a:gd name="connsiteY7" fmla="*/ 190500 h 866775"/>
                <a:gd name="connsiteX8" fmla="*/ 0 w 321469"/>
                <a:gd name="connsiteY8" fmla="*/ 123825 h 866775"/>
                <a:gd name="connsiteX9" fmla="*/ 14287 w 321469"/>
                <a:gd name="connsiteY9" fmla="*/ 54768 h 866775"/>
                <a:gd name="connsiteX10" fmla="*/ 40481 w 321469"/>
                <a:gd name="connsiteY10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469" h="866775">
                  <a:moveTo>
                    <a:pt x="321469" y="866775"/>
                  </a:moveTo>
                  <a:lnTo>
                    <a:pt x="269081" y="800100"/>
                  </a:lnTo>
                  <a:lnTo>
                    <a:pt x="185737" y="688181"/>
                  </a:lnTo>
                  <a:lnTo>
                    <a:pt x="128587" y="585787"/>
                  </a:lnTo>
                  <a:lnTo>
                    <a:pt x="76200" y="476250"/>
                  </a:lnTo>
                  <a:lnTo>
                    <a:pt x="26194" y="350043"/>
                  </a:lnTo>
                  <a:lnTo>
                    <a:pt x="21431" y="261937"/>
                  </a:lnTo>
                  <a:lnTo>
                    <a:pt x="7144" y="190500"/>
                  </a:lnTo>
                  <a:lnTo>
                    <a:pt x="0" y="123825"/>
                  </a:lnTo>
                  <a:lnTo>
                    <a:pt x="14287" y="54768"/>
                  </a:lnTo>
                  <a:lnTo>
                    <a:pt x="4048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036344" y="4395803"/>
              <a:ext cx="976312" cy="188648"/>
            </a:xfrm>
            <a:custGeom>
              <a:avLst/>
              <a:gdLst>
                <a:gd name="connsiteX0" fmla="*/ 0 w 976312"/>
                <a:gd name="connsiteY0" fmla="*/ 188648 h 188648"/>
                <a:gd name="connsiteX1" fmla="*/ 50006 w 976312"/>
                <a:gd name="connsiteY1" fmla="*/ 126735 h 188648"/>
                <a:gd name="connsiteX2" fmla="*/ 180975 w 976312"/>
                <a:gd name="connsiteY2" fmla="*/ 50535 h 188648"/>
                <a:gd name="connsiteX3" fmla="*/ 311944 w 976312"/>
                <a:gd name="connsiteY3" fmla="*/ 12435 h 188648"/>
                <a:gd name="connsiteX4" fmla="*/ 435769 w 976312"/>
                <a:gd name="connsiteY4" fmla="*/ 529 h 188648"/>
                <a:gd name="connsiteX5" fmla="*/ 626269 w 976312"/>
                <a:gd name="connsiteY5" fmla="*/ 26723 h 188648"/>
                <a:gd name="connsiteX6" fmla="*/ 745331 w 976312"/>
                <a:gd name="connsiteY6" fmla="*/ 67204 h 188648"/>
                <a:gd name="connsiteX7" fmla="*/ 854869 w 976312"/>
                <a:gd name="connsiteY7" fmla="*/ 102923 h 188648"/>
                <a:gd name="connsiteX8" fmla="*/ 976312 w 976312"/>
                <a:gd name="connsiteY8" fmla="*/ 138642 h 1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6312" h="188648">
                  <a:moveTo>
                    <a:pt x="0" y="188648"/>
                  </a:moveTo>
                  <a:cubicBezTo>
                    <a:pt x="9922" y="169201"/>
                    <a:pt x="19844" y="149754"/>
                    <a:pt x="50006" y="126735"/>
                  </a:cubicBezTo>
                  <a:cubicBezTo>
                    <a:pt x="80168" y="103716"/>
                    <a:pt x="137319" y="69585"/>
                    <a:pt x="180975" y="50535"/>
                  </a:cubicBezTo>
                  <a:cubicBezTo>
                    <a:pt x="224631" y="31485"/>
                    <a:pt x="269478" y="20769"/>
                    <a:pt x="311944" y="12435"/>
                  </a:cubicBezTo>
                  <a:cubicBezTo>
                    <a:pt x="354410" y="4101"/>
                    <a:pt x="383382" y="-1852"/>
                    <a:pt x="435769" y="529"/>
                  </a:cubicBezTo>
                  <a:cubicBezTo>
                    <a:pt x="488156" y="2910"/>
                    <a:pt x="574675" y="15611"/>
                    <a:pt x="626269" y="26723"/>
                  </a:cubicBezTo>
                  <a:cubicBezTo>
                    <a:pt x="677863" y="37835"/>
                    <a:pt x="745331" y="67204"/>
                    <a:pt x="745331" y="67204"/>
                  </a:cubicBezTo>
                  <a:lnTo>
                    <a:pt x="854869" y="102923"/>
                  </a:lnTo>
                  <a:cubicBezTo>
                    <a:pt x="893366" y="114829"/>
                    <a:pt x="934839" y="126735"/>
                    <a:pt x="976312" y="13864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5069681" y="4427031"/>
              <a:ext cx="842963" cy="171707"/>
            </a:xfrm>
            <a:custGeom>
              <a:avLst/>
              <a:gdLst>
                <a:gd name="connsiteX0" fmla="*/ 0 w 842963"/>
                <a:gd name="connsiteY0" fmla="*/ 171707 h 171707"/>
                <a:gd name="connsiteX1" fmla="*/ 38100 w 842963"/>
                <a:gd name="connsiteY1" fmla="*/ 116939 h 171707"/>
                <a:gd name="connsiteX2" fmla="*/ 104775 w 842963"/>
                <a:gd name="connsiteY2" fmla="*/ 74076 h 171707"/>
                <a:gd name="connsiteX3" fmla="*/ 185738 w 842963"/>
                <a:gd name="connsiteY3" fmla="*/ 35976 h 171707"/>
                <a:gd name="connsiteX4" fmla="*/ 290513 w 842963"/>
                <a:gd name="connsiteY4" fmla="*/ 12164 h 171707"/>
                <a:gd name="connsiteX5" fmla="*/ 361950 w 842963"/>
                <a:gd name="connsiteY5" fmla="*/ 257 h 171707"/>
                <a:gd name="connsiteX6" fmla="*/ 454819 w 842963"/>
                <a:gd name="connsiteY6" fmla="*/ 5020 h 171707"/>
                <a:gd name="connsiteX7" fmla="*/ 528638 w 842963"/>
                <a:gd name="connsiteY7" fmla="*/ 16926 h 171707"/>
                <a:gd name="connsiteX8" fmla="*/ 647700 w 842963"/>
                <a:gd name="connsiteY8" fmla="*/ 43120 h 171707"/>
                <a:gd name="connsiteX9" fmla="*/ 759619 w 842963"/>
                <a:gd name="connsiteY9" fmla="*/ 85982 h 171707"/>
                <a:gd name="connsiteX10" fmla="*/ 842963 w 842963"/>
                <a:gd name="connsiteY10" fmla="*/ 124082 h 1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963" h="171707">
                  <a:moveTo>
                    <a:pt x="0" y="171707"/>
                  </a:moveTo>
                  <a:cubicBezTo>
                    <a:pt x="10319" y="152459"/>
                    <a:pt x="20638" y="133211"/>
                    <a:pt x="38100" y="116939"/>
                  </a:cubicBezTo>
                  <a:cubicBezTo>
                    <a:pt x="55562" y="100667"/>
                    <a:pt x="80169" y="87570"/>
                    <a:pt x="104775" y="74076"/>
                  </a:cubicBezTo>
                  <a:cubicBezTo>
                    <a:pt x="129381" y="60582"/>
                    <a:pt x="154782" y="46295"/>
                    <a:pt x="185738" y="35976"/>
                  </a:cubicBezTo>
                  <a:cubicBezTo>
                    <a:pt x="216694" y="25657"/>
                    <a:pt x="261144" y="18117"/>
                    <a:pt x="290513" y="12164"/>
                  </a:cubicBezTo>
                  <a:cubicBezTo>
                    <a:pt x="319882" y="6211"/>
                    <a:pt x="334566" y="1448"/>
                    <a:pt x="361950" y="257"/>
                  </a:cubicBezTo>
                  <a:cubicBezTo>
                    <a:pt x="389334" y="-934"/>
                    <a:pt x="427038" y="2242"/>
                    <a:pt x="454819" y="5020"/>
                  </a:cubicBezTo>
                  <a:cubicBezTo>
                    <a:pt x="482600" y="7798"/>
                    <a:pt x="496491" y="10576"/>
                    <a:pt x="528638" y="16926"/>
                  </a:cubicBezTo>
                  <a:cubicBezTo>
                    <a:pt x="560785" y="23276"/>
                    <a:pt x="609203" y="31611"/>
                    <a:pt x="647700" y="43120"/>
                  </a:cubicBezTo>
                  <a:cubicBezTo>
                    <a:pt x="686197" y="54629"/>
                    <a:pt x="727075" y="72488"/>
                    <a:pt x="759619" y="85982"/>
                  </a:cubicBezTo>
                  <a:cubicBezTo>
                    <a:pt x="792163" y="99476"/>
                    <a:pt x="817563" y="111779"/>
                    <a:pt x="842963" y="12408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676728" y="3720875"/>
              <a:ext cx="749722" cy="980257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/>
            <p:cNvSpPr/>
            <p:nvPr/>
          </p:nvSpPr>
          <p:spPr>
            <a:xfrm>
              <a:off x="6115850" y="3596113"/>
              <a:ext cx="1613688" cy="862132"/>
            </a:xfrm>
            <a:custGeom>
              <a:avLst/>
              <a:gdLst>
                <a:gd name="connsiteX0" fmla="*/ 387344 w 1613688"/>
                <a:gd name="connsiteY0" fmla="*/ 862132 h 862132"/>
                <a:gd name="connsiteX1" fmla="*/ 258756 w 1613688"/>
                <a:gd name="connsiteY1" fmla="*/ 747832 h 862132"/>
                <a:gd name="connsiteX2" fmla="*/ 137313 w 1613688"/>
                <a:gd name="connsiteY2" fmla="*/ 571619 h 862132"/>
                <a:gd name="connsiteX3" fmla="*/ 49206 w 1613688"/>
                <a:gd name="connsiteY3" fmla="*/ 402550 h 862132"/>
                <a:gd name="connsiteX4" fmla="*/ 3963 w 1613688"/>
                <a:gd name="connsiteY4" fmla="*/ 247769 h 862132"/>
                <a:gd name="connsiteX5" fmla="*/ 6344 w 1613688"/>
                <a:gd name="connsiteY5" fmla="*/ 162044 h 862132"/>
                <a:gd name="connsiteX6" fmla="*/ 39681 w 1613688"/>
                <a:gd name="connsiteY6" fmla="*/ 92988 h 862132"/>
                <a:gd name="connsiteX7" fmla="*/ 89688 w 1613688"/>
                <a:gd name="connsiteY7" fmla="*/ 50125 h 862132"/>
                <a:gd name="connsiteX8" fmla="*/ 153981 w 1613688"/>
                <a:gd name="connsiteY8" fmla="*/ 21550 h 862132"/>
                <a:gd name="connsiteX9" fmla="*/ 249231 w 1613688"/>
                <a:gd name="connsiteY9" fmla="*/ 119 h 862132"/>
                <a:gd name="connsiteX10" fmla="*/ 356388 w 1613688"/>
                <a:gd name="connsiteY10" fmla="*/ 14407 h 862132"/>
                <a:gd name="connsiteX11" fmla="*/ 532600 w 1613688"/>
                <a:gd name="connsiteY11" fmla="*/ 45363 h 862132"/>
                <a:gd name="connsiteX12" fmla="*/ 696906 w 1613688"/>
                <a:gd name="connsiteY12" fmla="*/ 92988 h 862132"/>
                <a:gd name="connsiteX13" fmla="*/ 889788 w 1613688"/>
                <a:gd name="connsiteY13" fmla="*/ 135850 h 862132"/>
                <a:gd name="connsiteX14" fmla="*/ 1073144 w 1613688"/>
                <a:gd name="connsiteY14" fmla="*/ 181094 h 862132"/>
                <a:gd name="connsiteX15" fmla="*/ 1216019 w 1613688"/>
                <a:gd name="connsiteY15" fmla="*/ 209669 h 862132"/>
                <a:gd name="connsiteX16" fmla="*/ 1351750 w 1613688"/>
                <a:gd name="connsiteY16" fmla="*/ 247769 h 862132"/>
                <a:gd name="connsiteX17" fmla="*/ 1551775 w 1613688"/>
                <a:gd name="connsiteY17" fmla="*/ 228719 h 862132"/>
                <a:gd name="connsiteX18" fmla="*/ 1613688 w 1613688"/>
                <a:gd name="connsiteY18" fmla="*/ 190619 h 86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3688" h="862132">
                  <a:moveTo>
                    <a:pt x="387344" y="862132"/>
                  </a:moveTo>
                  <a:cubicBezTo>
                    <a:pt x="343886" y="829191"/>
                    <a:pt x="300428" y="796251"/>
                    <a:pt x="258756" y="747832"/>
                  </a:cubicBezTo>
                  <a:cubicBezTo>
                    <a:pt x="217084" y="699413"/>
                    <a:pt x="172238" y="629166"/>
                    <a:pt x="137313" y="571619"/>
                  </a:cubicBezTo>
                  <a:cubicBezTo>
                    <a:pt x="102388" y="514072"/>
                    <a:pt x="71431" y="456525"/>
                    <a:pt x="49206" y="402550"/>
                  </a:cubicBezTo>
                  <a:cubicBezTo>
                    <a:pt x="26981" y="348575"/>
                    <a:pt x="11107" y="287853"/>
                    <a:pt x="3963" y="247769"/>
                  </a:cubicBezTo>
                  <a:cubicBezTo>
                    <a:pt x="-3181" y="207685"/>
                    <a:pt x="391" y="187841"/>
                    <a:pt x="6344" y="162044"/>
                  </a:cubicBezTo>
                  <a:cubicBezTo>
                    <a:pt x="12297" y="136247"/>
                    <a:pt x="25790" y="111641"/>
                    <a:pt x="39681" y="92988"/>
                  </a:cubicBezTo>
                  <a:cubicBezTo>
                    <a:pt x="53572" y="74335"/>
                    <a:pt x="70638" y="62031"/>
                    <a:pt x="89688" y="50125"/>
                  </a:cubicBezTo>
                  <a:cubicBezTo>
                    <a:pt x="108738" y="38219"/>
                    <a:pt x="127390" y="29884"/>
                    <a:pt x="153981" y="21550"/>
                  </a:cubicBezTo>
                  <a:cubicBezTo>
                    <a:pt x="180572" y="13216"/>
                    <a:pt x="215497" y="1309"/>
                    <a:pt x="249231" y="119"/>
                  </a:cubicBezTo>
                  <a:cubicBezTo>
                    <a:pt x="282965" y="-1071"/>
                    <a:pt x="309160" y="6866"/>
                    <a:pt x="356388" y="14407"/>
                  </a:cubicBezTo>
                  <a:cubicBezTo>
                    <a:pt x="403616" y="21948"/>
                    <a:pt x="475847" y="32266"/>
                    <a:pt x="532600" y="45363"/>
                  </a:cubicBezTo>
                  <a:cubicBezTo>
                    <a:pt x="589353" y="58460"/>
                    <a:pt x="637375" y="77907"/>
                    <a:pt x="696906" y="92988"/>
                  </a:cubicBezTo>
                  <a:cubicBezTo>
                    <a:pt x="756437" y="108069"/>
                    <a:pt x="827082" y="121166"/>
                    <a:pt x="889788" y="135850"/>
                  </a:cubicBezTo>
                  <a:cubicBezTo>
                    <a:pt x="952494" y="150534"/>
                    <a:pt x="1018772" y="168791"/>
                    <a:pt x="1073144" y="181094"/>
                  </a:cubicBezTo>
                  <a:cubicBezTo>
                    <a:pt x="1127516" y="193397"/>
                    <a:pt x="1169585" y="198556"/>
                    <a:pt x="1216019" y="209669"/>
                  </a:cubicBezTo>
                  <a:cubicBezTo>
                    <a:pt x="1262453" y="220781"/>
                    <a:pt x="1295791" y="244594"/>
                    <a:pt x="1351750" y="247769"/>
                  </a:cubicBezTo>
                  <a:cubicBezTo>
                    <a:pt x="1407709" y="250944"/>
                    <a:pt x="1508119" y="238244"/>
                    <a:pt x="1551775" y="228719"/>
                  </a:cubicBezTo>
                  <a:cubicBezTo>
                    <a:pt x="1595431" y="219194"/>
                    <a:pt x="1604559" y="204906"/>
                    <a:pt x="1613688" y="190619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6150712" y="3634170"/>
              <a:ext cx="1613765" cy="800262"/>
            </a:xfrm>
            <a:custGeom>
              <a:avLst/>
              <a:gdLst>
                <a:gd name="connsiteX0" fmla="*/ 392963 w 1613765"/>
                <a:gd name="connsiteY0" fmla="*/ 800262 h 800262"/>
                <a:gd name="connsiteX1" fmla="*/ 288188 w 1613765"/>
                <a:gd name="connsiteY1" fmla="*/ 707393 h 800262"/>
                <a:gd name="connsiteX2" fmla="*/ 214369 w 1613765"/>
                <a:gd name="connsiteY2" fmla="*/ 621668 h 800262"/>
                <a:gd name="connsiteX3" fmla="*/ 154838 w 1613765"/>
                <a:gd name="connsiteY3" fmla="*/ 540706 h 800262"/>
                <a:gd name="connsiteX4" fmla="*/ 116738 w 1613765"/>
                <a:gd name="connsiteY4" fmla="*/ 476412 h 800262"/>
                <a:gd name="connsiteX5" fmla="*/ 64351 w 1613765"/>
                <a:gd name="connsiteY5" fmla="*/ 383543 h 800262"/>
                <a:gd name="connsiteX6" fmla="*/ 31013 w 1613765"/>
                <a:gd name="connsiteY6" fmla="*/ 304962 h 800262"/>
                <a:gd name="connsiteX7" fmla="*/ 11963 w 1613765"/>
                <a:gd name="connsiteY7" fmla="*/ 243050 h 800262"/>
                <a:gd name="connsiteX8" fmla="*/ 57 w 1613765"/>
                <a:gd name="connsiteY8" fmla="*/ 176375 h 800262"/>
                <a:gd name="connsiteX9" fmla="*/ 16726 w 1613765"/>
                <a:gd name="connsiteY9" fmla="*/ 112081 h 800262"/>
                <a:gd name="connsiteX10" fmla="*/ 42919 w 1613765"/>
                <a:gd name="connsiteY10" fmla="*/ 71600 h 800262"/>
                <a:gd name="connsiteX11" fmla="*/ 85782 w 1613765"/>
                <a:gd name="connsiteY11" fmla="*/ 31118 h 800262"/>
                <a:gd name="connsiteX12" fmla="*/ 161982 w 1613765"/>
                <a:gd name="connsiteY12" fmla="*/ 9687 h 800262"/>
                <a:gd name="connsiteX13" fmla="*/ 216751 w 1613765"/>
                <a:gd name="connsiteY13" fmla="*/ 162 h 800262"/>
                <a:gd name="connsiteX14" fmla="*/ 321526 w 1613765"/>
                <a:gd name="connsiteY14" fmla="*/ 16831 h 800262"/>
                <a:gd name="connsiteX15" fmla="*/ 485832 w 1613765"/>
                <a:gd name="connsiteY15" fmla="*/ 50168 h 800262"/>
                <a:gd name="connsiteX16" fmla="*/ 631088 w 1613765"/>
                <a:gd name="connsiteY16" fmla="*/ 90650 h 800262"/>
                <a:gd name="connsiteX17" fmla="*/ 783488 w 1613765"/>
                <a:gd name="connsiteY17" fmla="*/ 123987 h 800262"/>
                <a:gd name="connsiteX18" fmla="*/ 938269 w 1613765"/>
                <a:gd name="connsiteY18" fmla="*/ 159706 h 800262"/>
                <a:gd name="connsiteX19" fmla="*/ 1023994 w 1613765"/>
                <a:gd name="connsiteY19" fmla="*/ 185900 h 800262"/>
                <a:gd name="connsiteX20" fmla="*/ 1171632 w 1613765"/>
                <a:gd name="connsiteY20" fmla="*/ 219237 h 800262"/>
                <a:gd name="connsiteX21" fmla="*/ 1216876 w 1613765"/>
                <a:gd name="connsiteY21" fmla="*/ 245431 h 800262"/>
                <a:gd name="connsiteX22" fmla="*/ 1316888 w 1613765"/>
                <a:gd name="connsiteY22" fmla="*/ 257337 h 800262"/>
                <a:gd name="connsiteX23" fmla="*/ 1412138 w 1613765"/>
                <a:gd name="connsiteY23" fmla="*/ 254956 h 800262"/>
                <a:gd name="connsiteX24" fmla="*/ 1478813 w 1613765"/>
                <a:gd name="connsiteY24" fmla="*/ 243050 h 800262"/>
                <a:gd name="connsiteX25" fmla="*/ 1559776 w 1613765"/>
                <a:gd name="connsiteY25" fmla="*/ 219237 h 800262"/>
                <a:gd name="connsiteX26" fmla="*/ 1609782 w 1613765"/>
                <a:gd name="connsiteY26" fmla="*/ 193043 h 800262"/>
                <a:gd name="connsiteX27" fmla="*/ 1609782 w 1613765"/>
                <a:gd name="connsiteY27" fmla="*/ 190662 h 800262"/>
                <a:gd name="connsiteX0" fmla="*/ 392963 w 1613765"/>
                <a:gd name="connsiteY0" fmla="*/ 800262 h 800262"/>
                <a:gd name="connsiteX1" fmla="*/ 288188 w 1613765"/>
                <a:gd name="connsiteY1" fmla="*/ 707393 h 800262"/>
                <a:gd name="connsiteX2" fmla="*/ 214369 w 1613765"/>
                <a:gd name="connsiteY2" fmla="*/ 621668 h 800262"/>
                <a:gd name="connsiteX3" fmla="*/ 154838 w 1613765"/>
                <a:gd name="connsiteY3" fmla="*/ 540706 h 800262"/>
                <a:gd name="connsiteX4" fmla="*/ 116738 w 1613765"/>
                <a:gd name="connsiteY4" fmla="*/ 476412 h 800262"/>
                <a:gd name="connsiteX5" fmla="*/ 64351 w 1613765"/>
                <a:gd name="connsiteY5" fmla="*/ 383543 h 800262"/>
                <a:gd name="connsiteX6" fmla="*/ 31013 w 1613765"/>
                <a:gd name="connsiteY6" fmla="*/ 304962 h 800262"/>
                <a:gd name="connsiteX7" fmla="*/ 11963 w 1613765"/>
                <a:gd name="connsiteY7" fmla="*/ 243050 h 800262"/>
                <a:gd name="connsiteX8" fmla="*/ 57 w 1613765"/>
                <a:gd name="connsiteY8" fmla="*/ 176375 h 800262"/>
                <a:gd name="connsiteX9" fmla="*/ 16726 w 1613765"/>
                <a:gd name="connsiteY9" fmla="*/ 112081 h 800262"/>
                <a:gd name="connsiteX10" fmla="*/ 42919 w 1613765"/>
                <a:gd name="connsiteY10" fmla="*/ 71600 h 800262"/>
                <a:gd name="connsiteX11" fmla="*/ 85782 w 1613765"/>
                <a:gd name="connsiteY11" fmla="*/ 31118 h 800262"/>
                <a:gd name="connsiteX12" fmla="*/ 161982 w 1613765"/>
                <a:gd name="connsiteY12" fmla="*/ 9687 h 800262"/>
                <a:gd name="connsiteX13" fmla="*/ 216751 w 1613765"/>
                <a:gd name="connsiteY13" fmla="*/ 162 h 800262"/>
                <a:gd name="connsiteX14" fmla="*/ 321526 w 1613765"/>
                <a:gd name="connsiteY14" fmla="*/ 16831 h 800262"/>
                <a:gd name="connsiteX15" fmla="*/ 485832 w 1613765"/>
                <a:gd name="connsiteY15" fmla="*/ 50168 h 800262"/>
                <a:gd name="connsiteX16" fmla="*/ 631088 w 1613765"/>
                <a:gd name="connsiteY16" fmla="*/ 90650 h 800262"/>
                <a:gd name="connsiteX17" fmla="*/ 783488 w 1613765"/>
                <a:gd name="connsiteY17" fmla="*/ 123987 h 800262"/>
                <a:gd name="connsiteX18" fmla="*/ 938269 w 1613765"/>
                <a:gd name="connsiteY18" fmla="*/ 159706 h 800262"/>
                <a:gd name="connsiteX19" fmla="*/ 1023994 w 1613765"/>
                <a:gd name="connsiteY19" fmla="*/ 185900 h 800262"/>
                <a:gd name="connsiteX20" fmla="*/ 1171632 w 1613765"/>
                <a:gd name="connsiteY20" fmla="*/ 219237 h 800262"/>
                <a:gd name="connsiteX21" fmla="*/ 1235926 w 1613765"/>
                <a:gd name="connsiteY21" fmla="*/ 243050 h 800262"/>
                <a:gd name="connsiteX22" fmla="*/ 1316888 w 1613765"/>
                <a:gd name="connsiteY22" fmla="*/ 257337 h 800262"/>
                <a:gd name="connsiteX23" fmla="*/ 1412138 w 1613765"/>
                <a:gd name="connsiteY23" fmla="*/ 254956 h 800262"/>
                <a:gd name="connsiteX24" fmla="*/ 1478813 w 1613765"/>
                <a:gd name="connsiteY24" fmla="*/ 243050 h 800262"/>
                <a:gd name="connsiteX25" fmla="*/ 1559776 w 1613765"/>
                <a:gd name="connsiteY25" fmla="*/ 219237 h 800262"/>
                <a:gd name="connsiteX26" fmla="*/ 1609782 w 1613765"/>
                <a:gd name="connsiteY26" fmla="*/ 193043 h 800262"/>
                <a:gd name="connsiteX27" fmla="*/ 1609782 w 1613765"/>
                <a:gd name="connsiteY27" fmla="*/ 190662 h 80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3765" h="800262">
                  <a:moveTo>
                    <a:pt x="392963" y="800262"/>
                  </a:moveTo>
                  <a:cubicBezTo>
                    <a:pt x="355458" y="768710"/>
                    <a:pt x="317954" y="737159"/>
                    <a:pt x="288188" y="707393"/>
                  </a:cubicBezTo>
                  <a:cubicBezTo>
                    <a:pt x="258422" y="677627"/>
                    <a:pt x="236594" y="649449"/>
                    <a:pt x="214369" y="621668"/>
                  </a:cubicBezTo>
                  <a:cubicBezTo>
                    <a:pt x="192144" y="593887"/>
                    <a:pt x="171110" y="564915"/>
                    <a:pt x="154838" y="540706"/>
                  </a:cubicBezTo>
                  <a:cubicBezTo>
                    <a:pt x="138566" y="516497"/>
                    <a:pt x="131819" y="502606"/>
                    <a:pt x="116738" y="476412"/>
                  </a:cubicBezTo>
                  <a:cubicBezTo>
                    <a:pt x="101657" y="450218"/>
                    <a:pt x="78638" y="412118"/>
                    <a:pt x="64351" y="383543"/>
                  </a:cubicBezTo>
                  <a:cubicBezTo>
                    <a:pt x="50064" y="354968"/>
                    <a:pt x="39744" y="328377"/>
                    <a:pt x="31013" y="304962"/>
                  </a:cubicBezTo>
                  <a:cubicBezTo>
                    <a:pt x="22282" y="281547"/>
                    <a:pt x="17122" y="264481"/>
                    <a:pt x="11963" y="243050"/>
                  </a:cubicBezTo>
                  <a:cubicBezTo>
                    <a:pt x="6804" y="221619"/>
                    <a:pt x="-737" y="198203"/>
                    <a:pt x="57" y="176375"/>
                  </a:cubicBezTo>
                  <a:cubicBezTo>
                    <a:pt x="851" y="154547"/>
                    <a:pt x="9582" y="129543"/>
                    <a:pt x="16726" y="112081"/>
                  </a:cubicBezTo>
                  <a:cubicBezTo>
                    <a:pt x="23870" y="94619"/>
                    <a:pt x="31410" y="85094"/>
                    <a:pt x="42919" y="71600"/>
                  </a:cubicBezTo>
                  <a:cubicBezTo>
                    <a:pt x="54428" y="58106"/>
                    <a:pt x="65938" y="41437"/>
                    <a:pt x="85782" y="31118"/>
                  </a:cubicBezTo>
                  <a:cubicBezTo>
                    <a:pt x="105626" y="20799"/>
                    <a:pt x="140154" y="14846"/>
                    <a:pt x="161982" y="9687"/>
                  </a:cubicBezTo>
                  <a:cubicBezTo>
                    <a:pt x="183810" y="4528"/>
                    <a:pt x="190160" y="-1029"/>
                    <a:pt x="216751" y="162"/>
                  </a:cubicBezTo>
                  <a:cubicBezTo>
                    <a:pt x="243342" y="1353"/>
                    <a:pt x="276679" y="8497"/>
                    <a:pt x="321526" y="16831"/>
                  </a:cubicBezTo>
                  <a:cubicBezTo>
                    <a:pt x="366373" y="25165"/>
                    <a:pt x="434238" y="37865"/>
                    <a:pt x="485832" y="50168"/>
                  </a:cubicBezTo>
                  <a:cubicBezTo>
                    <a:pt x="537426" y="62471"/>
                    <a:pt x="581479" y="78347"/>
                    <a:pt x="631088" y="90650"/>
                  </a:cubicBezTo>
                  <a:cubicBezTo>
                    <a:pt x="680697" y="102953"/>
                    <a:pt x="783488" y="123987"/>
                    <a:pt x="783488" y="123987"/>
                  </a:cubicBezTo>
                  <a:lnTo>
                    <a:pt x="938269" y="159706"/>
                  </a:lnTo>
                  <a:cubicBezTo>
                    <a:pt x="978353" y="170025"/>
                    <a:pt x="985100" y="175978"/>
                    <a:pt x="1023994" y="185900"/>
                  </a:cubicBezTo>
                  <a:cubicBezTo>
                    <a:pt x="1062888" y="195822"/>
                    <a:pt x="1136310" y="209712"/>
                    <a:pt x="1171632" y="219237"/>
                  </a:cubicBezTo>
                  <a:cubicBezTo>
                    <a:pt x="1206954" y="228762"/>
                    <a:pt x="1211717" y="236700"/>
                    <a:pt x="1235926" y="243050"/>
                  </a:cubicBezTo>
                  <a:cubicBezTo>
                    <a:pt x="1260135" y="249400"/>
                    <a:pt x="1287519" y="255353"/>
                    <a:pt x="1316888" y="257337"/>
                  </a:cubicBezTo>
                  <a:cubicBezTo>
                    <a:pt x="1346257" y="259321"/>
                    <a:pt x="1385150" y="257337"/>
                    <a:pt x="1412138" y="254956"/>
                  </a:cubicBezTo>
                  <a:cubicBezTo>
                    <a:pt x="1439126" y="252575"/>
                    <a:pt x="1454207" y="249003"/>
                    <a:pt x="1478813" y="243050"/>
                  </a:cubicBezTo>
                  <a:cubicBezTo>
                    <a:pt x="1503419" y="237097"/>
                    <a:pt x="1537948" y="227571"/>
                    <a:pt x="1559776" y="219237"/>
                  </a:cubicBezTo>
                  <a:cubicBezTo>
                    <a:pt x="1581604" y="210902"/>
                    <a:pt x="1601448" y="197805"/>
                    <a:pt x="1609782" y="193043"/>
                  </a:cubicBezTo>
                  <a:cubicBezTo>
                    <a:pt x="1618116" y="188281"/>
                    <a:pt x="1610973" y="191059"/>
                    <a:pt x="1609782" y="19066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5912644" y="4234804"/>
              <a:ext cx="0" cy="223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292080" y="3749553"/>
              <a:ext cx="10026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 east of Teeberg viewpoint 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20272" y="5737680"/>
              <a:ext cx="100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Undifferentiated Kango Group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92280" y="465204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20072" y="459484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44786" y="580417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018390" y="565405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36533" y="461909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39248" y="452283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60032" y="5516140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611056" y="538693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437561" y="3692318"/>
              <a:ext cx="619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275856" y="3467333"/>
              <a:ext cx="332446" cy="22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21060000">
              <a:off x="3537697" y="3740828"/>
              <a:ext cx="222185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21060000">
              <a:off x="3626181" y="3654478"/>
              <a:ext cx="222185" cy="216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755072" y="435410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19872" y="553933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411508" y="537869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Sb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3848" y="51709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131966" y="496312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38838" y="5691732"/>
              <a:ext cx="5145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Dg-Db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81179" y="495488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Dk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644386" y="510728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59377" y="481086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99592" y="488287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41345" y="494465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Pf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29377" y="49384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64592" y="50908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07378" y="523634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20306" y="419637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27584" y="3701516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50541" y="3554406"/>
              <a:ext cx="554463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460432" y="3548302"/>
              <a:ext cx="554463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45075" y="5012710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Pw</a:t>
              </a:r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250541" y="3332278"/>
              <a:ext cx="8764354" cy="3501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5" name="Rectangle 2054"/>
            <p:cNvSpPr/>
            <p:nvPr/>
          </p:nvSpPr>
          <p:spPr>
            <a:xfrm>
              <a:off x="250542" y="44624"/>
              <a:ext cx="8764354" cy="31683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7" name="TextBox 2056"/>
            <p:cNvSpPr txBox="1"/>
            <p:nvPr/>
          </p:nvSpPr>
          <p:spPr>
            <a:xfrm>
              <a:off x="5580112" y="2314972"/>
              <a:ext cx="1094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Teeberg</a:t>
              </a:r>
            </a:p>
          </p:txBody>
        </p:sp>
        <p:cxnSp>
          <p:nvCxnSpPr>
            <p:cNvPr id="2059" name="Straight Arrow Connector 2058"/>
            <p:cNvCxnSpPr/>
            <p:nvPr/>
          </p:nvCxnSpPr>
          <p:spPr>
            <a:xfrm rot="18120000">
              <a:off x="5672073" y="2227861"/>
              <a:ext cx="33730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2" name="Picture 6" descr="Image result for north arrow graphi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14694" y="-83118"/>
              <a:ext cx="702088" cy="99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3" name="TextBox 2062"/>
            <p:cNvSpPr txBox="1"/>
            <p:nvPr/>
          </p:nvSpPr>
          <p:spPr>
            <a:xfrm rot="16260000">
              <a:off x="952550" y="15549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52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0541" y="44624"/>
            <a:ext cx="8764355" cy="6888054"/>
            <a:chOff x="250541" y="44624"/>
            <a:chExt cx="8764355" cy="68880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0" t="-213" r="33337" b="348"/>
            <a:stretch/>
          </p:blipFill>
          <p:spPr bwMode="auto">
            <a:xfrm rot="5400000" flipH="1">
              <a:off x="3148210" y="-2513344"/>
              <a:ext cx="3051949" cy="829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H="1" flipV="1">
              <a:off x="898320" y="1013025"/>
              <a:ext cx="7548885" cy="876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 flipH="1">
              <a:off x="8147121" y="764704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 flipH="1">
              <a:off x="621928" y="692696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793311" y="5599389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793311" y="6079635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793311" y="6555119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 flipH="1">
              <a:off x="7910506" y="4863057"/>
              <a:ext cx="461962" cy="335756"/>
            </a:xfrm>
            <a:custGeom>
              <a:avLst/>
              <a:gdLst>
                <a:gd name="connsiteX0" fmla="*/ 0 w 461962"/>
                <a:gd name="connsiteY0" fmla="*/ 252413 h 335756"/>
                <a:gd name="connsiteX1" fmla="*/ 4762 w 461962"/>
                <a:gd name="connsiteY1" fmla="*/ 4763 h 335756"/>
                <a:gd name="connsiteX2" fmla="*/ 57150 w 461962"/>
                <a:gd name="connsiteY2" fmla="*/ 4763 h 335756"/>
                <a:gd name="connsiteX3" fmla="*/ 135731 w 461962"/>
                <a:gd name="connsiteY3" fmla="*/ 7144 h 335756"/>
                <a:gd name="connsiteX4" fmla="*/ 245269 w 461962"/>
                <a:gd name="connsiteY4" fmla="*/ 0 h 335756"/>
                <a:gd name="connsiteX5" fmla="*/ 400050 w 461962"/>
                <a:gd name="connsiteY5" fmla="*/ 114300 h 335756"/>
                <a:gd name="connsiteX6" fmla="*/ 461962 w 461962"/>
                <a:gd name="connsiteY6" fmla="*/ 269081 h 335756"/>
                <a:gd name="connsiteX7" fmla="*/ 340519 w 461962"/>
                <a:gd name="connsiteY7" fmla="*/ 335756 h 335756"/>
                <a:gd name="connsiteX8" fmla="*/ 145256 w 461962"/>
                <a:gd name="connsiteY8" fmla="*/ 323850 h 335756"/>
                <a:gd name="connsiteX9" fmla="*/ 0 w 461962"/>
                <a:gd name="connsiteY9" fmla="*/ 252413 h 33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962" h="335756">
                  <a:moveTo>
                    <a:pt x="0" y="252413"/>
                  </a:moveTo>
                  <a:cubicBezTo>
                    <a:pt x="1587" y="169863"/>
                    <a:pt x="3175" y="87313"/>
                    <a:pt x="4762" y="4763"/>
                  </a:cubicBezTo>
                  <a:lnTo>
                    <a:pt x="57150" y="4763"/>
                  </a:lnTo>
                  <a:lnTo>
                    <a:pt x="135731" y="7144"/>
                  </a:lnTo>
                  <a:lnTo>
                    <a:pt x="245269" y="0"/>
                  </a:lnTo>
                  <a:lnTo>
                    <a:pt x="400050" y="114300"/>
                  </a:lnTo>
                  <a:lnTo>
                    <a:pt x="461962" y="269081"/>
                  </a:lnTo>
                  <a:lnTo>
                    <a:pt x="340519" y="335756"/>
                  </a:lnTo>
                  <a:lnTo>
                    <a:pt x="145256" y="323850"/>
                  </a:lnTo>
                  <a:lnTo>
                    <a:pt x="0" y="252413"/>
                  </a:lnTo>
                  <a:close/>
                </a:path>
              </a:pathLst>
            </a:custGeom>
            <a:solidFill>
              <a:srgbClr val="B7DAC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7848593" y="4860676"/>
              <a:ext cx="521494" cy="361950"/>
            </a:xfrm>
            <a:custGeom>
              <a:avLst/>
              <a:gdLst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54806 w 521494"/>
                <a:gd name="connsiteY5" fmla="*/ 271463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494" h="361950">
                  <a:moveTo>
                    <a:pt x="0" y="285750"/>
                  </a:moveTo>
                  <a:lnTo>
                    <a:pt x="4763" y="190500"/>
                  </a:lnTo>
                  <a:lnTo>
                    <a:pt x="71438" y="228600"/>
                  </a:lnTo>
                  <a:lnTo>
                    <a:pt x="178594" y="264319"/>
                  </a:lnTo>
                  <a:cubicBezTo>
                    <a:pt x="213916" y="272256"/>
                    <a:pt x="254000" y="275034"/>
                    <a:pt x="283369" y="276225"/>
                  </a:cubicBezTo>
                  <a:cubicBezTo>
                    <a:pt x="312738" y="277416"/>
                    <a:pt x="336947" y="276225"/>
                    <a:pt x="354806" y="271463"/>
                  </a:cubicBezTo>
                  <a:cubicBezTo>
                    <a:pt x="372665" y="266701"/>
                    <a:pt x="386556" y="261541"/>
                    <a:pt x="390525" y="247650"/>
                  </a:cubicBezTo>
                  <a:cubicBezTo>
                    <a:pt x="394494" y="233759"/>
                    <a:pt x="396082" y="209550"/>
                    <a:pt x="378619" y="188119"/>
                  </a:cubicBezTo>
                  <a:lnTo>
                    <a:pt x="326231" y="123825"/>
                  </a:lnTo>
                  <a:cubicBezTo>
                    <a:pt x="308768" y="102394"/>
                    <a:pt x="297260" y="92074"/>
                    <a:pt x="280988" y="71437"/>
                  </a:cubicBezTo>
                  <a:lnTo>
                    <a:pt x="228600" y="0"/>
                  </a:lnTo>
                  <a:lnTo>
                    <a:pt x="323850" y="0"/>
                  </a:lnTo>
                  <a:lnTo>
                    <a:pt x="521494" y="219075"/>
                  </a:lnTo>
                  <a:lnTo>
                    <a:pt x="454819" y="345281"/>
                  </a:lnTo>
                  <a:lnTo>
                    <a:pt x="240506" y="36195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CB765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7631899" y="4851151"/>
              <a:ext cx="738188" cy="523875"/>
            </a:xfrm>
            <a:custGeom>
              <a:avLst/>
              <a:gdLst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40531 w 738188"/>
                <a:gd name="connsiteY7" fmla="*/ 228600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8188" h="523875">
                  <a:moveTo>
                    <a:pt x="2381" y="428625"/>
                  </a:moveTo>
                  <a:cubicBezTo>
                    <a:pt x="1587" y="361156"/>
                    <a:pt x="794" y="293688"/>
                    <a:pt x="0" y="226219"/>
                  </a:cubicBezTo>
                  <a:lnTo>
                    <a:pt x="97631" y="271462"/>
                  </a:lnTo>
                  <a:cubicBezTo>
                    <a:pt x="132159" y="283765"/>
                    <a:pt x="169466" y="294084"/>
                    <a:pt x="207169" y="300037"/>
                  </a:cubicBezTo>
                  <a:cubicBezTo>
                    <a:pt x="244872" y="305990"/>
                    <a:pt x="298450" y="308768"/>
                    <a:pt x="323850" y="307181"/>
                  </a:cubicBezTo>
                  <a:cubicBezTo>
                    <a:pt x="349250" y="305594"/>
                    <a:pt x="381000" y="307181"/>
                    <a:pt x="400050" y="302419"/>
                  </a:cubicBezTo>
                  <a:cubicBezTo>
                    <a:pt x="419100" y="297657"/>
                    <a:pt x="431403" y="290909"/>
                    <a:pt x="438150" y="278606"/>
                  </a:cubicBezTo>
                  <a:cubicBezTo>
                    <a:pt x="444897" y="266303"/>
                    <a:pt x="446484" y="246063"/>
                    <a:pt x="440531" y="228600"/>
                  </a:cubicBezTo>
                  <a:cubicBezTo>
                    <a:pt x="434578" y="211137"/>
                    <a:pt x="415529" y="191293"/>
                    <a:pt x="402432" y="173831"/>
                  </a:cubicBezTo>
                  <a:cubicBezTo>
                    <a:pt x="389335" y="156369"/>
                    <a:pt x="373063" y="141287"/>
                    <a:pt x="361950" y="123825"/>
                  </a:cubicBezTo>
                  <a:lnTo>
                    <a:pt x="319088" y="69056"/>
                  </a:lnTo>
                  <a:lnTo>
                    <a:pt x="300038" y="42862"/>
                  </a:lnTo>
                  <a:lnTo>
                    <a:pt x="264319" y="4762"/>
                  </a:lnTo>
                  <a:lnTo>
                    <a:pt x="376238" y="4762"/>
                  </a:lnTo>
                  <a:lnTo>
                    <a:pt x="459581" y="7144"/>
                  </a:lnTo>
                  <a:lnTo>
                    <a:pt x="614363" y="0"/>
                  </a:lnTo>
                  <a:lnTo>
                    <a:pt x="738188" y="247650"/>
                  </a:lnTo>
                  <a:lnTo>
                    <a:pt x="647700" y="473869"/>
                  </a:lnTo>
                  <a:lnTo>
                    <a:pt x="323850" y="523875"/>
                  </a:lnTo>
                  <a:lnTo>
                    <a:pt x="2381" y="428625"/>
                  </a:lnTo>
                  <a:close/>
                </a:path>
              </a:pathLst>
            </a:custGeom>
            <a:solidFill>
              <a:srgbClr val="C7986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7412824" y="4846388"/>
              <a:ext cx="952500" cy="664369"/>
            </a:xfrm>
            <a:custGeom>
              <a:avLst/>
              <a:gdLst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69131 w 952500"/>
                <a:gd name="connsiteY8" fmla="*/ 242888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69131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2500" h="664369">
                  <a:moveTo>
                    <a:pt x="0" y="597694"/>
                  </a:moveTo>
                  <a:lnTo>
                    <a:pt x="0" y="388144"/>
                  </a:lnTo>
                  <a:lnTo>
                    <a:pt x="130968" y="428625"/>
                  </a:lnTo>
                  <a:lnTo>
                    <a:pt x="273843" y="450057"/>
                  </a:lnTo>
                  <a:cubicBezTo>
                    <a:pt x="318690" y="454819"/>
                    <a:pt x="360363" y="458787"/>
                    <a:pt x="400050" y="457200"/>
                  </a:cubicBezTo>
                  <a:cubicBezTo>
                    <a:pt x="439737" y="455613"/>
                    <a:pt x="480218" y="451247"/>
                    <a:pt x="511968" y="440532"/>
                  </a:cubicBezTo>
                  <a:cubicBezTo>
                    <a:pt x="543718" y="429817"/>
                    <a:pt x="568325" y="411560"/>
                    <a:pt x="590550" y="392907"/>
                  </a:cubicBezTo>
                  <a:cubicBezTo>
                    <a:pt x="612775" y="374254"/>
                    <a:pt x="633809" y="348457"/>
                    <a:pt x="645318" y="328613"/>
                  </a:cubicBezTo>
                  <a:cubicBezTo>
                    <a:pt x="656827" y="308769"/>
                    <a:pt x="665162" y="291703"/>
                    <a:pt x="669131" y="273844"/>
                  </a:cubicBezTo>
                  <a:cubicBezTo>
                    <a:pt x="673100" y="255985"/>
                    <a:pt x="672306" y="242095"/>
                    <a:pt x="669131" y="221457"/>
                  </a:cubicBezTo>
                  <a:cubicBezTo>
                    <a:pt x="665956" y="200820"/>
                    <a:pt x="656431" y="173832"/>
                    <a:pt x="650081" y="150019"/>
                  </a:cubicBezTo>
                  <a:lnTo>
                    <a:pt x="616743" y="97632"/>
                  </a:lnTo>
                  <a:lnTo>
                    <a:pt x="573881" y="52388"/>
                  </a:lnTo>
                  <a:lnTo>
                    <a:pt x="521493" y="11907"/>
                  </a:lnTo>
                  <a:lnTo>
                    <a:pt x="833437" y="0"/>
                  </a:lnTo>
                  <a:lnTo>
                    <a:pt x="952500" y="145257"/>
                  </a:lnTo>
                  <a:lnTo>
                    <a:pt x="923925" y="409575"/>
                  </a:lnTo>
                  <a:lnTo>
                    <a:pt x="740568" y="566738"/>
                  </a:lnTo>
                  <a:lnTo>
                    <a:pt x="464343" y="664369"/>
                  </a:lnTo>
                  <a:lnTo>
                    <a:pt x="204787" y="647700"/>
                  </a:lnTo>
                  <a:lnTo>
                    <a:pt x="0" y="597694"/>
                  </a:lnTo>
                  <a:close/>
                </a:path>
              </a:pathLst>
            </a:custGeom>
            <a:solidFill>
              <a:srgbClr val="98776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7429493" y="4844007"/>
              <a:ext cx="935831" cy="671513"/>
            </a:xfrm>
            <a:custGeom>
              <a:avLst/>
              <a:gdLst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35831" h="671513">
                  <a:moveTo>
                    <a:pt x="0" y="619125"/>
                  </a:moveTo>
                  <a:lnTo>
                    <a:pt x="0" y="509588"/>
                  </a:lnTo>
                  <a:lnTo>
                    <a:pt x="100012" y="545306"/>
                  </a:lnTo>
                  <a:lnTo>
                    <a:pt x="214312" y="573881"/>
                  </a:lnTo>
                  <a:lnTo>
                    <a:pt x="311943" y="588169"/>
                  </a:lnTo>
                  <a:lnTo>
                    <a:pt x="378618" y="595313"/>
                  </a:lnTo>
                  <a:lnTo>
                    <a:pt x="473868" y="588169"/>
                  </a:lnTo>
                  <a:lnTo>
                    <a:pt x="552450" y="571500"/>
                  </a:lnTo>
                  <a:cubicBezTo>
                    <a:pt x="578247" y="562372"/>
                    <a:pt x="603250" y="548481"/>
                    <a:pt x="628650" y="533400"/>
                  </a:cubicBezTo>
                  <a:cubicBezTo>
                    <a:pt x="654050" y="518319"/>
                    <a:pt x="682228" y="496888"/>
                    <a:pt x="704850" y="481013"/>
                  </a:cubicBezTo>
                  <a:cubicBezTo>
                    <a:pt x="727472" y="465138"/>
                    <a:pt x="746522" y="454025"/>
                    <a:pt x="764381" y="438150"/>
                  </a:cubicBezTo>
                  <a:cubicBezTo>
                    <a:pt x="782240" y="422275"/>
                    <a:pt x="797719" y="402829"/>
                    <a:pt x="812006" y="385763"/>
                  </a:cubicBezTo>
                  <a:cubicBezTo>
                    <a:pt x="826294" y="368697"/>
                    <a:pt x="838994" y="354409"/>
                    <a:pt x="850106" y="335756"/>
                  </a:cubicBezTo>
                  <a:cubicBezTo>
                    <a:pt x="861218" y="317103"/>
                    <a:pt x="871934" y="293688"/>
                    <a:pt x="878681" y="273844"/>
                  </a:cubicBezTo>
                  <a:cubicBezTo>
                    <a:pt x="885428" y="254000"/>
                    <a:pt x="890984" y="237728"/>
                    <a:pt x="890587" y="216694"/>
                  </a:cubicBezTo>
                  <a:cubicBezTo>
                    <a:pt x="890190" y="195660"/>
                    <a:pt x="883841" y="165100"/>
                    <a:pt x="876300" y="147638"/>
                  </a:cubicBezTo>
                  <a:cubicBezTo>
                    <a:pt x="868759" y="130176"/>
                    <a:pt x="855265" y="124222"/>
                    <a:pt x="845343" y="111919"/>
                  </a:cubicBezTo>
                  <a:cubicBezTo>
                    <a:pt x="835421" y="99616"/>
                    <a:pt x="825896" y="84932"/>
                    <a:pt x="816768" y="73819"/>
                  </a:cubicBezTo>
                  <a:lnTo>
                    <a:pt x="790575" y="45244"/>
                  </a:lnTo>
                  <a:lnTo>
                    <a:pt x="747712" y="0"/>
                  </a:lnTo>
                  <a:lnTo>
                    <a:pt x="828675" y="2381"/>
                  </a:lnTo>
                  <a:lnTo>
                    <a:pt x="926306" y="128588"/>
                  </a:lnTo>
                  <a:lnTo>
                    <a:pt x="935831" y="280988"/>
                  </a:lnTo>
                  <a:lnTo>
                    <a:pt x="854868" y="457200"/>
                  </a:lnTo>
                  <a:lnTo>
                    <a:pt x="661987" y="569119"/>
                  </a:lnTo>
                  <a:lnTo>
                    <a:pt x="461962" y="671513"/>
                  </a:lnTo>
                  <a:lnTo>
                    <a:pt x="254793" y="661988"/>
                  </a:lnTo>
                  <a:lnTo>
                    <a:pt x="0" y="619125"/>
                  </a:lnTo>
                  <a:close/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6329355" y="4782095"/>
              <a:ext cx="2038350" cy="883443"/>
            </a:xfrm>
            <a:custGeom>
              <a:avLst/>
              <a:gdLst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9581 h 883443"/>
                <a:gd name="connsiteX9" fmla="*/ 821532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21532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31057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85826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38350"/>
                <a:gd name="connsiteY0" fmla="*/ 757237 h 883443"/>
                <a:gd name="connsiteX1" fmla="*/ 0 w 2038350"/>
                <a:gd name="connsiteY1" fmla="*/ 595312 h 883443"/>
                <a:gd name="connsiteX2" fmla="*/ 161925 w 2038350"/>
                <a:gd name="connsiteY2" fmla="*/ 647700 h 883443"/>
                <a:gd name="connsiteX3" fmla="*/ 338138 w 2038350"/>
                <a:gd name="connsiteY3" fmla="*/ 676275 h 883443"/>
                <a:gd name="connsiteX4" fmla="*/ 481013 w 2038350"/>
                <a:gd name="connsiteY4" fmla="*/ 673893 h 883443"/>
                <a:gd name="connsiteX5" fmla="*/ 592932 w 2038350"/>
                <a:gd name="connsiteY5" fmla="*/ 642937 h 883443"/>
                <a:gd name="connsiteX6" fmla="*/ 664369 w 2038350"/>
                <a:gd name="connsiteY6" fmla="*/ 602456 h 883443"/>
                <a:gd name="connsiteX7" fmla="*/ 771526 w 2038350"/>
                <a:gd name="connsiteY7" fmla="*/ 519112 h 883443"/>
                <a:gd name="connsiteX8" fmla="*/ 838201 w 2038350"/>
                <a:gd name="connsiteY8" fmla="*/ 459581 h 883443"/>
                <a:gd name="connsiteX9" fmla="*/ 885826 w 2038350"/>
                <a:gd name="connsiteY9" fmla="*/ 385762 h 883443"/>
                <a:gd name="connsiteX10" fmla="*/ 914400 w 2038350"/>
                <a:gd name="connsiteY10" fmla="*/ 302418 h 883443"/>
                <a:gd name="connsiteX11" fmla="*/ 902494 w 2038350"/>
                <a:gd name="connsiteY11" fmla="*/ 202406 h 883443"/>
                <a:gd name="connsiteX12" fmla="*/ 852488 w 2038350"/>
                <a:gd name="connsiteY12" fmla="*/ 142875 h 883443"/>
                <a:gd name="connsiteX13" fmla="*/ 785813 w 2038350"/>
                <a:gd name="connsiteY13" fmla="*/ 66675 h 883443"/>
                <a:gd name="connsiteX14" fmla="*/ 1138238 w 2038350"/>
                <a:gd name="connsiteY14" fmla="*/ 64293 h 883443"/>
                <a:gd name="connsiteX15" fmla="*/ 1288257 w 2038350"/>
                <a:gd name="connsiteY15" fmla="*/ 59531 h 883443"/>
                <a:gd name="connsiteX16" fmla="*/ 1454944 w 2038350"/>
                <a:gd name="connsiteY16" fmla="*/ 59531 h 883443"/>
                <a:gd name="connsiteX17" fmla="*/ 1526382 w 2038350"/>
                <a:gd name="connsiteY17" fmla="*/ 47625 h 883443"/>
                <a:gd name="connsiteX18" fmla="*/ 1604963 w 2038350"/>
                <a:gd name="connsiteY18" fmla="*/ 35718 h 883443"/>
                <a:gd name="connsiteX19" fmla="*/ 1690688 w 2038350"/>
                <a:gd name="connsiteY19" fmla="*/ 23812 h 883443"/>
                <a:gd name="connsiteX20" fmla="*/ 1762125 w 2038350"/>
                <a:gd name="connsiteY20" fmla="*/ 0 h 883443"/>
                <a:gd name="connsiteX21" fmla="*/ 1812132 w 2038350"/>
                <a:gd name="connsiteY21" fmla="*/ 2381 h 883443"/>
                <a:gd name="connsiteX22" fmla="*/ 2038350 w 2038350"/>
                <a:gd name="connsiteY22" fmla="*/ 176213 h 883443"/>
                <a:gd name="connsiteX23" fmla="*/ 2028825 w 2038350"/>
                <a:gd name="connsiteY23" fmla="*/ 285750 h 883443"/>
                <a:gd name="connsiteX24" fmla="*/ 1981200 w 2038350"/>
                <a:gd name="connsiteY24" fmla="*/ 352425 h 883443"/>
                <a:gd name="connsiteX25" fmla="*/ 664369 w 2038350"/>
                <a:gd name="connsiteY25" fmla="*/ 883443 h 883443"/>
                <a:gd name="connsiteX26" fmla="*/ 80963 w 2038350"/>
                <a:gd name="connsiteY26" fmla="*/ 840581 h 883443"/>
                <a:gd name="connsiteX27" fmla="*/ 2382 w 2038350"/>
                <a:gd name="connsiteY27" fmla="*/ 757237 h 88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38350" h="883443">
                  <a:moveTo>
                    <a:pt x="2382" y="757237"/>
                  </a:moveTo>
                  <a:lnTo>
                    <a:pt x="0" y="595312"/>
                  </a:lnTo>
                  <a:lnTo>
                    <a:pt x="161925" y="647700"/>
                  </a:lnTo>
                  <a:lnTo>
                    <a:pt x="338138" y="676275"/>
                  </a:lnTo>
                  <a:lnTo>
                    <a:pt x="481013" y="673893"/>
                  </a:lnTo>
                  <a:cubicBezTo>
                    <a:pt x="523479" y="668337"/>
                    <a:pt x="562373" y="654843"/>
                    <a:pt x="592932" y="642937"/>
                  </a:cubicBezTo>
                  <a:cubicBezTo>
                    <a:pt x="623491" y="631031"/>
                    <a:pt x="634603" y="623094"/>
                    <a:pt x="664369" y="602456"/>
                  </a:cubicBezTo>
                  <a:cubicBezTo>
                    <a:pt x="694135" y="581818"/>
                    <a:pt x="747317" y="543718"/>
                    <a:pt x="771526" y="519112"/>
                  </a:cubicBezTo>
                  <a:cubicBezTo>
                    <a:pt x="795735" y="494506"/>
                    <a:pt x="819151" y="481806"/>
                    <a:pt x="838201" y="459581"/>
                  </a:cubicBezTo>
                  <a:cubicBezTo>
                    <a:pt x="857251" y="437356"/>
                    <a:pt x="873126" y="411956"/>
                    <a:pt x="885826" y="385762"/>
                  </a:cubicBezTo>
                  <a:cubicBezTo>
                    <a:pt x="898526" y="359568"/>
                    <a:pt x="911622" y="332977"/>
                    <a:pt x="914400" y="302418"/>
                  </a:cubicBezTo>
                  <a:cubicBezTo>
                    <a:pt x="917178" y="271859"/>
                    <a:pt x="912813" y="228996"/>
                    <a:pt x="902494" y="202406"/>
                  </a:cubicBezTo>
                  <a:cubicBezTo>
                    <a:pt x="892175" y="175816"/>
                    <a:pt x="871935" y="165497"/>
                    <a:pt x="852488" y="142875"/>
                  </a:cubicBezTo>
                  <a:lnTo>
                    <a:pt x="785813" y="66675"/>
                  </a:lnTo>
                  <a:lnTo>
                    <a:pt x="1138238" y="64293"/>
                  </a:lnTo>
                  <a:lnTo>
                    <a:pt x="1288257" y="59531"/>
                  </a:lnTo>
                  <a:lnTo>
                    <a:pt x="1454944" y="59531"/>
                  </a:lnTo>
                  <a:lnTo>
                    <a:pt x="1526382" y="47625"/>
                  </a:lnTo>
                  <a:lnTo>
                    <a:pt x="1604963" y="35718"/>
                  </a:lnTo>
                  <a:lnTo>
                    <a:pt x="1690688" y="23812"/>
                  </a:lnTo>
                  <a:lnTo>
                    <a:pt x="1762125" y="0"/>
                  </a:lnTo>
                  <a:lnTo>
                    <a:pt x="1812132" y="2381"/>
                  </a:lnTo>
                  <a:lnTo>
                    <a:pt x="2038350" y="176213"/>
                  </a:lnTo>
                  <a:lnTo>
                    <a:pt x="2028825" y="285750"/>
                  </a:lnTo>
                  <a:lnTo>
                    <a:pt x="1981200" y="352425"/>
                  </a:lnTo>
                  <a:lnTo>
                    <a:pt x="664369" y="883443"/>
                  </a:lnTo>
                  <a:lnTo>
                    <a:pt x="80963" y="840581"/>
                  </a:lnTo>
                  <a:lnTo>
                    <a:pt x="2382" y="757237"/>
                  </a:lnTo>
                  <a:close/>
                </a:path>
              </a:pathLst>
            </a:custGeom>
            <a:solidFill>
              <a:srgbClr val="8FAE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6157906" y="4672557"/>
              <a:ext cx="2202656" cy="1131094"/>
            </a:xfrm>
            <a:custGeom>
              <a:avLst/>
              <a:gdLst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64419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874044 w 2202656"/>
                <a:gd name="connsiteY30" fmla="*/ 254794 h 1131094"/>
                <a:gd name="connsiteX31" fmla="*/ 1835944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874044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895475 w 2202656"/>
                <a:gd name="connsiteY27" fmla="*/ 402431 h 1131094"/>
                <a:gd name="connsiteX28" fmla="*/ 1950244 w 2202656"/>
                <a:gd name="connsiteY28" fmla="*/ 414338 h 1131094"/>
                <a:gd name="connsiteX29" fmla="*/ 1993106 w 2202656"/>
                <a:gd name="connsiteY29" fmla="*/ 378619 h 1131094"/>
                <a:gd name="connsiteX30" fmla="*/ 1955006 w 2202656"/>
                <a:gd name="connsiteY30" fmla="*/ 316707 h 1131094"/>
                <a:gd name="connsiteX31" fmla="*/ 1902619 w 2202656"/>
                <a:gd name="connsiteY31" fmla="*/ 254794 h 1131094"/>
                <a:gd name="connsiteX32" fmla="*/ 1850232 w 2202656"/>
                <a:gd name="connsiteY32" fmla="*/ 207169 h 1131094"/>
                <a:gd name="connsiteX33" fmla="*/ 1750219 w 2202656"/>
                <a:gd name="connsiteY33" fmla="*/ 109538 h 1131094"/>
                <a:gd name="connsiteX34" fmla="*/ 1821656 w 2202656"/>
                <a:gd name="connsiteY34" fmla="*/ 85725 h 1131094"/>
                <a:gd name="connsiteX35" fmla="*/ 1869281 w 2202656"/>
                <a:gd name="connsiteY35" fmla="*/ 61913 h 1131094"/>
                <a:gd name="connsiteX36" fmla="*/ 1912144 w 2202656"/>
                <a:gd name="connsiteY36" fmla="*/ 35719 h 1131094"/>
                <a:gd name="connsiteX37" fmla="*/ 1950244 w 2202656"/>
                <a:gd name="connsiteY37" fmla="*/ 0 h 1131094"/>
                <a:gd name="connsiteX38" fmla="*/ 2059781 w 2202656"/>
                <a:gd name="connsiteY38" fmla="*/ 7144 h 1131094"/>
                <a:gd name="connsiteX39" fmla="*/ 2202656 w 2202656"/>
                <a:gd name="connsiteY39" fmla="*/ 388144 h 1131094"/>
                <a:gd name="connsiteX40" fmla="*/ 2105025 w 2202656"/>
                <a:gd name="connsiteY40" fmla="*/ 547688 h 1131094"/>
                <a:gd name="connsiteX41" fmla="*/ 490538 w 2202656"/>
                <a:gd name="connsiteY41" fmla="*/ 1131094 h 1131094"/>
                <a:gd name="connsiteX42" fmla="*/ 0 w 2202656"/>
                <a:gd name="connsiteY42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26418 w 2202656"/>
                <a:gd name="connsiteY25" fmla="*/ 371475 h 1131094"/>
                <a:gd name="connsiteX26" fmla="*/ 1878806 w 2202656"/>
                <a:gd name="connsiteY26" fmla="*/ 421481 h 1131094"/>
                <a:gd name="connsiteX27" fmla="*/ 1895475 w 2202656"/>
                <a:gd name="connsiteY27" fmla="*/ 402431 h 1131094"/>
                <a:gd name="connsiteX28" fmla="*/ 1950244 w 2202656"/>
                <a:gd name="connsiteY28" fmla="*/ 414338 h 1131094"/>
                <a:gd name="connsiteX29" fmla="*/ 1993106 w 2202656"/>
                <a:gd name="connsiteY29" fmla="*/ 378619 h 1131094"/>
                <a:gd name="connsiteX30" fmla="*/ 1955006 w 2202656"/>
                <a:gd name="connsiteY30" fmla="*/ 316707 h 1131094"/>
                <a:gd name="connsiteX31" fmla="*/ 1902619 w 2202656"/>
                <a:gd name="connsiteY31" fmla="*/ 254794 h 1131094"/>
                <a:gd name="connsiteX32" fmla="*/ 1850232 w 2202656"/>
                <a:gd name="connsiteY32" fmla="*/ 207169 h 1131094"/>
                <a:gd name="connsiteX33" fmla="*/ 1750219 w 2202656"/>
                <a:gd name="connsiteY33" fmla="*/ 109538 h 1131094"/>
                <a:gd name="connsiteX34" fmla="*/ 1821656 w 2202656"/>
                <a:gd name="connsiteY34" fmla="*/ 85725 h 1131094"/>
                <a:gd name="connsiteX35" fmla="*/ 1869281 w 2202656"/>
                <a:gd name="connsiteY35" fmla="*/ 61913 h 1131094"/>
                <a:gd name="connsiteX36" fmla="*/ 1912144 w 2202656"/>
                <a:gd name="connsiteY36" fmla="*/ 35719 h 1131094"/>
                <a:gd name="connsiteX37" fmla="*/ 1950244 w 2202656"/>
                <a:gd name="connsiteY37" fmla="*/ 0 h 1131094"/>
                <a:gd name="connsiteX38" fmla="*/ 2059781 w 2202656"/>
                <a:gd name="connsiteY38" fmla="*/ 7144 h 1131094"/>
                <a:gd name="connsiteX39" fmla="*/ 2202656 w 2202656"/>
                <a:gd name="connsiteY39" fmla="*/ 388144 h 1131094"/>
                <a:gd name="connsiteX40" fmla="*/ 2105025 w 2202656"/>
                <a:gd name="connsiteY40" fmla="*/ 547688 h 1131094"/>
                <a:gd name="connsiteX41" fmla="*/ 490538 w 2202656"/>
                <a:gd name="connsiteY41" fmla="*/ 1131094 h 1131094"/>
                <a:gd name="connsiteX42" fmla="*/ 0 w 2202656"/>
                <a:gd name="connsiteY42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52600 w 2202656"/>
                <a:gd name="connsiteY24" fmla="*/ 345281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14525 w 2202656"/>
                <a:gd name="connsiteY30" fmla="*/ 240507 h 1131094"/>
                <a:gd name="connsiteX31" fmla="*/ 1864519 w 2202656"/>
                <a:gd name="connsiteY31" fmla="*/ 185738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14525 w 2202656"/>
                <a:gd name="connsiteY30" fmla="*/ 240507 h 1131094"/>
                <a:gd name="connsiteX31" fmla="*/ 1847851 w 2202656"/>
                <a:gd name="connsiteY31" fmla="*/ 190501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02656" h="1131094">
                  <a:moveTo>
                    <a:pt x="0" y="995362"/>
                  </a:moveTo>
                  <a:lnTo>
                    <a:pt x="0" y="838200"/>
                  </a:lnTo>
                  <a:lnTo>
                    <a:pt x="104775" y="869156"/>
                  </a:lnTo>
                  <a:lnTo>
                    <a:pt x="195263" y="892969"/>
                  </a:lnTo>
                  <a:lnTo>
                    <a:pt x="335756" y="904875"/>
                  </a:lnTo>
                  <a:lnTo>
                    <a:pt x="478631" y="888206"/>
                  </a:lnTo>
                  <a:lnTo>
                    <a:pt x="602456" y="857250"/>
                  </a:lnTo>
                  <a:lnTo>
                    <a:pt x="726281" y="802481"/>
                  </a:lnTo>
                  <a:lnTo>
                    <a:pt x="812006" y="754856"/>
                  </a:lnTo>
                  <a:lnTo>
                    <a:pt x="890588" y="702469"/>
                  </a:lnTo>
                  <a:cubicBezTo>
                    <a:pt x="916782" y="678260"/>
                    <a:pt x="948135" y="638572"/>
                    <a:pt x="969169" y="609600"/>
                  </a:cubicBezTo>
                  <a:cubicBezTo>
                    <a:pt x="990203" y="580628"/>
                    <a:pt x="1003697" y="556816"/>
                    <a:pt x="1016794" y="528638"/>
                  </a:cubicBezTo>
                  <a:cubicBezTo>
                    <a:pt x="1029891" y="500460"/>
                    <a:pt x="1041003" y="470693"/>
                    <a:pt x="1047750" y="440531"/>
                  </a:cubicBezTo>
                  <a:cubicBezTo>
                    <a:pt x="1054497" y="410369"/>
                    <a:pt x="1060450" y="372269"/>
                    <a:pt x="1057275" y="347663"/>
                  </a:cubicBezTo>
                  <a:cubicBezTo>
                    <a:pt x="1050925" y="323057"/>
                    <a:pt x="1045766" y="294085"/>
                    <a:pt x="1038225" y="273844"/>
                  </a:cubicBezTo>
                  <a:cubicBezTo>
                    <a:pt x="1030684" y="253603"/>
                    <a:pt x="1024334" y="243682"/>
                    <a:pt x="1012031" y="226219"/>
                  </a:cubicBezTo>
                  <a:lnTo>
                    <a:pt x="964406" y="169069"/>
                  </a:lnTo>
                  <a:lnTo>
                    <a:pt x="1147763" y="171450"/>
                  </a:lnTo>
                  <a:lnTo>
                    <a:pt x="1257300" y="166688"/>
                  </a:lnTo>
                  <a:lnTo>
                    <a:pt x="1352550" y="161925"/>
                  </a:lnTo>
                  <a:lnTo>
                    <a:pt x="1438275" y="166688"/>
                  </a:lnTo>
                  <a:lnTo>
                    <a:pt x="1514475" y="154781"/>
                  </a:lnTo>
                  <a:lnTo>
                    <a:pt x="1583531" y="226219"/>
                  </a:lnTo>
                  <a:lnTo>
                    <a:pt x="1664494" y="297657"/>
                  </a:lnTo>
                  <a:lnTo>
                    <a:pt x="1752600" y="345281"/>
                  </a:lnTo>
                  <a:lnTo>
                    <a:pt x="1833562" y="383381"/>
                  </a:lnTo>
                  <a:cubicBezTo>
                    <a:pt x="1859756" y="391715"/>
                    <a:pt x="1874837" y="395287"/>
                    <a:pt x="1895475" y="402431"/>
                  </a:cubicBezTo>
                  <a:cubicBezTo>
                    <a:pt x="1916113" y="409575"/>
                    <a:pt x="1933972" y="418307"/>
                    <a:pt x="1950244" y="414338"/>
                  </a:cubicBezTo>
                  <a:cubicBezTo>
                    <a:pt x="1966516" y="410369"/>
                    <a:pt x="1988741" y="396478"/>
                    <a:pt x="1993106" y="378619"/>
                  </a:cubicBezTo>
                  <a:cubicBezTo>
                    <a:pt x="1997471" y="360760"/>
                    <a:pt x="1989534" y="330200"/>
                    <a:pt x="1976437" y="307182"/>
                  </a:cubicBezTo>
                  <a:cubicBezTo>
                    <a:pt x="1963340" y="284164"/>
                    <a:pt x="1935956" y="259954"/>
                    <a:pt x="1914525" y="240507"/>
                  </a:cubicBezTo>
                  <a:cubicBezTo>
                    <a:pt x="1893094" y="221060"/>
                    <a:pt x="1874045" y="213123"/>
                    <a:pt x="1847851" y="190501"/>
                  </a:cubicBezTo>
                  <a:cubicBezTo>
                    <a:pt x="1821657" y="167879"/>
                    <a:pt x="1793082" y="131763"/>
                    <a:pt x="1757363" y="104776"/>
                  </a:cubicBezTo>
                  <a:lnTo>
                    <a:pt x="1821656" y="85725"/>
                  </a:lnTo>
                  <a:lnTo>
                    <a:pt x="1869281" y="61913"/>
                  </a:lnTo>
                  <a:lnTo>
                    <a:pt x="1912144" y="35719"/>
                  </a:lnTo>
                  <a:lnTo>
                    <a:pt x="1950244" y="0"/>
                  </a:lnTo>
                  <a:lnTo>
                    <a:pt x="2059781" y="7144"/>
                  </a:lnTo>
                  <a:lnTo>
                    <a:pt x="2202656" y="388144"/>
                  </a:lnTo>
                  <a:lnTo>
                    <a:pt x="2105025" y="547688"/>
                  </a:lnTo>
                  <a:lnTo>
                    <a:pt x="490538" y="1131094"/>
                  </a:lnTo>
                  <a:lnTo>
                    <a:pt x="0" y="995362"/>
                  </a:lnTo>
                  <a:close/>
                </a:path>
              </a:pathLst>
            </a:custGeom>
            <a:solidFill>
              <a:srgbClr val="95C6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5881681" y="4613026"/>
              <a:ext cx="2481262" cy="1300162"/>
            </a:xfrm>
            <a:custGeom>
              <a:avLst/>
              <a:gdLst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2037 w 2481262"/>
                <a:gd name="connsiteY9" fmla="*/ 883444 h 1300162"/>
                <a:gd name="connsiteX10" fmla="*/ 1064419 w 2481262"/>
                <a:gd name="connsiteY10" fmla="*/ 866775 h 1300162"/>
                <a:gd name="connsiteX11" fmla="*/ 1166812 w 2481262"/>
                <a:gd name="connsiteY11" fmla="*/ 792956 h 1300162"/>
                <a:gd name="connsiteX12" fmla="*/ 1221581 w 2481262"/>
                <a:gd name="connsiteY12" fmla="*/ 709612 h 1300162"/>
                <a:gd name="connsiteX13" fmla="*/ 1264444 w 2481262"/>
                <a:gd name="connsiteY13" fmla="*/ 631031 h 1300162"/>
                <a:gd name="connsiteX14" fmla="*/ 1293019 w 2481262"/>
                <a:gd name="connsiteY14" fmla="*/ 559594 h 1300162"/>
                <a:gd name="connsiteX15" fmla="*/ 1273969 w 2481262"/>
                <a:gd name="connsiteY15" fmla="*/ 452437 h 1300162"/>
                <a:gd name="connsiteX16" fmla="*/ 1250156 w 2481262"/>
                <a:gd name="connsiteY16" fmla="*/ 383381 h 1300162"/>
                <a:gd name="connsiteX17" fmla="*/ 1247775 w 2481262"/>
                <a:gd name="connsiteY17" fmla="*/ 335756 h 1300162"/>
                <a:gd name="connsiteX18" fmla="*/ 1266825 w 2481262"/>
                <a:gd name="connsiteY18" fmla="*/ 309562 h 1300162"/>
                <a:gd name="connsiteX19" fmla="*/ 1309687 w 2481262"/>
                <a:gd name="connsiteY19" fmla="*/ 295275 h 1300162"/>
                <a:gd name="connsiteX20" fmla="*/ 1373981 w 2481262"/>
                <a:gd name="connsiteY20" fmla="*/ 314325 h 1300162"/>
                <a:gd name="connsiteX21" fmla="*/ 1445419 w 2481262"/>
                <a:gd name="connsiteY21" fmla="*/ 352425 h 1300162"/>
                <a:gd name="connsiteX22" fmla="*/ 1540669 w 2481262"/>
                <a:gd name="connsiteY22" fmla="*/ 419100 h 1300162"/>
                <a:gd name="connsiteX23" fmla="*/ 1626394 w 2481262"/>
                <a:gd name="connsiteY23" fmla="*/ 476250 h 1300162"/>
                <a:gd name="connsiteX24" fmla="*/ 1690687 w 2481262"/>
                <a:gd name="connsiteY24" fmla="*/ 519112 h 1300162"/>
                <a:gd name="connsiteX25" fmla="*/ 1750219 w 2481262"/>
                <a:gd name="connsiteY25" fmla="*/ 538162 h 1300162"/>
                <a:gd name="connsiteX26" fmla="*/ 1812131 w 2481262"/>
                <a:gd name="connsiteY26" fmla="*/ 564356 h 1300162"/>
                <a:gd name="connsiteX27" fmla="*/ 1890712 w 2481262"/>
                <a:gd name="connsiteY27" fmla="*/ 585787 h 1300162"/>
                <a:gd name="connsiteX28" fmla="*/ 1988344 w 2481262"/>
                <a:gd name="connsiteY28" fmla="*/ 588169 h 1300162"/>
                <a:gd name="connsiteX29" fmla="*/ 2038350 w 2481262"/>
                <a:gd name="connsiteY29" fmla="*/ 576262 h 1300162"/>
                <a:gd name="connsiteX30" fmla="*/ 2083594 w 2481262"/>
                <a:gd name="connsiteY30" fmla="*/ 523875 h 1300162"/>
                <a:gd name="connsiteX31" fmla="*/ 2128837 w 2481262"/>
                <a:gd name="connsiteY31" fmla="*/ 423862 h 1300162"/>
                <a:gd name="connsiteX32" fmla="*/ 2131219 w 2481262"/>
                <a:gd name="connsiteY32" fmla="*/ 328612 h 1300162"/>
                <a:gd name="connsiteX33" fmla="*/ 2102644 w 2481262"/>
                <a:gd name="connsiteY33" fmla="*/ 247650 h 1300162"/>
                <a:gd name="connsiteX34" fmla="*/ 2057400 w 2481262"/>
                <a:gd name="connsiteY34" fmla="*/ 192881 h 1300162"/>
                <a:gd name="connsiteX35" fmla="*/ 2009775 w 2481262"/>
                <a:gd name="connsiteY35" fmla="*/ 116681 h 1300162"/>
                <a:gd name="connsiteX36" fmla="*/ 1955006 w 2481262"/>
                <a:gd name="connsiteY36" fmla="*/ 50006 h 1300162"/>
                <a:gd name="connsiteX37" fmla="*/ 1988344 w 2481262"/>
                <a:gd name="connsiteY37" fmla="*/ 11906 h 1300162"/>
                <a:gd name="connsiteX38" fmla="*/ 2007394 w 2481262"/>
                <a:gd name="connsiteY38" fmla="*/ 0 h 1300162"/>
                <a:gd name="connsiteX39" fmla="*/ 2024062 w 2481262"/>
                <a:gd name="connsiteY39" fmla="*/ 0 h 1300162"/>
                <a:gd name="connsiteX40" fmla="*/ 2055019 w 2481262"/>
                <a:gd name="connsiteY40" fmla="*/ 14287 h 1300162"/>
                <a:gd name="connsiteX41" fmla="*/ 2107406 w 2481262"/>
                <a:gd name="connsiteY41" fmla="*/ 42862 h 1300162"/>
                <a:gd name="connsiteX42" fmla="*/ 2147887 w 2481262"/>
                <a:gd name="connsiteY42" fmla="*/ 52387 h 1300162"/>
                <a:gd name="connsiteX43" fmla="*/ 2255044 w 2481262"/>
                <a:gd name="connsiteY43" fmla="*/ 147637 h 1300162"/>
                <a:gd name="connsiteX44" fmla="*/ 2481262 w 2481262"/>
                <a:gd name="connsiteY44" fmla="*/ 414337 h 1300162"/>
                <a:gd name="connsiteX45" fmla="*/ 2340769 w 2481262"/>
                <a:gd name="connsiteY45" fmla="*/ 645319 h 1300162"/>
                <a:gd name="connsiteX46" fmla="*/ 2031206 w 2481262"/>
                <a:gd name="connsiteY46" fmla="*/ 757237 h 1300162"/>
                <a:gd name="connsiteX47" fmla="*/ 1666875 w 2481262"/>
                <a:gd name="connsiteY47" fmla="*/ 773906 h 1300162"/>
                <a:gd name="connsiteX48" fmla="*/ 1323975 w 2481262"/>
                <a:gd name="connsiteY48" fmla="*/ 983456 h 1300162"/>
                <a:gd name="connsiteX49" fmla="*/ 1064419 w 2481262"/>
                <a:gd name="connsiteY49" fmla="*/ 1209675 h 1300162"/>
                <a:gd name="connsiteX50" fmla="*/ 597694 w 2481262"/>
                <a:gd name="connsiteY50" fmla="*/ 1300162 h 1300162"/>
                <a:gd name="connsiteX51" fmla="*/ 0 w 2481262"/>
                <a:gd name="connsiteY51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47862 w 2481262"/>
                <a:gd name="connsiteY35" fmla="*/ 59531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1995488 w 2481262"/>
                <a:gd name="connsiteY34" fmla="*/ 126206 h 1300162"/>
                <a:gd name="connsiteX35" fmla="*/ 1947862 w 2481262"/>
                <a:gd name="connsiteY35" fmla="*/ 59531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81262" h="1300162">
                  <a:moveTo>
                    <a:pt x="0" y="1190625"/>
                  </a:moveTo>
                  <a:cubicBezTo>
                    <a:pt x="794" y="1127919"/>
                    <a:pt x="1587" y="1065212"/>
                    <a:pt x="2381" y="1002506"/>
                  </a:cubicBezTo>
                  <a:lnTo>
                    <a:pt x="130969" y="1035844"/>
                  </a:lnTo>
                  <a:lnTo>
                    <a:pt x="261937" y="1069181"/>
                  </a:lnTo>
                  <a:cubicBezTo>
                    <a:pt x="304006" y="1078309"/>
                    <a:pt x="339725" y="1088231"/>
                    <a:pt x="383381" y="1090612"/>
                  </a:cubicBezTo>
                  <a:cubicBezTo>
                    <a:pt x="427037" y="1092993"/>
                    <a:pt x="477838" y="1092994"/>
                    <a:pt x="523875" y="1083469"/>
                  </a:cubicBezTo>
                  <a:lnTo>
                    <a:pt x="661987" y="1054894"/>
                  </a:lnTo>
                  <a:cubicBezTo>
                    <a:pt x="707628" y="1044972"/>
                    <a:pt x="752475" y="1040209"/>
                    <a:pt x="797719" y="1023937"/>
                  </a:cubicBezTo>
                  <a:cubicBezTo>
                    <a:pt x="842963" y="1007665"/>
                    <a:pt x="887016" y="981868"/>
                    <a:pt x="933450" y="957262"/>
                  </a:cubicBezTo>
                  <a:cubicBezTo>
                    <a:pt x="979884" y="932656"/>
                    <a:pt x="1037431" y="903684"/>
                    <a:pt x="1076325" y="876300"/>
                  </a:cubicBezTo>
                  <a:cubicBezTo>
                    <a:pt x="1115219" y="848916"/>
                    <a:pt x="1142603" y="820737"/>
                    <a:pt x="1166812" y="792956"/>
                  </a:cubicBezTo>
                  <a:cubicBezTo>
                    <a:pt x="1191021" y="765175"/>
                    <a:pt x="1203325" y="737393"/>
                    <a:pt x="1221581" y="709612"/>
                  </a:cubicBezTo>
                  <a:cubicBezTo>
                    <a:pt x="1237853" y="682625"/>
                    <a:pt x="1254919" y="654843"/>
                    <a:pt x="1264444" y="631031"/>
                  </a:cubicBezTo>
                  <a:lnTo>
                    <a:pt x="1293019" y="559594"/>
                  </a:lnTo>
                  <a:cubicBezTo>
                    <a:pt x="1294606" y="529828"/>
                    <a:pt x="1281907" y="475456"/>
                    <a:pt x="1273969" y="452437"/>
                  </a:cubicBezTo>
                  <a:cubicBezTo>
                    <a:pt x="1266031" y="429418"/>
                    <a:pt x="1254522" y="402828"/>
                    <a:pt x="1250156" y="383381"/>
                  </a:cubicBezTo>
                  <a:cubicBezTo>
                    <a:pt x="1245790" y="363934"/>
                    <a:pt x="1244997" y="348059"/>
                    <a:pt x="1247775" y="335756"/>
                  </a:cubicBezTo>
                  <a:cubicBezTo>
                    <a:pt x="1250553" y="323453"/>
                    <a:pt x="1260475" y="318293"/>
                    <a:pt x="1266825" y="309562"/>
                  </a:cubicBezTo>
                  <a:cubicBezTo>
                    <a:pt x="1277144" y="302815"/>
                    <a:pt x="1291828" y="294481"/>
                    <a:pt x="1309687" y="295275"/>
                  </a:cubicBezTo>
                  <a:cubicBezTo>
                    <a:pt x="1327546" y="296069"/>
                    <a:pt x="1352550" y="307975"/>
                    <a:pt x="1373981" y="314325"/>
                  </a:cubicBezTo>
                  <a:cubicBezTo>
                    <a:pt x="1395412" y="320675"/>
                    <a:pt x="1417638" y="334963"/>
                    <a:pt x="1445419" y="352425"/>
                  </a:cubicBezTo>
                  <a:lnTo>
                    <a:pt x="1540669" y="419100"/>
                  </a:lnTo>
                  <a:lnTo>
                    <a:pt x="1626394" y="476250"/>
                  </a:lnTo>
                  <a:lnTo>
                    <a:pt x="1690687" y="519112"/>
                  </a:lnTo>
                  <a:lnTo>
                    <a:pt x="1750219" y="538162"/>
                  </a:lnTo>
                  <a:lnTo>
                    <a:pt x="1812131" y="564356"/>
                  </a:lnTo>
                  <a:lnTo>
                    <a:pt x="1890712" y="585787"/>
                  </a:lnTo>
                  <a:cubicBezTo>
                    <a:pt x="1920081" y="589756"/>
                    <a:pt x="1961356" y="598884"/>
                    <a:pt x="1990725" y="595312"/>
                  </a:cubicBezTo>
                  <a:cubicBezTo>
                    <a:pt x="2020094" y="591740"/>
                    <a:pt x="2042319" y="578643"/>
                    <a:pt x="2066925" y="564356"/>
                  </a:cubicBezTo>
                  <a:cubicBezTo>
                    <a:pt x="2091531" y="550069"/>
                    <a:pt x="2123679" y="531813"/>
                    <a:pt x="2138363" y="509588"/>
                  </a:cubicBezTo>
                  <a:cubicBezTo>
                    <a:pt x="2153047" y="487363"/>
                    <a:pt x="2156222" y="461169"/>
                    <a:pt x="2155031" y="431006"/>
                  </a:cubicBezTo>
                  <a:cubicBezTo>
                    <a:pt x="2153840" y="400843"/>
                    <a:pt x="2135584" y="357981"/>
                    <a:pt x="2131219" y="328612"/>
                  </a:cubicBezTo>
                  <a:lnTo>
                    <a:pt x="2095500" y="257175"/>
                  </a:lnTo>
                  <a:cubicBezTo>
                    <a:pt x="2083197" y="234553"/>
                    <a:pt x="2074069" y="214709"/>
                    <a:pt x="2057400" y="192881"/>
                  </a:cubicBezTo>
                  <a:cubicBezTo>
                    <a:pt x="2040731" y="171053"/>
                    <a:pt x="2012554" y="150018"/>
                    <a:pt x="1995488" y="126206"/>
                  </a:cubicBezTo>
                  <a:lnTo>
                    <a:pt x="1947862" y="59531"/>
                  </a:lnTo>
                  <a:lnTo>
                    <a:pt x="1988344" y="11906"/>
                  </a:lnTo>
                  <a:lnTo>
                    <a:pt x="2007394" y="0"/>
                  </a:lnTo>
                  <a:lnTo>
                    <a:pt x="2024062" y="0"/>
                  </a:lnTo>
                  <a:lnTo>
                    <a:pt x="2055019" y="14287"/>
                  </a:lnTo>
                  <a:lnTo>
                    <a:pt x="2107406" y="42862"/>
                  </a:lnTo>
                  <a:lnTo>
                    <a:pt x="2147887" y="52387"/>
                  </a:lnTo>
                  <a:lnTo>
                    <a:pt x="2255044" y="147637"/>
                  </a:lnTo>
                  <a:lnTo>
                    <a:pt x="2481262" y="414337"/>
                  </a:lnTo>
                  <a:lnTo>
                    <a:pt x="2340769" y="645319"/>
                  </a:lnTo>
                  <a:lnTo>
                    <a:pt x="2031206" y="757237"/>
                  </a:lnTo>
                  <a:lnTo>
                    <a:pt x="1666875" y="773906"/>
                  </a:lnTo>
                  <a:lnTo>
                    <a:pt x="1323975" y="983456"/>
                  </a:lnTo>
                  <a:lnTo>
                    <a:pt x="1064419" y="1209675"/>
                  </a:lnTo>
                  <a:lnTo>
                    <a:pt x="597694" y="1300162"/>
                  </a:lnTo>
                  <a:lnTo>
                    <a:pt x="0" y="1190625"/>
                  </a:lnTo>
                  <a:close/>
                </a:path>
              </a:pathLst>
            </a:custGeom>
            <a:solidFill>
              <a:srgbClr val="B6C4A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5350662" y="4641601"/>
              <a:ext cx="3012281" cy="1562100"/>
            </a:xfrm>
            <a:custGeom>
              <a:avLst/>
              <a:gdLst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507206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65849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65849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55056 w 3012281"/>
                <a:gd name="connsiteY20" fmla="*/ 519112 h 1562100"/>
                <a:gd name="connsiteX21" fmla="*/ 2381250 w 3012281"/>
                <a:gd name="connsiteY21" fmla="*/ 435769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1250 w 3012281"/>
                <a:gd name="connsiteY21" fmla="*/ 435769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312194 w 3012281"/>
                <a:gd name="connsiteY24" fmla="*/ 280987 h 1562100"/>
                <a:gd name="connsiteX25" fmla="*/ 2255044 w 3012281"/>
                <a:gd name="connsiteY25" fmla="*/ 188119 h 1562100"/>
                <a:gd name="connsiteX26" fmla="*/ 2197894 w 3012281"/>
                <a:gd name="connsiteY26" fmla="*/ 95250 h 1562100"/>
                <a:gd name="connsiteX27" fmla="*/ 2128837 w 3012281"/>
                <a:gd name="connsiteY27" fmla="*/ 16669 h 1562100"/>
                <a:gd name="connsiteX28" fmla="*/ 2193131 w 3012281"/>
                <a:gd name="connsiteY28" fmla="*/ 40481 h 1562100"/>
                <a:gd name="connsiteX29" fmla="*/ 2226469 w 3012281"/>
                <a:gd name="connsiteY29" fmla="*/ 50006 h 1562100"/>
                <a:gd name="connsiteX30" fmla="*/ 2262187 w 3012281"/>
                <a:gd name="connsiteY30" fmla="*/ 33337 h 1562100"/>
                <a:gd name="connsiteX31" fmla="*/ 2293144 w 3012281"/>
                <a:gd name="connsiteY31" fmla="*/ 14287 h 1562100"/>
                <a:gd name="connsiteX32" fmla="*/ 2319337 w 3012281"/>
                <a:gd name="connsiteY32" fmla="*/ 0 h 1562100"/>
                <a:gd name="connsiteX33" fmla="*/ 2366962 w 3012281"/>
                <a:gd name="connsiteY33" fmla="*/ 28575 h 1562100"/>
                <a:gd name="connsiteX34" fmla="*/ 2414587 w 3012281"/>
                <a:gd name="connsiteY34" fmla="*/ 61912 h 1562100"/>
                <a:gd name="connsiteX35" fmla="*/ 2481262 w 3012281"/>
                <a:gd name="connsiteY35" fmla="*/ 76200 h 1562100"/>
                <a:gd name="connsiteX36" fmla="*/ 2538412 w 3012281"/>
                <a:gd name="connsiteY36" fmla="*/ 111919 h 1562100"/>
                <a:gd name="connsiteX37" fmla="*/ 2597944 w 3012281"/>
                <a:gd name="connsiteY37" fmla="*/ 116681 h 1562100"/>
                <a:gd name="connsiteX38" fmla="*/ 2650331 w 3012281"/>
                <a:gd name="connsiteY38" fmla="*/ 123825 h 1562100"/>
                <a:gd name="connsiteX39" fmla="*/ 2681287 w 3012281"/>
                <a:gd name="connsiteY39" fmla="*/ 128587 h 1562100"/>
                <a:gd name="connsiteX40" fmla="*/ 2726531 w 3012281"/>
                <a:gd name="connsiteY40" fmla="*/ 111919 h 1562100"/>
                <a:gd name="connsiteX41" fmla="*/ 2781300 w 3012281"/>
                <a:gd name="connsiteY41" fmla="*/ 92869 h 1562100"/>
                <a:gd name="connsiteX42" fmla="*/ 2833687 w 3012281"/>
                <a:gd name="connsiteY42" fmla="*/ 92869 h 1562100"/>
                <a:gd name="connsiteX43" fmla="*/ 3012281 w 3012281"/>
                <a:gd name="connsiteY43" fmla="*/ 216694 h 1562100"/>
                <a:gd name="connsiteX44" fmla="*/ 2947987 w 3012281"/>
                <a:gd name="connsiteY44" fmla="*/ 611981 h 1562100"/>
                <a:gd name="connsiteX45" fmla="*/ 2395537 w 3012281"/>
                <a:gd name="connsiteY45" fmla="*/ 1007269 h 1562100"/>
                <a:gd name="connsiteX46" fmla="*/ 1335881 w 3012281"/>
                <a:gd name="connsiteY46" fmla="*/ 1497806 h 1562100"/>
                <a:gd name="connsiteX47" fmla="*/ 533400 w 3012281"/>
                <a:gd name="connsiteY47" fmla="*/ 1562100 h 1562100"/>
                <a:gd name="connsiteX48" fmla="*/ 0 w 3012281"/>
                <a:gd name="connsiteY48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266951 w 3012281"/>
                <a:gd name="connsiteY24" fmla="*/ 180975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12281" h="1562100">
                  <a:moveTo>
                    <a:pt x="0" y="1450181"/>
                  </a:moveTo>
                  <a:lnTo>
                    <a:pt x="0" y="1128712"/>
                  </a:lnTo>
                  <a:cubicBezTo>
                    <a:pt x="110728" y="1152524"/>
                    <a:pt x="153987" y="1166415"/>
                    <a:pt x="221456" y="1176337"/>
                  </a:cubicBezTo>
                  <a:cubicBezTo>
                    <a:pt x="288925" y="1186259"/>
                    <a:pt x="353219" y="1187053"/>
                    <a:pt x="404813" y="1188244"/>
                  </a:cubicBezTo>
                  <a:cubicBezTo>
                    <a:pt x="456407" y="1189435"/>
                    <a:pt x="461169" y="1191815"/>
                    <a:pt x="531019" y="1183481"/>
                  </a:cubicBezTo>
                  <a:cubicBezTo>
                    <a:pt x="600869" y="1175147"/>
                    <a:pt x="750887" y="1160462"/>
                    <a:pt x="823912" y="1138237"/>
                  </a:cubicBezTo>
                  <a:cubicBezTo>
                    <a:pt x="896937" y="1116012"/>
                    <a:pt x="984647" y="1094977"/>
                    <a:pt x="1042987" y="1071562"/>
                  </a:cubicBezTo>
                  <a:cubicBezTo>
                    <a:pt x="1101327" y="1048147"/>
                    <a:pt x="1122361" y="1039019"/>
                    <a:pt x="1173955" y="997744"/>
                  </a:cubicBezTo>
                  <a:cubicBezTo>
                    <a:pt x="1225549" y="956469"/>
                    <a:pt x="1312466" y="870743"/>
                    <a:pt x="1352550" y="823912"/>
                  </a:cubicBezTo>
                  <a:cubicBezTo>
                    <a:pt x="1392634" y="777081"/>
                    <a:pt x="1397000" y="748903"/>
                    <a:pt x="1414462" y="716756"/>
                  </a:cubicBezTo>
                  <a:cubicBezTo>
                    <a:pt x="1431924" y="684609"/>
                    <a:pt x="1446212" y="658018"/>
                    <a:pt x="1457324" y="631031"/>
                  </a:cubicBezTo>
                  <a:cubicBezTo>
                    <a:pt x="1468436" y="604044"/>
                    <a:pt x="1472803" y="569118"/>
                    <a:pt x="1481137" y="554831"/>
                  </a:cubicBezTo>
                  <a:cubicBezTo>
                    <a:pt x="1489471" y="540544"/>
                    <a:pt x="1498600" y="548481"/>
                    <a:pt x="1507331" y="545306"/>
                  </a:cubicBezTo>
                  <a:cubicBezTo>
                    <a:pt x="1527968" y="552053"/>
                    <a:pt x="1568450" y="580231"/>
                    <a:pt x="1604962" y="595312"/>
                  </a:cubicBezTo>
                  <a:cubicBezTo>
                    <a:pt x="1641475" y="610393"/>
                    <a:pt x="1680368" y="623888"/>
                    <a:pt x="1726406" y="635794"/>
                  </a:cubicBezTo>
                  <a:cubicBezTo>
                    <a:pt x="1772444" y="647700"/>
                    <a:pt x="1854993" y="661194"/>
                    <a:pt x="1881187" y="666750"/>
                  </a:cubicBezTo>
                  <a:cubicBezTo>
                    <a:pt x="1907381" y="672306"/>
                    <a:pt x="1856977" y="671267"/>
                    <a:pt x="1883568" y="669132"/>
                  </a:cubicBezTo>
                  <a:cubicBezTo>
                    <a:pt x="1910159" y="666997"/>
                    <a:pt x="1989534" y="665784"/>
                    <a:pt x="2040731" y="653942"/>
                  </a:cubicBezTo>
                  <a:cubicBezTo>
                    <a:pt x="2091928" y="642100"/>
                    <a:pt x="2146300" y="612614"/>
                    <a:pt x="2190750" y="598080"/>
                  </a:cubicBezTo>
                  <a:cubicBezTo>
                    <a:pt x="2235200" y="583546"/>
                    <a:pt x="2277665" y="581883"/>
                    <a:pt x="2307431" y="566737"/>
                  </a:cubicBezTo>
                  <a:cubicBezTo>
                    <a:pt x="2337197" y="551591"/>
                    <a:pt x="2355849" y="530225"/>
                    <a:pt x="2369343" y="507206"/>
                  </a:cubicBezTo>
                  <a:cubicBezTo>
                    <a:pt x="2382837" y="484187"/>
                    <a:pt x="2388394" y="454819"/>
                    <a:pt x="2388394" y="428625"/>
                  </a:cubicBezTo>
                  <a:cubicBezTo>
                    <a:pt x="2388394" y="402431"/>
                    <a:pt x="2378868" y="377824"/>
                    <a:pt x="2369343" y="350043"/>
                  </a:cubicBezTo>
                  <a:cubicBezTo>
                    <a:pt x="2359818" y="322262"/>
                    <a:pt x="2350294" y="288924"/>
                    <a:pt x="2331244" y="261937"/>
                  </a:cubicBezTo>
                  <a:cubicBezTo>
                    <a:pt x="2312194" y="234950"/>
                    <a:pt x="2289176" y="208756"/>
                    <a:pt x="2266951" y="180975"/>
                  </a:cubicBezTo>
                  <a:lnTo>
                    <a:pt x="2197894" y="95250"/>
                  </a:lnTo>
                  <a:lnTo>
                    <a:pt x="2128837" y="16669"/>
                  </a:lnTo>
                  <a:lnTo>
                    <a:pt x="2193131" y="40481"/>
                  </a:lnTo>
                  <a:lnTo>
                    <a:pt x="2226469" y="50006"/>
                  </a:lnTo>
                  <a:lnTo>
                    <a:pt x="2262187" y="33337"/>
                  </a:lnTo>
                  <a:lnTo>
                    <a:pt x="2293144" y="14287"/>
                  </a:lnTo>
                  <a:lnTo>
                    <a:pt x="2319337" y="0"/>
                  </a:lnTo>
                  <a:lnTo>
                    <a:pt x="2366962" y="28575"/>
                  </a:lnTo>
                  <a:lnTo>
                    <a:pt x="2414587" y="61912"/>
                  </a:lnTo>
                  <a:lnTo>
                    <a:pt x="2481262" y="76200"/>
                  </a:lnTo>
                  <a:lnTo>
                    <a:pt x="2538412" y="111919"/>
                  </a:lnTo>
                  <a:lnTo>
                    <a:pt x="2597944" y="116681"/>
                  </a:lnTo>
                  <a:lnTo>
                    <a:pt x="2650331" y="123825"/>
                  </a:lnTo>
                  <a:lnTo>
                    <a:pt x="2681287" y="128587"/>
                  </a:lnTo>
                  <a:lnTo>
                    <a:pt x="2726531" y="111919"/>
                  </a:lnTo>
                  <a:lnTo>
                    <a:pt x="2781300" y="92869"/>
                  </a:lnTo>
                  <a:lnTo>
                    <a:pt x="2833687" y="92869"/>
                  </a:lnTo>
                  <a:lnTo>
                    <a:pt x="3012281" y="216694"/>
                  </a:lnTo>
                  <a:lnTo>
                    <a:pt x="2947987" y="611981"/>
                  </a:lnTo>
                  <a:lnTo>
                    <a:pt x="2395537" y="1007269"/>
                  </a:lnTo>
                  <a:lnTo>
                    <a:pt x="1335881" y="1497806"/>
                  </a:lnTo>
                  <a:lnTo>
                    <a:pt x="533400" y="1562100"/>
                  </a:lnTo>
                  <a:lnTo>
                    <a:pt x="0" y="1450181"/>
                  </a:lnTo>
                  <a:close/>
                </a:path>
              </a:pathLst>
            </a:custGeom>
            <a:solidFill>
              <a:srgbClr val="A4B2A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6861" y="4664556"/>
              <a:ext cx="3709851" cy="1915015"/>
            </a:xfrm>
            <a:custGeom>
              <a:avLst/>
              <a:gdLst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68299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68299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2392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09851" h="1915015">
                  <a:moveTo>
                    <a:pt x="3474720" y="0"/>
                  </a:moveTo>
                  <a:lnTo>
                    <a:pt x="3380667" y="36576"/>
                  </a:lnTo>
                  <a:lnTo>
                    <a:pt x="3265714" y="62702"/>
                  </a:lnTo>
                  <a:lnTo>
                    <a:pt x="3163824" y="75765"/>
                  </a:lnTo>
                  <a:lnTo>
                    <a:pt x="3093284" y="86215"/>
                  </a:lnTo>
                  <a:lnTo>
                    <a:pt x="3025357" y="94053"/>
                  </a:lnTo>
                  <a:lnTo>
                    <a:pt x="2978331" y="104503"/>
                  </a:lnTo>
                  <a:lnTo>
                    <a:pt x="2915629" y="104503"/>
                  </a:lnTo>
                  <a:lnTo>
                    <a:pt x="2881666" y="80990"/>
                  </a:lnTo>
                  <a:lnTo>
                    <a:pt x="2842477" y="73152"/>
                  </a:lnTo>
                  <a:lnTo>
                    <a:pt x="2894729" y="143691"/>
                  </a:lnTo>
                  <a:lnTo>
                    <a:pt x="2939142" y="209006"/>
                  </a:lnTo>
                  <a:cubicBezTo>
                    <a:pt x="2948286" y="231213"/>
                    <a:pt x="2950028" y="250372"/>
                    <a:pt x="2949593" y="276933"/>
                  </a:cubicBezTo>
                  <a:cubicBezTo>
                    <a:pt x="2949158" y="303494"/>
                    <a:pt x="2943062" y="336151"/>
                    <a:pt x="2936530" y="368373"/>
                  </a:cubicBezTo>
                  <a:cubicBezTo>
                    <a:pt x="2929999" y="400595"/>
                    <a:pt x="2918677" y="441525"/>
                    <a:pt x="2910404" y="470263"/>
                  </a:cubicBezTo>
                  <a:cubicBezTo>
                    <a:pt x="2902131" y="499001"/>
                    <a:pt x="2899518" y="515983"/>
                    <a:pt x="2886891" y="540802"/>
                  </a:cubicBezTo>
                  <a:cubicBezTo>
                    <a:pt x="2874264" y="565621"/>
                    <a:pt x="2852057" y="595666"/>
                    <a:pt x="2834640" y="619179"/>
                  </a:cubicBezTo>
                  <a:cubicBezTo>
                    <a:pt x="2817223" y="642692"/>
                    <a:pt x="2810691" y="660545"/>
                    <a:pt x="2782388" y="681881"/>
                  </a:cubicBezTo>
                  <a:cubicBezTo>
                    <a:pt x="2754085" y="703217"/>
                    <a:pt x="2710542" y="724553"/>
                    <a:pt x="2664822" y="747195"/>
                  </a:cubicBezTo>
                  <a:lnTo>
                    <a:pt x="2508068" y="817735"/>
                  </a:lnTo>
                  <a:cubicBezTo>
                    <a:pt x="2461913" y="839506"/>
                    <a:pt x="2427949" y="851317"/>
                    <a:pt x="2387890" y="868299"/>
                  </a:cubicBezTo>
                  <a:cubicBezTo>
                    <a:pt x="2347831" y="885281"/>
                    <a:pt x="2305594" y="906998"/>
                    <a:pt x="2267712" y="919625"/>
                  </a:cubicBezTo>
                  <a:lnTo>
                    <a:pt x="2160596" y="953589"/>
                  </a:lnTo>
                  <a:lnTo>
                    <a:pt x="2108345" y="862149"/>
                  </a:lnTo>
                  <a:lnTo>
                    <a:pt x="1928077" y="945751"/>
                  </a:lnTo>
                  <a:lnTo>
                    <a:pt x="1836637" y="852392"/>
                  </a:lnTo>
                  <a:lnTo>
                    <a:pt x="1656601" y="938608"/>
                  </a:lnTo>
                  <a:lnTo>
                    <a:pt x="1695558" y="982327"/>
                  </a:lnTo>
                  <a:lnTo>
                    <a:pt x="1560630" y="1157600"/>
                  </a:lnTo>
                  <a:lnTo>
                    <a:pt x="1591981" y="1191102"/>
                  </a:lnTo>
                  <a:cubicBezTo>
                    <a:pt x="1575870" y="1209390"/>
                    <a:pt x="1516123" y="1248655"/>
                    <a:pt x="1473490" y="1269710"/>
                  </a:cubicBezTo>
                  <a:cubicBezTo>
                    <a:pt x="1430857" y="1290765"/>
                    <a:pt x="1388432" y="1303497"/>
                    <a:pt x="1336180" y="1317431"/>
                  </a:cubicBezTo>
                  <a:cubicBezTo>
                    <a:pt x="1283929" y="1331365"/>
                    <a:pt x="1227665" y="1341236"/>
                    <a:pt x="1159981" y="1353312"/>
                  </a:cubicBezTo>
                  <a:cubicBezTo>
                    <a:pt x="1092297" y="1365388"/>
                    <a:pt x="1006710" y="1377696"/>
                    <a:pt x="930075" y="1389888"/>
                  </a:cubicBezTo>
                  <a:lnTo>
                    <a:pt x="700169" y="1418626"/>
                  </a:lnTo>
                  <a:cubicBezTo>
                    <a:pt x="620050" y="1423851"/>
                    <a:pt x="532093" y="1428206"/>
                    <a:pt x="449362" y="1421239"/>
                  </a:cubicBezTo>
                  <a:lnTo>
                    <a:pt x="201168" y="1400338"/>
                  </a:lnTo>
                  <a:lnTo>
                    <a:pt x="5225" y="1371600"/>
                  </a:lnTo>
                  <a:cubicBezTo>
                    <a:pt x="3483" y="1552738"/>
                    <a:pt x="1742" y="1733877"/>
                    <a:pt x="0" y="1915015"/>
                  </a:cubicBezTo>
                  <a:lnTo>
                    <a:pt x="514676" y="1909790"/>
                  </a:lnTo>
                  <a:lnTo>
                    <a:pt x="1682496" y="1719072"/>
                  </a:lnTo>
                  <a:lnTo>
                    <a:pt x="2842477" y="1240971"/>
                  </a:lnTo>
                  <a:lnTo>
                    <a:pt x="3573997" y="741970"/>
                  </a:lnTo>
                  <a:lnTo>
                    <a:pt x="3709851" y="271707"/>
                  </a:lnTo>
                  <a:lnTo>
                    <a:pt x="3610573" y="78377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CFE9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4317881" y="4537847"/>
              <a:ext cx="3620861" cy="2034268"/>
            </a:xfrm>
            <a:custGeom>
              <a:avLst/>
              <a:gdLst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53243 w 3497036"/>
                <a:gd name="connsiteY30" fmla="*/ 1695450 h 2027465"/>
                <a:gd name="connsiteX31" fmla="*/ 1330779 w 3497036"/>
                <a:gd name="connsiteY31" fmla="*/ 1747157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30779 w 3497036"/>
                <a:gd name="connsiteY31" fmla="*/ 1747157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194583 w 3497036"/>
                <a:gd name="connsiteY37" fmla="*/ 1972355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194583 w 3497036"/>
                <a:gd name="connsiteY37" fmla="*/ 1972355 h 2027465"/>
                <a:gd name="connsiteX38" fmla="*/ 103074 w 3497036"/>
                <a:gd name="connsiteY38" fmla="*/ 1986984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47850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2117 w 3620861"/>
                <a:gd name="connsiteY21" fmla="*/ 1361055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20861" h="2034268">
                  <a:moveTo>
                    <a:pt x="3190875" y="38100"/>
                  </a:moveTo>
                  <a:lnTo>
                    <a:pt x="3133725" y="81643"/>
                  </a:lnTo>
                  <a:lnTo>
                    <a:pt x="3071133" y="111579"/>
                  </a:lnTo>
                  <a:lnTo>
                    <a:pt x="3020786" y="130288"/>
                  </a:lnTo>
                  <a:lnTo>
                    <a:pt x="3057525" y="185057"/>
                  </a:lnTo>
                  <a:lnTo>
                    <a:pt x="3117397" y="272143"/>
                  </a:lnTo>
                  <a:lnTo>
                    <a:pt x="3166383" y="348343"/>
                  </a:lnTo>
                  <a:cubicBezTo>
                    <a:pt x="3179083" y="371475"/>
                    <a:pt x="3189061" y="388257"/>
                    <a:pt x="3193597" y="410936"/>
                  </a:cubicBezTo>
                  <a:cubicBezTo>
                    <a:pt x="3198133" y="433615"/>
                    <a:pt x="3195411" y="459922"/>
                    <a:pt x="3193597" y="484415"/>
                  </a:cubicBezTo>
                  <a:lnTo>
                    <a:pt x="3182711" y="557893"/>
                  </a:lnTo>
                  <a:lnTo>
                    <a:pt x="3158218" y="642257"/>
                  </a:lnTo>
                  <a:lnTo>
                    <a:pt x="3131004" y="713015"/>
                  </a:lnTo>
                  <a:lnTo>
                    <a:pt x="3092904" y="794657"/>
                  </a:lnTo>
                  <a:lnTo>
                    <a:pt x="3008540" y="889907"/>
                  </a:lnTo>
                  <a:lnTo>
                    <a:pt x="2907847" y="987879"/>
                  </a:lnTo>
                  <a:lnTo>
                    <a:pt x="2820761" y="1047750"/>
                  </a:lnTo>
                  <a:lnTo>
                    <a:pt x="2750004" y="1104900"/>
                  </a:lnTo>
                  <a:lnTo>
                    <a:pt x="2665640" y="1159329"/>
                  </a:lnTo>
                  <a:lnTo>
                    <a:pt x="2608490" y="1194707"/>
                  </a:lnTo>
                  <a:lnTo>
                    <a:pt x="2488747" y="1251857"/>
                  </a:lnTo>
                  <a:cubicBezTo>
                    <a:pt x="2451554" y="1269093"/>
                    <a:pt x="2418273" y="1285365"/>
                    <a:pt x="2377168" y="1303565"/>
                  </a:cubicBezTo>
                  <a:cubicBezTo>
                    <a:pt x="2336063" y="1321765"/>
                    <a:pt x="2287134" y="1341892"/>
                    <a:pt x="2242117" y="1361055"/>
                  </a:cubicBezTo>
                  <a:cubicBezTo>
                    <a:pt x="2194039" y="1379198"/>
                    <a:pt x="2132410" y="1393429"/>
                    <a:pt x="2088697" y="1412422"/>
                  </a:cubicBezTo>
                  <a:cubicBezTo>
                    <a:pt x="2044984" y="1431415"/>
                    <a:pt x="2004333" y="1473654"/>
                    <a:pt x="1979840" y="1475015"/>
                  </a:cubicBezTo>
                  <a:lnTo>
                    <a:pt x="1941740" y="1420586"/>
                  </a:lnTo>
                  <a:lnTo>
                    <a:pt x="1830161" y="1472293"/>
                  </a:lnTo>
                  <a:lnTo>
                    <a:pt x="1786618" y="1431472"/>
                  </a:lnTo>
                  <a:lnTo>
                    <a:pt x="1645104" y="1504950"/>
                  </a:lnTo>
                  <a:lnTo>
                    <a:pt x="1683204" y="1556657"/>
                  </a:lnTo>
                  <a:lnTo>
                    <a:pt x="1528083" y="1643743"/>
                  </a:lnTo>
                  <a:lnTo>
                    <a:pt x="1562781" y="1683543"/>
                  </a:lnTo>
                  <a:lnTo>
                    <a:pt x="1437935" y="1735251"/>
                  </a:lnTo>
                  <a:cubicBezTo>
                    <a:pt x="1377270" y="1758270"/>
                    <a:pt x="1308724" y="1772841"/>
                    <a:pt x="1241652" y="1790020"/>
                  </a:cubicBezTo>
                  <a:cubicBezTo>
                    <a:pt x="1174580" y="1807199"/>
                    <a:pt x="1104220" y="1822223"/>
                    <a:pt x="1035504" y="1838325"/>
                  </a:cubicBezTo>
                  <a:lnTo>
                    <a:pt x="814387" y="1882549"/>
                  </a:lnTo>
                  <a:lnTo>
                    <a:pt x="553811" y="1936978"/>
                  </a:lnTo>
                  <a:lnTo>
                    <a:pt x="440872" y="1956367"/>
                  </a:lnTo>
                  <a:lnTo>
                    <a:pt x="318408" y="1972355"/>
                  </a:lnTo>
                  <a:lnTo>
                    <a:pt x="226899" y="1986984"/>
                  </a:lnTo>
                  <a:lnTo>
                    <a:pt x="0" y="2034268"/>
                  </a:lnTo>
                  <a:lnTo>
                    <a:pt x="1051833" y="2027465"/>
                  </a:lnTo>
                  <a:lnTo>
                    <a:pt x="2113190" y="1771650"/>
                  </a:lnTo>
                  <a:lnTo>
                    <a:pt x="3125561" y="1232807"/>
                  </a:lnTo>
                  <a:lnTo>
                    <a:pt x="3585483" y="718457"/>
                  </a:lnTo>
                  <a:lnTo>
                    <a:pt x="3620861" y="359229"/>
                  </a:lnTo>
                  <a:lnTo>
                    <a:pt x="3430361" y="97972"/>
                  </a:lnTo>
                  <a:lnTo>
                    <a:pt x="3316061" y="0"/>
                  </a:lnTo>
                  <a:lnTo>
                    <a:pt x="3190875" y="38100"/>
                  </a:lnTo>
                  <a:close/>
                </a:path>
              </a:pathLst>
            </a:custGeom>
            <a:solidFill>
              <a:srgbClr val="A5BCB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4355980" y="4551453"/>
              <a:ext cx="2767693" cy="2016579"/>
            </a:xfrm>
            <a:custGeom>
              <a:avLst/>
              <a:gdLst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21229 w 2767693"/>
                <a:gd name="connsiteY37" fmla="*/ 1594758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21229 w 2767693"/>
                <a:gd name="connsiteY37" fmla="*/ 1594758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28335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767693" h="2016579">
                  <a:moveTo>
                    <a:pt x="0" y="2013858"/>
                  </a:moveTo>
                  <a:lnTo>
                    <a:pt x="214993" y="2016579"/>
                  </a:lnTo>
                  <a:lnTo>
                    <a:pt x="870857" y="1888672"/>
                  </a:lnTo>
                  <a:lnTo>
                    <a:pt x="1406979" y="1641022"/>
                  </a:lnTo>
                  <a:lnTo>
                    <a:pt x="2147207" y="1306286"/>
                  </a:lnTo>
                  <a:lnTo>
                    <a:pt x="2544536" y="979715"/>
                  </a:lnTo>
                  <a:lnTo>
                    <a:pt x="2740479" y="634093"/>
                  </a:lnTo>
                  <a:lnTo>
                    <a:pt x="2767693" y="296636"/>
                  </a:lnTo>
                  <a:lnTo>
                    <a:pt x="2618015" y="92529"/>
                  </a:lnTo>
                  <a:lnTo>
                    <a:pt x="2405743" y="0"/>
                  </a:lnTo>
                  <a:lnTo>
                    <a:pt x="2373086" y="19050"/>
                  </a:lnTo>
                  <a:lnTo>
                    <a:pt x="2449286" y="95250"/>
                  </a:lnTo>
                  <a:lnTo>
                    <a:pt x="2522765" y="179615"/>
                  </a:lnTo>
                  <a:lnTo>
                    <a:pt x="2582636" y="239486"/>
                  </a:lnTo>
                  <a:cubicBezTo>
                    <a:pt x="2598964" y="257175"/>
                    <a:pt x="2610758" y="270329"/>
                    <a:pt x="2620736" y="285750"/>
                  </a:cubicBezTo>
                  <a:cubicBezTo>
                    <a:pt x="2630715" y="301172"/>
                    <a:pt x="2636157" y="312965"/>
                    <a:pt x="2642507" y="332015"/>
                  </a:cubicBezTo>
                  <a:cubicBezTo>
                    <a:pt x="2648857" y="351065"/>
                    <a:pt x="2658836" y="377372"/>
                    <a:pt x="2658836" y="400050"/>
                  </a:cubicBezTo>
                  <a:cubicBezTo>
                    <a:pt x="2658836" y="422728"/>
                    <a:pt x="2651125" y="440418"/>
                    <a:pt x="2642507" y="468086"/>
                  </a:cubicBezTo>
                  <a:lnTo>
                    <a:pt x="2607129" y="566058"/>
                  </a:lnTo>
                  <a:cubicBezTo>
                    <a:pt x="2595336" y="598715"/>
                    <a:pt x="2598058" y="617311"/>
                    <a:pt x="2588079" y="644979"/>
                  </a:cubicBezTo>
                  <a:lnTo>
                    <a:pt x="2547257" y="732065"/>
                  </a:lnTo>
                  <a:cubicBezTo>
                    <a:pt x="2533196" y="761547"/>
                    <a:pt x="2519590" y="793751"/>
                    <a:pt x="2503715" y="821872"/>
                  </a:cubicBezTo>
                  <a:cubicBezTo>
                    <a:pt x="2487840" y="849993"/>
                    <a:pt x="2472644" y="874713"/>
                    <a:pt x="2452007" y="900793"/>
                  </a:cubicBezTo>
                  <a:cubicBezTo>
                    <a:pt x="2431370" y="926873"/>
                    <a:pt x="2410733" y="948872"/>
                    <a:pt x="2379890" y="978354"/>
                  </a:cubicBezTo>
                  <a:cubicBezTo>
                    <a:pt x="2349047" y="1007836"/>
                    <a:pt x="2301648" y="1047977"/>
                    <a:pt x="2266950" y="1077686"/>
                  </a:cubicBezTo>
                  <a:cubicBezTo>
                    <a:pt x="2232252" y="1107395"/>
                    <a:pt x="2203450" y="1130301"/>
                    <a:pt x="2171700" y="1156608"/>
                  </a:cubicBezTo>
                  <a:lnTo>
                    <a:pt x="1983922" y="1276350"/>
                  </a:lnTo>
                  <a:lnTo>
                    <a:pt x="1902279" y="1333500"/>
                  </a:lnTo>
                  <a:lnTo>
                    <a:pt x="1804307" y="1379765"/>
                  </a:lnTo>
                  <a:lnTo>
                    <a:pt x="1706336" y="1417865"/>
                  </a:lnTo>
                  <a:lnTo>
                    <a:pt x="1611086" y="1450522"/>
                  </a:lnTo>
                  <a:lnTo>
                    <a:pt x="1526722" y="1472293"/>
                  </a:lnTo>
                  <a:lnTo>
                    <a:pt x="1455965" y="1483179"/>
                  </a:lnTo>
                  <a:lnTo>
                    <a:pt x="1398815" y="1504950"/>
                  </a:lnTo>
                  <a:lnTo>
                    <a:pt x="1328057" y="1529443"/>
                  </a:lnTo>
                  <a:lnTo>
                    <a:pt x="1246415" y="1589315"/>
                  </a:lnTo>
                  <a:lnTo>
                    <a:pt x="1213757" y="1545772"/>
                  </a:lnTo>
                  <a:lnTo>
                    <a:pt x="1121229" y="1594758"/>
                  </a:lnTo>
                  <a:lnTo>
                    <a:pt x="1091293" y="1559379"/>
                  </a:lnTo>
                  <a:lnTo>
                    <a:pt x="952500" y="1621972"/>
                  </a:lnTo>
                  <a:lnTo>
                    <a:pt x="974272" y="1660072"/>
                  </a:lnTo>
                  <a:lnTo>
                    <a:pt x="828335" y="1733550"/>
                  </a:lnTo>
                  <a:lnTo>
                    <a:pt x="868136" y="1771650"/>
                  </a:lnTo>
                  <a:lnTo>
                    <a:pt x="816429" y="1793422"/>
                  </a:lnTo>
                  <a:lnTo>
                    <a:pt x="669472" y="1836965"/>
                  </a:lnTo>
                  <a:lnTo>
                    <a:pt x="473529" y="1896836"/>
                  </a:lnTo>
                  <a:lnTo>
                    <a:pt x="334736" y="1937658"/>
                  </a:lnTo>
                  <a:lnTo>
                    <a:pt x="193222" y="1956708"/>
                  </a:lnTo>
                  <a:lnTo>
                    <a:pt x="0" y="2013858"/>
                  </a:lnTo>
                  <a:close/>
                </a:path>
              </a:pathLst>
            </a:custGeom>
            <a:solidFill>
              <a:srgbClr val="B4878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3999473" y="4464368"/>
              <a:ext cx="3001735" cy="2109107"/>
            </a:xfrm>
            <a:custGeom>
              <a:avLst/>
              <a:gdLst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879021 w 3001735"/>
                <a:gd name="connsiteY37" fmla="*/ 178797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19843 w 3001735"/>
                <a:gd name="connsiteY38" fmla="*/ 1815192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9313 w 3001735"/>
                <a:gd name="connsiteY43" fmla="*/ 2048909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69313 w 3001735"/>
                <a:gd name="connsiteY43" fmla="*/ 2048909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2700 w 3001735"/>
                <a:gd name="connsiteY38" fmla="*/ 1803286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2700 w 3001735"/>
                <a:gd name="connsiteY38" fmla="*/ 1803286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01735" h="2109107">
                  <a:moveTo>
                    <a:pt x="0" y="2109107"/>
                  </a:moveTo>
                  <a:lnTo>
                    <a:pt x="849085" y="2109107"/>
                  </a:lnTo>
                  <a:lnTo>
                    <a:pt x="1578428" y="1885950"/>
                  </a:lnTo>
                  <a:lnTo>
                    <a:pt x="2177142" y="1616528"/>
                  </a:lnTo>
                  <a:lnTo>
                    <a:pt x="2658835" y="1202871"/>
                  </a:lnTo>
                  <a:lnTo>
                    <a:pt x="2881992" y="843643"/>
                  </a:lnTo>
                  <a:lnTo>
                    <a:pt x="3001735" y="511628"/>
                  </a:lnTo>
                  <a:lnTo>
                    <a:pt x="2903764" y="348343"/>
                  </a:lnTo>
                  <a:lnTo>
                    <a:pt x="2781300" y="242207"/>
                  </a:lnTo>
                  <a:lnTo>
                    <a:pt x="2419350" y="0"/>
                  </a:lnTo>
                  <a:lnTo>
                    <a:pt x="2359478" y="24493"/>
                  </a:lnTo>
                  <a:lnTo>
                    <a:pt x="2313214" y="51707"/>
                  </a:lnTo>
                  <a:lnTo>
                    <a:pt x="2286000" y="84364"/>
                  </a:lnTo>
                  <a:lnTo>
                    <a:pt x="2324100" y="125185"/>
                  </a:lnTo>
                  <a:lnTo>
                    <a:pt x="2438400" y="231321"/>
                  </a:lnTo>
                  <a:lnTo>
                    <a:pt x="2487385" y="288471"/>
                  </a:lnTo>
                  <a:lnTo>
                    <a:pt x="2544535" y="367393"/>
                  </a:lnTo>
                  <a:cubicBezTo>
                    <a:pt x="2559049" y="387804"/>
                    <a:pt x="2567384" y="389164"/>
                    <a:pt x="2574471" y="410935"/>
                  </a:cubicBezTo>
                  <a:cubicBezTo>
                    <a:pt x="2581558" y="432706"/>
                    <a:pt x="2588419" y="464910"/>
                    <a:pt x="2587058" y="498021"/>
                  </a:cubicBezTo>
                  <a:cubicBezTo>
                    <a:pt x="2585697" y="531132"/>
                    <a:pt x="2575208" y="571046"/>
                    <a:pt x="2566307" y="609600"/>
                  </a:cubicBezTo>
                  <a:cubicBezTo>
                    <a:pt x="2557406" y="648154"/>
                    <a:pt x="2544536" y="689429"/>
                    <a:pt x="2533650" y="729343"/>
                  </a:cubicBezTo>
                  <a:cubicBezTo>
                    <a:pt x="2518682" y="767896"/>
                    <a:pt x="2490107" y="811892"/>
                    <a:pt x="2476500" y="840921"/>
                  </a:cubicBezTo>
                  <a:cubicBezTo>
                    <a:pt x="2462893" y="869950"/>
                    <a:pt x="2455522" y="894556"/>
                    <a:pt x="2435678" y="928007"/>
                  </a:cubicBezTo>
                  <a:cubicBezTo>
                    <a:pt x="2415834" y="961458"/>
                    <a:pt x="2386012" y="1005794"/>
                    <a:pt x="2357437" y="1041626"/>
                  </a:cubicBezTo>
                  <a:lnTo>
                    <a:pt x="2264228" y="1143000"/>
                  </a:lnTo>
                  <a:lnTo>
                    <a:pt x="2084614" y="1276350"/>
                  </a:lnTo>
                  <a:lnTo>
                    <a:pt x="1902278" y="1387928"/>
                  </a:lnTo>
                  <a:lnTo>
                    <a:pt x="1785257" y="1461407"/>
                  </a:lnTo>
                  <a:lnTo>
                    <a:pt x="1605642" y="1543050"/>
                  </a:lnTo>
                  <a:lnTo>
                    <a:pt x="1477735" y="1583871"/>
                  </a:lnTo>
                  <a:lnTo>
                    <a:pt x="1360714" y="1602921"/>
                  </a:lnTo>
                  <a:lnTo>
                    <a:pt x="1317171" y="1616528"/>
                  </a:lnTo>
                  <a:lnTo>
                    <a:pt x="1245394" y="1655649"/>
                  </a:lnTo>
                  <a:lnTo>
                    <a:pt x="1156607" y="1728107"/>
                  </a:lnTo>
                  <a:lnTo>
                    <a:pt x="1135515" y="1705314"/>
                  </a:lnTo>
                  <a:lnTo>
                    <a:pt x="1054894" y="1745115"/>
                  </a:lnTo>
                  <a:lnTo>
                    <a:pt x="1028700" y="1706336"/>
                  </a:lnTo>
                  <a:lnTo>
                    <a:pt x="889907" y="1774371"/>
                  </a:lnTo>
                  <a:lnTo>
                    <a:pt x="912700" y="1803286"/>
                  </a:lnTo>
                  <a:lnTo>
                    <a:pt x="766422" y="1872683"/>
                  </a:lnTo>
                  <a:lnTo>
                    <a:pt x="798739" y="1911463"/>
                  </a:lnTo>
                  <a:lnTo>
                    <a:pt x="628650" y="1956707"/>
                  </a:lnTo>
                  <a:cubicBezTo>
                    <a:pt x="568497" y="1973682"/>
                    <a:pt x="501431" y="1994444"/>
                    <a:pt x="437822" y="2013313"/>
                  </a:cubicBezTo>
                  <a:lnTo>
                    <a:pt x="271926" y="2061971"/>
                  </a:lnTo>
                  <a:lnTo>
                    <a:pt x="0" y="2109107"/>
                  </a:lnTo>
                  <a:close/>
                </a:path>
              </a:pathLst>
            </a:custGeom>
            <a:solidFill>
              <a:srgbClr val="C7B0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2181218" y="4458245"/>
              <a:ext cx="1071563" cy="478631"/>
            </a:xfrm>
            <a:custGeom>
              <a:avLst/>
              <a:gdLst>
                <a:gd name="connsiteX0" fmla="*/ 0 w 1071563"/>
                <a:gd name="connsiteY0" fmla="*/ 114300 h 478631"/>
                <a:gd name="connsiteX1" fmla="*/ 54769 w 1071563"/>
                <a:gd name="connsiteY1" fmla="*/ 95250 h 478631"/>
                <a:gd name="connsiteX2" fmla="*/ 100013 w 1071563"/>
                <a:gd name="connsiteY2" fmla="*/ 64293 h 478631"/>
                <a:gd name="connsiteX3" fmla="*/ 185738 w 1071563"/>
                <a:gd name="connsiteY3" fmla="*/ 47625 h 478631"/>
                <a:gd name="connsiteX4" fmla="*/ 290513 w 1071563"/>
                <a:gd name="connsiteY4" fmla="*/ 35718 h 478631"/>
                <a:gd name="connsiteX5" fmla="*/ 366713 w 1071563"/>
                <a:gd name="connsiteY5" fmla="*/ 21431 h 478631"/>
                <a:gd name="connsiteX6" fmla="*/ 435769 w 1071563"/>
                <a:gd name="connsiteY6" fmla="*/ 11906 h 478631"/>
                <a:gd name="connsiteX7" fmla="*/ 492919 w 1071563"/>
                <a:gd name="connsiteY7" fmla="*/ 2381 h 478631"/>
                <a:gd name="connsiteX8" fmla="*/ 645319 w 1071563"/>
                <a:gd name="connsiteY8" fmla="*/ 0 h 478631"/>
                <a:gd name="connsiteX9" fmla="*/ 1071563 w 1071563"/>
                <a:gd name="connsiteY9" fmla="*/ 276225 h 478631"/>
                <a:gd name="connsiteX10" fmla="*/ 1059657 w 1071563"/>
                <a:gd name="connsiteY10" fmla="*/ 402431 h 478631"/>
                <a:gd name="connsiteX11" fmla="*/ 869157 w 1071563"/>
                <a:gd name="connsiteY11" fmla="*/ 478631 h 478631"/>
                <a:gd name="connsiteX12" fmla="*/ 376238 w 1071563"/>
                <a:gd name="connsiteY12" fmla="*/ 373856 h 478631"/>
                <a:gd name="connsiteX13" fmla="*/ 50007 w 1071563"/>
                <a:gd name="connsiteY13" fmla="*/ 197643 h 478631"/>
                <a:gd name="connsiteX14" fmla="*/ 0 w 1071563"/>
                <a:gd name="connsiteY14" fmla="*/ 114300 h 47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563" h="478631">
                  <a:moveTo>
                    <a:pt x="0" y="114300"/>
                  </a:moveTo>
                  <a:lnTo>
                    <a:pt x="54769" y="95250"/>
                  </a:lnTo>
                  <a:lnTo>
                    <a:pt x="100013" y="64293"/>
                  </a:lnTo>
                  <a:lnTo>
                    <a:pt x="185738" y="47625"/>
                  </a:lnTo>
                  <a:lnTo>
                    <a:pt x="290513" y="35718"/>
                  </a:lnTo>
                  <a:lnTo>
                    <a:pt x="366713" y="21431"/>
                  </a:lnTo>
                  <a:lnTo>
                    <a:pt x="435769" y="11906"/>
                  </a:lnTo>
                  <a:lnTo>
                    <a:pt x="492919" y="2381"/>
                  </a:lnTo>
                  <a:lnTo>
                    <a:pt x="645319" y="0"/>
                  </a:lnTo>
                  <a:lnTo>
                    <a:pt x="1071563" y="276225"/>
                  </a:lnTo>
                  <a:lnTo>
                    <a:pt x="1059657" y="402431"/>
                  </a:lnTo>
                  <a:lnTo>
                    <a:pt x="869157" y="478631"/>
                  </a:lnTo>
                  <a:lnTo>
                    <a:pt x="376238" y="373856"/>
                  </a:lnTo>
                  <a:lnTo>
                    <a:pt x="50007" y="197643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3707682" y="4701132"/>
              <a:ext cx="2531778" cy="1873727"/>
            </a:xfrm>
            <a:custGeom>
              <a:avLst/>
              <a:gdLst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73057 w 2531778"/>
                <a:gd name="connsiteY23" fmla="*/ 1720446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289674 w 2531778"/>
                <a:gd name="connsiteY20" fmla="*/ 1384814 h 1873727"/>
                <a:gd name="connsiteX21" fmla="*/ 1120536 w 2531778"/>
                <a:gd name="connsiteY21" fmla="*/ 1462762 h 1873727"/>
                <a:gd name="connsiteX22" fmla="*/ 927325 w 2531778"/>
                <a:gd name="connsiteY22" fmla="*/ 1533594 h 1873727"/>
                <a:gd name="connsiteX23" fmla="*/ 687121 w 2531778"/>
                <a:gd name="connsiteY23" fmla="*/ 1618948 h 1873727"/>
                <a:gd name="connsiteX24" fmla="*/ 449244 w 2531778"/>
                <a:gd name="connsiteY24" fmla="*/ 1684727 h 1873727"/>
                <a:gd name="connsiteX25" fmla="*/ 249206 w 2531778"/>
                <a:gd name="connsiteY25" fmla="*/ 1782276 h 1873727"/>
                <a:gd name="connsiteX26" fmla="*/ 0 w 2531778"/>
                <a:gd name="connsiteY26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595136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56388 w 2531778"/>
                <a:gd name="connsiteY23" fmla="*/ 1696633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56388 w 2531778"/>
                <a:gd name="connsiteY23" fmla="*/ 1696633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702503 w 2531778"/>
                <a:gd name="connsiteY22" fmla="*/ 1581234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504304 w 2531778"/>
                <a:gd name="connsiteY5" fmla="*/ 333251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702503 w 2531778"/>
                <a:gd name="connsiteY22" fmla="*/ 1581234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31778" h="1873727">
                  <a:moveTo>
                    <a:pt x="0" y="1873727"/>
                  </a:moveTo>
                  <a:lnTo>
                    <a:pt x="1033325" y="1868442"/>
                  </a:lnTo>
                  <a:lnTo>
                    <a:pt x="1746874" y="1612092"/>
                  </a:lnTo>
                  <a:lnTo>
                    <a:pt x="2373211" y="1049182"/>
                  </a:lnTo>
                  <a:lnTo>
                    <a:pt x="2531778" y="377917"/>
                  </a:lnTo>
                  <a:lnTo>
                    <a:pt x="2504304" y="333251"/>
                  </a:lnTo>
                  <a:lnTo>
                    <a:pt x="2011151" y="0"/>
                  </a:lnTo>
                  <a:lnTo>
                    <a:pt x="2074578" y="81926"/>
                  </a:lnTo>
                  <a:lnTo>
                    <a:pt x="2122148" y="155924"/>
                  </a:lnTo>
                  <a:lnTo>
                    <a:pt x="2148576" y="224636"/>
                  </a:lnTo>
                  <a:cubicBezTo>
                    <a:pt x="2156064" y="251064"/>
                    <a:pt x="2167516" y="282336"/>
                    <a:pt x="2167075" y="314490"/>
                  </a:cubicBezTo>
                  <a:cubicBezTo>
                    <a:pt x="2166635" y="346644"/>
                    <a:pt x="2157385" y="380119"/>
                    <a:pt x="2145933" y="417558"/>
                  </a:cubicBezTo>
                  <a:lnTo>
                    <a:pt x="2098363" y="539126"/>
                  </a:lnTo>
                  <a:lnTo>
                    <a:pt x="2042865" y="644837"/>
                  </a:lnTo>
                  <a:lnTo>
                    <a:pt x="1947725" y="798118"/>
                  </a:lnTo>
                  <a:lnTo>
                    <a:pt x="1847299" y="924971"/>
                  </a:lnTo>
                  <a:lnTo>
                    <a:pt x="1717803" y="1041253"/>
                  </a:lnTo>
                  <a:lnTo>
                    <a:pt x="1588307" y="1178677"/>
                  </a:lnTo>
                  <a:lnTo>
                    <a:pt x="1448240" y="1284388"/>
                  </a:lnTo>
                  <a:cubicBezTo>
                    <a:pt x="1398284" y="1317427"/>
                    <a:pt x="1343567" y="1343324"/>
                    <a:pt x="1293611" y="1376363"/>
                  </a:cubicBezTo>
                  <a:lnTo>
                    <a:pt x="1120536" y="1462762"/>
                  </a:lnTo>
                  <a:lnTo>
                    <a:pt x="927325" y="1533594"/>
                  </a:lnTo>
                  <a:cubicBezTo>
                    <a:pt x="855089" y="1560022"/>
                    <a:pt x="786484" y="1559553"/>
                    <a:pt x="702503" y="1581234"/>
                  </a:cubicBezTo>
                  <a:cubicBezTo>
                    <a:pt x="618522" y="1602915"/>
                    <a:pt x="498987" y="1630174"/>
                    <a:pt x="423437" y="1663681"/>
                  </a:cubicBezTo>
                  <a:cubicBezTo>
                    <a:pt x="347888" y="1697188"/>
                    <a:pt x="324080" y="1750776"/>
                    <a:pt x="249206" y="1782276"/>
                  </a:cubicBezTo>
                  <a:lnTo>
                    <a:pt x="0" y="1873727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2208773" y="4439875"/>
              <a:ext cx="3175907" cy="2130878"/>
            </a:xfrm>
            <a:custGeom>
              <a:avLst/>
              <a:gdLst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9636 w 3175907"/>
                <a:gd name="connsiteY10" fmla="*/ 1175657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87436 w 3175907"/>
                <a:gd name="connsiteY35" fmla="*/ 212271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9636 w 3175907"/>
                <a:gd name="connsiteY10" fmla="*/ 1175657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54629 w 3175907"/>
                <a:gd name="connsiteY15" fmla="*/ 593271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8900 w 3175907"/>
                <a:gd name="connsiteY38" fmla="*/ 29936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2723 w 3175907"/>
                <a:gd name="connsiteY15" fmla="*/ 586128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8900 w 3175907"/>
                <a:gd name="connsiteY38" fmla="*/ 29936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2723 w 3175907"/>
                <a:gd name="connsiteY15" fmla="*/ 586128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1756 w 3175907"/>
                <a:gd name="connsiteY38" fmla="*/ 20411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75907" h="2130878">
                  <a:moveTo>
                    <a:pt x="204107" y="2130878"/>
                  </a:moveTo>
                  <a:lnTo>
                    <a:pt x="0" y="2125436"/>
                  </a:lnTo>
                  <a:lnTo>
                    <a:pt x="201386" y="2030186"/>
                  </a:lnTo>
                  <a:lnTo>
                    <a:pt x="416379" y="1934936"/>
                  </a:lnTo>
                  <a:lnTo>
                    <a:pt x="590550" y="1847850"/>
                  </a:lnTo>
                  <a:lnTo>
                    <a:pt x="756557" y="1758043"/>
                  </a:lnTo>
                  <a:lnTo>
                    <a:pt x="925286" y="1641021"/>
                  </a:lnTo>
                  <a:lnTo>
                    <a:pt x="1047750" y="1537607"/>
                  </a:lnTo>
                  <a:lnTo>
                    <a:pt x="1194707" y="1406978"/>
                  </a:lnTo>
                  <a:lnTo>
                    <a:pt x="1317172" y="1287236"/>
                  </a:lnTo>
                  <a:lnTo>
                    <a:pt x="1430111" y="1168514"/>
                  </a:lnTo>
                  <a:cubicBezTo>
                    <a:pt x="1482498" y="1094127"/>
                    <a:pt x="1487261" y="1062605"/>
                    <a:pt x="1515836" y="1009650"/>
                  </a:cubicBezTo>
                  <a:lnTo>
                    <a:pt x="1583872" y="851807"/>
                  </a:lnTo>
                  <a:lnTo>
                    <a:pt x="1608364" y="772886"/>
                  </a:lnTo>
                  <a:lnTo>
                    <a:pt x="1624693" y="658586"/>
                  </a:lnTo>
                  <a:lnTo>
                    <a:pt x="1642723" y="586128"/>
                  </a:lnTo>
                  <a:lnTo>
                    <a:pt x="1080407" y="206828"/>
                  </a:lnTo>
                  <a:lnTo>
                    <a:pt x="1126672" y="141514"/>
                  </a:lnTo>
                  <a:lnTo>
                    <a:pt x="1175657" y="171450"/>
                  </a:lnTo>
                  <a:lnTo>
                    <a:pt x="1281793" y="247650"/>
                  </a:lnTo>
                  <a:lnTo>
                    <a:pt x="1986643" y="250371"/>
                  </a:lnTo>
                  <a:lnTo>
                    <a:pt x="2035629" y="111578"/>
                  </a:lnTo>
                  <a:lnTo>
                    <a:pt x="2133600" y="103414"/>
                  </a:lnTo>
                  <a:lnTo>
                    <a:pt x="2264229" y="157843"/>
                  </a:lnTo>
                  <a:lnTo>
                    <a:pt x="2416629" y="223157"/>
                  </a:lnTo>
                  <a:lnTo>
                    <a:pt x="2528207" y="272143"/>
                  </a:lnTo>
                  <a:lnTo>
                    <a:pt x="2688772" y="329293"/>
                  </a:lnTo>
                  <a:lnTo>
                    <a:pt x="2835729" y="372836"/>
                  </a:lnTo>
                  <a:lnTo>
                    <a:pt x="2936422" y="386443"/>
                  </a:lnTo>
                  <a:lnTo>
                    <a:pt x="3009900" y="386443"/>
                  </a:lnTo>
                  <a:lnTo>
                    <a:pt x="3039836" y="383721"/>
                  </a:lnTo>
                  <a:lnTo>
                    <a:pt x="3048000" y="364671"/>
                  </a:lnTo>
                  <a:lnTo>
                    <a:pt x="3045279" y="337457"/>
                  </a:lnTo>
                  <a:cubicBezTo>
                    <a:pt x="3024415" y="321128"/>
                    <a:pt x="3007802" y="306954"/>
                    <a:pt x="2982686" y="288471"/>
                  </a:cubicBezTo>
                  <a:cubicBezTo>
                    <a:pt x="2957570" y="269988"/>
                    <a:pt x="2923949" y="247196"/>
                    <a:pt x="2894580" y="226558"/>
                  </a:cubicBezTo>
                  <a:cubicBezTo>
                    <a:pt x="2865891" y="204560"/>
                    <a:pt x="2834651" y="179274"/>
                    <a:pt x="2808514" y="160564"/>
                  </a:cubicBezTo>
                  <a:cubicBezTo>
                    <a:pt x="2782377" y="141854"/>
                    <a:pt x="2761343" y="129721"/>
                    <a:pt x="2737757" y="114300"/>
                  </a:cubicBezTo>
                  <a:lnTo>
                    <a:pt x="2672443" y="54428"/>
                  </a:lnTo>
                  <a:lnTo>
                    <a:pt x="2621756" y="20411"/>
                  </a:lnTo>
                  <a:lnTo>
                    <a:pt x="2699657" y="0"/>
                  </a:lnTo>
                  <a:lnTo>
                    <a:pt x="3175907" y="302078"/>
                  </a:lnTo>
                  <a:lnTo>
                    <a:pt x="3167743" y="451757"/>
                  </a:lnTo>
                  <a:lnTo>
                    <a:pt x="204107" y="2130878"/>
                  </a:lnTo>
                  <a:close/>
                </a:path>
              </a:pathLst>
            </a:custGeom>
            <a:solidFill>
              <a:srgbClr val="C1828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1202524" y="4348707"/>
              <a:ext cx="4121944" cy="2221706"/>
            </a:xfrm>
            <a:custGeom>
              <a:avLst/>
              <a:gdLst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80962 w 4124325"/>
                <a:gd name="connsiteY83" fmla="*/ 2205038 h 2205038"/>
                <a:gd name="connsiteX84" fmla="*/ 76200 w 4124325"/>
                <a:gd name="connsiteY84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80962 w 4124325"/>
                <a:gd name="connsiteY83" fmla="*/ 2205038 h 2205038"/>
                <a:gd name="connsiteX84" fmla="*/ 33313 w 4124325"/>
                <a:gd name="connsiteY84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45631 w 4124325"/>
                <a:gd name="connsiteY33" fmla="*/ 49286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45631 w 4124325"/>
                <a:gd name="connsiteY33" fmla="*/ 49286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50205 w 4124325"/>
                <a:gd name="connsiteY69" fmla="*/ 719244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124325" h="2205038">
                  <a:moveTo>
                    <a:pt x="0" y="2205038"/>
                  </a:moveTo>
                  <a:lnTo>
                    <a:pt x="1166812" y="2205038"/>
                  </a:lnTo>
                  <a:lnTo>
                    <a:pt x="2066925" y="1638300"/>
                  </a:lnTo>
                  <a:lnTo>
                    <a:pt x="4124325" y="933450"/>
                  </a:lnTo>
                  <a:lnTo>
                    <a:pt x="3876675" y="400050"/>
                  </a:lnTo>
                  <a:lnTo>
                    <a:pt x="3719512" y="376238"/>
                  </a:lnTo>
                  <a:lnTo>
                    <a:pt x="3662362" y="342900"/>
                  </a:lnTo>
                  <a:lnTo>
                    <a:pt x="3609975" y="304800"/>
                  </a:lnTo>
                  <a:lnTo>
                    <a:pt x="3524250" y="271463"/>
                  </a:lnTo>
                  <a:lnTo>
                    <a:pt x="3443287" y="252413"/>
                  </a:lnTo>
                  <a:lnTo>
                    <a:pt x="3367087" y="233363"/>
                  </a:lnTo>
                  <a:lnTo>
                    <a:pt x="3290887" y="204788"/>
                  </a:lnTo>
                  <a:lnTo>
                    <a:pt x="3224212" y="176213"/>
                  </a:lnTo>
                  <a:lnTo>
                    <a:pt x="3162300" y="142875"/>
                  </a:lnTo>
                  <a:lnTo>
                    <a:pt x="3100387" y="100013"/>
                  </a:lnTo>
                  <a:lnTo>
                    <a:pt x="3038475" y="66675"/>
                  </a:lnTo>
                  <a:lnTo>
                    <a:pt x="3000375" y="42863"/>
                  </a:lnTo>
                  <a:lnTo>
                    <a:pt x="2962275" y="0"/>
                  </a:lnTo>
                  <a:lnTo>
                    <a:pt x="2938462" y="0"/>
                  </a:lnTo>
                  <a:cubicBezTo>
                    <a:pt x="2926556" y="3175"/>
                    <a:pt x="2903140" y="14675"/>
                    <a:pt x="2890837" y="19050"/>
                  </a:cubicBezTo>
                  <a:cubicBezTo>
                    <a:pt x="2878534" y="23425"/>
                    <a:pt x="2876549" y="27043"/>
                    <a:pt x="2864643" y="26249"/>
                  </a:cubicBezTo>
                  <a:lnTo>
                    <a:pt x="2819400" y="14288"/>
                  </a:lnTo>
                  <a:lnTo>
                    <a:pt x="2795587" y="14288"/>
                  </a:lnTo>
                  <a:lnTo>
                    <a:pt x="2738437" y="23813"/>
                  </a:lnTo>
                  <a:lnTo>
                    <a:pt x="2719387" y="42863"/>
                  </a:lnTo>
                  <a:lnTo>
                    <a:pt x="2657475" y="71438"/>
                  </a:lnTo>
                  <a:lnTo>
                    <a:pt x="2612210" y="95214"/>
                  </a:lnTo>
                  <a:lnTo>
                    <a:pt x="2688427" y="145167"/>
                  </a:lnTo>
                  <a:lnTo>
                    <a:pt x="2745574" y="192720"/>
                  </a:lnTo>
                  <a:lnTo>
                    <a:pt x="2821780" y="240453"/>
                  </a:lnTo>
                  <a:cubicBezTo>
                    <a:pt x="2855912" y="266665"/>
                    <a:pt x="2875747" y="285786"/>
                    <a:pt x="2924175" y="319088"/>
                  </a:cubicBezTo>
                  <a:lnTo>
                    <a:pt x="3009891" y="381000"/>
                  </a:lnTo>
                  <a:cubicBezTo>
                    <a:pt x="3031322" y="402431"/>
                    <a:pt x="3046805" y="429031"/>
                    <a:pt x="3052762" y="447675"/>
                  </a:cubicBezTo>
                  <a:cubicBezTo>
                    <a:pt x="3058719" y="466319"/>
                    <a:pt x="3055156" y="481752"/>
                    <a:pt x="3045631" y="492865"/>
                  </a:cubicBezTo>
                  <a:cubicBezTo>
                    <a:pt x="3036106" y="503978"/>
                    <a:pt x="3018236" y="511157"/>
                    <a:pt x="2995612" y="514350"/>
                  </a:cubicBezTo>
                  <a:cubicBezTo>
                    <a:pt x="2972988" y="517543"/>
                    <a:pt x="2944018" y="515198"/>
                    <a:pt x="2909887" y="512023"/>
                  </a:cubicBezTo>
                  <a:lnTo>
                    <a:pt x="2790825" y="495300"/>
                  </a:lnTo>
                  <a:lnTo>
                    <a:pt x="2700337" y="466725"/>
                  </a:lnTo>
                  <a:lnTo>
                    <a:pt x="2586037" y="433388"/>
                  </a:lnTo>
                  <a:lnTo>
                    <a:pt x="2495550" y="404813"/>
                  </a:lnTo>
                  <a:lnTo>
                    <a:pt x="2400300" y="361950"/>
                  </a:lnTo>
                  <a:lnTo>
                    <a:pt x="2300287" y="323850"/>
                  </a:lnTo>
                  <a:lnTo>
                    <a:pt x="2195512" y="280988"/>
                  </a:lnTo>
                  <a:lnTo>
                    <a:pt x="2124075" y="261938"/>
                  </a:lnTo>
                  <a:lnTo>
                    <a:pt x="2057400" y="242888"/>
                  </a:lnTo>
                  <a:lnTo>
                    <a:pt x="2005012" y="223838"/>
                  </a:lnTo>
                  <a:lnTo>
                    <a:pt x="1971675" y="204788"/>
                  </a:lnTo>
                  <a:lnTo>
                    <a:pt x="1924050" y="209550"/>
                  </a:lnTo>
                  <a:lnTo>
                    <a:pt x="1885950" y="257175"/>
                  </a:lnTo>
                  <a:lnTo>
                    <a:pt x="1847850" y="261938"/>
                  </a:lnTo>
                  <a:lnTo>
                    <a:pt x="1824037" y="252413"/>
                  </a:lnTo>
                  <a:lnTo>
                    <a:pt x="1766887" y="233363"/>
                  </a:lnTo>
                  <a:lnTo>
                    <a:pt x="1747837" y="233363"/>
                  </a:lnTo>
                  <a:cubicBezTo>
                    <a:pt x="1739105" y="237750"/>
                    <a:pt x="1726401" y="252538"/>
                    <a:pt x="1714495" y="259682"/>
                  </a:cubicBezTo>
                  <a:cubicBezTo>
                    <a:pt x="1702589" y="266826"/>
                    <a:pt x="1691480" y="274262"/>
                    <a:pt x="1676400" y="276225"/>
                  </a:cubicBezTo>
                  <a:lnTo>
                    <a:pt x="1624012" y="271463"/>
                  </a:lnTo>
                  <a:lnTo>
                    <a:pt x="1585912" y="261938"/>
                  </a:lnTo>
                  <a:lnTo>
                    <a:pt x="1533525" y="233363"/>
                  </a:lnTo>
                  <a:lnTo>
                    <a:pt x="1476375" y="200025"/>
                  </a:lnTo>
                  <a:lnTo>
                    <a:pt x="1438275" y="190500"/>
                  </a:lnTo>
                  <a:lnTo>
                    <a:pt x="1373990" y="180975"/>
                  </a:lnTo>
                  <a:lnTo>
                    <a:pt x="1304925" y="171450"/>
                  </a:lnTo>
                  <a:lnTo>
                    <a:pt x="1278727" y="183446"/>
                  </a:lnTo>
                  <a:lnTo>
                    <a:pt x="1235864" y="233363"/>
                  </a:lnTo>
                  <a:lnTo>
                    <a:pt x="1209675" y="252413"/>
                  </a:lnTo>
                  <a:lnTo>
                    <a:pt x="1181100" y="261938"/>
                  </a:lnTo>
                  <a:lnTo>
                    <a:pt x="1162050" y="266700"/>
                  </a:lnTo>
                  <a:lnTo>
                    <a:pt x="1121563" y="250085"/>
                  </a:lnTo>
                  <a:lnTo>
                    <a:pt x="1064401" y="328470"/>
                  </a:lnTo>
                  <a:lnTo>
                    <a:pt x="1650205" y="719244"/>
                  </a:lnTo>
                  <a:lnTo>
                    <a:pt x="1624011" y="800171"/>
                  </a:lnTo>
                  <a:cubicBezTo>
                    <a:pt x="1615280" y="827159"/>
                    <a:pt x="1601386" y="845080"/>
                    <a:pt x="1590669" y="878806"/>
                  </a:cubicBezTo>
                  <a:cubicBezTo>
                    <a:pt x="1579952" y="912532"/>
                    <a:pt x="1575580" y="956905"/>
                    <a:pt x="1559706" y="1002525"/>
                  </a:cubicBezTo>
                  <a:cubicBezTo>
                    <a:pt x="1543832" y="1048145"/>
                    <a:pt x="1518839" y="1108075"/>
                    <a:pt x="1495425" y="1152525"/>
                  </a:cubicBezTo>
                  <a:cubicBezTo>
                    <a:pt x="1472011" y="1196975"/>
                    <a:pt x="1452556" y="1226363"/>
                    <a:pt x="1419219" y="1269225"/>
                  </a:cubicBezTo>
                  <a:cubicBezTo>
                    <a:pt x="1385882" y="1312087"/>
                    <a:pt x="1338262" y="1366032"/>
                    <a:pt x="1295400" y="1409700"/>
                  </a:cubicBezTo>
                  <a:cubicBezTo>
                    <a:pt x="1252538" y="1453368"/>
                    <a:pt x="1211258" y="1488370"/>
                    <a:pt x="1162045" y="1531232"/>
                  </a:cubicBezTo>
                  <a:cubicBezTo>
                    <a:pt x="1112833" y="1574095"/>
                    <a:pt x="1045367" y="1625235"/>
                    <a:pt x="997743" y="1664511"/>
                  </a:cubicBezTo>
                  <a:cubicBezTo>
                    <a:pt x="950119" y="1703787"/>
                    <a:pt x="925909" y="1730775"/>
                    <a:pt x="876300" y="1766888"/>
                  </a:cubicBezTo>
                  <a:cubicBezTo>
                    <a:pt x="826691" y="1803001"/>
                    <a:pt x="758825" y="1843088"/>
                    <a:pt x="700087" y="1881188"/>
                  </a:cubicBezTo>
                  <a:lnTo>
                    <a:pt x="557212" y="1957388"/>
                  </a:lnTo>
                  <a:cubicBezTo>
                    <a:pt x="498077" y="1987174"/>
                    <a:pt x="422271" y="2024163"/>
                    <a:pt x="345277" y="2059906"/>
                  </a:cubicBezTo>
                  <a:cubicBezTo>
                    <a:pt x="268283" y="2095649"/>
                    <a:pt x="147244" y="2147654"/>
                    <a:pt x="95250" y="2171843"/>
                  </a:cubicBezTo>
                  <a:lnTo>
                    <a:pt x="33313" y="2205038"/>
                  </a:lnTo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flipH="1">
              <a:off x="1476368" y="5405983"/>
              <a:ext cx="2769394" cy="1159667"/>
            </a:xfrm>
            <a:custGeom>
              <a:avLst/>
              <a:gdLst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700087 w 2769394"/>
                <a:gd name="connsiteY8" fmla="*/ 573881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700087 w 2769394"/>
                <a:gd name="connsiteY8" fmla="*/ 573881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7651 w 2769394"/>
                <a:gd name="connsiteY12" fmla="*/ 921544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5856 h 1135856"/>
                <a:gd name="connsiteX1" fmla="*/ 2769394 w 2769394"/>
                <a:gd name="connsiteY1" fmla="*/ 1121568 h 1135856"/>
                <a:gd name="connsiteX2" fmla="*/ 1090613 w 2769394"/>
                <a:gd name="connsiteY2" fmla="*/ 0 h 1135856"/>
                <a:gd name="connsiteX3" fmla="*/ 1066800 w 2769394"/>
                <a:gd name="connsiteY3" fmla="*/ 85725 h 1135856"/>
                <a:gd name="connsiteX4" fmla="*/ 1028700 w 2769394"/>
                <a:gd name="connsiteY4" fmla="*/ 161925 h 1135856"/>
                <a:gd name="connsiteX5" fmla="*/ 985838 w 2769394"/>
                <a:gd name="connsiteY5" fmla="*/ 250031 h 1135856"/>
                <a:gd name="connsiteX6" fmla="*/ 909638 w 2769394"/>
                <a:gd name="connsiteY6" fmla="*/ 373856 h 1135856"/>
                <a:gd name="connsiteX7" fmla="*/ 800100 w 2769394"/>
                <a:gd name="connsiteY7" fmla="*/ 497681 h 1135856"/>
                <a:gd name="connsiteX8" fmla="*/ 700087 w 2769394"/>
                <a:gd name="connsiteY8" fmla="*/ 578643 h 1135856"/>
                <a:gd name="connsiteX9" fmla="*/ 588169 w 2769394"/>
                <a:gd name="connsiteY9" fmla="*/ 683418 h 1135856"/>
                <a:gd name="connsiteX10" fmla="*/ 445294 w 2769394"/>
                <a:gd name="connsiteY10" fmla="*/ 785812 h 1135856"/>
                <a:gd name="connsiteX11" fmla="*/ 326231 w 2769394"/>
                <a:gd name="connsiteY11" fmla="*/ 864393 h 1135856"/>
                <a:gd name="connsiteX12" fmla="*/ 247651 w 2769394"/>
                <a:gd name="connsiteY12" fmla="*/ 926306 h 1135856"/>
                <a:gd name="connsiteX13" fmla="*/ 180975 w 2769394"/>
                <a:gd name="connsiteY13" fmla="*/ 973931 h 1135856"/>
                <a:gd name="connsiteX14" fmla="*/ 138113 w 2769394"/>
                <a:gd name="connsiteY14" fmla="*/ 1014412 h 1135856"/>
                <a:gd name="connsiteX15" fmla="*/ 83344 w 2769394"/>
                <a:gd name="connsiteY15" fmla="*/ 1064418 h 1135856"/>
                <a:gd name="connsiteX16" fmla="*/ 0 w 2769394"/>
                <a:gd name="connsiteY16" fmla="*/ 1135856 h 1135856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9638 w 2769394"/>
                <a:gd name="connsiteY6" fmla="*/ 380999 h 1142999"/>
                <a:gd name="connsiteX7" fmla="*/ 800100 w 2769394"/>
                <a:gd name="connsiteY7" fmla="*/ 504824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9638 w 2769394"/>
                <a:gd name="connsiteY6" fmla="*/ 380999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19175 w 2769394"/>
                <a:gd name="connsiteY4" fmla="*/ 145256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50132 w 2769394"/>
                <a:gd name="connsiteY3" fmla="*/ 66675 h 1142999"/>
                <a:gd name="connsiteX4" fmla="*/ 1019175 w 2769394"/>
                <a:gd name="connsiteY4" fmla="*/ 145256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902494 w 2769394"/>
                <a:gd name="connsiteY6" fmla="*/ 383379 h 1159667"/>
                <a:gd name="connsiteX7" fmla="*/ 792957 w 2769394"/>
                <a:gd name="connsiteY7" fmla="*/ 516729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892969 w 2769394"/>
                <a:gd name="connsiteY6" fmla="*/ 383379 h 1159667"/>
                <a:gd name="connsiteX7" fmla="*/ 792957 w 2769394"/>
                <a:gd name="connsiteY7" fmla="*/ 516729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892969 w 2769394"/>
                <a:gd name="connsiteY6" fmla="*/ 383379 h 1159667"/>
                <a:gd name="connsiteX7" fmla="*/ 785813 w 2769394"/>
                <a:gd name="connsiteY7" fmla="*/ 514347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9394" h="1159667">
                  <a:moveTo>
                    <a:pt x="0" y="1159667"/>
                  </a:moveTo>
                  <a:lnTo>
                    <a:pt x="2769394" y="1145379"/>
                  </a:lnTo>
                  <a:lnTo>
                    <a:pt x="1071564" y="0"/>
                  </a:lnTo>
                  <a:lnTo>
                    <a:pt x="1050132" y="83343"/>
                  </a:lnTo>
                  <a:cubicBezTo>
                    <a:pt x="1039416" y="109537"/>
                    <a:pt x="1031478" y="133349"/>
                    <a:pt x="1019175" y="161924"/>
                  </a:cubicBezTo>
                  <a:cubicBezTo>
                    <a:pt x="1006872" y="190499"/>
                    <a:pt x="997347" y="217883"/>
                    <a:pt x="976313" y="254792"/>
                  </a:cubicBezTo>
                  <a:cubicBezTo>
                    <a:pt x="955279" y="291701"/>
                    <a:pt x="924719" y="340120"/>
                    <a:pt x="892969" y="383379"/>
                  </a:cubicBezTo>
                  <a:cubicBezTo>
                    <a:pt x="861219" y="426638"/>
                    <a:pt x="817960" y="477835"/>
                    <a:pt x="785813" y="514347"/>
                  </a:cubicBezTo>
                  <a:cubicBezTo>
                    <a:pt x="753666" y="550859"/>
                    <a:pt x="733027" y="570307"/>
                    <a:pt x="700087" y="602454"/>
                  </a:cubicBezTo>
                  <a:cubicBezTo>
                    <a:pt x="667147" y="634601"/>
                    <a:pt x="630634" y="672701"/>
                    <a:pt x="588169" y="707229"/>
                  </a:cubicBezTo>
                  <a:cubicBezTo>
                    <a:pt x="545704" y="741757"/>
                    <a:pt x="488950" y="779461"/>
                    <a:pt x="445294" y="809623"/>
                  </a:cubicBezTo>
                  <a:cubicBezTo>
                    <a:pt x="401638" y="839786"/>
                    <a:pt x="359171" y="864788"/>
                    <a:pt x="326231" y="888204"/>
                  </a:cubicBezTo>
                  <a:cubicBezTo>
                    <a:pt x="293291" y="911620"/>
                    <a:pt x="271860" y="931861"/>
                    <a:pt x="247651" y="950117"/>
                  </a:cubicBezTo>
                  <a:cubicBezTo>
                    <a:pt x="223442" y="968373"/>
                    <a:pt x="199231" y="983058"/>
                    <a:pt x="180975" y="997742"/>
                  </a:cubicBezTo>
                  <a:cubicBezTo>
                    <a:pt x="162719" y="1012426"/>
                    <a:pt x="154385" y="1023142"/>
                    <a:pt x="138113" y="1038223"/>
                  </a:cubicBezTo>
                  <a:lnTo>
                    <a:pt x="83344" y="1088229"/>
                  </a:lnTo>
                  <a:lnTo>
                    <a:pt x="0" y="1159667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flipH="1">
              <a:off x="838987" y="4726532"/>
              <a:ext cx="2971800" cy="1828800"/>
            </a:xfrm>
            <a:custGeom>
              <a:avLst/>
              <a:gdLst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3495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93775 w 2971800"/>
                <a:gd name="connsiteY30" fmla="*/ 301625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5300 w 2971800"/>
                <a:gd name="connsiteY34" fmla="*/ 130175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5300 w 2971800"/>
                <a:gd name="connsiteY34" fmla="*/ 130175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36537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20725 w 2971800"/>
                <a:gd name="connsiteY32" fmla="*/ 236537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490537 w 2971800"/>
                <a:gd name="connsiteY35" fmla="*/ 153987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490537 w 2971800"/>
                <a:gd name="connsiteY35" fmla="*/ 153987 h 1828800"/>
                <a:gd name="connsiteX36" fmla="*/ 398463 w 2971800"/>
                <a:gd name="connsiteY36" fmla="*/ 138906 h 1828800"/>
                <a:gd name="connsiteX37" fmla="*/ 400050 w 2971800"/>
                <a:gd name="connsiteY37" fmla="*/ 107950 h 1828800"/>
                <a:gd name="connsiteX38" fmla="*/ 285750 w 2971800"/>
                <a:gd name="connsiteY38" fmla="*/ 101600 h 1828800"/>
                <a:gd name="connsiteX39" fmla="*/ 165100 w 2971800"/>
                <a:gd name="connsiteY39" fmla="*/ 142875 h 1828800"/>
                <a:gd name="connsiteX40" fmla="*/ 95250 w 2971800"/>
                <a:gd name="connsiteY40" fmla="*/ 174625 h 1828800"/>
                <a:gd name="connsiteX41" fmla="*/ 0 w 2971800"/>
                <a:gd name="connsiteY41" fmla="*/ 254000 h 1828800"/>
                <a:gd name="connsiteX42" fmla="*/ 2327275 w 2971800"/>
                <a:gd name="connsiteY42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400050 w 2971800"/>
                <a:gd name="connsiteY36" fmla="*/ 107950 h 1828800"/>
                <a:gd name="connsiteX37" fmla="*/ 285750 w 2971800"/>
                <a:gd name="connsiteY37" fmla="*/ 12065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003494 w 2971800"/>
                <a:gd name="connsiteY30" fmla="*/ 373770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78955 w 2971800"/>
                <a:gd name="connsiteY29" fmla="*/ 445809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78955 w 2971800"/>
                <a:gd name="connsiteY29" fmla="*/ 445809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489200 w 2971800"/>
                <a:gd name="connsiteY20" fmla="*/ 469900 h 1828800"/>
                <a:gd name="connsiteX21" fmla="*/ 2428875 w 2971800"/>
                <a:gd name="connsiteY21" fmla="*/ 482600 h 1828800"/>
                <a:gd name="connsiteX22" fmla="*/ 2374900 w 2971800"/>
                <a:gd name="connsiteY22" fmla="*/ 485775 h 1828800"/>
                <a:gd name="connsiteX23" fmla="*/ 2193925 w 2971800"/>
                <a:gd name="connsiteY23" fmla="*/ 476250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428875 w 2971800"/>
                <a:gd name="connsiteY21" fmla="*/ 482600 h 1828800"/>
                <a:gd name="connsiteX22" fmla="*/ 2374900 w 2971800"/>
                <a:gd name="connsiteY22" fmla="*/ 485775 h 1828800"/>
                <a:gd name="connsiteX23" fmla="*/ 2193925 w 2971800"/>
                <a:gd name="connsiteY23" fmla="*/ 476250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74900 w 2971800"/>
                <a:gd name="connsiteY21" fmla="*/ 485775 h 1828800"/>
                <a:gd name="connsiteX22" fmla="*/ 2193925 w 2971800"/>
                <a:gd name="connsiteY22" fmla="*/ 476250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193925 w 2971800"/>
                <a:gd name="connsiteY22" fmla="*/ 476250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293938 w 2971800"/>
                <a:gd name="connsiteY22" fmla="*/ 434181 h 1828800"/>
                <a:gd name="connsiteX23" fmla="*/ 2193925 w 2971800"/>
                <a:gd name="connsiteY23" fmla="*/ 445294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16176 w 2971800"/>
                <a:gd name="connsiteY19" fmla="*/ 36671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416176 w 2971800"/>
                <a:gd name="connsiteY19" fmla="*/ 36671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367756 w 2971800"/>
                <a:gd name="connsiteY20" fmla="*/ 407988 h 1828800"/>
                <a:gd name="connsiteX21" fmla="*/ 2167731 w 2971800"/>
                <a:gd name="connsiteY21" fmla="*/ 37703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167731 w 2971800"/>
                <a:gd name="connsiteY20" fmla="*/ 377031 h 1828800"/>
                <a:gd name="connsiteX21" fmla="*/ 2193925 w 2971800"/>
                <a:gd name="connsiteY21" fmla="*/ 445294 h 1828800"/>
                <a:gd name="connsiteX22" fmla="*/ 2022475 w 2971800"/>
                <a:gd name="connsiteY22" fmla="*/ 4667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262188 w 2971800"/>
                <a:gd name="connsiteY17" fmla="*/ 200025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62188 w 2971800"/>
                <a:gd name="connsiteY17" fmla="*/ 200025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0094 w 2971800"/>
                <a:gd name="connsiteY20" fmla="*/ 438150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0094 w 2971800"/>
                <a:gd name="connsiteY20" fmla="*/ 438150 h 1828800"/>
                <a:gd name="connsiteX21" fmla="*/ 1905794 w 2971800"/>
                <a:gd name="connsiteY21" fmla="*/ 4794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815306 w 2971800"/>
                <a:gd name="connsiteY20" fmla="*/ 421481 h 1828800"/>
                <a:gd name="connsiteX21" fmla="*/ 1905794 w 2971800"/>
                <a:gd name="connsiteY21" fmla="*/ 4794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08188 w 2971800"/>
                <a:gd name="connsiteY20" fmla="*/ 396081 h 1828800"/>
                <a:gd name="connsiteX21" fmla="*/ 1815306 w 2971800"/>
                <a:gd name="connsiteY21" fmla="*/ 421481 h 1828800"/>
                <a:gd name="connsiteX22" fmla="*/ 1905794 w 2971800"/>
                <a:gd name="connsiteY22" fmla="*/ 4794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51038 w 2971800"/>
                <a:gd name="connsiteY20" fmla="*/ 369887 h 1828800"/>
                <a:gd name="connsiteX21" fmla="*/ 1815306 w 2971800"/>
                <a:gd name="connsiteY21" fmla="*/ 421481 h 1828800"/>
                <a:gd name="connsiteX22" fmla="*/ 1905794 w 2971800"/>
                <a:gd name="connsiteY22" fmla="*/ 4794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51038 w 2971800"/>
                <a:gd name="connsiteY20" fmla="*/ 369887 h 1828800"/>
                <a:gd name="connsiteX21" fmla="*/ 1815306 w 2971800"/>
                <a:gd name="connsiteY21" fmla="*/ 421481 h 1828800"/>
                <a:gd name="connsiteX22" fmla="*/ 1905794 w 2971800"/>
                <a:gd name="connsiteY22" fmla="*/ 488950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15306 w 2971800"/>
                <a:gd name="connsiteY22" fmla="*/ 42148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15306 w 2971800"/>
                <a:gd name="connsiteY22" fmla="*/ 42148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2005806 w 2971800"/>
                <a:gd name="connsiteY19" fmla="*/ 265113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2015331 w 2971800"/>
                <a:gd name="connsiteY19" fmla="*/ 260351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1998662 w 2971800"/>
                <a:gd name="connsiteY19" fmla="*/ 238920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030414 w 2971800"/>
                <a:gd name="connsiteY18" fmla="*/ 254793 h 1828800"/>
                <a:gd name="connsiteX19" fmla="*/ 1998662 w 2971800"/>
                <a:gd name="connsiteY19" fmla="*/ 238920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55825 w 2971800"/>
                <a:gd name="connsiteY18" fmla="*/ 238919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25826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25826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137570 w 2971800"/>
                <a:gd name="connsiteY19" fmla="*/ 2928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243931 w 2971800"/>
                <a:gd name="connsiteY18" fmla="*/ 229395 h 1828800"/>
                <a:gd name="connsiteX19" fmla="*/ 2137570 w 2971800"/>
                <a:gd name="connsiteY19" fmla="*/ 2928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7570 w 2971800"/>
                <a:gd name="connsiteY18" fmla="*/ 292893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1038 w 2971800"/>
                <a:gd name="connsiteY21" fmla="*/ 369887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7570 w 2971800"/>
                <a:gd name="connsiteY18" fmla="*/ 292893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2808 w 2971800"/>
                <a:gd name="connsiteY18" fmla="*/ 307181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31233 w 2971800"/>
                <a:gd name="connsiteY17" fmla="*/ 216694 h 1828800"/>
                <a:gd name="connsiteX18" fmla="*/ 2132808 w 2971800"/>
                <a:gd name="connsiteY18" fmla="*/ 307181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79650 w 2971800"/>
                <a:gd name="connsiteY17" fmla="*/ 174625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77268 w 2971800"/>
                <a:gd name="connsiteY17" fmla="*/ 236537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290763 w 2971800"/>
                <a:gd name="connsiteY16" fmla="*/ 134144 h 1828800"/>
                <a:gd name="connsiteX17" fmla="*/ 2277268 w 2971800"/>
                <a:gd name="connsiteY17" fmla="*/ 236537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71800" h="1828800">
                  <a:moveTo>
                    <a:pt x="2327275" y="1825625"/>
                  </a:moveTo>
                  <a:lnTo>
                    <a:pt x="2971800" y="1828800"/>
                  </a:lnTo>
                  <a:cubicBezTo>
                    <a:pt x="2967567" y="1232958"/>
                    <a:pt x="2963333" y="637117"/>
                    <a:pt x="2959100" y="41275"/>
                  </a:cubicBezTo>
                  <a:lnTo>
                    <a:pt x="2876550" y="47625"/>
                  </a:lnTo>
                  <a:lnTo>
                    <a:pt x="2828925" y="47625"/>
                  </a:lnTo>
                  <a:lnTo>
                    <a:pt x="2771775" y="60325"/>
                  </a:lnTo>
                  <a:lnTo>
                    <a:pt x="2733675" y="53975"/>
                  </a:lnTo>
                  <a:lnTo>
                    <a:pt x="2692400" y="44450"/>
                  </a:lnTo>
                  <a:lnTo>
                    <a:pt x="2635250" y="31750"/>
                  </a:lnTo>
                  <a:lnTo>
                    <a:pt x="2571750" y="28575"/>
                  </a:lnTo>
                  <a:lnTo>
                    <a:pt x="2482850" y="22225"/>
                  </a:lnTo>
                  <a:lnTo>
                    <a:pt x="2416175" y="22225"/>
                  </a:lnTo>
                  <a:lnTo>
                    <a:pt x="2368550" y="19050"/>
                  </a:lnTo>
                  <a:lnTo>
                    <a:pt x="2286000" y="15875"/>
                  </a:lnTo>
                  <a:lnTo>
                    <a:pt x="2206625" y="0"/>
                  </a:lnTo>
                  <a:lnTo>
                    <a:pt x="2241550" y="50800"/>
                  </a:lnTo>
                  <a:lnTo>
                    <a:pt x="2290763" y="134144"/>
                  </a:lnTo>
                  <a:cubicBezTo>
                    <a:pt x="2297113" y="154781"/>
                    <a:pt x="2288777" y="221985"/>
                    <a:pt x="2277268" y="236537"/>
                  </a:cubicBezTo>
                  <a:cubicBezTo>
                    <a:pt x="2265759" y="251089"/>
                    <a:pt x="2255310" y="204920"/>
                    <a:pt x="2231233" y="216694"/>
                  </a:cubicBezTo>
                  <a:cubicBezTo>
                    <a:pt x="2207156" y="228468"/>
                    <a:pt x="2157282" y="293952"/>
                    <a:pt x="2132808" y="307181"/>
                  </a:cubicBezTo>
                  <a:cubicBezTo>
                    <a:pt x="2108334" y="320410"/>
                    <a:pt x="2103569" y="280460"/>
                    <a:pt x="2084387" y="296070"/>
                  </a:cubicBezTo>
                  <a:cubicBezTo>
                    <a:pt x="2080418" y="296070"/>
                    <a:pt x="2009776" y="391318"/>
                    <a:pt x="2005807" y="391318"/>
                  </a:cubicBezTo>
                  <a:lnTo>
                    <a:pt x="1955800" y="360362"/>
                  </a:lnTo>
                  <a:cubicBezTo>
                    <a:pt x="1910556" y="377560"/>
                    <a:pt x="1896269" y="412352"/>
                    <a:pt x="1836738" y="447674"/>
                  </a:cubicBezTo>
                  <a:cubicBezTo>
                    <a:pt x="1804988" y="453627"/>
                    <a:pt x="1783629" y="395068"/>
                    <a:pt x="1753395" y="403224"/>
                  </a:cubicBezTo>
                  <a:cubicBezTo>
                    <a:pt x="1723161" y="411380"/>
                    <a:pt x="1707085" y="479936"/>
                    <a:pt x="1650571" y="489465"/>
                  </a:cubicBezTo>
                  <a:cubicBezTo>
                    <a:pt x="1594057" y="498994"/>
                    <a:pt x="1493194" y="472800"/>
                    <a:pt x="1421456" y="462778"/>
                  </a:cubicBezTo>
                  <a:cubicBezTo>
                    <a:pt x="1349718" y="452756"/>
                    <a:pt x="1286083" y="442183"/>
                    <a:pt x="1220145" y="429333"/>
                  </a:cubicBezTo>
                  <a:cubicBezTo>
                    <a:pt x="1154207" y="416483"/>
                    <a:pt x="1077856" y="413278"/>
                    <a:pt x="1025826" y="385676"/>
                  </a:cubicBezTo>
                  <a:lnTo>
                    <a:pt x="859631" y="320675"/>
                  </a:lnTo>
                  <a:lnTo>
                    <a:pt x="713581" y="267493"/>
                  </a:lnTo>
                  <a:lnTo>
                    <a:pt x="590550" y="213518"/>
                  </a:lnTo>
                  <a:cubicBezTo>
                    <a:pt x="559858" y="194204"/>
                    <a:pt x="524405" y="193939"/>
                    <a:pt x="493713" y="174625"/>
                  </a:cubicBezTo>
                  <a:lnTo>
                    <a:pt x="398463" y="138906"/>
                  </a:lnTo>
                  <a:cubicBezTo>
                    <a:pt x="363803" y="129910"/>
                    <a:pt x="324644" y="119989"/>
                    <a:pt x="285750" y="120650"/>
                  </a:cubicBezTo>
                  <a:cubicBezTo>
                    <a:pt x="246856" y="121312"/>
                    <a:pt x="196850" y="133879"/>
                    <a:pt x="165100" y="142875"/>
                  </a:cubicBezTo>
                  <a:cubicBezTo>
                    <a:pt x="133350" y="151871"/>
                    <a:pt x="122767" y="156104"/>
                    <a:pt x="95250" y="174625"/>
                  </a:cubicBezTo>
                  <a:lnTo>
                    <a:pt x="0" y="254000"/>
                  </a:lnTo>
                  <a:lnTo>
                    <a:pt x="2327275" y="1825625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480000" flipH="1">
              <a:off x="1871494" y="5045884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480000" flipH="1">
              <a:off x="1655470" y="500790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480000" flipH="1">
              <a:off x="1585843" y="4901868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480000" flipH="1">
              <a:off x="1439446" y="482986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 flipH="1">
              <a:off x="4247123" y="4444372"/>
              <a:ext cx="341256" cy="210495"/>
            </a:xfrm>
            <a:custGeom>
              <a:avLst/>
              <a:gdLst>
                <a:gd name="connsiteX0" fmla="*/ 277586 w 329293"/>
                <a:gd name="connsiteY0" fmla="*/ 206829 h 206829"/>
                <a:gd name="connsiteX1" fmla="*/ 0 w 329293"/>
                <a:gd name="connsiteY1" fmla="*/ 19050 h 206829"/>
                <a:gd name="connsiteX2" fmla="*/ 43543 w 329293"/>
                <a:gd name="connsiteY2" fmla="*/ 0 h 206829"/>
                <a:gd name="connsiteX3" fmla="*/ 89808 w 329293"/>
                <a:gd name="connsiteY3" fmla="*/ 0 h 206829"/>
                <a:gd name="connsiteX4" fmla="*/ 125186 w 329293"/>
                <a:gd name="connsiteY4" fmla="*/ 19050 h 206829"/>
                <a:gd name="connsiteX5" fmla="*/ 160565 w 329293"/>
                <a:gd name="connsiteY5" fmla="*/ 46264 h 206829"/>
                <a:gd name="connsiteX6" fmla="*/ 204108 w 329293"/>
                <a:gd name="connsiteY6" fmla="*/ 68036 h 206829"/>
                <a:gd name="connsiteX7" fmla="*/ 242208 w 329293"/>
                <a:gd name="connsiteY7" fmla="*/ 89807 h 206829"/>
                <a:gd name="connsiteX8" fmla="*/ 310243 w 329293"/>
                <a:gd name="connsiteY8" fmla="*/ 119743 h 206829"/>
                <a:gd name="connsiteX9" fmla="*/ 326572 w 329293"/>
                <a:gd name="connsiteY9" fmla="*/ 122464 h 206829"/>
                <a:gd name="connsiteX10" fmla="*/ 329293 w 329293"/>
                <a:gd name="connsiteY10" fmla="*/ 152400 h 206829"/>
                <a:gd name="connsiteX11" fmla="*/ 277586 w 329293"/>
                <a:gd name="connsiteY11" fmla="*/ 206829 h 206829"/>
                <a:gd name="connsiteX0" fmla="*/ 289549 w 341256"/>
                <a:gd name="connsiteY0" fmla="*/ 209040 h 209040"/>
                <a:gd name="connsiteX1" fmla="*/ 11963 w 341256"/>
                <a:gd name="connsiteY1" fmla="*/ 21261 h 209040"/>
                <a:gd name="connsiteX2" fmla="*/ 55506 w 341256"/>
                <a:gd name="connsiteY2" fmla="*/ 2211 h 209040"/>
                <a:gd name="connsiteX3" fmla="*/ 101771 w 341256"/>
                <a:gd name="connsiteY3" fmla="*/ 2211 h 209040"/>
                <a:gd name="connsiteX4" fmla="*/ 137149 w 341256"/>
                <a:gd name="connsiteY4" fmla="*/ 21261 h 209040"/>
                <a:gd name="connsiteX5" fmla="*/ 172528 w 341256"/>
                <a:gd name="connsiteY5" fmla="*/ 48475 h 209040"/>
                <a:gd name="connsiteX6" fmla="*/ 216071 w 341256"/>
                <a:gd name="connsiteY6" fmla="*/ 70247 h 209040"/>
                <a:gd name="connsiteX7" fmla="*/ 254171 w 341256"/>
                <a:gd name="connsiteY7" fmla="*/ 92018 h 209040"/>
                <a:gd name="connsiteX8" fmla="*/ 322206 w 341256"/>
                <a:gd name="connsiteY8" fmla="*/ 121954 h 209040"/>
                <a:gd name="connsiteX9" fmla="*/ 338535 w 341256"/>
                <a:gd name="connsiteY9" fmla="*/ 124675 h 209040"/>
                <a:gd name="connsiteX10" fmla="*/ 341256 w 341256"/>
                <a:gd name="connsiteY10" fmla="*/ 154611 h 209040"/>
                <a:gd name="connsiteX11" fmla="*/ 289549 w 341256"/>
                <a:gd name="connsiteY11" fmla="*/ 209040 h 209040"/>
                <a:gd name="connsiteX0" fmla="*/ 289549 w 341256"/>
                <a:gd name="connsiteY0" fmla="*/ 210495 h 210495"/>
                <a:gd name="connsiteX1" fmla="*/ 11963 w 341256"/>
                <a:gd name="connsiteY1" fmla="*/ 22716 h 210495"/>
                <a:gd name="connsiteX2" fmla="*/ 55506 w 341256"/>
                <a:gd name="connsiteY2" fmla="*/ 3666 h 210495"/>
                <a:gd name="connsiteX3" fmla="*/ 101771 w 341256"/>
                <a:gd name="connsiteY3" fmla="*/ 3666 h 210495"/>
                <a:gd name="connsiteX4" fmla="*/ 137149 w 341256"/>
                <a:gd name="connsiteY4" fmla="*/ 22716 h 210495"/>
                <a:gd name="connsiteX5" fmla="*/ 172528 w 341256"/>
                <a:gd name="connsiteY5" fmla="*/ 49930 h 210495"/>
                <a:gd name="connsiteX6" fmla="*/ 216071 w 341256"/>
                <a:gd name="connsiteY6" fmla="*/ 71702 h 210495"/>
                <a:gd name="connsiteX7" fmla="*/ 254171 w 341256"/>
                <a:gd name="connsiteY7" fmla="*/ 93473 h 210495"/>
                <a:gd name="connsiteX8" fmla="*/ 322206 w 341256"/>
                <a:gd name="connsiteY8" fmla="*/ 123409 h 210495"/>
                <a:gd name="connsiteX9" fmla="*/ 338535 w 341256"/>
                <a:gd name="connsiteY9" fmla="*/ 126130 h 210495"/>
                <a:gd name="connsiteX10" fmla="*/ 341256 w 341256"/>
                <a:gd name="connsiteY10" fmla="*/ 156066 h 210495"/>
                <a:gd name="connsiteX11" fmla="*/ 289549 w 341256"/>
                <a:gd name="connsiteY11" fmla="*/ 210495 h 210495"/>
                <a:gd name="connsiteX0" fmla="*/ 289549 w 341256"/>
                <a:gd name="connsiteY0" fmla="*/ 210495 h 210495"/>
                <a:gd name="connsiteX1" fmla="*/ 11963 w 341256"/>
                <a:gd name="connsiteY1" fmla="*/ 22716 h 210495"/>
                <a:gd name="connsiteX2" fmla="*/ 55506 w 341256"/>
                <a:gd name="connsiteY2" fmla="*/ 3666 h 210495"/>
                <a:gd name="connsiteX3" fmla="*/ 101771 w 341256"/>
                <a:gd name="connsiteY3" fmla="*/ 3666 h 210495"/>
                <a:gd name="connsiteX4" fmla="*/ 137149 w 341256"/>
                <a:gd name="connsiteY4" fmla="*/ 22716 h 210495"/>
                <a:gd name="connsiteX5" fmla="*/ 172528 w 341256"/>
                <a:gd name="connsiteY5" fmla="*/ 49930 h 210495"/>
                <a:gd name="connsiteX6" fmla="*/ 216071 w 341256"/>
                <a:gd name="connsiteY6" fmla="*/ 71702 h 210495"/>
                <a:gd name="connsiteX7" fmla="*/ 254171 w 341256"/>
                <a:gd name="connsiteY7" fmla="*/ 93473 h 210495"/>
                <a:gd name="connsiteX8" fmla="*/ 322206 w 341256"/>
                <a:gd name="connsiteY8" fmla="*/ 123409 h 210495"/>
                <a:gd name="connsiteX9" fmla="*/ 338535 w 341256"/>
                <a:gd name="connsiteY9" fmla="*/ 126130 h 210495"/>
                <a:gd name="connsiteX10" fmla="*/ 341256 w 341256"/>
                <a:gd name="connsiteY10" fmla="*/ 156066 h 210495"/>
                <a:gd name="connsiteX11" fmla="*/ 289549 w 341256"/>
                <a:gd name="connsiteY11" fmla="*/ 210495 h 2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256" h="210495">
                  <a:moveTo>
                    <a:pt x="289549" y="210495"/>
                  </a:moveTo>
                  <a:lnTo>
                    <a:pt x="11963" y="22716"/>
                  </a:lnTo>
                  <a:cubicBezTo>
                    <a:pt x="-27044" y="-11755"/>
                    <a:pt x="40538" y="6841"/>
                    <a:pt x="55506" y="3666"/>
                  </a:cubicBezTo>
                  <a:cubicBezTo>
                    <a:pt x="70474" y="491"/>
                    <a:pt x="89978" y="-2684"/>
                    <a:pt x="101771" y="3666"/>
                  </a:cubicBezTo>
                  <a:lnTo>
                    <a:pt x="137149" y="22716"/>
                  </a:lnTo>
                  <a:cubicBezTo>
                    <a:pt x="148942" y="29066"/>
                    <a:pt x="159374" y="41766"/>
                    <a:pt x="172528" y="49930"/>
                  </a:cubicBezTo>
                  <a:lnTo>
                    <a:pt x="216071" y="71702"/>
                  </a:lnTo>
                  <a:lnTo>
                    <a:pt x="254171" y="93473"/>
                  </a:lnTo>
                  <a:lnTo>
                    <a:pt x="322206" y="123409"/>
                  </a:lnTo>
                  <a:lnTo>
                    <a:pt x="338535" y="126130"/>
                  </a:lnTo>
                  <a:lnTo>
                    <a:pt x="341256" y="156066"/>
                  </a:lnTo>
                  <a:lnTo>
                    <a:pt x="289549" y="210495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480000" flipH="1">
              <a:off x="1287046" y="482986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 flipH="1">
              <a:off x="4526835" y="4608603"/>
              <a:ext cx="2735631" cy="1948543"/>
            </a:xfrm>
            <a:custGeom>
              <a:avLst/>
              <a:gdLst>
                <a:gd name="connsiteX0" fmla="*/ 2484665 w 2732315"/>
                <a:gd name="connsiteY0" fmla="*/ 0 h 1948543"/>
                <a:gd name="connsiteX1" fmla="*/ 2552700 w 2732315"/>
                <a:gd name="connsiteY1" fmla="*/ 59872 h 1948543"/>
                <a:gd name="connsiteX2" fmla="*/ 2647950 w 2732315"/>
                <a:gd name="connsiteY2" fmla="*/ 187779 h 1948543"/>
                <a:gd name="connsiteX3" fmla="*/ 2721429 w 2732315"/>
                <a:gd name="connsiteY3" fmla="*/ 263979 h 1948543"/>
                <a:gd name="connsiteX4" fmla="*/ 2732315 w 2732315"/>
                <a:gd name="connsiteY4" fmla="*/ 356508 h 1948543"/>
                <a:gd name="connsiteX5" fmla="*/ 2707822 w 2732315"/>
                <a:gd name="connsiteY5" fmla="*/ 465365 h 1948543"/>
                <a:gd name="connsiteX6" fmla="*/ 2664279 w 2732315"/>
                <a:gd name="connsiteY6" fmla="*/ 598715 h 1948543"/>
                <a:gd name="connsiteX7" fmla="*/ 2585358 w 2732315"/>
                <a:gd name="connsiteY7" fmla="*/ 740229 h 1948543"/>
                <a:gd name="connsiteX8" fmla="*/ 2454729 w 2732315"/>
                <a:gd name="connsiteY8" fmla="*/ 906236 h 1948543"/>
                <a:gd name="connsiteX9" fmla="*/ 2247900 w 2732315"/>
                <a:gd name="connsiteY9" fmla="*/ 1077686 h 1948543"/>
                <a:gd name="connsiteX10" fmla="*/ 2062843 w 2732315"/>
                <a:gd name="connsiteY10" fmla="*/ 1197429 h 1948543"/>
                <a:gd name="connsiteX11" fmla="*/ 1937658 w 2732315"/>
                <a:gd name="connsiteY11" fmla="*/ 1265465 h 1948543"/>
                <a:gd name="connsiteX12" fmla="*/ 1785258 w 2732315"/>
                <a:gd name="connsiteY12" fmla="*/ 1314450 h 1948543"/>
                <a:gd name="connsiteX13" fmla="*/ 1627415 w 2732315"/>
                <a:gd name="connsiteY13" fmla="*/ 1366158 h 1948543"/>
                <a:gd name="connsiteX14" fmla="*/ 1532165 w 2732315"/>
                <a:gd name="connsiteY14" fmla="*/ 1396093 h 1948543"/>
                <a:gd name="connsiteX15" fmla="*/ 1445079 w 2732315"/>
                <a:gd name="connsiteY15" fmla="*/ 1439636 h 1948543"/>
                <a:gd name="connsiteX16" fmla="*/ 1360715 w 2732315"/>
                <a:gd name="connsiteY16" fmla="*/ 1496786 h 1948543"/>
                <a:gd name="connsiteX17" fmla="*/ 1328058 w 2732315"/>
                <a:gd name="connsiteY17" fmla="*/ 1445079 h 1948543"/>
                <a:gd name="connsiteX18" fmla="*/ 1235529 w 2732315"/>
                <a:gd name="connsiteY18" fmla="*/ 1499508 h 1948543"/>
                <a:gd name="connsiteX19" fmla="*/ 1205593 w 2732315"/>
                <a:gd name="connsiteY19" fmla="*/ 1477736 h 1948543"/>
                <a:gd name="connsiteX20" fmla="*/ 1072243 w 2732315"/>
                <a:gd name="connsiteY20" fmla="*/ 1537608 h 1948543"/>
                <a:gd name="connsiteX21" fmla="*/ 1085850 w 2732315"/>
                <a:gd name="connsiteY21" fmla="*/ 1570265 h 1948543"/>
                <a:gd name="connsiteX22" fmla="*/ 930729 w 2732315"/>
                <a:gd name="connsiteY22" fmla="*/ 1654629 h 1948543"/>
                <a:gd name="connsiteX23" fmla="*/ 971550 w 2732315"/>
                <a:gd name="connsiteY23" fmla="*/ 1684565 h 1948543"/>
                <a:gd name="connsiteX24" fmla="*/ 821872 w 2732315"/>
                <a:gd name="connsiteY24" fmla="*/ 1736272 h 1948543"/>
                <a:gd name="connsiteX25" fmla="*/ 639536 w 2732315"/>
                <a:gd name="connsiteY25" fmla="*/ 1787979 h 1948543"/>
                <a:gd name="connsiteX26" fmla="*/ 498022 w 2732315"/>
                <a:gd name="connsiteY26" fmla="*/ 1831522 h 1948543"/>
                <a:gd name="connsiteX27" fmla="*/ 370115 w 2732315"/>
                <a:gd name="connsiteY27" fmla="*/ 1858736 h 1948543"/>
                <a:gd name="connsiteX28" fmla="*/ 247650 w 2732315"/>
                <a:gd name="connsiteY28" fmla="*/ 1877786 h 1948543"/>
                <a:gd name="connsiteX29" fmla="*/ 152400 w 2732315"/>
                <a:gd name="connsiteY29" fmla="*/ 1902279 h 1948543"/>
                <a:gd name="connsiteX30" fmla="*/ 89808 w 2732315"/>
                <a:gd name="connsiteY30" fmla="*/ 1921329 h 1948543"/>
                <a:gd name="connsiteX31" fmla="*/ 0 w 2732315"/>
                <a:gd name="connsiteY31" fmla="*/ 1948543 h 1948543"/>
                <a:gd name="connsiteX0" fmla="*/ 2484665 w 2733628"/>
                <a:gd name="connsiteY0" fmla="*/ 0 h 1948543"/>
                <a:gd name="connsiteX1" fmla="*/ 2552700 w 2733628"/>
                <a:gd name="connsiteY1" fmla="*/ 59872 h 1948543"/>
                <a:gd name="connsiteX2" fmla="*/ 2647950 w 2733628"/>
                <a:gd name="connsiteY2" fmla="*/ 187779 h 1948543"/>
                <a:gd name="connsiteX3" fmla="*/ 2721429 w 2733628"/>
                <a:gd name="connsiteY3" fmla="*/ 263979 h 1948543"/>
                <a:gd name="connsiteX4" fmla="*/ 2732315 w 2733628"/>
                <a:gd name="connsiteY4" fmla="*/ 356508 h 1948543"/>
                <a:gd name="connsiteX5" fmla="*/ 2707822 w 2733628"/>
                <a:gd name="connsiteY5" fmla="*/ 465365 h 1948543"/>
                <a:gd name="connsiteX6" fmla="*/ 2664279 w 2733628"/>
                <a:gd name="connsiteY6" fmla="*/ 598715 h 1948543"/>
                <a:gd name="connsiteX7" fmla="*/ 2585358 w 2733628"/>
                <a:gd name="connsiteY7" fmla="*/ 740229 h 1948543"/>
                <a:gd name="connsiteX8" fmla="*/ 2454729 w 2733628"/>
                <a:gd name="connsiteY8" fmla="*/ 906236 h 1948543"/>
                <a:gd name="connsiteX9" fmla="*/ 2247900 w 2733628"/>
                <a:gd name="connsiteY9" fmla="*/ 1077686 h 1948543"/>
                <a:gd name="connsiteX10" fmla="*/ 2062843 w 2733628"/>
                <a:gd name="connsiteY10" fmla="*/ 1197429 h 1948543"/>
                <a:gd name="connsiteX11" fmla="*/ 1937658 w 2733628"/>
                <a:gd name="connsiteY11" fmla="*/ 1265465 h 1948543"/>
                <a:gd name="connsiteX12" fmla="*/ 1785258 w 2733628"/>
                <a:gd name="connsiteY12" fmla="*/ 1314450 h 1948543"/>
                <a:gd name="connsiteX13" fmla="*/ 1627415 w 2733628"/>
                <a:gd name="connsiteY13" fmla="*/ 1366158 h 1948543"/>
                <a:gd name="connsiteX14" fmla="*/ 1532165 w 2733628"/>
                <a:gd name="connsiteY14" fmla="*/ 1396093 h 1948543"/>
                <a:gd name="connsiteX15" fmla="*/ 1445079 w 2733628"/>
                <a:gd name="connsiteY15" fmla="*/ 1439636 h 1948543"/>
                <a:gd name="connsiteX16" fmla="*/ 1360715 w 2733628"/>
                <a:gd name="connsiteY16" fmla="*/ 1496786 h 1948543"/>
                <a:gd name="connsiteX17" fmla="*/ 1328058 w 2733628"/>
                <a:gd name="connsiteY17" fmla="*/ 1445079 h 1948543"/>
                <a:gd name="connsiteX18" fmla="*/ 1235529 w 2733628"/>
                <a:gd name="connsiteY18" fmla="*/ 1499508 h 1948543"/>
                <a:gd name="connsiteX19" fmla="*/ 1205593 w 2733628"/>
                <a:gd name="connsiteY19" fmla="*/ 1477736 h 1948543"/>
                <a:gd name="connsiteX20" fmla="*/ 1072243 w 2733628"/>
                <a:gd name="connsiteY20" fmla="*/ 1537608 h 1948543"/>
                <a:gd name="connsiteX21" fmla="*/ 1085850 w 2733628"/>
                <a:gd name="connsiteY21" fmla="*/ 1570265 h 1948543"/>
                <a:gd name="connsiteX22" fmla="*/ 930729 w 2733628"/>
                <a:gd name="connsiteY22" fmla="*/ 1654629 h 1948543"/>
                <a:gd name="connsiteX23" fmla="*/ 971550 w 2733628"/>
                <a:gd name="connsiteY23" fmla="*/ 1684565 h 1948543"/>
                <a:gd name="connsiteX24" fmla="*/ 821872 w 2733628"/>
                <a:gd name="connsiteY24" fmla="*/ 1736272 h 1948543"/>
                <a:gd name="connsiteX25" fmla="*/ 639536 w 2733628"/>
                <a:gd name="connsiteY25" fmla="*/ 1787979 h 1948543"/>
                <a:gd name="connsiteX26" fmla="*/ 498022 w 2733628"/>
                <a:gd name="connsiteY26" fmla="*/ 1831522 h 1948543"/>
                <a:gd name="connsiteX27" fmla="*/ 370115 w 2733628"/>
                <a:gd name="connsiteY27" fmla="*/ 1858736 h 1948543"/>
                <a:gd name="connsiteX28" fmla="*/ 247650 w 2733628"/>
                <a:gd name="connsiteY28" fmla="*/ 1877786 h 1948543"/>
                <a:gd name="connsiteX29" fmla="*/ 152400 w 2733628"/>
                <a:gd name="connsiteY29" fmla="*/ 1902279 h 1948543"/>
                <a:gd name="connsiteX30" fmla="*/ 89808 w 2733628"/>
                <a:gd name="connsiteY30" fmla="*/ 1921329 h 1948543"/>
                <a:gd name="connsiteX31" fmla="*/ 0 w 2733628"/>
                <a:gd name="connsiteY31" fmla="*/ 1948543 h 1948543"/>
                <a:gd name="connsiteX0" fmla="*/ 2484665 w 2736247"/>
                <a:gd name="connsiteY0" fmla="*/ 0 h 1948543"/>
                <a:gd name="connsiteX1" fmla="*/ 2552700 w 2736247"/>
                <a:gd name="connsiteY1" fmla="*/ 59872 h 1948543"/>
                <a:gd name="connsiteX2" fmla="*/ 2647950 w 2736247"/>
                <a:gd name="connsiteY2" fmla="*/ 187779 h 1948543"/>
                <a:gd name="connsiteX3" fmla="*/ 2721429 w 2736247"/>
                <a:gd name="connsiteY3" fmla="*/ 263979 h 1948543"/>
                <a:gd name="connsiteX4" fmla="*/ 2732315 w 2736247"/>
                <a:gd name="connsiteY4" fmla="*/ 356508 h 1948543"/>
                <a:gd name="connsiteX5" fmla="*/ 2707822 w 2736247"/>
                <a:gd name="connsiteY5" fmla="*/ 465365 h 1948543"/>
                <a:gd name="connsiteX6" fmla="*/ 2664279 w 2736247"/>
                <a:gd name="connsiteY6" fmla="*/ 598715 h 1948543"/>
                <a:gd name="connsiteX7" fmla="*/ 2585358 w 2736247"/>
                <a:gd name="connsiteY7" fmla="*/ 740229 h 1948543"/>
                <a:gd name="connsiteX8" fmla="*/ 2454729 w 2736247"/>
                <a:gd name="connsiteY8" fmla="*/ 906236 h 1948543"/>
                <a:gd name="connsiteX9" fmla="*/ 2247900 w 2736247"/>
                <a:gd name="connsiteY9" fmla="*/ 1077686 h 1948543"/>
                <a:gd name="connsiteX10" fmla="*/ 2062843 w 2736247"/>
                <a:gd name="connsiteY10" fmla="*/ 1197429 h 1948543"/>
                <a:gd name="connsiteX11" fmla="*/ 1937658 w 2736247"/>
                <a:gd name="connsiteY11" fmla="*/ 1265465 h 1948543"/>
                <a:gd name="connsiteX12" fmla="*/ 1785258 w 2736247"/>
                <a:gd name="connsiteY12" fmla="*/ 1314450 h 1948543"/>
                <a:gd name="connsiteX13" fmla="*/ 1627415 w 2736247"/>
                <a:gd name="connsiteY13" fmla="*/ 1366158 h 1948543"/>
                <a:gd name="connsiteX14" fmla="*/ 1532165 w 2736247"/>
                <a:gd name="connsiteY14" fmla="*/ 1396093 h 1948543"/>
                <a:gd name="connsiteX15" fmla="*/ 1445079 w 2736247"/>
                <a:gd name="connsiteY15" fmla="*/ 1439636 h 1948543"/>
                <a:gd name="connsiteX16" fmla="*/ 1360715 w 2736247"/>
                <a:gd name="connsiteY16" fmla="*/ 1496786 h 1948543"/>
                <a:gd name="connsiteX17" fmla="*/ 1328058 w 2736247"/>
                <a:gd name="connsiteY17" fmla="*/ 1445079 h 1948543"/>
                <a:gd name="connsiteX18" fmla="*/ 1235529 w 2736247"/>
                <a:gd name="connsiteY18" fmla="*/ 1499508 h 1948543"/>
                <a:gd name="connsiteX19" fmla="*/ 1205593 w 2736247"/>
                <a:gd name="connsiteY19" fmla="*/ 1477736 h 1948543"/>
                <a:gd name="connsiteX20" fmla="*/ 1072243 w 2736247"/>
                <a:gd name="connsiteY20" fmla="*/ 1537608 h 1948543"/>
                <a:gd name="connsiteX21" fmla="*/ 1085850 w 2736247"/>
                <a:gd name="connsiteY21" fmla="*/ 1570265 h 1948543"/>
                <a:gd name="connsiteX22" fmla="*/ 930729 w 2736247"/>
                <a:gd name="connsiteY22" fmla="*/ 1654629 h 1948543"/>
                <a:gd name="connsiteX23" fmla="*/ 971550 w 2736247"/>
                <a:gd name="connsiteY23" fmla="*/ 1684565 h 1948543"/>
                <a:gd name="connsiteX24" fmla="*/ 821872 w 2736247"/>
                <a:gd name="connsiteY24" fmla="*/ 1736272 h 1948543"/>
                <a:gd name="connsiteX25" fmla="*/ 639536 w 2736247"/>
                <a:gd name="connsiteY25" fmla="*/ 1787979 h 1948543"/>
                <a:gd name="connsiteX26" fmla="*/ 498022 w 2736247"/>
                <a:gd name="connsiteY26" fmla="*/ 1831522 h 1948543"/>
                <a:gd name="connsiteX27" fmla="*/ 370115 w 2736247"/>
                <a:gd name="connsiteY27" fmla="*/ 1858736 h 1948543"/>
                <a:gd name="connsiteX28" fmla="*/ 247650 w 2736247"/>
                <a:gd name="connsiteY28" fmla="*/ 1877786 h 1948543"/>
                <a:gd name="connsiteX29" fmla="*/ 152400 w 2736247"/>
                <a:gd name="connsiteY29" fmla="*/ 1902279 h 1948543"/>
                <a:gd name="connsiteX30" fmla="*/ 89808 w 2736247"/>
                <a:gd name="connsiteY30" fmla="*/ 1921329 h 1948543"/>
                <a:gd name="connsiteX31" fmla="*/ 0 w 2736247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85358 w 2736000"/>
                <a:gd name="connsiteY7" fmla="*/ 740229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94883 w 2736000"/>
                <a:gd name="connsiteY7" fmla="*/ 747373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94883 w 2736000"/>
                <a:gd name="connsiteY7" fmla="*/ 747373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85258 w 2735631"/>
                <a:gd name="connsiteY12" fmla="*/ 1314450 h 1948543"/>
                <a:gd name="connsiteX13" fmla="*/ 1627415 w 2735631"/>
                <a:gd name="connsiteY13" fmla="*/ 1366158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94783 w 2735631"/>
                <a:gd name="connsiteY12" fmla="*/ 1323975 h 1948543"/>
                <a:gd name="connsiteX13" fmla="*/ 1627415 w 2735631"/>
                <a:gd name="connsiteY13" fmla="*/ 1366158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94783 w 2735631"/>
                <a:gd name="connsiteY12" fmla="*/ 1323975 h 1948543"/>
                <a:gd name="connsiteX13" fmla="*/ 1627415 w 2735631"/>
                <a:gd name="connsiteY13" fmla="*/ 1373302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35631" h="1948543">
                  <a:moveTo>
                    <a:pt x="2484665" y="0"/>
                  </a:moveTo>
                  <a:lnTo>
                    <a:pt x="2552700" y="59872"/>
                  </a:lnTo>
                  <a:lnTo>
                    <a:pt x="2666999" y="183016"/>
                  </a:lnTo>
                  <a:cubicBezTo>
                    <a:pt x="2695121" y="217034"/>
                    <a:pt x="2710543" y="235064"/>
                    <a:pt x="2721429" y="263979"/>
                  </a:cubicBezTo>
                  <a:cubicBezTo>
                    <a:pt x="2732315" y="292894"/>
                    <a:pt x="2740479" y="320222"/>
                    <a:pt x="2732315" y="356508"/>
                  </a:cubicBezTo>
                  <a:lnTo>
                    <a:pt x="2707822" y="465365"/>
                  </a:lnTo>
                  <a:lnTo>
                    <a:pt x="2664279" y="598715"/>
                  </a:lnTo>
                  <a:lnTo>
                    <a:pt x="2594883" y="747373"/>
                  </a:lnTo>
                  <a:cubicBezTo>
                    <a:pt x="2555308" y="802708"/>
                    <a:pt x="2501447" y="853282"/>
                    <a:pt x="2454729" y="906236"/>
                  </a:cubicBezTo>
                  <a:lnTo>
                    <a:pt x="2247900" y="1077686"/>
                  </a:lnTo>
                  <a:lnTo>
                    <a:pt x="2062843" y="1197429"/>
                  </a:lnTo>
                  <a:lnTo>
                    <a:pt x="1937658" y="1265465"/>
                  </a:lnTo>
                  <a:cubicBezTo>
                    <a:pt x="1890033" y="1284968"/>
                    <a:pt x="1846490" y="1306002"/>
                    <a:pt x="1794783" y="1323975"/>
                  </a:cubicBezTo>
                  <a:cubicBezTo>
                    <a:pt x="1743076" y="1341948"/>
                    <a:pt x="1683204" y="1356860"/>
                    <a:pt x="1627415" y="1373302"/>
                  </a:cubicBezTo>
                  <a:cubicBezTo>
                    <a:pt x="1583645" y="1385322"/>
                    <a:pt x="1563915" y="1386115"/>
                    <a:pt x="1532165" y="1396093"/>
                  </a:cubicBezTo>
                  <a:lnTo>
                    <a:pt x="1445079" y="1439636"/>
                  </a:lnTo>
                  <a:lnTo>
                    <a:pt x="1360715" y="1496786"/>
                  </a:lnTo>
                  <a:lnTo>
                    <a:pt x="1328058" y="1445079"/>
                  </a:lnTo>
                  <a:lnTo>
                    <a:pt x="1235529" y="1499508"/>
                  </a:lnTo>
                  <a:lnTo>
                    <a:pt x="1205593" y="1477736"/>
                  </a:lnTo>
                  <a:lnTo>
                    <a:pt x="1072243" y="1537608"/>
                  </a:lnTo>
                  <a:lnTo>
                    <a:pt x="1085850" y="1570265"/>
                  </a:lnTo>
                  <a:lnTo>
                    <a:pt x="930729" y="1654629"/>
                  </a:lnTo>
                  <a:lnTo>
                    <a:pt x="971550" y="1684565"/>
                  </a:lnTo>
                  <a:lnTo>
                    <a:pt x="821872" y="1736272"/>
                  </a:lnTo>
                  <a:lnTo>
                    <a:pt x="639536" y="1787979"/>
                  </a:lnTo>
                  <a:lnTo>
                    <a:pt x="498022" y="1831522"/>
                  </a:lnTo>
                  <a:lnTo>
                    <a:pt x="370115" y="1858736"/>
                  </a:lnTo>
                  <a:lnTo>
                    <a:pt x="247650" y="1877786"/>
                  </a:lnTo>
                  <a:lnTo>
                    <a:pt x="152400" y="1902279"/>
                  </a:lnTo>
                  <a:lnTo>
                    <a:pt x="89808" y="1921329"/>
                  </a:lnTo>
                  <a:lnTo>
                    <a:pt x="0" y="194854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4606351" y="4627653"/>
              <a:ext cx="2835729" cy="1929493"/>
            </a:xfrm>
            <a:custGeom>
              <a:avLst/>
              <a:gdLst>
                <a:gd name="connsiteX0" fmla="*/ 2618014 w 2835729"/>
                <a:gd name="connsiteY0" fmla="*/ 0 h 1929493"/>
                <a:gd name="connsiteX1" fmla="*/ 2677886 w 2835729"/>
                <a:gd name="connsiteY1" fmla="*/ 54429 h 1929493"/>
                <a:gd name="connsiteX2" fmla="*/ 2699657 w 2835729"/>
                <a:gd name="connsiteY2" fmla="*/ 76200 h 1929493"/>
                <a:gd name="connsiteX3" fmla="*/ 2702379 w 2835729"/>
                <a:gd name="connsiteY3" fmla="*/ 84365 h 1929493"/>
                <a:gd name="connsiteX4" fmla="*/ 2710543 w 2835729"/>
                <a:gd name="connsiteY4" fmla="*/ 89808 h 1929493"/>
                <a:gd name="connsiteX5" fmla="*/ 2718707 w 2835729"/>
                <a:gd name="connsiteY5" fmla="*/ 97972 h 1929493"/>
                <a:gd name="connsiteX6" fmla="*/ 2729593 w 2835729"/>
                <a:gd name="connsiteY6" fmla="*/ 114300 h 1929493"/>
                <a:gd name="connsiteX7" fmla="*/ 2770414 w 2835729"/>
                <a:gd name="connsiteY7" fmla="*/ 157843 h 1929493"/>
                <a:gd name="connsiteX8" fmla="*/ 2830286 w 2835729"/>
                <a:gd name="connsiteY8" fmla="*/ 244929 h 1929493"/>
                <a:gd name="connsiteX9" fmla="*/ 2835729 w 2835729"/>
                <a:gd name="connsiteY9" fmla="*/ 340179 h 1929493"/>
                <a:gd name="connsiteX10" fmla="*/ 2824843 w 2835729"/>
                <a:gd name="connsiteY10" fmla="*/ 459922 h 1929493"/>
                <a:gd name="connsiteX11" fmla="*/ 2775857 w 2835729"/>
                <a:gd name="connsiteY11" fmla="*/ 595993 h 1929493"/>
                <a:gd name="connsiteX12" fmla="*/ 2715986 w 2835729"/>
                <a:gd name="connsiteY12" fmla="*/ 723900 h 1929493"/>
                <a:gd name="connsiteX13" fmla="*/ 2618014 w 2835729"/>
                <a:gd name="connsiteY13" fmla="*/ 824593 h 1929493"/>
                <a:gd name="connsiteX14" fmla="*/ 2522764 w 2835729"/>
                <a:gd name="connsiteY14" fmla="*/ 914400 h 1929493"/>
                <a:gd name="connsiteX15" fmla="*/ 2367643 w 2835729"/>
                <a:gd name="connsiteY15" fmla="*/ 1036865 h 1929493"/>
                <a:gd name="connsiteX16" fmla="*/ 2256064 w 2835729"/>
                <a:gd name="connsiteY16" fmla="*/ 1107622 h 1929493"/>
                <a:gd name="connsiteX17" fmla="*/ 2152650 w 2835729"/>
                <a:gd name="connsiteY17" fmla="*/ 1170215 h 1929493"/>
                <a:gd name="connsiteX18" fmla="*/ 2043793 w 2835729"/>
                <a:gd name="connsiteY18" fmla="*/ 1219200 h 1929493"/>
                <a:gd name="connsiteX19" fmla="*/ 1899557 w 2835729"/>
                <a:gd name="connsiteY19" fmla="*/ 1284515 h 1929493"/>
                <a:gd name="connsiteX20" fmla="*/ 1774372 w 2835729"/>
                <a:gd name="connsiteY20" fmla="*/ 1319893 h 1929493"/>
                <a:gd name="connsiteX21" fmla="*/ 1668236 w 2835729"/>
                <a:gd name="connsiteY21" fmla="*/ 1352550 h 1929493"/>
                <a:gd name="connsiteX22" fmla="*/ 1589314 w 2835729"/>
                <a:gd name="connsiteY22" fmla="*/ 1396093 h 1929493"/>
                <a:gd name="connsiteX23" fmla="*/ 1521279 w 2835729"/>
                <a:gd name="connsiteY23" fmla="*/ 1431472 h 1929493"/>
                <a:gd name="connsiteX24" fmla="*/ 1477736 w 2835729"/>
                <a:gd name="connsiteY24" fmla="*/ 1382486 h 1929493"/>
                <a:gd name="connsiteX25" fmla="*/ 1379764 w 2835729"/>
                <a:gd name="connsiteY25" fmla="*/ 1442358 h 1929493"/>
                <a:gd name="connsiteX26" fmla="*/ 1349829 w 2835729"/>
                <a:gd name="connsiteY26" fmla="*/ 1409700 h 1929493"/>
                <a:gd name="connsiteX27" fmla="*/ 1213757 w 2835729"/>
                <a:gd name="connsiteY27" fmla="*/ 1480458 h 1929493"/>
                <a:gd name="connsiteX28" fmla="*/ 1243693 w 2835729"/>
                <a:gd name="connsiteY28" fmla="*/ 1518558 h 1929493"/>
                <a:gd name="connsiteX29" fmla="*/ 1088572 w 2835729"/>
                <a:gd name="connsiteY29" fmla="*/ 1605643 h 1929493"/>
                <a:gd name="connsiteX30" fmla="*/ 1121229 w 2835729"/>
                <a:gd name="connsiteY30" fmla="*/ 1638300 h 1929493"/>
                <a:gd name="connsiteX31" fmla="*/ 982436 w 2835729"/>
                <a:gd name="connsiteY31" fmla="*/ 1690008 h 1929493"/>
                <a:gd name="connsiteX32" fmla="*/ 810986 w 2835729"/>
                <a:gd name="connsiteY32" fmla="*/ 1730829 h 1929493"/>
                <a:gd name="connsiteX33" fmla="*/ 650422 w 2835729"/>
                <a:gd name="connsiteY33" fmla="*/ 1782536 h 1929493"/>
                <a:gd name="connsiteX34" fmla="*/ 427264 w 2835729"/>
                <a:gd name="connsiteY34" fmla="*/ 1831522 h 1929493"/>
                <a:gd name="connsiteX35" fmla="*/ 255814 w 2835729"/>
                <a:gd name="connsiteY35" fmla="*/ 1861458 h 1929493"/>
                <a:gd name="connsiteX36" fmla="*/ 125186 w 2835729"/>
                <a:gd name="connsiteY36" fmla="*/ 1899558 h 1929493"/>
                <a:gd name="connsiteX37" fmla="*/ 5443 w 2835729"/>
                <a:gd name="connsiteY37" fmla="*/ 1929493 h 1929493"/>
                <a:gd name="connsiteX38" fmla="*/ 2722 w 2835729"/>
                <a:gd name="connsiteY38" fmla="*/ 1929493 h 1929493"/>
                <a:gd name="connsiteX39" fmla="*/ 0 w 2835729"/>
                <a:gd name="connsiteY39" fmla="*/ 1929493 h 192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35729" h="1929493">
                  <a:moveTo>
                    <a:pt x="2618014" y="0"/>
                  </a:moveTo>
                  <a:lnTo>
                    <a:pt x="2677886" y="54429"/>
                  </a:lnTo>
                  <a:cubicBezTo>
                    <a:pt x="2685143" y="61686"/>
                    <a:pt x="2693158" y="68257"/>
                    <a:pt x="2699657" y="76200"/>
                  </a:cubicBezTo>
                  <a:cubicBezTo>
                    <a:pt x="2701474" y="78420"/>
                    <a:pt x="2700587" y="82125"/>
                    <a:pt x="2702379" y="84365"/>
                  </a:cubicBezTo>
                  <a:cubicBezTo>
                    <a:pt x="2704422" y="86919"/>
                    <a:pt x="2708030" y="87714"/>
                    <a:pt x="2710543" y="89808"/>
                  </a:cubicBezTo>
                  <a:cubicBezTo>
                    <a:pt x="2713500" y="92272"/>
                    <a:pt x="2716470" y="94840"/>
                    <a:pt x="2718707" y="97972"/>
                  </a:cubicBezTo>
                  <a:cubicBezTo>
                    <a:pt x="2735178" y="121031"/>
                    <a:pt x="2715033" y="99742"/>
                    <a:pt x="2729593" y="114300"/>
                  </a:cubicBezTo>
                  <a:lnTo>
                    <a:pt x="2770414" y="157843"/>
                  </a:lnTo>
                  <a:lnTo>
                    <a:pt x="2830286" y="244929"/>
                  </a:lnTo>
                  <a:lnTo>
                    <a:pt x="2835729" y="340179"/>
                  </a:lnTo>
                  <a:lnTo>
                    <a:pt x="2824843" y="459922"/>
                  </a:lnTo>
                  <a:lnTo>
                    <a:pt x="2775857" y="595993"/>
                  </a:lnTo>
                  <a:lnTo>
                    <a:pt x="2715986" y="723900"/>
                  </a:lnTo>
                  <a:lnTo>
                    <a:pt x="2618014" y="824593"/>
                  </a:lnTo>
                  <a:lnTo>
                    <a:pt x="2522764" y="914400"/>
                  </a:lnTo>
                  <a:lnTo>
                    <a:pt x="2367643" y="1036865"/>
                  </a:lnTo>
                  <a:lnTo>
                    <a:pt x="2256064" y="1107622"/>
                  </a:lnTo>
                  <a:lnTo>
                    <a:pt x="2152650" y="1170215"/>
                  </a:lnTo>
                  <a:lnTo>
                    <a:pt x="2043793" y="1219200"/>
                  </a:lnTo>
                  <a:lnTo>
                    <a:pt x="1899557" y="1284515"/>
                  </a:lnTo>
                  <a:lnTo>
                    <a:pt x="1774372" y="1319893"/>
                  </a:lnTo>
                  <a:lnTo>
                    <a:pt x="1668236" y="1352550"/>
                  </a:lnTo>
                  <a:lnTo>
                    <a:pt x="1589314" y="1396093"/>
                  </a:lnTo>
                  <a:lnTo>
                    <a:pt x="1521279" y="1431472"/>
                  </a:lnTo>
                  <a:lnTo>
                    <a:pt x="1477736" y="1382486"/>
                  </a:lnTo>
                  <a:lnTo>
                    <a:pt x="1379764" y="1442358"/>
                  </a:lnTo>
                  <a:lnTo>
                    <a:pt x="1349829" y="1409700"/>
                  </a:lnTo>
                  <a:lnTo>
                    <a:pt x="1213757" y="1480458"/>
                  </a:lnTo>
                  <a:lnTo>
                    <a:pt x="1243693" y="1518558"/>
                  </a:lnTo>
                  <a:lnTo>
                    <a:pt x="1088572" y="1605643"/>
                  </a:lnTo>
                  <a:lnTo>
                    <a:pt x="1121229" y="1638300"/>
                  </a:lnTo>
                  <a:lnTo>
                    <a:pt x="982436" y="1690008"/>
                  </a:lnTo>
                  <a:lnTo>
                    <a:pt x="810986" y="1730829"/>
                  </a:lnTo>
                  <a:lnTo>
                    <a:pt x="650422" y="1782536"/>
                  </a:lnTo>
                  <a:lnTo>
                    <a:pt x="427264" y="1831522"/>
                  </a:lnTo>
                  <a:lnTo>
                    <a:pt x="255814" y="1861458"/>
                  </a:lnTo>
                  <a:lnTo>
                    <a:pt x="125186" y="1899558"/>
                  </a:lnTo>
                  <a:lnTo>
                    <a:pt x="5443" y="1929493"/>
                  </a:lnTo>
                  <a:lnTo>
                    <a:pt x="2722" y="1929493"/>
                  </a:lnTo>
                  <a:lnTo>
                    <a:pt x="0" y="192949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flipH="1">
              <a:off x="4668944" y="4657589"/>
              <a:ext cx="2996293" cy="1913164"/>
            </a:xfrm>
            <a:custGeom>
              <a:avLst/>
              <a:gdLst>
                <a:gd name="connsiteX0" fmla="*/ 2800350 w 2996293"/>
                <a:gd name="connsiteY0" fmla="*/ 0 h 1913164"/>
                <a:gd name="connsiteX1" fmla="*/ 2865664 w 2996293"/>
                <a:gd name="connsiteY1" fmla="*/ 87086 h 1913164"/>
                <a:gd name="connsiteX2" fmla="*/ 2947307 w 2996293"/>
                <a:gd name="connsiteY2" fmla="*/ 179614 h 1913164"/>
                <a:gd name="connsiteX3" fmla="*/ 2988129 w 2996293"/>
                <a:gd name="connsiteY3" fmla="*/ 250372 h 1913164"/>
                <a:gd name="connsiteX4" fmla="*/ 2996293 w 2996293"/>
                <a:gd name="connsiteY4" fmla="*/ 375557 h 1913164"/>
                <a:gd name="connsiteX5" fmla="*/ 2971800 w 2996293"/>
                <a:gd name="connsiteY5" fmla="*/ 470807 h 1913164"/>
                <a:gd name="connsiteX6" fmla="*/ 2933700 w 2996293"/>
                <a:gd name="connsiteY6" fmla="*/ 566057 h 1913164"/>
                <a:gd name="connsiteX7" fmla="*/ 2865664 w 2996293"/>
                <a:gd name="connsiteY7" fmla="*/ 699407 h 1913164"/>
                <a:gd name="connsiteX8" fmla="*/ 2724150 w 2996293"/>
                <a:gd name="connsiteY8" fmla="*/ 843643 h 1913164"/>
                <a:gd name="connsiteX9" fmla="*/ 2549979 w 2996293"/>
                <a:gd name="connsiteY9" fmla="*/ 976993 h 1913164"/>
                <a:gd name="connsiteX10" fmla="*/ 2403021 w 2996293"/>
                <a:gd name="connsiteY10" fmla="*/ 1077686 h 1913164"/>
                <a:gd name="connsiteX11" fmla="*/ 2296886 w 2996293"/>
                <a:gd name="connsiteY11" fmla="*/ 1126672 h 1913164"/>
                <a:gd name="connsiteX12" fmla="*/ 2223407 w 2996293"/>
                <a:gd name="connsiteY12" fmla="*/ 1170214 h 1913164"/>
                <a:gd name="connsiteX13" fmla="*/ 2081893 w 2996293"/>
                <a:gd name="connsiteY13" fmla="*/ 1230086 h 1913164"/>
                <a:gd name="connsiteX14" fmla="*/ 1967593 w 2996293"/>
                <a:gd name="connsiteY14" fmla="*/ 1279072 h 1913164"/>
                <a:gd name="connsiteX15" fmla="*/ 1864179 w 2996293"/>
                <a:gd name="connsiteY15" fmla="*/ 1303564 h 1913164"/>
                <a:gd name="connsiteX16" fmla="*/ 1790700 w 2996293"/>
                <a:gd name="connsiteY16" fmla="*/ 1347107 h 1913164"/>
                <a:gd name="connsiteX17" fmla="*/ 1722664 w 2996293"/>
                <a:gd name="connsiteY17" fmla="*/ 1377043 h 1913164"/>
                <a:gd name="connsiteX18" fmla="*/ 1687286 w 2996293"/>
                <a:gd name="connsiteY18" fmla="*/ 1325336 h 1913164"/>
                <a:gd name="connsiteX19" fmla="*/ 1572986 w 2996293"/>
                <a:gd name="connsiteY19" fmla="*/ 1379764 h 1913164"/>
                <a:gd name="connsiteX20" fmla="*/ 1540329 w 2996293"/>
                <a:gd name="connsiteY20" fmla="*/ 1338943 h 1913164"/>
                <a:gd name="connsiteX21" fmla="*/ 1401536 w 2996293"/>
                <a:gd name="connsiteY21" fmla="*/ 1409700 h 1913164"/>
                <a:gd name="connsiteX22" fmla="*/ 1442357 w 2996293"/>
                <a:gd name="connsiteY22" fmla="*/ 1461407 h 1913164"/>
                <a:gd name="connsiteX23" fmla="*/ 1281793 w 2996293"/>
                <a:gd name="connsiteY23" fmla="*/ 1551214 h 1913164"/>
                <a:gd name="connsiteX24" fmla="*/ 1317171 w 2996293"/>
                <a:gd name="connsiteY24" fmla="*/ 1583872 h 1913164"/>
                <a:gd name="connsiteX25" fmla="*/ 1211036 w 2996293"/>
                <a:gd name="connsiteY25" fmla="*/ 1627414 h 1913164"/>
                <a:gd name="connsiteX26" fmla="*/ 1042307 w 2996293"/>
                <a:gd name="connsiteY26" fmla="*/ 1673679 h 1913164"/>
                <a:gd name="connsiteX27" fmla="*/ 840921 w 2996293"/>
                <a:gd name="connsiteY27" fmla="*/ 1733550 h 1913164"/>
                <a:gd name="connsiteX28" fmla="*/ 644979 w 2996293"/>
                <a:gd name="connsiteY28" fmla="*/ 1768929 h 1913164"/>
                <a:gd name="connsiteX29" fmla="*/ 473529 w 2996293"/>
                <a:gd name="connsiteY29" fmla="*/ 1801586 h 1913164"/>
                <a:gd name="connsiteX30" fmla="*/ 285750 w 2996293"/>
                <a:gd name="connsiteY30" fmla="*/ 1850572 h 1913164"/>
                <a:gd name="connsiteX31" fmla="*/ 166007 w 2996293"/>
                <a:gd name="connsiteY31" fmla="*/ 1869622 h 1913164"/>
                <a:gd name="connsiteX32" fmla="*/ 0 w 2996293"/>
                <a:gd name="connsiteY32" fmla="*/ 1913164 h 19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96293" h="1913164">
                  <a:moveTo>
                    <a:pt x="2800350" y="0"/>
                  </a:moveTo>
                  <a:lnTo>
                    <a:pt x="2865664" y="87086"/>
                  </a:lnTo>
                  <a:lnTo>
                    <a:pt x="2947307" y="179614"/>
                  </a:lnTo>
                  <a:lnTo>
                    <a:pt x="2988129" y="250372"/>
                  </a:lnTo>
                  <a:lnTo>
                    <a:pt x="2996293" y="375557"/>
                  </a:lnTo>
                  <a:lnTo>
                    <a:pt x="2971800" y="470807"/>
                  </a:lnTo>
                  <a:lnTo>
                    <a:pt x="2933700" y="566057"/>
                  </a:lnTo>
                  <a:lnTo>
                    <a:pt x="2865664" y="699407"/>
                  </a:lnTo>
                  <a:lnTo>
                    <a:pt x="2724150" y="843643"/>
                  </a:lnTo>
                  <a:lnTo>
                    <a:pt x="2549979" y="976993"/>
                  </a:lnTo>
                  <a:lnTo>
                    <a:pt x="2403021" y="1077686"/>
                  </a:lnTo>
                  <a:lnTo>
                    <a:pt x="2296886" y="1126672"/>
                  </a:lnTo>
                  <a:lnTo>
                    <a:pt x="2223407" y="1170214"/>
                  </a:lnTo>
                  <a:lnTo>
                    <a:pt x="2081893" y="1230086"/>
                  </a:lnTo>
                  <a:lnTo>
                    <a:pt x="1967593" y="1279072"/>
                  </a:lnTo>
                  <a:lnTo>
                    <a:pt x="1864179" y="1303564"/>
                  </a:lnTo>
                  <a:lnTo>
                    <a:pt x="1790700" y="1347107"/>
                  </a:lnTo>
                  <a:lnTo>
                    <a:pt x="1722664" y="1377043"/>
                  </a:lnTo>
                  <a:lnTo>
                    <a:pt x="1687286" y="1325336"/>
                  </a:lnTo>
                  <a:lnTo>
                    <a:pt x="1572986" y="1379764"/>
                  </a:lnTo>
                  <a:lnTo>
                    <a:pt x="1540329" y="1338943"/>
                  </a:lnTo>
                  <a:lnTo>
                    <a:pt x="1401536" y="1409700"/>
                  </a:lnTo>
                  <a:lnTo>
                    <a:pt x="1442357" y="1461407"/>
                  </a:lnTo>
                  <a:lnTo>
                    <a:pt x="1281793" y="1551214"/>
                  </a:lnTo>
                  <a:lnTo>
                    <a:pt x="1317171" y="1583872"/>
                  </a:lnTo>
                  <a:lnTo>
                    <a:pt x="1211036" y="1627414"/>
                  </a:lnTo>
                  <a:lnTo>
                    <a:pt x="1042307" y="1673679"/>
                  </a:lnTo>
                  <a:lnTo>
                    <a:pt x="840921" y="1733550"/>
                  </a:lnTo>
                  <a:lnTo>
                    <a:pt x="644979" y="1768929"/>
                  </a:lnTo>
                  <a:lnTo>
                    <a:pt x="473529" y="1801586"/>
                  </a:lnTo>
                  <a:lnTo>
                    <a:pt x="285750" y="1850572"/>
                  </a:lnTo>
                  <a:lnTo>
                    <a:pt x="166007" y="1869622"/>
                  </a:lnTo>
                  <a:lnTo>
                    <a:pt x="0" y="1913164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Connector 38"/>
            <p:cNvCxnSpPr>
              <a:endCxn id="23" idx="40"/>
            </p:cNvCxnSpPr>
            <p:nvPr/>
          </p:nvCxnSpPr>
          <p:spPr>
            <a:xfrm flipH="1">
              <a:off x="6202469" y="5722258"/>
              <a:ext cx="723216" cy="65357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033017" y="5579813"/>
              <a:ext cx="703532" cy="74322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3" idx="35"/>
            </p:cNvCxnSpPr>
            <p:nvPr/>
          </p:nvCxnSpPr>
          <p:spPr>
            <a:xfrm flipH="1">
              <a:off x="5946314" y="5458940"/>
              <a:ext cx="628855" cy="75054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23" idx="33"/>
            </p:cNvCxnSpPr>
            <p:nvPr/>
          </p:nvCxnSpPr>
          <p:spPr>
            <a:xfrm flipH="1">
              <a:off x="5844601" y="5471476"/>
              <a:ext cx="448597" cy="720999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475657" y="3700641"/>
              <a:ext cx="4248472" cy="2847368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 flipH="1">
              <a:off x="7602219" y="4853532"/>
              <a:ext cx="765487" cy="532521"/>
            </a:xfrm>
            <a:custGeom>
              <a:avLst/>
              <a:gdLst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11993 w 762000"/>
                <a:gd name="connsiteY6" fmla="*/ 292894 h 531019"/>
                <a:gd name="connsiteX7" fmla="*/ 723900 w 762000"/>
                <a:gd name="connsiteY7" fmla="*/ 273844 h 531019"/>
                <a:gd name="connsiteX8" fmla="*/ 719137 w 762000"/>
                <a:gd name="connsiteY8" fmla="*/ 188119 h 531019"/>
                <a:gd name="connsiteX9" fmla="*/ 695325 w 762000"/>
                <a:gd name="connsiteY9" fmla="*/ 135731 h 531019"/>
                <a:gd name="connsiteX10" fmla="*/ 647700 w 762000"/>
                <a:gd name="connsiteY10" fmla="*/ 66675 h 531019"/>
                <a:gd name="connsiteX11" fmla="*/ 614362 w 762000"/>
                <a:gd name="connsiteY11" fmla="*/ 28575 h 531019"/>
                <a:gd name="connsiteX12" fmla="*/ 581025 w 762000"/>
                <a:gd name="connsiteY12" fmla="*/ 0 h 531019"/>
                <a:gd name="connsiteX13" fmla="*/ 631031 w 762000"/>
                <a:gd name="connsiteY13" fmla="*/ 0 h 531019"/>
                <a:gd name="connsiteX14" fmla="*/ 681037 w 762000"/>
                <a:gd name="connsiteY14" fmla="*/ 52388 h 531019"/>
                <a:gd name="connsiteX15" fmla="*/ 733425 w 762000"/>
                <a:gd name="connsiteY15" fmla="*/ 128588 h 531019"/>
                <a:gd name="connsiteX16" fmla="*/ 757237 w 762000"/>
                <a:gd name="connsiteY16" fmla="*/ 190500 h 531019"/>
                <a:gd name="connsiteX17" fmla="*/ 762000 w 762000"/>
                <a:gd name="connsiteY17" fmla="*/ 259556 h 531019"/>
                <a:gd name="connsiteX18" fmla="*/ 740568 w 762000"/>
                <a:gd name="connsiteY18" fmla="*/ 338138 h 531019"/>
                <a:gd name="connsiteX19" fmla="*/ 692943 w 762000"/>
                <a:gd name="connsiteY19" fmla="*/ 414338 h 531019"/>
                <a:gd name="connsiteX20" fmla="*/ 621506 w 762000"/>
                <a:gd name="connsiteY20" fmla="*/ 466725 h 531019"/>
                <a:gd name="connsiteX21" fmla="*/ 535781 w 762000"/>
                <a:gd name="connsiteY21" fmla="*/ 516731 h 531019"/>
                <a:gd name="connsiteX22" fmla="*/ 438150 w 762000"/>
                <a:gd name="connsiteY22" fmla="*/ 531019 h 531019"/>
                <a:gd name="connsiteX23" fmla="*/ 357187 w 762000"/>
                <a:gd name="connsiteY23" fmla="*/ 531019 h 531019"/>
                <a:gd name="connsiteX24" fmla="*/ 269081 w 762000"/>
                <a:gd name="connsiteY24" fmla="*/ 521494 h 531019"/>
                <a:gd name="connsiteX25" fmla="*/ 152400 w 762000"/>
                <a:gd name="connsiteY25" fmla="*/ 502444 h 531019"/>
                <a:gd name="connsiteX26" fmla="*/ 88106 w 762000"/>
                <a:gd name="connsiteY26" fmla="*/ 488156 h 531019"/>
                <a:gd name="connsiteX27" fmla="*/ 23812 w 762000"/>
                <a:gd name="connsiteY27" fmla="*/ 476250 h 531019"/>
                <a:gd name="connsiteX28" fmla="*/ 0 w 762000"/>
                <a:gd name="connsiteY28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11993 w 762000"/>
                <a:gd name="connsiteY6" fmla="*/ 292894 h 531019"/>
                <a:gd name="connsiteX7" fmla="*/ 723900 w 762000"/>
                <a:gd name="connsiteY7" fmla="*/ 273844 h 531019"/>
                <a:gd name="connsiteX8" fmla="*/ 719137 w 762000"/>
                <a:gd name="connsiteY8" fmla="*/ 188119 h 531019"/>
                <a:gd name="connsiteX9" fmla="*/ 695325 w 762000"/>
                <a:gd name="connsiteY9" fmla="*/ 135731 h 531019"/>
                <a:gd name="connsiteX10" fmla="*/ 647700 w 762000"/>
                <a:gd name="connsiteY10" fmla="*/ 66675 h 531019"/>
                <a:gd name="connsiteX11" fmla="*/ 614362 w 762000"/>
                <a:gd name="connsiteY11" fmla="*/ 28575 h 531019"/>
                <a:gd name="connsiteX12" fmla="*/ 581025 w 762000"/>
                <a:gd name="connsiteY12" fmla="*/ 0 h 531019"/>
                <a:gd name="connsiteX13" fmla="*/ 631031 w 762000"/>
                <a:gd name="connsiteY13" fmla="*/ 0 h 531019"/>
                <a:gd name="connsiteX14" fmla="*/ 681037 w 762000"/>
                <a:gd name="connsiteY14" fmla="*/ 52388 h 531019"/>
                <a:gd name="connsiteX15" fmla="*/ 733425 w 762000"/>
                <a:gd name="connsiteY15" fmla="*/ 128588 h 531019"/>
                <a:gd name="connsiteX16" fmla="*/ 757237 w 762000"/>
                <a:gd name="connsiteY16" fmla="*/ 190500 h 531019"/>
                <a:gd name="connsiteX17" fmla="*/ 762000 w 762000"/>
                <a:gd name="connsiteY17" fmla="*/ 259556 h 531019"/>
                <a:gd name="connsiteX18" fmla="*/ 740568 w 762000"/>
                <a:gd name="connsiteY18" fmla="*/ 338138 h 531019"/>
                <a:gd name="connsiteX19" fmla="*/ 692943 w 762000"/>
                <a:gd name="connsiteY19" fmla="*/ 414338 h 531019"/>
                <a:gd name="connsiteX20" fmla="*/ 621506 w 762000"/>
                <a:gd name="connsiteY20" fmla="*/ 466725 h 531019"/>
                <a:gd name="connsiteX21" fmla="*/ 535781 w 762000"/>
                <a:gd name="connsiteY21" fmla="*/ 516731 h 531019"/>
                <a:gd name="connsiteX22" fmla="*/ 438150 w 762000"/>
                <a:gd name="connsiteY22" fmla="*/ 531019 h 531019"/>
                <a:gd name="connsiteX23" fmla="*/ 357187 w 762000"/>
                <a:gd name="connsiteY23" fmla="*/ 531019 h 531019"/>
                <a:gd name="connsiteX24" fmla="*/ 269081 w 762000"/>
                <a:gd name="connsiteY24" fmla="*/ 521494 h 531019"/>
                <a:gd name="connsiteX25" fmla="*/ 152400 w 762000"/>
                <a:gd name="connsiteY25" fmla="*/ 502444 h 531019"/>
                <a:gd name="connsiteX26" fmla="*/ 88106 w 762000"/>
                <a:gd name="connsiteY26" fmla="*/ 488156 h 531019"/>
                <a:gd name="connsiteX27" fmla="*/ 4762 w 762000"/>
                <a:gd name="connsiteY27" fmla="*/ 476250 h 531019"/>
                <a:gd name="connsiteX28" fmla="*/ 0 w 762000"/>
                <a:gd name="connsiteY28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2382 w 764382"/>
                <a:gd name="connsiteY0" fmla="*/ 428625 h 531019"/>
                <a:gd name="connsiteX1" fmla="*/ 114300 w 764382"/>
                <a:gd name="connsiteY1" fmla="*/ 457200 h 531019"/>
                <a:gd name="connsiteX2" fmla="*/ 280988 w 764382"/>
                <a:gd name="connsiteY2" fmla="*/ 485775 h 531019"/>
                <a:gd name="connsiteX3" fmla="*/ 438150 w 764382"/>
                <a:gd name="connsiteY3" fmla="*/ 497681 h 531019"/>
                <a:gd name="connsiteX4" fmla="*/ 557213 w 764382"/>
                <a:gd name="connsiteY4" fmla="*/ 466725 h 531019"/>
                <a:gd name="connsiteX5" fmla="*/ 664369 w 764382"/>
                <a:gd name="connsiteY5" fmla="*/ 390525 h 531019"/>
                <a:gd name="connsiteX6" fmla="*/ 726282 w 764382"/>
                <a:gd name="connsiteY6" fmla="*/ 273844 h 531019"/>
                <a:gd name="connsiteX7" fmla="*/ 721519 w 764382"/>
                <a:gd name="connsiteY7" fmla="*/ 188119 h 531019"/>
                <a:gd name="connsiteX8" fmla="*/ 697707 w 764382"/>
                <a:gd name="connsiteY8" fmla="*/ 135731 h 531019"/>
                <a:gd name="connsiteX9" fmla="*/ 650082 w 764382"/>
                <a:gd name="connsiteY9" fmla="*/ 66675 h 531019"/>
                <a:gd name="connsiteX10" fmla="*/ 616744 w 764382"/>
                <a:gd name="connsiteY10" fmla="*/ 28575 h 531019"/>
                <a:gd name="connsiteX11" fmla="*/ 583407 w 764382"/>
                <a:gd name="connsiteY11" fmla="*/ 0 h 531019"/>
                <a:gd name="connsiteX12" fmla="*/ 633413 w 764382"/>
                <a:gd name="connsiteY12" fmla="*/ 0 h 531019"/>
                <a:gd name="connsiteX13" fmla="*/ 683419 w 764382"/>
                <a:gd name="connsiteY13" fmla="*/ 52388 h 531019"/>
                <a:gd name="connsiteX14" fmla="*/ 735807 w 764382"/>
                <a:gd name="connsiteY14" fmla="*/ 128588 h 531019"/>
                <a:gd name="connsiteX15" fmla="*/ 759619 w 764382"/>
                <a:gd name="connsiteY15" fmla="*/ 190500 h 531019"/>
                <a:gd name="connsiteX16" fmla="*/ 764382 w 764382"/>
                <a:gd name="connsiteY16" fmla="*/ 259556 h 531019"/>
                <a:gd name="connsiteX17" fmla="*/ 742950 w 764382"/>
                <a:gd name="connsiteY17" fmla="*/ 338138 h 531019"/>
                <a:gd name="connsiteX18" fmla="*/ 695325 w 764382"/>
                <a:gd name="connsiteY18" fmla="*/ 414338 h 531019"/>
                <a:gd name="connsiteX19" fmla="*/ 623888 w 764382"/>
                <a:gd name="connsiteY19" fmla="*/ 466725 h 531019"/>
                <a:gd name="connsiteX20" fmla="*/ 538163 w 764382"/>
                <a:gd name="connsiteY20" fmla="*/ 516731 h 531019"/>
                <a:gd name="connsiteX21" fmla="*/ 440532 w 764382"/>
                <a:gd name="connsiteY21" fmla="*/ 531019 h 531019"/>
                <a:gd name="connsiteX22" fmla="*/ 359569 w 764382"/>
                <a:gd name="connsiteY22" fmla="*/ 531019 h 531019"/>
                <a:gd name="connsiteX23" fmla="*/ 271463 w 764382"/>
                <a:gd name="connsiteY23" fmla="*/ 521494 h 531019"/>
                <a:gd name="connsiteX24" fmla="*/ 154782 w 764382"/>
                <a:gd name="connsiteY24" fmla="*/ 502444 h 531019"/>
                <a:gd name="connsiteX25" fmla="*/ 90488 w 764382"/>
                <a:gd name="connsiteY25" fmla="*/ 488156 h 531019"/>
                <a:gd name="connsiteX26" fmla="*/ 0 w 764382"/>
                <a:gd name="connsiteY26" fmla="*/ 473869 h 531019"/>
                <a:gd name="connsiteX27" fmla="*/ 2382 w 764382"/>
                <a:gd name="connsiteY27" fmla="*/ 428625 h 531019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5487"/>
                <a:gd name="connsiteY0" fmla="*/ 428625 h 532521"/>
                <a:gd name="connsiteX1" fmla="*/ 114300 w 765487"/>
                <a:gd name="connsiteY1" fmla="*/ 457200 h 532521"/>
                <a:gd name="connsiteX2" fmla="*/ 280988 w 765487"/>
                <a:gd name="connsiteY2" fmla="*/ 485775 h 532521"/>
                <a:gd name="connsiteX3" fmla="*/ 438150 w 765487"/>
                <a:gd name="connsiteY3" fmla="*/ 497681 h 532521"/>
                <a:gd name="connsiteX4" fmla="*/ 557213 w 765487"/>
                <a:gd name="connsiteY4" fmla="*/ 466725 h 532521"/>
                <a:gd name="connsiteX5" fmla="*/ 664369 w 765487"/>
                <a:gd name="connsiteY5" fmla="*/ 390525 h 532521"/>
                <a:gd name="connsiteX6" fmla="*/ 726282 w 765487"/>
                <a:gd name="connsiteY6" fmla="*/ 273844 h 532521"/>
                <a:gd name="connsiteX7" fmla="*/ 721519 w 765487"/>
                <a:gd name="connsiteY7" fmla="*/ 188119 h 532521"/>
                <a:gd name="connsiteX8" fmla="*/ 697707 w 765487"/>
                <a:gd name="connsiteY8" fmla="*/ 135731 h 532521"/>
                <a:gd name="connsiteX9" fmla="*/ 650082 w 765487"/>
                <a:gd name="connsiteY9" fmla="*/ 66675 h 532521"/>
                <a:gd name="connsiteX10" fmla="*/ 616744 w 765487"/>
                <a:gd name="connsiteY10" fmla="*/ 28575 h 532521"/>
                <a:gd name="connsiteX11" fmla="*/ 583407 w 765487"/>
                <a:gd name="connsiteY11" fmla="*/ 0 h 532521"/>
                <a:gd name="connsiteX12" fmla="*/ 633413 w 765487"/>
                <a:gd name="connsiteY12" fmla="*/ 0 h 532521"/>
                <a:gd name="connsiteX13" fmla="*/ 683419 w 765487"/>
                <a:gd name="connsiteY13" fmla="*/ 52388 h 532521"/>
                <a:gd name="connsiteX14" fmla="*/ 735807 w 765487"/>
                <a:gd name="connsiteY14" fmla="*/ 128588 h 532521"/>
                <a:gd name="connsiteX15" fmla="*/ 759619 w 765487"/>
                <a:gd name="connsiteY15" fmla="*/ 190500 h 532521"/>
                <a:gd name="connsiteX16" fmla="*/ 764382 w 765487"/>
                <a:gd name="connsiteY16" fmla="*/ 259556 h 532521"/>
                <a:gd name="connsiteX17" fmla="*/ 742950 w 765487"/>
                <a:gd name="connsiteY17" fmla="*/ 338138 h 532521"/>
                <a:gd name="connsiteX18" fmla="*/ 695325 w 765487"/>
                <a:gd name="connsiteY18" fmla="*/ 414338 h 532521"/>
                <a:gd name="connsiteX19" fmla="*/ 626270 w 765487"/>
                <a:gd name="connsiteY19" fmla="*/ 473868 h 532521"/>
                <a:gd name="connsiteX20" fmla="*/ 538163 w 765487"/>
                <a:gd name="connsiteY20" fmla="*/ 516731 h 532521"/>
                <a:gd name="connsiteX21" fmla="*/ 440532 w 765487"/>
                <a:gd name="connsiteY21" fmla="*/ 531019 h 532521"/>
                <a:gd name="connsiteX22" fmla="*/ 359569 w 765487"/>
                <a:gd name="connsiteY22" fmla="*/ 531019 h 532521"/>
                <a:gd name="connsiteX23" fmla="*/ 271463 w 765487"/>
                <a:gd name="connsiteY23" fmla="*/ 521494 h 532521"/>
                <a:gd name="connsiteX24" fmla="*/ 154782 w 765487"/>
                <a:gd name="connsiteY24" fmla="*/ 502444 h 532521"/>
                <a:gd name="connsiteX25" fmla="*/ 90488 w 765487"/>
                <a:gd name="connsiteY25" fmla="*/ 488156 h 532521"/>
                <a:gd name="connsiteX26" fmla="*/ 0 w 765487"/>
                <a:gd name="connsiteY26" fmla="*/ 473869 h 532521"/>
                <a:gd name="connsiteX27" fmla="*/ 2382 w 765487"/>
                <a:gd name="connsiteY27" fmla="*/ 428625 h 53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65487" h="532521">
                  <a:moveTo>
                    <a:pt x="2382" y="428625"/>
                  </a:moveTo>
                  <a:lnTo>
                    <a:pt x="114300" y="457200"/>
                  </a:lnTo>
                  <a:cubicBezTo>
                    <a:pt x="160734" y="466725"/>
                    <a:pt x="227013" y="479028"/>
                    <a:pt x="280988" y="485775"/>
                  </a:cubicBezTo>
                  <a:cubicBezTo>
                    <a:pt x="334963" y="492522"/>
                    <a:pt x="392113" y="500856"/>
                    <a:pt x="438150" y="497681"/>
                  </a:cubicBezTo>
                  <a:cubicBezTo>
                    <a:pt x="484187" y="494506"/>
                    <a:pt x="519510" y="484584"/>
                    <a:pt x="557213" y="466725"/>
                  </a:cubicBezTo>
                  <a:cubicBezTo>
                    <a:pt x="594916" y="448866"/>
                    <a:pt x="636191" y="422672"/>
                    <a:pt x="664369" y="390525"/>
                  </a:cubicBezTo>
                  <a:cubicBezTo>
                    <a:pt x="692547" y="358378"/>
                    <a:pt x="716757" y="307578"/>
                    <a:pt x="726282" y="273844"/>
                  </a:cubicBezTo>
                  <a:cubicBezTo>
                    <a:pt x="735807" y="240110"/>
                    <a:pt x="726282" y="211138"/>
                    <a:pt x="721519" y="188119"/>
                  </a:cubicBezTo>
                  <a:cubicBezTo>
                    <a:pt x="716757" y="165100"/>
                    <a:pt x="709613" y="155972"/>
                    <a:pt x="697707" y="135731"/>
                  </a:cubicBezTo>
                  <a:cubicBezTo>
                    <a:pt x="685801" y="115490"/>
                    <a:pt x="663576" y="84534"/>
                    <a:pt x="650082" y="66675"/>
                  </a:cubicBezTo>
                  <a:lnTo>
                    <a:pt x="616744" y="28575"/>
                  </a:lnTo>
                  <a:lnTo>
                    <a:pt x="583407" y="0"/>
                  </a:lnTo>
                  <a:lnTo>
                    <a:pt x="633413" y="0"/>
                  </a:lnTo>
                  <a:lnTo>
                    <a:pt x="683419" y="52388"/>
                  </a:lnTo>
                  <a:lnTo>
                    <a:pt x="735807" y="128588"/>
                  </a:lnTo>
                  <a:lnTo>
                    <a:pt x="759619" y="190500"/>
                  </a:lnTo>
                  <a:cubicBezTo>
                    <a:pt x="764381" y="212328"/>
                    <a:pt x="767160" y="234950"/>
                    <a:pt x="764382" y="259556"/>
                  </a:cubicBezTo>
                  <a:cubicBezTo>
                    <a:pt x="761604" y="284162"/>
                    <a:pt x="754459" y="312341"/>
                    <a:pt x="742950" y="338138"/>
                  </a:cubicBezTo>
                  <a:cubicBezTo>
                    <a:pt x="731441" y="363935"/>
                    <a:pt x="714772" y="391716"/>
                    <a:pt x="695325" y="414338"/>
                  </a:cubicBezTo>
                  <a:cubicBezTo>
                    <a:pt x="675878" y="436960"/>
                    <a:pt x="652464" y="456803"/>
                    <a:pt x="626270" y="473868"/>
                  </a:cubicBezTo>
                  <a:cubicBezTo>
                    <a:pt x="600076" y="490933"/>
                    <a:pt x="569119" y="507206"/>
                    <a:pt x="538163" y="516731"/>
                  </a:cubicBezTo>
                  <a:cubicBezTo>
                    <a:pt x="507207" y="526256"/>
                    <a:pt x="470298" y="528638"/>
                    <a:pt x="440532" y="531019"/>
                  </a:cubicBezTo>
                  <a:cubicBezTo>
                    <a:pt x="410766" y="533400"/>
                    <a:pt x="387747" y="532606"/>
                    <a:pt x="359569" y="531019"/>
                  </a:cubicBezTo>
                  <a:cubicBezTo>
                    <a:pt x="331391" y="529432"/>
                    <a:pt x="305594" y="526256"/>
                    <a:pt x="271463" y="521494"/>
                  </a:cubicBezTo>
                  <a:cubicBezTo>
                    <a:pt x="237332" y="516732"/>
                    <a:pt x="184944" y="508000"/>
                    <a:pt x="154782" y="502444"/>
                  </a:cubicBezTo>
                  <a:cubicBezTo>
                    <a:pt x="124620" y="496888"/>
                    <a:pt x="115094" y="492522"/>
                    <a:pt x="90488" y="488156"/>
                  </a:cubicBezTo>
                  <a:lnTo>
                    <a:pt x="0" y="473869"/>
                  </a:lnTo>
                  <a:lnTo>
                    <a:pt x="2382" y="428625"/>
                  </a:lnTo>
                  <a:close/>
                </a:path>
              </a:pathLst>
            </a:custGeom>
            <a:solidFill>
              <a:srgbClr val="C2AA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854929" y="4340467"/>
              <a:ext cx="7512776" cy="542332"/>
            </a:xfrm>
            <a:custGeom>
              <a:avLst/>
              <a:gdLst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2465 w 7397578"/>
                <a:gd name="connsiteY3" fmla="*/ 939114 h 972065"/>
                <a:gd name="connsiteX4" fmla="*/ 436605 w 7397578"/>
                <a:gd name="connsiteY4" fmla="*/ 93087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2465 w 7397578"/>
                <a:gd name="connsiteY3" fmla="*/ 939114 h 972065"/>
                <a:gd name="connsiteX4" fmla="*/ 438987 w 7397578"/>
                <a:gd name="connsiteY4" fmla="*/ 940401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38987 w 7397578"/>
                <a:gd name="connsiteY4" fmla="*/ 940401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522198 w 7397578"/>
                <a:gd name="connsiteY13" fmla="*/ 897539 h 972065"/>
                <a:gd name="connsiteX14" fmla="*/ 1606378 w 7397578"/>
                <a:gd name="connsiteY14" fmla="*/ 864973 h 972065"/>
                <a:gd name="connsiteX15" fmla="*/ 1738184 w 7397578"/>
                <a:gd name="connsiteY15" fmla="*/ 823784 h 972065"/>
                <a:gd name="connsiteX16" fmla="*/ 1804087 w 7397578"/>
                <a:gd name="connsiteY16" fmla="*/ 782595 h 972065"/>
                <a:gd name="connsiteX17" fmla="*/ 1878227 w 7397578"/>
                <a:gd name="connsiteY17" fmla="*/ 700217 h 972065"/>
                <a:gd name="connsiteX18" fmla="*/ 1919416 w 7397578"/>
                <a:gd name="connsiteY18" fmla="*/ 634314 h 972065"/>
                <a:gd name="connsiteX19" fmla="*/ 1952368 w 7397578"/>
                <a:gd name="connsiteY19" fmla="*/ 584887 h 972065"/>
                <a:gd name="connsiteX20" fmla="*/ 2001795 w 7397578"/>
                <a:gd name="connsiteY20" fmla="*/ 477795 h 972065"/>
                <a:gd name="connsiteX21" fmla="*/ 2084173 w 7397578"/>
                <a:gd name="connsiteY21" fmla="*/ 560173 h 972065"/>
                <a:gd name="connsiteX22" fmla="*/ 2174789 w 7397578"/>
                <a:gd name="connsiteY22" fmla="*/ 617838 h 972065"/>
                <a:gd name="connsiteX23" fmla="*/ 2232454 w 7397578"/>
                <a:gd name="connsiteY23" fmla="*/ 634314 h 972065"/>
                <a:gd name="connsiteX24" fmla="*/ 2298357 w 7397578"/>
                <a:gd name="connsiteY24" fmla="*/ 551935 h 972065"/>
                <a:gd name="connsiteX25" fmla="*/ 2397211 w 7397578"/>
                <a:gd name="connsiteY25" fmla="*/ 626076 h 972065"/>
                <a:gd name="connsiteX26" fmla="*/ 2471351 w 7397578"/>
                <a:gd name="connsiteY26" fmla="*/ 683741 h 972065"/>
                <a:gd name="connsiteX27" fmla="*/ 2537254 w 7397578"/>
                <a:gd name="connsiteY27" fmla="*/ 766119 h 972065"/>
                <a:gd name="connsiteX28" fmla="*/ 2611395 w 7397578"/>
                <a:gd name="connsiteY28" fmla="*/ 774357 h 972065"/>
                <a:gd name="connsiteX29" fmla="*/ 2611395 w 7397578"/>
                <a:gd name="connsiteY29" fmla="*/ 774357 h 972065"/>
                <a:gd name="connsiteX30" fmla="*/ 2726724 w 7397578"/>
                <a:gd name="connsiteY30" fmla="*/ 741406 h 972065"/>
                <a:gd name="connsiteX31" fmla="*/ 2833816 w 7397578"/>
                <a:gd name="connsiteY31" fmla="*/ 741406 h 972065"/>
                <a:gd name="connsiteX32" fmla="*/ 2866768 w 7397578"/>
                <a:gd name="connsiteY32" fmla="*/ 790833 h 972065"/>
                <a:gd name="connsiteX33" fmla="*/ 3048000 w 7397578"/>
                <a:gd name="connsiteY33" fmla="*/ 774357 h 972065"/>
                <a:gd name="connsiteX34" fmla="*/ 3278659 w 7397578"/>
                <a:gd name="connsiteY34" fmla="*/ 716692 h 972065"/>
                <a:gd name="connsiteX35" fmla="*/ 3344562 w 7397578"/>
                <a:gd name="connsiteY35" fmla="*/ 642552 h 972065"/>
                <a:gd name="connsiteX36" fmla="*/ 3509319 w 7397578"/>
                <a:gd name="connsiteY36" fmla="*/ 551935 h 972065"/>
                <a:gd name="connsiteX37" fmla="*/ 3608173 w 7397578"/>
                <a:gd name="connsiteY37" fmla="*/ 444844 h 972065"/>
                <a:gd name="connsiteX38" fmla="*/ 3698789 w 7397578"/>
                <a:gd name="connsiteY38" fmla="*/ 296562 h 972065"/>
                <a:gd name="connsiteX39" fmla="*/ 3797643 w 7397578"/>
                <a:gd name="connsiteY39" fmla="*/ 205946 h 972065"/>
                <a:gd name="connsiteX40" fmla="*/ 3929449 w 7397578"/>
                <a:gd name="connsiteY40" fmla="*/ 255373 h 972065"/>
                <a:gd name="connsiteX41" fmla="*/ 4011827 w 7397578"/>
                <a:gd name="connsiteY41" fmla="*/ 395417 h 972065"/>
                <a:gd name="connsiteX42" fmla="*/ 4085968 w 7397578"/>
                <a:gd name="connsiteY42" fmla="*/ 453081 h 972065"/>
                <a:gd name="connsiteX43" fmla="*/ 4151870 w 7397578"/>
                <a:gd name="connsiteY43" fmla="*/ 510746 h 972065"/>
                <a:gd name="connsiteX44" fmla="*/ 4258962 w 7397578"/>
                <a:gd name="connsiteY44" fmla="*/ 411892 h 972065"/>
                <a:gd name="connsiteX45" fmla="*/ 4275438 w 7397578"/>
                <a:gd name="connsiteY45" fmla="*/ 337752 h 972065"/>
                <a:gd name="connsiteX46" fmla="*/ 4415481 w 7397578"/>
                <a:gd name="connsiteY46" fmla="*/ 337752 h 972065"/>
                <a:gd name="connsiteX47" fmla="*/ 4489622 w 7397578"/>
                <a:gd name="connsiteY47" fmla="*/ 387179 h 972065"/>
                <a:gd name="connsiteX48" fmla="*/ 4539049 w 7397578"/>
                <a:gd name="connsiteY48" fmla="*/ 469557 h 972065"/>
                <a:gd name="connsiteX49" fmla="*/ 4613189 w 7397578"/>
                <a:gd name="connsiteY49" fmla="*/ 510746 h 972065"/>
                <a:gd name="connsiteX50" fmla="*/ 4695568 w 7397578"/>
                <a:gd name="connsiteY50" fmla="*/ 510746 h 972065"/>
                <a:gd name="connsiteX51" fmla="*/ 4736757 w 7397578"/>
                <a:gd name="connsiteY51" fmla="*/ 436606 h 972065"/>
                <a:gd name="connsiteX52" fmla="*/ 4786184 w 7397578"/>
                <a:gd name="connsiteY52" fmla="*/ 469557 h 972065"/>
                <a:gd name="connsiteX53" fmla="*/ 4835611 w 7397578"/>
                <a:gd name="connsiteY53" fmla="*/ 502508 h 972065"/>
                <a:gd name="connsiteX54" fmla="*/ 4926227 w 7397578"/>
                <a:gd name="connsiteY54" fmla="*/ 420130 h 972065"/>
                <a:gd name="connsiteX55" fmla="*/ 5041557 w 7397578"/>
                <a:gd name="connsiteY55" fmla="*/ 387179 h 972065"/>
                <a:gd name="connsiteX56" fmla="*/ 5107459 w 7397578"/>
                <a:gd name="connsiteY56" fmla="*/ 395417 h 972065"/>
                <a:gd name="connsiteX57" fmla="*/ 5173362 w 7397578"/>
                <a:gd name="connsiteY57" fmla="*/ 345990 h 972065"/>
                <a:gd name="connsiteX58" fmla="*/ 5346357 w 7397578"/>
                <a:gd name="connsiteY58" fmla="*/ 280087 h 972065"/>
                <a:gd name="connsiteX59" fmla="*/ 5494638 w 7397578"/>
                <a:gd name="connsiteY59" fmla="*/ 238898 h 972065"/>
                <a:gd name="connsiteX60" fmla="*/ 5593492 w 7397578"/>
                <a:gd name="connsiteY60" fmla="*/ 214184 h 972065"/>
                <a:gd name="connsiteX61" fmla="*/ 5692346 w 7397578"/>
                <a:gd name="connsiteY61" fmla="*/ 98854 h 972065"/>
                <a:gd name="connsiteX62" fmla="*/ 5766487 w 7397578"/>
                <a:gd name="connsiteY62" fmla="*/ 32952 h 972065"/>
                <a:gd name="connsiteX63" fmla="*/ 5815914 w 7397578"/>
                <a:gd name="connsiteY63" fmla="*/ 57665 h 972065"/>
                <a:gd name="connsiteX64" fmla="*/ 5931243 w 7397578"/>
                <a:gd name="connsiteY64" fmla="*/ 0 h 972065"/>
                <a:gd name="connsiteX65" fmla="*/ 6030097 w 7397578"/>
                <a:gd name="connsiteY65" fmla="*/ 131806 h 972065"/>
                <a:gd name="connsiteX66" fmla="*/ 6186616 w 7397578"/>
                <a:gd name="connsiteY66" fmla="*/ 329514 h 972065"/>
                <a:gd name="connsiteX67" fmla="*/ 6573795 w 7397578"/>
                <a:gd name="connsiteY67" fmla="*/ 560173 h 972065"/>
                <a:gd name="connsiteX68" fmla="*/ 6697362 w 7397578"/>
                <a:gd name="connsiteY68" fmla="*/ 683741 h 972065"/>
                <a:gd name="connsiteX69" fmla="*/ 6870357 w 7397578"/>
                <a:gd name="connsiteY69" fmla="*/ 749644 h 972065"/>
                <a:gd name="connsiteX70" fmla="*/ 7117492 w 7397578"/>
                <a:gd name="connsiteY70" fmla="*/ 782595 h 972065"/>
                <a:gd name="connsiteX71" fmla="*/ 7232822 w 7397578"/>
                <a:gd name="connsiteY71" fmla="*/ 807308 h 972065"/>
                <a:gd name="connsiteX72" fmla="*/ 7397578 w 7397578"/>
                <a:gd name="connsiteY72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9684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9684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70926 w 7397578"/>
                <a:gd name="connsiteY28" fmla="*/ 798169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91417 w 7397578"/>
                <a:gd name="connsiteY32" fmla="*/ 788001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777117 w 7397578"/>
                <a:gd name="connsiteY30" fmla="*/ 735614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31486 w 7397578"/>
                <a:gd name="connsiteY29" fmla="*/ 741406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88424 w 7397578"/>
                <a:gd name="connsiteY50" fmla="*/ 501221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88424 w 7397578"/>
                <a:gd name="connsiteY50" fmla="*/ 501221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83530 h 984750"/>
                <a:gd name="connsiteX1" fmla="*/ 123568 w 7397578"/>
                <a:gd name="connsiteY1" fmla="*/ 983530 h 984750"/>
                <a:gd name="connsiteX2" fmla="*/ 255373 w 7397578"/>
                <a:gd name="connsiteY2" fmla="*/ 967055 h 984750"/>
                <a:gd name="connsiteX3" fmla="*/ 360084 w 7397578"/>
                <a:gd name="connsiteY3" fmla="*/ 960104 h 984750"/>
                <a:gd name="connsiteX4" fmla="*/ 450893 w 7397578"/>
                <a:gd name="connsiteY4" fmla="*/ 961391 h 984750"/>
                <a:gd name="connsiteX5" fmla="*/ 584887 w 7397578"/>
                <a:gd name="connsiteY5" fmla="*/ 958817 h 984750"/>
                <a:gd name="connsiteX6" fmla="*/ 700216 w 7397578"/>
                <a:gd name="connsiteY6" fmla="*/ 950579 h 984750"/>
                <a:gd name="connsiteX7" fmla="*/ 909830 w 7397578"/>
                <a:gd name="connsiteY7" fmla="*/ 945816 h 984750"/>
                <a:gd name="connsiteX8" fmla="*/ 1021492 w 7397578"/>
                <a:gd name="connsiteY8" fmla="*/ 942341 h 984750"/>
                <a:gd name="connsiteX9" fmla="*/ 1186249 w 7397578"/>
                <a:gd name="connsiteY9" fmla="*/ 942341 h 984750"/>
                <a:gd name="connsiteX10" fmla="*/ 1293341 w 7397578"/>
                <a:gd name="connsiteY10" fmla="*/ 934103 h 984750"/>
                <a:gd name="connsiteX11" fmla="*/ 1445290 w 7397578"/>
                <a:gd name="connsiteY11" fmla="*/ 934296 h 984750"/>
                <a:gd name="connsiteX12" fmla="*/ 1514668 w 7397578"/>
                <a:gd name="connsiteY12" fmla="*/ 915439 h 984750"/>
                <a:gd name="connsiteX13" fmla="*/ 1613522 w 7397578"/>
                <a:gd name="connsiteY13" fmla="*/ 888345 h 984750"/>
                <a:gd name="connsiteX14" fmla="*/ 1738184 w 7397578"/>
                <a:gd name="connsiteY14" fmla="*/ 835249 h 984750"/>
                <a:gd name="connsiteX15" fmla="*/ 1804087 w 7397578"/>
                <a:gd name="connsiteY15" fmla="*/ 794060 h 984750"/>
                <a:gd name="connsiteX16" fmla="*/ 1878227 w 7397578"/>
                <a:gd name="connsiteY16" fmla="*/ 711682 h 984750"/>
                <a:gd name="connsiteX17" fmla="*/ 1919416 w 7397578"/>
                <a:gd name="connsiteY17" fmla="*/ 645779 h 984750"/>
                <a:gd name="connsiteX18" fmla="*/ 1952368 w 7397578"/>
                <a:gd name="connsiteY18" fmla="*/ 596352 h 984750"/>
                <a:gd name="connsiteX19" fmla="*/ 2001795 w 7397578"/>
                <a:gd name="connsiteY19" fmla="*/ 508310 h 984750"/>
                <a:gd name="connsiteX20" fmla="*/ 2086554 w 7397578"/>
                <a:gd name="connsiteY20" fmla="*/ 578782 h 984750"/>
                <a:gd name="connsiteX21" fmla="*/ 2174789 w 7397578"/>
                <a:gd name="connsiteY21" fmla="*/ 643590 h 984750"/>
                <a:gd name="connsiteX22" fmla="*/ 2232454 w 7397578"/>
                <a:gd name="connsiteY22" fmla="*/ 645779 h 984750"/>
                <a:gd name="connsiteX23" fmla="*/ 2298357 w 7397578"/>
                <a:gd name="connsiteY23" fmla="*/ 563400 h 984750"/>
                <a:gd name="connsiteX24" fmla="*/ 2382924 w 7397578"/>
                <a:gd name="connsiteY24" fmla="*/ 666116 h 984750"/>
                <a:gd name="connsiteX25" fmla="*/ 2468970 w 7397578"/>
                <a:gd name="connsiteY25" fmla="*/ 719019 h 984750"/>
                <a:gd name="connsiteX26" fmla="*/ 2537254 w 7397578"/>
                <a:gd name="connsiteY26" fmla="*/ 777584 h 984750"/>
                <a:gd name="connsiteX27" fmla="*/ 2611395 w 7397578"/>
                <a:gd name="connsiteY27" fmla="*/ 785822 h 984750"/>
                <a:gd name="connsiteX28" fmla="*/ 2666163 w 7397578"/>
                <a:gd name="connsiteY28" fmla="*/ 800109 h 984750"/>
                <a:gd name="connsiteX29" fmla="*/ 2717198 w 7397578"/>
                <a:gd name="connsiteY29" fmla="*/ 755252 h 984750"/>
                <a:gd name="connsiteX30" fmla="*/ 2777117 w 7397578"/>
                <a:gd name="connsiteY30" fmla="*/ 739935 h 984750"/>
                <a:gd name="connsiteX31" fmla="*/ 2833816 w 7397578"/>
                <a:gd name="connsiteY31" fmla="*/ 752871 h 984750"/>
                <a:gd name="connsiteX32" fmla="*/ 2888200 w 7397578"/>
                <a:gd name="connsiteY32" fmla="*/ 797535 h 984750"/>
                <a:gd name="connsiteX33" fmla="*/ 3048000 w 7397578"/>
                <a:gd name="connsiteY33" fmla="*/ 773916 h 984750"/>
                <a:gd name="connsiteX34" fmla="*/ 3254846 w 7397578"/>
                <a:gd name="connsiteY34" fmla="*/ 709107 h 984750"/>
                <a:gd name="connsiteX35" fmla="*/ 3382662 w 7397578"/>
                <a:gd name="connsiteY35" fmla="*/ 646873 h 984750"/>
                <a:gd name="connsiteX36" fmla="*/ 3502176 w 7397578"/>
                <a:gd name="connsiteY36" fmla="*/ 551494 h 984750"/>
                <a:gd name="connsiteX37" fmla="*/ 3601029 w 7397578"/>
                <a:gd name="connsiteY37" fmla="*/ 432497 h 984750"/>
                <a:gd name="connsiteX38" fmla="*/ 3674976 w 7397578"/>
                <a:gd name="connsiteY38" fmla="*/ 293739 h 984750"/>
                <a:gd name="connsiteX39" fmla="*/ 3830980 w 7397578"/>
                <a:gd name="connsiteY39" fmla="*/ 205505 h 984750"/>
                <a:gd name="connsiteX40" fmla="*/ 3912781 w 7397578"/>
                <a:gd name="connsiteY40" fmla="*/ 300175 h 984750"/>
                <a:gd name="connsiteX41" fmla="*/ 4011827 w 7397578"/>
                <a:gd name="connsiteY41" fmla="*/ 406882 h 984750"/>
                <a:gd name="connsiteX42" fmla="*/ 4085968 w 7397578"/>
                <a:gd name="connsiteY42" fmla="*/ 464546 h 984750"/>
                <a:gd name="connsiteX43" fmla="*/ 4151870 w 7397578"/>
                <a:gd name="connsiteY43" fmla="*/ 531736 h 984750"/>
                <a:gd name="connsiteX44" fmla="*/ 4249437 w 7397578"/>
                <a:gd name="connsiteY44" fmla="*/ 413832 h 984750"/>
                <a:gd name="connsiteX45" fmla="*/ 4292108 w 7397578"/>
                <a:gd name="connsiteY45" fmla="*/ 351598 h 984750"/>
                <a:gd name="connsiteX46" fmla="*/ 4415417 w 7397578"/>
                <a:gd name="connsiteY46" fmla="*/ 349410 h 984750"/>
                <a:gd name="connsiteX47" fmla="*/ 4413100 w 7397578"/>
                <a:gd name="connsiteY47" fmla="*/ 358742 h 984750"/>
                <a:gd name="connsiteX48" fmla="*/ 4489622 w 7397578"/>
                <a:gd name="connsiteY48" fmla="*/ 398644 h 984750"/>
                <a:gd name="connsiteX49" fmla="*/ 4539049 w 7397578"/>
                <a:gd name="connsiteY49" fmla="*/ 481022 h 984750"/>
                <a:gd name="connsiteX50" fmla="*/ 4613189 w 7397578"/>
                <a:gd name="connsiteY50" fmla="*/ 522211 h 984750"/>
                <a:gd name="connsiteX51" fmla="*/ 4688424 w 7397578"/>
                <a:gd name="connsiteY51" fmla="*/ 512686 h 984750"/>
                <a:gd name="connsiteX52" fmla="*/ 4736757 w 7397578"/>
                <a:gd name="connsiteY52" fmla="*/ 448071 h 984750"/>
                <a:gd name="connsiteX53" fmla="*/ 4786184 w 7397578"/>
                <a:gd name="connsiteY53" fmla="*/ 481022 h 984750"/>
                <a:gd name="connsiteX54" fmla="*/ 4842755 w 7397578"/>
                <a:gd name="connsiteY54" fmla="*/ 521117 h 984750"/>
                <a:gd name="connsiteX55" fmla="*/ 4940515 w 7397578"/>
                <a:gd name="connsiteY55" fmla="*/ 400639 h 984750"/>
                <a:gd name="connsiteX56" fmla="*/ 5041557 w 7397578"/>
                <a:gd name="connsiteY56" fmla="*/ 398644 h 984750"/>
                <a:gd name="connsiteX57" fmla="*/ 5107459 w 7397578"/>
                <a:gd name="connsiteY57" fmla="*/ 406882 h 984750"/>
                <a:gd name="connsiteX58" fmla="*/ 5187649 w 7397578"/>
                <a:gd name="connsiteY58" fmla="*/ 331261 h 984750"/>
                <a:gd name="connsiteX59" fmla="*/ 5351119 w 7397578"/>
                <a:gd name="connsiteY59" fmla="*/ 282027 h 984750"/>
                <a:gd name="connsiteX60" fmla="*/ 5501782 w 7397578"/>
                <a:gd name="connsiteY60" fmla="*/ 228932 h 984750"/>
                <a:gd name="connsiteX61" fmla="*/ 5593492 w 7397578"/>
                <a:gd name="connsiteY61" fmla="*/ 225649 h 984750"/>
                <a:gd name="connsiteX62" fmla="*/ 5692346 w 7397578"/>
                <a:gd name="connsiteY62" fmla="*/ 110319 h 984750"/>
                <a:gd name="connsiteX63" fmla="*/ 5766487 w 7397578"/>
                <a:gd name="connsiteY63" fmla="*/ 44417 h 984750"/>
                <a:gd name="connsiteX64" fmla="*/ 5815914 w 7397578"/>
                <a:gd name="connsiteY64" fmla="*/ 69130 h 984750"/>
                <a:gd name="connsiteX65" fmla="*/ 5931243 w 7397578"/>
                <a:gd name="connsiteY65" fmla="*/ 11465 h 984750"/>
                <a:gd name="connsiteX66" fmla="*/ 6030097 w 7397578"/>
                <a:gd name="connsiteY66" fmla="*/ 143271 h 984750"/>
                <a:gd name="connsiteX67" fmla="*/ 6186616 w 7397578"/>
                <a:gd name="connsiteY67" fmla="*/ 340979 h 984750"/>
                <a:gd name="connsiteX68" fmla="*/ 6573795 w 7397578"/>
                <a:gd name="connsiteY68" fmla="*/ 571638 h 984750"/>
                <a:gd name="connsiteX69" fmla="*/ 6697362 w 7397578"/>
                <a:gd name="connsiteY69" fmla="*/ 695206 h 984750"/>
                <a:gd name="connsiteX70" fmla="*/ 6870357 w 7397578"/>
                <a:gd name="connsiteY70" fmla="*/ 761109 h 984750"/>
                <a:gd name="connsiteX71" fmla="*/ 7117492 w 7397578"/>
                <a:gd name="connsiteY71" fmla="*/ 794060 h 984750"/>
                <a:gd name="connsiteX72" fmla="*/ 7232822 w 7397578"/>
                <a:gd name="connsiteY72" fmla="*/ 818773 h 984750"/>
                <a:gd name="connsiteX73" fmla="*/ 7397578 w 7397578"/>
                <a:gd name="connsiteY73" fmla="*/ 810536 h 984750"/>
                <a:gd name="connsiteX0" fmla="*/ 0 w 7397578"/>
                <a:gd name="connsiteY0" fmla="*/ 968290 h 969510"/>
                <a:gd name="connsiteX1" fmla="*/ 123568 w 7397578"/>
                <a:gd name="connsiteY1" fmla="*/ 968290 h 969510"/>
                <a:gd name="connsiteX2" fmla="*/ 255373 w 7397578"/>
                <a:gd name="connsiteY2" fmla="*/ 951815 h 969510"/>
                <a:gd name="connsiteX3" fmla="*/ 360084 w 7397578"/>
                <a:gd name="connsiteY3" fmla="*/ 944864 h 969510"/>
                <a:gd name="connsiteX4" fmla="*/ 450893 w 7397578"/>
                <a:gd name="connsiteY4" fmla="*/ 946151 h 969510"/>
                <a:gd name="connsiteX5" fmla="*/ 584887 w 7397578"/>
                <a:gd name="connsiteY5" fmla="*/ 943577 h 969510"/>
                <a:gd name="connsiteX6" fmla="*/ 700216 w 7397578"/>
                <a:gd name="connsiteY6" fmla="*/ 935339 h 969510"/>
                <a:gd name="connsiteX7" fmla="*/ 909830 w 7397578"/>
                <a:gd name="connsiteY7" fmla="*/ 930576 h 969510"/>
                <a:gd name="connsiteX8" fmla="*/ 1021492 w 7397578"/>
                <a:gd name="connsiteY8" fmla="*/ 927101 h 969510"/>
                <a:gd name="connsiteX9" fmla="*/ 1186249 w 7397578"/>
                <a:gd name="connsiteY9" fmla="*/ 927101 h 969510"/>
                <a:gd name="connsiteX10" fmla="*/ 1293341 w 7397578"/>
                <a:gd name="connsiteY10" fmla="*/ 918863 h 969510"/>
                <a:gd name="connsiteX11" fmla="*/ 1445290 w 7397578"/>
                <a:gd name="connsiteY11" fmla="*/ 919056 h 969510"/>
                <a:gd name="connsiteX12" fmla="*/ 1514668 w 7397578"/>
                <a:gd name="connsiteY12" fmla="*/ 900199 h 969510"/>
                <a:gd name="connsiteX13" fmla="*/ 1613522 w 7397578"/>
                <a:gd name="connsiteY13" fmla="*/ 873105 h 969510"/>
                <a:gd name="connsiteX14" fmla="*/ 1738184 w 7397578"/>
                <a:gd name="connsiteY14" fmla="*/ 820009 h 969510"/>
                <a:gd name="connsiteX15" fmla="*/ 1804087 w 7397578"/>
                <a:gd name="connsiteY15" fmla="*/ 778820 h 969510"/>
                <a:gd name="connsiteX16" fmla="*/ 1878227 w 7397578"/>
                <a:gd name="connsiteY16" fmla="*/ 696442 h 969510"/>
                <a:gd name="connsiteX17" fmla="*/ 1919416 w 7397578"/>
                <a:gd name="connsiteY17" fmla="*/ 630539 h 969510"/>
                <a:gd name="connsiteX18" fmla="*/ 1952368 w 7397578"/>
                <a:gd name="connsiteY18" fmla="*/ 581112 h 969510"/>
                <a:gd name="connsiteX19" fmla="*/ 2001795 w 7397578"/>
                <a:gd name="connsiteY19" fmla="*/ 493070 h 969510"/>
                <a:gd name="connsiteX20" fmla="*/ 2086554 w 7397578"/>
                <a:gd name="connsiteY20" fmla="*/ 563542 h 969510"/>
                <a:gd name="connsiteX21" fmla="*/ 2174789 w 7397578"/>
                <a:gd name="connsiteY21" fmla="*/ 628350 h 969510"/>
                <a:gd name="connsiteX22" fmla="*/ 2232454 w 7397578"/>
                <a:gd name="connsiteY22" fmla="*/ 630539 h 969510"/>
                <a:gd name="connsiteX23" fmla="*/ 2298357 w 7397578"/>
                <a:gd name="connsiteY23" fmla="*/ 548160 h 969510"/>
                <a:gd name="connsiteX24" fmla="*/ 2382924 w 7397578"/>
                <a:gd name="connsiteY24" fmla="*/ 650876 h 969510"/>
                <a:gd name="connsiteX25" fmla="*/ 2468970 w 7397578"/>
                <a:gd name="connsiteY25" fmla="*/ 703779 h 969510"/>
                <a:gd name="connsiteX26" fmla="*/ 2537254 w 7397578"/>
                <a:gd name="connsiteY26" fmla="*/ 762344 h 969510"/>
                <a:gd name="connsiteX27" fmla="*/ 2611395 w 7397578"/>
                <a:gd name="connsiteY27" fmla="*/ 770582 h 969510"/>
                <a:gd name="connsiteX28" fmla="*/ 2666163 w 7397578"/>
                <a:gd name="connsiteY28" fmla="*/ 784869 h 969510"/>
                <a:gd name="connsiteX29" fmla="*/ 2717198 w 7397578"/>
                <a:gd name="connsiteY29" fmla="*/ 740012 h 969510"/>
                <a:gd name="connsiteX30" fmla="*/ 2777117 w 7397578"/>
                <a:gd name="connsiteY30" fmla="*/ 724695 h 969510"/>
                <a:gd name="connsiteX31" fmla="*/ 2833816 w 7397578"/>
                <a:gd name="connsiteY31" fmla="*/ 737631 h 969510"/>
                <a:gd name="connsiteX32" fmla="*/ 2888200 w 7397578"/>
                <a:gd name="connsiteY32" fmla="*/ 782295 h 969510"/>
                <a:gd name="connsiteX33" fmla="*/ 3048000 w 7397578"/>
                <a:gd name="connsiteY33" fmla="*/ 758676 h 969510"/>
                <a:gd name="connsiteX34" fmla="*/ 3254846 w 7397578"/>
                <a:gd name="connsiteY34" fmla="*/ 693867 h 969510"/>
                <a:gd name="connsiteX35" fmla="*/ 3382662 w 7397578"/>
                <a:gd name="connsiteY35" fmla="*/ 631633 h 969510"/>
                <a:gd name="connsiteX36" fmla="*/ 3502176 w 7397578"/>
                <a:gd name="connsiteY36" fmla="*/ 536254 h 969510"/>
                <a:gd name="connsiteX37" fmla="*/ 3601029 w 7397578"/>
                <a:gd name="connsiteY37" fmla="*/ 417257 h 969510"/>
                <a:gd name="connsiteX38" fmla="*/ 3674976 w 7397578"/>
                <a:gd name="connsiteY38" fmla="*/ 278499 h 969510"/>
                <a:gd name="connsiteX39" fmla="*/ 3830980 w 7397578"/>
                <a:gd name="connsiteY39" fmla="*/ 190265 h 969510"/>
                <a:gd name="connsiteX40" fmla="*/ 3912781 w 7397578"/>
                <a:gd name="connsiteY40" fmla="*/ 284935 h 969510"/>
                <a:gd name="connsiteX41" fmla="*/ 4011827 w 7397578"/>
                <a:gd name="connsiteY41" fmla="*/ 391642 h 969510"/>
                <a:gd name="connsiteX42" fmla="*/ 4085968 w 7397578"/>
                <a:gd name="connsiteY42" fmla="*/ 449306 h 969510"/>
                <a:gd name="connsiteX43" fmla="*/ 4151870 w 7397578"/>
                <a:gd name="connsiteY43" fmla="*/ 516496 h 969510"/>
                <a:gd name="connsiteX44" fmla="*/ 4249437 w 7397578"/>
                <a:gd name="connsiteY44" fmla="*/ 398592 h 969510"/>
                <a:gd name="connsiteX45" fmla="*/ 4292108 w 7397578"/>
                <a:gd name="connsiteY45" fmla="*/ 336358 h 969510"/>
                <a:gd name="connsiteX46" fmla="*/ 4415417 w 7397578"/>
                <a:gd name="connsiteY46" fmla="*/ 334170 h 969510"/>
                <a:gd name="connsiteX47" fmla="*/ 4413100 w 7397578"/>
                <a:gd name="connsiteY47" fmla="*/ 343502 h 969510"/>
                <a:gd name="connsiteX48" fmla="*/ 4489622 w 7397578"/>
                <a:gd name="connsiteY48" fmla="*/ 383404 h 969510"/>
                <a:gd name="connsiteX49" fmla="*/ 4539049 w 7397578"/>
                <a:gd name="connsiteY49" fmla="*/ 465782 h 969510"/>
                <a:gd name="connsiteX50" fmla="*/ 4613189 w 7397578"/>
                <a:gd name="connsiteY50" fmla="*/ 506971 h 969510"/>
                <a:gd name="connsiteX51" fmla="*/ 4688424 w 7397578"/>
                <a:gd name="connsiteY51" fmla="*/ 497446 h 969510"/>
                <a:gd name="connsiteX52" fmla="*/ 4736757 w 7397578"/>
                <a:gd name="connsiteY52" fmla="*/ 432831 h 969510"/>
                <a:gd name="connsiteX53" fmla="*/ 4786184 w 7397578"/>
                <a:gd name="connsiteY53" fmla="*/ 465782 h 969510"/>
                <a:gd name="connsiteX54" fmla="*/ 4842755 w 7397578"/>
                <a:gd name="connsiteY54" fmla="*/ 505877 h 969510"/>
                <a:gd name="connsiteX55" fmla="*/ 4940515 w 7397578"/>
                <a:gd name="connsiteY55" fmla="*/ 385399 h 969510"/>
                <a:gd name="connsiteX56" fmla="*/ 5041557 w 7397578"/>
                <a:gd name="connsiteY56" fmla="*/ 383404 h 969510"/>
                <a:gd name="connsiteX57" fmla="*/ 5107459 w 7397578"/>
                <a:gd name="connsiteY57" fmla="*/ 391642 h 969510"/>
                <a:gd name="connsiteX58" fmla="*/ 5187649 w 7397578"/>
                <a:gd name="connsiteY58" fmla="*/ 316021 h 969510"/>
                <a:gd name="connsiteX59" fmla="*/ 5351119 w 7397578"/>
                <a:gd name="connsiteY59" fmla="*/ 266787 h 969510"/>
                <a:gd name="connsiteX60" fmla="*/ 5501782 w 7397578"/>
                <a:gd name="connsiteY60" fmla="*/ 213692 h 969510"/>
                <a:gd name="connsiteX61" fmla="*/ 5593492 w 7397578"/>
                <a:gd name="connsiteY61" fmla="*/ 210409 h 969510"/>
                <a:gd name="connsiteX62" fmla="*/ 5692346 w 7397578"/>
                <a:gd name="connsiteY62" fmla="*/ 95079 h 969510"/>
                <a:gd name="connsiteX63" fmla="*/ 5766487 w 7397578"/>
                <a:gd name="connsiteY63" fmla="*/ 29177 h 969510"/>
                <a:gd name="connsiteX64" fmla="*/ 5815914 w 7397578"/>
                <a:gd name="connsiteY64" fmla="*/ 53890 h 969510"/>
                <a:gd name="connsiteX65" fmla="*/ 5914574 w 7397578"/>
                <a:gd name="connsiteY65" fmla="*/ 12894 h 969510"/>
                <a:gd name="connsiteX66" fmla="*/ 6030097 w 7397578"/>
                <a:gd name="connsiteY66" fmla="*/ 128031 h 969510"/>
                <a:gd name="connsiteX67" fmla="*/ 6186616 w 7397578"/>
                <a:gd name="connsiteY67" fmla="*/ 325739 h 969510"/>
                <a:gd name="connsiteX68" fmla="*/ 6573795 w 7397578"/>
                <a:gd name="connsiteY68" fmla="*/ 556398 h 969510"/>
                <a:gd name="connsiteX69" fmla="*/ 6697362 w 7397578"/>
                <a:gd name="connsiteY69" fmla="*/ 679966 h 969510"/>
                <a:gd name="connsiteX70" fmla="*/ 6870357 w 7397578"/>
                <a:gd name="connsiteY70" fmla="*/ 745869 h 969510"/>
                <a:gd name="connsiteX71" fmla="*/ 7117492 w 7397578"/>
                <a:gd name="connsiteY71" fmla="*/ 778820 h 969510"/>
                <a:gd name="connsiteX72" fmla="*/ 7232822 w 7397578"/>
                <a:gd name="connsiteY72" fmla="*/ 803533 h 969510"/>
                <a:gd name="connsiteX73" fmla="*/ 7397578 w 7397578"/>
                <a:gd name="connsiteY73" fmla="*/ 795296 h 969510"/>
                <a:gd name="connsiteX0" fmla="*/ 0 w 7397578"/>
                <a:gd name="connsiteY0" fmla="*/ 956854 h 958074"/>
                <a:gd name="connsiteX1" fmla="*/ 123568 w 7397578"/>
                <a:gd name="connsiteY1" fmla="*/ 956854 h 958074"/>
                <a:gd name="connsiteX2" fmla="*/ 255373 w 7397578"/>
                <a:gd name="connsiteY2" fmla="*/ 940379 h 958074"/>
                <a:gd name="connsiteX3" fmla="*/ 360084 w 7397578"/>
                <a:gd name="connsiteY3" fmla="*/ 933428 h 958074"/>
                <a:gd name="connsiteX4" fmla="*/ 450893 w 7397578"/>
                <a:gd name="connsiteY4" fmla="*/ 934715 h 958074"/>
                <a:gd name="connsiteX5" fmla="*/ 584887 w 7397578"/>
                <a:gd name="connsiteY5" fmla="*/ 932141 h 958074"/>
                <a:gd name="connsiteX6" fmla="*/ 700216 w 7397578"/>
                <a:gd name="connsiteY6" fmla="*/ 923903 h 958074"/>
                <a:gd name="connsiteX7" fmla="*/ 909830 w 7397578"/>
                <a:gd name="connsiteY7" fmla="*/ 919140 h 958074"/>
                <a:gd name="connsiteX8" fmla="*/ 1021492 w 7397578"/>
                <a:gd name="connsiteY8" fmla="*/ 915665 h 958074"/>
                <a:gd name="connsiteX9" fmla="*/ 1186249 w 7397578"/>
                <a:gd name="connsiteY9" fmla="*/ 915665 h 958074"/>
                <a:gd name="connsiteX10" fmla="*/ 1293341 w 7397578"/>
                <a:gd name="connsiteY10" fmla="*/ 907427 h 958074"/>
                <a:gd name="connsiteX11" fmla="*/ 1445290 w 7397578"/>
                <a:gd name="connsiteY11" fmla="*/ 907620 h 958074"/>
                <a:gd name="connsiteX12" fmla="*/ 1514668 w 7397578"/>
                <a:gd name="connsiteY12" fmla="*/ 888763 h 958074"/>
                <a:gd name="connsiteX13" fmla="*/ 1613522 w 7397578"/>
                <a:gd name="connsiteY13" fmla="*/ 861669 h 958074"/>
                <a:gd name="connsiteX14" fmla="*/ 1738184 w 7397578"/>
                <a:gd name="connsiteY14" fmla="*/ 808573 h 958074"/>
                <a:gd name="connsiteX15" fmla="*/ 1804087 w 7397578"/>
                <a:gd name="connsiteY15" fmla="*/ 767384 h 958074"/>
                <a:gd name="connsiteX16" fmla="*/ 1878227 w 7397578"/>
                <a:gd name="connsiteY16" fmla="*/ 685006 h 958074"/>
                <a:gd name="connsiteX17" fmla="*/ 1919416 w 7397578"/>
                <a:gd name="connsiteY17" fmla="*/ 619103 h 958074"/>
                <a:gd name="connsiteX18" fmla="*/ 1952368 w 7397578"/>
                <a:gd name="connsiteY18" fmla="*/ 569676 h 958074"/>
                <a:gd name="connsiteX19" fmla="*/ 2001795 w 7397578"/>
                <a:gd name="connsiteY19" fmla="*/ 481634 h 958074"/>
                <a:gd name="connsiteX20" fmla="*/ 2086554 w 7397578"/>
                <a:gd name="connsiteY20" fmla="*/ 552106 h 958074"/>
                <a:gd name="connsiteX21" fmla="*/ 2174789 w 7397578"/>
                <a:gd name="connsiteY21" fmla="*/ 616914 h 958074"/>
                <a:gd name="connsiteX22" fmla="*/ 2232454 w 7397578"/>
                <a:gd name="connsiteY22" fmla="*/ 619103 h 958074"/>
                <a:gd name="connsiteX23" fmla="*/ 2298357 w 7397578"/>
                <a:gd name="connsiteY23" fmla="*/ 536724 h 958074"/>
                <a:gd name="connsiteX24" fmla="*/ 2382924 w 7397578"/>
                <a:gd name="connsiteY24" fmla="*/ 639440 h 958074"/>
                <a:gd name="connsiteX25" fmla="*/ 2468970 w 7397578"/>
                <a:gd name="connsiteY25" fmla="*/ 692343 h 958074"/>
                <a:gd name="connsiteX26" fmla="*/ 2537254 w 7397578"/>
                <a:gd name="connsiteY26" fmla="*/ 750908 h 958074"/>
                <a:gd name="connsiteX27" fmla="*/ 2611395 w 7397578"/>
                <a:gd name="connsiteY27" fmla="*/ 759146 h 958074"/>
                <a:gd name="connsiteX28" fmla="*/ 2666163 w 7397578"/>
                <a:gd name="connsiteY28" fmla="*/ 773433 h 958074"/>
                <a:gd name="connsiteX29" fmla="*/ 2717198 w 7397578"/>
                <a:gd name="connsiteY29" fmla="*/ 728576 h 958074"/>
                <a:gd name="connsiteX30" fmla="*/ 2777117 w 7397578"/>
                <a:gd name="connsiteY30" fmla="*/ 713259 h 958074"/>
                <a:gd name="connsiteX31" fmla="*/ 2833816 w 7397578"/>
                <a:gd name="connsiteY31" fmla="*/ 726195 h 958074"/>
                <a:gd name="connsiteX32" fmla="*/ 2888200 w 7397578"/>
                <a:gd name="connsiteY32" fmla="*/ 770859 h 958074"/>
                <a:gd name="connsiteX33" fmla="*/ 3048000 w 7397578"/>
                <a:gd name="connsiteY33" fmla="*/ 747240 h 958074"/>
                <a:gd name="connsiteX34" fmla="*/ 3254846 w 7397578"/>
                <a:gd name="connsiteY34" fmla="*/ 682431 h 958074"/>
                <a:gd name="connsiteX35" fmla="*/ 3382662 w 7397578"/>
                <a:gd name="connsiteY35" fmla="*/ 620197 h 958074"/>
                <a:gd name="connsiteX36" fmla="*/ 3502176 w 7397578"/>
                <a:gd name="connsiteY36" fmla="*/ 524818 h 958074"/>
                <a:gd name="connsiteX37" fmla="*/ 3601029 w 7397578"/>
                <a:gd name="connsiteY37" fmla="*/ 405821 h 958074"/>
                <a:gd name="connsiteX38" fmla="*/ 3674976 w 7397578"/>
                <a:gd name="connsiteY38" fmla="*/ 267063 h 958074"/>
                <a:gd name="connsiteX39" fmla="*/ 3830980 w 7397578"/>
                <a:gd name="connsiteY39" fmla="*/ 178829 h 958074"/>
                <a:gd name="connsiteX40" fmla="*/ 3912781 w 7397578"/>
                <a:gd name="connsiteY40" fmla="*/ 273499 h 958074"/>
                <a:gd name="connsiteX41" fmla="*/ 4011827 w 7397578"/>
                <a:gd name="connsiteY41" fmla="*/ 380206 h 958074"/>
                <a:gd name="connsiteX42" fmla="*/ 4085968 w 7397578"/>
                <a:gd name="connsiteY42" fmla="*/ 437870 h 958074"/>
                <a:gd name="connsiteX43" fmla="*/ 4151870 w 7397578"/>
                <a:gd name="connsiteY43" fmla="*/ 505060 h 958074"/>
                <a:gd name="connsiteX44" fmla="*/ 4249437 w 7397578"/>
                <a:gd name="connsiteY44" fmla="*/ 387156 h 958074"/>
                <a:gd name="connsiteX45" fmla="*/ 4292108 w 7397578"/>
                <a:gd name="connsiteY45" fmla="*/ 324922 h 958074"/>
                <a:gd name="connsiteX46" fmla="*/ 4415417 w 7397578"/>
                <a:gd name="connsiteY46" fmla="*/ 322734 h 958074"/>
                <a:gd name="connsiteX47" fmla="*/ 4413100 w 7397578"/>
                <a:gd name="connsiteY47" fmla="*/ 332066 h 958074"/>
                <a:gd name="connsiteX48" fmla="*/ 4489622 w 7397578"/>
                <a:gd name="connsiteY48" fmla="*/ 371968 h 958074"/>
                <a:gd name="connsiteX49" fmla="*/ 4539049 w 7397578"/>
                <a:gd name="connsiteY49" fmla="*/ 454346 h 958074"/>
                <a:gd name="connsiteX50" fmla="*/ 4613189 w 7397578"/>
                <a:gd name="connsiteY50" fmla="*/ 495535 h 958074"/>
                <a:gd name="connsiteX51" fmla="*/ 4688424 w 7397578"/>
                <a:gd name="connsiteY51" fmla="*/ 486010 h 958074"/>
                <a:gd name="connsiteX52" fmla="*/ 4736757 w 7397578"/>
                <a:gd name="connsiteY52" fmla="*/ 421395 h 958074"/>
                <a:gd name="connsiteX53" fmla="*/ 4786184 w 7397578"/>
                <a:gd name="connsiteY53" fmla="*/ 454346 h 958074"/>
                <a:gd name="connsiteX54" fmla="*/ 4842755 w 7397578"/>
                <a:gd name="connsiteY54" fmla="*/ 494441 h 958074"/>
                <a:gd name="connsiteX55" fmla="*/ 4940515 w 7397578"/>
                <a:gd name="connsiteY55" fmla="*/ 373963 h 958074"/>
                <a:gd name="connsiteX56" fmla="*/ 5041557 w 7397578"/>
                <a:gd name="connsiteY56" fmla="*/ 371968 h 958074"/>
                <a:gd name="connsiteX57" fmla="*/ 5107459 w 7397578"/>
                <a:gd name="connsiteY57" fmla="*/ 380206 h 958074"/>
                <a:gd name="connsiteX58" fmla="*/ 5187649 w 7397578"/>
                <a:gd name="connsiteY58" fmla="*/ 304585 h 958074"/>
                <a:gd name="connsiteX59" fmla="*/ 5351119 w 7397578"/>
                <a:gd name="connsiteY59" fmla="*/ 255351 h 958074"/>
                <a:gd name="connsiteX60" fmla="*/ 5501782 w 7397578"/>
                <a:gd name="connsiteY60" fmla="*/ 202256 h 958074"/>
                <a:gd name="connsiteX61" fmla="*/ 5593492 w 7397578"/>
                <a:gd name="connsiteY61" fmla="*/ 198973 h 958074"/>
                <a:gd name="connsiteX62" fmla="*/ 5692346 w 7397578"/>
                <a:gd name="connsiteY62" fmla="*/ 83643 h 958074"/>
                <a:gd name="connsiteX63" fmla="*/ 5766487 w 7397578"/>
                <a:gd name="connsiteY63" fmla="*/ 17741 h 958074"/>
                <a:gd name="connsiteX64" fmla="*/ 5818295 w 7397578"/>
                <a:gd name="connsiteY64" fmla="*/ 49598 h 958074"/>
                <a:gd name="connsiteX65" fmla="*/ 5914574 w 7397578"/>
                <a:gd name="connsiteY65" fmla="*/ 1458 h 958074"/>
                <a:gd name="connsiteX66" fmla="*/ 6030097 w 7397578"/>
                <a:gd name="connsiteY66" fmla="*/ 116595 h 958074"/>
                <a:gd name="connsiteX67" fmla="*/ 6186616 w 7397578"/>
                <a:gd name="connsiteY67" fmla="*/ 314303 h 958074"/>
                <a:gd name="connsiteX68" fmla="*/ 6573795 w 7397578"/>
                <a:gd name="connsiteY68" fmla="*/ 544962 h 958074"/>
                <a:gd name="connsiteX69" fmla="*/ 6697362 w 7397578"/>
                <a:gd name="connsiteY69" fmla="*/ 668530 h 958074"/>
                <a:gd name="connsiteX70" fmla="*/ 6870357 w 7397578"/>
                <a:gd name="connsiteY70" fmla="*/ 734433 h 958074"/>
                <a:gd name="connsiteX71" fmla="*/ 7117492 w 7397578"/>
                <a:gd name="connsiteY71" fmla="*/ 767384 h 958074"/>
                <a:gd name="connsiteX72" fmla="*/ 7232822 w 7397578"/>
                <a:gd name="connsiteY72" fmla="*/ 792097 h 958074"/>
                <a:gd name="connsiteX73" fmla="*/ 7397578 w 7397578"/>
                <a:gd name="connsiteY73" fmla="*/ 783860 h 958074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186616 w 7397578"/>
                <a:gd name="connsiteY67" fmla="*/ 314766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53754 w 7397578"/>
                <a:gd name="connsiteY68" fmla="*/ 437498 h 958537"/>
                <a:gd name="connsiteX69" fmla="*/ 6573795 w 7397578"/>
                <a:gd name="connsiteY69" fmla="*/ 545425 h 958537"/>
                <a:gd name="connsiteX70" fmla="*/ 6697362 w 7397578"/>
                <a:gd name="connsiteY70" fmla="*/ 66899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97362 w 7397578"/>
                <a:gd name="connsiteY70" fmla="*/ 66899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78312 w 7397578"/>
                <a:gd name="connsiteY70" fmla="*/ 683280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78312 w 7397578"/>
                <a:gd name="connsiteY70" fmla="*/ 683280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17492 w 7397578"/>
                <a:gd name="connsiteY73" fmla="*/ 767847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17492 w 7397578"/>
                <a:gd name="connsiteY73" fmla="*/ 767847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13772 w 7397578"/>
                <a:gd name="connsiteY74" fmla="*/ 847329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16153 w 7397578"/>
                <a:gd name="connsiteY74" fmla="*/ 790179 h 958537"/>
                <a:gd name="connsiteX75" fmla="*/ 7397578 w 7397578"/>
                <a:gd name="connsiteY75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416628 w 7416628"/>
                <a:gd name="connsiteY75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313398 w 7416628"/>
                <a:gd name="connsiteY75" fmla="*/ 792304 h 958537"/>
                <a:gd name="connsiteX76" fmla="*/ 7416628 w 7416628"/>
                <a:gd name="connsiteY76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315779 w 7416628"/>
                <a:gd name="connsiteY75" fmla="*/ 770872 h 958537"/>
                <a:gd name="connsiteX76" fmla="*/ 7416628 w 7416628"/>
                <a:gd name="connsiteY76" fmla="*/ 784323 h 958537"/>
                <a:gd name="connsiteX0" fmla="*/ 0 w 7442511"/>
                <a:gd name="connsiteY0" fmla="*/ 957317 h 958537"/>
                <a:gd name="connsiteX1" fmla="*/ 123568 w 7442511"/>
                <a:gd name="connsiteY1" fmla="*/ 957317 h 958537"/>
                <a:gd name="connsiteX2" fmla="*/ 255373 w 7442511"/>
                <a:gd name="connsiteY2" fmla="*/ 940842 h 958537"/>
                <a:gd name="connsiteX3" fmla="*/ 360084 w 7442511"/>
                <a:gd name="connsiteY3" fmla="*/ 933891 h 958537"/>
                <a:gd name="connsiteX4" fmla="*/ 450893 w 7442511"/>
                <a:gd name="connsiteY4" fmla="*/ 935178 h 958537"/>
                <a:gd name="connsiteX5" fmla="*/ 584887 w 7442511"/>
                <a:gd name="connsiteY5" fmla="*/ 932604 h 958537"/>
                <a:gd name="connsiteX6" fmla="*/ 700216 w 7442511"/>
                <a:gd name="connsiteY6" fmla="*/ 924366 h 958537"/>
                <a:gd name="connsiteX7" fmla="*/ 909830 w 7442511"/>
                <a:gd name="connsiteY7" fmla="*/ 919603 h 958537"/>
                <a:gd name="connsiteX8" fmla="*/ 1021492 w 7442511"/>
                <a:gd name="connsiteY8" fmla="*/ 916128 h 958537"/>
                <a:gd name="connsiteX9" fmla="*/ 1186249 w 7442511"/>
                <a:gd name="connsiteY9" fmla="*/ 916128 h 958537"/>
                <a:gd name="connsiteX10" fmla="*/ 1293341 w 7442511"/>
                <a:gd name="connsiteY10" fmla="*/ 907890 h 958537"/>
                <a:gd name="connsiteX11" fmla="*/ 1445290 w 7442511"/>
                <a:gd name="connsiteY11" fmla="*/ 908083 h 958537"/>
                <a:gd name="connsiteX12" fmla="*/ 1514668 w 7442511"/>
                <a:gd name="connsiteY12" fmla="*/ 889226 h 958537"/>
                <a:gd name="connsiteX13" fmla="*/ 1613522 w 7442511"/>
                <a:gd name="connsiteY13" fmla="*/ 862132 h 958537"/>
                <a:gd name="connsiteX14" fmla="*/ 1738184 w 7442511"/>
                <a:gd name="connsiteY14" fmla="*/ 809036 h 958537"/>
                <a:gd name="connsiteX15" fmla="*/ 1804087 w 7442511"/>
                <a:gd name="connsiteY15" fmla="*/ 767847 h 958537"/>
                <a:gd name="connsiteX16" fmla="*/ 1878227 w 7442511"/>
                <a:gd name="connsiteY16" fmla="*/ 685469 h 958537"/>
                <a:gd name="connsiteX17" fmla="*/ 1919416 w 7442511"/>
                <a:gd name="connsiteY17" fmla="*/ 619566 h 958537"/>
                <a:gd name="connsiteX18" fmla="*/ 1952368 w 7442511"/>
                <a:gd name="connsiteY18" fmla="*/ 570139 h 958537"/>
                <a:gd name="connsiteX19" fmla="*/ 2001795 w 7442511"/>
                <a:gd name="connsiteY19" fmla="*/ 482097 h 958537"/>
                <a:gd name="connsiteX20" fmla="*/ 2086554 w 7442511"/>
                <a:gd name="connsiteY20" fmla="*/ 552569 h 958537"/>
                <a:gd name="connsiteX21" fmla="*/ 2174789 w 7442511"/>
                <a:gd name="connsiteY21" fmla="*/ 617377 h 958537"/>
                <a:gd name="connsiteX22" fmla="*/ 2232454 w 7442511"/>
                <a:gd name="connsiteY22" fmla="*/ 619566 h 958537"/>
                <a:gd name="connsiteX23" fmla="*/ 2298357 w 7442511"/>
                <a:gd name="connsiteY23" fmla="*/ 537187 h 958537"/>
                <a:gd name="connsiteX24" fmla="*/ 2382924 w 7442511"/>
                <a:gd name="connsiteY24" fmla="*/ 639903 h 958537"/>
                <a:gd name="connsiteX25" fmla="*/ 2468970 w 7442511"/>
                <a:gd name="connsiteY25" fmla="*/ 692806 h 958537"/>
                <a:gd name="connsiteX26" fmla="*/ 2537254 w 7442511"/>
                <a:gd name="connsiteY26" fmla="*/ 751371 h 958537"/>
                <a:gd name="connsiteX27" fmla="*/ 2611395 w 7442511"/>
                <a:gd name="connsiteY27" fmla="*/ 759609 h 958537"/>
                <a:gd name="connsiteX28" fmla="*/ 2666163 w 7442511"/>
                <a:gd name="connsiteY28" fmla="*/ 773896 h 958537"/>
                <a:gd name="connsiteX29" fmla="*/ 2717198 w 7442511"/>
                <a:gd name="connsiteY29" fmla="*/ 729039 h 958537"/>
                <a:gd name="connsiteX30" fmla="*/ 2777117 w 7442511"/>
                <a:gd name="connsiteY30" fmla="*/ 713722 h 958537"/>
                <a:gd name="connsiteX31" fmla="*/ 2833816 w 7442511"/>
                <a:gd name="connsiteY31" fmla="*/ 726658 h 958537"/>
                <a:gd name="connsiteX32" fmla="*/ 2888200 w 7442511"/>
                <a:gd name="connsiteY32" fmla="*/ 771322 h 958537"/>
                <a:gd name="connsiteX33" fmla="*/ 3048000 w 7442511"/>
                <a:gd name="connsiteY33" fmla="*/ 747703 h 958537"/>
                <a:gd name="connsiteX34" fmla="*/ 3254846 w 7442511"/>
                <a:gd name="connsiteY34" fmla="*/ 682894 h 958537"/>
                <a:gd name="connsiteX35" fmla="*/ 3382662 w 7442511"/>
                <a:gd name="connsiteY35" fmla="*/ 620660 h 958537"/>
                <a:gd name="connsiteX36" fmla="*/ 3502176 w 7442511"/>
                <a:gd name="connsiteY36" fmla="*/ 525281 h 958537"/>
                <a:gd name="connsiteX37" fmla="*/ 3601029 w 7442511"/>
                <a:gd name="connsiteY37" fmla="*/ 406284 h 958537"/>
                <a:gd name="connsiteX38" fmla="*/ 3674976 w 7442511"/>
                <a:gd name="connsiteY38" fmla="*/ 267526 h 958537"/>
                <a:gd name="connsiteX39" fmla="*/ 3830980 w 7442511"/>
                <a:gd name="connsiteY39" fmla="*/ 179292 h 958537"/>
                <a:gd name="connsiteX40" fmla="*/ 3912781 w 7442511"/>
                <a:gd name="connsiteY40" fmla="*/ 273962 h 958537"/>
                <a:gd name="connsiteX41" fmla="*/ 4011827 w 7442511"/>
                <a:gd name="connsiteY41" fmla="*/ 380669 h 958537"/>
                <a:gd name="connsiteX42" fmla="*/ 4085968 w 7442511"/>
                <a:gd name="connsiteY42" fmla="*/ 438333 h 958537"/>
                <a:gd name="connsiteX43" fmla="*/ 4151870 w 7442511"/>
                <a:gd name="connsiteY43" fmla="*/ 505523 h 958537"/>
                <a:gd name="connsiteX44" fmla="*/ 4249437 w 7442511"/>
                <a:gd name="connsiteY44" fmla="*/ 387619 h 958537"/>
                <a:gd name="connsiteX45" fmla="*/ 4292108 w 7442511"/>
                <a:gd name="connsiteY45" fmla="*/ 325385 h 958537"/>
                <a:gd name="connsiteX46" fmla="*/ 4415417 w 7442511"/>
                <a:gd name="connsiteY46" fmla="*/ 323197 h 958537"/>
                <a:gd name="connsiteX47" fmla="*/ 4413100 w 7442511"/>
                <a:gd name="connsiteY47" fmla="*/ 332529 h 958537"/>
                <a:gd name="connsiteX48" fmla="*/ 4489622 w 7442511"/>
                <a:gd name="connsiteY48" fmla="*/ 372431 h 958537"/>
                <a:gd name="connsiteX49" fmla="*/ 4539049 w 7442511"/>
                <a:gd name="connsiteY49" fmla="*/ 454809 h 958537"/>
                <a:gd name="connsiteX50" fmla="*/ 4613189 w 7442511"/>
                <a:gd name="connsiteY50" fmla="*/ 495998 h 958537"/>
                <a:gd name="connsiteX51" fmla="*/ 4688424 w 7442511"/>
                <a:gd name="connsiteY51" fmla="*/ 486473 h 958537"/>
                <a:gd name="connsiteX52" fmla="*/ 4736757 w 7442511"/>
                <a:gd name="connsiteY52" fmla="*/ 421858 h 958537"/>
                <a:gd name="connsiteX53" fmla="*/ 4786184 w 7442511"/>
                <a:gd name="connsiteY53" fmla="*/ 454809 h 958537"/>
                <a:gd name="connsiteX54" fmla="*/ 4842755 w 7442511"/>
                <a:gd name="connsiteY54" fmla="*/ 494904 h 958537"/>
                <a:gd name="connsiteX55" fmla="*/ 4940515 w 7442511"/>
                <a:gd name="connsiteY55" fmla="*/ 374426 h 958537"/>
                <a:gd name="connsiteX56" fmla="*/ 5041557 w 7442511"/>
                <a:gd name="connsiteY56" fmla="*/ 372431 h 958537"/>
                <a:gd name="connsiteX57" fmla="*/ 5107459 w 7442511"/>
                <a:gd name="connsiteY57" fmla="*/ 380669 h 958537"/>
                <a:gd name="connsiteX58" fmla="*/ 5187649 w 7442511"/>
                <a:gd name="connsiteY58" fmla="*/ 305048 h 958537"/>
                <a:gd name="connsiteX59" fmla="*/ 5351119 w 7442511"/>
                <a:gd name="connsiteY59" fmla="*/ 255814 h 958537"/>
                <a:gd name="connsiteX60" fmla="*/ 5501782 w 7442511"/>
                <a:gd name="connsiteY60" fmla="*/ 202719 h 958537"/>
                <a:gd name="connsiteX61" fmla="*/ 5593492 w 7442511"/>
                <a:gd name="connsiteY61" fmla="*/ 199436 h 958537"/>
                <a:gd name="connsiteX62" fmla="*/ 5692346 w 7442511"/>
                <a:gd name="connsiteY62" fmla="*/ 84106 h 958537"/>
                <a:gd name="connsiteX63" fmla="*/ 5766487 w 7442511"/>
                <a:gd name="connsiteY63" fmla="*/ 18204 h 958537"/>
                <a:gd name="connsiteX64" fmla="*/ 5818295 w 7442511"/>
                <a:gd name="connsiteY64" fmla="*/ 50061 h 958537"/>
                <a:gd name="connsiteX65" fmla="*/ 5914574 w 7442511"/>
                <a:gd name="connsiteY65" fmla="*/ 1921 h 958537"/>
                <a:gd name="connsiteX66" fmla="*/ 6025334 w 7442511"/>
                <a:gd name="connsiteY66" fmla="*/ 128965 h 958537"/>
                <a:gd name="connsiteX67" fmla="*/ 6219954 w 7442511"/>
                <a:gd name="connsiteY67" fmla="*/ 348103 h 958537"/>
                <a:gd name="connsiteX68" fmla="*/ 6370423 w 7442511"/>
                <a:gd name="connsiteY68" fmla="*/ 430354 h 958537"/>
                <a:gd name="connsiteX69" fmla="*/ 6573795 w 7442511"/>
                <a:gd name="connsiteY69" fmla="*/ 545425 h 958537"/>
                <a:gd name="connsiteX70" fmla="*/ 6687837 w 7442511"/>
                <a:gd name="connsiteY70" fmla="*/ 688043 h 958537"/>
                <a:gd name="connsiteX71" fmla="*/ 6756186 w 7442511"/>
                <a:gd name="connsiteY71" fmla="*/ 718485 h 958537"/>
                <a:gd name="connsiteX72" fmla="*/ 6870357 w 7442511"/>
                <a:gd name="connsiteY72" fmla="*/ 734896 h 958537"/>
                <a:gd name="connsiteX73" fmla="*/ 7129398 w 7442511"/>
                <a:gd name="connsiteY73" fmla="*/ 753560 h 958537"/>
                <a:gd name="connsiteX74" fmla="*/ 7216153 w 7442511"/>
                <a:gd name="connsiteY74" fmla="*/ 790179 h 958537"/>
                <a:gd name="connsiteX75" fmla="*/ 7315779 w 7442511"/>
                <a:gd name="connsiteY75" fmla="*/ 770872 h 958537"/>
                <a:gd name="connsiteX76" fmla="*/ 7442511 w 7442511"/>
                <a:gd name="connsiteY76" fmla="*/ 775086 h 95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7442511" h="958537">
                  <a:moveTo>
                    <a:pt x="0" y="957317"/>
                  </a:moveTo>
                  <a:cubicBezTo>
                    <a:pt x="41189" y="957317"/>
                    <a:pt x="81006" y="960063"/>
                    <a:pt x="123568" y="957317"/>
                  </a:cubicBezTo>
                  <a:cubicBezTo>
                    <a:pt x="166130" y="954571"/>
                    <a:pt x="215954" y="944746"/>
                    <a:pt x="255373" y="940842"/>
                  </a:cubicBezTo>
                  <a:lnTo>
                    <a:pt x="360084" y="933891"/>
                  </a:lnTo>
                  <a:lnTo>
                    <a:pt x="450893" y="935178"/>
                  </a:lnTo>
                  <a:lnTo>
                    <a:pt x="584887" y="932604"/>
                  </a:lnTo>
                  <a:lnTo>
                    <a:pt x="700216" y="924366"/>
                  </a:lnTo>
                  <a:lnTo>
                    <a:pt x="909830" y="919603"/>
                  </a:lnTo>
                  <a:lnTo>
                    <a:pt x="1021492" y="916128"/>
                  </a:lnTo>
                  <a:cubicBezTo>
                    <a:pt x="1067562" y="915549"/>
                    <a:pt x="1140941" y="917501"/>
                    <a:pt x="1186249" y="916128"/>
                  </a:cubicBezTo>
                  <a:cubicBezTo>
                    <a:pt x="1231557" y="914755"/>
                    <a:pt x="1250168" y="909231"/>
                    <a:pt x="1293341" y="907890"/>
                  </a:cubicBezTo>
                  <a:cubicBezTo>
                    <a:pt x="1336514" y="906549"/>
                    <a:pt x="1408402" y="911194"/>
                    <a:pt x="1445290" y="908083"/>
                  </a:cubicBezTo>
                  <a:cubicBezTo>
                    <a:pt x="1482178" y="904972"/>
                    <a:pt x="1486629" y="896885"/>
                    <a:pt x="1514668" y="889226"/>
                  </a:cubicBezTo>
                  <a:cubicBezTo>
                    <a:pt x="1541516" y="879583"/>
                    <a:pt x="1575079" y="873116"/>
                    <a:pt x="1613522" y="862132"/>
                  </a:cubicBezTo>
                  <a:lnTo>
                    <a:pt x="1738184" y="809036"/>
                  </a:lnTo>
                  <a:lnTo>
                    <a:pt x="1804087" y="767847"/>
                  </a:lnTo>
                  <a:lnTo>
                    <a:pt x="1878227" y="685469"/>
                  </a:lnTo>
                  <a:lnTo>
                    <a:pt x="1919416" y="619566"/>
                  </a:lnTo>
                  <a:lnTo>
                    <a:pt x="1952368" y="570139"/>
                  </a:lnTo>
                  <a:cubicBezTo>
                    <a:pt x="1966098" y="547228"/>
                    <a:pt x="1979431" y="485025"/>
                    <a:pt x="2001795" y="482097"/>
                  </a:cubicBezTo>
                  <a:cubicBezTo>
                    <a:pt x="2024159" y="479169"/>
                    <a:pt x="2057722" y="532404"/>
                    <a:pt x="2086554" y="552569"/>
                  </a:cubicBezTo>
                  <a:lnTo>
                    <a:pt x="2174789" y="617377"/>
                  </a:lnTo>
                  <a:cubicBezTo>
                    <a:pt x="2204201" y="638980"/>
                    <a:pt x="2211859" y="632931"/>
                    <a:pt x="2232454" y="619566"/>
                  </a:cubicBezTo>
                  <a:cubicBezTo>
                    <a:pt x="2254422" y="592106"/>
                    <a:pt x="2273279" y="533798"/>
                    <a:pt x="2298357" y="537187"/>
                  </a:cubicBezTo>
                  <a:cubicBezTo>
                    <a:pt x="2323435" y="540577"/>
                    <a:pt x="2354092" y="617935"/>
                    <a:pt x="2382924" y="639903"/>
                  </a:cubicBezTo>
                  <a:lnTo>
                    <a:pt x="2468970" y="692806"/>
                  </a:lnTo>
                  <a:cubicBezTo>
                    <a:pt x="2494692" y="711384"/>
                    <a:pt x="2513517" y="740237"/>
                    <a:pt x="2537254" y="751371"/>
                  </a:cubicBezTo>
                  <a:cubicBezTo>
                    <a:pt x="2560992" y="762505"/>
                    <a:pt x="2589910" y="755855"/>
                    <a:pt x="2611395" y="759609"/>
                  </a:cubicBezTo>
                  <a:cubicBezTo>
                    <a:pt x="2632880" y="763363"/>
                    <a:pt x="2648529" y="778991"/>
                    <a:pt x="2666163" y="773896"/>
                  </a:cubicBezTo>
                  <a:cubicBezTo>
                    <a:pt x="2683797" y="768801"/>
                    <a:pt x="2698706" y="739068"/>
                    <a:pt x="2717198" y="729039"/>
                  </a:cubicBezTo>
                  <a:cubicBezTo>
                    <a:pt x="2735690" y="719010"/>
                    <a:pt x="2757681" y="712928"/>
                    <a:pt x="2777117" y="713722"/>
                  </a:cubicBezTo>
                  <a:cubicBezTo>
                    <a:pt x="2796553" y="714516"/>
                    <a:pt x="2815302" y="717058"/>
                    <a:pt x="2833816" y="726658"/>
                  </a:cubicBezTo>
                  <a:cubicBezTo>
                    <a:pt x="2852330" y="736258"/>
                    <a:pt x="2852503" y="767815"/>
                    <a:pt x="2888200" y="771322"/>
                  </a:cubicBezTo>
                  <a:cubicBezTo>
                    <a:pt x="2923897" y="774829"/>
                    <a:pt x="2979352" y="760060"/>
                    <a:pt x="3048000" y="747703"/>
                  </a:cubicBezTo>
                  <a:cubicBezTo>
                    <a:pt x="3116949" y="726100"/>
                    <a:pt x="3199069" y="704068"/>
                    <a:pt x="3254846" y="682894"/>
                  </a:cubicBezTo>
                  <a:cubicBezTo>
                    <a:pt x="3310623" y="661720"/>
                    <a:pt x="3320599" y="647690"/>
                    <a:pt x="3382662" y="620660"/>
                  </a:cubicBezTo>
                  <a:cubicBezTo>
                    <a:pt x="3444725" y="593630"/>
                    <a:pt x="3462338" y="557074"/>
                    <a:pt x="3502176" y="525281"/>
                  </a:cubicBezTo>
                  <a:lnTo>
                    <a:pt x="3601029" y="406284"/>
                  </a:lnTo>
                  <a:cubicBezTo>
                    <a:pt x="3629829" y="363325"/>
                    <a:pt x="3636651" y="305358"/>
                    <a:pt x="3674976" y="267526"/>
                  </a:cubicBezTo>
                  <a:cubicBezTo>
                    <a:pt x="3713301" y="229694"/>
                    <a:pt x="3791346" y="178219"/>
                    <a:pt x="3830980" y="179292"/>
                  </a:cubicBezTo>
                  <a:cubicBezTo>
                    <a:pt x="3870614" y="180365"/>
                    <a:pt x="3882640" y="240399"/>
                    <a:pt x="3912781" y="273962"/>
                  </a:cubicBezTo>
                  <a:cubicBezTo>
                    <a:pt x="3942922" y="307525"/>
                    <a:pt x="3985741" y="347718"/>
                    <a:pt x="4011827" y="380669"/>
                  </a:cubicBezTo>
                  <a:lnTo>
                    <a:pt x="4085968" y="438333"/>
                  </a:lnTo>
                  <a:cubicBezTo>
                    <a:pt x="4109308" y="457554"/>
                    <a:pt x="4124625" y="513975"/>
                    <a:pt x="4151870" y="505523"/>
                  </a:cubicBezTo>
                  <a:cubicBezTo>
                    <a:pt x="4179115" y="497071"/>
                    <a:pt x="4228842" y="416451"/>
                    <a:pt x="4249437" y="387619"/>
                  </a:cubicBezTo>
                  <a:cubicBezTo>
                    <a:pt x="4258898" y="368462"/>
                    <a:pt x="4264445" y="336122"/>
                    <a:pt x="4292108" y="325385"/>
                  </a:cubicBezTo>
                  <a:cubicBezTo>
                    <a:pt x="4319771" y="314648"/>
                    <a:pt x="4395252" y="322006"/>
                    <a:pt x="4415417" y="323197"/>
                  </a:cubicBezTo>
                  <a:cubicBezTo>
                    <a:pt x="4435582" y="324388"/>
                    <a:pt x="4398351" y="325514"/>
                    <a:pt x="4413100" y="332529"/>
                  </a:cubicBezTo>
                  <a:lnTo>
                    <a:pt x="4489622" y="372431"/>
                  </a:lnTo>
                  <a:cubicBezTo>
                    <a:pt x="4510613" y="392811"/>
                    <a:pt x="4518455" y="434215"/>
                    <a:pt x="4539049" y="454809"/>
                  </a:cubicBezTo>
                  <a:cubicBezTo>
                    <a:pt x="4559643" y="475403"/>
                    <a:pt x="4588293" y="490721"/>
                    <a:pt x="4613189" y="495998"/>
                  </a:cubicBezTo>
                  <a:cubicBezTo>
                    <a:pt x="4638085" y="501275"/>
                    <a:pt x="4674694" y="511186"/>
                    <a:pt x="4688424" y="486473"/>
                  </a:cubicBezTo>
                  <a:cubicBezTo>
                    <a:pt x="4704535" y="464935"/>
                    <a:pt x="4720464" y="427135"/>
                    <a:pt x="4736757" y="421858"/>
                  </a:cubicBezTo>
                  <a:cubicBezTo>
                    <a:pt x="4753050" y="416581"/>
                    <a:pt x="4768518" y="442635"/>
                    <a:pt x="4786184" y="454809"/>
                  </a:cubicBezTo>
                  <a:cubicBezTo>
                    <a:pt x="4803850" y="466983"/>
                    <a:pt x="4823898" y="481539"/>
                    <a:pt x="4842755" y="494904"/>
                  </a:cubicBezTo>
                  <a:lnTo>
                    <a:pt x="4940515" y="374426"/>
                  </a:lnTo>
                  <a:lnTo>
                    <a:pt x="5041557" y="372431"/>
                  </a:lnTo>
                  <a:cubicBezTo>
                    <a:pt x="5069381" y="373472"/>
                    <a:pt x="5083110" y="391900"/>
                    <a:pt x="5107459" y="380669"/>
                  </a:cubicBezTo>
                  <a:cubicBezTo>
                    <a:pt x="5131808" y="369439"/>
                    <a:pt x="5147039" y="325857"/>
                    <a:pt x="5187649" y="305048"/>
                  </a:cubicBezTo>
                  <a:cubicBezTo>
                    <a:pt x="5228259" y="284239"/>
                    <a:pt x="5293454" y="277782"/>
                    <a:pt x="5351119" y="255814"/>
                  </a:cubicBezTo>
                  <a:cubicBezTo>
                    <a:pt x="5401340" y="230972"/>
                    <a:pt x="5451561" y="220417"/>
                    <a:pt x="5501782" y="202719"/>
                  </a:cubicBezTo>
                  <a:lnTo>
                    <a:pt x="5593492" y="199436"/>
                  </a:lnTo>
                  <a:cubicBezTo>
                    <a:pt x="5624062" y="198342"/>
                    <a:pt x="5663513" y="114311"/>
                    <a:pt x="5692346" y="84106"/>
                  </a:cubicBezTo>
                  <a:cubicBezTo>
                    <a:pt x="5717060" y="62139"/>
                    <a:pt x="5745496" y="23878"/>
                    <a:pt x="5766487" y="18204"/>
                  </a:cubicBezTo>
                  <a:cubicBezTo>
                    <a:pt x="5787478" y="12530"/>
                    <a:pt x="5793614" y="52775"/>
                    <a:pt x="5818295" y="50061"/>
                  </a:cubicBezTo>
                  <a:cubicBezTo>
                    <a:pt x="5842976" y="47347"/>
                    <a:pt x="5880068" y="-11230"/>
                    <a:pt x="5914574" y="1921"/>
                  </a:cubicBezTo>
                  <a:cubicBezTo>
                    <a:pt x="5949080" y="15072"/>
                    <a:pt x="5986826" y="90586"/>
                    <a:pt x="6025334" y="128965"/>
                  </a:cubicBezTo>
                  <a:cubicBezTo>
                    <a:pt x="6090207" y="202011"/>
                    <a:pt x="6162439" y="297872"/>
                    <a:pt x="6219954" y="348103"/>
                  </a:cubicBezTo>
                  <a:cubicBezTo>
                    <a:pt x="6277469" y="398334"/>
                    <a:pt x="6311450" y="397467"/>
                    <a:pt x="6370423" y="430354"/>
                  </a:cubicBezTo>
                  <a:cubicBezTo>
                    <a:pt x="6429396" y="463241"/>
                    <a:pt x="6516527" y="506843"/>
                    <a:pt x="6573795" y="545425"/>
                  </a:cubicBezTo>
                  <a:lnTo>
                    <a:pt x="6687837" y="688043"/>
                  </a:lnTo>
                  <a:cubicBezTo>
                    <a:pt x="6718235" y="716886"/>
                    <a:pt x="6725766" y="710676"/>
                    <a:pt x="6756186" y="718485"/>
                  </a:cubicBezTo>
                  <a:cubicBezTo>
                    <a:pt x="6786606" y="726294"/>
                    <a:pt x="6810139" y="726669"/>
                    <a:pt x="6870357" y="734896"/>
                  </a:cubicBezTo>
                  <a:lnTo>
                    <a:pt x="7129398" y="753560"/>
                  </a:lnTo>
                  <a:cubicBezTo>
                    <a:pt x="7163873" y="766560"/>
                    <a:pt x="7185090" y="787294"/>
                    <a:pt x="7216153" y="790179"/>
                  </a:cubicBezTo>
                  <a:cubicBezTo>
                    <a:pt x="7247216" y="793064"/>
                    <a:pt x="7282367" y="771848"/>
                    <a:pt x="7315779" y="770872"/>
                  </a:cubicBezTo>
                  <a:cubicBezTo>
                    <a:pt x="7349191" y="769896"/>
                    <a:pt x="7425306" y="776416"/>
                    <a:pt x="7442511" y="77508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20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367705" y="3700641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41432" y="3689558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842956" y="6556126"/>
              <a:ext cx="7531822" cy="289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781043" y="5127376"/>
              <a:ext cx="7656810" cy="181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8365845" y="4665747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8368226" y="514413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76433" y="4646715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78814" y="416993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8363464" y="4191368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361083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23947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108240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490730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877404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flipH="1">
              <a:off x="8371949" y="403371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8371949" y="4503091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8371949" y="4992805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8371949" y="546717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8371949" y="5945385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8371949" y="641648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479338" y="402874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479338" y="4498122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479338" y="4987836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479338" y="546220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flipH="1">
              <a:off x="479338" y="5940416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flipH="1">
              <a:off x="479338" y="6411520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flipH="1">
              <a:off x="8194835" y="660779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6540218" y="660779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4910144" y="6607799"/>
              <a:ext cx="378705" cy="32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flipH="1">
              <a:off x="3300571" y="6607799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 flipH="1">
              <a:off x="1683388" y="6607799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1396541" y="6607799"/>
              <a:ext cx="416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Km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8150530" y="3332278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 flipH="1">
              <a:off x="625337" y="3332278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86" name="Freeform 85"/>
            <p:cNvSpPr/>
            <p:nvPr/>
          </p:nvSpPr>
          <p:spPr>
            <a:xfrm flipH="1">
              <a:off x="4741062" y="3986757"/>
              <a:ext cx="600521" cy="585788"/>
            </a:xfrm>
            <a:custGeom>
              <a:avLst/>
              <a:gdLst>
                <a:gd name="connsiteX0" fmla="*/ 600075 w 600075"/>
                <a:gd name="connsiteY0" fmla="*/ 585788 h 585788"/>
                <a:gd name="connsiteX1" fmla="*/ 521494 w 600075"/>
                <a:gd name="connsiteY1" fmla="*/ 538163 h 585788"/>
                <a:gd name="connsiteX2" fmla="*/ 419100 w 600075"/>
                <a:gd name="connsiteY2" fmla="*/ 478631 h 585788"/>
                <a:gd name="connsiteX3" fmla="*/ 297656 w 600075"/>
                <a:gd name="connsiteY3" fmla="*/ 409575 h 585788"/>
                <a:gd name="connsiteX4" fmla="*/ 221456 w 600075"/>
                <a:gd name="connsiteY4" fmla="*/ 371475 h 585788"/>
                <a:gd name="connsiteX5" fmla="*/ 138113 w 600075"/>
                <a:gd name="connsiteY5" fmla="*/ 307181 h 585788"/>
                <a:gd name="connsiteX6" fmla="*/ 88106 w 600075"/>
                <a:gd name="connsiteY6" fmla="*/ 259556 h 585788"/>
                <a:gd name="connsiteX7" fmla="*/ 30956 w 600075"/>
                <a:gd name="connsiteY7" fmla="*/ 190500 h 585788"/>
                <a:gd name="connsiteX8" fmla="*/ 9525 w 600075"/>
                <a:gd name="connsiteY8" fmla="*/ 142875 h 585788"/>
                <a:gd name="connsiteX9" fmla="*/ 0 w 600075"/>
                <a:gd name="connsiteY9" fmla="*/ 90488 h 585788"/>
                <a:gd name="connsiteX10" fmla="*/ 4763 w 600075"/>
                <a:gd name="connsiteY10" fmla="*/ 47625 h 585788"/>
                <a:gd name="connsiteX11" fmla="*/ 35719 w 600075"/>
                <a:gd name="connsiteY11" fmla="*/ 0 h 585788"/>
                <a:gd name="connsiteX12" fmla="*/ 35719 w 600075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6665 w 600521"/>
                <a:gd name="connsiteY4" fmla="*/ 364331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0521" h="585788">
                  <a:moveTo>
                    <a:pt x="600521" y="585788"/>
                  </a:moveTo>
                  <a:lnTo>
                    <a:pt x="521940" y="538163"/>
                  </a:lnTo>
                  <a:lnTo>
                    <a:pt x="419546" y="478631"/>
                  </a:lnTo>
                  <a:lnTo>
                    <a:pt x="298102" y="409575"/>
                  </a:lnTo>
                  <a:lnTo>
                    <a:pt x="226665" y="364331"/>
                  </a:lnTo>
                  <a:lnTo>
                    <a:pt x="138559" y="307181"/>
                  </a:lnTo>
                  <a:cubicBezTo>
                    <a:pt x="116334" y="288528"/>
                    <a:pt x="106411" y="279003"/>
                    <a:pt x="88552" y="259556"/>
                  </a:cubicBezTo>
                  <a:cubicBezTo>
                    <a:pt x="70693" y="240109"/>
                    <a:pt x="44499" y="209947"/>
                    <a:pt x="31402" y="190500"/>
                  </a:cubicBezTo>
                  <a:cubicBezTo>
                    <a:pt x="18305" y="171053"/>
                    <a:pt x="15130" y="159544"/>
                    <a:pt x="9971" y="142875"/>
                  </a:cubicBezTo>
                  <a:cubicBezTo>
                    <a:pt x="4812" y="126206"/>
                    <a:pt x="1240" y="106363"/>
                    <a:pt x="446" y="90488"/>
                  </a:cubicBezTo>
                  <a:cubicBezTo>
                    <a:pt x="-348" y="74613"/>
                    <a:pt x="-744" y="62706"/>
                    <a:pt x="5209" y="47625"/>
                  </a:cubicBezTo>
                  <a:cubicBezTo>
                    <a:pt x="11162" y="32544"/>
                    <a:pt x="31006" y="7938"/>
                    <a:pt x="36165" y="0"/>
                  </a:cubicBezTo>
                  <a:lnTo>
                    <a:pt x="36165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4717250" y="4027238"/>
              <a:ext cx="572169" cy="523875"/>
            </a:xfrm>
            <a:custGeom>
              <a:avLst/>
              <a:gdLst>
                <a:gd name="connsiteX0" fmla="*/ 571500 w 571500"/>
                <a:gd name="connsiteY0" fmla="*/ 523875 h 523875"/>
                <a:gd name="connsiteX1" fmla="*/ 440531 w 571500"/>
                <a:gd name="connsiteY1" fmla="*/ 447675 h 523875"/>
                <a:gd name="connsiteX2" fmla="*/ 295275 w 571500"/>
                <a:gd name="connsiteY2" fmla="*/ 359569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5275 w 571500"/>
                <a:gd name="connsiteY2" fmla="*/ 359569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2893 w 571500"/>
                <a:gd name="connsiteY2" fmla="*/ 347663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2893 w 571500"/>
                <a:gd name="connsiteY2" fmla="*/ 347663 h 523875"/>
                <a:gd name="connsiteX3" fmla="*/ 142875 w 571500"/>
                <a:gd name="connsiteY3" fmla="*/ 257176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967 w 571967"/>
                <a:gd name="connsiteY0" fmla="*/ 523875 h 523875"/>
                <a:gd name="connsiteX1" fmla="*/ 445761 w 571967"/>
                <a:gd name="connsiteY1" fmla="*/ 438150 h 523875"/>
                <a:gd name="connsiteX2" fmla="*/ 293360 w 571967"/>
                <a:gd name="connsiteY2" fmla="*/ 347663 h 523875"/>
                <a:gd name="connsiteX3" fmla="*/ 143342 w 571967"/>
                <a:gd name="connsiteY3" fmla="*/ 257176 h 523875"/>
                <a:gd name="connsiteX4" fmla="*/ 62379 w 571967"/>
                <a:gd name="connsiteY4" fmla="*/ 195263 h 523875"/>
                <a:gd name="connsiteX5" fmla="*/ 26660 w 571967"/>
                <a:gd name="connsiteY5" fmla="*/ 140494 h 523875"/>
                <a:gd name="connsiteX6" fmla="*/ 467 w 571967"/>
                <a:gd name="connsiteY6" fmla="*/ 100013 h 523875"/>
                <a:gd name="connsiteX7" fmla="*/ 12373 w 571967"/>
                <a:gd name="connsiteY7" fmla="*/ 50007 h 523875"/>
                <a:gd name="connsiteX8" fmla="*/ 43329 w 571967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52401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169" h="523875">
                  <a:moveTo>
                    <a:pt x="572169" y="523875"/>
                  </a:moveTo>
                  <a:lnTo>
                    <a:pt x="445963" y="438150"/>
                  </a:lnTo>
                  <a:lnTo>
                    <a:pt x="293562" y="347663"/>
                  </a:lnTo>
                  <a:cubicBezTo>
                    <a:pt x="243159" y="317501"/>
                    <a:pt x="182041" y="282576"/>
                    <a:pt x="143544" y="257176"/>
                  </a:cubicBezTo>
                  <a:cubicBezTo>
                    <a:pt x="105047" y="231776"/>
                    <a:pt x="82028" y="212725"/>
                    <a:pt x="62581" y="195263"/>
                  </a:cubicBezTo>
                  <a:cubicBezTo>
                    <a:pt x="43134" y="177801"/>
                    <a:pt x="37181" y="168276"/>
                    <a:pt x="26862" y="152401"/>
                  </a:cubicBezTo>
                  <a:cubicBezTo>
                    <a:pt x="16543" y="136526"/>
                    <a:pt x="3050" y="117079"/>
                    <a:pt x="669" y="100013"/>
                  </a:cubicBezTo>
                  <a:cubicBezTo>
                    <a:pt x="-1712" y="82947"/>
                    <a:pt x="2256" y="66676"/>
                    <a:pt x="12575" y="50007"/>
                  </a:cubicBezTo>
                  <a:lnTo>
                    <a:pt x="4353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 flipH="1">
              <a:off x="6852621" y="3867695"/>
              <a:ext cx="884799" cy="981075"/>
            </a:xfrm>
            <a:custGeom>
              <a:avLst/>
              <a:gdLst>
                <a:gd name="connsiteX0" fmla="*/ 150019 w 845344"/>
                <a:gd name="connsiteY0" fmla="*/ 981075 h 981075"/>
                <a:gd name="connsiteX1" fmla="*/ 150019 w 845344"/>
                <a:gd name="connsiteY1" fmla="*/ 981075 h 981075"/>
                <a:gd name="connsiteX2" fmla="*/ 102394 w 845344"/>
                <a:gd name="connsiteY2" fmla="*/ 926306 h 981075"/>
                <a:gd name="connsiteX3" fmla="*/ 45244 w 845344"/>
                <a:gd name="connsiteY3" fmla="*/ 859631 h 981075"/>
                <a:gd name="connsiteX4" fmla="*/ 0 w 845344"/>
                <a:gd name="connsiteY4" fmla="*/ 800100 h 981075"/>
                <a:gd name="connsiteX5" fmla="*/ 0 w 845344"/>
                <a:gd name="connsiteY5" fmla="*/ 762000 h 981075"/>
                <a:gd name="connsiteX6" fmla="*/ 21431 w 845344"/>
                <a:gd name="connsiteY6" fmla="*/ 738187 h 981075"/>
                <a:gd name="connsiteX7" fmla="*/ 50006 w 845344"/>
                <a:gd name="connsiteY7" fmla="*/ 728662 h 981075"/>
                <a:gd name="connsiteX8" fmla="*/ 97631 w 845344"/>
                <a:gd name="connsiteY8" fmla="*/ 726281 h 981075"/>
                <a:gd name="connsiteX9" fmla="*/ 159544 w 845344"/>
                <a:gd name="connsiteY9" fmla="*/ 740568 h 981075"/>
                <a:gd name="connsiteX10" fmla="*/ 200025 w 845344"/>
                <a:gd name="connsiteY10" fmla="*/ 750093 h 981075"/>
                <a:gd name="connsiteX11" fmla="*/ 245269 w 845344"/>
                <a:gd name="connsiteY11" fmla="*/ 764381 h 981075"/>
                <a:gd name="connsiteX12" fmla="*/ 240506 w 845344"/>
                <a:gd name="connsiteY12" fmla="*/ 735806 h 981075"/>
                <a:gd name="connsiteX13" fmla="*/ 230981 w 845344"/>
                <a:gd name="connsiteY13" fmla="*/ 673893 h 981075"/>
                <a:gd name="connsiteX14" fmla="*/ 242888 w 845344"/>
                <a:gd name="connsiteY14" fmla="*/ 652462 h 981075"/>
                <a:gd name="connsiteX15" fmla="*/ 288131 w 845344"/>
                <a:gd name="connsiteY15" fmla="*/ 633412 h 981075"/>
                <a:gd name="connsiteX16" fmla="*/ 338138 w 845344"/>
                <a:gd name="connsiteY16" fmla="*/ 650081 h 981075"/>
                <a:gd name="connsiteX17" fmla="*/ 407194 w 845344"/>
                <a:gd name="connsiteY17" fmla="*/ 681037 h 981075"/>
                <a:gd name="connsiteX18" fmla="*/ 464344 w 845344"/>
                <a:gd name="connsiteY18" fmla="*/ 702468 h 981075"/>
                <a:gd name="connsiteX19" fmla="*/ 476250 w 845344"/>
                <a:gd name="connsiteY19" fmla="*/ 704850 h 981075"/>
                <a:gd name="connsiteX20" fmla="*/ 504825 w 845344"/>
                <a:gd name="connsiteY20" fmla="*/ 669131 h 981075"/>
                <a:gd name="connsiteX21" fmla="*/ 531019 w 845344"/>
                <a:gd name="connsiteY21" fmla="*/ 654843 h 981075"/>
                <a:gd name="connsiteX22" fmla="*/ 597694 w 845344"/>
                <a:gd name="connsiteY22" fmla="*/ 666750 h 981075"/>
                <a:gd name="connsiteX23" fmla="*/ 664369 w 845344"/>
                <a:gd name="connsiteY23" fmla="*/ 685800 h 981075"/>
                <a:gd name="connsiteX24" fmla="*/ 704850 w 845344"/>
                <a:gd name="connsiteY24" fmla="*/ 709612 h 981075"/>
                <a:gd name="connsiteX25" fmla="*/ 764381 w 845344"/>
                <a:gd name="connsiteY25" fmla="*/ 733425 h 981075"/>
                <a:gd name="connsiteX26" fmla="*/ 814388 w 845344"/>
                <a:gd name="connsiteY26" fmla="*/ 759618 h 981075"/>
                <a:gd name="connsiteX27" fmla="*/ 845344 w 845344"/>
                <a:gd name="connsiteY27" fmla="*/ 766762 h 981075"/>
                <a:gd name="connsiteX28" fmla="*/ 845344 w 845344"/>
                <a:gd name="connsiteY28" fmla="*/ 731043 h 981075"/>
                <a:gd name="connsiteX29" fmla="*/ 821531 w 845344"/>
                <a:gd name="connsiteY29" fmla="*/ 678656 h 981075"/>
                <a:gd name="connsiteX30" fmla="*/ 776288 w 845344"/>
                <a:gd name="connsiteY30" fmla="*/ 616743 h 981075"/>
                <a:gd name="connsiteX31" fmla="*/ 731044 w 845344"/>
                <a:gd name="connsiteY31" fmla="*/ 545306 h 981075"/>
                <a:gd name="connsiteX32" fmla="*/ 692944 w 845344"/>
                <a:gd name="connsiteY32" fmla="*/ 445293 h 981075"/>
                <a:gd name="connsiteX33" fmla="*/ 654844 w 845344"/>
                <a:gd name="connsiteY33" fmla="*/ 354806 h 981075"/>
                <a:gd name="connsiteX34" fmla="*/ 635794 w 845344"/>
                <a:gd name="connsiteY34" fmla="*/ 233362 h 981075"/>
                <a:gd name="connsiteX35" fmla="*/ 633413 w 845344"/>
                <a:gd name="connsiteY35" fmla="*/ 166687 h 981075"/>
                <a:gd name="connsiteX36" fmla="*/ 640556 w 845344"/>
                <a:gd name="connsiteY36" fmla="*/ 73818 h 981075"/>
                <a:gd name="connsiteX37" fmla="*/ 671513 w 845344"/>
                <a:gd name="connsiteY37" fmla="*/ 11906 h 981075"/>
                <a:gd name="connsiteX38" fmla="*/ 683419 w 845344"/>
                <a:gd name="connsiteY38" fmla="*/ 0 h 981075"/>
                <a:gd name="connsiteX39" fmla="*/ 683419 w 845344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6451"/>
                <a:gd name="connsiteY0" fmla="*/ 981075 h 981075"/>
                <a:gd name="connsiteX1" fmla="*/ 155526 w 856451"/>
                <a:gd name="connsiteY1" fmla="*/ 981075 h 981075"/>
                <a:gd name="connsiteX2" fmla="*/ 107901 w 856451"/>
                <a:gd name="connsiteY2" fmla="*/ 926306 h 981075"/>
                <a:gd name="connsiteX3" fmla="*/ 50751 w 856451"/>
                <a:gd name="connsiteY3" fmla="*/ 859631 h 981075"/>
                <a:gd name="connsiteX4" fmla="*/ 5507 w 856451"/>
                <a:gd name="connsiteY4" fmla="*/ 800100 h 981075"/>
                <a:gd name="connsiteX5" fmla="*/ 5507 w 856451"/>
                <a:gd name="connsiteY5" fmla="*/ 762000 h 981075"/>
                <a:gd name="connsiteX6" fmla="*/ 26938 w 856451"/>
                <a:gd name="connsiteY6" fmla="*/ 738187 h 981075"/>
                <a:gd name="connsiteX7" fmla="*/ 55513 w 856451"/>
                <a:gd name="connsiteY7" fmla="*/ 728662 h 981075"/>
                <a:gd name="connsiteX8" fmla="*/ 103138 w 856451"/>
                <a:gd name="connsiteY8" fmla="*/ 726281 h 981075"/>
                <a:gd name="connsiteX9" fmla="*/ 165051 w 856451"/>
                <a:gd name="connsiteY9" fmla="*/ 740568 h 981075"/>
                <a:gd name="connsiteX10" fmla="*/ 205532 w 856451"/>
                <a:gd name="connsiteY10" fmla="*/ 750093 h 981075"/>
                <a:gd name="connsiteX11" fmla="*/ 250776 w 856451"/>
                <a:gd name="connsiteY11" fmla="*/ 764381 h 981075"/>
                <a:gd name="connsiteX12" fmla="*/ 246013 w 856451"/>
                <a:gd name="connsiteY12" fmla="*/ 735806 h 981075"/>
                <a:gd name="connsiteX13" fmla="*/ 236488 w 856451"/>
                <a:gd name="connsiteY13" fmla="*/ 673893 h 981075"/>
                <a:gd name="connsiteX14" fmla="*/ 248395 w 856451"/>
                <a:gd name="connsiteY14" fmla="*/ 652462 h 981075"/>
                <a:gd name="connsiteX15" fmla="*/ 293638 w 856451"/>
                <a:gd name="connsiteY15" fmla="*/ 633412 h 981075"/>
                <a:gd name="connsiteX16" fmla="*/ 343645 w 856451"/>
                <a:gd name="connsiteY16" fmla="*/ 650081 h 981075"/>
                <a:gd name="connsiteX17" fmla="*/ 412701 w 856451"/>
                <a:gd name="connsiteY17" fmla="*/ 681037 h 981075"/>
                <a:gd name="connsiteX18" fmla="*/ 469851 w 856451"/>
                <a:gd name="connsiteY18" fmla="*/ 702468 h 981075"/>
                <a:gd name="connsiteX19" fmla="*/ 510332 w 856451"/>
                <a:gd name="connsiteY19" fmla="*/ 669131 h 981075"/>
                <a:gd name="connsiteX20" fmla="*/ 536526 w 856451"/>
                <a:gd name="connsiteY20" fmla="*/ 654843 h 981075"/>
                <a:gd name="connsiteX21" fmla="*/ 603201 w 856451"/>
                <a:gd name="connsiteY21" fmla="*/ 666750 h 981075"/>
                <a:gd name="connsiteX22" fmla="*/ 669876 w 856451"/>
                <a:gd name="connsiteY22" fmla="*/ 685800 h 981075"/>
                <a:gd name="connsiteX23" fmla="*/ 710357 w 856451"/>
                <a:gd name="connsiteY23" fmla="*/ 709612 h 981075"/>
                <a:gd name="connsiteX24" fmla="*/ 769888 w 856451"/>
                <a:gd name="connsiteY24" fmla="*/ 733425 h 981075"/>
                <a:gd name="connsiteX25" fmla="*/ 819895 w 856451"/>
                <a:gd name="connsiteY25" fmla="*/ 759618 h 981075"/>
                <a:gd name="connsiteX26" fmla="*/ 850851 w 856451"/>
                <a:gd name="connsiteY26" fmla="*/ 766762 h 981075"/>
                <a:gd name="connsiteX27" fmla="*/ 850851 w 856451"/>
                <a:gd name="connsiteY27" fmla="*/ 731043 h 981075"/>
                <a:gd name="connsiteX28" fmla="*/ 827038 w 856451"/>
                <a:gd name="connsiteY28" fmla="*/ 678656 h 981075"/>
                <a:gd name="connsiteX29" fmla="*/ 781795 w 856451"/>
                <a:gd name="connsiteY29" fmla="*/ 616743 h 981075"/>
                <a:gd name="connsiteX30" fmla="*/ 736551 w 856451"/>
                <a:gd name="connsiteY30" fmla="*/ 545306 h 981075"/>
                <a:gd name="connsiteX31" fmla="*/ 698451 w 856451"/>
                <a:gd name="connsiteY31" fmla="*/ 445293 h 981075"/>
                <a:gd name="connsiteX32" fmla="*/ 660351 w 856451"/>
                <a:gd name="connsiteY32" fmla="*/ 354806 h 981075"/>
                <a:gd name="connsiteX33" fmla="*/ 641301 w 856451"/>
                <a:gd name="connsiteY33" fmla="*/ 233362 h 981075"/>
                <a:gd name="connsiteX34" fmla="*/ 638920 w 856451"/>
                <a:gd name="connsiteY34" fmla="*/ 166687 h 981075"/>
                <a:gd name="connsiteX35" fmla="*/ 646063 w 856451"/>
                <a:gd name="connsiteY35" fmla="*/ 73818 h 981075"/>
                <a:gd name="connsiteX36" fmla="*/ 677020 w 856451"/>
                <a:gd name="connsiteY36" fmla="*/ 11906 h 981075"/>
                <a:gd name="connsiteX37" fmla="*/ 688926 w 856451"/>
                <a:gd name="connsiteY37" fmla="*/ 0 h 981075"/>
                <a:gd name="connsiteX38" fmla="*/ 688926 w 856451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88926 w 855816"/>
                <a:gd name="connsiteY36" fmla="*/ 0 h 981075"/>
                <a:gd name="connsiteX37" fmla="*/ 688926 w 855816"/>
                <a:gd name="connsiteY37" fmla="*/ 0 h 981075"/>
                <a:gd name="connsiteX0" fmla="*/ 155526 w 884799"/>
                <a:gd name="connsiteY0" fmla="*/ 981075 h 981075"/>
                <a:gd name="connsiteX1" fmla="*/ 155526 w 884799"/>
                <a:gd name="connsiteY1" fmla="*/ 981075 h 981075"/>
                <a:gd name="connsiteX2" fmla="*/ 107901 w 884799"/>
                <a:gd name="connsiteY2" fmla="*/ 926306 h 981075"/>
                <a:gd name="connsiteX3" fmla="*/ 50751 w 884799"/>
                <a:gd name="connsiteY3" fmla="*/ 859631 h 981075"/>
                <a:gd name="connsiteX4" fmla="*/ 5507 w 884799"/>
                <a:gd name="connsiteY4" fmla="*/ 800100 h 981075"/>
                <a:gd name="connsiteX5" fmla="*/ 5507 w 884799"/>
                <a:gd name="connsiteY5" fmla="*/ 762000 h 981075"/>
                <a:gd name="connsiteX6" fmla="*/ 26938 w 884799"/>
                <a:gd name="connsiteY6" fmla="*/ 738187 h 981075"/>
                <a:gd name="connsiteX7" fmla="*/ 55513 w 884799"/>
                <a:gd name="connsiteY7" fmla="*/ 728662 h 981075"/>
                <a:gd name="connsiteX8" fmla="*/ 103138 w 884799"/>
                <a:gd name="connsiteY8" fmla="*/ 726281 h 981075"/>
                <a:gd name="connsiteX9" fmla="*/ 165051 w 884799"/>
                <a:gd name="connsiteY9" fmla="*/ 740568 h 981075"/>
                <a:gd name="connsiteX10" fmla="*/ 205532 w 884799"/>
                <a:gd name="connsiteY10" fmla="*/ 750093 h 981075"/>
                <a:gd name="connsiteX11" fmla="*/ 250776 w 884799"/>
                <a:gd name="connsiteY11" fmla="*/ 764381 h 981075"/>
                <a:gd name="connsiteX12" fmla="*/ 246013 w 884799"/>
                <a:gd name="connsiteY12" fmla="*/ 735806 h 981075"/>
                <a:gd name="connsiteX13" fmla="*/ 236488 w 884799"/>
                <a:gd name="connsiteY13" fmla="*/ 673893 h 981075"/>
                <a:gd name="connsiteX14" fmla="*/ 248395 w 884799"/>
                <a:gd name="connsiteY14" fmla="*/ 652462 h 981075"/>
                <a:gd name="connsiteX15" fmla="*/ 293638 w 884799"/>
                <a:gd name="connsiteY15" fmla="*/ 633412 h 981075"/>
                <a:gd name="connsiteX16" fmla="*/ 343645 w 884799"/>
                <a:gd name="connsiteY16" fmla="*/ 650081 h 981075"/>
                <a:gd name="connsiteX17" fmla="*/ 412701 w 884799"/>
                <a:gd name="connsiteY17" fmla="*/ 681037 h 981075"/>
                <a:gd name="connsiteX18" fmla="*/ 469851 w 884799"/>
                <a:gd name="connsiteY18" fmla="*/ 702468 h 981075"/>
                <a:gd name="connsiteX19" fmla="*/ 510332 w 884799"/>
                <a:gd name="connsiteY19" fmla="*/ 669131 h 981075"/>
                <a:gd name="connsiteX20" fmla="*/ 536526 w 884799"/>
                <a:gd name="connsiteY20" fmla="*/ 654843 h 981075"/>
                <a:gd name="connsiteX21" fmla="*/ 603201 w 884799"/>
                <a:gd name="connsiteY21" fmla="*/ 666750 h 981075"/>
                <a:gd name="connsiteX22" fmla="*/ 669876 w 884799"/>
                <a:gd name="connsiteY22" fmla="*/ 685800 h 981075"/>
                <a:gd name="connsiteX23" fmla="*/ 710357 w 884799"/>
                <a:gd name="connsiteY23" fmla="*/ 709612 h 981075"/>
                <a:gd name="connsiteX24" fmla="*/ 769888 w 884799"/>
                <a:gd name="connsiteY24" fmla="*/ 733425 h 981075"/>
                <a:gd name="connsiteX25" fmla="*/ 819895 w 884799"/>
                <a:gd name="connsiteY25" fmla="*/ 759618 h 981075"/>
                <a:gd name="connsiteX26" fmla="*/ 884189 w 884799"/>
                <a:gd name="connsiteY26" fmla="*/ 790575 h 981075"/>
                <a:gd name="connsiteX27" fmla="*/ 850851 w 884799"/>
                <a:gd name="connsiteY27" fmla="*/ 731043 h 981075"/>
                <a:gd name="connsiteX28" fmla="*/ 827038 w 884799"/>
                <a:gd name="connsiteY28" fmla="*/ 678656 h 981075"/>
                <a:gd name="connsiteX29" fmla="*/ 781795 w 884799"/>
                <a:gd name="connsiteY29" fmla="*/ 616743 h 981075"/>
                <a:gd name="connsiteX30" fmla="*/ 736551 w 884799"/>
                <a:gd name="connsiteY30" fmla="*/ 545306 h 981075"/>
                <a:gd name="connsiteX31" fmla="*/ 698451 w 884799"/>
                <a:gd name="connsiteY31" fmla="*/ 445293 h 981075"/>
                <a:gd name="connsiteX32" fmla="*/ 660351 w 884799"/>
                <a:gd name="connsiteY32" fmla="*/ 354806 h 981075"/>
                <a:gd name="connsiteX33" fmla="*/ 641301 w 884799"/>
                <a:gd name="connsiteY33" fmla="*/ 233362 h 981075"/>
                <a:gd name="connsiteX34" fmla="*/ 638920 w 884799"/>
                <a:gd name="connsiteY34" fmla="*/ 166687 h 981075"/>
                <a:gd name="connsiteX35" fmla="*/ 646063 w 884799"/>
                <a:gd name="connsiteY35" fmla="*/ 73818 h 981075"/>
                <a:gd name="connsiteX36" fmla="*/ 688926 w 884799"/>
                <a:gd name="connsiteY36" fmla="*/ 0 h 981075"/>
                <a:gd name="connsiteX37" fmla="*/ 688926 w 884799"/>
                <a:gd name="connsiteY37" fmla="*/ 0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4799" h="981075">
                  <a:moveTo>
                    <a:pt x="155526" y="981075"/>
                  </a:moveTo>
                  <a:lnTo>
                    <a:pt x="155526" y="981075"/>
                  </a:lnTo>
                  <a:lnTo>
                    <a:pt x="107901" y="926306"/>
                  </a:lnTo>
                  <a:lnTo>
                    <a:pt x="50751" y="859631"/>
                  </a:lnTo>
                  <a:cubicBezTo>
                    <a:pt x="33685" y="838597"/>
                    <a:pt x="13048" y="816372"/>
                    <a:pt x="5507" y="800100"/>
                  </a:cubicBezTo>
                  <a:cubicBezTo>
                    <a:pt x="-2034" y="783828"/>
                    <a:pt x="-1637" y="769938"/>
                    <a:pt x="5507" y="762000"/>
                  </a:cubicBezTo>
                  <a:lnTo>
                    <a:pt x="26938" y="738187"/>
                  </a:lnTo>
                  <a:cubicBezTo>
                    <a:pt x="35272" y="732631"/>
                    <a:pt x="39638" y="729456"/>
                    <a:pt x="55513" y="728662"/>
                  </a:cubicBezTo>
                  <a:lnTo>
                    <a:pt x="103138" y="726281"/>
                  </a:lnTo>
                  <a:cubicBezTo>
                    <a:pt x="121394" y="728265"/>
                    <a:pt x="151557" y="737393"/>
                    <a:pt x="165051" y="740568"/>
                  </a:cubicBezTo>
                  <a:lnTo>
                    <a:pt x="205532" y="750093"/>
                  </a:lnTo>
                  <a:cubicBezTo>
                    <a:pt x="219819" y="754062"/>
                    <a:pt x="252364" y="773906"/>
                    <a:pt x="250776" y="764381"/>
                  </a:cubicBezTo>
                  <a:lnTo>
                    <a:pt x="246013" y="735806"/>
                  </a:lnTo>
                  <a:cubicBezTo>
                    <a:pt x="243632" y="720725"/>
                    <a:pt x="232519" y="681037"/>
                    <a:pt x="236488" y="673893"/>
                  </a:cubicBezTo>
                  <a:lnTo>
                    <a:pt x="248395" y="652462"/>
                  </a:lnTo>
                  <a:cubicBezTo>
                    <a:pt x="257920" y="645715"/>
                    <a:pt x="276969" y="627856"/>
                    <a:pt x="293638" y="633412"/>
                  </a:cubicBezTo>
                  <a:lnTo>
                    <a:pt x="343645" y="650081"/>
                  </a:lnTo>
                  <a:cubicBezTo>
                    <a:pt x="363489" y="658018"/>
                    <a:pt x="393651" y="673893"/>
                    <a:pt x="412701" y="681037"/>
                  </a:cubicBezTo>
                  <a:lnTo>
                    <a:pt x="469851" y="702468"/>
                  </a:lnTo>
                  <a:cubicBezTo>
                    <a:pt x="486123" y="700484"/>
                    <a:pt x="501601" y="673894"/>
                    <a:pt x="510332" y="669131"/>
                  </a:cubicBezTo>
                  <a:lnTo>
                    <a:pt x="536526" y="654843"/>
                  </a:lnTo>
                  <a:cubicBezTo>
                    <a:pt x="552004" y="654446"/>
                    <a:pt x="580976" y="660400"/>
                    <a:pt x="603201" y="666750"/>
                  </a:cubicBezTo>
                  <a:lnTo>
                    <a:pt x="669876" y="685800"/>
                  </a:lnTo>
                  <a:cubicBezTo>
                    <a:pt x="687735" y="692944"/>
                    <a:pt x="690513" y="701674"/>
                    <a:pt x="710357" y="709612"/>
                  </a:cubicBezTo>
                  <a:lnTo>
                    <a:pt x="769888" y="733425"/>
                  </a:lnTo>
                  <a:cubicBezTo>
                    <a:pt x="788144" y="741759"/>
                    <a:pt x="800845" y="750093"/>
                    <a:pt x="819895" y="759618"/>
                  </a:cubicBezTo>
                  <a:cubicBezTo>
                    <a:pt x="838945" y="769143"/>
                    <a:pt x="862758" y="780256"/>
                    <a:pt x="884189" y="790575"/>
                  </a:cubicBezTo>
                  <a:cubicBezTo>
                    <a:pt x="889348" y="785813"/>
                    <a:pt x="860376" y="749696"/>
                    <a:pt x="850851" y="731043"/>
                  </a:cubicBezTo>
                  <a:cubicBezTo>
                    <a:pt x="841326" y="712390"/>
                    <a:pt x="834976" y="696118"/>
                    <a:pt x="827038" y="678656"/>
                  </a:cubicBezTo>
                  <a:cubicBezTo>
                    <a:pt x="815529" y="659606"/>
                    <a:pt x="796876" y="640555"/>
                    <a:pt x="781795" y="616743"/>
                  </a:cubicBezTo>
                  <a:lnTo>
                    <a:pt x="736551" y="545306"/>
                  </a:lnTo>
                  <a:cubicBezTo>
                    <a:pt x="722660" y="516731"/>
                    <a:pt x="711151" y="475455"/>
                    <a:pt x="698451" y="445293"/>
                  </a:cubicBezTo>
                  <a:lnTo>
                    <a:pt x="660351" y="354806"/>
                  </a:lnTo>
                  <a:cubicBezTo>
                    <a:pt x="650826" y="319484"/>
                    <a:pt x="642095" y="255587"/>
                    <a:pt x="641301" y="233362"/>
                  </a:cubicBezTo>
                  <a:cubicBezTo>
                    <a:pt x="640507" y="211137"/>
                    <a:pt x="636539" y="197643"/>
                    <a:pt x="638920" y="166687"/>
                  </a:cubicBezTo>
                  <a:cubicBezTo>
                    <a:pt x="641301" y="135731"/>
                    <a:pt x="637729" y="101599"/>
                    <a:pt x="646063" y="73818"/>
                  </a:cubicBezTo>
                  <a:cubicBezTo>
                    <a:pt x="654397" y="46037"/>
                    <a:pt x="681782" y="12303"/>
                    <a:pt x="688926" y="0"/>
                  </a:cubicBezTo>
                  <a:lnTo>
                    <a:pt x="688926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 flipH="1">
              <a:off x="6831801" y="4627313"/>
              <a:ext cx="714522" cy="211932"/>
            </a:xfrm>
            <a:custGeom>
              <a:avLst/>
              <a:gdLst>
                <a:gd name="connsiteX0" fmla="*/ 88106 w 647700"/>
                <a:gd name="connsiteY0" fmla="*/ 202407 h 202407"/>
                <a:gd name="connsiteX1" fmla="*/ 28575 w 647700"/>
                <a:gd name="connsiteY1" fmla="*/ 138113 h 202407"/>
                <a:gd name="connsiteX2" fmla="*/ 0 w 647700"/>
                <a:gd name="connsiteY2" fmla="*/ 85725 h 202407"/>
                <a:gd name="connsiteX3" fmla="*/ 54768 w 647700"/>
                <a:gd name="connsiteY3" fmla="*/ 90488 h 202407"/>
                <a:gd name="connsiteX4" fmla="*/ 107156 w 647700"/>
                <a:gd name="connsiteY4" fmla="*/ 104775 h 202407"/>
                <a:gd name="connsiteX5" fmla="*/ 150018 w 647700"/>
                <a:gd name="connsiteY5" fmla="*/ 104775 h 202407"/>
                <a:gd name="connsiteX6" fmla="*/ 128587 w 647700"/>
                <a:gd name="connsiteY6" fmla="*/ 59532 h 202407"/>
                <a:gd name="connsiteX7" fmla="*/ 107156 w 647700"/>
                <a:gd name="connsiteY7" fmla="*/ 7144 h 202407"/>
                <a:gd name="connsiteX8" fmla="*/ 107156 w 647700"/>
                <a:gd name="connsiteY8" fmla="*/ 7144 h 202407"/>
                <a:gd name="connsiteX9" fmla="*/ 185737 w 647700"/>
                <a:gd name="connsiteY9" fmla="*/ 11907 h 202407"/>
                <a:gd name="connsiteX10" fmla="*/ 226218 w 647700"/>
                <a:gd name="connsiteY10" fmla="*/ 40482 h 202407"/>
                <a:gd name="connsiteX11" fmla="*/ 285750 w 647700"/>
                <a:gd name="connsiteY11" fmla="*/ 66675 h 202407"/>
                <a:gd name="connsiteX12" fmla="*/ 307181 w 647700"/>
                <a:gd name="connsiteY12" fmla="*/ 28575 h 202407"/>
                <a:gd name="connsiteX13" fmla="*/ 326231 w 647700"/>
                <a:gd name="connsiteY13" fmla="*/ 0 h 202407"/>
                <a:gd name="connsiteX14" fmla="*/ 388143 w 647700"/>
                <a:gd name="connsiteY14" fmla="*/ 0 h 202407"/>
                <a:gd name="connsiteX15" fmla="*/ 428625 w 647700"/>
                <a:gd name="connsiteY15" fmla="*/ 30957 h 202407"/>
                <a:gd name="connsiteX16" fmla="*/ 476250 w 647700"/>
                <a:gd name="connsiteY16" fmla="*/ 61913 h 202407"/>
                <a:gd name="connsiteX17" fmla="*/ 533400 w 647700"/>
                <a:gd name="connsiteY17" fmla="*/ 97632 h 202407"/>
                <a:gd name="connsiteX18" fmla="*/ 588168 w 647700"/>
                <a:gd name="connsiteY18" fmla="*/ 138113 h 202407"/>
                <a:gd name="connsiteX19" fmla="*/ 635793 w 647700"/>
                <a:gd name="connsiteY19" fmla="*/ 176213 h 202407"/>
                <a:gd name="connsiteX20" fmla="*/ 647700 w 647700"/>
                <a:gd name="connsiteY20" fmla="*/ 192882 h 202407"/>
                <a:gd name="connsiteX21" fmla="*/ 647700 w 647700"/>
                <a:gd name="connsiteY21" fmla="*/ 195263 h 202407"/>
                <a:gd name="connsiteX0" fmla="*/ 88763 w 648357"/>
                <a:gd name="connsiteY0" fmla="*/ 202407 h 202407"/>
                <a:gd name="connsiteX1" fmla="*/ 29232 w 648357"/>
                <a:gd name="connsiteY1" fmla="*/ 138113 h 202407"/>
                <a:gd name="connsiteX2" fmla="*/ 657 w 648357"/>
                <a:gd name="connsiteY2" fmla="*/ 85725 h 202407"/>
                <a:gd name="connsiteX3" fmla="*/ 55425 w 648357"/>
                <a:gd name="connsiteY3" fmla="*/ 90488 h 202407"/>
                <a:gd name="connsiteX4" fmla="*/ 107813 w 648357"/>
                <a:gd name="connsiteY4" fmla="*/ 104775 h 202407"/>
                <a:gd name="connsiteX5" fmla="*/ 150675 w 648357"/>
                <a:gd name="connsiteY5" fmla="*/ 104775 h 202407"/>
                <a:gd name="connsiteX6" fmla="*/ 129244 w 648357"/>
                <a:gd name="connsiteY6" fmla="*/ 59532 h 202407"/>
                <a:gd name="connsiteX7" fmla="*/ 107813 w 648357"/>
                <a:gd name="connsiteY7" fmla="*/ 7144 h 202407"/>
                <a:gd name="connsiteX8" fmla="*/ 107813 w 648357"/>
                <a:gd name="connsiteY8" fmla="*/ 7144 h 202407"/>
                <a:gd name="connsiteX9" fmla="*/ 186394 w 648357"/>
                <a:gd name="connsiteY9" fmla="*/ 11907 h 202407"/>
                <a:gd name="connsiteX10" fmla="*/ 226875 w 648357"/>
                <a:gd name="connsiteY10" fmla="*/ 40482 h 202407"/>
                <a:gd name="connsiteX11" fmla="*/ 286407 w 648357"/>
                <a:gd name="connsiteY11" fmla="*/ 66675 h 202407"/>
                <a:gd name="connsiteX12" fmla="*/ 307838 w 648357"/>
                <a:gd name="connsiteY12" fmla="*/ 28575 h 202407"/>
                <a:gd name="connsiteX13" fmla="*/ 326888 w 648357"/>
                <a:gd name="connsiteY13" fmla="*/ 0 h 202407"/>
                <a:gd name="connsiteX14" fmla="*/ 388800 w 648357"/>
                <a:gd name="connsiteY14" fmla="*/ 0 h 202407"/>
                <a:gd name="connsiteX15" fmla="*/ 429282 w 648357"/>
                <a:gd name="connsiteY15" fmla="*/ 30957 h 202407"/>
                <a:gd name="connsiteX16" fmla="*/ 476907 w 648357"/>
                <a:gd name="connsiteY16" fmla="*/ 61913 h 202407"/>
                <a:gd name="connsiteX17" fmla="*/ 534057 w 648357"/>
                <a:gd name="connsiteY17" fmla="*/ 97632 h 202407"/>
                <a:gd name="connsiteX18" fmla="*/ 588825 w 648357"/>
                <a:gd name="connsiteY18" fmla="*/ 138113 h 202407"/>
                <a:gd name="connsiteX19" fmla="*/ 636450 w 648357"/>
                <a:gd name="connsiteY19" fmla="*/ 176213 h 202407"/>
                <a:gd name="connsiteX20" fmla="*/ 648357 w 648357"/>
                <a:gd name="connsiteY20" fmla="*/ 192882 h 202407"/>
                <a:gd name="connsiteX21" fmla="*/ 648357 w 648357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120290 w 679884"/>
                <a:gd name="connsiteY0" fmla="*/ 202407 h 202407"/>
                <a:gd name="connsiteX1" fmla="*/ 60759 w 679884"/>
                <a:gd name="connsiteY1" fmla="*/ 138113 h 202407"/>
                <a:gd name="connsiteX2" fmla="*/ 3609 w 679884"/>
                <a:gd name="connsiteY2" fmla="*/ 85725 h 202407"/>
                <a:gd name="connsiteX3" fmla="*/ 86952 w 679884"/>
                <a:gd name="connsiteY3" fmla="*/ 90488 h 202407"/>
                <a:gd name="connsiteX4" fmla="*/ 139340 w 679884"/>
                <a:gd name="connsiteY4" fmla="*/ 104775 h 202407"/>
                <a:gd name="connsiteX5" fmla="*/ 182202 w 679884"/>
                <a:gd name="connsiteY5" fmla="*/ 104775 h 202407"/>
                <a:gd name="connsiteX6" fmla="*/ 160771 w 679884"/>
                <a:gd name="connsiteY6" fmla="*/ 59532 h 202407"/>
                <a:gd name="connsiteX7" fmla="*/ 139340 w 679884"/>
                <a:gd name="connsiteY7" fmla="*/ 7144 h 202407"/>
                <a:gd name="connsiteX8" fmla="*/ 139340 w 679884"/>
                <a:gd name="connsiteY8" fmla="*/ 7144 h 202407"/>
                <a:gd name="connsiteX9" fmla="*/ 217921 w 679884"/>
                <a:gd name="connsiteY9" fmla="*/ 11907 h 202407"/>
                <a:gd name="connsiteX10" fmla="*/ 258402 w 679884"/>
                <a:gd name="connsiteY10" fmla="*/ 40482 h 202407"/>
                <a:gd name="connsiteX11" fmla="*/ 317934 w 679884"/>
                <a:gd name="connsiteY11" fmla="*/ 66675 h 202407"/>
                <a:gd name="connsiteX12" fmla="*/ 339365 w 679884"/>
                <a:gd name="connsiteY12" fmla="*/ 28575 h 202407"/>
                <a:gd name="connsiteX13" fmla="*/ 358415 w 679884"/>
                <a:gd name="connsiteY13" fmla="*/ 0 h 202407"/>
                <a:gd name="connsiteX14" fmla="*/ 420327 w 679884"/>
                <a:gd name="connsiteY14" fmla="*/ 0 h 202407"/>
                <a:gd name="connsiteX15" fmla="*/ 460809 w 679884"/>
                <a:gd name="connsiteY15" fmla="*/ 30957 h 202407"/>
                <a:gd name="connsiteX16" fmla="*/ 508434 w 679884"/>
                <a:gd name="connsiteY16" fmla="*/ 61913 h 202407"/>
                <a:gd name="connsiteX17" fmla="*/ 565584 w 679884"/>
                <a:gd name="connsiteY17" fmla="*/ 97632 h 202407"/>
                <a:gd name="connsiteX18" fmla="*/ 620352 w 679884"/>
                <a:gd name="connsiteY18" fmla="*/ 138113 h 202407"/>
                <a:gd name="connsiteX19" fmla="*/ 667977 w 679884"/>
                <a:gd name="connsiteY19" fmla="*/ 176213 h 202407"/>
                <a:gd name="connsiteX20" fmla="*/ 679884 w 679884"/>
                <a:gd name="connsiteY20" fmla="*/ 192882 h 202407"/>
                <a:gd name="connsiteX21" fmla="*/ 679884 w 679884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11907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23814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74003 w 714522"/>
                <a:gd name="connsiteY12" fmla="*/ 38100 h 211932"/>
                <a:gd name="connsiteX13" fmla="*/ 393053 w 714522"/>
                <a:gd name="connsiteY13" fmla="*/ 9525 h 211932"/>
                <a:gd name="connsiteX14" fmla="*/ 454965 w 714522"/>
                <a:gd name="connsiteY14" fmla="*/ 9525 h 211932"/>
                <a:gd name="connsiteX15" fmla="*/ 495447 w 714522"/>
                <a:gd name="connsiteY15" fmla="*/ 40482 h 211932"/>
                <a:gd name="connsiteX16" fmla="*/ 543072 w 714522"/>
                <a:gd name="connsiteY16" fmla="*/ 71438 h 211932"/>
                <a:gd name="connsiteX17" fmla="*/ 600222 w 714522"/>
                <a:gd name="connsiteY17" fmla="*/ 107157 h 211932"/>
                <a:gd name="connsiteX18" fmla="*/ 654990 w 714522"/>
                <a:gd name="connsiteY18" fmla="*/ 147638 h 211932"/>
                <a:gd name="connsiteX19" fmla="*/ 702615 w 714522"/>
                <a:gd name="connsiteY19" fmla="*/ 185738 h 211932"/>
                <a:gd name="connsiteX20" fmla="*/ 714522 w 714522"/>
                <a:gd name="connsiteY20" fmla="*/ 202407 h 211932"/>
                <a:gd name="connsiteX21" fmla="*/ 714522 w 714522"/>
                <a:gd name="connsiteY21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3534 h 213534"/>
                <a:gd name="connsiteX1" fmla="*/ 95397 w 714522"/>
                <a:gd name="connsiteY1" fmla="*/ 149240 h 213534"/>
                <a:gd name="connsiteX2" fmla="*/ 2528 w 714522"/>
                <a:gd name="connsiteY2" fmla="*/ 80183 h 213534"/>
                <a:gd name="connsiteX3" fmla="*/ 121590 w 714522"/>
                <a:gd name="connsiteY3" fmla="*/ 101615 h 213534"/>
                <a:gd name="connsiteX4" fmla="*/ 173978 w 714522"/>
                <a:gd name="connsiteY4" fmla="*/ 115902 h 213534"/>
                <a:gd name="connsiteX5" fmla="*/ 216840 w 714522"/>
                <a:gd name="connsiteY5" fmla="*/ 115902 h 213534"/>
                <a:gd name="connsiteX6" fmla="*/ 195409 w 714522"/>
                <a:gd name="connsiteY6" fmla="*/ 70659 h 213534"/>
                <a:gd name="connsiteX7" fmla="*/ 173978 w 714522"/>
                <a:gd name="connsiteY7" fmla="*/ 18271 h 213534"/>
                <a:gd name="connsiteX8" fmla="*/ 169215 w 714522"/>
                <a:gd name="connsiteY8" fmla="*/ 1602 h 213534"/>
                <a:gd name="connsiteX9" fmla="*/ 252559 w 714522"/>
                <a:gd name="connsiteY9" fmla="*/ 34941 h 213534"/>
                <a:gd name="connsiteX10" fmla="*/ 293040 w 714522"/>
                <a:gd name="connsiteY10" fmla="*/ 51609 h 213534"/>
                <a:gd name="connsiteX11" fmla="*/ 352572 w 714522"/>
                <a:gd name="connsiteY11" fmla="*/ 77802 h 213534"/>
                <a:gd name="connsiteX12" fmla="*/ 393053 w 714522"/>
                <a:gd name="connsiteY12" fmla="*/ 11127 h 213534"/>
                <a:gd name="connsiteX13" fmla="*/ 454965 w 714522"/>
                <a:gd name="connsiteY13" fmla="*/ 11127 h 213534"/>
                <a:gd name="connsiteX14" fmla="*/ 495447 w 714522"/>
                <a:gd name="connsiteY14" fmla="*/ 42084 h 213534"/>
                <a:gd name="connsiteX15" fmla="*/ 543072 w 714522"/>
                <a:gd name="connsiteY15" fmla="*/ 73040 h 213534"/>
                <a:gd name="connsiteX16" fmla="*/ 600222 w 714522"/>
                <a:gd name="connsiteY16" fmla="*/ 108759 h 213534"/>
                <a:gd name="connsiteX17" fmla="*/ 654990 w 714522"/>
                <a:gd name="connsiteY17" fmla="*/ 149240 h 213534"/>
                <a:gd name="connsiteX18" fmla="*/ 702615 w 714522"/>
                <a:gd name="connsiteY18" fmla="*/ 187340 h 213534"/>
                <a:gd name="connsiteX19" fmla="*/ 714522 w 714522"/>
                <a:gd name="connsiteY19" fmla="*/ 204009 h 213534"/>
                <a:gd name="connsiteX20" fmla="*/ 714522 w 714522"/>
                <a:gd name="connsiteY20" fmla="*/ 206390 h 213534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7335 w 714522"/>
                <a:gd name="connsiteY11" fmla="*/ 66675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4522" h="211932">
                  <a:moveTo>
                    <a:pt x="154928" y="211932"/>
                  </a:moveTo>
                  <a:cubicBezTo>
                    <a:pt x="135084" y="190501"/>
                    <a:pt x="120797" y="169863"/>
                    <a:pt x="95397" y="147638"/>
                  </a:cubicBezTo>
                  <a:cubicBezTo>
                    <a:pt x="69997" y="125413"/>
                    <a:pt x="-15728" y="76993"/>
                    <a:pt x="2528" y="78581"/>
                  </a:cubicBezTo>
                  <a:cubicBezTo>
                    <a:pt x="30309" y="80169"/>
                    <a:pt x="93015" y="94060"/>
                    <a:pt x="121590" y="100013"/>
                  </a:cubicBezTo>
                  <a:cubicBezTo>
                    <a:pt x="150165" y="105966"/>
                    <a:pt x="158103" y="111919"/>
                    <a:pt x="173978" y="114300"/>
                  </a:cubicBezTo>
                  <a:lnTo>
                    <a:pt x="216840" y="114300"/>
                  </a:lnTo>
                  <a:cubicBezTo>
                    <a:pt x="220412" y="106759"/>
                    <a:pt x="202553" y="86520"/>
                    <a:pt x="195409" y="69057"/>
                  </a:cubicBezTo>
                  <a:cubicBezTo>
                    <a:pt x="188265" y="51594"/>
                    <a:pt x="178344" y="28178"/>
                    <a:pt x="173978" y="16669"/>
                  </a:cubicBezTo>
                  <a:cubicBezTo>
                    <a:pt x="169612" y="5160"/>
                    <a:pt x="170803" y="5556"/>
                    <a:pt x="169215" y="0"/>
                  </a:cubicBezTo>
                  <a:cubicBezTo>
                    <a:pt x="182312" y="2778"/>
                    <a:pt x="231922" y="25005"/>
                    <a:pt x="252559" y="33339"/>
                  </a:cubicBezTo>
                  <a:cubicBezTo>
                    <a:pt x="273196" y="41673"/>
                    <a:pt x="275577" y="44451"/>
                    <a:pt x="293040" y="50007"/>
                  </a:cubicBezTo>
                  <a:cubicBezTo>
                    <a:pt x="310503" y="55563"/>
                    <a:pt x="343841" y="88900"/>
                    <a:pt x="357335" y="66675"/>
                  </a:cubicBezTo>
                  <a:cubicBezTo>
                    <a:pt x="370829" y="44450"/>
                    <a:pt x="376781" y="17860"/>
                    <a:pt x="393053" y="9525"/>
                  </a:cubicBezTo>
                  <a:cubicBezTo>
                    <a:pt x="409325" y="1191"/>
                    <a:pt x="437899" y="11509"/>
                    <a:pt x="454965" y="16668"/>
                  </a:cubicBezTo>
                  <a:cubicBezTo>
                    <a:pt x="472031" y="21827"/>
                    <a:pt x="480763" y="31354"/>
                    <a:pt x="495447" y="40482"/>
                  </a:cubicBezTo>
                  <a:cubicBezTo>
                    <a:pt x="510131" y="49610"/>
                    <a:pt x="527197" y="61119"/>
                    <a:pt x="543072" y="71438"/>
                  </a:cubicBezTo>
                  <a:cubicBezTo>
                    <a:pt x="560534" y="82550"/>
                    <a:pt x="581966" y="93663"/>
                    <a:pt x="600222" y="107157"/>
                  </a:cubicBezTo>
                  <a:lnTo>
                    <a:pt x="654990" y="147638"/>
                  </a:lnTo>
                  <a:cubicBezTo>
                    <a:pt x="673246" y="161132"/>
                    <a:pt x="692693" y="176610"/>
                    <a:pt x="702615" y="185738"/>
                  </a:cubicBezTo>
                  <a:lnTo>
                    <a:pt x="714522" y="202407"/>
                  </a:lnTo>
                  <a:lnTo>
                    <a:pt x="714522" y="204788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 flipH="1">
              <a:off x="6612724" y="3905795"/>
              <a:ext cx="321469" cy="866775"/>
            </a:xfrm>
            <a:custGeom>
              <a:avLst/>
              <a:gdLst>
                <a:gd name="connsiteX0" fmla="*/ 321469 w 321469"/>
                <a:gd name="connsiteY0" fmla="*/ 866775 h 866775"/>
                <a:gd name="connsiteX1" fmla="*/ 269081 w 321469"/>
                <a:gd name="connsiteY1" fmla="*/ 800100 h 866775"/>
                <a:gd name="connsiteX2" fmla="*/ 185737 w 321469"/>
                <a:gd name="connsiteY2" fmla="*/ 688181 h 866775"/>
                <a:gd name="connsiteX3" fmla="*/ 128587 w 321469"/>
                <a:gd name="connsiteY3" fmla="*/ 585787 h 866775"/>
                <a:gd name="connsiteX4" fmla="*/ 76200 w 321469"/>
                <a:gd name="connsiteY4" fmla="*/ 476250 h 866775"/>
                <a:gd name="connsiteX5" fmla="*/ 26194 w 321469"/>
                <a:gd name="connsiteY5" fmla="*/ 350043 h 866775"/>
                <a:gd name="connsiteX6" fmla="*/ 21431 w 321469"/>
                <a:gd name="connsiteY6" fmla="*/ 261937 h 866775"/>
                <a:gd name="connsiteX7" fmla="*/ 7144 w 321469"/>
                <a:gd name="connsiteY7" fmla="*/ 190500 h 866775"/>
                <a:gd name="connsiteX8" fmla="*/ 0 w 321469"/>
                <a:gd name="connsiteY8" fmla="*/ 123825 h 866775"/>
                <a:gd name="connsiteX9" fmla="*/ 14287 w 321469"/>
                <a:gd name="connsiteY9" fmla="*/ 54768 h 866775"/>
                <a:gd name="connsiteX10" fmla="*/ 40481 w 321469"/>
                <a:gd name="connsiteY10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469" h="866775">
                  <a:moveTo>
                    <a:pt x="321469" y="866775"/>
                  </a:moveTo>
                  <a:lnTo>
                    <a:pt x="269081" y="800100"/>
                  </a:lnTo>
                  <a:lnTo>
                    <a:pt x="185737" y="688181"/>
                  </a:lnTo>
                  <a:lnTo>
                    <a:pt x="128587" y="585787"/>
                  </a:lnTo>
                  <a:lnTo>
                    <a:pt x="76200" y="476250"/>
                  </a:lnTo>
                  <a:lnTo>
                    <a:pt x="26194" y="350043"/>
                  </a:lnTo>
                  <a:lnTo>
                    <a:pt x="21431" y="261937"/>
                  </a:lnTo>
                  <a:lnTo>
                    <a:pt x="7144" y="190500"/>
                  </a:lnTo>
                  <a:lnTo>
                    <a:pt x="0" y="123825"/>
                  </a:lnTo>
                  <a:lnTo>
                    <a:pt x="14287" y="54768"/>
                  </a:lnTo>
                  <a:lnTo>
                    <a:pt x="4048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3252781" y="4395803"/>
              <a:ext cx="976312" cy="188648"/>
            </a:xfrm>
            <a:custGeom>
              <a:avLst/>
              <a:gdLst>
                <a:gd name="connsiteX0" fmla="*/ 0 w 976312"/>
                <a:gd name="connsiteY0" fmla="*/ 188648 h 188648"/>
                <a:gd name="connsiteX1" fmla="*/ 50006 w 976312"/>
                <a:gd name="connsiteY1" fmla="*/ 126735 h 188648"/>
                <a:gd name="connsiteX2" fmla="*/ 180975 w 976312"/>
                <a:gd name="connsiteY2" fmla="*/ 50535 h 188648"/>
                <a:gd name="connsiteX3" fmla="*/ 311944 w 976312"/>
                <a:gd name="connsiteY3" fmla="*/ 12435 h 188648"/>
                <a:gd name="connsiteX4" fmla="*/ 435769 w 976312"/>
                <a:gd name="connsiteY4" fmla="*/ 529 h 188648"/>
                <a:gd name="connsiteX5" fmla="*/ 626269 w 976312"/>
                <a:gd name="connsiteY5" fmla="*/ 26723 h 188648"/>
                <a:gd name="connsiteX6" fmla="*/ 745331 w 976312"/>
                <a:gd name="connsiteY6" fmla="*/ 67204 h 188648"/>
                <a:gd name="connsiteX7" fmla="*/ 854869 w 976312"/>
                <a:gd name="connsiteY7" fmla="*/ 102923 h 188648"/>
                <a:gd name="connsiteX8" fmla="*/ 976312 w 976312"/>
                <a:gd name="connsiteY8" fmla="*/ 138642 h 1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6312" h="188648">
                  <a:moveTo>
                    <a:pt x="0" y="188648"/>
                  </a:moveTo>
                  <a:cubicBezTo>
                    <a:pt x="9922" y="169201"/>
                    <a:pt x="19844" y="149754"/>
                    <a:pt x="50006" y="126735"/>
                  </a:cubicBezTo>
                  <a:cubicBezTo>
                    <a:pt x="80168" y="103716"/>
                    <a:pt x="137319" y="69585"/>
                    <a:pt x="180975" y="50535"/>
                  </a:cubicBezTo>
                  <a:cubicBezTo>
                    <a:pt x="224631" y="31485"/>
                    <a:pt x="269478" y="20769"/>
                    <a:pt x="311944" y="12435"/>
                  </a:cubicBezTo>
                  <a:cubicBezTo>
                    <a:pt x="354410" y="4101"/>
                    <a:pt x="383382" y="-1852"/>
                    <a:pt x="435769" y="529"/>
                  </a:cubicBezTo>
                  <a:cubicBezTo>
                    <a:pt x="488156" y="2910"/>
                    <a:pt x="574675" y="15611"/>
                    <a:pt x="626269" y="26723"/>
                  </a:cubicBezTo>
                  <a:cubicBezTo>
                    <a:pt x="677863" y="37835"/>
                    <a:pt x="745331" y="67204"/>
                    <a:pt x="745331" y="67204"/>
                  </a:cubicBezTo>
                  <a:lnTo>
                    <a:pt x="854869" y="102923"/>
                  </a:lnTo>
                  <a:cubicBezTo>
                    <a:pt x="893366" y="114829"/>
                    <a:pt x="934839" y="126735"/>
                    <a:pt x="976312" y="13864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 flipH="1">
              <a:off x="3352793" y="4427031"/>
              <a:ext cx="842963" cy="171707"/>
            </a:xfrm>
            <a:custGeom>
              <a:avLst/>
              <a:gdLst>
                <a:gd name="connsiteX0" fmla="*/ 0 w 842963"/>
                <a:gd name="connsiteY0" fmla="*/ 171707 h 171707"/>
                <a:gd name="connsiteX1" fmla="*/ 38100 w 842963"/>
                <a:gd name="connsiteY1" fmla="*/ 116939 h 171707"/>
                <a:gd name="connsiteX2" fmla="*/ 104775 w 842963"/>
                <a:gd name="connsiteY2" fmla="*/ 74076 h 171707"/>
                <a:gd name="connsiteX3" fmla="*/ 185738 w 842963"/>
                <a:gd name="connsiteY3" fmla="*/ 35976 h 171707"/>
                <a:gd name="connsiteX4" fmla="*/ 290513 w 842963"/>
                <a:gd name="connsiteY4" fmla="*/ 12164 h 171707"/>
                <a:gd name="connsiteX5" fmla="*/ 361950 w 842963"/>
                <a:gd name="connsiteY5" fmla="*/ 257 h 171707"/>
                <a:gd name="connsiteX6" fmla="*/ 454819 w 842963"/>
                <a:gd name="connsiteY6" fmla="*/ 5020 h 171707"/>
                <a:gd name="connsiteX7" fmla="*/ 528638 w 842963"/>
                <a:gd name="connsiteY7" fmla="*/ 16926 h 171707"/>
                <a:gd name="connsiteX8" fmla="*/ 647700 w 842963"/>
                <a:gd name="connsiteY8" fmla="*/ 43120 h 171707"/>
                <a:gd name="connsiteX9" fmla="*/ 759619 w 842963"/>
                <a:gd name="connsiteY9" fmla="*/ 85982 h 171707"/>
                <a:gd name="connsiteX10" fmla="*/ 842963 w 842963"/>
                <a:gd name="connsiteY10" fmla="*/ 124082 h 1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963" h="171707">
                  <a:moveTo>
                    <a:pt x="0" y="171707"/>
                  </a:moveTo>
                  <a:cubicBezTo>
                    <a:pt x="10319" y="152459"/>
                    <a:pt x="20638" y="133211"/>
                    <a:pt x="38100" y="116939"/>
                  </a:cubicBezTo>
                  <a:cubicBezTo>
                    <a:pt x="55562" y="100667"/>
                    <a:pt x="80169" y="87570"/>
                    <a:pt x="104775" y="74076"/>
                  </a:cubicBezTo>
                  <a:cubicBezTo>
                    <a:pt x="129381" y="60582"/>
                    <a:pt x="154782" y="46295"/>
                    <a:pt x="185738" y="35976"/>
                  </a:cubicBezTo>
                  <a:cubicBezTo>
                    <a:pt x="216694" y="25657"/>
                    <a:pt x="261144" y="18117"/>
                    <a:pt x="290513" y="12164"/>
                  </a:cubicBezTo>
                  <a:cubicBezTo>
                    <a:pt x="319882" y="6211"/>
                    <a:pt x="334566" y="1448"/>
                    <a:pt x="361950" y="257"/>
                  </a:cubicBezTo>
                  <a:cubicBezTo>
                    <a:pt x="389334" y="-934"/>
                    <a:pt x="427038" y="2242"/>
                    <a:pt x="454819" y="5020"/>
                  </a:cubicBezTo>
                  <a:cubicBezTo>
                    <a:pt x="482600" y="7798"/>
                    <a:pt x="496491" y="10576"/>
                    <a:pt x="528638" y="16926"/>
                  </a:cubicBezTo>
                  <a:cubicBezTo>
                    <a:pt x="560785" y="23276"/>
                    <a:pt x="609203" y="31611"/>
                    <a:pt x="647700" y="43120"/>
                  </a:cubicBezTo>
                  <a:cubicBezTo>
                    <a:pt x="686197" y="54629"/>
                    <a:pt x="727075" y="72488"/>
                    <a:pt x="759619" y="85982"/>
                  </a:cubicBezTo>
                  <a:cubicBezTo>
                    <a:pt x="792163" y="99476"/>
                    <a:pt x="817563" y="111779"/>
                    <a:pt x="842963" y="12408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838987" y="3720875"/>
              <a:ext cx="749722" cy="980257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/>
            <p:cNvSpPr/>
            <p:nvPr/>
          </p:nvSpPr>
          <p:spPr>
            <a:xfrm flipH="1">
              <a:off x="1535899" y="3596113"/>
              <a:ext cx="1613688" cy="862132"/>
            </a:xfrm>
            <a:custGeom>
              <a:avLst/>
              <a:gdLst>
                <a:gd name="connsiteX0" fmla="*/ 387344 w 1613688"/>
                <a:gd name="connsiteY0" fmla="*/ 862132 h 862132"/>
                <a:gd name="connsiteX1" fmla="*/ 258756 w 1613688"/>
                <a:gd name="connsiteY1" fmla="*/ 747832 h 862132"/>
                <a:gd name="connsiteX2" fmla="*/ 137313 w 1613688"/>
                <a:gd name="connsiteY2" fmla="*/ 571619 h 862132"/>
                <a:gd name="connsiteX3" fmla="*/ 49206 w 1613688"/>
                <a:gd name="connsiteY3" fmla="*/ 402550 h 862132"/>
                <a:gd name="connsiteX4" fmla="*/ 3963 w 1613688"/>
                <a:gd name="connsiteY4" fmla="*/ 247769 h 862132"/>
                <a:gd name="connsiteX5" fmla="*/ 6344 w 1613688"/>
                <a:gd name="connsiteY5" fmla="*/ 162044 h 862132"/>
                <a:gd name="connsiteX6" fmla="*/ 39681 w 1613688"/>
                <a:gd name="connsiteY6" fmla="*/ 92988 h 862132"/>
                <a:gd name="connsiteX7" fmla="*/ 89688 w 1613688"/>
                <a:gd name="connsiteY7" fmla="*/ 50125 h 862132"/>
                <a:gd name="connsiteX8" fmla="*/ 153981 w 1613688"/>
                <a:gd name="connsiteY8" fmla="*/ 21550 h 862132"/>
                <a:gd name="connsiteX9" fmla="*/ 249231 w 1613688"/>
                <a:gd name="connsiteY9" fmla="*/ 119 h 862132"/>
                <a:gd name="connsiteX10" fmla="*/ 356388 w 1613688"/>
                <a:gd name="connsiteY10" fmla="*/ 14407 h 862132"/>
                <a:gd name="connsiteX11" fmla="*/ 532600 w 1613688"/>
                <a:gd name="connsiteY11" fmla="*/ 45363 h 862132"/>
                <a:gd name="connsiteX12" fmla="*/ 696906 w 1613688"/>
                <a:gd name="connsiteY12" fmla="*/ 92988 h 862132"/>
                <a:gd name="connsiteX13" fmla="*/ 889788 w 1613688"/>
                <a:gd name="connsiteY13" fmla="*/ 135850 h 862132"/>
                <a:gd name="connsiteX14" fmla="*/ 1073144 w 1613688"/>
                <a:gd name="connsiteY14" fmla="*/ 181094 h 862132"/>
                <a:gd name="connsiteX15" fmla="*/ 1216019 w 1613688"/>
                <a:gd name="connsiteY15" fmla="*/ 209669 h 862132"/>
                <a:gd name="connsiteX16" fmla="*/ 1351750 w 1613688"/>
                <a:gd name="connsiteY16" fmla="*/ 247769 h 862132"/>
                <a:gd name="connsiteX17" fmla="*/ 1551775 w 1613688"/>
                <a:gd name="connsiteY17" fmla="*/ 228719 h 862132"/>
                <a:gd name="connsiteX18" fmla="*/ 1613688 w 1613688"/>
                <a:gd name="connsiteY18" fmla="*/ 190619 h 86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3688" h="862132">
                  <a:moveTo>
                    <a:pt x="387344" y="862132"/>
                  </a:moveTo>
                  <a:cubicBezTo>
                    <a:pt x="343886" y="829191"/>
                    <a:pt x="300428" y="796251"/>
                    <a:pt x="258756" y="747832"/>
                  </a:cubicBezTo>
                  <a:cubicBezTo>
                    <a:pt x="217084" y="699413"/>
                    <a:pt x="172238" y="629166"/>
                    <a:pt x="137313" y="571619"/>
                  </a:cubicBezTo>
                  <a:cubicBezTo>
                    <a:pt x="102388" y="514072"/>
                    <a:pt x="71431" y="456525"/>
                    <a:pt x="49206" y="402550"/>
                  </a:cubicBezTo>
                  <a:cubicBezTo>
                    <a:pt x="26981" y="348575"/>
                    <a:pt x="11107" y="287853"/>
                    <a:pt x="3963" y="247769"/>
                  </a:cubicBezTo>
                  <a:cubicBezTo>
                    <a:pt x="-3181" y="207685"/>
                    <a:pt x="391" y="187841"/>
                    <a:pt x="6344" y="162044"/>
                  </a:cubicBezTo>
                  <a:cubicBezTo>
                    <a:pt x="12297" y="136247"/>
                    <a:pt x="25790" y="111641"/>
                    <a:pt x="39681" y="92988"/>
                  </a:cubicBezTo>
                  <a:cubicBezTo>
                    <a:pt x="53572" y="74335"/>
                    <a:pt x="70638" y="62031"/>
                    <a:pt x="89688" y="50125"/>
                  </a:cubicBezTo>
                  <a:cubicBezTo>
                    <a:pt x="108738" y="38219"/>
                    <a:pt x="127390" y="29884"/>
                    <a:pt x="153981" y="21550"/>
                  </a:cubicBezTo>
                  <a:cubicBezTo>
                    <a:pt x="180572" y="13216"/>
                    <a:pt x="215497" y="1309"/>
                    <a:pt x="249231" y="119"/>
                  </a:cubicBezTo>
                  <a:cubicBezTo>
                    <a:pt x="282965" y="-1071"/>
                    <a:pt x="309160" y="6866"/>
                    <a:pt x="356388" y="14407"/>
                  </a:cubicBezTo>
                  <a:cubicBezTo>
                    <a:pt x="403616" y="21948"/>
                    <a:pt x="475847" y="32266"/>
                    <a:pt x="532600" y="45363"/>
                  </a:cubicBezTo>
                  <a:cubicBezTo>
                    <a:pt x="589353" y="58460"/>
                    <a:pt x="637375" y="77907"/>
                    <a:pt x="696906" y="92988"/>
                  </a:cubicBezTo>
                  <a:cubicBezTo>
                    <a:pt x="756437" y="108069"/>
                    <a:pt x="827082" y="121166"/>
                    <a:pt x="889788" y="135850"/>
                  </a:cubicBezTo>
                  <a:cubicBezTo>
                    <a:pt x="952494" y="150534"/>
                    <a:pt x="1018772" y="168791"/>
                    <a:pt x="1073144" y="181094"/>
                  </a:cubicBezTo>
                  <a:cubicBezTo>
                    <a:pt x="1127516" y="193397"/>
                    <a:pt x="1169585" y="198556"/>
                    <a:pt x="1216019" y="209669"/>
                  </a:cubicBezTo>
                  <a:cubicBezTo>
                    <a:pt x="1262453" y="220781"/>
                    <a:pt x="1295791" y="244594"/>
                    <a:pt x="1351750" y="247769"/>
                  </a:cubicBezTo>
                  <a:cubicBezTo>
                    <a:pt x="1407709" y="250944"/>
                    <a:pt x="1508119" y="238244"/>
                    <a:pt x="1551775" y="228719"/>
                  </a:cubicBezTo>
                  <a:cubicBezTo>
                    <a:pt x="1595431" y="219194"/>
                    <a:pt x="1604559" y="204906"/>
                    <a:pt x="1613688" y="190619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1500960" y="3634170"/>
              <a:ext cx="1613765" cy="800262"/>
            </a:xfrm>
            <a:custGeom>
              <a:avLst/>
              <a:gdLst>
                <a:gd name="connsiteX0" fmla="*/ 392963 w 1613765"/>
                <a:gd name="connsiteY0" fmla="*/ 800262 h 800262"/>
                <a:gd name="connsiteX1" fmla="*/ 288188 w 1613765"/>
                <a:gd name="connsiteY1" fmla="*/ 707393 h 800262"/>
                <a:gd name="connsiteX2" fmla="*/ 214369 w 1613765"/>
                <a:gd name="connsiteY2" fmla="*/ 621668 h 800262"/>
                <a:gd name="connsiteX3" fmla="*/ 154838 w 1613765"/>
                <a:gd name="connsiteY3" fmla="*/ 540706 h 800262"/>
                <a:gd name="connsiteX4" fmla="*/ 116738 w 1613765"/>
                <a:gd name="connsiteY4" fmla="*/ 476412 h 800262"/>
                <a:gd name="connsiteX5" fmla="*/ 64351 w 1613765"/>
                <a:gd name="connsiteY5" fmla="*/ 383543 h 800262"/>
                <a:gd name="connsiteX6" fmla="*/ 31013 w 1613765"/>
                <a:gd name="connsiteY6" fmla="*/ 304962 h 800262"/>
                <a:gd name="connsiteX7" fmla="*/ 11963 w 1613765"/>
                <a:gd name="connsiteY7" fmla="*/ 243050 h 800262"/>
                <a:gd name="connsiteX8" fmla="*/ 57 w 1613765"/>
                <a:gd name="connsiteY8" fmla="*/ 176375 h 800262"/>
                <a:gd name="connsiteX9" fmla="*/ 16726 w 1613765"/>
                <a:gd name="connsiteY9" fmla="*/ 112081 h 800262"/>
                <a:gd name="connsiteX10" fmla="*/ 42919 w 1613765"/>
                <a:gd name="connsiteY10" fmla="*/ 71600 h 800262"/>
                <a:gd name="connsiteX11" fmla="*/ 85782 w 1613765"/>
                <a:gd name="connsiteY11" fmla="*/ 31118 h 800262"/>
                <a:gd name="connsiteX12" fmla="*/ 161982 w 1613765"/>
                <a:gd name="connsiteY12" fmla="*/ 9687 h 800262"/>
                <a:gd name="connsiteX13" fmla="*/ 216751 w 1613765"/>
                <a:gd name="connsiteY13" fmla="*/ 162 h 800262"/>
                <a:gd name="connsiteX14" fmla="*/ 321526 w 1613765"/>
                <a:gd name="connsiteY14" fmla="*/ 16831 h 800262"/>
                <a:gd name="connsiteX15" fmla="*/ 485832 w 1613765"/>
                <a:gd name="connsiteY15" fmla="*/ 50168 h 800262"/>
                <a:gd name="connsiteX16" fmla="*/ 631088 w 1613765"/>
                <a:gd name="connsiteY16" fmla="*/ 90650 h 800262"/>
                <a:gd name="connsiteX17" fmla="*/ 783488 w 1613765"/>
                <a:gd name="connsiteY17" fmla="*/ 123987 h 800262"/>
                <a:gd name="connsiteX18" fmla="*/ 938269 w 1613765"/>
                <a:gd name="connsiteY18" fmla="*/ 159706 h 800262"/>
                <a:gd name="connsiteX19" fmla="*/ 1023994 w 1613765"/>
                <a:gd name="connsiteY19" fmla="*/ 185900 h 800262"/>
                <a:gd name="connsiteX20" fmla="*/ 1171632 w 1613765"/>
                <a:gd name="connsiteY20" fmla="*/ 219237 h 800262"/>
                <a:gd name="connsiteX21" fmla="*/ 1216876 w 1613765"/>
                <a:gd name="connsiteY21" fmla="*/ 245431 h 800262"/>
                <a:gd name="connsiteX22" fmla="*/ 1316888 w 1613765"/>
                <a:gd name="connsiteY22" fmla="*/ 257337 h 800262"/>
                <a:gd name="connsiteX23" fmla="*/ 1412138 w 1613765"/>
                <a:gd name="connsiteY23" fmla="*/ 254956 h 800262"/>
                <a:gd name="connsiteX24" fmla="*/ 1478813 w 1613765"/>
                <a:gd name="connsiteY24" fmla="*/ 243050 h 800262"/>
                <a:gd name="connsiteX25" fmla="*/ 1559776 w 1613765"/>
                <a:gd name="connsiteY25" fmla="*/ 219237 h 800262"/>
                <a:gd name="connsiteX26" fmla="*/ 1609782 w 1613765"/>
                <a:gd name="connsiteY26" fmla="*/ 193043 h 800262"/>
                <a:gd name="connsiteX27" fmla="*/ 1609782 w 1613765"/>
                <a:gd name="connsiteY27" fmla="*/ 190662 h 800262"/>
                <a:gd name="connsiteX0" fmla="*/ 392963 w 1613765"/>
                <a:gd name="connsiteY0" fmla="*/ 800262 h 800262"/>
                <a:gd name="connsiteX1" fmla="*/ 288188 w 1613765"/>
                <a:gd name="connsiteY1" fmla="*/ 707393 h 800262"/>
                <a:gd name="connsiteX2" fmla="*/ 214369 w 1613765"/>
                <a:gd name="connsiteY2" fmla="*/ 621668 h 800262"/>
                <a:gd name="connsiteX3" fmla="*/ 154838 w 1613765"/>
                <a:gd name="connsiteY3" fmla="*/ 540706 h 800262"/>
                <a:gd name="connsiteX4" fmla="*/ 116738 w 1613765"/>
                <a:gd name="connsiteY4" fmla="*/ 476412 h 800262"/>
                <a:gd name="connsiteX5" fmla="*/ 64351 w 1613765"/>
                <a:gd name="connsiteY5" fmla="*/ 383543 h 800262"/>
                <a:gd name="connsiteX6" fmla="*/ 31013 w 1613765"/>
                <a:gd name="connsiteY6" fmla="*/ 304962 h 800262"/>
                <a:gd name="connsiteX7" fmla="*/ 11963 w 1613765"/>
                <a:gd name="connsiteY7" fmla="*/ 243050 h 800262"/>
                <a:gd name="connsiteX8" fmla="*/ 57 w 1613765"/>
                <a:gd name="connsiteY8" fmla="*/ 176375 h 800262"/>
                <a:gd name="connsiteX9" fmla="*/ 16726 w 1613765"/>
                <a:gd name="connsiteY9" fmla="*/ 112081 h 800262"/>
                <a:gd name="connsiteX10" fmla="*/ 42919 w 1613765"/>
                <a:gd name="connsiteY10" fmla="*/ 71600 h 800262"/>
                <a:gd name="connsiteX11" fmla="*/ 85782 w 1613765"/>
                <a:gd name="connsiteY11" fmla="*/ 31118 h 800262"/>
                <a:gd name="connsiteX12" fmla="*/ 161982 w 1613765"/>
                <a:gd name="connsiteY12" fmla="*/ 9687 h 800262"/>
                <a:gd name="connsiteX13" fmla="*/ 216751 w 1613765"/>
                <a:gd name="connsiteY13" fmla="*/ 162 h 800262"/>
                <a:gd name="connsiteX14" fmla="*/ 321526 w 1613765"/>
                <a:gd name="connsiteY14" fmla="*/ 16831 h 800262"/>
                <a:gd name="connsiteX15" fmla="*/ 485832 w 1613765"/>
                <a:gd name="connsiteY15" fmla="*/ 50168 h 800262"/>
                <a:gd name="connsiteX16" fmla="*/ 631088 w 1613765"/>
                <a:gd name="connsiteY16" fmla="*/ 90650 h 800262"/>
                <a:gd name="connsiteX17" fmla="*/ 783488 w 1613765"/>
                <a:gd name="connsiteY17" fmla="*/ 123987 h 800262"/>
                <a:gd name="connsiteX18" fmla="*/ 938269 w 1613765"/>
                <a:gd name="connsiteY18" fmla="*/ 159706 h 800262"/>
                <a:gd name="connsiteX19" fmla="*/ 1023994 w 1613765"/>
                <a:gd name="connsiteY19" fmla="*/ 185900 h 800262"/>
                <a:gd name="connsiteX20" fmla="*/ 1171632 w 1613765"/>
                <a:gd name="connsiteY20" fmla="*/ 219237 h 800262"/>
                <a:gd name="connsiteX21" fmla="*/ 1235926 w 1613765"/>
                <a:gd name="connsiteY21" fmla="*/ 243050 h 800262"/>
                <a:gd name="connsiteX22" fmla="*/ 1316888 w 1613765"/>
                <a:gd name="connsiteY22" fmla="*/ 257337 h 800262"/>
                <a:gd name="connsiteX23" fmla="*/ 1412138 w 1613765"/>
                <a:gd name="connsiteY23" fmla="*/ 254956 h 800262"/>
                <a:gd name="connsiteX24" fmla="*/ 1478813 w 1613765"/>
                <a:gd name="connsiteY24" fmla="*/ 243050 h 800262"/>
                <a:gd name="connsiteX25" fmla="*/ 1559776 w 1613765"/>
                <a:gd name="connsiteY25" fmla="*/ 219237 h 800262"/>
                <a:gd name="connsiteX26" fmla="*/ 1609782 w 1613765"/>
                <a:gd name="connsiteY26" fmla="*/ 193043 h 800262"/>
                <a:gd name="connsiteX27" fmla="*/ 1609782 w 1613765"/>
                <a:gd name="connsiteY27" fmla="*/ 190662 h 80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3765" h="800262">
                  <a:moveTo>
                    <a:pt x="392963" y="800262"/>
                  </a:moveTo>
                  <a:cubicBezTo>
                    <a:pt x="355458" y="768710"/>
                    <a:pt x="317954" y="737159"/>
                    <a:pt x="288188" y="707393"/>
                  </a:cubicBezTo>
                  <a:cubicBezTo>
                    <a:pt x="258422" y="677627"/>
                    <a:pt x="236594" y="649449"/>
                    <a:pt x="214369" y="621668"/>
                  </a:cubicBezTo>
                  <a:cubicBezTo>
                    <a:pt x="192144" y="593887"/>
                    <a:pt x="171110" y="564915"/>
                    <a:pt x="154838" y="540706"/>
                  </a:cubicBezTo>
                  <a:cubicBezTo>
                    <a:pt x="138566" y="516497"/>
                    <a:pt x="131819" y="502606"/>
                    <a:pt x="116738" y="476412"/>
                  </a:cubicBezTo>
                  <a:cubicBezTo>
                    <a:pt x="101657" y="450218"/>
                    <a:pt x="78638" y="412118"/>
                    <a:pt x="64351" y="383543"/>
                  </a:cubicBezTo>
                  <a:cubicBezTo>
                    <a:pt x="50064" y="354968"/>
                    <a:pt x="39744" y="328377"/>
                    <a:pt x="31013" y="304962"/>
                  </a:cubicBezTo>
                  <a:cubicBezTo>
                    <a:pt x="22282" y="281547"/>
                    <a:pt x="17122" y="264481"/>
                    <a:pt x="11963" y="243050"/>
                  </a:cubicBezTo>
                  <a:cubicBezTo>
                    <a:pt x="6804" y="221619"/>
                    <a:pt x="-737" y="198203"/>
                    <a:pt x="57" y="176375"/>
                  </a:cubicBezTo>
                  <a:cubicBezTo>
                    <a:pt x="851" y="154547"/>
                    <a:pt x="9582" y="129543"/>
                    <a:pt x="16726" y="112081"/>
                  </a:cubicBezTo>
                  <a:cubicBezTo>
                    <a:pt x="23870" y="94619"/>
                    <a:pt x="31410" y="85094"/>
                    <a:pt x="42919" y="71600"/>
                  </a:cubicBezTo>
                  <a:cubicBezTo>
                    <a:pt x="54428" y="58106"/>
                    <a:pt x="65938" y="41437"/>
                    <a:pt x="85782" y="31118"/>
                  </a:cubicBezTo>
                  <a:cubicBezTo>
                    <a:pt x="105626" y="20799"/>
                    <a:pt x="140154" y="14846"/>
                    <a:pt x="161982" y="9687"/>
                  </a:cubicBezTo>
                  <a:cubicBezTo>
                    <a:pt x="183810" y="4528"/>
                    <a:pt x="190160" y="-1029"/>
                    <a:pt x="216751" y="162"/>
                  </a:cubicBezTo>
                  <a:cubicBezTo>
                    <a:pt x="243342" y="1353"/>
                    <a:pt x="276679" y="8497"/>
                    <a:pt x="321526" y="16831"/>
                  </a:cubicBezTo>
                  <a:cubicBezTo>
                    <a:pt x="366373" y="25165"/>
                    <a:pt x="434238" y="37865"/>
                    <a:pt x="485832" y="50168"/>
                  </a:cubicBezTo>
                  <a:cubicBezTo>
                    <a:pt x="537426" y="62471"/>
                    <a:pt x="581479" y="78347"/>
                    <a:pt x="631088" y="90650"/>
                  </a:cubicBezTo>
                  <a:cubicBezTo>
                    <a:pt x="680697" y="102953"/>
                    <a:pt x="783488" y="123987"/>
                    <a:pt x="783488" y="123987"/>
                  </a:cubicBezTo>
                  <a:lnTo>
                    <a:pt x="938269" y="159706"/>
                  </a:lnTo>
                  <a:cubicBezTo>
                    <a:pt x="978353" y="170025"/>
                    <a:pt x="985100" y="175978"/>
                    <a:pt x="1023994" y="185900"/>
                  </a:cubicBezTo>
                  <a:cubicBezTo>
                    <a:pt x="1062888" y="195822"/>
                    <a:pt x="1136310" y="209712"/>
                    <a:pt x="1171632" y="219237"/>
                  </a:cubicBezTo>
                  <a:cubicBezTo>
                    <a:pt x="1206954" y="228762"/>
                    <a:pt x="1211717" y="236700"/>
                    <a:pt x="1235926" y="243050"/>
                  </a:cubicBezTo>
                  <a:cubicBezTo>
                    <a:pt x="1260135" y="249400"/>
                    <a:pt x="1287519" y="255353"/>
                    <a:pt x="1316888" y="257337"/>
                  </a:cubicBezTo>
                  <a:cubicBezTo>
                    <a:pt x="1346257" y="259321"/>
                    <a:pt x="1385150" y="257337"/>
                    <a:pt x="1412138" y="254956"/>
                  </a:cubicBezTo>
                  <a:cubicBezTo>
                    <a:pt x="1439126" y="252575"/>
                    <a:pt x="1454207" y="249003"/>
                    <a:pt x="1478813" y="243050"/>
                  </a:cubicBezTo>
                  <a:cubicBezTo>
                    <a:pt x="1503419" y="237097"/>
                    <a:pt x="1537948" y="227571"/>
                    <a:pt x="1559776" y="219237"/>
                  </a:cubicBezTo>
                  <a:cubicBezTo>
                    <a:pt x="1581604" y="210902"/>
                    <a:pt x="1601448" y="197805"/>
                    <a:pt x="1609782" y="193043"/>
                  </a:cubicBezTo>
                  <a:cubicBezTo>
                    <a:pt x="1618116" y="188281"/>
                    <a:pt x="1610973" y="191059"/>
                    <a:pt x="1609782" y="19066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3352793" y="4234804"/>
              <a:ext cx="0" cy="223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 flipH="1">
              <a:off x="2970709" y="3749553"/>
              <a:ext cx="10026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 east of Teeberg viewpoint 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 flipH="1">
              <a:off x="1242517" y="5737680"/>
              <a:ext cx="100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Undifferentiated Kango Group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1786592" y="465204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 flipH="1">
              <a:off x="3658800" y="459484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 flipH="1">
              <a:off x="3634086" y="580417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 flipH="1">
              <a:off x="3860482" y="565405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 flipH="1">
              <a:off x="2142339" y="461909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2539624" y="452283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 flipH="1">
              <a:off x="4018840" y="5516140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 flipH="1">
              <a:off x="4267816" y="538693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765949" y="3692318"/>
              <a:ext cx="619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flipH="1">
              <a:off x="5657135" y="3467333"/>
              <a:ext cx="332446" cy="22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" flipH="1">
              <a:off x="5505555" y="3740828"/>
              <a:ext cx="222185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540000" flipH="1">
              <a:off x="5417071" y="3654478"/>
              <a:ext cx="222185" cy="216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4123800" y="435410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 flipH="1">
              <a:off x="5459000" y="553933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 flipH="1">
              <a:off x="4467364" y="537869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Sb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flipH="1">
              <a:off x="5675024" y="51709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 flipH="1">
              <a:off x="6746906" y="496312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 flipH="1">
              <a:off x="5012081" y="5691732"/>
              <a:ext cx="5145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Dg-Db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 flipH="1">
              <a:off x="6997693" y="495488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Dk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flipH="1">
              <a:off x="7234486" y="510728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 flipH="1">
              <a:off x="6419495" y="481086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 flipH="1">
              <a:off x="7979280" y="488287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 flipH="1">
              <a:off x="7637527" y="494465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Pf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 flipH="1">
              <a:off x="7349495" y="49384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 flipH="1">
              <a:off x="7514280" y="50908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 flipH="1">
              <a:off x="7771494" y="523634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H="1">
              <a:off x="8373123" y="419637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8365845" y="3701516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 flipH="1">
              <a:off x="8460433" y="3554406"/>
              <a:ext cx="554463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flipH="1">
              <a:off x="250542" y="3548302"/>
              <a:ext cx="554463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7933797" y="5012710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Pw</a:t>
              </a:r>
            </a:p>
          </p:txBody>
        </p:sp>
        <p:sp>
          <p:nvSpPr>
            <p:cNvPr id="2053" name="Rectangle 2052"/>
            <p:cNvSpPr/>
            <p:nvPr/>
          </p:nvSpPr>
          <p:spPr>
            <a:xfrm flipH="1">
              <a:off x="250542" y="3332278"/>
              <a:ext cx="8764354" cy="3501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5" name="Rectangle 2054"/>
            <p:cNvSpPr/>
            <p:nvPr/>
          </p:nvSpPr>
          <p:spPr>
            <a:xfrm flipH="1">
              <a:off x="250541" y="44624"/>
              <a:ext cx="8764354" cy="31683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7" name="TextBox 2056"/>
            <p:cNvSpPr txBox="1"/>
            <p:nvPr/>
          </p:nvSpPr>
          <p:spPr>
            <a:xfrm flipH="1">
              <a:off x="2590540" y="2314972"/>
              <a:ext cx="1094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Teeberg</a:t>
              </a:r>
            </a:p>
          </p:txBody>
        </p:sp>
        <p:cxnSp>
          <p:nvCxnSpPr>
            <p:cNvPr id="2059" name="Straight Arrow Connector 2058"/>
            <p:cNvCxnSpPr/>
            <p:nvPr/>
          </p:nvCxnSpPr>
          <p:spPr>
            <a:xfrm rot="3480000" flipH="1">
              <a:off x="3256057" y="2227861"/>
              <a:ext cx="33730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2" name="Picture 6" descr="Image result for north arrow graphi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7948655" y="-83118"/>
              <a:ext cx="702088" cy="99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3" name="TextBox 2062"/>
            <p:cNvSpPr txBox="1"/>
            <p:nvPr/>
          </p:nvSpPr>
          <p:spPr>
            <a:xfrm rot="5340000" flipH="1">
              <a:off x="7664815" y="15549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56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13</TotalTime>
  <Words>153</Words>
  <Application>Microsoft Office PowerPoint</Application>
  <PresentationFormat>On-screen Show (4:3)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6</cp:revision>
  <dcterms:created xsi:type="dcterms:W3CDTF">2020-09-25T14:41:28Z</dcterms:created>
  <dcterms:modified xsi:type="dcterms:W3CDTF">2020-10-03T08:44:36Z</dcterms:modified>
</cp:coreProperties>
</file>