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12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0054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17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595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2612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91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0508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020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7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4214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6657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96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3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1F2CE-3F84-4AC3-A6E4-AFF8BF99E79A}"/>
              </a:ext>
            </a:extLst>
          </p:cNvPr>
          <p:cNvSpPr txBox="1"/>
          <p:nvPr/>
        </p:nvSpPr>
        <p:spPr>
          <a:xfrm>
            <a:off x="-17427" y="2641002"/>
            <a:ext cx="916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T-S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0528" y="-27384"/>
            <a:ext cx="9489711" cy="7061126"/>
            <a:chOff x="-180528" y="-27384"/>
            <a:chExt cx="9489711" cy="7061126"/>
          </a:xfrm>
        </p:grpSpPr>
        <p:grpSp>
          <p:nvGrpSpPr>
            <p:cNvPr id="4" name="Group 3"/>
            <p:cNvGrpSpPr/>
            <p:nvPr/>
          </p:nvGrpSpPr>
          <p:grpSpPr>
            <a:xfrm>
              <a:off x="-180528" y="1191"/>
              <a:ext cx="9489711" cy="7032551"/>
              <a:chOff x="-180528" y="1191"/>
              <a:chExt cx="9489711" cy="70325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-180528" y="1191"/>
                <a:ext cx="9489711" cy="7032551"/>
                <a:chOff x="-180528" y="1191"/>
                <a:chExt cx="9489711" cy="7032551"/>
              </a:xfrm>
            </p:grpSpPr>
            <p:grpSp>
              <p:nvGrpSpPr>
                <p:cNvPr id="81" name="Group 80"/>
                <p:cNvGrpSpPr>
                  <a:grpSpLocks noChangeAspect="1"/>
                </p:cNvGrpSpPr>
                <p:nvPr/>
              </p:nvGrpSpPr>
              <p:grpSpPr>
                <a:xfrm rot="16200000">
                  <a:off x="4458525" y="1760324"/>
                  <a:ext cx="6065994" cy="3357829"/>
                  <a:chOff x="218965" y="745331"/>
                  <a:chExt cx="8603759" cy="4769644"/>
                </a:xfrm>
              </p:grpSpPr>
              <p:sp>
                <p:nvSpPr>
                  <p:cNvPr id="82" name="Freeform 81"/>
                  <p:cNvSpPr/>
                  <p:nvPr/>
                </p:nvSpPr>
                <p:spPr>
                  <a:xfrm>
                    <a:off x="6479380" y="1350168"/>
                    <a:ext cx="716757" cy="590550"/>
                  </a:xfrm>
                  <a:custGeom>
                    <a:avLst/>
                    <a:gdLst>
                      <a:gd name="connsiteX0" fmla="*/ 0 w 707232"/>
                      <a:gd name="connsiteY0" fmla="*/ 354806 h 590550"/>
                      <a:gd name="connsiteX1" fmla="*/ 50007 w 707232"/>
                      <a:gd name="connsiteY1" fmla="*/ 309562 h 590550"/>
                      <a:gd name="connsiteX2" fmla="*/ 107157 w 707232"/>
                      <a:gd name="connsiteY2" fmla="*/ 290512 h 590550"/>
                      <a:gd name="connsiteX3" fmla="*/ 126207 w 707232"/>
                      <a:gd name="connsiteY3" fmla="*/ 290512 h 590550"/>
                      <a:gd name="connsiteX4" fmla="*/ 159544 w 707232"/>
                      <a:gd name="connsiteY4" fmla="*/ 300037 h 590550"/>
                      <a:gd name="connsiteX5" fmla="*/ 176213 w 707232"/>
                      <a:gd name="connsiteY5" fmla="*/ 250031 h 590550"/>
                      <a:gd name="connsiteX6" fmla="*/ 209550 w 707232"/>
                      <a:gd name="connsiteY6" fmla="*/ 188119 h 590550"/>
                      <a:gd name="connsiteX7" fmla="*/ 240507 w 707232"/>
                      <a:gd name="connsiteY7" fmla="*/ 142875 h 590550"/>
                      <a:gd name="connsiteX8" fmla="*/ 297657 w 707232"/>
                      <a:gd name="connsiteY8" fmla="*/ 83344 h 590550"/>
                      <a:gd name="connsiteX9" fmla="*/ 354807 w 707232"/>
                      <a:gd name="connsiteY9" fmla="*/ 38100 h 590550"/>
                      <a:gd name="connsiteX10" fmla="*/ 426244 w 707232"/>
                      <a:gd name="connsiteY10" fmla="*/ 14287 h 590550"/>
                      <a:gd name="connsiteX11" fmla="*/ 476250 w 707232"/>
                      <a:gd name="connsiteY11" fmla="*/ 0 h 590550"/>
                      <a:gd name="connsiteX12" fmla="*/ 519113 w 707232"/>
                      <a:gd name="connsiteY12" fmla="*/ 0 h 590550"/>
                      <a:gd name="connsiteX13" fmla="*/ 566738 w 707232"/>
                      <a:gd name="connsiteY13" fmla="*/ 7144 h 590550"/>
                      <a:gd name="connsiteX14" fmla="*/ 623888 w 707232"/>
                      <a:gd name="connsiteY14" fmla="*/ 23812 h 590550"/>
                      <a:gd name="connsiteX15" fmla="*/ 664369 w 707232"/>
                      <a:gd name="connsiteY15" fmla="*/ 35719 h 590550"/>
                      <a:gd name="connsiteX16" fmla="*/ 690563 w 707232"/>
                      <a:gd name="connsiteY16" fmla="*/ 50006 h 590550"/>
                      <a:gd name="connsiteX17" fmla="*/ 707232 w 707232"/>
                      <a:gd name="connsiteY17" fmla="*/ 171450 h 590550"/>
                      <a:gd name="connsiteX18" fmla="*/ 426244 w 707232"/>
                      <a:gd name="connsiteY18" fmla="*/ 526256 h 590550"/>
                      <a:gd name="connsiteX19" fmla="*/ 185738 w 707232"/>
                      <a:gd name="connsiteY19" fmla="*/ 590550 h 590550"/>
                      <a:gd name="connsiteX20" fmla="*/ 59532 w 707232"/>
                      <a:gd name="connsiteY20" fmla="*/ 473869 h 590550"/>
                      <a:gd name="connsiteX21" fmla="*/ 0 w 707232"/>
                      <a:gd name="connsiteY21" fmla="*/ 354806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9069 w 716757"/>
                      <a:gd name="connsiteY4" fmla="*/ 300037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9069 w 716757"/>
                      <a:gd name="connsiteY4" fmla="*/ 300037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5781 h 592956"/>
                      <a:gd name="connsiteX1" fmla="*/ 59532 w 716757"/>
                      <a:gd name="connsiteY1" fmla="*/ 311968 h 592956"/>
                      <a:gd name="connsiteX2" fmla="*/ 116682 w 716757"/>
                      <a:gd name="connsiteY2" fmla="*/ 292918 h 592956"/>
                      <a:gd name="connsiteX3" fmla="*/ 135732 w 716757"/>
                      <a:gd name="connsiteY3" fmla="*/ 292918 h 592956"/>
                      <a:gd name="connsiteX4" fmla="*/ 164307 w 716757"/>
                      <a:gd name="connsiteY4" fmla="*/ 292918 h 592956"/>
                      <a:gd name="connsiteX5" fmla="*/ 185738 w 716757"/>
                      <a:gd name="connsiteY5" fmla="*/ 252437 h 592956"/>
                      <a:gd name="connsiteX6" fmla="*/ 219075 w 716757"/>
                      <a:gd name="connsiteY6" fmla="*/ 190525 h 592956"/>
                      <a:gd name="connsiteX7" fmla="*/ 250032 w 716757"/>
                      <a:gd name="connsiteY7" fmla="*/ 145281 h 592956"/>
                      <a:gd name="connsiteX8" fmla="*/ 307182 w 716757"/>
                      <a:gd name="connsiteY8" fmla="*/ 85750 h 592956"/>
                      <a:gd name="connsiteX9" fmla="*/ 364332 w 716757"/>
                      <a:gd name="connsiteY9" fmla="*/ 40506 h 592956"/>
                      <a:gd name="connsiteX10" fmla="*/ 435769 w 716757"/>
                      <a:gd name="connsiteY10" fmla="*/ 16693 h 592956"/>
                      <a:gd name="connsiteX11" fmla="*/ 485775 w 716757"/>
                      <a:gd name="connsiteY11" fmla="*/ 2406 h 592956"/>
                      <a:gd name="connsiteX12" fmla="*/ 528638 w 716757"/>
                      <a:gd name="connsiteY12" fmla="*/ 2406 h 592956"/>
                      <a:gd name="connsiteX13" fmla="*/ 576263 w 716757"/>
                      <a:gd name="connsiteY13" fmla="*/ 9550 h 592956"/>
                      <a:gd name="connsiteX14" fmla="*/ 633413 w 716757"/>
                      <a:gd name="connsiteY14" fmla="*/ 26218 h 592956"/>
                      <a:gd name="connsiteX15" fmla="*/ 673894 w 716757"/>
                      <a:gd name="connsiteY15" fmla="*/ 38125 h 592956"/>
                      <a:gd name="connsiteX16" fmla="*/ 700088 w 716757"/>
                      <a:gd name="connsiteY16" fmla="*/ 52412 h 592956"/>
                      <a:gd name="connsiteX17" fmla="*/ 716757 w 716757"/>
                      <a:gd name="connsiteY17" fmla="*/ 173856 h 592956"/>
                      <a:gd name="connsiteX18" fmla="*/ 435769 w 716757"/>
                      <a:gd name="connsiteY18" fmla="*/ 528662 h 592956"/>
                      <a:gd name="connsiteX19" fmla="*/ 195263 w 716757"/>
                      <a:gd name="connsiteY19" fmla="*/ 592956 h 592956"/>
                      <a:gd name="connsiteX20" fmla="*/ 69057 w 716757"/>
                      <a:gd name="connsiteY20" fmla="*/ 476275 h 592956"/>
                      <a:gd name="connsiteX21" fmla="*/ 0 w 716757"/>
                      <a:gd name="connsiteY21" fmla="*/ 335781 h 592956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19075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85738 w 716757"/>
                      <a:gd name="connsiteY5" fmla="*/ 250031 h 590550"/>
                      <a:gd name="connsiteX6" fmla="*/ 208929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  <a:gd name="connsiteX0" fmla="*/ 0 w 716757"/>
                      <a:gd name="connsiteY0" fmla="*/ 333375 h 590550"/>
                      <a:gd name="connsiteX1" fmla="*/ 59532 w 716757"/>
                      <a:gd name="connsiteY1" fmla="*/ 309562 h 590550"/>
                      <a:gd name="connsiteX2" fmla="*/ 116682 w 716757"/>
                      <a:gd name="connsiteY2" fmla="*/ 290512 h 590550"/>
                      <a:gd name="connsiteX3" fmla="*/ 135732 w 716757"/>
                      <a:gd name="connsiteY3" fmla="*/ 290512 h 590550"/>
                      <a:gd name="connsiteX4" fmla="*/ 164307 w 716757"/>
                      <a:gd name="connsiteY4" fmla="*/ 290512 h 590550"/>
                      <a:gd name="connsiteX5" fmla="*/ 175591 w 716757"/>
                      <a:gd name="connsiteY5" fmla="*/ 250031 h 590550"/>
                      <a:gd name="connsiteX6" fmla="*/ 208929 w 716757"/>
                      <a:gd name="connsiteY6" fmla="*/ 188119 h 590550"/>
                      <a:gd name="connsiteX7" fmla="*/ 250032 w 716757"/>
                      <a:gd name="connsiteY7" fmla="*/ 142875 h 590550"/>
                      <a:gd name="connsiteX8" fmla="*/ 307182 w 716757"/>
                      <a:gd name="connsiteY8" fmla="*/ 83344 h 590550"/>
                      <a:gd name="connsiteX9" fmla="*/ 364332 w 716757"/>
                      <a:gd name="connsiteY9" fmla="*/ 38100 h 590550"/>
                      <a:gd name="connsiteX10" fmla="*/ 435769 w 716757"/>
                      <a:gd name="connsiteY10" fmla="*/ 14287 h 590550"/>
                      <a:gd name="connsiteX11" fmla="*/ 485775 w 716757"/>
                      <a:gd name="connsiteY11" fmla="*/ 0 h 590550"/>
                      <a:gd name="connsiteX12" fmla="*/ 528638 w 716757"/>
                      <a:gd name="connsiteY12" fmla="*/ 0 h 590550"/>
                      <a:gd name="connsiteX13" fmla="*/ 576263 w 716757"/>
                      <a:gd name="connsiteY13" fmla="*/ 7144 h 590550"/>
                      <a:gd name="connsiteX14" fmla="*/ 633413 w 716757"/>
                      <a:gd name="connsiteY14" fmla="*/ 23812 h 590550"/>
                      <a:gd name="connsiteX15" fmla="*/ 673894 w 716757"/>
                      <a:gd name="connsiteY15" fmla="*/ 35719 h 590550"/>
                      <a:gd name="connsiteX16" fmla="*/ 700088 w 716757"/>
                      <a:gd name="connsiteY16" fmla="*/ 50006 h 590550"/>
                      <a:gd name="connsiteX17" fmla="*/ 716757 w 716757"/>
                      <a:gd name="connsiteY17" fmla="*/ 171450 h 590550"/>
                      <a:gd name="connsiteX18" fmla="*/ 435769 w 716757"/>
                      <a:gd name="connsiteY18" fmla="*/ 526256 h 590550"/>
                      <a:gd name="connsiteX19" fmla="*/ 195263 w 716757"/>
                      <a:gd name="connsiteY19" fmla="*/ 590550 h 590550"/>
                      <a:gd name="connsiteX20" fmla="*/ 69057 w 716757"/>
                      <a:gd name="connsiteY20" fmla="*/ 473869 h 590550"/>
                      <a:gd name="connsiteX21" fmla="*/ 0 w 716757"/>
                      <a:gd name="connsiteY21" fmla="*/ 333375 h 590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6757" h="590550">
                        <a:moveTo>
                          <a:pt x="0" y="333375"/>
                        </a:moveTo>
                        <a:lnTo>
                          <a:pt x="59532" y="309562"/>
                        </a:lnTo>
                        <a:lnTo>
                          <a:pt x="116682" y="290512"/>
                        </a:lnTo>
                        <a:lnTo>
                          <a:pt x="135732" y="290512"/>
                        </a:lnTo>
                        <a:cubicBezTo>
                          <a:pt x="144463" y="292100"/>
                          <a:pt x="157664" y="297259"/>
                          <a:pt x="164307" y="290512"/>
                        </a:cubicBezTo>
                        <a:cubicBezTo>
                          <a:pt x="170950" y="283765"/>
                          <a:pt x="167257" y="268684"/>
                          <a:pt x="175591" y="250031"/>
                        </a:cubicBezTo>
                        <a:lnTo>
                          <a:pt x="208929" y="188119"/>
                        </a:lnTo>
                        <a:lnTo>
                          <a:pt x="250032" y="142875"/>
                        </a:lnTo>
                        <a:lnTo>
                          <a:pt x="307182" y="83344"/>
                        </a:lnTo>
                        <a:cubicBezTo>
                          <a:pt x="326232" y="65882"/>
                          <a:pt x="342901" y="49609"/>
                          <a:pt x="364332" y="38100"/>
                        </a:cubicBezTo>
                        <a:cubicBezTo>
                          <a:pt x="385763" y="26591"/>
                          <a:pt x="419100" y="19049"/>
                          <a:pt x="435769" y="14287"/>
                        </a:cubicBezTo>
                        <a:lnTo>
                          <a:pt x="485775" y="0"/>
                        </a:lnTo>
                        <a:cubicBezTo>
                          <a:pt x="501253" y="-2381"/>
                          <a:pt x="512763" y="-2381"/>
                          <a:pt x="528638" y="0"/>
                        </a:cubicBezTo>
                        <a:lnTo>
                          <a:pt x="576263" y="7144"/>
                        </a:lnTo>
                        <a:cubicBezTo>
                          <a:pt x="593726" y="11113"/>
                          <a:pt x="619919" y="19843"/>
                          <a:pt x="633413" y="23812"/>
                        </a:cubicBezTo>
                        <a:lnTo>
                          <a:pt x="673894" y="35719"/>
                        </a:lnTo>
                        <a:cubicBezTo>
                          <a:pt x="687388" y="39688"/>
                          <a:pt x="692944" y="27384"/>
                          <a:pt x="700088" y="50006"/>
                        </a:cubicBezTo>
                        <a:lnTo>
                          <a:pt x="716757" y="171450"/>
                        </a:lnTo>
                        <a:lnTo>
                          <a:pt x="435769" y="526256"/>
                        </a:lnTo>
                        <a:lnTo>
                          <a:pt x="195263" y="590550"/>
                        </a:lnTo>
                        <a:lnTo>
                          <a:pt x="69057" y="473869"/>
                        </a:lnTo>
                        <a:lnTo>
                          <a:pt x="0" y="333375"/>
                        </a:lnTo>
                        <a:close/>
                      </a:path>
                    </a:pathLst>
                  </a:custGeom>
                  <a:solidFill>
                    <a:srgbClr val="70C2BA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82"/>
                  <p:cNvSpPr/>
                  <p:nvPr/>
                </p:nvSpPr>
                <p:spPr>
                  <a:xfrm>
                    <a:off x="3686175" y="1931194"/>
                    <a:ext cx="1057275" cy="773906"/>
                  </a:xfrm>
                  <a:custGeom>
                    <a:avLst/>
                    <a:gdLst>
                      <a:gd name="connsiteX0" fmla="*/ 673894 w 1057275"/>
                      <a:gd name="connsiteY0" fmla="*/ 2381 h 773906"/>
                      <a:gd name="connsiteX1" fmla="*/ 781050 w 1057275"/>
                      <a:gd name="connsiteY1" fmla="*/ 0 h 773906"/>
                      <a:gd name="connsiteX2" fmla="*/ 795338 w 1057275"/>
                      <a:gd name="connsiteY2" fmla="*/ 16669 h 773906"/>
                      <a:gd name="connsiteX3" fmla="*/ 847725 w 1057275"/>
                      <a:gd name="connsiteY3" fmla="*/ 19050 h 773906"/>
                      <a:gd name="connsiteX4" fmla="*/ 933450 w 1057275"/>
                      <a:gd name="connsiteY4" fmla="*/ 26194 h 773906"/>
                      <a:gd name="connsiteX5" fmla="*/ 981075 w 1057275"/>
                      <a:gd name="connsiteY5" fmla="*/ 45244 h 773906"/>
                      <a:gd name="connsiteX6" fmla="*/ 1033463 w 1057275"/>
                      <a:gd name="connsiteY6" fmla="*/ 73819 h 773906"/>
                      <a:gd name="connsiteX7" fmla="*/ 1057275 w 1057275"/>
                      <a:gd name="connsiteY7" fmla="*/ 128587 h 773906"/>
                      <a:gd name="connsiteX8" fmla="*/ 735806 w 1057275"/>
                      <a:gd name="connsiteY8" fmla="*/ 542925 h 773906"/>
                      <a:gd name="connsiteX9" fmla="*/ 447675 w 1057275"/>
                      <a:gd name="connsiteY9" fmla="*/ 771525 h 773906"/>
                      <a:gd name="connsiteX10" fmla="*/ 128588 w 1057275"/>
                      <a:gd name="connsiteY10" fmla="*/ 773906 h 773906"/>
                      <a:gd name="connsiteX11" fmla="*/ 2381 w 1057275"/>
                      <a:gd name="connsiteY11" fmla="*/ 626269 h 773906"/>
                      <a:gd name="connsiteX12" fmla="*/ 0 w 1057275"/>
                      <a:gd name="connsiteY12" fmla="*/ 602456 h 773906"/>
                      <a:gd name="connsiteX13" fmla="*/ 28575 w 1057275"/>
                      <a:gd name="connsiteY13" fmla="*/ 369094 h 773906"/>
                      <a:gd name="connsiteX14" fmla="*/ 178594 w 1057275"/>
                      <a:gd name="connsiteY14" fmla="*/ 166687 h 773906"/>
                      <a:gd name="connsiteX15" fmla="*/ 383381 w 1057275"/>
                      <a:gd name="connsiteY15" fmla="*/ 54769 h 773906"/>
                      <a:gd name="connsiteX16" fmla="*/ 523875 w 1057275"/>
                      <a:gd name="connsiteY16" fmla="*/ 0 h 773906"/>
                      <a:gd name="connsiteX17" fmla="*/ 726281 w 1057275"/>
                      <a:gd name="connsiteY17" fmla="*/ 4762 h 773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57275" h="773906">
                        <a:moveTo>
                          <a:pt x="673894" y="2381"/>
                        </a:moveTo>
                        <a:lnTo>
                          <a:pt x="781050" y="0"/>
                        </a:lnTo>
                        <a:lnTo>
                          <a:pt x="795338" y="16669"/>
                        </a:lnTo>
                        <a:lnTo>
                          <a:pt x="847725" y="19050"/>
                        </a:lnTo>
                        <a:lnTo>
                          <a:pt x="933450" y="26194"/>
                        </a:lnTo>
                        <a:lnTo>
                          <a:pt x="981075" y="45244"/>
                        </a:lnTo>
                        <a:lnTo>
                          <a:pt x="1033463" y="73819"/>
                        </a:lnTo>
                        <a:lnTo>
                          <a:pt x="1057275" y="128587"/>
                        </a:lnTo>
                        <a:lnTo>
                          <a:pt x="735806" y="542925"/>
                        </a:lnTo>
                        <a:lnTo>
                          <a:pt x="447675" y="771525"/>
                        </a:lnTo>
                        <a:lnTo>
                          <a:pt x="128588" y="773906"/>
                        </a:lnTo>
                        <a:lnTo>
                          <a:pt x="2381" y="626269"/>
                        </a:lnTo>
                        <a:cubicBezTo>
                          <a:pt x="-88" y="604048"/>
                          <a:pt x="0" y="612025"/>
                          <a:pt x="0" y="602456"/>
                        </a:cubicBezTo>
                        <a:lnTo>
                          <a:pt x="28575" y="369094"/>
                        </a:lnTo>
                        <a:lnTo>
                          <a:pt x="178594" y="166687"/>
                        </a:lnTo>
                        <a:lnTo>
                          <a:pt x="383381" y="54769"/>
                        </a:lnTo>
                        <a:lnTo>
                          <a:pt x="523875" y="0"/>
                        </a:lnTo>
                        <a:lnTo>
                          <a:pt x="726281" y="4762"/>
                        </a:lnTo>
                      </a:path>
                    </a:pathLst>
                  </a:custGeom>
                  <a:solidFill>
                    <a:srgbClr val="7FC58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83"/>
                  <p:cNvSpPr/>
                  <p:nvPr/>
                </p:nvSpPr>
                <p:spPr>
                  <a:xfrm>
                    <a:off x="3431381" y="1816894"/>
                    <a:ext cx="1385888" cy="1221581"/>
                  </a:xfrm>
                  <a:custGeom>
                    <a:avLst/>
                    <a:gdLst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5794 w 1385888"/>
                      <a:gd name="connsiteY12" fmla="*/ 621506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1031 w 1385888"/>
                      <a:gd name="connsiteY12" fmla="*/ 611981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85813 w 1385888"/>
                      <a:gd name="connsiteY18" fmla="*/ 752475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1031 w 1385888"/>
                      <a:gd name="connsiteY12" fmla="*/ 611981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33425 w 1385888"/>
                      <a:gd name="connsiteY17" fmla="*/ 738187 h 1221581"/>
                      <a:gd name="connsiteX18" fmla="*/ 790576 w 1385888"/>
                      <a:gd name="connsiteY18" fmla="*/ 726281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1031 w 1385888"/>
                      <a:gd name="connsiteY12" fmla="*/ 611981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47713 w 1385888"/>
                      <a:gd name="connsiteY17" fmla="*/ 766762 h 1221581"/>
                      <a:gd name="connsiteX18" fmla="*/ 790576 w 1385888"/>
                      <a:gd name="connsiteY18" fmla="*/ 726281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1031 w 1385888"/>
                      <a:gd name="connsiteY12" fmla="*/ 611981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47713 w 1385888"/>
                      <a:gd name="connsiteY17" fmla="*/ 766762 h 1221581"/>
                      <a:gd name="connsiteX18" fmla="*/ 800101 w 1385888"/>
                      <a:gd name="connsiteY18" fmla="*/ 740568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16819 w 1385888"/>
                      <a:gd name="connsiteY22" fmla="*/ 278606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2394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1031 w 1385888"/>
                      <a:gd name="connsiteY12" fmla="*/ 611981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47713 w 1385888"/>
                      <a:gd name="connsiteY17" fmla="*/ 766762 h 1221581"/>
                      <a:gd name="connsiteX18" fmla="*/ 800101 w 1385888"/>
                      <a:gd name="connsiteY18" fmla="*/ 740568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04913 w 1385888"/>
                      <a:gd name="connsiteY22" fmla="*/ 271463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  <a:gd name="connsiteX0" fmla="*/ 890588 w 1385888"/>
                      <a:gd name="connsiteY0" fmla="*/ 0 h 1221581"/>
                      <a:gd name="connsiteX1" fmla="*/ 940594 w 1385888"/>
                      <a:gd name="connsiteY1" fmla="*/ 0 h 1221581"/>
                      <a:gd name="connsiteX2" fmla="*/ 1031082 w 1385888"/>
                      <a:gd name="connsiteY2" fmla="*/ 107157 h 1221581"/>
                      <a:gd name="connsiteX3" fmla="*/ 907257 w 1385888"/>
                      <a:gd name="connsiteY3" fmla="*/ 180975 h 1221581"/>
                      <a:gd name="connsiteX4" fmla="*/ 797719 w 1385888"/>
                      <a:gd name="connsiteY4" fmla="*/ 273844 h 1221581"/>
                      <a:gd name="connsiteX5" fmla="*/ 661988 w 1385888"/>
                      <a:gd name="connsiteY5" fmla="*/ 390525 h 1221581"/>
                      <a:gd name="connsiteX6" fmla="*/ 554832 w 1385888"/>
                      <a:gd name="connsiteY6" fmla="*/ 516731 h 1221581"/>
                      <a:gd name="connsiteX7" fmla="*/ 488157 w 1385888"/>
                      <a:gd name="connsiteY7" fmla="*/ 609600 h 1221581"/>
                      <a:gd name="connsiteX8" fmla="*/ 440532 w 1385888"/>
                      <a:gd name="connsiteY8" fmla="*/ 683419 h 1221581"/>
                      <a:gd name="connsiteX9" fmla="*/ 433388 w 1385888"/>
                      <a:gd name="connsiteY9" fmla="*/ 742950 h 1221581"/>
                      <a:gd name="connsiteX10" fmla="*/ 466725 w 1385888"/>
                      <a:gd name="connsiteY10" fmla="*/ 757237 h 1221581"/>
                      <a:gd name="connsiteX11" fmla="*/ 552450 w 1385888"/>
                      <a:gd name="connsiteY11" fmla="*/ 681037 h 1221581"/>
                      <a:gd name="connsiteX12" fmla="*/ 631031 w 1385888"/>
                      <a:gd name="connsiteY12" fmla="*/ 611981 h 1221581"/>
                      <a:gd name="connsiteX13" fmla="*/ 692944 w 1385888"/>
                      <a:gd name="connsiteY13" fmla="*/ 542925 h 1221581"/>
                      <a:gd name="connsiteX14" fmla="*/ 740569 w 1385888"/>
                      <a:gd name="connsiteY14" fmla="*/ 519112 h 1221581"/>
                      <a:gd name="connsiteX15" fmla="*/ 750094 w 1385888"/>
                      <a:gd name="connsiteY15" fmla="*/ 578644 h 1221581"/>
                      <a:gd name="connsiteX16" fmla="*/ 728663 w 1385888"/>
                      <a:gd name="connsiteY16" fmla="*/ 678656 h 1221581"/>
                      <a:gd name="connsiteX17" fmla="*/ 747713 w 1385888"/>
                      <a:gd name="connsiteY17" fmla="*/ 766762 h 1221581"/>
                      <a:gd name="connsiteX18" fmla="*/ 800101 w 1385888"/>
                      <a:gd name="connsiteY18" fmla="*/ 740568 h 1221581"/>
                      <a:gd name="connsiteX19" fmla="*/ 928688 w 1385888"/>
                      <a:gd name="connsiteY19" fmla="*/ 597694 h 1221581"/>
                      <a:gd name="connsiteX20" fmla="*/ 1066800 w 1385888"/>
                      <a:gd name="connsiteY20" fmla="*/ 445294 h 1221581"/>
                      <a:gd name="connsiteX21" fmla="*/ 1157288 w 1385888"/>
                      <a:gd name="connsiteY21" fmla="*/ 338137 h 1221581"/>
                      <a:gd name="connsiteX22" fmla="*/ 1204913 w 1385888"/>
                      <a:gd name="connsiteY22" fmla="*/ 271463 h 1221581"/>
                      <a:gd name="connsiteX23" fmla="*/ 1288257 w 1385888"/>
                      <a:gd name="connsiteY23" fmla="*/ 180975 h 1221581"/>
                      <a:gd name="connsiteX24" fmla="*/ 1385888 w 1385888"/>
                      <a:gd name="connsiteY24" fmla="*/ 316706 h 1221581"/>
                      <a:gd name="connsiteX25" fmla="*/ 1338263 w 1385888"/>
                      <a:gd name="connsiteY25" fmla="*/ 431006 h 1221581"/>
                      <a:gd name="connsiteX26" fmla="*/ 607219 w 1385888"/>
                      <a:gd name="connsiteY26" fmla="*/ 1221581 h 1221581"/>
                      <a:gd name="connsiteX27" fmla="*/ 0 w 1385888"/>
                      <a:gd name="connsiteY27" fmla="*/ 1100137 h 1221581"/>
                      <a:gd name="connsiteX28" fmla="*/ 30957 w 1385888"/>
                      <a:gd name="connsiteY28" fmla="*/ 638175 h 1221581"/>
                      <a:gd name="connsiteX29" fmla="*/ 45244 w 1385888"/>
                      <a:gd name="connsiteY29" fmla="*/ 616744 h 1221581"/>
                      <a:gd name="connsiteX30" fmla="*/ 52388 w 1385888"/>
                      <a:gd name="connsiteY30" fmla="*/ 595312 h 1221581"/>
                      <a:gd name="connsiteX31" fmla="*/ 252413 w 1385888"/>
                      <a:gd name="connsiteY31" fmla="*/ 230981 h 1221581"/>
                      <a:gd name="connsiteX32" fmla="*/ 664369 w 1385888"/>
                      <a:gd name="connsiteY32" fmla="*/ 19050 h 1221581"/>
                      <a:gd name="connsiteX33" fmla="*/ 890588 w 1385888"/>
                      <a:gd name="connsiteY33" fmla="*/ 0 h 1221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385888" h="1221581">
                        <a:moveTo>
                          <a:pt x="890588" y="0"/>
                        </a:moveTo>
                        <a:lnTo>
                          <a:pt x="940594" y="0"/>
                        </a:lnTo>
                        <a:lnTo>
                          <a:pt x="1031082" y="107157"/>
                        </a:lnTo>
                        <a:lnTo>
                          <a:pt x="907257" y="180975"/>
                        </a:lnTo>
                        <a:cubicBezTo>
                          <a:pt x="868363" y="209550"/>
                          <a:pt x="838597" y="238919"/>
                          <a:pt x="797719" y="273844"/>
                        </a:cubicBezTo>
                        <a:cubicBezTo>
                          <a:pt x="756841" y="308769"/>
                          <a:pt x="697707" y="348456"/>
                          <a:pt x="661988" y="390525"/>
                        </a:cubicBezTo>
                        <a:lnTo>
                          <a:pt x="554832" y="516731"/>
                        </a:lnTo>
                        <a:cubicBezTo>
                          <a:pt x="525860" y="553243"/>
                          <a:pt x="504032" y="584994"/>
                          <a:pt x="488157" y="609600"/>
                        </a:cubicBezTo>
                        <a:lnTo>
                          <a:pt x="440532" y="683419"/>
                        </a:lnTo>
                        <a:cubicBezTo>
                          <a:pt x="431404" y="705644"/>
                          <a:pt x="422276" y="738188"/>
                          <a:pt x="433388" y="742950"/>
                        </a:cubicBezTo>
                        <a:lnTo>
                          <a:pt x="466725" y="757237"/>
                        </a:lnTo>
                        <a:cubicBezTo>
                          <a:pt x="486569" y="746918"/>
                          <a:pt x="525066" y="705246"/>
                          <a:pt x="552450" y="681037"/>
                        </a:cubicBezTo>
                        <a:lnTo>
                          <a:pt x="631031" y="611981"/>
                        </a:lnTo>
                        <a:cubicBezTo>
                          <a:pt x="654447" y="588962"/>
                          <a:pt x="674688" y="558403"/>
                          <a:pt x="692944" y="542925"/>
                        </a:cubicBezTo>
                        <a:cubicBezTo>
                          <a:pt x="711200" y="527447"/>
                          <a:pt x="724694" y="527050"/>
                          <a:pt x="740569" y="519112"/>
                        </a:cubicBezTo>
                        <a:cubicBezTo>
                          <a:pt x="750094" y="525065"/>
                          <a:pt x="757238" y="545307"/>
                          <a:pt x="750094" y="578644"/>
                        </a:cubicBezTo>
                        <a:cubicBezTo>
                          <a:pt x="742950" y="611981"/>
                          <a:pt x="729060" y="647303"/>
                          <a:pt x="728663" y="678656"/>
                        </a:cubicBezTo>
                        <a:cubicBezTo>
                          <a:pt x="728266" y="710009"/>
                          <a:pt x="735807" y="756443"/>
                          <a:pt x="747713" y="766762"/>
                        </a:cubicBezTo>
                        <a:cubicBezTo>
                          <a:pt x="759619" y="777081"/>
                          <a:pt x="769939" y="768746"/>
                          <a:pt x="800101" y="740568"/>
                        </a:cubicBezTo>
                        <a:cubicBezTo>
                          <a:pt x="830263" y="712390"/>
                          <a:pt x="884238" y="646906"/>
                          <a:pt x="928688" y="597694"/>
                        </a:cubicBezTo>
                        <a:lnTo>
                          <a:pt x="1066800" y="445294"/>
                        </a:lnTo>
                        <a:cubicBezTo>
                          <a:pt x="1104900" y="402035"/>
                          <a:pt x="1134269" y="367109"/>
                          <a:pt x="1157288" y="338137"/>
                        </a:cubicBezTo>
                        <a:cubicBezTo>
                          <a:pt x="1180307" y="309165"/>
                          <a:pt x="1189038" y="293688"/>
                          <a:pt x="1204913" y="271463"/>
                        </a:cubicBezTo>
                        <a:lnTo>
                          <a:pt x="1288257" y="180975"/>
                        </a:lnTo>
                        <a:lnTo>
                          <a:pt x="1385888" y="316706"/>
                        </a:lnTo>
                        <a:lnTo>
                          <a:pt x="1338263" y="431006"/>
                        </a:lnTo>
                        <a:lnTo>
                          <a:pt x="607219" y="1221581"/>
                        </a:lnTo>
                        <a:lnTo>
                          <a:pt x="0" y="1100137"/>
                        </a:lnTo>
                        <a:lnTo>
                          <a:pt x="30957" y="638175"/>
                        </a:lnTo>
                        <a:cubicBezTo>
                          <a:pt x="35719" y="631031"/>
                          <a:pt x="41404" y="624423"/>
                          <a:pt x="45244" y="616744"/>
                        </a:cubicBezTo>
                        <a:cubicBezTo>
                          <a:pt x="48612" y="610009"/>
                          <a:pt x="52388" y="595312"/>
                          <a:pt x="52388" y="595312"/>
                        </a:cubicBezTo>
                        <a:lnTo>
                          <a:pt x="252413" y="230981"/>
                        </a:lnTo>
                        <a:lnTo>
                          <a:pt x="664369" y="19050"/>
                        </a:lnTo>
                        <a:lnTo>
                          <a:pt x="890588" y="0"/>
                        </a:lnTo>
                        <a:close/>
                      </a:path>
                    </a:pathLst>
                  </a:custGeom>
                  <a:solidFill>
                    <a:srgbClr val="5DA9A8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84"/>
                  <p:cNvSpPr/>
                  <p:nvPr/>
                </p:nvSpPr>
                <p:spPr>
                  <a:xfrm>
                    <a:off x="3231356" y="1740694"/>
                    <a:ext cx="1821657" cy="1395412"/>
                  </a:xfrm>
                  <a:custGeom>
                    <a:avLst/>
                    <a:gdLst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21557 w 1821657"/>
                      <a:gd name="connsiteY3" fmla="*/ 130969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904875 w 1821657"/>
                      <a:gd name="connsiteY4" fmla="*/ 22621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42925 w 1821657"/>
                      <a:gd name="connsiteY7" fmla="*/ 476250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59593 w 1821657"/>
                      <a:gd name="connsiteY7" fmla="*/ 481013 h 1395412"/>
                      <a:gd name="connsiteX8" fmla="*/ 419100 w 1821657"/>
                      <a:gd name="connsiteY8" fmla="*/ 542925 h 1395412"/>
                      <a:gd name="connsiteX9" fmla="*/ 447675 w 1821657"/>
                      <a:gd name="connsiteY9" fmla="*/ 557212 h 1395412"/>
                      <a:gd name="connsiteX10" fmla="*/ 535782 w 1821657"/>
                      <a:gd name="connsiteY10" fmla="*/ 531019 h 1395412"/>
                      <a:gd name="connsiteX11" fmla="*/ 626269 w 1821657"/>
                      <a:gd name="connsiteY11" fmla="*/ 497681 h 1395412"/>
                      <a:gd name="connsiteX12" fmla="*/ 669132 w 1821657"/>
                      <a:gd name="connsiteY12" fmla="*/ 485775 h 1395412"/>
                      <a:gd name="connsiteX13" fmla="*/ 640557 w 1821657"/>
                      <a:gd name="connsiteY13" fmla="*/ 550069 h 1395412"/>
                      <a:gd name="connsiteX14" fmla="*/ 550069 w 1821657"/>
                      <a:gd name="connsiteY14" fmla="*/ 647700 h 1395412"/>
                      <a:gd name="connsiteX15" fmla="*/ 488157 w 1821657"/>
                      <a:gd name="connsiteY15" fmla="*/ 73104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59607 w 1821657"/>
                      <a:gd name="connsiteY6" fmla="*/ 407194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50069 w 1821657"/>
                      <a:gd name="connsiteY13" fmla="*/ 647700 h 1395412"/>
                      <a:gd name="connsiteX14" fmla="*/ 488157 w 1821657"/>
                      <a:gd name="connsiteY14" fmla="*/ 731044 h 1395412"/>
                      <a:gd name="connsiteX15" fmla="*/ 402432 w 1821657"/>
                      <a:gd name="connsiteY15" fmla="*/ 919162 h 1395412"/>
                      <a:gd name="connsiteX16" fmla="*/ 354807 w 1821657"/>
                      <a:gd name="connsiteY16" fmla="*/ 1085850 h 1395412"/>
                      <a:gd name="connsiteX17" fmla="*/ 414338 w 1821657"/>
                      <a:gd name="connsiteY17" fmla="*/ 10858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50069 w 1821657"/>
                      <a:gd name="connsiteY13" fmla="*/ 647700 h 1395412"/>
                      <a:gd name="connsiteX14" fmla="*/ 488157 w 1821657"/>
                      <a:gd name="connsiteY14" fmla="*/ 731044 h 1395412"/>
                      <a:gd name="connsiteX15" fmla="*/ 402432 w 1821657"/>
                      <a:gd name="connsiteY15" fmla="*/ 919162 h 1395412"/>
                      <a:gd name="connsiteX16" fmla="*/ 354807 w 1821657"/>
                      <a:gd name="connsiteY16" fmla="*/ 1085850 h 1395412"/>
                      <a:gd name="connsiteX17" fmla="*/ 414338 w 1821657"/>
                      <a:gd name="connsiteY17" fmla="*/ 10858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61975 w 1821657"/>
                      <a:gd name="connsiteY13" fmla="*/ 652462 h 1395412"/>
                      <a:gd name="connsiteX14" fmla="*/ 488157 w 1821657"/>
                      <a:gd name="connsiteY14" fmla="*/ 731044 h 1395412"/>
                      <a:gd name="connsiteX15" fmla="*/ 402432 w 1821657"/>
                      <a:gd name="connsiteY15" fmla="*/ 919162 h 1395412"/>
                      <a:gd name="connsiteX16" fmla="*/ 354807 w 1821657"/>
                      <a:gd name="connsiteY16" fmla="*/ 1085850 h 1395412"/>
                      <a:gd name="connsiteX17" fmla="*/ 414338 w 1821657"/>
                      <a:gd name="connsiteY17" fmla="*/ 10858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61975 w 1821657"/>
                      <a:gd name="connsiteY13" fmla="*/ 652462 h 1395412"/>
                      <a:gd name="connsiteX14" fmla="*/ 488157 w 1821657"/>
                      <a:gd name="connsiteY14" fmla="*/ 731044 h 1395412"/>
                      <a:gd name="connsiteX15" fmla="*/ 511969 w 1821657"/>
                      <a:gd name="connsiteY15" fmla="*/ 750094 h 1395412"/>
                      <a:gd name="connsiteX16" fmla="*/ 402432 w 1821657"/>
                      <a:gd name="connsiteY16" fmla="*/ 919162 h 1395412"/>
                      <a:gd name="connsiteX17" fmla="*/ 354807 w 1821657"/>
                      <a:gd name="connsiteY17" fmla="*/ 1085850 h 1395412"/>
                      <a:gd name="connsiteX18" fmla="*/ 414338 w 1821657"/>
                      <a:gd name="connsiteY18" fmla="*/ 1085850 h 1395412"/>
                      <a:gd name="connsiteX19" fmla="*/ 495300 w 1821657"/>
                      <a:gd name="connsiteY19" fmla="*/ 1035844 h 1395412"/>
                      <a:gd name="connsiteX20" fmla="*/ 611982 w 1821657"/>
                      <a:gd name="connsiteY20" fmla="*/ 966787 h 1395412"/>
                      <a:gd name="connsiteX21" fmla="*/ 688182 w 1821657"/>
                      <a:gd name="connsiteY21" fmla="*/ 921544 h 1395412"/>
                      <a:gd name="connsiteX22" fmla="*/ 771525 w 1821657"/>
                      <a:gd name="connsiteY22" fmla="*/ 883444 h 1395412"/>
                      <a:gd name="connsiteX23" fmla="*/ 840582 w 1821657"/>
                      <a:gd name="connsiteY23" fmla="*/ 966787 h 1395412"/>
                      <a:gd name="connsiteX24" fmla="*/ 883444 w 1821657"/>
                      <a:gd name="connsiteY24" fmla="*/ 1073944 h 1395412"/>
                      <a:gd name="connsiteX25" fmla="*/ 997744 w 1821657"/>
                      <a:gd name="connsiteY25" fmla="*/ 1050131 h 1395412"/>
                      <a:gd name="connsiteX26" fmla="*/ 1131094 w 1821657"/>
                      <a:gd name="connsiteY26" fmla="*/ 909637 h 1395412"/>
                      <a:gd name="connsiteX27" fmla="*/ 1271588 w 1821657"/>
                      <a:gd name="connsiteY27" fmla="*/ 726281 h 1395412"/>
                      <a:gd name="connsiteX28" fmla="*/ 1431132 w 1821657"/>
                      <a:gd name="connsiteY28" fmla="*/ 545306 h 1395412"/>
                      <a:gd name="connsiteX29" fmla="*/ 1521619 w 1821657"/>
                      <a:gd name="connsiteY29" fmla="*/ 426244 h 1395412"/>
                      <a:gd name="connsiteX30" fmla="*/ 1569244 w 1821657"/>
                      <a:gd name="connsiteY30" fmla="*/ 376237 h 1395412"/>
                      <a:gd name="connsiteX31" fmla="*/ 1635919 w 1821657"/>
                      <a:gd name="connsiteY31" fmla="*/ 447675 h 1395412"/>
                      <a:gd name="connsiteX32" fmla="*/ 1671638 w 1821657"/>
                      <a:gd name="connsiteY32" fmla="*/ 488156 h 1395412"/>
                      <a:gd name="connsiteX33" fmla="*/ 1709738 w 1821657"/>
                      <a:gd name="connsiteY33" fmla="*/ 502444 h 1395412"/>
                      <a:gd name="connsiteX34" fmla="*/ 1821657 w 1821657"/>
                      <a:gd name="connsiteY34" fmla="*/ 523875 h 1395412"/>
                      <a:gd name="connsiteX35" fmla="*/ 1276350 w 1821657"/>
                      <a:gd name="connsiteY35" fmla="*/ 1038225 h 1395412"/>
                      <a:gd name="connsiteX36" fmla="*/ 485775 w 1821657"/>
                      <a:gd name="connsiteY36" fmla="*/ 1395412 h 1395412"/>
                      <a:gd name="connsiteX37" fmla="*/ 92869 w 1821657"/>
                      <a:gd name="connsiteY37" fmla="*/ 1393031 h 1395412"/>
                      <a:gd name="connsiteX38" fmla="*/ 0 w 1821657"/>
                      <a:gd name="connsiteY38" fmla="*/ 657225 h 1395412"/>
                      <a:gd name="connsiteX39" fmla="*/ 40482 w 1821657"/>
                      <a:gd name="connsiteY39" fmla="*/ 440531 h 1395412"/>
                      <a:gd name="connsiteX40" fmla="*/ 533400 w 1821657"/>
                      <a:gd name="connsiteY40" fmla="*/ 219075 h 1395412"/>
                      <a:gd name="connsiteX41" fmla="*/ 921544 w 1821657"/>
                      <a:gd name="connsiteY41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61975 w 1821657"/>
                      <a:gd name="connsiteY13" fmla="*/ 652462 h 1395412"/>
                      <a:gd name="connsiteX14" fmla="*/ 511969 w 1821657"/>
                      <a:gd name="connsiteY14" fmla="*/ 750094 h 1395412"/>
                      <a:gd name="connsiteX15" fmla="*/ 402432 w 1821657"/>
                      <a:gd name="connsiteY15" fmla="*/ 919162 h 1395412"/>
                      <a:gd name="connsiteX16" fmla="*/ 354807 w 1821657"/>
                      <a:gd name="connsiteY16" fmla="*/ 1085850 h 1395412"/>
                      <a:gd name="connsiteX17" fmla="*/ 414338 w 1821657"/>
                      <a:gd name="connsiteY17" fmla="*/ 10858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76263 w 1821657"/>
                      <a:gd name="connsiteY13" fmla="*/ 659605 h 1395412"/>
                      <a:gd name="connsiteX14" fmla="*/ 511969 w 1821657"/>
                      <a:gd name="connsiteY14" fmla="*/ 750094 h 1395412"/>
                      <a:gd name="connsiteX15" fmla="*/ 402432 w 1821657"/>
                      <a:gd name="connsiteY15" fmla="*/ 919162 h 1395412"/>
                      <a:gd name="connsiteX16" fmla="*/ 354807 w 1821657"/>
                      <a:gd name="connsiteY16" fmla="*/ 1085850 h 1395412"/>
                      <a:gd name="connsiteX17" fmla="*/ 414338 w 1821657"/>
                      <a:gd name="connsiteY17" fmla="*/ 10858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76263 w 1821657"/>
                      <a:gd name="connsiteY13" fmla="*/ 659605 h 1395412"/>
                      <a:gd name="connsiteX14" fmla="*/ 511969 w 1821657"/>
                      <a:gd name="connsiteY14" fmla="*/ 750094 h 1395412"/>
                      <a:gd name="connsiteX15" fmla="*/ 402432 w 1821657"/>
                      <a:gd name="connsiteY15" fmla="*/ 919162 h 1395412"/>
                      <a:gd name="connsiteX16" fmla="*/ 354807 w 1821657"/>
                      <a:gd name="connsiteY16" fmla="*/ 1085850 h 1395412"/>
                      <a:gd name="connsiteX17" fmla="*/ 395288 w 1821657"/>
                      <a:gd name="connsiteY17" fmla="*/ 11239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76263 w 1821657"/>
                      <a:gd name="connsiteY13" fmla="*/ 659605 h 1395412"/>
                      <a:gd name="connsiteX14" fmla="*/ 511969 w 1821657"/>
                      <a:gd name="connsiteY14" fmla="*/ 750094 h 1395412"/>
                      <a:gd name="connsiteX15" fmla="*/ 402432 w 1821657"/>
                      <a:gd name="connsiteY15" fmla="*/ 919162 h 1395412"/>
                      <a:gd name="connsiteX16" fmla="*/ 385763 w 1821657"/>
                      <a:gd name="connsiteY16" fmla="*/ 1026318 h 1395412"/>
                      <a:gd name="connsiteX17" fmla="*/ 395288 w 1821657"/>
                      <a:gd name="connsiteY17" fmla="*/ 1123950 h 1395412"/>
                      <a:gd name="connsiteX18" fmla="*/ 495300 w 1821657"/>
                      <a:gd name="connsiteY18" fmla="*/ 1035844 h 1395412"/>
                      <a:gd name="connsiteX19" fmla="*/ 611982 w 1821657"/>
                      <a:gd name="connsiteY19" fmla="*/ 966787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  <a:gd name="connsiteX0" fmla="*/ 921544 w 1821657"/>
                      <a:gd name="connsiteY0" fmla="*/ 0 h 1395412"/>
                      <a:gd name="connsiteX1" fmla="*/ 1069182 w 1821657"/>
                      <a:gd name="connsiteY1" fmla="*/ 4762 h 1395412"/>
                      <a:gd name="connsiteX2" fmla="*/ 1138238 w 1821657"/>
                      <a:gd name="connsiteY2" fmla="*/ 76200 h 1395412"/>
                      <a:gd name="connsiteX3" fmla="*/ 1019176 w 1821657"/>
                      <a:gd name="connsiteY3" fmla="*/ 157163 h 1395412"/>
                      <a:gd name="connsiteX4" fmla="*/ 897731 w 1821657"/>
                      <a:gd name="connsiteY4" fmla="*/ 245269 h 1395412"/>
                      <a:gd name="connsiteX5" fmla="*/ 766763 w 1821657"/>
                      <a:gd name="connsiteY5" fmla="*/ 350044 h 1395412"/>
                      <a:gd name="connsiteX6" fmla="*/ 661989 w 1821657"/>
                      <a:gd name="connsiteY6" fmla="*/ 421481 h 1395412"/>
                      <a:gd name="connsiteX7" fmla="*/ 559593 w 1821657"/>
                      <a:gd name="connsiteY7" fmla="*/ 481013 h 1395412"/>
                      <a:gd name="connsiteX8" fmla="*/ 447675 w 1821657"/>
                      <a:gd name="connsiteY8" fmla="*/ 557212 h 1395412"/>
                      <a:gd name="connsiteX9" fmla="*/ 535782 w 1821657"/>
                      <a:gd name="connsiteY9" fmla="*/ 531019 h 1395412"/>
                      <a:gd name="connsiteX10" fmla="*/ 626269 w 1821657"/>
                      <a:gd name="connsiteY10" fmla="*/ 497681 h 1395412"/>
                      <a:gd name="connsiteX11" fmla="*/ 669132 w 1821657"/>
                      <a:gd name="connsiteY11" fmla="*/ 485775 h 1395412"/>
                      <a:gd name="connsiteX12" fmla="*/ 640557 w 1821657"/>
                      <a:gd name="connsiteY12" fmla="*/ 550069 h 1395412"/>
                      <a:gd name="connsiteX13" fmla="*/ 576263 w 1821657"/>
                      <a:gd name="connsiteY13" fmla="*/ 659605 h 1395412"/>
                      <a:gd name="connsiteX14" fmla="*/ 511969 w 1821657"/>
                      <a:gd name="connsiteY14" fmla="*/ 750094 h 1395412"/>
                      <a:gd name="connsiteX15" fmla="*/ 402432 w 1821657"/>
                      <a:gd name="connsiteY15" fmla="*/ 919162 h 1395412"/>
                      <a:gd name="connsiteX16" fmla="*/ 385763 w 1821657"/>
                      <a:gd name="connsiteY16" fmla="*/ 1026318 h 1395412"/>
                      <a:gd name="connsiteX17" fmla="*/ 395288 w 1821657"/>
                      <a:gd name="connsiteY17" fmla="*/ 1123950 h 1395412"/>
                      <a:gd name="connsiteX18" fmla="*/ 495300 w 1821657"/>
                      <a:gd name="connsiteY18" fmla="*/ 1035844 h 1395412"/>
                      <a:gd name="connsiteX19" fmla="*/ 604838 w 1821657"/>
                      <a:gd name="connsiteY19" fmla="*/ 959643 h 1395412"/>
                      <a:gd name="connsiteX20" fmla="*/ 688182 w 1821657"/>
                      <a:gd name="connsiteY20" fmla="*/ 921544 h 1395412"/>
                      <a:gd name="connsiteX21" fmla="*/ 771525 w 1821657"/>
                      <a:gd name="connsiteY21" fmla="*/ 883444 h 1395412"/>
                      <a:gd name="connsiteX22" fmla="*/ 840582 w 1821657"/>
                      <a:gd name="connsiteY22" fmla="*/ 966787 h 1395412"/>
                      <a:gd name="connsiteX23" fmla="*/ 883444 w 1821657"/>
                      <a:gd name="connsiteY23" fmla="*/ 1073944 h 1395412"/>
                      <a:gd name="connsiteX24" fmla="*/ 997744 w 1821657"/>
                      <a:gd name="connsiteY24" fmla="*/ 1050131 h 1395412"/>
                      <a:gd name="connsiteX25" fmla="*/ 1131094 w 1821657"/>
                      <a:gd name="connsiteY25" fmla="*/ 909637 h 1395412"/>
                      <a:gd name="connsiteX26" fmla="*/ 1271588 w 1821657"/>
                      <a:gd name="connsiteY26" fmla="*/ 726281 h 1395412"/>
                      <a:gd name="connsiteX27" fmla="*/ 1431132 w 1821657"/>
                      <a:gd name="connsiteY27" fmla="*/ 545306 h 1395412"/>
                      <a:gd name="connsiteX28" fmla="*/ 1521619 w 1821657"/>
                      <a:gd name="connsiteY28" fmla="*/ 426244 h 1395412"/>
                      <a:gd name="connsiteX29" fmla="*/ 1569244 w 1821657"/>
                      <a:gd name="connsiteY29" fmla="*/ 376237 h 1395412"/>
                      <a:gd name="connsiteX30" fmla="*/ 1635919 w 1821657"/>
                      <a:gd name="connsiteY30" fmla="*/ 447675 h 1395412"/>
                      <a:gd name="connsiteX31" fmla="*/ 1671638 w 1821657"/>
                      <a:gd name="connsiteY31" fmla="*/ 488156 h 1395412"/>
                      <a:gd name="connsiteX32" fmla="*/ 1709738 w 1821657"/>
                      <a:gd name="connsiteY32" fmla="*/ 502444 h 1395412"/>
                      <a:gd name="connsiteX33" fmla="*/ 1821657 w 1821657"/>
                      <a:gd name="connsiteY33" fmla="*/ 523875 h 1395412"/>
                      <a:gd name="connsiteX34" fmla="*/ 1276350 w 1821657"/>
                      <a:gd name="connsiteY34" fmla="*/ 1038225 h 1395412"/>
                      <a:gd name="connsiteX35" fmla="*/ 485775 w 1821657"/>
                      <a:gd name="connsiteY35" fmla="*/ 1395412 h 1395412"/>
                      <a:gd name="connsiteX36" fmla="*/ 92869 w 1821657"/>
                      <a:gd name="connsiteY36" fmla="*/ 1393031 h 1395412"/>
                      <a:gd name="connsiteX37" fmla="*/ 0 w 1821657"/>
                      <a:gd name="connsiteY37" fmla="*/ 657225 h 1395412"/>
                      <a:gd name="connsiteX38" fmla="*/ 40482 w 1821657"/>
                      <a:gd name="connsiteY38" fmla="*/ 440531 h 1395412"/>
                      <a:gd name="connsiteX39" fmla="*/ 533400 w 1821657"/>
                      <a:gd name="connsiteY39" fmla="*/ 219075 h 1395412"/>
                      <a:gd name="connsiteX40" fmla="*/ 921544 w 1821657"/>
                      <a:gd name="connsiteY40" fmla="*/ 0 h 1395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1821657" h="1395412">
                        <a:moveTo>
                          <a:pt x="921544" y="0"/>
                        </a:moveTo>
                        <a:lnTo>
                          <a:pt x="1069182" y="4762"/>
                        </a:lnTo>
                        <a:lnTo>
                          <a:pt x="1138238" y="76200"/>
                        </a:lnTo>
                        <a:lnTo>
                          <a:pt x="1019176" y="157163"/>
                        </a:lnTo>
                        <a:cubicBezTo>
                          <a:pt x="980282" y="182166"/>
                          <a:pt x="939800" y="213122"/>
                          <a:pt x="897731" y="245269"/>
                        </a:cubicBezTo>
                        <a:cubicBezTo>
                          <a:pt x="855662" y="277416"/>
                          <a:pt x="806053" y="320675"/>
                          <a:pt x="766763" y="350044"/>
                        </a:cubicBezTo>
                        <a:cubicBezTo>
                          <a:pt x="727473" y="379413"/>
                          <a:pt x="696517" y="399653"/>
                          <a:pt x="661989" y="421481"/>
                        </a:cubicBezTo>
                        <a:cubicBezTo>
                          <a:pt x="627461" y="443309"/>
                          <a:pt x="595312" y="458391"/>
                          <a:pt x="559593" y="481013"/>
                        </a:cubicBezTo>
                        <a:cubicBezTo>
                          <a:pt x="523874" y="503635"/>
                          <a:pt x="451643" y="548878"/>
                          <a:pt x="447675" y="557212"/>
                        </a:cubicBezTo>
                        <a:lnTo>
                          <a:pt x="535782" y="531019"/>
                        </a:lnTo>
                        <a:cubicBezTo>
                          <a:pt x="565548" y="521097"/>
                          <a:pt x="611981" y="501650"/>
                          <a:pt x="626269" y="497681"/>
                        </a:cubicBezTo>
                        <a:lnTo>
                          <a:pt x="669132" y="485775"/>
                        </a:lnTo>
                        <a:cubicBezTo>
                          <a:pt x="671513" y="494506"/>
                          <a:pt x="656035" y="521097"/>
                          <a:pt x="640557" y="550069"/>
                        </a:cubicBezTo>
                        <a:cubicBezTo>
                          <a:pt x="625079" y="579041"/>
                          <a:pt x="602457" y="625474"/>
                          <a:pt x="576263" y="659605"/>
                        </a:cubicBezTo>
                        <a:cubicBezTo>
                          <a:pt x="554832" y="692943"/>
                          <a:pt x="538559" y="705644"/>
                          <a:pt x="511969" y="750094"/>
                        </a:cubicBezTo>
                        <a:cubicBezTo>
                          <a:pt x="485379" y="794544"/>
                          <a:pt x="423466" y="873125"/>
                          <a:pt x="402432" y="919162"/>
                        </a:cubicBezTo>
                        <a:cubicBezTo>
                          <a:pt x="381398" y="965199"/>
                          <a:pt x="386954" y="992187"/>
                          <a:pt x="385763" y="1026318"/>
                        </a:cubicBezTo>
                        <a:cubicBezTo>
                          <a:pt x="384572" y="1060449"/>
                          <a:pt x="377032" y="1122362"/>
                          <a:pt x="395288" y="1123950"/>
                        </a:cubicBezTo>
                        <a:cubicBezTo>
                          <a:pt x="413544" y="1125538"/>
                          <a:pt x="460375" y="1063229"/>
                          <a:pt x="495300" y="1035844"/>
                        </a:cubicBezTo>
                        <a:cubicBezTo>
                          <a:pt x="530225" y="1008460"/>
                          <a:pt x="565944" y="982662"/>
                          <a:pt x="604838" y="959643"/>
                        </a:cubicBezTo>
                        <a:cubicBezTo>
                          <a:pt x="636985" y="940593"/>
                          <a:pt x="660401" y="934244"/>
                          <a:pt x="688182" y="921544"/>
                        </a:cubicBezTo>
                        <a:lnTo>
                          <a:pt x="771525" y="883444"/>
                        </a:lnTo>
                        <a:cubicBezTo>
                          <a:pt x="796925" y="890984"/>
                          <a:pt x="826295" y="931068"/>
                          <a:pt x="840582" y="966787"/>
                        </a:cubicBezTo>
                        <a:lnTo>
                          <a:pt x="883444" y="1073944"/>
                        </a:lnTo>
                        <a:cubicBezTo>
                          <a:pt x="909637" y="1087835"/>
                          <a:pt x="953294" y="1096962"/>
                          <a:pt x="997744" y="1050131"/>
                        </a:cubicBezTo>
                        <a:lnTo>
                          <a:pt x="1131094" y="909637"/>
                        </a:lnTo>
                        <a:cubicBezTo>
                          <a:pt x="1176735" y="855662"/>
                          <a:pt x="1218407" y="786606"/>
                          <a:pt x="1271588" y="726281"/>
                        </a:cubicBezTo>
                        <a:lnTo>
                          <a:pt x="1431132" y="545306"/>
                        </a:lnTo>
                        <a:cubicBezTo>
                          <a:pt x="1484313" y="484981"/>
                          <a:pt x="1498600" y="454422"/>
                          <a:pt x="1521619" y="426244"/>
                        </a:cubicBezTo>
                        <a:lnTo>
                          <a:pt x="1569244" y="376237"/>
                        </a:lnTo>
                        <a:lnTo>
                          <a:pt x="1635919" y="447675"/>
                        </a:lnTo>
                        <a:lnTo>
                          <a:pt x="1671638" y="488156"/>
                        </a:lnTo>
                        <a:lnTo>
                          <a:pt x="1709738" y="502444"/>
                        </a:lnTo>
                        <a:lnTo>
                          <a:pt x="1821657" y="523875"/>
                        </a:lnTo>
                        <a:lnTo>
                          <a:pt x="1276350" y="1038225"/>
                        </a:lnTo>
                        <a:lnTo>
                          <a:pt x="485775" y="1395412"/>
                        </a:lnTo>
                        <a:lnTo>
                          <a:pt x="92869" y="1393031"/>
                        </a:lnTo>
                        <a:lnTo>
                          <a:pt x="0" y="657225"/>
                        </a:lnTo>
                        <a:lnTo>
                          <a:pt x="40482" y="440531"/>
                        </a:lnTo>
                        <a:lnTo>
                          <a:pt x="533400" y="219075"/>
                        </a:lnTo>
                        <a:lnTo>
                          <a:pt x="921544" y="0"/>
                        </a:lnTo>
                        <a:close/>
                      </a:path>
                    </a:pathLst>
                  </a:custGeom>
                  <a:solidFill>
                    <a:srgbClr val="A8CCAF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 85"/>
                  <p:cNvSpPr/>
                  <p:nvPr/>
                </p:nvSpPr>
                <p:spPr>
                  <a:xfrm>
                    <a:off x="1820486" y="1504605"/>
                    <a:ext cx="4222866" cy="3399905"/>
                  </a:xfrm>
                  <a:custGeom>
                    <a:avLst/>
                    <a:gdLst>
                      <a:gd name="connsiteX0" fmla="*/ 1388226 w 4222866"/>
                      <a:gd name="connsiteY0" fmla="*/ 282632 h 3399905"/>
                      <a:gd name="connsiteX1" fmla="*/ 1579418 w 4222866"/>
                      <a:gd name="connsiteY1" fmla="*/ 340821 h 3399905"/>
                      <a:gd name="connsiteX2" fmla="*/ 1662546 w 4222866"/>
                      <a:gd name="connsiteY2" fmla="*/ 349134 h 3399905"/>
                      <a:gd name="connsiteX3" fmla="*/ 1720735 w 4222866"/>
                      <a:gd name="connsiteY3" fmla="*/ 29925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62546 w 4222866"/>
                      <a:gd name="connsiteY2" fmla="*/ 349134 h 3399905"/>
                      <a:gd name="connsiteX3" fmla="*/ 1720735 w 4222866"/>
                      <a:gd name="connsiteY3" fmla="*/ 29925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62546 w 4222866"/>
                      <a:gd name="connsiteY2" fmla="*/ 349134 h 3399905"/>
                      <a:gd name="connsiteX3" fmla="*/ 1720735 w 4222866"/>
                      <a:gd name="connsiteY3" fmla="*/ 29925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36353 w 4222866"/>
                      <a:gd name="connsiteY2" fmla="*/ 339609 h 3399905"/>
                      <a:gd name="connsiteX3" fmla="*/ 1720735 w 4222866"/>
                      <a:gd name="connsiteY3" fmla="*/ 29925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36353 w 4222866"/>
                      <a:gd name="connsiteY2" fmla="*/ 339609 h 3399905"/>
                      <a:gd name="connsiteX3" fmla="*/ 1720735 w 4222866"/>
                      <a:gd name="connsiteY3" fmla="*/ 29925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36353 w 4222866"/>
                      <a:gd name="connsiteY2" fmla="*/ 339609 h 3399905"/>
                      <a:gd name="connsiteX3" fmla="*/ 1713591 w 4222866"/>
                      <a:gd name="connsiteY3" fmla="*/ 28020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03862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28553 w 4222866"/>
                      <a:gd name="connsiteY5" fmla="*/ 66501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95055 w 4222866"/>
                      <a:gd name="connsiteY6" fmla="*/ 49876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3244 w 4222866"/>
                      <a:gd name="connsiteY7" fmla="*/ 24938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46100 w 4222866"/>
                      <a:gd name="connsiteY7" fmla="*/ 55894 h 3399905"/>
                      <a:gd name="connsiteX8" fmla="*/ 2144684 w 4222866"/>
                      <a:gd name="connsiteY8" fmla="*/ 997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46100 w 4222866"/>
                      <a:gd name="connsiteY7" fmla="*/ 55894 h 3399905"/>
                      <a:gd name="connsiteX8" fmla="*/ 2108965 w 4222866"/>
                      <a:gd name="connsiteY8" fmla="*/ 137852 h 3399905"/>
                      <a:gd name="connsiteX9" fmla="*/ 2177935 w 4222866"/>
                      <a:gd name="connsiteY9" fmla="*/ 141316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46100 w 4222866"/>
                      <a:gd name="connsiteY7" fmla="*/ 55894 h 3399905"/>
                      <a:gd name="connsiteX8" fmla="*/ 2108965 w 4222866"/>
                      <a:gd name="connsiteY8" fmla="*/ 137852 h 3399905"/>
                      <a:gd name="connsiteX9" fmla="*/ 2180316 w 4222866"/>
                      <a:gd name="connsiteY9" fmla="*/ 17703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46100 w 4222866"/>
                      <a:gd name="connsiteY7" fmla="*/ 55894 h 3399905"/>
                      <a:gd name="connsiteX8" fmla="*/ 2137540 w 4222866"/>
                      <a:gd name="connsiteY8" fmla="*/ 128327 h 3399905"/>
                      <a:gd name="connsiteX9" fmla="*/ 2180316 w 4222866"/>
                      <a:gd name="connsiteY9" fmla="*/ 17703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46100 w 4222866"/>
                      <a:gd name="connsiteY7" fmla="*/ 55894 h 3399905"/>
                      <a:gd name="connsiteX8" fmla="*/ 2137540 w 4222866"/>
                      <a:gd name="connsiteY8" fmla="*/ 128327 h 3399905"/>
                      <a:gd name="connsiteX9" fmla="*/ 2180316 w 4222866"/>
                      <a:gd name="connsiteY9" fmla="*/ 17703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0316 w 4222866"/>
                      <a:gd name="connsiteY9" fmla="*/ 17703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0316 w 4222866"/>
                      <a:gd name="connsiteY9" fmla="*/ 17703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61062 w 4222866"/>
                      <a:gd name="connsiteY14" fmla="*/ 324196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36618 w 4222866"/>
                      <a:gd name="connsiteY15" fmla="*/ 490451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20488 w 4222866"/>
                      <a:gd name="connsiteY16" fmla="*/ 65670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39538 w 4222866"/>
                      <a:gd name="connsiteY16" fmla="*/ 659087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54233 w 4222866"/>
                      <a:gd name="connsiteY18" fmla="*/ 856211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62793 w 4222866"/>
                      <a:gd name="connsiteY19" fmla="*/ 94765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29295 w 4222866"/>
                      <a:gd name="connsiteY20" fmla="*/ 972589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74539 w 4222866"/>
                      <a:gd name="connsiteY20" fmla="*/ 970208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62298 w 4222866"/>
                      <a:gd name="connsiteY23" fmla="*/ 1064029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720735 w 4222866"/>
                      <a:gd name="connsiteY24" fmla="*/ 1163781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78182 w 4222866"/>
                      <a:gd name="connsiteY31" fmla="*/ 1263534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60320 w 4222866"/>
                      <a:gd name="connsiteY36" fmla="*/ 1288472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66160 w 4222866"/>
                      <a:gd name="connsiteY44" fmla="*/ 49045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7140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66902 w 4222866"/>
                      <a:gd name="connsiteY42" fmla="*/ 731520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7140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7140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75462 w 4222866"/>
                      <a:gd name="connsiteY41" fmla="*/ 739832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7140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71401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59494 h 3399905"/>
                      <a:gd name="connsiteX45" fmla="*/ 3765666 w 4222866"/>
                      <a:gd name="connsiteY45" fmla="*/ 266007 h 3399905"/>
                      <a:gd name="connsiteX46" fmla="*/ 3857106 w 4222866"/>
                      <a:gd name="connsiteY46" fmla="*/ 166254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59494 h 3399905"/>
                      <a:gd name="connsiteX45" fmla="*/ 3765666 w 4222866"/>
                      <a:gd name="connsiteY45" fmla="*/ 266007 h 3399905"/>
                      <a:gd name="connsiteX46" fmla="*/ 3878537 w 4222866"/>
                      <a:gd name="connsiteY46" fmla="*/ 173398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59494 h 3399905"/>
                      <a:gd name="connsiteX45" fmla="*/ 3794241 w 4222866"/>
                      <a:gd name="connsiteY45" fmla="*/ 292200 h 3399905"/>
                      <a:gd name="connsiteX46" fmla="*/ 3878537 w 4222866"/>
                      <a:gd name="connsiteY46" fmla="*/ 173398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16531 w 4222866"/>
                      <a:gd name="connsiteY43" fmla="*/ 573578 h 3399905"/>
                      <a:gd name="connsiteX44" fmla="*/ 3573304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73304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56858 w 4222866"/>
                      <a:gd name="connsiteY47" fmla="*/ 74814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3527 w 4222866"/>
                      <a:gd name="connsiteY47" fmla="*/ 84339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85433 w 4222866"/>
                      <a:gd name="connsiteY47" fmla="*/ 89102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13591 w 4222866"/>
                      <a:gd name="connsiteY3" fmla="*/ 280208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37540 w 4222866"/>
                      <a:gd name="connsiteY8" fmla="*/ 128327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77440 w 4222866"/>
                      <a:gd name="connsiteY12" fmla="*/ 182880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22671 w 4222866"/>
                      <a:gd name="connsiteY12" fmla="*/ 230505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35629 w 4222866"/>
                      <a:gd name="connsiteY13" fmla="*/ 232756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50905 w 4222866"/>
                      <a:gd name="connsiteY15" fmla="*/ 497594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1189 w 4222866"/>
                      <a:gd name="connsiteY42" fmla="*/ 707708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78537 w 4222866"/>
                      <a:gd name="connsiteY46" fmla="*/ 173398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5403 w 4222866"/>
                      <a:gd name="connsiteY2" fmla="*/ 337228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61624 w 4222866"/>
                      <a:gd name="connsiteY46" fmla="*/ 166631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2026 w 4222866"/>
                      <a:gd name="connsiteY2" fmla="*/ 327081 h 3399905"/>
                      <a:gd name="connsiteX3" fmla="*/ 1706447 w 4222866"/>
                      <a:gd name="connsiteY3" fmla="*/ 277826 h 3399905"/>
                      <a:gd name="connsiteX4" fmla="*/ 1820530 w 4222866"/>
                      <a:gd name="connsiteY4" fmla="*/ 166254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61624 w 4222866"/>
                      <a:gd name="connsiteY46" fmla="*/ 166631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2026 w 4222866"/>
                      <a:gd name="connsiteY2" fmla="*/ 327081 h 3399905"/>
                      <a:gd name="connsiteX3" fmla="*/ 1706447 w 4222866"/>
                      <a:gd name="connsiteY3" fmla="*/ 277826 h 3399905"/>
                      <a:gd name="connsiteX4" fmla="*/ 1807020 w 4222866"/>
                      <a:gd name="connsiteY4" fmla="*/ 169638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61624 w 4222866"/>
                      <a:gd name="connsiteY46" fmla="*/ 166631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2026 w 4222866"/>
                      <a:gd name="connsiteY2" fmla="*/ 313551 h 3399905"/>
                      <a:gd name="connsiteX3" fmla="*/ 1706447 w 4222866"/>
                      <a:gd name="connsiteY3" fmla="*/ 277826 h 3399905"/>
                      <a:gd name="connsiteX4" fmla="*/ 1807020 w 4222866"/>
                      <a:gd name="connsiteY4" fmla="*/ 169638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61624 w 4222866"/>
                      <a:gd name="connsiteY46" fmla="*/ 166631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2026 w 4222866"/>
                      <a:gd name="connsiteY2" fmla="*/ 313551 h 3399905"/>
                      <a:gd name="connsiteX3" fmla="*/ 1709824 w 4222866"/>
                      <a:gd name="connsiteY3" fmla="*/ 267678 h 3399905"/>
                      <a:gd name="connsiteX4" fmla="*/ 1807020 w 4222866"/>
                      <a:gd name="connsiteY4" fmla="*/ 169638 h 3399905"/>
                      <a:gd name="connsiteX5" fmla="*/ 1942840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61624 w 4222866"/>
                      <a:gd name="connsiteY46" fmla="*/ 166631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  <a:gd name="connsiteX0" fmla="*/ 1388226 w 4222866"/>
                      <a:gd name="connsiteY0" fmla="*/ 282632 h 3399905"/>
                      <a:gd name="connsiteX1" fmla="*/ 1555606 w 4222866"/>
                      <a:gd name="connsiteY1" fmla="*/ 319390 h 3399905"/>
                      <a:gd name="connsiteX2" fmla="*/ 1652026 w 4222866"/>
                      <a:gd name="connsiteY2" fmla="*/ 313551 h 3399905"/>
                      <a:gd name="connsiteX3" fmla="*/ 1709824 w 4222866"/>
                      <a:gd name="connsiteY3" fmla="*/ 267678 h 3399905"/>
                      <a:gd name="connsiteX4" fmla="*/ 1807020 w 4222866"/>
                      <a:gd name="connsiteY4" fmla="*/ 169638 h 3399905"/>
                      <a:gd name="connsiteX5" fmla="*/ 1919199 w 4222866"/>
                      <a:gd name="connsiteY5" fmla="*/ 76026 h 3399905"/>
                      <a:gd name="connsiteX6" fmla="*/ 1987912 w 4222866"/>
                      <a:gd name="connsiteY6" fmla="*/ 28444 h 3399905"/>
                      <a:gd name="connsiteX7" fmla="*/ 2050863 w 4222866"/>
                      <a:gd name="connsiteY7" fmla="*/ 39225 h 3399905"/>
                      <a:gd name="connsiteX8" fmla="*/ 2142302 w 4222866"/>
                      <a:gd name="connsiteY8" fmla="*/ 125946 h 3399905"/>
                      <a:gd name="connsiteX9" fmla="*/ 2189841 w 4222866"/>
                      <a:gd name="connsiteY9" fmla="*/ 157985 h 3399905"/>
                      <a:gd name="connsiteX10" fmla="*/ 2244437 w 4222866"/>
                      <a:gd name="connsiteY10" fmla="*/ 174567 h 3399905"/>
                      <a:gd name="connsiteX11" fmla="*/ 2302626 w 4222866"/>
                      <a:gd name="connsiteY11" fmla="*/ 182880 h 3399905"/>
                      <a:gd name="connsiteX12" fmla="*/ 2396490 w 4222866"/>
                      <a:gd name="connsiteY12" fmla="*/ 197168 h 3399905"/>
                      <a:gd name="connsiteX13" fmla="*/ 2476110 w 4222866"/>
                      <a:gd name="connsiteY13" fmla="*/ 239900 h 3399905"/>
                      <a:gd name="connsiteX14" fmla="*/ 2275349 w 4222866"/>
                      <a:gd name="connsiteY14" fmla="*/ 345627 h 3399905"/>
                      <a:gd name="connsiteX15" fmla="*/ 2067573 w 4222866"/>
                      <a:gd name="connsiteY15" fmla="*/ 507119 h 3399905"/>
                      <a:gd name="connsiteX16" fmla="*/ 1880019 w 4222866"/>
                      <a:gd name="connsiteY16" fmla="*/ 654325 h 3399905"/>
                      <a:gd name="connsiteX17" fmla="*/ 1729048 w 4222866"/>
                      <a:gd name="connsiteY17" fmla="*/ 764771 h 3399905"/>
                      <a:gd name="connsiteX18" fmla="*/ 1623277 w 4222866"/>
                      <a:gd name="connsiteY18" fmla="*/ 853830 h 3399905"/>
                      <a:gd name="connsiteX19" fmla="*/ 1577080 w 4222866"/>
                      <a:gd name="connsiteY19" fmla="*/ 966701 h 3399905"/>
                      <a:gd name="connsiteX20" fmla="*/ 1665014 w 4222866"/>
                      <a:gd name="connsiteY20" fmla="*/ 958301 h 3399905"/>
                      <a:gd name="connsiteX21" fmla="*/ 1729048 w 4222866"/>
                      <a:gd name="connsiteY21" fmla="*/ 922712 h 3399905"/>
                      <a:gd name="connsiteX22" fmla="*/ 1870364 w 4222866"/>
                      <a:gd name="connsiteY22" fmla="*/ 872836 h 3399905"/>
                      <a:gd name="connsiteX23" fmla="*/ 1748011 w 4222866"/>
                      <a:gd name="connsiteY23" fmla="*/ 1054504 h 3399905"/>
                      <a:gd name="connsiteX24" fmla="*/ 1696923 w 4222866"/>
                      <a:gd name="connsiteY24" fmla="*/ 1161399 h 3399905"/>
                      <a:gd name="connsiteX25" fmla="*/ 1679171 w 4222866"/>
                      <a:gd name="connsiteY25" fmla="*/ 1321723 h 3399905"/>
                      <a:gd name="connsiteX26" fmla="*/ 1687484 w 4222866"/>
                      <a:gd name="connsiteY26" fmla="*/ 1546167 h 3399905"/>
                      <a:gd name="connsiteX27" fmla="*/ 1753986 w 4222866"/>
                      <a:gd name="connsiteY27" fmla="*/ 1546167 h 3399905"/>
                      <a:gd name="connsiteX28" fmla="*/ 1862051 w 4222866"/>
                      <a:gd name="connsiteY28" fmla="*/ 1463040 h 3399905"/>
                      <a:gd name="connsiteX29" fmla="*/ 1953491 w 4222866"/>
                      <a:gd name="connsiteY29" fmla="*/ 1379912 h 3399905"/>
                      <a:gd name="connsiteX30" fmla="*/ 2019993 w 4222866"/>
                      <a:gd name="connsiteY30" fmla="*/ 1305098 h 3399905"/>
                      <a:gd name="connsiteX31" fmla="*/ 2097232 w 4222866"/>
                      <a:gd name="connsiteY31" fmla="*/ 1256391 h 3399905"/>
                      <a:gd name="connsiteX32" fmla="*/ 2144684 w 4222866"/>
                      <a:gd name="connsiteY32" fmla="*/ 1263534 h 3399905"/>
                      <a:gd name="connsiteX33" fmla="*/ 2202873 w 4222866"/>
                      <a:gd name="connsiteY33" fmla="*/ 1346661 h 3399905"/>
                      <a:gd name="connsiteX34" fmla="*/ 2261062 w 4222866"/>
                      <a:gd name="connsiteY34" fmla="*/ 1404851 h 3399905"/>
                      <a:gd name="connsiteX35" fmla="*/ 2344189 w 4222866"/>
                      <a:gd name="connsiteY35" fmla="*/ 1404851 h 3399905"/>
                      <a:gd name="connsiteX36" fmla="*/ 2546033 w 4222866"/>
                      <a:gd name="connsiteY36" fmla="*/ 1262279 h 3399905"/>
                      <a:gd name="connsiteX37" fmla="*/ 2668386 w 4222866"/>
                      <a:gd name="connsiteY37" fmla="*/ 1172094 h 3399905"/>
                      <a:gd name="connsiteX38" fmla="*/ 2809702 w 4222866"/>
                      <a:gd name="connsiteY38" fmla="*/ 1039091 h 3399905"/>
                      <a:gd name="connsiteX39" fmla="*/ 2926080 w 4222866"/>
                      <a:gd name="connsiteY39" fmla="*/ 955963 h 3399905"/>
                      <a:gd name="connsiteX40" fmla="*/ 3042458 w 4222866"/>
                      <a:gd name="connsiteY40" fmla="*/ 864523 h 3399905"/>
                      <a:gd name="connsiteX41" fmla="*/ 3184987 w 4222866"/>
                      <a:gd name="connsiteY41" fmla="*/ 746976 h 3399905"/>
                      <a:gd name="connsiteX42" fmla="*/ 3284571 w 4222866"/>
                      <a:gd name="connsiteY42" fmla="*/ 677269 h 3399905"/>
                      <a:gd name="connsiteX43" fmla="*/ 3433199 w 4222866"/>
                      <a:gd name="connsiteY43" fmla="*/ 583103 h 3399905"/>
                      <a:gd name="connsiteX44" fmla="*/ 3580447 w 4222866"/>
                      <a:gd name="connsiteY44" fmla="*/ 459494 h 3399905"/>
                      <a:gd name="connsiteX45" fmla="*/ 3775191 w 4222866"/>
                      <a:gd name="connsiteY45" fmla="*/ 270769 h 3399905"/>
                      <a:gd name="connsiteX46" fmla="*/ 3861624 w 4222866"/>
                      <a:gd name="connsiteY46" fmla="*/ 166631 h 3399905"/>
                      <a:gd name="connsiteX47" fmla="*/ 3978290 w 4222866"/>
                      <a:gd name="connsiteY47" fmla="*/ 86721 h 3399905"/>
                      <a:gd name="connsiteX48" fmla="*/ 4073237 w 4222866"/>
                      <a:gd name="connsiteY48" fmla="*/ 0 h 3399905"/>
                      <a:gd name="connsiteX49" fmla="*/ 4222866 w 4222866"/>
                      <a:gd name="connsiteY49" fmla="*/ 1496291 h 3399905"/>
                      <a:gd name="connsiteX50" fmla="*/ 964277 w 4222866"/>
                      <a:gd name="connsiteY50" fmla="*/ 3399905 h 3399905"/>
                      <a:gd name="connsiteX51" fmla="*/ 0 w 4222866"/>
                      <a:gd name="connsiteY51" fmla="*/ 731520 h 3399905"/>
                      <a:gd name="connsiteX52" fmla="*/ 1438102 w 4222866"/>
                      <a:gd name="connsiteY52" fmla="*/ 274320 h 3399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4222866" h="3399905">
                        <a:moveTo>
                          <a:pt x="1388226" y="282632"/>
                        </a:moveTo>
                        <a:lnTo>
                          <a:pt x="1555606" y="319390"/>
                        </a:lnTo>
                        <a:cubicBezTo>
                          <a:pt x="1601326" y="330474"/>
                          <a:pt x="1626323" y="322170"/>
                          <a:pt x="1652026" y="313551"/>
                        </a:cubicBezTo>
                        <a:cubicBezTo>
                          <a:pt x="1677729" y="304932"/>
                          <a:pt x="1683992" y="291663"/>
                          <a:pt x="1709824" y="267678"/>
                        </a:cubicBezTo>
                        <a:cubicBezTo>
                          <a:pt x="1735656" y="243693"/>
                          <a:pt x="1776930" y="207623"/>
                          <a:pt x="1807020" y="169638"/>
                        </a:cubicBezTo>
                        <a:lnTo>
                          <a:pt x="1919199" y="76026"/>
                        </a:lnTo>
                        <a:cubicBezTo>
                          <a:pt x="1947096" y="53058"/>
                          <a:pt x="1965968" y="34577"/>
                          <a:pt x="1987912" y="28444"/>
                        </a:cubicBezTo>
                        <a:cubicBezTo>
                          <a:pt x="2009856" y="22311"/>
                          <a:pt x="2025131" y="22975"/>
                          <a:pt x="2050863" y="39225"/>
                        </a:cubicBezTo>
                        <a:cubicBezTo>
                          <a:pt x="2076595" y="55475"/>
                          <a:pt x="2119139" y="106153"/>
                          <a:pt x="2142302" y="125946"/>
                        </a:cubicBezTo>
                        <a:cubicBezTo>
                          <a:pt x="2165465" y="145739"/>
                          <a:pt x="2172819" y="149882"/>
                          <a:pt x="2189841" y="157985"/>
                        </a:cubicBezTo>
                        <a:cubicBezTo>
                          <a:pt x="2206863" y="166088"/>
                          <a:pt x="2226238" y="169040"/>
                          <a:pt x="2244437" y="174567"/>
                        </a:cubicBezTo>
                        <a:lnTo>
                          <a:pt x="2302626" y="182880"/>
                        </a:lnTo>
                        <a:lnTo>
                          <a:pt x="2396490" y="197168"/>
                        </a:lnTo>
                        <a:lnTo>
                          <a:pt x="2476110" y="239900"/>
                        </a:lnTo>
                        <a:lnTo>
                          <a:pt x="2275349" y="345627"/>
                        </a:lnTo>
                        <a:lnTo>
                          <a:pt x="2067573" y="507119"/>
                        </a:lnTo>
                        <a:lnTo>
                          <a:pt x="1880019" y="654325"/>
                        </a:lnTo>
                        <a:lnTo>
                          <a:pt x="1729048" y="764771"/>
                        </a:lnTo>
                        <a:cubicBezTo>
                          <a:pt x="1698164" y="797625"/>
                          <a:pt x="1648605" y="820175"/>
                          <a:pt x="1623277" y="853830"/>
                        </a:cubicBezTo>
                        <a:cubicBezTo>
                          <a:pt x="1597949" y="887485"/>
                          <a:pt x="1570124" y="949289"/>
                          <a:pt x="1577080" y="966701"/>
                        </a:cubicBezTo>
                        <a:cubicBezTo>
                          <a:pt x="1584036" y="984113"/>
                          <a:pt x="1639686" y="965633"/>
                          <a:pt x="1665014" y="958301"/>
                        </a:cubicBezTo>
                        <a:cubicBezTo>
                          <a:pt x="1690342" y="950970"/>
                          <a:pt x="1694823" y="936956"/>
                          <a:pt x="1729048" y="922712"/>
                        </a:cubicBezTo>
                        <a:cubicBezTo>
                          <a:pt x="1763273" y="908468"/>
                          <a:pt x="1867204" y="850871"/>
                          <a:pt x="1870364" y="872836"/>
                        </a:cubicBezTo>
                        <a:cubicBezTo>
                          <a:pt x="1873525" y="894801"/>
                          <a:pt x="1776918" y="1006410"/>
                          <a:pt x="1748011" y="1054504"/>
                        </a:cubicBezTo>
                        <a:cubicBezTo>
                          <a:pt x="1719104" y="1102598"/>
                          <a:pt x="1708396" y="1116863"/>
                          <a:pt x="1696923" y="1161399"/>
                        </a:cubicBezTo>
                        <a:cubicBezTo>
                          <a:pt x="1685450" y="1205935"/>
                          <a:pt x="1680744" y="1257595"/>
                          <a:pt x="1679171" y="1321723"/>
                        </a:cubicBezTo>
                        <a:cubicBezTo>
                          <a:pt x="1677598" y="1385851"/>
                          <a:pt x="1684713" y="1471352"/>
                          <a:pt x="1687484" y="1546167"/>
                        </a:cubicBezTo>
                        <a:cubicBezTo>
                          <a:pt x="1699953" y="1583574"/>
                          <a:pt x="1717964" y="1573876"/>
                          <a:pt x="1753986" y="1546167"/>
                        </a:cubicBezTo>
                        <a:lnTo>
                          <a:pt x="1862051" y="1463040"/>
                        </a:lnTo>
                        <a:cubicBezTo>
                          <a:pt x="1895302" y="1435331"/>
                          <a:pt x="1928758" y="1407736"/>
                          <a:pt x="1953491" y="1379912"/>
                        </a:cubicBezTo>
                        <a:cubicBezTo>
                          <a:pt x="1975658" y="1354974"/>
                          <a:pt x="1996036" y="1325685"/>
                          <a:pt x="2019993" y="1305098"/>
                        </a:cubicBezTo>
                        <a:cubicBezTo>
                          <a:pt x="2043950" y="1284511"/>
                          <a:pt x="2075065" y="1256391"/>
                          <a:pt x="2097232" y="1256391"/>
                        </a:cubicBezTo>
                        <a:cubicBezTo>
                          <a:pt x="2113049" y="1258772"/>
                          <a:pt x="2127077" y="1248489"/>
                          <a:pt x="2144684" y="1263534"/>
                        </a:cubicBezTo>
                        <a:cubicBezTo>
                          <a:pt x="2162291" y="1278579"/>
                          <a:pt x="2183477" y="1327264"/>
                          <a:pt x="2202873" y="1346661"/>
                        </a:cubicBezTo>
                        <a:lnTo>
                          <a:pt x="2261062" y="1404851"/>
                        </a:lnTo>
                        <a:cubicBezTo>
                          <a:pt x="2284615" y="1414549"/>
                          <a:pt x="2296694" y="1428613"/>
                          <a:pt x="2344189" y="1404851"/>
                        </a:cubicBezTo>
                        <a:cubicBezTo>
                          <a:pt x="2391684" y="1381089"/>
                          <a:pt x="2478752" y="1309803"/>
                          <a:pt x="2546033" y="1262279"/>
                        </a:cubicBezTo>
                        <a:cubicBezTo>
                          <a:pt x="2600066" y="1223486"/>
                          <a:pt x="2624441" y="1209292"/>
                          <a:pt x="2668386" y="1172094"/>
                        </a:cubicBezTo>
                        <a:cubicBezTo>
                          <a:pt x="2712331" y="1134896"/>
                          <a:pt x="2762597" y="1083425"/>
                          <a:pt x="2809702" y="1039091"/>
                        </a:cubicBezTo>
                        <a:cubicBezTo>
                          <a:pt x="2852651" y="1003069"/>
                          <a:pt x="2887287" y="986443"/>
                          <a:pt x="2926080" y="955963"/>
                        </a:cubicBezTo>
                        <a:lnTo>
                          <a:pt x="3042458" y="864523"/>
                        </a:lnTo>
                        <a:lnTo>
                          <a:pt x="3184987" y="746976"/>
                        </a:lnTo>
                        <a:cubicBezTo>
                          <a:pt x="3237850" y="730914"/>
                          <a:pt x="3243202" y="704581"/>
                          <a:pt x="3284571" y="677269"/>
                        </a:cubicBezTo>
                        <a:cubicBezTo>
                          <a:pt x="3325940" y="649957"/>
                          <a:pt x="3382132" y="626456"/>
                          <a:pt x="3433199" y="583103"/>
                        </a:cubicBezTo>
                        <a:lnTo>
                          <a:pt x="3580447" y="459494"/>
                        </a:lnTo>
                        <a:lnTo>
                          <a:pt x="3775191" y="270769"/>
                        </a:lnTo>
                        <a:lnTo>
                          <a:pt x="3861624" y="166631"/>
                        </a:lnTo>
                        <a:lnTo>
                          <a:pt x="3978290" y="86721"/>
                        </a:lnTo>
                        <a:lnTo>
                          <a:pt x="4073237" y="0"/>
                        </a:lnTo>
                        <a:lnTo>
                          <a:pt x="4222866" y="1496291"/>
                        </a:lnTo>
                        <a:lnTo>
                          <a:pt x="964277" y="3399905"/>
                        </a:lnTo>
                        <a:lnTo>
                          <a:pt x="0" y="731520"/>
                        </a:lnTo>
                        <a:lnTo>
                          <a:pt x="1438102" y="274320"/>
                        </a:lnTo>
                      </a:path>
                    </a:pathLst>
                  </a:custGeom>
                  <a:solidFill>
                    <a:srgbClr val="6585A3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1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Freeform 86"/>
                  <p:cNvSpPr/>
                  <p:nvPr/>
                </p:nvSpPr>
                <p:spPr>
                  <a:xfrm>
                    <a:off x="8451057" y="1931195"/>
                    <a:ext cx="365386" cy="431804"/>
                  </a:xfrm>
                  <a:custGeom>
                    <a:avLst/>
                    <a:gdLst>
                      <a:gd name="connsiteX0" fmla="*/ 0 w 359569"/>
                      <a:gd name="connsiteY0" fmla="*/ 185737 h 402431"/>
                      <a:gd name="connsiteX1" fmla="*/ 33338 w 359569"/>
                      <a:gd name="connsiteY1" fmla="*/ 169068 h 402431"/>
                      <a:gd name="connsiteX2" fmla="*/ 71438 w 359569"/>
                      <a:gd name="connsiteY2" fmla="*/ 140493 h 402431"/>
                      <a:gd name="connsiteX3" fmla="*/ 107157 w 359569"/>
                      <a:gd name="connsiteY3" fmla="*/ 130968 h 402431"/>
                      <a:gd name="connsiteX4" fmla="*/ 135732 w 359569"/>
                      <a:gd name="connsiteY4" fmla="*/ 128587 h 402431"/>
                      <a:gd name="connsiteX5" fmla="*/ 188119 w 359569"/>
                      <a:gd name="connsiteY5" fmla="*/ 57150 h 402431"/>
                      <a:gd name="connsiteX6" fmla="*/ 235744 w 359569"/>
                      <a:gd name="connsiteY6" fmla="*/ 7143 h 402431"/>
                      <a:gd name="connsiteX7" fmla="*/ 240507 w 359569"/>
                      <a:gd name="connsiteY7" fmla="*/ 0 h 402431"/>
                      <a:gd name="connsiteX8" fmla="*/ 354807 w 359569"/>
                      <a:gd name="connsiteY8" fmla="*/ 0 h 402431"/>
                      <a:gd name="connsiteX9" fmla="*/ 359569 w 359569"/>
                      <a:gd name="connsiteY9" fmla="*/ 402431 h 402431"/>
                      <a:gd name="connsiteX10" fmla="*/ 130969 w 359569"/>
                      <a:gd name="connsiteY10" fmla="*/ 388143 h 402431"/>
                      <a:gd name="connsiteX11" fmla="*/ 40482 w 359569"/>
                      <a:gd name="connsiteY11" fmla="*/ 273843 h 402431"/>
                      <a:gd name="connsiteX12" fmla="*/ 0 w 359569"/>
                      <a:gd name="connsiteY12" fmla="*/ 185737 h 402431"/>
                      <a:gd name="connsiteX0" fmla="*/ 0 w 359569"/>
                      <a:gd name="connsiteY0" fmla="*/ 215812 h 432506"/>
                      <a:gd name="connsiteX1" fmla="*/ 33338 w 359569"/>
                      <a:gd name="connsiteY1" fmla="*/ 199143 h 432506"/>
                      <a:gd name="connsiteX2" fmla="*/ 71438 w 359569"/>
                      <a:gd name="connsiteY2" fmla="*/ 170568 h 432506"/>
                      <a:gd name="connsiteX3" fmla="*/ 107157 w 359569"/>
                      <a:gd name="connsiteY3" fmla="*/ 161043 h 432506"/>
                      <a:gd name="connsiteX4" fmla="*/ 135732 w 359569"/>
                      <a:gd name="connsiteY4" fmla="*/ 158662 h 432506"/>
                      <a:gd name="connsiteX5" fmla="*/ 188119 w 359569"/>
                      <a:gd name="connsiteY5" fmla="*/ 87225 h 432506"/>
                      <a:gd name="connsiteX6" fmla="*/ 235744 w 359569"/>
                      <a:gd name="connsiteY6" fmla="*/ 37218 h 432506"/>
                      <a:gd name="connsiteX7" fmla="*/ 240507 w 359569"/>
                      <a:gd name="connsiteY7" fmla="*/ 30075 h 432506"/>
                      <a:gd name="connsiteX8" fmla="*/ 354807 w 359569"/>
                      <a:gd name="connsiteY8" fmla="*/ 30075 h 432506"/>
                      <a:gd name="connsiteX9" fmla="*/ 359569 w 359569"/>
                      <a:gd name="connsiteY9" fmla="*/ 432506 h 432506"/>
                      <a:gd name="connsiteX10" fmla="*/ 130969 w 359569"/>
                      <a:gd name="connsiteY10" fmla="*/ 418218 h 432506"/>
                      <a:gd name="connsiteX11" fmla="*/ 40482 w 359569"/>
                      <a:gd name="connsiteY11" fmla="*/ 303918 h 432506"/>
                      <a:gd name="connsiteX12" fmla="*/ 0 w 359569"/>
                      <a:gd name="connsiteY12" fmla="*/ 215812 h 432506"/>
                      <a:gd name="connsiteX0" fmla="*/ 0 w 359569"/>
                      <a:gd name="connsiteY0" fmla="*/ 215812 h 432506"/>
                      <a:gd name="connsiteX1" fmla="*/ 33338 w 359569"/>
                      <a:gd name="connsiteY1" fmla="*/ 199143 h 432506"/>
                      <a:gd name="connsiteX2" fmla="*/ 71438 w 359569"/>
                      <a:gd name="connsiteY2" fmla="*/ 170568 h 432506"/>
                      <a:gd name="connsiteX3" fmla="*/ 107157 w 359569"/>
                      <a:gd name="connsiteY3" fmla="*/ 161043 h 432506"/>
                      <a:gd name="connsiteX4" fmla="*/ 135732 w 359569"/>
                      <a:gd name="connsiteY4" fmla="*/ 158662 h 432506"/>
                      <a:gd name="connsiteX5" fmla="*/ 188119 w 359569"/>
                      <a:gd name="connsiteY5" fmla="*/ 87225 h 432506"/>
                      <a:gd name="connsiteX6" fmla="*/ 235744 w 359569"/>
                      <a:gd name="connsiteY6" fmla="*/ 37218 h 432506"/>
                      <a:gd name="connsiteX7" fmla="*/ 240507 w 359569"/>
                      <a:gd name="connsiteY7" fmla="*/ 30075 h 432506"/>
                      <a:gd name="connsiteX8" fmla="*/ 354807 w 359569"/>
                      <a:gd name="connsiteY8" fmla="*/ 30075 h 432506"/>
                      <a:gd name="connsiteX9" fmla="*/ 359569 w 359569"/>
                      <a:gd name="connsiteY9" fmla="*/ 432506 h 432506"/>
                      <a:gd name="connsiteX10" fmla="*/ 130969 w 359569"/>
                      <a:gd name="connsiteY10" fmla="*/ 418218 h 432506"/>
                      <a:gd name="connsiteX11" fmla="*/ 40482 w 359569"/>
                      <a:gd name="connsiteY11" fmla="*/ 303918 h 432506"/>
                      <a:gd name="connsiteX12" fmla="*/ 0 w 359569"/>
                      <a:gd name="connsiteY12" fmla="*/ 215812 h 432506"/>
                      <a:gd name="connsiteX0" fmla="*/ 0 w 359569"/>
                      <a:gd name="connsiteY0" fmla="*/ 215812 h 432506"/>
                      <a:gd name="connsiteX1" fmla="*/ 33338 w 359569"/>
                      <a:gd name="connsiteY1" fmla="*/ 199143 h 432506"/>
                      <a:gd name="connsiteX2" fmla="*/ 71438 w 359569"/>
                      <a:gd name="connsiteY2" fmla="*/ 170568 h 432506"/>
                      <a:gd name="connsiteX3" fmla="*/ 107157 w 359569"/>
                      <a:gd name="connsiteY3" fmla="*/ 161043 h 432506"/>
                      <a:gd name="connsiteX4" fmla="*/ 135732 w 359569"/>
                      <a:gd name="connsiteY4" fmla="*/ 158662 h 432506"/>
                      <a:gd name="connsiteX5" fmla="*/ 188119 w 359569"/>
                      <a:gd name="connsiteY5" fmla="*/ 87225 h 432506"/>
                      <a:gd name="connsiteX6" fmla="*/ 235744 w 359569"/>
                      <a:gd name="connsiteY6" fmla="*/ 37218 h 432506"/>
                      <a:gd name="connsiteX7" fmla="*/ 240507 w 359569"/>
                      <a:gd name="connsiteY7" fmla="*/ 30075 h 432506"/>
                      <a:gd name="connsiteX8" fmla="*/ 354807 w 359569"/>
                      <a:gd name="connsiteY8" fmla="*/ 30075 h 432506"/>
                      <a:gd name="connsiteX9" fmla="*/ 359569 w 359569"/>
                      <a:gd name="connsiteY9" fmla="*/ 432506 h 432506"/>
                      <a:gd name="connsiteX10" fmla="*/ 130969 w 359569"/>
                      <a:gd name="connsiteY10" fmla="*/ 418218 h 432506"/>
                      <a:gd name="connsiteX11" fmla="*/ 40482 w 359569"/>
                      <a:gd name="connsiteY11" fmla="*/ 303918 h 432506"/>
                      <a:gd name="connsiteX12" fmla="*/ 0 w 359569"/>
                      <a:gd name="connsiteY12" fmla="*/ 215812 h 432506"/>
                      <a:gd name="connsiteX0" fmla="*/ 0 w 359569"/>
                      <a:gd name="connsiteY0" fmla="*/ 211939 h 428633"/>
                      <a:gd name="connsiteX1" fmla="*/ 33338 w 359569"/>
                      <a:gd name="connsiteY1" fmla="*/ 195270 h 428633"/>
                      <a:gd name="connsiteX2" fmla="*/ 71438 w 359569"/>
                      <a:gd name="connsiteY2" fmla="*/ 166695 h 428633"/>
                      <a:gd name="connsiteX3" fmla="*/ 107157 w 359569"/>
                      <a:gd name="connsiteY3" fmla="*/ 157170 h 428633"/>
                      <a:gd name="connsiteX4" fmla="*/ 135732 w 359569"/>
                      <a:gd name="connsiteY4" fmla="*/ 154789 h 428633"/>
                      <a:gd name="connsiteX5" fmla="*/ 188119 w 359569"/>
                      <a:gd name="connsiteY5" fmla="*/ 83352 h 428633"/>
                      <a:gd name="connsiteX6" fmla="*/ 235744 w 359569"/>
                      <a:gd name="connsiteY6" fmla="*/ 33345 h 428633"/>
                      <a:gd name="connsiteX7" fmla="*/ 240507 w 359569"/>
                      <a:gd name="connsiteY7" fmla="*/ 26202 h 428633"/>
                      <a:gd name="connsiteX8" fmla="*/ 280988 w 359569"/>
                      <a:gd name="connsiteY8" fmla="*/ 42870 h 428633"/>
                      <a:gd name="connsiteX9" fmla="*/ 354807 w 359569"/>
                      <a:gd name="connsiteY9" fmla="*/ 26202 h 428633"/>
                      <a:gd name="connsiteX10" fmla="*/ 359569 w 359569"/>
                      <a:gd name="connsiteY10" fmla="*/ 428633 h 428633"/>
                      <a:gd name="connsiteX11" fmla="*/ 130969 w 359569"/>
                      <a:gd name="connsiteY11" fmla="*/ 414345 h 428633"/>
                      <a:gd name="connsiteX12" fmla="*/ 40482 w 359569"/>
                      <a:gd name="connsiteY12" fmla="*/ 300045 h 428633"/>
                      <a:gd name="connsiteX13" fmla="*/ 0 w 359569"/>
                      <a:gd name="connsiteY13" fmla="*/ 211939 h 428633"/>
                      <a:gd name="connsiteX0" fmla="*/ 0 w 359569"/>
                      <a:gd name="connsiteY0" fmla="*/ 211939 h 428633"/>
                      <a:gd name="connsiteX1" fmla="*/ 33338 w 359569"/>
                      <a:gd name="connsiteY1" fmla="*/ 195270 h 428633"/>
                      <a:gd name="connsiteX2" fmla="*/ 71438 w 359569"/>
                      <a:gd name="connsiteY2" fmla="*/ 166695 h 428633"/>
                      <a:gd name="connsiteX3" fmla="*/ 107157 w 359569"/>
                      <a:gd name="connsiteY3" fmla="*/ 157170 h 428633"/>
                      <a:gd name="connsiteX4" fmla="*/ 135732 w 359569"/>
                      <a:gd name="connsiteY4" fmla="*/ 154789 h 428633"/>
                      <a:gd name="connsiteX5" fmla="*/ 188119 w 359569"/>
                      <a:gd name="connsiteY5" fmla="*/ 83352 h 428633"/>
                      <a:gd name="connsiteX6" fmla="*/ 235744 w 359569"/>
                      <a:gd name="connsiteY6" fmla="*/ 33345 h 428633"/>
                      <a:gd name="connsiteX7" fmla="*/ 235744 w 359569"/>
                      <a:gd name="connsiteY7" fmla="*/ 52396 h 428633"/>
                      <a:gd name="connsiteX8" fmla="*/ 280988 w 359569"/>
                      <a:gd name="connsiteY8" fmla="*/ 42870 h 428633"/>
                      <a:gd name="connsiteX9" fmla="*/ 354807 w 359569"/>
                      <a:gd name="connsiteY9" fmla="*/ 26202 h 428633"/>
                      <a:gd name="connsiteX10" fmla="*/ 359569 w 359569"/>
                      <a:gd name="connsiteY10" fmla="*/ 428633 h 428633"/>
                      <a:gd name="connsiteX11" fmla="*/ 130969 w 359569"/>
                      <a:gd name="connsiteY11" fmla="*/ 414345 h 428633"/>
                      <a:gd name="connsiteX12" fmla="*/ 40482 w 359569"/>
                      <a:gd name="connsiteY12" fmla="*/ 300045 h 428633"/>
                      <a:gd name="connsiteX13" fmla="*/ 0 w 359569"/>
                      <a:gd name="connsiteY13" fmla="*/ 211939 h 428633"/>
                      <a:gd name="connsiteX0" fmla="*/ 0 w 359569"/>
                      <a:gd name="connsiteY0" fmla="*/ 211939 h 428633"/>
                      <a:gd name="connsiteX1" fmla="*/ 33338 w 359569"/>
                      <a:gd name="connsiteY1" fmla="*/ 195270 h 428633"/>
                      <a:gd name="connsiteX2" fmla="*/ 71438 w 359569"/>
                      <a:gd name="connsiteY2" fmla="*/ 166695 h 428633"/>
                      <a:gd name="connsiteX3" fmla="*/ 107157 w 359569"/>
                      <a:gd name="connsiteY3" fmla="*/ 157170 h 428633"/>
                      <a:gd name="connsiteX4" fmla="*/ 135732 w 359569"/>
                      <a:gd name="connsiteY4" fmla="*/ 154789 h 428633"/>
                      <a:gd name="connsiteX5" fmla="*/ 188119 w 359569"/>
                      <a:gd name="connsiteY5" fmla="*/ 83352 h 428633"/>
                      <a:gd name="connsiteX6" fmla="*/ 235744 w 359569"/>
                      <a:gd name="connsiteY6" fmla="*/ 33345 h 428633"/>
                      <a:gd name="connsiteX7" fmla="*/ 235744 w 359569"/>
                      <a:gd name="connsiteY7" fmla="*/ 52396 h 428633"/>
                      <a:gd name="connsiteX8" fmla="*/ 280988 w 359569"/>
                      <a:gd name="connsiteY8" fmla="*/ 42870 h 428633"/>
                      <a:gd name="connsiteX9" fmla="*/ 354807 w 359569"/>
                      <a:gd name="connsiteY9" fmla="*/ 26202 h 428633"/>
                      <a:gd name="connsiteX10" fmla="*/ 359569 w 359569"/>
                      <a:gd name="connsiteY10" fmla="*/ 428633 h 428633"/>
                      <a:gd name="connsiteX11" fmla="*/ 130969 w 359569"/>
                      <a:gd name="connsiteY11" fmla="*/ 414345 h 428633"/>
                      <a:gd name="connsiteX12" fmla="*/ 40482 w 359569"/>
                      <a:gd name="connsiteY12" fmla="*/ 300045 h 428633"/>
                      <a:gd name="connsiteX13" fmla="*/ 0 w 359569"/>
                      <a:gd name="connsiteY13" fmla="*/ 211939 h 428633"/>
                      <a:gd name="connsiteX0" fmla="*/ 0 w 359569"/>
                      <a:gd name="connsiteY0" fmla="*/ 211939 h 428633"/>
                      <a:gd name="connsiteX1" fmla="*/ 33338 w 359569"/>
                      <a:gd name="connsiteY1" fmla="*/ 195270 h 428633"/>
                      <a:gd name="connsiteX2" fmla="*/ 71438 w 359569"/>
                      <a:gd name="connsiteY2" fmla="*/ 166695 h 428633"/>
                      <a:gd name="connsiteX3" fmla="*/ 107157 w 359569"/>
                      <a:gd name="connsiteY3" fmla="*/ 157170 h 428633"/>
                      <a:gd name="connsiteX4" fmla="*/ 135732 w 359569"/>
                      <a:gd name="connsiteY4" fmla="*/ 154789 h 428633"/>
                      <a:gd name="connsiteX5" fmla="*/ 188119 w 359569"/>
                      <a:gd name="connsiteY5" fmla="*/ 83352 h 428633"/>
                      <a:gd name="connsiteX6" fmla="*/ 235744 w 359569"/>
                      <a:gd name="connsiteY6" fmla="*/ 33345 h 428633"/>
                      <a:gd name="connsiteX7" fmla="*/ 235744 w 359569"/>
                      <a:gd name="connsiteY7" fmla="*/ 52396 h 428633"/>
                      <a:gd name="connsiteX8" fmla="*/ 280988 w 359569"/>
                      <a:gd name="connsiteY8" fmla="*/ 42870 h 428633"/>
                      <a:gd name="connsiteX9" fmla="*/ 354807 w 359569"/>
                      <a:gd name="connsiteY9" fmla="*/ 26202 h 428633"/>
                      <a:gd name="connsiteX10" fmla="*/ 359569 w 359569"/>
                      <a:gd name="connsiteY10" fmla="*/ 428633 h 428633"/>
                      <a:gd name="connsiteX11" fmla="*/ 130969 w 359569"/>
                      <a:gd name="connsiteY11" fmla="*/ 414345 h 428633"/>
                      <a:gd name="connsiteX12" fmla="*/ 40482 w 359569"/>
                      <a:gd name="connsiteY12" fmla="*/ 300045 h 428633"/>
                      <a:gd name="connsiteX13" fmla="*/ 0 w 359569"/>
                      <a:gd name="connsiteY13" fmla="*/ 211939 h 428633"/>
                      <a:gd name="connsiteX0" fmla="*/ 0 w 359569"/>
                      <a:gd name="connsiteY0" fmla="*/ 208310 h 425004"/>
                      <a:gd name="connsiteX1" fmla="*/ 33338 w 359569"/>
                      <a:gd name="connsiteY1" fmla="*/ 191641 h 425004"/>
                      <a:gd name="connsiteX2" fmla="*/ 71438 w 359569"/>
                      <a:gd name="connsiteY2" fmla="*/ 163066 h 425004"/>
                      <a:gd name="connsiteX3" fmla="*/ 107157 w 359569"/>
                      <a:gd name="connsiteY3" fmla="*/ 153541 h 425004"/>
                      <a:gd name="connsiteX4" fmla="*/ 135732 w 359569"/>
                      <a:gd name="connsiteY4" fmla="*/ 151160 h 425004"/>
                      <a:gd name="connsiteX5" fmla="*/ 188119 w 359569"/>
                      <a:gd name="connsiteY5" fmla="*/ 79723 h 425004"/>
                      <a:gd name="connsiteX6" fmla="*/ 235744 w 359569"/>
                      <a:gd name="connsiteY6" fmla="*/ 29716 h 425004"/>
                      <a:gd name="connsiteX7" fmla="*/ 235744 w 359569"/>
                      <a:gd name="connsiteY7" fmla="*/ 48767 h 425004"/>
                      <a:gd name="connsiteX8" fmla="*/ 354807 w 359569"/>
                      <a:gd name="connsiteY8" fmla="*/ 22573 h 425004"/>
                      <a:gd name="connsiteX9" fmla="*/ 359569 w 359569"/>
                      <a:gd name="connsiteY9" fmla="*/ 425004 h 425004"/>
                      <a:gd name="connsiteX10" fmla="*/ 130969 w 359569"/>
                      <a:gd name="connsiteY10" fmla="*/ 410716 h 425004"/>
                      <a:gd name="connsiteX11" fmla="*/ 40482 w 359569"/>
                      <a:gd name="connsiteY11" fmla="*/ 296416 h 425004"/>
                      <a:gd name="connsiteX12" fmla="*/ 0 w 359569"/>
                      <a:gd name="connsiteY12" fmla="*/ 208310 h 425004"/>
                      <a:gd name="connsiteX0" fmla="*/ 0 w 359569"/>
                      <a:gd name="connsiteY0" fmla="*/ 215282 h 431976"/>
                      <a:gd name="connsiteX1" fmla="*/ 33338 w 359569"/>
                      <a:gd name="connsiteY1" fmla="*/ 198613 h 431976"/>
                      <a:gd name="connsiteX2" fmla="*/ 71438 w 359569"/>
                      <a:gd name="connsiteY2" fmla="*/ 170038 h 431976"/>
                      <a:gd name="connsiteX3" fmla="*/ 107157 w 359569"/>
                      <a:gd name="connsiteY3" fmla="*/ 160513 h 431976"/>
                      <a:gd name="connsiteX4" fmla="*/ 135732 w 359569"/>
                      <a:gd name="connsiteY4" fmla="*/ 158132 h 431976"/>
                      <a:gd name="connsiteX5" fmla="*/ 188119 w 359569"/>
                      <a:gd name="connsiteY5" fmla="*/ 86695 h 431976"/>
                      <a:gd name="connsiteX6" fmla="*/ 235744 w 359569"/>
                      <a:gd name="connsiteY6" fmla="*/ 36688 h 431976"/>
                      <a:gd name="connsiteX7" fmla="*/ 354807 w 359569"/>
                      <a:gd name="connsiteY7" fmla="*/ 29545 h 431976"/>
                      <a:gd name="connsiteX8" fmla="*/ 359569 w 359569"/>
                      <a:gd name="connsiteY8" fmla="*/ 431976 h 431976"/>
                      <a:gd name="connsiteX9" fmla="*/ 130969 w 359569"/>
                      <a:gd name="connsiteY9" fmla="*/ 417688 h 431976"/>
                      <a:gd name="connsiteX10" fmla="*/ 40482 w 359569"/>
                      <a:gd name="connsiteY10" fmla="*/ 303388 h 431976"/>
                      <a:gd name="connsiteX11" fmla="*/ 0 w 359569"/>
                      <a:gd name="connsiteY11" fmla="*/ 215282 h 431976"/>
                      <a:gd name="connsiteX0" fmla="*/ 0 w 361396"/>
                      <a:gd name="connsiteY0" fmla="*/ 178594 h 395288"/>
                      <a:gd name="connsiteX1" fmla="*/ 33338 w 361396"/>
                      <a:gd name="connsiteY1" fmla="*/ 161925 h 395288"/>
                      <a:gd name="connsiteX2" fmla="*/ 71438 w 361396"/>
                      <a:gd name="connsiteY2" fmla="*/ 133350 h 395288"/>
                      <a:gd name="connsiteX3" fmla="*/ 107157 w 361396"/>
                      <a:gd name="connsiteY3" fmla="*/ 123825 h 395288"/>
                      <a:gd name="connsiteX4" fmla="*/ 135732 w 361396"/>
                      <a:gd name="connsiteY4" fmla="*/ 121444 h 395288"/>
                      <a:gd name="connsiteX5" fmla="*/ 188119 w 361396"/>
                      <a:gd name="connsiteY5" fmla="*/ 50007 h 395288"/>
                      <a:gd name="connsiteX6" fmla="*/ 235744 w 361396"/>
                      <a:gd name="connsiteY6" fmla="*/ 0 h 395288"/>
                      <a:gd name="connsiteX7" fmla="*/ 359569 w 361396"/>
                      <a:gd name="connsiteY7" fmla="*/ 395288 h 395288"/>
                      <a:gd name="connsiteX8" fmla="*/ 130969 w 361396"/>
                      <a:gd name="connsiteY8" fmla="*/ 381000 h 395288"/>
                      <a:gd name="connsiteX9" fmla="*/ 40482 w 361396"/>
                      <a:gd name="connsiteY9" fmla="*/ 266700 h 395288"/>
                      <a:gd name="connsiteX10" fmla="*/ 0 w 361396"/>
                      <a:gd name="connsiteY10" fmla="*/ 178594 h 395288"/>
                      <a:gd name="connsiteX0" fmla="*/ 0 w 365478"/>
                      <a:gd name="connsiteY0" fmla="*/ 178594 h 395288"/>
                      <a:gd name="connsiteX1" fmla="*/ 33338 w 365478"/>
                      <a:gd name="connsiteY1" fmla="*/ 161925 h 395288"/>
                      <a:gd name="connsiteX2" fmla="*/ 71438 w 365478"/>
                      <a:gd name="connsiteY2" fmla="*/ 133350 h 395288"/>
                      <a:gd name="connsiteX3" fmla="*/ 107157 w 365478"/>
                      <a:gd name="connsiteY3" fmla="*/ 123825 h 395288"/>
                      <a:gd name="connsiteX4" fmla="*/ 135732 w 365478"/>
                      <a:gd name="connsiteY4" fmla="*/ 121444 h 395288"/>
                      <a:gd name="connsiteX5" fmla="*/ 188119 w 365478"/>
                      <a:gd name="connsiteY5" fmla="*/ 50007 h 395288"/>
                      <a:gd name="connsiteX6" fmla="*/ 235744 w 365478"/>
                      <a:gd name="connsiteY6" fmla="*/ 0 h 395288"/>
                      <a:gd name="connsiteX7" fmla="*/ 292893 w 365478"/>
                      <a:gd name="connsiteY7" fmla="*/ 138112 h 395288"/>
                      <a:gd name="connsiteX8" fmla="*/ 359569 w 365478"/>
                      <a:gd name="connsiteY8" fmla="*/ 395288 h 395288"/>
                      <a:gd name="connsiteX9" fmla="*/ 130969 w 365478"/>
                      <a:gd name="connsiteY9" fmla="*/ 381000 h 395288"/>
                      <a:gd name="connsiteX10" fmla="*/ 40482 w 365478"/>
                      <a:gd name="connsiteY10" fmla="*/ 266700 h 395288"/>
                      <a:gd name="connsiteX11" fmla="*/ 0 w 365478"/>
                      <a:gd name="connsiteY11" fmla="*/ 178594 h 395288"/>
                      <a:gd name="connsiteX0" fmla="*/ 0 w 374655"/>
                      <a:gd name="connsiteY0" fmla="*/ 206754 h 423448"/>
                      <a:gd name="connsiteX1" fmla="*/ 33338 w 374655"/>
                      <a:gd name="connsiteY1" fmla="*/ 190085 h 423448"/>
                      <a:gd name="connsiteX2" fmla="*/ 71438 w 374655"/>
                      <a:gd name="connsiteY2" fmla="*/ 161510 h 423448"/>
                      <a:gd name="connsiteX3" fmla="*/ 107157 w 374655"/>
                      <a:gd name="connsiteY3" fmla="*/ 151985 h 423448"/>
                      <a:gd name="connsiteX4" fmla="*/ 135732 w 374655"/>
                      <a:gd name="connsiteY4" fmla="*/ 149604 h 423448"/>
                      <a:gd name="connsiteX5" fmla="*/ 188119 w 374655"/>
                      <a:gd name="connsiteY5" fmla="*/ 78167 h 423448"/>
                      <a:gd name="connsiteX6" fmla="*/ 235744 w 374655"/>
                      <a:gd name="connsiteY6" fmla="*/ 28160 h 423448"/>
                      <a:gd name="connsiteX7" fmla="*/ 352424 w 374655"/>
                      <a:gd name="connsiteY7" fmla="*/ 25778 h 423448"/>
                      <a:gd name="connsiteX8" fmla="*/ 359569 w 374655"/>
                      <a:gd name="connsiteY8" fmla="*/ 423448 h 423448"/>
                      <a:gd name="connsiteX9" fmla="*/ 130969 w 374655"/>
                      <a:gd name="connsiteY9" fmla="*/ 409160 h 423448"/>
                      <a:gd name="connsiteX10" fmla="*/ 40482 w 374655"/>
                      <a:gd name="connsiteY10" fmla="*/ 294860 h 423448"/>
                      <a:gd name="connsiteX11" fmla="*/ 0 w 374655"/>
                      <a:gd name="connsiteY11" fmla="*/ 206754 h 423448"/>
                      <a:gd name="connsiteX0" fmla="*/ 0 w 374655"/>
                      <a:gd name="connsiteY0" fmla="*/ 180976 h 397670"/>
                      <a:gd name="connsiteX1" fmla="*/ 33338 w 374655"/>
                      <a:gd name="connsiteY1" fmla="*/ 164307 h 397670"/>
                      <a:gd name="connsiteX2" fmla="*/ 71438 w 374655"/>
                      <a:gd name="connsiteY2" fmla="*/ 135732 h 397670"/>
                      <a:gd name="connsiteX3" fmla="*/ 107157 w 374655"/>
                      <a:gd name="connsiteY3" fmla="*/ 126207 h 397670"/>
                      <a:gd name="connsiteX4" fmla="*/ 135732 w 374655"/>
                      <a:gd name="connsiteY4" fmla="*/ 123826 h 397670"/>
                      <a:gd name="connsiteX5" fmla="*/ 188119 w 374655"/>
                      <a:gd name="connsiteY5" fmla="*/ 52389 h 397670"/>
                      <a:gd name="connsiteX6" fmla="*/ 235744 w 374655"/>
                      <a:gd name="connsiteY6" fmla="*/ 2382 h 397670"/>
                      <a:gd name="connsiteX7" fmla="*/ 352424 w 374655"/>
                      <a:gd name="connsiteY7" fmla="*/ 0 h 397670"/>
                      <a:gd name="connsiteX8" fmla="*/ 359569 w 374655"/>
                      <a:gd name="connsiteY8" fmla="*/ 397670 h 397670"/>
                      <a:gd name="connsiteX9" fmla="*/ 130969 w 374655"/>
                      <a:gd name="connsiteY9" fmla="*/ 383382 h 397670"/>
                      <a:gd name="connsiteX10" fmla="*/ 40482 w 374655"/>
                      <a:gd name="connsiteY10" fmla="*/ 269082 h 397670"/>
                      <a:gd name="connsiteX11" fmla="*/ 0 w 374655"/>
                      <a:gd name="connsiteY11" fmla="*/ 180976 h 397670"/>
                      <a:gd name="connsiteX0" fmla="*/ 0 w 374655"/>
                      <a:gd name="connsiteY0" fmla="*/ 183356 h 400050"/>
                      <a:gd name="connsiteX1" fmla="*/ 33338 w 374655"/>
                      <a:gd name="connsiteY1" fmla="*/ 166687 h 400050"/>
                      <a:gd name="connsiteX2" fmla="*/ 71438 w 374655"/>
                      <a:gd name="connsiteY2" fmla="*/ 138112 h 400050"/>
                      <a:gd name="connsiteX3" fmla="*/ 107157 w 374655"/>
                      <a:gd name="connsiteY3" fmla="*/ 128587 h 400050"/>
                      <a:gd name="connsiteX4" fmla="*/ 135732 w 374655"/>
                      <a:gd name="connsiteY4" fmla="*/ 126206 h 400050"/>
                      <a:gd name="connsiteX5" fmla="*/ 188119 w 374655"/>
                      <a:gd name="connsiteY5" fmla="*/ 54769 h 400050"/>
                      <a:gd name="connsiteX6" fmla="*/ 247650 w 374655"/>
                      <a:gd name="connsiteY6" fmla="*/ 0 h 400050"/>
                      <a:gd name="connsiteX7" fmla="*/ 352424 w 374655"/>
                      <a:gd name="connsiteY7" fmla="*/ 2380 h 400050"/>
                      <a:gd name="connsiteX8" fmla="*/ 359569 w 374655"/>
                      <a:gd name="connsiteY8" fmla="*/ 400050 h 400050"/>
                      <a:gd name="connsiteX9" fmla="*/ 130969 w 374655"/>
                      <a:gd name="connsiteY9" fmla="*/ 385762 h 400050"/>
                      <a:gd name="connsiteX10" fmla="*/ 40482 w 374655"/>
                      <a:gd name="connsiteY10" fmla="*/ 271462 h 400050"/>
                      <a:gd name="connsiteX11" fmla="*/ 0 w 374655"/>
                      <a:gd name="connsiteY11" fmla="*/ 183356 h 400050"/>
                      <a:gd name="connsiteX0" fmla="*/ 0 w 374655"/>
                      <a:gd name="connsiteY0" fmla="*/ 183356 h 400050"/>
                      <a:gd name="connsiteX1" fmla="*/ 71438 w 374655"/>
                      <a:gd name="connsiteY1" fmla="*/ 138112 h 400050"/>
                      <a:gd name="connsiteX2" fmla="*/ 107157 w 374655"/>
                      <a:gd name="connsiteY2" fmla="*/ 128587 h 400050"/>
                      <a:gd name="connsiteX3" fmla="*/ 135732 w 374655"/>
                      <a:gd name="connsiteY3" fmla="*/ 126206 h 400050"/>
                      <a:gd name="connsiteX4" fmla="*/ 188119 w 374655"/>
                      <a:gd name="connsiteY4" fmla="*/ 54769 h 400050"/>
                      <a:gd name="connsiteX5" fmla="*/ 247650 w 374655"/>
                      <a:gd name="connsiteY5" fmla="*/ 0 h 400050"/>
                      <a:gd name="connsiteX6" fmla="*/ 352424 w 374655"/>
                      <a:gd name="connsiteY6" fmla="*/ 2380 h 400050"/>
                      <a:gd name="connsiteX7" fmla="*/ 359569 w 374655"/>
                      <a:gd name="connsiteY7" fmla="*/ 400050 h 400050"/>
                      <a:gd name="connsiteX8" fmla="*/ 130969 w 374655"/>
                      <a:gd name="connsiteY8" fmla="*/ 385762 h 400050"/>
                      <a:gd name="connsiteX9" fmla="*/ 40482 w 374655"/>
                      <a:gd name="connsiteY9" fmla="*/ 271462 h 400050"/>
                      <a:gd name="connsiteX10" fmla="*/ 0 w 374655"/>
                      <a:gd name="connsiteY10" fmla="*/ 183356 h 400050"/>
                      <a:gd name="connsiteX0" fmla="*/ 0 w 374655"/>
                      <a:gd name="connsiteY0" fmla="*/ 183356 h 400050"/>
                      <a:gd name="connsiteX1" fmla="*/ 71438 w 374655"/>
                      <a:gd name="connsiteY1" fmla="*/ 138112 h 400050"/>
                      <a:gd name="connsiteX2" fmla="*/ 107157 w 374655"/>
                      <a:gd name="connsiteY2" fmla="*/ 128587 h 400050"/>
                      <a:gd name="connsiteX3" fmla="*/ 188119 w 374655"/>
                      <a:gd name="connsiteY3" fmla="*/ 54769 h 400050"/>
                      <a:gd name="connsiteX4" fmla="*/ 247650 w 374655"/>
                      <a:gd name="connsiteY4" fmla="*/ 0 h 400050"/>
                      <a:gd name="connsiteX5" fmla="*/ 352424 w 374655"/>
                      <a:gd name="connsiteY5" fmla="*/ 2380 h 400050"/>
                      <a:gd name="connsiteX6" fmla="*/ 359569 w 374655"/>
                      <a:gd name="connsiteY6" fmla="*/ 400050 h 400050"/>
                      <a:gd name="connsiteX7" fmla="*/ 130969 w 374655"/>
                      <a:gd name="connsiteY7" fmla="*/ 385762 h 400050"/>
                      <a:gd name="connsiteX8" fmla="*/ 40482 w 374655"/>
                      <a:gd name="connsiteY8" fmla="*/ 271462 h 400050"/>
                      <a:gd name="connsiteX9" fmla="*/ 0 w 374655"/>
                      <a:gd name="connsiteY9" fmla="*/ 183356 h 400050"/>
                      <a:gd name="connsiteX0" fmla="*/ 0 w 374655"/>
                      <a:gd name="connsiteY0" fmla="*/ 183356 h 400050"/>
                      <a:gd name="connsiteX1" fmla="*/ 71438 w 374655"/>
                      <a:gd name="connsiteY1" fmla="*/ 138112 h 400050"/>
                      <a:gd name="connsiteX2" fmla="*/ 107157 w 374655"/>
                      <a:gd name="connsiteY2" fmla="*/ 128587 h 400050"/>
                      <a:gd name="connsiteX3" fmla="*/ 188119 w 374655"/>
                      <a:gd name="connsiteY3" fmla="*/ 64294 h 400050"/>
                      <a:gd name="connsiteX4" fmla="*/ 247650 w 374655"/>
                      <a:gd name="connsiteY4" fmla="*/ 0 h 400050"/>
                      <a:gd name="connsiteX5" fmla="*/ 352424 w 374655"/>
                      <a:gd name="connsiteY5" fmla="*/ 2380 h 400050"/>
                      <a:gd name="connsiteX6" fmla="*/ 359569 w 374655"/>
                      <a:gd name="connsiteY6" fmla="*/ 400050 h 400050"/>
                      <a:gd name="connsiteX7" fmla="*/ 130969 w 374655"/>
                      <a:gd name="connsiteY7" fmla="*/ 385762 h 400050"/>
                      <a:gd name="connsiteX8" fmla="*/ 40482 w 374655"/>
                      <a:gd name="connsiteY8" fmla="*/ 271462 h 400050"/>
                      <a:gd name="connsiteX9" fmla="*/ 0 w 374655"/>
                      <a:gd name="connsiteY9" fmla="*/ 183356 h 400050"/>
                      <a:gd name="connsiteX0" fmla="*/ 0 w 374655"/>
                      <a:gd name="connsiteY0" fmla="*/ 183356 h 400050"/>
                      <a:gd name="connsiteX1" fmla="*/ 71438 w 374655"/>
                      <a:gd name="connsiteY1" fmla="*/ 138112 h 400050"/>
                      <a:gd name="connsiteX2" fmla="*/ 107157 w 374655"/>
                      <a:gd name="connsiteY2" fmla="*/ 128587 h 400050"/>
                      <a:gd name="connsiteX3" fmla="*/ 188119 w 374655"/>
                      <a:gd name="connsiteY3" fmla="*/ 64294 h 400050"/>
                      <a:gd name="connsiteX4" fmla="*/ 247650 w 374655"/>
                      <a:gd name="connsiteY4" fmla="*/ 0 h 400050"/>
                      <a:gd name="connsiteX5" fmla="*/ 352424 w 374655"/>
                      <a:gd name="connsiteY5" fmla="*/ 2380 h 400050"/>
                      <a:gd name="connsiteX6" fmla="*/ 359569 w 374655"/>
                      <a:gd name="connsiteY6" fmla="*/ 400050 h 400050"/>
                      <a:gd name="connsiteX7" fmla="*/ 130969 w 374655"/>
                      <a:gd name="connsiteY7" fmla="*/ 385762 h 400050"/>
                      <a:gd name="connsiteX8" fmla="*/ 40482 w 374655"/>
                      <a:gd name="connsiteY8" fmla="*/ 271462 h 400050"/>
                      <a:gd name="connsiteX9" fmla="*/ 0 w 374655"/>
                      <a:gd name="connsiteY9" fmla="*/ 183356 h 400050"/>
                      <a:gd name="connsiteX0" fmla="*/ 0 w 374655"/>
                      <a:gd name="connsiteY0" fmla="*/ 183356 h 400050"/>
                      <a:gd name="connsiteX1" fmla="*/ 71438 w 374655"/>
                      <a:gd name="connsiteY1" fmla="*/ 138112 h 400050"/>
                      <a:gd name="connsiteX2" fmla="*/ 107157 w 374655"/>
                      <a:gd name="connsiteY2" fmla="*/ 128587 h 400050"/>
                      <a:gd name="connsiteX3" fmla="*/ 188119 w 374655"/>
                      <a:gd name="connsiteY3" fmla="*/ 64294 h 400050"/>
                      <a:gd name="connsiteX4" fmla="*/ 247650 w 374655"/>
                      <a:gd name="connsiteY4" fmla="*/ 0 h 400050"/>
                      <a:gd name="connsiteX5" fmla="*/ 352424 w 374655"/>
                      <a:gd name="connsiteY5" fmla="*/ 2380 h 400050"/>
                      <a:gd name="connsiteX6" fmla="*/ 359569 w 374655"/>
                      <a:gd name="connsiteY6" fmla="*/ 400050 h 400050"/>
                      <a:gd name="connsiteX7" fmla="*/ 130969 w 374655"/>
                      <a:gd name="connsiteY7" fmla="*/ 385762 h 400050"/>
                      <a:gd name="connsiteX8" fmla="*/ 40482 w 374655"/>
                      <a:gd name="connsiteY8" fmla="*/ 271462 h 400050"/>
                      <a:gd name="connsiteX9" fmla="*/ 0 w 374655"/>
                      <a:gd name="connsiteY9" fmla="*/ 183356 h 400050"/>
                      <a:gd name="connsiteX0" fmla="*/ 0 w 381461"/>
                      <a:gd name="connsiteY0" fmla="*/ 183356 h 400050"/>
                      <a:gd name="connsiteX1" fmla="*/ 71438 w 381461"/>
                      <a:gd name="connsiteY1" fmla="*/ 138112 h 400050"/>
                      <a:gd name="connsiteX2" fmla="*/ 107157 w 381461"/>
                      <a:gd name="connsiteY2" fmla="*/ 128587 h 400050"/>
                      <a:gd name="connsiteX3" fmla="*/ 188119 w 381461"/>
                      <a:gd name="connsiteY3" fmla="*/ 64294 h 400050"/>
                      <a:gd name="connsiteX4" fmla="*/ 247650 w 381461"/>
                      <a:gd name="connsiteY4" fmla="*/ 0 h 400050"/>
                      <a:gd name="connsiteX5" fmla="*/ 352424 w 381461"/>
                      <a:gd name="connsiteY5" fmla="*/ 2380 h 400050"/>
                      <a:gd name="connsiteX6" fmla="*/ 371474 w 381461"/>
                      <a:gd name="connsiteY6" fmla="*/ 202405 h 400050"/>
                      <a:gd name="connsiteX7" fmla="*/ 359569 w 381461"/>
                      <a:gd name="connsiteY7" fmla="*/ 400050 h 400050"/>
                      <a:gd name="connsiteX8" fmla="*/ 130969 w 381461"/>
                      <a:gd name="connsiteY8" fmla="*/ 385762 h 400050"/>
                      <a:gd name="connsiteX9" fmla="*/ 40482 w 381461"/>
                      <a:gd name="connsiteY9" fmla="*/ 271462 h 400050"/>
                      <a:gd name="connsiteX10" fmla="*/ 0 w 381461"/>
                      <a:gd name="connsiteY10" fmla="*/ 183356 h 400050"/>
                      <a:gd name="connsiteX0" fmla="*/ 0 w 377651"/>
                      <a:gd name="connsiteY0" fmla="*/ 183356 h 400050"/>
                      <a:gd name="connsiteX1" fmla="*/ 71438 w 377651"/>
                      <a:gd name="connsiteY1" fmla="*/ 138112 h 400050"/>
                      <a:gd name="connsiteX2" fmla="*/ 107157 w 377651"/>
                      <a:gd name="connsiteY2" fmla="*/ 128587 h 400050"/>
                      <a:gd name="connsiteX3" fmla="*/ 188119 w 377651"/>
                      <a:gd name="connsiteY3" fmla="*/ 64294 h 400050"/>
                      <a:gd name="connsiteX4" fmla="*/ 247650 w 377651"/>
                      <a:gd name="connsiteY4" fmla="*/ 0 h 400050"/>
                      <a:gd name="connsiteX5" fmla="*/ 352424 w 377651"/>
                      <a:gd name="connsiteY5" fmla="*/ 2380 h 400050"/>
                      <a:gd name="connsiteX6" fmla="*/ 359568 w 377651"/>
                      <a:gd name="connsiteY6" fmla="*/ 209548 h 400050"/>
                      <a:gd name="connsiteX7" fmla="*/ 359569 w 377651"/>
                      <a:gd name="connsiteY7" fmla="*/ 400050 h 400050"/>
                      <a:gd name="connsiteX8" fmla="*/ 130969 w 377651"/>
                      <a:gd name="connsiteY8" fmla="*/ 385762 h 400050"/>
                      <a:gd name="connsiteX9" fmla="*/ 40482 w 377651"/>
                      <a:gd name="connsiteY9" fmla="*/ 271462 h 400050"/>
                      <a:gd name="connsiteX10" fmla="*/ 0 w 377651"/>
                      <a:gd name="connsiteY10" fmla="*/ 183356 h 400050"/>
                      <a:gd name="connsiteX0" fmla="*/ 0 w 377651"/>
                      <a:gd name="connsiteY0" fmla="*/ 183356 h 400050"/>
                      <a:gd name="connsiteX1" fmla="*/ 71438 w 377651"/>
                      <a:gd name="connsiteY1" fmla="*/ 138112 h 400050"/>
                      <a:gd name="connsiteX2" fmla="*/ 107157 w 377651"/>
                      <a:gd name="connsiteY2" fmla="*/ 128587 h 400050"/>
                      <a:gd name="connsiteX3" fmla="*/ 188119 w 377651"/>
                      <a:gd name="connsiteY3" fmla="*/ 64294 h 400050"/>
                      <a:gd name="connsiteX4" fmla="*/ 247650 w 377651"/>
                      <a:gd name="connsiteY4" fmla="*/ 0 h 400050"/>
                      <a:gd name="connsiteX5" fmla="*/ 352424 w 377651"/>
                      <a:gd name="connsiteY5" fmla="*/ 2380 h 400050"/>
                      <a:gd name="connsiteX6" fmla="*/ 359568 w 377651"/>
                      <a:gd name="connsiteY6" fmla="*/ 209548 h 400050"/>
                      <a:gd name="connsiteX7" fmla="*/ 359569 w 377651"/>
                      <a:gd name="connsiteY7" fmla="*/ 400050 h 400050"/>
                      <a:gd name="connsiteX8" fmla="*/ 130969 w 377651"/>
                      <a:gd name="connsiteY8" fmla="*/ 385762 h 400050"/>
                      <a:gd name="connsiteX9" fmla="*/ 40482 w 377651"/>
                      <a:gd name="connsiteY9" fmla="*/ 271462 h 400050"/>
                      <a:gd name="connsiteX10" fmla="*/ 0 w 377651"/>
                      <a:gd name="connsiteY10" fmla="*/ 183356 h 400050"/>
                      <a:gd name="connsiteX0" fmla="*/ 0 w 377651"/>
                      <a:gd name="connsiteY0" fmla="*/ 183356 h 400050"/>
                      <a:gd name="connsiteX1" fmla="*/ 71438 w 377651"/>
                      <a:gd name="connsiteY1" fmla="*/ 138112 h 400050"/>
                      <a:gd name="connsiteX2" fmla="*/ 107157 w 377651"/>
                      <a:gd name="connsiteY2" fmla="*/ 128587 h 400050"/>
                      <a:gd name="connsiteX3" fmla="*/ 188119 w 377651"/>
                      <a:gd name="connsiteY3" fmla="*/ 64294 h 400050"/>
                      <a:gd name="connsiteX4" fmla="*/ 247650 w 377651"/>
                      <a:gd name="connsiteY4" fmla="*/ 0 h 400050"/>
                      <a:gd name="connsiteX5" fmla="*/ 352424 w 377651"/>
                      <a:gd name="connsiteY5" fmla="*/ 2380 h 400050"/>
                      <a:gd name="connsiteX6" fmla="*/ 359568 w 377651"/>
                      <a:gd name="connsiteY6" fmla="*/ 209548 h 400050"/>
                      <a:gd name="connsiteX7" fmla="*/ 359569 w 377651"/>
                      <a:gd name="connsiteY7" fmla="*/ 400050 h 400050"/>
                      <a:gd name="connsiteX8" fmla="*/ 130969 w 377651"/>
                      <a:gd name="connsiteY8" fmla="*/ 385762 h 400050"/>
                      <a:gd name="connsiteX9" fmla="*/ 40482 w 377651"/>
                      <a:gd name="connsiteY9" fmla="*/ 271462 h 400050"/>
                      <a:gd name="connsiteX10" fmla="*/ 0 w 377651"/>
                      <a:gd name="connsiteY10" fmla="*/ 183356 h 400050"/>
                      <a:gd name="connsiteX0" fmla="*/ 0 w 377651"/>
                      <a:gd name="connsiteY0" fmla="*/ 183356 h 400050"/>
                      <a:gd name="connsiteX1" fmla="*/ 71438 w 377651"/>
                      <a:gd name="connsiteY1" fmla="*/ 138112 h 400050"/>
                      <a:gd name="connsiteX2" fmla="*/ 107157 w 377651"/>
                      <a:gd name="connsiteY2" fmla="*/ 128587 h 400050"/>
                      <a:gd name="connsiteX3" fmla="*/ 188119 w 377651"/>
                      <a:gd name="connsiteY3" fmla="*/ 64294 h 400050"/>
                      <a:gd name="connsiteX4" fmla="*/ 247650 w 377651"/>
                      <a:gd name="connsiteY4" fmla="*/ 0 h 400050"/>
                      <a:gd name="connsiteX5" fmla="*/ 352424 w 377651"/>
                      <a:gd name="connsiteY5" fmla="*/ 2380 h 400050"/>
                      <a:gd name="connsiteX6" fmla="*/ 359568 w 377651"/>
                      <a:gd name="connsiteY6" fmla="*/ 209548 h 400050"/>
                      <a:gd name="connsiteX7" fmla="*/ 359569 w 377651"/>
                      <a:gd name="connsiteY7" fmla="*/ 400050 h 400050"/>
                      <a:gd name="connsiteX8" fmla="*/ 130969 w 377651"/>
                      <a:gd name="connsiteY8" fmla="*/ 385762 h 400050"/>
                      <a:gd name="connsiteX9" fmla="*/ 40482 w 377651"/>
                      <a:gd name="connsiteY9" fmla="*/ 271462 h 400050"/>
                      <a:gd name="connsiteX10" fmla="*/ 0 w 377651"/>
                      <a:gd name="connsiteY10" fmla="*/ 183356 h 400050"/>
                      <a:gd name="connsiteX0" fmla="*/ 0 w 378974"/>
                      <a:gd name="connsiteY0" fmla="*/ 183356 h 385762"/>
                      <a:gd name="connsiteX1" fmla="*/ 71438 w 378974"/>
                      <a:gd name="connsiteY1" fmla="*/ 138112 h 385762"/>
                      <a:gd name="connsiteX2" fmla="*/ 107157 w 378974"/>
                      <a:gd name="connsiteY2" fmla="*/ 128587 h 385762"/>
                      <a:gd name="connsiteX3" fmla="*/ 188119 w 378974"/>
                      <a:gd name="connsiteY3" fmla="*/ 64294 h 385762"/>
                      <a:gd name="connsiteX4" fmla="*/ 247650 w 378974"/>
                      <a:gd name="connsiteY4" fmla="*/ 0 h 385762"/>
                      <a:gd name="connsiteX5" fmla="*/ 352424 w 378974"/>
                      <a:gd name="connsiteY5" fmla="*/ 2380 h 385762"/>
                      <a:gd name="connsiteX6" fmla="*/ 359568 w 378974"/>
                      <a:gd name="connsiteY6" fmla="*/ 209548 h 385762"/>
                      <a:gd name="connsiteX7" fmla="*/ 130969 w 378974"/>
                      <a:gd name="connsiteY7" fmla="*/ 385762 h 385762"/>
                      <a:gd name="connsiteX8" fmla="*/ 40482 w 378974"/>
                      <a:gd name="connsiteY8" fmla="*/ 271462 h 385762"/>
                      <a:gd name="connsiteX9" fmla="*/ 0 w 378974"/>
                      <a:gd name="connsiteY9" fmla="*/ 183356 h 385762"/>
                      <a:gd name="connsiteX0" fmla="*/ 0 w 378974"/>
                      <a:gd name="connsiteY0" fmla="*/ 183356 h 386283"/>
                      <a:gd name="connsiteX1" fmla="*/ 71438 w 378974"/>
                      <a:gd name="connsiteY1" fmla="*/ 138112 h 386283"/>
                      <a:gd name="connsiteX2" fmla="*/ 107157 w 378974"/>
                      <a:gd name="connsiteY2" fmla="*/ 128587 h 386283"/>
                      <a:gd name="connsiteX3" fmla="*/ 188119 w 378974"/>
                      <a:gd name="connsiteY3" fmla="*/ 64294 h 386283"/>
                      <a:gd name="connsiteX4" fmla="*/ 247650 w 378974"/>
                      <a:gd name="connsiteY4" fmla="*/ 0 h 386283"/>
                      <a:gd name="connsiteX5" fmla="*/ 352424 w 378974"/>
                      <a:gd name="connsiteY5" fmla="*/ 2380 h 386283"/>
                      <a:gd name="connsiteX6" fmla="*/ 359568 w 378974"/>
                      <a:gd name="connsiteY6" fmla="*/ 209548 h 386283"/>
                      <a:gd name="connsiteX7" fmla="*/ 261936 w 378974"/>
                      <a:gd name="connsiteY7" fmla="*/ 309561 h 386283"/>
                      <a:gd name="connsiteX8" fmla="*/ 130969 w 378974"/>
                      <a:gd name="connsiteY8" fmla="*/ 385762 h 386283"/>
                      <a:gd name="connsiteX9" fmla="*/ 40482 w 378974"/>
                      <a:gd name="connsiteY9" fmla="*/ 271462 h 386283"/>
                      <a:gd name="connsiteX10" fmla="*/ 0 w 378974"/>
                      <a:gd name="connsiteY10" fmla="*/ 183356 h 386283"/>
                      <a:gd name="connsiteX0" fmla="*/ 0 w 365386"/>
                      <a:gd name="connsiteY0" fmla="*/ 183356 h 431804"/>
                      <a:gd name="connsiteX1" fmla="*/ 71438 w 365386"/>
                      <a:gd name="connsiteY1" fmla="*/ 138112 h 431804"/>
                      <a:gd name="connsiteX2" fmla="*/ 107157 w 365386"/>
                      <a:gd name="connsiteY2" fmla="*/ 128587 h 431804"/>
                      <a:gd name="connsiteX3" fmla="*/ 188119 w 365386"/>
                      <a:gd name="connsiteY3" fmla="*/ 64294 h 431804"/>
                      <a:gd name="connsiteX4" fmla="*/ 247650 w 365386"/>
                      <a:gd name="connsiteY4" fmla="*/ 0 h 431804"/>
                      <a:gd name="connsiteX5" fmla="*/ 352424 w 365386"/>
                      <a:gd name="connsiteY5" fmla="*/ 2380 h 431804"/>
                      <a:gd name="connsiteX6" fmla="*/ 359568 w 365386"/>
                      <a:gd name="connsiteY6" fmla="*/ 209548 h 431804"/>
                      <a:gd name="connsiteX7" fmla="*/ 326230 w 365386"/>
                      <a:gd name="connsiteY7" fmla="*/ 421479 h 431804"/>
                      <a:gd name="connsiteX8" fmla="*/ 130969 w 365386"/>
                      <a:gd name="connsiteY8" fmla="*/ 385762 h 431804"/>
                      <a:gd name="connsiteX9" fmla="*/ 40482 w 365386"/>
                      <a:gd name="connsiteY9" fmla="*/ 271462 h 431804"/>
                      <a:gd name="connsiteX10" fmla="*/ 0 w 365386"/>
                      <a:gd name="connsiteY10" fmla="*/ 183356 h 431804"/>
                      <a:gd name="connsiteX0" fmla="*/ 0 w 365386"/>
                      <a:gd name="connsiteY0" fmla="*/ 183356 h 431804"/>
                      <a:gd name="connsiteX1" fmla="*/ 71438 w 365386"/>
                      <a:gd name="connsiteY1" fmla="*/ 138112 h 431804"/>
                      <a:gd name="connsiteX2" fmla="*/ 107157 w 365386"/>
                      <a:gd name="connsiteY2" fmla="*/ 128587 h 431804"/>
                      <a:gd name="connsiteX3" fmla="*/ 191501 w 365386"/>
                      <a:gd name="connsiteY3" fmla="*/ 33852 h 431804"/>
                      <a:gd name="connsiteX4" fmla="*/ 247650 w 365386"/>
                      <a:gd name="connsiteY4" fmla="*/ 0 h 431804"/>
                      <a:gd name="connsiteX5" fmla="*/ 352424 w 365386"/>
                      <a:gd name="connsiteY5" fmla="*/ 2380 h 431804"/>
                      <a:gd name="connsiteX6" fmla="*/ 359568 w 365386"/>
                      <a:gd name="connsiteY6" fmla="*/ 209548 h 431804"/>
                      <a:gd name="connsiteX7" fmla="*/ 326230 w 365386"/>
                      <a:gd name="connsiteY7" fmla="*/ 421479 h 431804"/>
                      <a:gd name="connsiteX8" fmla="*/ 130969 w 365386"/>
                      <a:gd name="connsiteY8" fmla="*/ 385762 h 431804"/>
                      <a:gd name="connsiteX9" fmla="*/ 40482 w 365386"/>
                      <a:gd name="connsiteY9" fmla="*/ 271462 h 431804"/>
                      <a:gd name="connsiteX10" fmla="*/ 0 w 365386"/>
                      <a:gd name="connsiteY10" fmla="*/ 183356 h 431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5386" h="431804">
                        <a:moveTo>
                          <a:pt x="0" y="183356"/>
                        </a:moveTo>
                        <a:lnTo>
                          <a:pt x="71438" y="138112"/>
                        </a:lnTo>
                        <a:lnTo>
                          <a:pt x="107157" y="128587"/>
                        </a:lnTo>
                        <a:cubicBezTo>
                          <a:pt x="126604" y="114697"/>
                          <a:pt x="168086" y="55283"/>
                          <a:pt x="191501" y="33852"/>
                        </a:cubicBezTo>
                        <a:lnTo>
                          <a:pt x="247650" y="0"/>
                        </a:lnTo>
                        <a:cubicBezTo>
                          <a:pt x="265112" y="14684"/>
                          <a:pt x="300037" y="1190"/>
                          <a:pt x="352424" y="2380"/>
                        </a:cubicBezTo>
                        <a:cubicBezTo>
                          <a:pt x="373061" y="36114"/>
                          <a:pt x="363934" y="139698"/>
                          <a:pt x="359568" y="209548"/>
                        </a:cubicBezTo>
                        <a:cubicBezTo>
                          <a:pt x="355202" y="279398"/>
                          <a:pt x="364330" y="392110"/>
                          <a:pt x="326230" y="421479"/>
                        </a:cubicBezTo>
                        <a:cubicBezTo>
                          <a:pt x="288130" y="450848"/>
                          <a:pt x="178594" y="410765"/>
                          <a:pt x="130969" y="385762"/>
                        </a:cubicBezTo>
                        <a:cubicBezTo>
                          <a:pt x="83344" y="360759"/>
                          <a:pt x="62310" y="305196"/>
                          <a:pt x="40482" y="271462"/>
                        </a:cubicBezTo>
                        <a:lnTo>
                          <a:pt x="0" y="183356"/>
                        </a:lnTo>
                        <a:close/>
                      </a:path>
                    </a:pathLst>
                  </a:custGeom>
                  <a:solidFill>
                    <a:srgbClr val="70C2BA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>
                  <a:xfrm>
                    <a:off x="1305098" y="1105592"/>
                    <a:ext cx="5802284" cy="3724103"/>
                  </a:xfrm>
                  <a:custGeom>
                    <a:avLst/>
                    <a:gdLst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6909 w 5802284"/>
                      <a:gd name="connsiteY2" fmla="*/ 99752 h 3724102"/>
                      <a:gd name="connsiteX3" fmla="*/ 1346662 w 5802284"/>
                      <a:gd name="connsiteY3" fmla="*/ 149629 h 3724102"/>
                      <a:gd name="connsiteX4" fmla="*/ 1446415 w 5802284"/>
                      <a:gd name="connsiteY4" fmla="*/ 266007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6909 w 5802284"/>
                      <a:gd name="connsiteY2" fmla="*/ 99752 h 3724102"/>
                      <a:gd name="connsiteX3" fmla="*/ 1346662 w 5802284"/>
                      <a:gd name="connsiteY3" fmla="*/ 149629 h 3724102"/>
                      <a:gd name="connsiteX4" fmla="*/ 1446415 w 5802284"/>
                      <a:gd name="connsiteY4" fmla="*/ 266007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46662 w 5802284"/>
                      <a:gd name="connsiteY3" fmla="*/ 149629 h 3724102"/>
                      <a:gd name="connsiteX4" fmla="*/ 1446415 w 5802284"/>
                      <a:gd name="connsiteY4" fmla="*/ 266007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46662 w 5802284"/>
                      <a:gd name="connsiteY3" fmla="*/ 185348 h 3724102"/>
                      <a:gd name="connsiteX4" fmla="*/ 1446415 w 5802284"/>
                      <a:gd name="connsiteY4" fmla="*/ 266007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46662 w 5802284"/>
                      <a:gd name="connsiteY3" fmla="*/ 185348 h 3724102"/>
                      <a:gd name="connsiteX4" fmla="*/ 1446415 w 5802284"/>
                      <a:gd name="connsiteY4" fmla="*/ 296963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46662 w 5802284"/>
                      <a:gd name="connsiteY3" fmla="*/ 185348 h 3724102"/>
                      <a:gd name="connsiteX4" fmla="*/ 1453558 w 5802284"/>
                      <a:gd name="connsiteY4" fmla="*/ 294581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54480 w 5802284"/>
                      <a:gd name="connsiteY5" fmla="*/ 382385 h 3724102"/>
                      <a:gd name="connsiteX6" fmla="*/ 1629295 w 5802284"/>
                      <a:gd name="connsiteY6" fmla="*/ 457200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54480 w 5802284"/>
                      <a:gd name="connsiteY5" fmla="*/ 382385 h 3724102"/>
                      <a:gd name="connsiteX6" fmla="*/ 1598339 w 5802284"/>
                      <a:gd name="connsiteY6" fmla="*/ 485775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54480 w 5802284"/>
                      <a:gd name="connsiteY5" fmla="*/ 382385 h 3724102"/>
                      <a:gd name="connsiteX6" fmla="*/ 1612627 w 5802284"/>
                      <a:gd name="connsiteY6" fmla="*/ 473868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28800 w 5802284"/>
                      <a:gd name="connsiteY9" fmla="*/ 432262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54233 w 5802284"/>
                      <a:gd name="connsiteY7" fmla="*/ 490451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61557 w 5802284"/>
                      <a:gd name="connsiteY13" fmla="*/ 706582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13164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37855 w 5802284"/>
                      <a:gd name="connsiteY21" fmla="*/ 1704109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29789 w 5802284"/>
                      <a:gd name="connsiteY20" fmla="*/ 1778923 h 3724102"/>
                      <a:gd name="connsiteX21" fmla="*/ 1542617 w 5802284"/>
                      <a:gd name="connsiteY21" fmla="*/ 1720778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809879 h 3724102"/>
                      <a:gd name="connsiteX21" fmla="*/ 1542617 w 5802284"/>
                      <a:gd name="connsiteY21" fmla="*/ 1720778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87484 w 5802284"/>
                      <a:gd name="connsiteY22" fmla="*/ 1645920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70611 w 5802284"/>
                      <a:gd name="connsiteY23" fmla="*/ 1687483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29047 w 5802284"/>
                      <a:gd name="connsiteY24" fmla="*/ 1862051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681422 w 5802284"/>
                      <a:gd name="connsiteY24" fmla="*/ 1864432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81422 w 5802284"/>
                      <a:gd name="connsiteY25" fmla="*/ 1864432 h 3724102"/>
                      <a:gd name="connsiteX26" fmla="*/ 1670858 w 5802284"/>
                      <a:gd name="connsiteY26" fmla="*/ 1978429 h 3724102"/>
                      <a:gd name="connsiteX27" fmla="*/ 1620982 w 5802284"/>
                      <a:gd name="connsiteY27" fmla="*/ 2177934 h 3724102"/>
                      <a:gd name="connsiteX28" fmla="*/ 1620982 w 5802284"/>
                      <a:gd name="connsiteY28" fmla="*/ 2286000 h 3724102"/>
                      <a:gd name="connsiteX29" fmla="*/ 1704109 w 5802284"/>
                      <a:gd name="connsiteY29" fmla="*/ 2360814 h 3724102"/>
                      <a:gd name="connsiteX30" fmla="*/ 1820487 w 5802284"/>
                      <a:gd name="connsiteY30" fmla="*/ 2360814 h 3724102"/>
                      <a:gd name="connsiteX31" fmla="*/ 1986742 w 5802284"/>
                      <a:gd name="connsiteY31" fmla="*/ 2327563 h 3724102"/>
                      <a:gd name="connsiteX32" fmla="*/ 2128058 w 5802284"/>
                      <a:gd name="connsiteY32" fmla="*/ 2310938 h 3724102"/>
                      <a:gd name="connsiteX33" fmla="*/ 2269375 w 5802284"/>
                      <a:gd name="connsiteY33" fmla="*/ 2369127 h 3724102"/>
                      <a:gd name="connsiteX34" fmla="*/ 2394066 w 5802284"/>
                      <a:gd name="connsiteY34" fmla="*/ 2369127 h 3724102"/>
                      <a:gd name="connsiteX35" fmla="*/ 2568633 w 5802284"/>
                      <a:gd name="connsiteY35" fmla="*/ 2177934 h 3724102"/>
                      <a:gd name="connsiteX36" fmla="*/ 2643447 w 5802284"/>
                      <a:gd name="connsiteY36" fmla="*/ 2136371 h 3724102"/>
                      <a:gd name="connsiteX37" fmla="*/ 2718262 w 5802284"/>
                      <a:gd name="connsiteY37" fmla="*/ 2136371 h 3724102"/>
                      <a:gd name="connsiteX38" fmla="*/ 2826327 w 5802284"/>
                      <a:gd name="connsiteY38" fmla="*/ 2202872 h 3724102"/>
                      <a:gd name="connsiteX39" fmla="*/ 2826327 w 5802284"/>
                      <a:gd name="connsiteY39" fmla="*/ 2202872 h 3724102"/>
                      <a:gd name="connsiteX40" fmla="*/ 3042458 w 5802284"/>
                      <a:gd name="connsiteY40" fmla="*/ 2086494 h 3724102"/>
                      <a:gd name="connsiteX41" fmla="*/ 3258589 w 5802284"/>
                      <a:gd name="connsiteY41" fmla="*/ 1853738 h 3724102"/>
                      <a:gd name="connsiteX42" fmla="*/ 3483033 w 5802284"/>
                      <a:gd name="connsiteY42" fmla="*/ 1670858 h 3724102"/>
                      <a:gd name="connsiteX43" fmla="*/ 3765666 w 5802284"/>
                      <a:gd name="connsiteY43" fmla="*/ 1454727 h 3724102"/>
                      <a:gd name="connsiteX44" fmla="*/ 3956858 w 5802284"/>
                      <a:gd name="connsiteY44" fmla="*/ 1205345 h 3724102"/>
                      <a:gd name="connsiteX45" fmla="*/ 4139738 w 5802284"/>
                      <a:gd name="connsiteY45" fmla="*/ 1014152 h 3724102"/>
                      <a:gd name="connsiteX46" fmla="*/ 4364182 w 5802284"/>
                      <a:gd name="connsiteY46" fmla="*/ 739832 h 3724102"/>
                      <a:gd name="connsiteX47" fmla="*/ 4513811 w 5802284"/>
                      <a:gd name="connsiteY47" fmla="*/ 548640 h 3724102"/>
                      <a:gd name="connsiteX48" fmla="*/ 4605251 w 5802284"/>
                      <a:gd name="connsiteY48" fmla="*/ 407323 h 3724102"/>
                      <a:gd name="connsiteX49" fmla="*/ 4638502 w 5802284"/>
                      <a:gd name="connsiteY49" fmla="*/ 415636 h 3724102"/>
                      <a:gd name="connsiteX50" fmla="*/ 4729942 w 5802284"/>
                      <a:gd name="connsiteY50" fmla="*/ 515389 h 3724102"/>
                      <a:gd name="connsiteX51" fmla="*/ 4796444 w 5802284"/>
                      <a:gd name="connsiteY51" fmla="*/ 565265 h 3724102"/>
                      <a:gd name="connsiteX52" fmla="*/ 4904509 w 5802284"/>
                      <a:gd name="connsiteY52" fmla="*/ 648392 h 3724102"/>
                      <a:gd name="connsiteX53" fmla="*/ 4971011 w 5802284"/>
                      <a:gd name="connsiteY53" fmla="*/ 689956 h 3724102"/>
                      <a:gd name="connsiteX54" fmla="*/ 5802284 w 5802284"/>
                      <a:gd name="connsiteY54" fmla="*/ 1205345 h 3724102"/>
                      <a:gd name="connsiteX55" fmla="*/ 3956858 w 5802284"/>
                      <a:gd name="connsiteY55" fmla="*/ 2660072 h 3724102"/>
                      <a:gd name="connsiteX56" fmla="*/ 2128058 w 5802284"/>
                      <a:gd name="connsiteY56" fmla="*/ 3724102 h 3724102"/>
                      <a:gd name="connsiteX57" fmla="*/ 756458 w 5802284"/>
                      <a:gd name="connsiteY57" fmla="*/ 3632662 h 3724102"/>
                      <a:gd name="connsiteX58" fmla="*/ 274320 w 5802284"/>
                      <a:gd name="connsiteY58" fmla="*/ 2269374 h 3724102"/>
                      <a:gd name="connsiteX59" fmla="*/ 0 w 5802284"/>
                      <a:gd name="connsiteY59" fmla="*/ 1039091 h 3724102"/>
                      <a:gd name="connsiteX60" fmla="*/ 315884 w 5802284"/>
                      <a:gd name="connsiteY60" fmla="*/ 207818 h 3724102"/>
                      <a:gd name="connsiteX61" fmla="*/ 906087 w 5802284"/>
                      <a:gd name="connsiteY61" fmla="*/ 24938 h 3724102"/>
                      <a:gd name="connsiteX62" fmla="*/ 906087 w 5802284"/>
                      <a:gd name="connsiteY62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620982 w 5802284"/>
                      <a:gd name="connsiteY26" fmla="*/ 2177934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592407 w 5802284"/>
                      <a:gd name="connsiteY26" fmla="*/ 2182697 h 3724102"/>
                      <a:gd name="connsiteX27" fmla="*/ 1620982 w 5802284"/>
                      <a:gd name="connsiteY27" fmla="*/ 2286000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70858 w 5802284"/>
                      <a:gd name="connsiteY25" fmla="*/ 1978429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27563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69375 w 5802284"/>
                      <a:gd name="connsiteY32" fmla="*/ 2369127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78176 h 3724102"/>
                      <a:gd name="connsiteX33" fmla="*/ 2269375 w 5802284"/>
                      <a:gd name="connsiteY33" fmla="*/ 2369127 h 3724102"/>
                      <a:gd name="connsiteX34" fmla="*/ 2394066 w 5802284"/>
                      <a:gd name="connsiteY34" fmla="*/ 2369127 h 3724102"/>
                      <a:gd name="connsiteX35" fmla="*/ 2568633 w 5802284"/>
                      <a:gd name="connsiteY35" fmla="*/ 2177934 h 3724102"/>
                      <a:gd name="connsiteX36" fmla="*/ 2643447 w 5802284"/>
                      <a:gd name="connsiteY36" fmla="*/ 2136371 h 3724102"/>
                      <a:gd name="connsiteX37" fmla="*/ 2718262 w 5802284"/>
                      <a:gd name="connsiteY37" fmla="*/ 2136371 h 3724102"/>
                      <a:gd name="connsiteX38" fmla="*/ 2826327 w 5802284"/>
                      <a:gd name="connsiteY38" fmla="*/ 2202872 h 3724102"/>
                      <a:gd name="connsiteX39" fmla="*/ 2826327 w 5802284"/>
                      <a:gd name="connsiteY39" fmla="*/ 2202872 h 3724102"/>
                      <a:gd name="connsiteX40" fmla="*/ 3042458 w 5802284"/>
                      <a:gd name="connsiteY40" fmla="*/ 2086494 h 3724102"/>
                      <a:gd name="connsiteX41" fmla="*/ 3258589 w 5802284"/>
                      <a:gd name="connsiteY41" fmla="*/ 1853738 h 3724102"/>
                      <a:gd name="connsiteX42" fmla="*/ 3483033 w 5802284"/>
                      <a:gd name="connsiteY42" fmla="*/ 1670858 h 3724102"/>
                      <a:gd name="connsiteX43" fmla="*/ 3765666 w 5802284"/>
                      <a:gd name="connsiteY43" fmla="*/ 1454727 h 3724102"/>
                      <a:gd name="connsiteX44" fmla="*/ 3956858 w 5802284"/>
                      <a:gd name="connsiteY44" fmla="*/ 1205345 h 3724102"/>
                      <a:gd name="connsiteX45" fmla="*/ 4139738 w 5802284"/>
                      <a:gd name="connsiteY45" fmla="*/ 1014152 h 3724102"/>
                      <a:gd name="connsiteX46" fmla="*/ 4364182 w 5802284"/>
                      <a:gd name="connsiteY46" fmla="*/ 739832 h 3724102"/>
                      <a:gd name="connsiteX47" fmla="*/ 4513811 w 5802284"/>
                      <a:gd name="connsiteY47" fmla="*/ 548640 h 3724102"/>
                      <a:gd name="connsiteX48" fmla="*/ 4605251 w 5802284"/>
                      <a:gd name="connsiteY48" fmla="*/ 407323 h 3724102"/>
                      <a:gd name="connsiteX49" fmla="*/ 4638502 w 5802284"/>
                      <a:gd name="connsiteY49" fmla="*/ 415636 h 3724102"/>
                      <a:gd name="connsiteX50" fmla="*/ 4729942 w 5802284"/>
                      <a:gd name="connsiteY50" fmla="*/ 515389 h 3724102"/>
                      <a:gd name="connsiteX51" fmla="*/ 4796444 w 5802284"/>
                      <a:gd name="connsiteY51" fmla="*/ 565265 h 3724102"/>
                      <a:gd name="connsiteX52" fmla="*/ 4904509 w 5802284"/>
                      <a:gd name="connsiteY52" fmla="*/ 648392 h 3724102"/>
                      <a:gd name="connsiteX53" fmla="*/ 4971011 w 5802284"/>
                      <a:gd name="connsiteY53" fmla="*/ 689956 h 3724102"/>
                      <a:gd name="connsiteX54" fmla="*/ 5802284 w 5802284"/>
                      <a:gd name="connsiteY54" fmla="*/ 1205345 h 3724102"/>
                      <a:gd name="connsiteX55" fmla="*/ 3956858 w 5802284"/>
                      <a:gd name="connsiteY55" fmla="*/ 2660072 h 3724102"/>
                      <a:gd name="connsiteX56" fmla="*/ 2128058 w 5802284"/>
                      <a:gd name="connsiteY56" fmla="*/ 3724102 h 3724102"/>
                      <a:gd name="connsiteX57" fmla="*/ 756458 w 5802284"/>
                      <a:gd name="connsiteY57" fmla="*/ 3632662 h 3724102"/>
                      <a:gd name="connsiteX58" fmla="*/ 274320 w 5802284"/>
                      <a:gd name="connsiteY58" fmla="*/ 2269374 h 3724102"/>
                      <a:gd name="connsiteX59" fmla="*/ 0 w 5802284"/>
                      <a:gd name="connsiteY59" fmla="*/ 1039091 h 3724102"/>
                      <a:gd name="connsiteX60" fmla="*/ 315884 w 5802284"/>
                      <a:gd name="connsiteY60" fmla="*/ 207818 h 3724102"/>
                      <a:gd name="connsiteX61" fmla="*/ 906087 w 5802284"/>
                      <a:gd name="connsiteY61" fmla="*/ 24938 h 3724102"/>
                      <a:gd name="connsiteX62" fmla="*/ 906087 w 5802284"/>
                      <a:gd name="connsiteY62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78176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69127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20487 w 5802284"/>
                      <a:gd name="connsiteY29" fmla="*/ 2360814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394066 w 5802284"/>
                      <a:gd name="connsiteY33" fmla="*/ 2357220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394066 w 5802284"/>
                      <a:gd name="connsiteY34" fmla="*/ 2357220 h 3724102"/>
                      <a:gd name="connsiteX35" fmla="*/ 2568633 w 5802284"/>
                      <a:gd name="connsiteY35" fmla="*/ 2177934 h 3724102"/>
                      <a:gd name="connsiteX36" fmla="*/ 2643447 w 5802284"/>
                      <a:gd name="connsiteY36" fmla="*/ 2136371 h 3724102"/>
                      <a:gd name="connsiteX37" fmla="*/ 2718262 w 5802284"/>
                      <a:gd name="connsiteY37" fmla="*/ 2136371 h 3724102"/>
                      <a:gd name="connsiteX38" fmla="*/ 2826327 w 5802284"/>
                      <a:gd name="connsiteY38" fmla="*/ 2202872 h 3724102"/>
                      <a:gd name="connsiteX39" fmla="*/ 2826327 w 5802284"/>
                      <a:gd name="connsiteY39" fmla="*/ 2202872 h 3724102"/>
                      <a:gd name="connsiteX40" fmla="*/ 3042458 w 5802284"/>
                      <a:gd name="connsiteY40" fmla="*/ 2086494 h 3724102"/>
                      <a:gd name="connsiteX41" fmla="*/ 3258589 w 5802284"/>
                      <a:gd name="connsiteY41" fmla="*/ 1853738 h 3724102"/>
                      <a:gd name="connsiteX42" fmla="*/ 3483033 w 5802284"/>
                      <a:gd name="connsiteY42" fmla="*/ 1670858 h 3724102"/>
                      <a:gd name="connsiteX43" fmla="*/ 3765666 w 5802284"/>
                      <a:gd name="connsiteY43" fmla="*/ 1454727 h 3724102"/>
                      <a:gd name="connsiteX44" fmla="*/ 3956858 w 5802284"/>
                      <a:gd name="connsiteY44" fmla="*/ 1205345 h 3724102"/>
                      <a:gd name="connsiteX45" fmla="*/ 4139738 w 5802284"/>
                      <a:gd name="connsiteY45" fmla="*/ 1014152 h 3724102"/>
                      <a:gd name="connsiteX46" fmla="*/ 4364182 w 5802284"/>
                      <a:gd name="connsiteY46" fmla="*/ 739832 h 3724102"/>
                      <a:gd name="connsiteX47" fmla="*/ 4513811 w 5802284"/>
                      <a:gd name="connsiteY47" fmla="*/ 548640 h 3724102"/>
                      <a:gd name="connsiteX48" fmla="*/ 4605251 w 5802284"/>
                      <a:gd name="connsiteY48" fmla="*/ 407323 h 3724102"/>
                      <a:gd name="connsiteX49" fmla="*/ 4638502 w 5802284"/>
                      <a:gd name="connsiteY49" fmla="*/ 415636 h 3724102"/>
                      <a:gd name="connsiteX50" fmla="*/ 4729942 w 5802284"/>
                      <a:gd name="connsiteY50" fmla="*/ 515389 h 3724102"/>
                      <a:gd name="connsiteX51" fmla="*/ 4796444 w 5802284"/>
                      <a:gd name="connsiteY51" fmla="*/ 565265 h 3724102"/>
                      <a:gd name="connsiteX52" fmla="*/ 4904509 w 5802284"/>
                      <a:gd name="connsiteY52" fmla="*/ 648392 h 3724102"/>
                      <a:gd name="connsiteX53" fmla="*/ 4971011 w 5802284"/>
                      <a:gd name="connsiteY53" fmla="*/ 689956 h 3724102"/>
                      <a:gd name="connsiteX54" fmla="*/ 5802284 w 5802284"/>
                      <a:gd name="connsiteY54" fmla="*/ 1205345 h 3724102"/>
                      <a:gd name="connsiteX55" fmla="*/ 3956858 w 5802284"/>
                      <a:gd name="connsiteY55" fmla="*/ 2660072 h 3724102"/>
                      <a:gd name="connsiteX56" fmla="*/ 2128058 w 5802284"/>
                      <a:gd name="connsiteY56" fmla="*/ 3724102 h 3724102"/>
                      <a:gd name="connsiteX57" fmla="*/ 756458 w 5802284"/>
                      <a:gd name="connsiteY57" fmla="*/ 3632662 h 3724102"/>
                      <a:gd name="connsiteX58" fmla="*/ 274320 w 5802284"/>
                      <a:gd name="connsiteY58" fmla="*/ 2269374 h 3724102"/>
                      <a:gd name="connsiteX59" fmla="*/ 0 w 5802284"/>
                      <a:gd name="connsiteY59" fmla="*/ 1039091 h 3724102"/>
                      <a:gd name="connsiteX60" fmla="*/ 315884 w 5802284"/>
                      <a:gd name="connsiteY60" fmla="*/ 207818 h 3724102"/>
                      <a:gd name="connsiteX61" fmla="*/ 906087 w 5802284"/>
                      <a:gd name="connsiteY61" fmla="*/ 24938 h 3724102"/>
                      <a:gd name="connsiteX62" fmla="*/ 906087 w 5802284"/>
                      <a:gd name="connsiteY62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68633 w 5802284"/>
                      <a:gd name="connsiteY34" fmla="*/ 217793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26327 w 5802284"/>
                      <a:gd name="connsiteY38" fmla="*/ 2202872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42996 w 5802284"/>
                      <a:gd name="connsiteY38" fmla="*/ 2231447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26327 w 5802284"/>
                      <a:gd name="connsiteY37" fmla="*/ 2202872 h 3724102"/>
                      <a:gd name="connsiteX38" fmla="*/ 2842996 w 5802284"/>
                      <a:gd name="connsiteY38" fmla="*/ 2231447 h 3724102"/>
                      <a:gd name="connsiteX39" fmla="*/ 3042458 w 5802284"/>
                      <a:gd name="connsiteY39" fmla="*/ 2086494 h 3724102"/>
                      <a:gd name="connsiteX40" fmla="*/ 3258589 w 5802284"/>
                      <a:gd name="connsiteY40" fmla="*/ 1853738 h 3724102"/>
                      <a:gd name="connsiteX41" fmla="*/ 3483033 w 5802284"/>
                      <a:gd name="connsiteY41" fmla="*/ 1670858 h 3724102"/>
                      <a:gd name="connsiteX42" fmla="*/ 3765666 w 5802284"/>
                      <a:gd name="connsiteY42" fmla="*/ 1454727 h 3724102"/>
                      <a:gd name="connsiteX43" fmla="*/ 3956858 w 5802284"/>
                      <a:gd name="connsiteY43" fmla="*/ 1205345 h 3724102"/>
                      <a:gd name="connsiteX44" fmla="*/ 4139738 w 5802284"/>
                      <a:gd name="connsiteY44" fmla="*/ 1014152 h 3724102"/>
                      <a:gd name="connsiteX45" fmla="*/ 4364182 w 5802284"/>
                      <a:gd name="connsiteY45" fmla="*/ 739832 h 3724102"/>
                      <a:gd name="connsiteX46" fmla="*/ 4513811 w 5802284"/>
                      <a:gd name="connsiteY46" fmla="*/ 548640 h 3724102"/>
                      <a:gd name="connsiteX47" fmla="*/ 4605251 w 5802284"/>
                      <a:gd name="connsiteY47" fmla="*/ 407323 h 3724102"/>
                      <a:gd name="connsiteX48" fmla="*/ 4638502 w 5802284"/>
                      <a:gd name="connsiteY48" fmla="*/ 415636 h 3724102"/>
                      <a:gd name="connsiteX49" fmla="*/ 4729942 w 5802284"/>
                      <a:gd name="connsiteY49" fmla="*/ 515389 h 3724102"/>
                      <a:gd name="connsiteX50" fmla="*/ 4796444 w 5802284"/>
                      <a:gd name="connsiteY50" fmla="*/ 565265 h 3724102"/>
                      <a:gd name="connsiteX51" fmla="*/ 4904509 w 5802284"/>
                      <a:gd name="connsiteY51" fmla="*/ 648392 h 3724102"/>
                      <a:gd name="connsiteX52" fmla="*/ 4971011 w 5802284"/>
                      <a:gd name="connsiteY52" fmla="*/ 689956 h 3724102"/>
                      <a:gd name="connsiteX53" fmla="*/ 5802284 w 5802284"/>
                      <a:gd name="connsiteY53" fmla="*/ 1205345 h 3724102"/>
                      <a:gd name="connsiteX54" fmla="*/ 3956858 w 5802284"/>
                      <a:gd name="connsiteY54" fmla="*/ 2660072 h 3724102"/>
                      <a:gd name="connsiteX55" fmla="*/ 2128058 w 5802284"/>
                      <a:gd name="connsiteY55" fmla="*/ 3724102 h 3724102"/>
                      <a:gd name="connsiteX56" fmla="*/ 756458 w 5802284"/>
                      <a:gd name="connsiteY56" fmla="*/ 3632662 h 3724102"/>
                      <a:gd name="connsiteX57" fmla="*/ 274320 w 5802284"/>
                      <a:gd name="connsiteY57" fmla="*/ 2269374 h 3724102"/>
                      <a:gd name="connsiteX58" fmla="*/ 0 w 5802284"/>
                      <a:gd name="connsiteY58" fmla="*/ 1039091 h 3724102"/>
                      <a:gd name="connsiteX59" fmla="*/ 315884 w 5802284"/>
                      <a:gd name="connsiteY59" fmla="*/ 207818 h 3724102"/>
                      <a:gd name="connsiteX60" fmla="*/ 906087 w 5802284"/>
                      <a:gd name="connsiteY60" fmla="*/ 24938 h 3724102"/>
                      <a:gd name="connsiteX61" fmla="*/ 906087 w 5802284"/>
                      <a:gd name="connsiteY61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42996 w 5802284"/>
                      <a:gd name="connsiteY37" fmla="*/ 2231447 h 3724102"/>
                      <a:gd name="connsiteX38" fmla="*/ 3042458 w 5802284"/>
                      <a:gd name="connsiteY38" fmla="*/ 2086494 h 3724102"/>
                      <a:gd name="connsiteX39" fmla="*/ 3258589 w 5802284"/>
                      <a:gd name="connsiteY39" fmla="*/ 1853738 h 3724102"/>
                      <a:gd name="connsiteX40" fmla="*/ 3483033 w 5802284"/>
                      <a:gd name="connsiteY40" fmla="*/ 1670858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2 w 5802284"/>
                      <a:gd name="connsiteY47" fmla="*/ 415636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52879 h 3724102"/>
                      <a:gd name="connsiteX38" fmla="*/ 3042458 w 5802284"/>
                      <a:gd name="connsiteY38" fmla="*/ 2086494 h 3724102"/>
                      <a:gd name="connsiteX39" fmla="*/ 3258589 w 5802284"/>
                      <a:gd name="connsiteY39" fmla="*/ 1853738 h 3724102"/>
                      <a:gd name="connsiteX40" fmla="*/ 3483033 w 5802284"/>
                      <a:gd name="connsiteY40" fmla="*/ 1670858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2 w 5802284"/>
                      <a:gd name="connsiteY47" fmla="*/ 415636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42458 w 5802284"/>
                      <a:gd name="connsiteY38" fmla="*/ 2086494 h 3724102"/>
                      <a:gd name="connsiteX39" fmla="*/ 3258589 w 5802284"/>
                      <a:gd name="connsiteY39" fmla="*/ 1853738 h 3724102"/>
                      <a:gd name="connsiteX40" fmla="*/ 3483033 w 5802284"/>
                      <a:gd name="connsiteY40" fmla="*/ 1670858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2 w 5802284"/>
                      <a:gd name="connsiteY47" fmla="*/ 415636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258589 w 5802284"/>
                      <a:gd name="connsiteY39" fmla="*/ 1853738 h 3724102"/>
                      <a:gd name="connsiteX40" fmla="*/ 3483033 w 5802284"/>
                      <a:gd name="connsiteY40" fmla="*/ 1670858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2 w 5802284"/>
                      <a:gd name="connsiteY47" fmla="*/ 415636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483033 w 5802284"/>
                      <a:gd name="connsiteY40" fmla="*/ 1670858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2 w 5802284"/>
                      <a:gd name="connsiteY47" fmla="*/ 415636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2 w 5802284"/>
                      <a:gd name="connsiteY47" fmla="*/ 415636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29942 w 5802284"/>
                      <a:gd name="connsiteY48" fmla="*/ 515389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6444 w 5802284"/>
                      <a:gd name="connsiteY49" fmla="*/ 565265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89680 w 5802284"/>
                      <a:gd name="connsiteY49" fmla="*/ 599089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35561 w 5802284"/>
                      <a:gd name="connsiteY49" fmla="*/ 670120 h 3724102"/>
                      <a:gd name="connsiteX50" fmla="*/ 4904509 w 5802284"/>
                      <a:gd name="connsiteY50" fmla="*/ 648392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35561 w 5802284"/>
                      <a:gd name="connsiteY49" fmla="*/ 670120 h 3724102"/>
                      <a:gd name="connsiteX50" fmla="*/ 4890978 w 5802284"/>
                      <a:gd name="connsiteY50" fmla="*/ 685597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3063 w 5802284"/>
                      <a:gd name="connsiteY49" fmla="*/ 605853 h 3724102"/>
                      <a:gd name="connsiteX50" fmla="*/ 4890978 w 5802284"/>
                      <a:gd name="connsiteY50" fmla="*/ 685597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3063 w 5802284"/>
                      <a:gd name="connsiteY49" fmla="*/ 605853 h 3724102"/>
                      <a:gd name="connsiteX50" fmla="*/ 4971011 w 5802284"/>
                      <a:gd name="connsiteY50" fmla="*/ 689956 h 3724102"/>
                      <a:gd name="connsiteX51" fmla="*/ 5802284 w 5802284"/>
                      <a:gd name="connsiteY51" fmla="*/ 1205345 h 3724102"/>
                      <a:gd name="connsiteX52" fmla="*/ 3956858 w 5802284"/>
                      <a:gd name="connsiteY52" fmla="*/ 2660072 h 3724102"/>
                      <a:gd name="connsiteX53" fmla="*/ 2128058 w 5802284"/>
                      <a:gd name="connsiteY53" fmla="*/ 3724102 h 3724102"/>
                      <a:gd name="connsiteX54" fmla="*/ 756458 w 5802284"/>
                      <a:gd name="connsiteY54" fmla="*/ 3632662 h 3724102"/>
                      <a:gd name="connsiteX55" fmla="*/ 274320 w 5802284"/>
                      <a:gd name="connsiteY55" fmla="*/ 2269374 h 3724102"/>
                      <a:gd name="connsiteX56" fmla="*/ 0 w 5802284"/>
                      <a:gd name="connsiteY56" fmla="*/ 1039091 h 3724102"/>
                      <a:gd name="connsiteX57" fmla="*/ 315884 w 5802284"/>
                      <a:gd name="connsiteY57" fmla="*/ 207818 h 3724102"/>
                      <a:gd name="connsiteX58" fmla="*/ 906087 w 5802284"/>
                      <a:gd name="connsiteY58" fmla="*/ 24938 h 3724102"/>
                      <a:gd name="connsiteX59" fmla="*/ 906087 w 5802284"/>
                      <a:gd name="connsiteY59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3063 w 5802284"/>
                      <a:gd name="connsiteY49" fmla="*/ 605853 h 3724102"/>
                      <a:gd name="connsiteX50" fmla="*/ 4881341 w 5802284"/>
                      <a:gd name="connsiteY50" fmla="*/ 644129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695797 w 5802284"/>
                      <a:gd name="connsiteY8" fmla="*/ 498763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3063 w 5802284"/>
                      <a:gd name="connsiteY49" fmla="*/ 605853 h 3724102"/>
                      <a:gd name="connsiteX50" fmla="*/ 4881340 w 5802284"/>
                      <a:gd name="connsiteY50" fmla="*/ 664424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716062 w 5802284"/>
                      <a:gd name="connsiteY8" fmla="*/ 478469 h 3724102"/>
                      <a:gd name="connsiteX9" fmla="*/ 1838325 w 5802284"/>
                      <a:gd name="connsiteY9" fmla="*/ 417975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3063 w 5802284"/>
                      <a:gd name="connsiteY49" fmla="*/ 605853 h 3724102"/>
                      <a:gd name="connsiteX50" fmla="*/ 4881340 w 5802284"/>
                      <a:gd name="connsiteY50" fmla="*/ 664424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  <a:gd name="connsiteX0" fmla="*/ 856211 w 5802284"/>
                      <a:gd name="connsiteY0" fmla="*/ 49876 h 3724102"/>
                      <a:gd name="connsiteX1" fmla="*/ 1088967 w 5802284"/>
                      <a:gd name="connsiteY1" fmla="*/ 0 h 3724102"/>
                      <a:gd name="connsiteX2" fmla="*/ 1244528 w 5802284"/>
                      <a:gd name="connsiteY2" fmla="*/ 85464 h 3724102"/>
                      <a:gd name="connsiteX3" fmla="*/ 1360949 w 5802284"/>
                      <a:gd name="connsiteY3" fmla="*/ 187729 h 3724102"/>
                      <a:gd name="connsiteX4" fmla="*/ 1453558 w 5802284"/>
                      <a:gd name="connsiteY4" fmla="*/ 294581 h 3724102"/>
                      <a:gd name="connsiteX5" fmla="*/ 1540192 w 5802284"/>
                      <a:gd name="connsiteY5" fmla="*/ 391910 h 3724102"/>
                      <a:gd name="connsiteX6" fmla="*/ 1612627 w 5802284"/>
                      <a:gd name="connsiteY6" fmla="*/ 473868 h 3724102"/>
                      <a:gd name="connsiteX7" fmla="*/ 1663758 w 5802284"/>
                      <a:gd name="connsiteY7" fmla="*/ 499976 h 3724102"/>
                      <a:gd name="connsiteX8" fmla="*/ 1716062 w 5802284"/>
                      <a:gd name="connsiteY8" fmla="*/ 478469 h 3724102"/>
                      <a:gd name="connsiteX9" fmla="*/ 1794417 w 5802284"/>
                      <a:gd name="connsiteY9" fmla="*/ 421357 h 3724102"/>
                      <a:gd name="connsiteX10" fmla="*/ 1886989 w 5802284"/>
                      <a:gd name="connsiteY10" fmla="*/ 440574 h 3724102"/>
                      <a:gd name="connsiteX11" fmla="*/ 1936866 w 5802284"/>
                      <a:gd name="connsiteY11" fmla="*/ 515389 h 3724102"/>
                      <a:gd name="connsiteX12" fmla="*/ 2003367 w 5802284"/>
                      <a:gd name="connsiteY12" fmla="*/ 615142 h 3724102"/>
                      <a:gd name="connsiteX13" fmla="*/ 2071082 w 5802284"/>
                      <a:gd name="connsiteY13" fmla="*/ 711344 h 3724102"/>
                      <a:gd name="connsiteX14" fmla="*/ 1920240 w 5802284"/>
                      <a:gd name="connsiteY14" fmla="*/ 839585 h 3724102"/>
                      <a:gd name="connsiteX15" fmla="*/ 1762298 w 5802284"/>
                      <a:gd name="connsiteY15" fmla="*/ 1030778 h 3724102"/>
                      <a:gd name="connsiteX16" fmla="*/ 1704109 w 5802284"/>
                      <a:gd name="connsiteY16" fmla="*/ 1138843 h 3724102"/>
                      <a:gd name="connsiteX17" fmla="*/ 1529542 w 5802284"/>
                      <a:gd name="connsiteY17" fmla="*/ 1446414 h 3724102"/>
                      <a:gd name="connsiteX18" fmla="*/ 1454727 w 5802284"/>
                      <a:gd name="connsiteY18" fmla="*/ 1596043 h 3724102"/>
                      <a:gd name="connsiteX19" fmla="*/ 1425070 w 5802284"/>
                      <a:gd name="connsiteY19" fmla="*/ 1704109 h 3724102"/>
                      <a:gd name="connsiteX20" fmla="*/ 1432171 w 5802284"/>
                      <a:gd name="connsiteY20" fmla="*/ 1781304 h 3724102"/>
                      <a:gd name="connsiteX21" fmla="*/ 1542617 w 5802284"/>
                      <a:gd name="connsiteY21" fmla="*/ 1720778 h 3724102"/>
                      <a:gd name="connsiteX22" fmla="*/ 1670815 w 5802284"/>
                      <a:gd name="connsiteY22" fmla="*/ 1622107 h 3724102"/>
                      <a:gd name="connsiteX23" fmla="*/ 1722986 w 5802284"/>
                      <a:gd name="connsiteY23" fmla="*/ 1708914 h 3724102"/>
                      <a:gd name="connsiteX24" fmla="*/ 1711946 w 5802284"/>
                      <a:gd name="connsiteY24" fmla="*/ 1849538 h 3724102"/>
                      <a:gd name="connsiteX25" fmla="*/ 1663714 w 5802284"/>
                      <a:gd name="connsiteY25" fmla="*/ 1971285 h 3724102"/>
                      <a:gd name="connsiteX26" fmla="*/ 1592407 w 5802284"/>
                      <a:gd name="connsiteY26" fmla="*/ 2182697 h 3724102"/>
                      <a:gd name="connsiteX27" fmla="*/ 1601932 w 5802284"/>
                      <a:gd name="connsiteY27" fmla="*/ 2297906 h 3724102"/>
                      <a:gd name="connsiteX28" fmla="*/ 1704109 w 5802284"/>
                      <a:gd name="connsiteY28" fmla="*/ 2360814 h 3724102"/>
                      <a:gd name="connsiteX29" fmla="*/ 1851443 w 5802284"/>
                      <a:gd name="connsiteY29" fmla="*/ 2351289 h 3724102"/>
                      <a:gd name="connsiteX30" fmla="*/ 1986742 w 5802284"/>
                      <a:gd name="connsiteY30" fmla="*/ 2306132 h 3724102"/>
                      <a:gd name="connsiteX31" fmla="*/ 2128058 w 5802284"/>
                      <a:gd name="connsiteY31" fmla="*/ 2310938 h 3724102"/>
                      <a:gd name="connsiteX32" fmla="*/ 2259633 w 5802284"/>
                      <a:gd name="connsiteY32" fmla="*/ 2392464 h 3724102"/>
                      <a:gd name="connsiteX33" fmla="*/ 2407271 w 5802284"/>
                      <a:gd name="connsiteY33" fmla="*/ 2306738 h 3724102"/>
                      <a:gd name="connsiteX34" fmla="*/ 2518627 w 5802284"/>
                      <a:gd name="connsiteY34" fmla="*/ 2196984 h 3724102"/>
                      <a:gd name="connsiteX35" fmla="*/ 2643447 w 5802284"/>
                      <a:gd name="connsiteY35" fmla="*/ 2136371 h 3724102"/>
                      <a:gd name="connsiteX36" fmla="*/ 2718262 w 5802284"/>
                      <a:gd name="connsiteY36" fmla="*/ 2136371 h 3724102"/>
                      <a:gd name="connsiteX37" fmla="*/ 2862046 w 5802284"/>
                      <a:gd name="connsiteY37" fmla="*/ 2271929 h 3724102"/>
                      <a:gd name="connsiteX38" fmla="*/ 3061508 w 5802284"/>
                      <a:gd name="connsiteY38" fmla="*/ 2086494 h 3724102"/>
                      <a:gd name="connsiteX39" fmla="*/ 3308596 w 5802284"/>
                      <a:gd name="connsiteY39" fmla="*/ 1837069 h 3724102"/>
                      <a:gd name="connsiteX40" fmla="*/ 3528277 w 5802284"/>
                      <a:gd name="connsiteY40" fmla="*/ 1663714 h 3724102"/>
                      <a:gd name="connsiteX41" fmla="*/ 3765666 w 5802284"/>
                      <a:gd name="connsiteY41" fmla="*/ 1454727 h 3724102"/>
                      <a:gd name="connsiteX42" fmla="*/ 3956858 w 5802284"/>
                      <a:gd name="connsiteY42" fmla="*/ 1205345 h 3724102"/>
                      <a:gd name="connsiteX43" fmla="*/ 4139738 w 5802284"/>
                      <a:gd name="connsiteY43" fmla="*/ 1014152 h 3724102"/>
                      <a:gd name="connsiteX44" fmla="*/ 4364182 w 5802284"/>
                      <a:gd name="connsiteY44" fmla="*/ 739832 h 3724102"/>
                      <a:gd name="connsiteX45" fmla="*/ 4513811 w 5802284"/>
                      <a:gd name="connsiteY45" fmla="*/ 548640 h 3724102"/>
                      <a:gd name="connsiteX46" fmla="*/ 4605251 w 5802284"/>
                      <a:gd name="connsiteY46" fmla="*/ 407323 h 3724102"/>
                      <a:gd name="connsiteX47" fmla="*/ 4638501 w 5802284"/>
                      <a:gd name="connsiteY47" fmla="*/ 429165 h 3724102"/>
                      <a:gd name="connsiteX48" fmla="*/ 4716411 w 5802284"/>
                      <a:gd name="connsiteY48" fmla="*/ 525535 h 3724102"/>
                      <a:gd name="connsiteX49" fmla="*/ 4793063 w 5802284"/>
                      <a:gd name="connsiteY49" fmla="*/ 605853 h 3724102"/>
                      <a:gd name="connsiteX50" fmla="*/ 4881340 w 5802284"/>
                      <a:gd name="connsiteY50" fmla="*/ 664424 h 3724102"/>
                      <a:gd name="connsiteX51" fmla="*/ 4971011 w 5802284"/>
                      <a:gd name="connsiteY51" fmla="*/ 689956 h 3724102"/>
                      <a:gd name="connsiteX52" fmla="*/ 5802284 w 5802284"/>
                      <a:gd name="connsiteY52" fmla="*/ 1205345 h 3724102"/>
                      <a:gd name="connsiteX53" fmla="*/ 3956858 w 5802284"/>
                      <a:gd name="connsiteY53" fmla="*/ 2660072 h 3724102"/>
                      <a:gd name="connsiteX54" fmla="*/ 2128058 w 5802284"/>
                      <a:gd name="connsiteY54" fmla="*/ 3724102 h 3724102"/>
                      <a:gd name="connsiteX55" fmla="*/ 756458 w 5802284"/>
                      <a:gd name="connsiteY55" fmla="*/ 3632662 h 3724102"/>
                      <a:gd name="connsiteX56" fmla="*/ 274320 w 5802284"/>
                      <a:gd name="connsiteY56" fmla="*/ 2269374 h 3724102"/>
                      <a:gd name="connsiteX57" fmla="*/ 0 w 5802284"/>
                      <a:gd name="connsiteY57" fmla="*/ 1039091 h 3724102"/>
                      <a:gd name="connsiteX58" fmla="*/ 315884 w 5802284"/>
                      <a:gd name="connsiteY58" fmla="*/ 207818 h 3724102"/>
                      <a:gd name="connsiteX59" fmla="*/ 906087 w 5802284"/>
                      <a:gd name="connsiteY59" fmla="*/ 24938 h 3724102"/>
                      <a:gd name="connsiteX60" fmla="*/ 906087 w 5802284"/>
                      <a:gd name="connsiteY60" fmla="*/ 24938 h 3724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5802284" h="3724102">
                        <a:moveTo>
                          <a:pt x="856211" y="49876"/>
                        </a:moveTo>
                        <a:lnTo>
                          <a:pt x="1088967" y="0"/>
                        </a:lnTo>
                        <a:cubicBezTo>
                          <a:pt x="1154083" y="8313"/>
                          <a:pt x="1199198" y="54176"/>
                          <a:pt x="1244528" y="85464"/>
                        </a:cubicBezTo>
                        <a:cubicBezTo>
                          <a:pt x="1289858" y="116752"/>
                          <a:pt x="1327698" y="160020"/>
                          <a:pt x="1360949" y="187729"/>
                        </a:cubicBezTo>
                        <a:lnTo>
                          <a:pt x="1453558" y="294581"/>
                        </a:lnTo>
                        <a:lnTo>
                          <a:pt x="1540192" y="391910"/>
                        </a:lnTo>
                        <a:lnTo>
                          <a:pt x="1612627" y="473868"/>
                        </a:lnTo>
                        <a:cubicBezTo>
                          <a:pt x="1631634" y="490292"/>
                          <a:pt x="1646519" y="499209"/>
                          <a:pt x="1663758" y="499976"/>
                        </a:cubicBezTo>
                        <a:cubicBezTo>
                          <a:pt x="1680997" y="500743"/>
                          <a:pt x="1685380" y="490548"/>
                          <a:pt x="1716062" y="478469"/>
                        </a:cubicBezTo>
                        <a:cubicBezTo>
                          <a:pt x="1745157" y="468771"/>
                          <a:pt x="1765929" y="427673"/>
                          <a:pt x="1794417" y="421357"/>
                        </a:cubicBezTo>
                        <a:cubicBezTo>
                          <a:pt x="1822905" y="415041"/>
                          <a:pt x="1868978" y="426720"/>
                          <a:pt x="1886989" y="440574"/>
                        </a:cubicBezTo>
                        <a:lnTo>
                          <a:pt x="1936866" y="515389"/>
                        </a:lnTo>
                        <a:lnTo>
                          <a:pt x="2003367" y="615142"/>
                        </a:lnTo>
                        <a:lnTo>
                          <a:pt x="2071082" y="711344"/>
                        </a:lnTo>
                        <a:cubicBezTo>
                          <a:pt x="1995661" y="775464"/>
                          <a:pt x="1971704" y="786346"/>
                          <a:pt x="1920240" y="839585"/>
                        </a:cubicBezTo>
                        <a:cubicBezTo>
                          <a:pt x="1868776" y="892824"/>
                          <a:pt x="1781694" y="994756"/>
                          <a:pt x="1762298" y="1030778"/>
                        </a:cubicBezTo>
                        <a:lnTo>
                          <a:pt x="1704109" y="1138843"/>
                        </a:lnTo>
                        <a:cubicBezTo>
                          <a:pt x="1665316" y="1208116"/>
                          <a:pt x="1554480" y="1396538"/>
                          <a:pt x="1529542" y="1446414"/>
                        </a:cubicBezTo>
                        <a:cubicBezTo>
                          <a:pt x="1504604" y="1496290"/>
                          <a:pt x="1472139" y="1553094"/>
                          <a:pt x="1454727" y="1596043"/>
                        </a:cubicBezTo>
                        <a:cubicBezTo>
                          <a:pt x="1437315" y="1638992"/>
                          <a:pt x="1428829" y="1673232"/>
                          <a:pt x="1425070" y="1704109"/>
                        </a:cubicBezTo>
                        <a:cubicBezTo>
                          <a:pt x="1421311" y="1734986"/>
                          <a:pt x="1412580" y="1778526"/>
                          <a:pt x="1432171" y="1781304"/>
                        </a:cubicBezTo>
                        <a:cubicBezTo>
                          <a:pt x="1451762" y="1784082"/>
                          <a:pt x="1502843" y="1747311"/>
                          <a:pt x="1542617" y="1720778"/>
                        </a:cubicBezTo>
                        <a:cubicBezTo>
                          <a:pt x="1582391" y="1694245"/>
                          <a:pt x="1640754" y="1624084"/>
                          <a:pt x="1670815" y="1622107"/>
                        </a:cubicBezTo>
                        <a:cubicBezTo>
                          <a:pt x="1700876" y="1620130"/>
                          <a:pt x="1716131" y="1671009"/>
                          <a:pt x="1722986" y="1708914"/>
                        </a:cubicBezTo>
                        <a:cubicBezTo>
                          <a:pt x="1729841" y="1746819"/>
                          <a:pt x="1720634" y="1804619"/>
                          <a:pt x="1711946" y="1849538"/>
                        </a:cubicBezTo>
                        <a:cubicBezTo>
                          <a:pt x="1703258" y="1894457"/>
                          <a:pt x="1683637" y="1915759"/>
                          <a:pt x="1663714" y="1971285"/>
                        </a:cubicBezTo>
                        <a:cubicBezTo>
                          <a:pt x="1643791" y="2026811"/>
                          <a:pt x="1602704" y="2128260"/>
                          <a:pt x="1592407" y="2182697"/>
                        </a:cubicBezTo>
                        <a:cubicBezTo>
                          <a:pt x="1582110" y="2237134"/>
                          <a:pt x="1583315" y="2268220"/>
                          <a:pt x="1601932" y="2297906"/>
                        </a:cubicBezTo>
                        <a:cubicBezTo>
                          <a:pt x="1620549" y="2327592"/>
                          <a:pt x="1662524" y="2351917"/>
                          <a:pt x="1704109" y="2360814"/>
                        </a:cubicBezTo>
                        <a:cubicBezTo>
                          <a:pt x="1745694" y="2369711"/>
                          <a:pt x="1804338" y="2360403"/>
                          <a:pt x="1851443" y="2351289"/>
                        </a:cubicBezTo>
                        <a:cubicBezTo>
                          <a:pt x="1898548" y="2342175"/>
                          <a:pt x="1940640" y="2312857"/>
                          <a:pt x="1986742" y="2306132"/>
                        </a:cubicBezTo>
                        <a:cubicBezTo>
                          <a:pt x="2032844" y="2299407"/>
                          <a:pt x="2080953" y="2304011"/>
                          <a:pt x="2128058" y="2310938"/>
                        </a:cubicBezTo>
                        <a:cubicBezTo>
                          <a:pt x="2171916" y="2329382"/>
                          <a:pt x="2215775" y="2374020"/>
                          <a:pt x="2259633" y="2392464"/>
                        </a:cubicBezTo>
                        <a:cubicBezTo>
                          <a:pt x="2302200" y="2401289"/>
                          <a:pt x="2355771" y="2342493"/>
                          <a:pt x="2407271" y="2306738"/>
                        </a:cubicBezTo>
                        <a:cubicBezTo>
                          <a:pt x="2458771" y="2270983"/>
                          <a:pt x="2479264" y="2225378"/>
                          <a:pt x="2518627" y="2196984"/>
                        </a:cubicBezTo>
                        <a:cubicBezTo>
                          <a:pt x="2560234" y="2176780"/>
                          <a:pt x="2610175" y="2146473"/>
                          <a:pt x="2643447" y="2136371"/>
                        </a:cubicBezTo>
                        <a:cubicBezTo>
                          <a:pt x="2676719" y="2126269"/>
                          <a:pt x="2681829" y="2113778"/>
                          <a:pt x="2718262" y="2136371"/>
                        </a:cubicBezTo>
                        <a:cubicBezTo>
                          <a:pt x="2754695" y="2158964"/>
                          <a:pt x="2804838" y="2280242"/>
                          <a:pt x="2862046" y="2271929"/>
                        </a:cubicBezTo>
                        <a:cubicBezTo>
                          <a:pt x="2919254" y="2263616"/>
                          <a:pt x="2987083" y="2158971"/>
                          <a:pt x="3061508" y="2086494"/>
                        </a:cubicBezTo>
                        <a:cubicBezTo>
                          <a:pt x="3135933" y="2014017"/>
                          <a:pt x="3230801" y="1907532"/>
                          <a:pt x="3308596" y="1837069"/>
                        </a:cubicBezTo>
                        <a:cubicBezTo>
                          <a:pt x="3386391" y="1766606"/>
                          <a:pt x="3452099" y="1727438"/>
                          <a:pt x="3528277" y="1663714"/>
                        </a:cubicBezTo>
                        <a:cubicBezTo>
                          <a:pt x="3604455" y="1599990"/>
                          <a:pt x="3694236" y="1531122"/>
                          <a:pt x="3765666" y="1454727"/>
                        </a:cubicBezTo>
                        <a:cubicBezTo>
                          <a:pt x="3837096" y="1378332"/>
                          <a:pt x="3894513" y="1278774"/>
                          <a:pt x="3956858" y="1205345"/>
                        </a:cubicBezTo>
                        <a:lnTo>
                          <a:pt x="4139738" y="1014152"/>
                        </a:lnTo>
                        <a:lnTo>
                          <a:pt x="4364182" y="739832"/>
                        </a:lnTo>
                        <a:lnTo>
                          <a:pt x="4513811" y="548640"/>
                        </a:lnTo>
                        <a:lnTo>
                          <a:pt x="4605251" y="407323"/>
                        </a:lnTo>
                        <a:lnTo>
                          <a:pt x="4638501" y="429165"/>
                        </a:lnTo>
                        <a:lnTo>
                          <a:pt x="4716411" y="525535"/>
                        </a:lnTo>
                        <a:cubicBezTo>
                          <a:pt x="4743089" y="538778"/>
                          <a:pt x="4765575" y="582705"/>
                          <a:pt x="4793063" y="605853"/>
                        </a:cubicBezTo>
                        <a:cubicBezTo>
                          <a:pt x="4820551" y="629001"/>
                          <a:pt x="4851682" y="650407"/>
                          <a:pt x="4881340" y="664424"/>
                        </a:cubicBezTo>
                        <a:cubicBezTo>
                          <a:pt x="4910998" y="678441"/>
                          <a:pt x="4817520" y="599803"/>
                          <a:pt x="4971011" y="689956"/>
                        </a:cubicBezTo>
                        <a:cubicBezTo>
                          <a:pt x="5124502" y="780110"/>
                          <a:pt x="5525193" y="1033549"/>
                          <a:pt x="5802284" y="1205345"/>
                        </a:cubicBezTo>
                        <a:lnTo>
                          <a:pt x="3956858" y="2660072"/>
                        </a:lnTo>
                        <a:lnTo>
                          <a:pt x="2128058" y="3724102"/>
                        </a:lnTo>
                        <a:lnTo>
                          <a:pt x="756458" y="3632662"/>
                        </a:lnTo>
                        <a:lnTo>
                          <a:pt x="274320" y="2269374"/>
                        </a:lnTo>
                        <a:lnTo>
                          <a:pt x="0" y="1039091"/>
                        </a:lnTo>
                        <a:lnTo>
                          <a:pt x="315884" y="207818"/>
                        </a:lnTo>
                        <a:lnTo>
                          <a:pt x="906087" y="24938"/>
                        </a:lnTo>
                        <a:lnTo>
                          <a:pt x="906087" y="24938"/>
                        </a:lnTo>
                      </a:path>
                    </a:pathLst>
                  </a:custGeom>
                  <a:solidFill>
                    <a:srgbClr val="70C2BA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88"/>
                  <p:cNvSpPr/>
                  <p:nvPr/>
                </p:nvSpPr>
                <p:spPr>
                  <a:xfrm>
                    <a:off x="8160542" y="2088356"/>
                    <a:ext cx="640786" cy="483393"/>
                  </a:xfrm>
                  <a:custGeom>
                    <a:avLst/>
                    <a:gdLst>
                      <a:gd name="connsiteX0" fmla="*/ 0 w 635794"/>
                      <a:gd name="connsiteY0" fmla="*/ 50006 h 488156"/>
                      <a:gd name="connsiteX1" fmla="*/ 73819 w 635794"/>
                      <a:gd name="connsiteY1" fmla="*/ 26194 h 488156"/>
                      <a:gd name="connsiteX2" fmla="*/ 154782 w 635794"/>
                      <a:gd name="connsiteY2" fmla="*/ 73819 h 488156"/>
                      <a:gd name="connsiteX3" fmla="*/ 180975 w 635794"/>
                      <a:gd name="connsiteY3" fmla="*/ 80962 h 488156"/>
                      <a:gd name="connsiteX4" fmla="*/ 209550 w 635794"/>
                      <a:gd name="connsiteY4" fmla="*/ 61912 h 488156"/>
                      <a:gd name="connsiteX5" fmla="*/ 271463 w 635794"/>
                      <a:gd name="connsiteY5" fmla="*/ 26194 h 488156"/>
                      <a:gd name="connsiteX6" fmla="*/ 321469 w 635794"/>
                      <a:gd name="connsiteY6" fmla="*/ 14287 h 488156"/>
                      <a:gd name="connsiteX7" fmla="*/ 347663 w 635794"/>
                      <a:gd name="connsiteY7" fmla="*/ 0 h 488156"/>
                      <a:gd name="connsiteX8" fmla="*/ 385763 w 635794"/>
                      <a:gd name="connsiteY8" fmla="*/ 50006 h 488156"/>
                      <a:gd name="connsiteX9" fmla="*/ 428625 w 635794"/>
                      <a:gd name="connsiteY9" fmla="*/ 88106 h 488156"/>
                      <a:gd name="connsiteX10" fmla="*/ 464344 w 635794"/>
                      <a:gd name="connsiteY10" fmla="*/ 114300 h 488156"/>
                      <a:gd name="connsiteX11" fmla="*/ 523875 w 635794"/>
                      <a:gd name="connsiteY11" fmla="*/ 154781 h 488156"/>
                      <a:gd name="connsiteX12" fmla="*/ 597694 w 635794"/>
                      <a:gd name="connsiteY12" fmla="*/ 183356 h 488156"/>
                      <a:gd name="connsiteX13" fmla="*/ 635794 w 635794"/>
                      <a:gd name="connsiteY13" fmla="*/ 197644 h 488156"/>
                      <a:gd name="connsiteX14" fmla="*/ 633413 w 635794"/>
                      <a:gd name="connsiteY14" fmla="*/ 488156 h 488156"/>
                      <a:gd name="connsiteX15" fmla="*/ 440532 w 635794"/>
                      <a:gd name="connsiteY15" fmla="*/ 450056 h 488156"/>
                      <a:gd name="connsiteX16" fmla="*/ 152400 w 635794"/>
                      <a:gd name="connsiteY16" fmla="*/ 297656 h 488156"/>
                      <a:gd name="connsiteX17" fmla="*/ 26194 w 635794"/>
                      <a:gd name="connsiteY17" fmla="*/ 180975 h 488156"/>
                      <a:gd name="connsiteX18" fmla="*/ 0 w 635794"/>
                      <a:gd name="connsiteY18" fmla="*/ 50006 h 488156"/>
                      <a:gd name="connsiteX0" fmla="*/ 0 w 659607"/>
                      <a:gd name="connsiteY0" fmla="*/ 4763 h 488156"/>
                      <a:gd name="connsiteX1" fmla="*/ 97632 w 659607"/>
                      <a:gd name="connsiteY1" fmla="*/ 26194 h 488156"/>
                      <a:gd name="connsiteX2" fmla="*/ 178595 w 659607"/>
                      <a:gd name="connsiteY2" fmla="*/ 73819 h 488156"/>
                      <a:gd name="connsiteX3" fmla="*/ 204788 w 659607"/>
                      <a:gd name="connsiteY3" fmla="*/ 80962 h 488156"/>
                      <a:gd name="connsiteX4" fmla="*/ 233363 w 659607"/>
                      <a:gd name="connsiteY4" fmla="*/ 61912 h 488156"/>
                      <a:gd name="connsiteX5" fmla="*/ 295276 w 659607"/>
                      <a:gd name="connsiteY5" fmla="*/ 26194 h 488156"/>
                      <a:gd name="connsiteX6" fmla="*/ 345282 w 659607"/>
                      <a:gd name="connsiteY6" fmla="*/ 14287 h 488156"/>
                      <a:gd name="connsiteX7" fmla="*/ 371476 w 659607"/>
                      <a:gd name="connsiteY7" fmla="*/ 0 h 488156"/>
                      <a:gd name="connsiteX8" fmla="*/ 409576 w 659607"/>
                      <a:gd name="connsiteY8" fmla="*/ 50006 h 488156"/>
                      <a:gd name="connsiteX9" fmla="*/ 452438 w 659607"/>
                      <a:gd name="connsiteY9" fmla="*/ 88106 h 488156"/>
                      <a:gd name="connsiteX10" fmla="*/ 488157 w 659607"/>
                      <a:gd name="connsiteY10" fmla="*/ 114300 h 488156"/>
                      <a:gd name="connsiteX11" fmla="*/ 547688 w 659607"/>
                      <a:gd name="connsiteY11" fmla="*/ 154781 h 488156"/>
                      <a:gd name="connsiteX12" fmla="*/ 621507 w 659607"/>
                      <a:gd name="connsiteY12" fmla="*/ 183356 h 488156"/>
                      <a:gd name="connsiteX13" fmla="*/ 659607 w 659607"/>
                      <a:gd name="connsiteY13" fmla="*/ 197644 h 488156"/>
                      <a:gd name="connsiteX14" fmla="*/ 657226 w 659607"/>
                      <a:gd name="connsiteY14" fmla="*/ 488156 h 488156"/>
                      <a:gd name="connsiteX15" fmla="*/ 464345 w 659607"/>
                      <a:gd name="connsiteY15" fmla="*/ 450056 h 488156"/>
                      <a:gd name="connsiteX16" fmla="*/ 176213 w 659607"/>
                      <a:gd name="connsiteY16" fmla="*/ 297656 h 488156"/>
                      <a:gd name="connsiteX17" fmla="*/ 50007 w 659607"/>
                      <a:gd name="connsiteY17" fmla="*/ 180975 h 488156"/>
                      <a:gd name="connsiteX18" fmla="*/ 0 w 659607"/>
                      <a:gd name="connsiteY18" fmla="*/ 4763 h 488156"/>
                      <a:gd name="connsiteX0" fmla="*/ 0 w 659607"/>
                      <a:gd name="connsiteY0" fmla="*/ 4763 h 488156"/>
                      <a:gd name="connsiteX1" fmla="*/ 97632 w 659607"/>
                      <a:gd name="connsiteY1" fmla="*/ 26194 h 488156"/>
                      <a:gd name="connsiteX2" fmla="*/ 123826 w 659607"/>
                      <a:gd name="connsiteY2" fmla="*/ 69057 h 488156"/>
                      <a:gd name="connsiteX3" fmla="*/ 204788 w 659607"/>
                      <a:gd name="connsiteY3" fmla="*/ 80962 h 488156"/>
                      <a:gd name="connsiteX4" fmla="*/ 233363 w 659607"/>
                      <a:gd name="connsiteY4" fmla="*/ 61912 h 488156"/>
                      <a:gd name="connsiteX5" fmla="*/ 295276 w 659607"/>
                      <a:gd name="connsiteY5" fmla="*/ 26194 h 488156"/>
                      <a:gd name="connsiteX6" fmla="*/ 345282 w 659607"/>
                      <a:gd name="connsiteY6" fmla="*/ 14287 h 488156"/>
                      <a:gd name="connsiteX7" fmla="*/ 371476 w 659607"/>
                      <a:gd name="connsiteY7" fmla="*/ 0 h 488156"/>
                      <a:gd name="connsiteX8" fmla="*/ 409576 w 659607"/>
                      <a:gd name="connsiteY8" fmla="*/ 50006 h 488156"/>
                      <a:gd name="connsiteX9" fmla="*/ 452438 w 659607"/>
                      <a:gd name="connsiteY9" fmla="*/ 88106 h 488156"/>
                      <a:gd name="connsiteX10" fmla="*/ 488157 w 659607"/>
                      <a:gd name="connsiteY10" fmla="*/ 114300 h 488156"/>
                      <a:gd name="connsiteX11" fmla="*/ 547688 w 659607"/>
                      <a:gd name="connsiteY11" fmla="*/ 154781 h 488156"/>
                      <a:gd name="connsiteX12" fmla="*/ 621507 w 659607"/>
                      <a:gd name="connsiteY12" fmla="*/ 183356 h 488156"/>
                      <a:gd name="connsiteX13" fmla="*/ 659607 w 659607"/>
                      <a:gd name="connsiteY13" fmla="*/ 197644 h 488156"/>
                      <a:gd name="connsiteX14" fmla="*/ 657226 w 659607"/>
                      <a:gd name="connsiteY14" fmla="*/ 488156 h 488156"/>
                      <a:gd name="connsiteX15" fmla="*/ 464345 w 659607"/>
                      <a:gd name="connsiteY15" fmla="*/ 450056 h 488156"/>
                      <a:gd name="connsiteX16" fmla="*/ 176213 w 659607"/>
                      <a:gd name="connsiteY16" fmla="*/ 297656 h 488156"/>
                      <a:gd name="connsiteX17" fmla="*/ 50007 w 659607"/>
                      <a:gd name="connsiteY17" fmla="*/ 180975 h 488156"/>
                      <a:gd name="connsiteX18" fmla="*/ 0 w 659607"/>
                      <a:gd name="connsiteY18" fmla="*/ 4763 h 488156"/>
                      <a:gd name="connsiteX0" fmla="*/ 0 w 659607"/>
                      <a:gd name="connsiteY0" fmla="*/ 4763 h 488156"/>
                      <a:gd name="connsiteX1" fmla="*/ 97632 w 659607"/>
                      <a:gd name="connsiteY1" fmla="*/ 26194 h 488156"/>
                      <a:gd name="connsiteX2" fmla="*/ 135732 w 659607"/>
                      <a:gd name="connsiteY2" fmla="*/ 66676 h 488156"/>
                      <a:gd name="connsiteX3" fmla="*/ 204788 w 659607"/>
                      <a:gd name="connsiteY3" fmla="*/ 80962 h 488156"/>
                      <a:gd name="connsiteX4" fmla="*/ 233363 w 659607"/>
                      <a:gd name="connsiteY4" fmla="*/ 61912 h 488156"/>
                      <a:gd name="connsiteX5" fmla="*/ 295276 w 659607"/>
                      <a:gd name="connsiteY5" fmla="*/ 26194 h 488156"/>
                      <a:gd name="connsiteX6" fmla="*/ 345282 w 659607"/>
                      <a:gd name="connsiteY6" fmla="*/ 14287 h 488156"/>
                      <a:gd name="connsiteX7" fmla="*/ 371476 w 659607"/>
                      <a:gd name="connsiteY7" fmla="*/ 0 h 488156"/>
                      <a:gd name="connsiteX8" fmla="*/ 409576 w 659607"/>
                      <a:gd name="connsiteY8" fmla="*/ 50006 h 488156"/>
                      <a:gd name="connsiteX9" fmla="*/ 452438 w 659607"/>
                      <a:gd name="connsiteY9" fmla="*/ 88106 h 488156"/>
                      <a:gd name="connsiteX10" fmla="*/ 488157 w 659607"/>
                      <a:gd name="connsiteY10" fmla="*/ 114300 h 488156"/>
                      <a:gd name="connsiteX11" fmla="*/ 547688 w 659607"/>
                      <a:gd name="connsiteY11" fmla="*/ 154781 h 488156"/>
                      <a:gd name="connsiteX12" fmla="*/ 621507 w 659607"/>
                      <a:gd name="connsiteY12" fmla="*/ 183356 h 488156"/>
                      <a:gd name="connsiteX13" fmla="*/ 659607 w 659607"/>
                      <a:gd name="connsiteY13" fmla="*/ 197644 h 488156"/>
                      <a:gd name="connsiteX14" fmla="*/ 657226 w 659607"/>
                      <a:gd name="connsiteY14" fmla="*/ 488156 h 488156"/>
                      <a:gd name="connsiteX15" fmla="*/ 464345 w 659607"/>
                      <a:gd name="connsiteY15" fmla="*/ 450056 h 488156"/>
                      <a:gd name="connsiteX16" fmla="*/ 176213 w 659607"/>
                      <a:gd name="connsiteY16" fmla="*/ 297656 h 488156"/>
                      <a:gd name="connsiteX17" fmla="*/ 50007 w 659607"/>
                      <a:gd name="connsiteY17" fmla="*/ 180975 h 488156"/>
                      <a:gd name="connsiteX18" fmla="*/ 0 w 659607"/>
                      <a:gd name="connsiteY18" fmla="*/ 4763 h 488156"/>
                      <a:gd name="connsiteX0" fmla="*/ 0 w 659607"/>
                      <a:gd name="connsiteY0" fmla="*/ 4763 h 488156"/>
                      <a:gd name="connsiteX1" fmla="*/ 97632 w 659607"/>
                      <a:gd name="connsiteY1" fmla="*/ 26194 h 488156"/>
                      <a:gd name="connsiteX2" fmla="*/ 135732 w 659607"/>
                      <a:gd name="connsiteY2" fmla="*/ 66676 h 488156"/>
                      <a:gd name="connsiteX3" fmla="*/ 204788 w 659607"/>
                      <a:gd name="connsiteY3" fmla="*/ 80962 h 488156"/>
                      <a:gd name="connsiteX4" fmla="*/ 235744 w 659607"/>
                      <a:gd name="connsiteY4" fmla="*/ 45243 h 488156"/>
                      <a:gd name="connsiteX5" fmla="*/ 295276 w 659607"/>
                      <a:gd name="connsiteY5" fmla="*/ 26194 h 488156"/>
                      <a:gd name="connsiteX6" fmla="*/ 345282 w 659607"/>
                      <a:gd name="connsiteY6" fmla="*/ 14287 h 488156"/>
                      <a:gd name="connsiteX7" fmla="*/ 371476 w 659607"/>
                      <a:gd name="connsiteY7" fmla="*/ 0 h 488156"/>
                      <a:gd name="connsiteX8" fmla="*/ 409576 w 659607"/>
                      <a:gd name="connsiteY8" fmla="*/ 50006 h 488156"/>
                      <a:gd name="connsiteX9" fmla="*/ 452438 w 659607"/>
                      <a:gd name="connsiteY9" fmla="*/ 88106 h 488156"/>
                      <a:gd name="connsiteX10" fmla="*/ 488157 w 659607"/>
                      <a:gd name="connsiteY10" fmla="*/ 114300 h 488156"/>
                      <a:gd name="connsiteX11" fmla="*/ 547688 w 659607"/>
                      <a:gd name="connsiteY11" fmla="*/ 154781 h 488156"/>
                      <a:gd name="connsiteX12" fmla="*/ 621507 w 659607"/>
                      <a:gd name="connsiteY12" fmla="*/ 183356 h 488156"/>
                      <a:gd name="connsiteX13" fmla="*/ 659607 w 659607"/>
                      <a:gd name="connsiteY13" fmla="*/ 197644 h 488156"/>
                      <a:gd name="connsiteX14" fmla="*/ 657226 w 659607"/>
                      <a:gd name="connsiteY14" fmla="*/ 488156 h 488156"/>
                      <a:gd name="connsiteX15" fmla="*/ 464345 w 659607"/>
                      <a:gd name="connsiteY15" fmla="*/ 450056 h 488156"/>
                      <a:gd name="connsiteX16" fmla="*/ 176213 w 659607"/>
                      <a:gd name="connsiteY16" fmla="*/ 297656 h 488156"/>
                      <a:gd name="connsiteX17" fmla="*/ 50007 w 659607"/>
                      <a:gd name="connsiteY17" fmla="*/ 180975 h 488156"/>
                      <a:gd name="connsiteX18" fmla="*/ 0 w 659607"/>
                      <a:gd name="connsiteY18" fmla="*/ 4763 h 488156"/>
                      <a:gd name="connsiteX0" fmla="*/ 0 w 659607"/>
                      <a:gd name="connsiteY0" fmla="*/ 4763 h 488156"/>
                      <a:gd name="connsiteX1" fmla="*/ 97632 w 659607"/>
                      <a:gd name="connsiteY1" fmla="*/ 26194 h 488156"/>
                      <a:gd name="connsiteX2" fmla="*/ 135732 w 659607"/>
                      <a:gd name="connsiteY2" fmla="*/ 66676 h 488156"/>
                      <a:gd name="connsiteX3" fmla="*/ 204788 w 659607"/>
                      <a:gd name="connsiteY3" fmla="*/ 80962 h 488156"/>
                      <a:gd name="connsiteX4" fmla="*/ 235744 w 659607"/>
                      <a:gd name="connsiteY4" fmla="*/ 45243 h 488156"/>
                      <a:gd name="connsiteX5" fmla="*/ 295276 w 659607"/>
                      <a:gd name="connsiteY5" fmla="*/ 26194 h 488156"/>
                      <a:gd name="connsiteX6" fmla="*/ 371476 w 659607"/>
                      <a:gd name="connsiteY6" fmla="*/ 0 h 488156"/>
                      <a:gd name="connsiteX7" fmla="*/ 409576 w 659607"/>
                      <a:gd name="connsiteY7" fmla="*/ 50006 h 488156"/>
                      <a:gd name="connsiteX8" fmla="*/ 452438 w 659607"/>
                      <a:gd name="connsiteY8" fmla="*/ 88106 h 488156"/>
                      <a:gd name="connsiteX9" fmla="*/ 488157 w 659607"/>
                      <a:gd name="connsiteY9" fmla="*/ 114300 h 488156"/>
                      <a:gd name="connsiteX10" fmla="*/ 547688 w 659607"/>
                      <a:gd name="connsiteY10" fmla="*/ 154781 h 488156"/>
                      <a:gd name="connsiteX11" fmla="*/ 621507 w 659607"/>
                      <a:gd name="connsiteY11" fmla="*/ 183356 h 488156"/>
                      <a:gd name="connsiteX12" fmla="*/ 659607 w 659607"/>
                      <a:gd name="connsiteY12" fmla="*/ 197644 h 488156"/>
                      <a:gd name="connsiteX13" fmla="*/ 657226 w 659607"/>
                      <a:gd name="connsiteY13" fmla="*/ 488156 h 488156"/>
                      <a:gd name="connsiteX14" fmla="*/ 464345 w 659607"/>
                      <a:gd name="connsiteY14" fmla="*/ 450056 h 488156"/>
                      <a:gd name="connsiteX15" fmla="*/ 176213 w 659607"/>
                      <a:gd name="connsiteY15" fmla="*/ 297656 h 488156"/>
                      <a:gd name="connsiteX16" fmla="*/ 50007 w 659607"/>
                      <a:gd name="connsiteY16" fmla="*/ 180975 h 488156"/>
                      <a:gd name="connsiteX17" fmla="*/ 0 w 659607"/>
                      <a:gd name="connsiteY17" fmla="*/ 4763 h 488156"/>
                      <a:gd name="connsiteX0" fmla="*/ 0 w 659607"/>
                      <a:gd name="connsiteY0" fmla="*/ 14288 h 497681"/>
                      <a:gd name="connsiteX1" fmla="*/ 97632 w 659607"/>
                      <a:gd name="connsiteY1" fmla="*/ 35719 h 497681"/>
                      <a:gd name="connsiteX2" fmla="*/ 135732 w 659607"/>
                      <a:gd name="connsiteY2" fmla="*/ 76201 h 497681"/>
                      <a:gd name="connsiteX3" fmla="*/ 204788 w 659607"/>
                      <a:gd name="connsiteY3" fmla="*/ 90487 h 497681"/>
                      <a:gd name="connsiteX4" fmla="*/ 235744 w 659607"/>
                      <a:gd name="connsiteY4" fmla="*/ 54768 h 497681"/>
                      <a:gd name="connsiteX5" fmla="*/ 295276 w 659607"/>
                      <a:gd name="connsiteY5" fmla="*/ 35719 h 497681"/>
                      <a:gd name="connsiteX6" fmla="*/ 364333 w 659607"/>
                      <a:gd name="connsiteY6" fmla="*/ 0 h 497681"/>
                      <a:gd name="connsiteX7" fmla="*/ 409576 w 659607"/>
                      <a:gd name="connsiteY7" fmla="*/ 59531 h 497681"/>
                      <a:gd name="connsiteX8" fmla="*/ 452438 w 659607"/>
                      <a:gd name="connsiteY8" fmla="*/ 97631 h 497681"/>
                      <a:gd name="connsiteX9" fmla="*/ 488157 w 659607"/>
                      <a:gd name="connsiteY9" fmla="*/ 123825 h 497681"/>
                      <a:gd name="connsiteX10" fmla="*/ 547688 w 659607"/>
                      <a:gd name="connsiteY10" fmla="*/ 164306 h 497681"/>
                      <a:gd name="connsiteX11" fmla="*/ 621507 w 659607"/>
                      <a:gd name="connsiteY11" fmla="*/ 192881 h 497681"/>
                      <a:gd name="connsiteX12" fmla="*/ 659607 w 659607"/>
                      <a:gd name="connsiteY12" fmla="*/ 207169 h 497681"/>
                      <a:gd name="connsiteX13" fmla="*/ 657226 w 659607"/>
                      <a:gd name="connsiteY13" fmla="*/ 497681 h 497681"/>
                      <a:gd name="connsiteX14" fmla="*/ 464345 w 659607"/>
                      <a:gd name="connsiteY14" fmla="*/ 459581 h 497681"/>
                      <a:gd name="connsiteX15" fmla="*/ 176213 w 659607"/>
                      <a:gd name="connsiteY15" fmla="*/ 307181 h 497681"/>
                      <a:gd name="connsiteX16" fmla="*/ 50007 w 659607"/>
                      <a:gd name="connsiteY16" fmla="*/ 190500 h 497681"/>
                      <a:gd name="connsiteX17" fmla="*/ 0 w 659607"/>
                      <a:gd name="connsiteY17" fmla="*/ 14288 h 497681"/>
                      <a:gd name="connsiteX0" fmla="*/ 0 w 657251"/>
                      <a:gd name="connsiteY0" fmla="*/ 14288 h 497681"/>
                      <a:gd name="connsiteX1" fmla="*/ 97632 w 657251"/>
                      <a:gd name="connsiteY1" fmla="*/ 35719 h 497681"/>
                      <a:gd name="connsiteX2" fmla="*/ 135732 w 657251"/>
                      <a:gd name="connsiteY2" fmla="*/ 76201 h 497681"/>
                      <a:gd name="connsiteX3" fmla="*/ 204788 w 657251"/>
                      <a:gd name="connsiteY3" fmla="*/ 90487 h 497681"/>
                      <a:gd name="connsiteX4" fmla="*/ 235744 w 657251"/>
                      <a:gd name="connsiteY4" fmla="*/ 54768 h 497681"/>
                      <a:gd name="connsiteX5" fmla="*/ 295276 w 657251"/>
                      <a:gd name="connsiteY5" fmla="*/ 35719 h 497681"/>
                      <a:gd name="connsiteX6" fmla="*/ 364333 w 657251"/>
                      <a:gd name="connsiteY6" fmla="*/ 0 h 497681"/>
                      <a:gd name="connsiteX7" fmla="*/ 409576 w 657251"/>
                      <a:gd name="connsiteY7" fmla="*/ 59531 h 497681"/>
                      <a:gd name="connsiteX8" fmla="*/ 452438 w 657251"/>
                      <a:gd name="connsiteY8" fmla="*/ 97631 h 497681"/>
                      <a:gd name="connsiteX9" fmla="*/ 488157 w 657251"/>
                      <a:gd name="connsiteY9" fmla="*/ 123825 h 497681"/>
                      <a:gd name="connsiteX10" fmla="*/ 547688 w 657251"/>
                      <a:gd name="connsiteY10" fmla="*/ 164306 h 497681"/>
                      <a:gd name="connsiteX11" fmla="*/ 621507 w 657251"/>
                      <a:gd name="connsiteY11" fmla="*/ 192881 h 497681"/>
                      <a:gd name="connsiteX12" fmla="*/ 640557 w 657251"/>
                      <a:gd name="connsiteY12" fmla="*/ 228600 h 497681"/>
                      <a:gd name="connsiteX13" fmla="*/ 657226 w 657251"/>
                      <a:gd name="connsiteY13" fmla="*/ 497681 h 497681"/>
                      <a:gd name="connsiteX14" fmla="*/ 464345 w 657251"/>
                      <a:gd name="connsiteY14" fmla="*/ 459581 h 497681"/>
                      <a:gd name="connsiteX15" fmla="*/ 176213 w 657251"/>
                      <a:gd name="connsiteY15" fmla="*/ 307181 h 497681"/>
                      <a:gd name="connsiteX16" fmla="*/ 50007 w 657251"/>
                      <a:gd name="connsiteY16" fmla="*/ 190500 h 497681"/>
                      <a:gd name="connsiteX17" fmla="*/ 0 w 657251"/>
                      <a:gd name="connsiteY17" fmla="*/ 14288 h 497681"/>
                      <a:gd name="connsiteX0" fmla="*/ 0 w 650122"/>
                      <a:gd name="connsiteY0" fmla="*/ 14288 h 497681"/>
                      <a:gd name="connsiteX1" fmla="*/ 97632 w 650122"/>
                      <a:gd name="connsiteY1" fmla="*/ 35719 h 497681"/>
                      <a:gd name="connsiteX2" fmla="*/ 135732 w 650122"/>
                      <a:gd name="connsiteY2" fmla="*/ 76201 h 497681"/>
                      <a:gd name="connsiteX3" fmla="*/ 204788 w 650122"/>
                      <a:gd name="connsiteY3" fmla="*/ 90487 h 497681"/>
                      <a:gd name="connsiteX4" fmla="*/ 235744 w 650122"/>
                      <a:gd name="connsiteY4" fmla="*/ 54768 h 497681"/>
                      <a:gd name="connsiteX5" fmla="*/ 295276 w 650122"/>
                      <a:gd name="connsiteY5" fmla="*/ 35719 h 497681"/>
                      <a:gd name="connsiteX6" fmla="*/ 364333 w 650122"/>
                      <a:gd name="connsiteY6" fmla="*/ 0 h 497681"/>
                      <a:gd name="connsiteX7" fmla="*/ 409576 w 650122"/>
                      <a:gd name="connsiteY7" fmla="*/ 59531 h 497681"/>
                      <a:gd name="connsiteX8" fmla="*/ 452438 w 650122"/>
                      <a:gd name="connsiteY8" fmla="*/ 97631 h 497681"/>
                      <a:gd name="connsiteX9" fmla="*/ 488157 w 650122"/>
                      <a:gd name="connsiteY9" fmla="*/ 123825 h 497681"/>
                      <a:gd name="connsiteX10" fmla="*/ 547688 w 650122"/>
                      <a:gd name="connsiteY10" fmla="*/ 164306 h 497681"/>
                      <a:gd name="connsiteX11" fmla="*/ 621507 w 650122"/>
                      <a:gd name="connsiteY11" fmla="*/ 192881 h 497681"/>
                      <a:gd name="connsiteX12" fmla="*/ 640557 w 650122"/>
                      <a:gd name="connsiteY12" fmla="*/ 228600 h 497681"/>
                      <a:gd name="connsiteX13" fmla="*/ 650082 w 650122"/>
                      <a:gd name="connsiteY13" fmla="*/ 497681 h 497681"/>
                      <a:gd name="connsiteX14" fmla="*/ 464345 w 650122"/>
                      <a:gd name="connsiteY14" fmla="*/ 459581 h 497681"/>
                      <a:gd name="connsiteX15" fmla="*/ 176213 w 650122"/>
                      <a:gd name="connsiteY15" fmla="*/ 307181 h 497681"/>
                      <a:gd name="connsiteX16" fmla="*/ 50007 w 650122"/>
                      <a:gd name="connsiteY16" fmla="*/ 190500 h 497681"/>
                      <a:gd name="connsiteX17" fmla="*/ 0 w 650122"/>
                      <a:gd name="connsiteY17" fmla="*/ 14288 h 497681"/>
                      <a:gd name="connsiteX0" fmla="*/ 0 w 650122"/>
                      <a:gd name="connsiteY0" fmla="*/ 14288 h 497681"/>
                      <a:gd name="connsiteX1" fmla="*/ 97632 w 650122"/>
                      <a:gd name="connsiteY1" fmla="*/ 35719 h 497681"/>
                      <a:gd name="connsiteX2" fmla="*/ 135732 w 650122"/>
                      <a:gd name="connsiteY2" fmla="*/ 76201 h 497681"/>
                      <a:gd name="connsiteX3" fmla="*/ 204788 w 650122"/>
                      <a:gd name="connsiteY3" fmla="*/ 90487 h 497681"/>
                      <a:gd name="connsiteX4" fmla="*/ 235744 w 650122"/>
                      <a:gd name="connsiteY4" fmla="*/ 54768 h 497681"/>
                      <a:gd name="connsiteX5" fmla="*/ 295276 w 650122"/>
                      <a:gd name="connsiteY5" fmla="*/ 35719 h 497681"/>
                      <a:gd name="connsiteX6" fmla="*/ 364333 w 650122"/>
                      <a:gd name="connsiteY6" fmla="*/ 0 h 497681"/>
                      <a:gd name="connsiteX7" fmla="*/ 409576 w 650122"/>
                      <a:gd name="connsiteY7" fmla="*/ 59531 h 497681"/>
                      <a:gd name="connsiteX8" fmla="*/ 452438 w 650122"/>
                      <a:gd name="connsiteY8" fmla="*/ 97631 h 497681"/>
                      <a:gd name="connsiteX9" fmla="*/ 488157 w 650122"/>
                      <a:gd name="connsiteY9" fmla="*/ 123825 h 497681"/>
                      <a:gd name="connsiteX10" fmla="*/ 547688 w 650122"/>
                      <a:gd name="connsiteY10" fmla="*/ 164306 h 497681"/>
                      <a:gd name="connsiteX11" fmla="*/ 621507 w 650122"/>
                      <a:gd name="connsiteY11" fmla="*/ 192881 h 497681"/>
                      <a:gd name="connsiteX12" fmla="*/ 640557 w 650122"/>
                      <a:gd name="connsiteY12" fmla="*/ 228600 h 497681"/>
                      <a:gd name="connsiteX13" fmla="*/ 650082 w 650122"/>
                      <a:gd name="connsiteY13" fmla="*/ 497681 h 497681"/>
                      <a:gd name="connsiteX14" fmla="*/ 464345 w 650122"/>
                      <a:gd name="connsiteY14" fmla="*/ 459581 h 497681"/>
                      <a:gd name="connsiteX15" fmla="*/ 176213 w 650122"/>
                      <a:gd name="connsiteY15" fmla="*/ 307181 h 497681"/>
                      <a:gd name="connsiteX16" fmla="*/ 50007 w 650122"/>
                      <a:gd name="connsiteY16" fmla="*/ 190500 h 497681"/>
                      <a:gd name="connsiteX17" fmla="*/ 0 w 650122"/>
                      <a:gd name="connsiteY17" fmla="*/ 14288 h 497681"/>
                      <a:gd name="connsiteX0" fmla="*/ 0 w 650122"/>
                      <a:gd name="connsiteY0" fmla="*/ 14288 h 497681"/>
                      <a:gd name="connsiteX1" fmla="*/ 97632 w 650122"/>
                      <a:gd name="connsiteY1" fmla="*/ 35719 h 497681"/>
                      <a:gd name="connsiteX2" fmla="*/ 138113 w 650122"/>
                      <a:gd name="connsiteY2" fmla="*/ 69057 h 497681"/>
                      <a:gd name="connsiteX3" fmla="*/ 204788 w 650122"/>
                      <a:gd name="connsiteY3" fmla="*/ 90487 h 497681"/>
                      <a:gd name="connsiteX4" fmla="*/ 235744 w 650122"/>
                      <a:gd name="connsiteY4" fmla="*/ 54768 h 497681"/>
                      <a:gd name="connsiteX5" fmla="*/ 295276 w 650122"/>
                      <a:gd name="connsiteY5" fmla="*/ 35719 h 497681"/>
                      <a:gd name="connsiteX6" fmla="*/ 364333 w 650122"/>
                      <a:gd name="connsiteY6" fmla="*/ 0 h 497681"/>
                      <a:gd name="connsiteX7" fmla="*/ 409576 w 650122"/>
                      <a:gd name="connsiteY7" fmla="*/ 59531 h 497681"/>
                      <a:gd name="connsiteX8" fmla="*/ 452438 w 650122"/>
                      <a:gd name="connsiteY8" fmla="*/ 97631 h 497681"/>
                      <a:gd name="connsiteX9" fmla="*/ 488157 w 650122"/>
                      <a:gd name="connsiteY9" fmla="*/ 123825 h 497681"/>
                      <a:gd name="connsiteX10" fmla="*/ 547688 w 650122"/>
                      <a:gd name="connsiteY10" fmla="*/ 164306 h 497681"/>
                      <a:gd name="connsiteX11" fmla="*/ 621507 w 650122"/>
                      <a:gd name="connsiteY11" fmla="*/ 192881 h 497681"/>
                      <a:gd name="connsiteX12" fmla="*/ 640557 w 650122"/>
                      <a:gd name="connsiteY12" fmla="*/ 228600 h 497681"/>
                      <a:gd name="connsiteX13" fmla="*/ 650082 w 650122"/>
                      <a:gd name="connsiteY13" fmla="*/ 497681 h 497681"/>
                      <a:gd name="connsiteX14" fmla="*/ 464345 w 650122"/>
                      <a:gd name="connsiteY14" fmla="*/ 459581 h 497681"/>
                      <a:gd name="connsiteX15" fmla="*/ 176213 w 650122"/>
                      <a:gd name="connsiteY15" fmla="*/ 307181 h 497681"/>
                      <a:gd name="connsiteX16" fmla="*/ 50007 w 650122"/>
                      <a:gd name="connsiteY16" fmla="*/ 190500 h 497681"/>
                      <a:gd name="connsiteX17" fmla="*/ 0 w 650122"/>
                      <a:gd name="connsiteY17" fmla="*/ 14288 h 497681"/>
                      <a:gd name="connsiteX0" fmla="*/ 0 w 650122"/>
                      <a:gd name="connsiteY0" fmla="*/ 14288 h 497681"/>
                      <a:gd name="connsiteX1" fmla="*/ 97632 w 650122"/>
                      <a:gd name="connsiteY1" fmla="*/ 35719 h 497681"/>
                      <a:gd name="connsiteX2" fmla="*/ 138113 w 650122"/>
                      <a:gd name="connsiteY2" fmla="*/ 69057 h 497681"/>
                      <a:gd name="connsiteX3" fmla="*/ 204788 w 650122"/>
                      <a:gd name="connsiteY3" fmla="*/ 90487 h 497681"/>
                      <a:gd name="connsiteX4" fmla="*/ 235744 w 650122"/>
                      <a:gd name="connsiteY4" fmla="*/ 54768 h 497681"/>
                      <a:gd name="connsiteX5" fmla="*/ 295276 w 650122"/>
                      <a:gd name="connsiteY5" fmla="*/ 35719 h 497681"/>
                      <a:gd name="connsiteX6" fmla="*/ 364333 w 650122"/>
                      <a:gd name="connsiteY6" fmla="*/ 0 h 497681"/>
                      <a:gd name="connsiteX7" fmla="*/ 409576 w 650122"/>
                      <a:gd name="connsiteY7" fmla="*/ 59531 h 497681"/>
                      <a:gd name="connsiteX8" fmla="*/ 452438 w 650122"/>
                      <a:gd name="connsiteY8" fmla="*/ 97631 h 497681"/>
                      <a:gd name="connsiteX9" fmla="*/ 488157 w 650122"/>
                      <a:gd name="connsiteY9" fmla="*/ 123825 h 497681"/>
                      <a:gd name="connsiteX10" fmla="*/ 547688 w 650122"/>
                      <a:gd name="connsiteY10" fmla="*/ 164306 h 497681"/>
                      <a:gd name="connsiteX11" fmla="*/ 621507 w 650122"/>
                      <a:gd name="connsiteY11" fmla="*/ 192881 h 497681"/>
                      <a:gd name="connsiteX12" fmla="*/ 640557 w 650122"/>
                      <a:gd name="connsiteY12" fmla="*/ 228600 h 497681"/>
                      <a:gd name="connsiteX13" fmla="*/ 650082 w 650122"/>
                      <a:gd name="connsiteY13" fmla="*/ 497681 h 497681"/>
                      <a:gd name="connsiteX14" fmla="*/ 464345 w 650122"/>
                      <a:gd name="connsiteY14" fmla="*/ 459581 h 497681"/>
                      <a:gd name="connsiteX15" fmla="*/ 176213 w 650122"/>
                      <a:gd name="connsiteY15" fmla="*/ 307181 h 497681"/>
                      <a:gd name="connsiteX16" fmla="*/ 50007 w 650122"/>
                      <a:gd name="connsiteY16" fmla="*/ 190500 h 497681"/>
                      <a:gd name="connsiteX17" fmla="*/ 0 w 650122"/>
                      <a:gd name="connsiteY17" fmla="*/ 14288 h 497681"/>
                      <a:gd name="connsiteX0" fmla="*/ 0 w 650122"/>
                      <a:gd name="connsiteY0" fmla="*/ 14288 h 497681"/>
                      <a:gd name="connsiteX1" fmla="*/ 97632 w 650122"/>
                      <a:gd name="connsiteY1" fmla="*/ 35719 h 497681"/>
                      <a:gd name="connsiteX2" fmla="*/ 138113 w 650122"/>
                      <a:gd name="connsiteY2" fmla="*/ 69057 h 497681"/>
                      <a:gd name="connsiteX3" fmla="*/ 197645 w 650122"/>
                      <a:gd name="connsiteY3" fmla="*/ 90487 h 497681"/>
                      <a:gd name="connsiteX4" fmla="*/ 235744 w 650122"/>
                      <a:gd name="connsiteY4" fmla="*/ 54768 h 497681"/>
                      <a:gd name="connsiteX5" fmla="*/ 295276 w 650122"/>
                      <a:gd name="connsiteY5" fmla="*/ 35719 h 497681"/>
                      <a:gd name="connsiteX6" fmla="*/ 364333 w 650122"/>
                      <a:gd name="connsiteY6" fmla="*/ 0 h 497681"/>
                      <a:gd name="connsiteX7" fmla="*/ 409576 w 650122"/>
                      <a:gd name="connsiteY7" fmla="*/ 59531 h 497681"/>
                      <a:gd name="connsiteX8" fmla="*/ 452438 w 650122"/>
                      <a:gd name="connsiteY8" fmla="*/ 97631 h 497681"/>
                      <a:gd name="connsiteX9" fmla="*/ 488157 w 650122"/>
                      <a:gd name="connsiteY9" fmla="*/ 123825 h 497681"/>
                      <a:gd name="connsiteX10" fmla="*/ 547688 w 650122"/>
                      <a:gd name="connsiteY10" fmla="*/ 164306 h 497681"/>
                      <a:gd name="connsiteX11" fmla="*/ 621507 w 650122"/>
                      <a:gd name="connsiteY11" fmla="*/ 192881 h 497681"/>
                      <a:gd name="connsiteX12" fmla="*/ 640557 w 650122"/>
                      <a:gd name="connsiteY12" fmla="*/ 228600 h 497681"/>
                      <a:gd name="connsiteX13" fmla="*/ 650082 w 650122"/>
                      <a:gd name="connsiteY13" fmla="*/ 497681 h 497681"/>
                      <a:gd name="connsiteX14" fmla="*/ 464345 w 650122"/>
                      <a:gd name="connsiteY14" fmla="*/ 459581 h 497681"/>
                      <a:gd name="connsiteX15" fmla="*/ 176213 w 650122"/>
                      <a:gd name="connsiteY15" fmla="*/ 307181 h 497681"/>
                      <a:gd name="connsiteX16" fmla="*/ 50007 w 650122"/>
                      <a:gd name="connsiteY16" fmla="*/ 190500 h 497681"/>
                      <a:gd name="connsiteX17" fmla="*/ 0 w 650122"/>
                      <a:gd name="connsiteY17" fmla="*/ 14288 h 497681"/>
                      <a:gd name="connsiteX0" fmla="*/ 0 w 650122"/>
                      <a:gd name="connsiteY0" fmla="*/ 14288 h 497681"/>
                      <a:gd name="connsiteX1" fmla="*/ 97632 w 650122"/>
                      <a:gd name="connsiteY1" fmla="*/ 35719 h 497681"/>
                      <a:gd name="connsiteX2" fmla="*/ 138113 w 650122"/>
                      <a:gd name="connsiteY2" fmla="*/ 69057 h 497681"/>
                      <a:gd name="connsiteX3" fmla="*/ 197645 w 650122"/>
                      <a:gd name="connsiteY3" fmla="*/ 90487 h 497681"/>
                      <a:gd name="connsiteX4" fmla="*/ 247650 w 650122"/>
                      <a:gd name="connsiteY4" fmla="*/ 54768 h 497681"/>
                      <a:gd name="connsiteX5" fmla="*/ 295276 w 650122"/>
                      <a:gd name="connsiteY5" fmla="*/ 35719 h 497681"/>
                      <a:gd name="connsiteX6" fmla="*/ 364333 w 650122"/>
                      <a:gd name="connsiteY6" fmla="*/ 0 h 497681"/>
                      <a:gd name="connsiteX7" fmla="*/ 409576 w 650122"/>
                      <a:gd name="connsiteY7" fmla="*/ 59531 h 497681"/>
                      <a:gd name="connsiteX8" fmla="*/ 452438 w 650122"/>
                      <a:gd name="connsiteY8" fmla="*/ 97631 h 497681"/>
                      <a:gd name="connsiteX9" fmla="*/ 488157 w 650122"/>
                      <a:gd name="connsiteY9" fmla="*/ 123825 h 497681"/>
                      <a:gd name="connsiteX10" fmla="*/ 547688 w 650122"/>
                      <a:gd name="connsiteY10" fmla="*/ 164306 h 497681"/>
                      <a:gd name="connsiteX11" fmla="*/ 621507 w 650122"/>
                      <a:gd name="connsiteY11" fmla="*/ 192881 h 497681"/>
                      <a:gd name="connsiteX12" fmla="*/ 640557 w 650122"/>
                      <a:gd name="connsiteY12" fmla="*/ 228600 h 497681"/>
                      <a:gd name="connsiteX13" fmla="*/ 650082 w 650122"/>
                      <a:gd name="connsiteY13" fmla="*/ 497681 h 497681"/>
                      <a:gd name="connsiteX14" fmla="*/ 464345 w 650122"/>
                      <a:gd name="connsiteY14" fmla="*/ 459581 h 497681"/>
                      <a:gd name="connsiteX15" fmla="*/ 176213 w 650122"/>
                      <a:gd name="connsiteY15" fmla="*/ 307181 h 497681"/>
                      <a:gd name="connsiteX16" fmla="*/ 50007 w 650122"/>
                      <a:gd name="connsiteY16" fmla="*/ 190500 h 497681"/>
                      <a:gd name="connsiteX17" fmla="*/ 0 w 650122"/>
                      <a:gd name="connsiteY17" fmla="*/ 14288 h 497681"/>
                      <a:gd name="connsiteX0" fmla="*/ 0 w 650122"/>
                      <a:gd name="connsiteY0" fmla="*/ 0 h 483393"/>
                      <a:gd name="connsiteX1" fmla="*/ 97632 w 650122"/>
                      <a:gd name="connsiteY1" fmla="*/ 21431 h 483393"/>
                      <a:gd name="connsiteX2" fmla="*/ 138113 w 650122"/>
                      <a:gd name="connsiteY2" fmla="*/ 54769 h 483393"/>
                      <a:gd name="connsiteX3" fmla="*/ 197645 w 650122"/>
                      <a:gd name="connsiteY3" fmla="*/ 76199 h 483393"/>
                      <a:gd name="connsiteX4" fmla="*/ 247650 w 650122"/>
                      <a:gd name="connsiteY4" fmla="*/ 40480 h 483393"/>
                      <a:gd name="connsiteX5" fmla="*/ 295276 w 650122"/>
                      <a:gd name="connsiteY5" fmla="*/ 21431 h 483393"/>
                      <a:gd name="connsiteX6" fmla="*/ 309564 w 650122"/>
                      <a:gd name="connsiteY6" fmla="*/ 9525 h 483393"/>
                      <a:gd name="connsiteX7" fmla="*/ 409576 w 650122"/>
                      <a:gd name="connsiteY7" fmla="*/ 45243 h 483393"/>
                      <a:gd name="connsiteX8" fmla="*/ 452438 w 650122"/>
                      <a:gd name="connsiteY8" fmla="*/ 83343 h 483393"/>
                      <a:gd name="connsiteX9" fmla="*/ 488157 w 650122"/>
                      <a:gd name="connsiteY9" fmla="*/ 109537 h 483393"/>
                      <a:gd name="connsiteX10" fmla="*/ 547688 w 650122"/>
                      <a:gd name="connsiteY10" fmla="*/ 150018 h 483393"/>
                      <a:gd name="connsiteX11" fmla="*/ 621507 w 650122"/>
                      <a:gd name="connsiteY11" fmla="*/ 178593 h 483393"/>
                      <a:gd name="connsiteX12" fmla="*/ 640557 w 650122"/>
                      <a:gd name="connsiteY12" fmla="*/ 214312 h 483393"/>
                      <a:gd name="connsiteX13" fmla="*/ 650082 w 650122"/>
                      <a:gd name="connsiteY13" fmla="*/ 483393 h 483393"/>
                      <a:gd name="connsiteX14" fmla="*/ 464345 w 650122"/>
                      <a:gd name="connsiteY14" fmla="*/ 445293 h 483393"/>
                      <a:gd name="connsiteX15" fmla="*/ 176213 w 650122"/>
                      <a:gd name="connsiteY15" fmla="*/ 292893 h 483393"/>
                      <a:gd name="connsiteX16" fmla="*/ 50007 w 650122"/>
                      <a:gd name="connsiteY16" fmla="*/ 176212 h 483393"/>
                      <a:gd name="connsiteX17" fmla="*/ 0 w 650122"/>
                      <a:gd name="connsiteY17" fmla="*/ 0 h 483393"/>
                      <a:gd name="connsiteX0" fmla="*/ 0 w 650122"/>
                      <a:gd name="connsiteY0" fmla="*/ 0 h 483393"/>
                      <a:gd name="connsiteX1" fmla="*/ 97632 w 650122"/>
                      <a:gd name="connsiteY1" fmla="*/ 21431 h 483393"/>
                      <a:gd name="connsiteX2" fmla="*/ 138113 w 650122"/>
                      <a:gd name="connsiteY2" fmla="*/ 54769 h 483393"/>
                      <a:gd name="connsiteX3" fmla="*/ 197645 w 650122"/>
                      <a:gd name="connsiteY3" fmla="*/ 76199 h 483393"/>
                      <a:gd name="connsiteX4" fmla="*/ 247650 w 650122"/>
                      <a:gd name="connsiteY4" fmla="*/ 40480 h 483393"/>
                      <a:gd name="connsiteX5" fmla="*/ 295276 w 650122"/>
                      <a:gd name="connsiteY5" fmla="*/ 21431 h 483393"/>
                      <a:gd name="connsiteX6" fmla="*/ 309564 w 650122"/>
                      <a:gd name="connsiteY6" fmla="*/ 9525 h 483393"/>
                      <a:gd name="connsiteX7" fmla="*/ 388145 w 650122"/>
                      <a:gd name="connsiteY7" fmla="*/ 69055 h 483393"/>
                      <a:gd name="connsiteX8" fmla="*/ 452438 w 650122"/>
                      <a:gd name="connsiteY8" fmla="*/ 83343 h 483393"/>
                      <a:gd name="connsiteX9" fmla="*/ 488157 w 650122"/>
                      <a:gd name="connsiteY9" fmla="*/ 109537 h 483393"/>
                      <a:gd name="connsiteX10" fmla="*/ 547688 w 650122"/>
                      <a:gd name="connsiteY10" fmla="*/ 150018 h 483393"/>
                      <a:gd name="connsiteX11" fmla="*/ 621507 w 650122"/>
                      <a:gd name="connsiteY11" fmla="*/ 178593 h 483393"/>
                      <a:gd name="connsiteX12" fmla="*/ 640557 w 650122"/>
                      <a:gd name="connsiteY12" fmla="*/ 214312 h 483393"/>
                      <a:gd name="connsiteX13" fmla="*/ 650082 w 650122"/>
                      <a:gd name="connsiteY13" fmla="*/ 483393 h 483393"/>
                      <a:gd name="connsiteX14" fmla="*/ 464345 w 650122"/>
                      <a:gd name="connsiteY14" fmla="*/ 445293 h 483393"/>
                      <a:gd name="connsiteX15" fmla="*/ 176213 w 650122"/>
                      <a:gd name="connsiteY15" fmla="*/ 292893 h 483393"/>
                      <a:gd name="connsiteX16" fmla="*/ 50007 w 650122"/>
                      <a:gd name="connsiteY16" fmla="*/ 176212 h 483393"/>
                      <a:gd name="connsiteX17" fmla="*/ 0 w 650122"/>
                      <a:gd name="connsiteY17" fmla="*/ 0 h 483393"/>
                      <a:gd name="connsiteX0" fmla="*/ 0 w 650122"/>
                      <a:gd name="connsiteY0" fmla="*/ 0 h 483393"/>
                      <a:gd name="connsiteX1" fmla="*/ 97632 w 650122"/>
                      <a:gd name="connsiteY1" fmla="*/ 21431 h 483393"/>
                      <a:gd name="connsiteX2" fmla="*/ 138113 w 650122"/>
                      <a:gd name="connsiteY2" fmla="*/ 54769 h 483393"/>
                      <a:gd name="connsiteX3" fmla="*/ 197645 w 650122"/>
                      <a:gd name="connsiteY3" fmla="*/ 76199 h 483393"/>
                      <a:gd name="connsiteX4" fmla="*/ 247650 w 650122"/>
                      <a:gd name="connsiteY4" fmla="*/ 40480 h 483393"/>
                      <a:gd name="connsiteX5" fmla="*/ 295276 w 650122"/>
                      <a:gd name="connsiteY5" fmla="*/ 21431 h 483393"/>
                      <a:gd name="connsiteX6" fmla="*/ 309564 w 650122"/>
                      <a:gd name="connsiteY6" fmla="*/ 9525 h 483393"/>
                      <a:gd name="connsiteX7" fmla="*/ 388145 w 650122"/>
                      <a:gd name="connsiteY7" fmla="*/ 69055 h 483393"/>
                      <a:gd name="connsiteX8" fmla="*/ 442913 w 650122"/>
                      <a:gd name="connsiteY8" fmla="*/ 109536 h 483393"/>
                      <a:gd name="connsiteX9" fmla="*/ 488157 w 650122"/>
                      <a:gd name="connsiteY9" fmla="*/ 109537 h 483393"/>
                      <a:gd name="connsiteX10" fmla="*/ 547688 w 650122"/>
                      <a:gd name="connsiteY10" fmla="*/ 150018 h 483393"/>
                      <a:gd name="connsiteX11" fmla="*/ 621507 w 650122"/>
                      <a:gd name="connsiteY11" fmla="*/ 178593 h 483393"/>
                      <a:gd name="connsiteX12" fmla="*/ 640557 w 650122"/>
                      <a:gd name="connsiteY12" fmla="*/ 214312 h 483393"/>
                      <a:gd name="connsiteX13" fmla="*/ 650082 w 650122"/>
                      <a:gd name="connsiteY13" fmla="*/ 483393 h 483393"/>
                      <a:gd name="connsiteX14" fmla="*/ 464345 w 650122"/>
                      <a:gd name="connsiteY14" fmla="*/ 445293 h 483393"/>
                      <a:gd name="connsiteX15" fmla="*/ 176213 w 650122"/>
                      <a:gd name="connsiteY15" fmla="*/ 292893 h 483393"/>
                      <a:gd name="connsiteX16" fmla="*/ 50007 w 650122"/>
                      <a:gd name="connsiteY16" fmla="*/ 176212 h 483393"/>
                      <a:gd name="connsiteX17" fmla="*/ 0 w 650122"/>
                      <a:gd name="connsiteY17" fmla="*/ 0 h 483393"/>
                      <a:gd name="connsiteX0" fmla="*/ 0 w 650122"/>
                      <a:gd name="connsiteY0" fmla="*/ 0 h 483393"/>
                      <a:gd name="connsiteX1" fmla="*/ 97632 w 650122"/>
                      <a:gd name="connsiteY1" fmla="*/ 21431 h 483393"/>
                      <a:gd name="connsiteX2" fmla="*/ 138113 w 650122"/>
                      <a:gd name="connsiteY2" fmla="*/ 54769 h 483393"/>
                      <a:gd name="connsiteX3" fmla="*/ 197645 w 650122"/>
                      <a:gd name="connsiteY3" fmla="*/ 76199 h 483393"/>
                      <a:gd name="connsiteX4" fmla="*/ 247650 w 650122"/>
                      <a:gd name="connsiteY4" fmla="*/ 40480 h 483393"/>
                      <a:gd name="connsiteX5" fmla="*/ 295276 w 650122"/>
                      <a:gd name="connsiteY5" fmla="*/ 21431 h 483393"/>
                      <a:gd name="connsiteX6" fmla="*/ 309564 w 650122"/>
                      <a:gd name="connsiteY6" fmla="*/ 9525 h 483393"/>
                      <a:gd name="connsiteX7" fmla="*/ 388145 w 650122"/>
                      <a:gd name="connsiteY7" fmla="*/ 69055 h 483393"/>
                      <a:gd name="connsiteX8" fmla="*/ 442913 w 650122"/>
                      <a:gd name="connsiteY8" fmla="*/ 109536 h 483393"/>
                      <a:gd name="connsiteX9" fmla="*/ 488157 w 650122"/>
                      <a:gd name="connsiteY9" fmla="*/ 133349 h 483393"/>
                      <a:gd name="connsiteX10" fmla="*/ 547688 w 650122"/>
                      <a:gd name="connsiteY10" fmla="*/ 150018 h 483393"/>
                      <a:gd name="connsiteX11" fmla="*/ 621507 w 650122"/>
                      <a:gd name="connsiteY11" fmla="*/ 178593 h 483393"/>
                      <a:gd name="connsiteX12" fmla="*/ 640557 w 650122"/>
                      <a:gd name="connsiteY12" fmla="*/ 214312 h 483393"/>
                      <a:gd name="connsiteX13" fmla="*/ 650082 w 650122"/>
                      <a:gd name="connsiteY13" fmla="*/ 483393 h 483393"/>
                      <a:gd name="connsiteX14" fmla="*/ 464345 w 650122"/>
                      <a:gd name="connsiteY14" fmla="*/ 445293 h 483393"/>
                      <a:gd name="connsiteX15" fmla="*/ 176213 w 650122"/>
                      <a:gd name="connsiteY15" fmla="*/ 292893 h 483393"/>
                      <a:gd name="connsiteX16" fmla="*/ 50007 w 650122"/>
                      <a:gd name="connsiteY16" fmla="*/ 176212 h 483393"/>
                      <a:gd name="connsiteX17" fmla="*/ 0 w 650122"/>
                      <a:gd name="connsiteY17" fmla="*/ 0 h 483393"/>
                      <a:gd name="connsiteX0" fmla="*/ 0 w 650122"/>
                      <a:gd name="connsiteY0" fmla="*/ 0 h 483393"/>
                      <a:gd name="connsiteX1" fmla="*/ 97632 w 650122"/>
                      <a:gd name="connsiteY1" fmla="*/ 21431 h 483393"/>
                      <a:gd name="connsiteX2" fmla="*/ 138113 w 650122"/>
                      <a:gd name="connsiteY2" fmla="*/ 54769 h 483393"/>
                      <a:gd name="connsiteX3" fmla="*/ 197645 w 650122"/>
                      <a:gd name="connsiteY3" fmla="*/ 76199 h 483393"/>
                      <a:gd name="connsiteX4" fmla="*/ 247650 w 650122"/>
                      <a:gd name="connsiteY4" fmla="*/ 40480 h 483393"/>
                      <a:gd name="connsiteX5" fmla="*/ 295276 w 650122"/>
                      <a:gd name="connsiteY5" fmla="*/ 21431 h 483393"/>
                      <a:gd name="connsiteX6" fmla="*/ 309564 w 650122"/>
                      <a:gd name="connsiteY6" fmla="*/ 9525 h 483393"/>
                      <a:gd name="connsiteX7" fmla="*/ 388145 w 650122"/>
                      <a:gd name="connsiteY7" fmla="*/ 69055 h 483393"/>
                      <a:gd name="connsiteX8" fmla="*/ 442913 w 650122"/>
                      <a:gd name="connsiteY8" fmla="*/ 109536 h 483393"/>
                      <a:gd name="connsiteX9" fmla="*/ 488157 w 650122"/>
                      <a:gd name="connsiteY9" fmla="*/ 133349 h 483393"/>
                      <a:gd name="connsiteX10" fmla="*/ 554832 w 650122"/>
                      <a:gd name="connsiteY10" fmla="*/ 183356 h 483393"/>
                      <a:gd name="connsiteX11" fmla="*/ 621507 w 650122"/>
                      <a:gd name="connsiteY11" fmla="*/ 178593 h 483393"/>
                      <a:gd name="connsiteX12" fmla="*/ 640557 w 650122"/>
                      <a:gd name="connsiteY12" fmla="*/ 214312 h 483393"/>
                      <a:gd name="connsiteX13" fmla="*/ 650082 w 650122"/>
                      <a:gd name="connsiteY13" fmla="*/ 483393 h 483393"/>
                      <a:gd name="connsiteX14" fmla="*/ 464345 w 650122"/>
                      <a:gd name="connsiteY14" fmla="*/ 445293 h 483393"/>
                      <a:gd name="connsiteX15" fmla="*/ 176213 w 650122"/>
                      <a:gd name="connsiteY15" fmla="*/ 292893 h 483393"/>
                      <a:gd name="connsiteX16" fmla="*/ 50007 w 650122"/>
                      <a:gd name="connsiteY16" fmla="*/ 176212 h 483393"/>
                      <a:gd name="connsiteX17" fmla="*/ 0 w 650122"/>
                      <a:gd name="connsiteY17" fmla="*/ 0 h 483393"/>
                      <a:gd name="connsiteX0" fmla="*/ 0 w 650122"/>
                      <a:gd name="connsiteY0" fmla="*/ 0 h 483393"/>
                      <a:gd name="connsiteX1" fmla="*/ 97632 w 650122"/>
                      <a:gd name="connsiteY1" fmla="*/ 21431 h 483393"/>
                      <a:gd name="connsiteX2" fmla="*/ 138113 w 650122"/>
                      <a:gd name="connsiteY2" fmla="*/ 54769 h 483393"/>
                      <a:gd name="connsiteX3" fmla="*/ 197645 w 650122"/>
                      <a:gd name="connsiteY3" fmla="*/ 76199 h 483393"/>
                      <a:gd name="connsiteX4" fmla="*/ 247650 w 650122"/>
                      <a:gd name="connsiteY4" fmla="*/ 40480 h 483393"/>
                      <a:gd name="connsiteX5" fmla="*/ 295276 w 650122"/>
                      <a:gd name="connsiteY5" fmla="*/ 21431 h 483393"/>
                      <a:gd name="connsiteX6" fmla="*/ 309564 w 650122"/>
                      <a:gd name="connsiteY6" fmla="*/ 9525 h 483393"/>
                      <a:gd name="connsiteX7" fmla="*/ 388145 w 650122"/>
                      <a:gd name="connsiteY7" fmla="*/ 69055 h 483393"/>
                      <a:gd name="connsiteX8" fmla="*/ 442913 w 650122"/>
                      <a:gd name="connsiteY8" fmla="*/ 109536 h 483393"/>
                      <a:gd name="connsiteX9" fmla="*/ 488157 w 650122"/>
                      <a:gd name="connsiteY9" fmla="*/ 133349 h 483393"/>
                      <a:gd name="connsiteX10" fmla="*/ 554832 w 650122"/>
                      <a:gd name="connsiteY10" fmla="*/ 183356 h 483393"/>
                      <a:gd name="connsiteX11" fmla="*/ 619126 w 650122"/>
                      <a:gd name="connsiteY11" fmla="*/ 207168 h 483393"/>
                      <a:gd name="connsiteX12" fmla="*/ 640557 w 650122"/>
                      <a:gd name="connsiteY12" fmla="*/ 214312 h 483393"/>
                      <a:gd name="connsiteX13" fmla="*/ 650082 w 650122"/>
                      <a:gd name="connsiteY13" fmla="*/ 483393 h 483393"/>
                      <a:gd name="connsiteX14" fmla="*/ 464345 w 650122"/>
                      <a:gd name="connsiteY14" fmla="*/ 445293 h 483393"/>
                      <a:gd name="connsiteX15" fmla="*/ 176213 w 650122"/>
                      <a:gd name="connsiteY15" fmla="*/ 292893 h 483393"/>
                      <a:gd name="connsiteX16" fmla="*/ 50007 w 650122"/>
                      <a:gd name="connsiteY16" fmla="*/ 176212 h 483393"/>
                      <a:gd name="connsiteX17" fmla="*/ 0 w 650122"/>
                      <a:gd name="connsiteY17" fmla="*/ 0 h 483393"/>
                      <a:gd name="connsiteX0" fmla="*/ 0 w 640786"/>
                      <a:gd name="connsiteY0" fmla="*/ 0 h 483393"/>
                      <a:gd name="connsiteX1" fmla="*/ 97632 w 640786"/>
                      <a:gd name="connsiteY1" fmla="*/ 21431 h 483393"/>
                      <a:gd name="connsiteX2" fmla="*/ 138113 w 640786"/>
                      <a:gd name="connsiteY2" fmla="*/ 54769 h 483393"/>
                      <a:gd name="connsiteX3" fmla="*/ 197645 w 640786"/>
                      <a:gd name="connsiteY3" fmla="*/ 76199 h 483393"/>
                      <a:gd name="connsiteX4" fmla="*/ 247650 w 640786"/>
                      <a:gd name="connsiteY4" fmla="*/ 40480 h 483393"/>
                      <a:gd name="connsiteX5" fmla="*/ 295276 w 640786"/>
                      <a:gd name="connsiteY5" fmla="*/ 21431 h 483393"/>
                      <a:gd name="connsiteX6" fmla="*/ 309564 w 640786"/>
                      <a:gd name="connsiteY6" fmla="*/ 9525 h 483393"/>
                      <a:gd name="connsiteX7" fmla="*/ 388145 w 640786"/>
                      <a:gd name="connsiteY7" fmla="*/ 69055 h 483393"/>
                      <a:gd name="connsiteX8" fmla="*/ 442913 w 640786"/>
                      <a:gd name="connsiteY8" fmla="*/ 109536 h 483393"/>
                      <a:gd name="connsiteX9" fmla="*/ 488157 w 640786"/>
                      <a:gd name="connsiteY9" fmla="*/ 133349 h 483393"/>
                      <a:gd name="connsiteX10" fmla="*/ 554832 w 640786"/>
                      <a:gd name="connsiteY10" fmla="*/ 183356 h 483393"/>
                      <a:gd name="connsiteX11" fmla="*/ 619126 w 640786"/>
                      <a:gd name="connsiteY11" fmla="*/ 207168 h 483393"/>
                      <a:gd name="connsiteX12" fmla="*/ 640557 w 640786"/>
                      <a:gd name="connsiteY12" fmla="*/ 214312 h 483393"/>
                      <a:gd name="connsiteX13" fmla="*/ 640557 w 640786"/>
                      <a:gd name="connsiteY13" fmla="*/ 483393 h 483393"/>
                      <a:gd name="connsiteX14" fmla="*/ 464345 w 640786"/>
                      <a:gd name="connsiteY14" fmla="*/ 445293 h 483393"/>
                      <a:gd name="connsiteX15" fmla="*/ 176213 w 640786"/>
                      <a:gd name="connsiteY15" fmla="*/ 292893 h 483393"/>
                      <a:gd name="connsiteX16" fmla="*/ 50007 w 640786"/>
                      <a:gd name="connsiteY16" fmla="*/ 176212 h 483393"/>
                      <a:gd name="connsiteX17" fmla="*/ 0 w 640786"/>
                      <a:gd name="connsiteY17" fmla="*/ 0 h 483393"/>
                      <a:gd name="connsiteX0" fmla="*/ 0 w 640786"/>
                      <a:gd name="connsiteY0" fmla="*/ 0 h 483393"/>
                      <a:gd name="connsiteX1" fmla="*/ 97632 w 640786"/>
                      <a:gd name="connsiteY1" fmla="*/ 21431 h 483393"/>
                      <a:gd name="connsiteX2" fmla="*/ 138113 w 640786"/>
                      <a:gd name="connsiteY2" fmla="*/ 54769 h 483393"/>
                      <a:gd name="connsiteX3" fmla="*/ 197645 w 640786"/>
                      <a:gd name="connsiteY3" fmla="*/ 76199 h 483393"/>
                      <a:gd name="connsiteX4" fmla="*/ 247650 w 640786"/>
                      <a:gd name="connsiteY4" fmla="*/ 40480 h 483393"/>
                      <a:gd name="connsiteX5" fmla="*/ 295276 w 640786"/>
                      <a:gd name="connsiteY5" fmla="*/ 21431 h 483393"/>
                      <a:gd name="connsiteX6" fmla="*/ 309564 w 640786"/>
                      <a:gd name="connsiteY6" fmla="*/ 9525 h 483393"/>
                      <a:gd name="connsiteX7" fmla="*/ 388145 w 640786"/>
                      <a:gd name="connsiteY7" fmla="*/ 69055 h 483393"/>
                      <a:gd name="connsiteX8" fmla="*/ 442913 w 640786"/>
                      <a:gd name="connsiteY8" fmla="*/ 109536 h 483393"/>
                      <a:gd name="connsiteX9" fmla="*/ 488157 w 640786"/>
                      <a:gd name="connsiteY9" fmla="*/ 150018 h 483393"/>
                      <a:gd name="connsiteX10" fmla="*/ 554832 w 640786"/>
                      <a:gd name="connsiteY10" fmla="*/ 183356 h 483393"/>
                      <a:gd name="connsiteX11" fmla="*/ 619126 w 640786"/>
                      <a:gd name="connsiteY11" fmla="*/ 207168 h 483393"/>
                      <a:gd name="connsiteX12" fmla="*/ 640557 w 640786"/>
                      <a:gd name="connsiteY12" fmla="*/ 214312 h 483393"/>
                      <a:gd name="connsiteX13" fmla="*/ 640557 w 640786"/>
                      <a:gd name="connsiteY13" fmla="*/ 483393 h 483393"/>
                      <a:gd name="connsiteX14" fmla="*/ 464345 w 640786"/>
                      <a:gd name="connsiteY14" fmla="*/ 445293 h 483393"/>
                      <a:gd name="connsiteX15" fmla="*/ 176213 w 640786"/>
                      <a:gd name="connsiteY15" fmla="*/ 292893 h 483393"/>
                      <a:gd name="connsiteX16" fmla="*/ 50007 w 640786"/>
                      <a:gd name="connsiteY16" fmla="*/ 176212 h 483393"/>
                      <a:gd name="connsiteX17" fmla="*/ 0 w 640786"/>
                      <a:gd name="connsiteY17" fmla="*/ 0 h 483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0786" h="483393">
                        <a:moveTo>
                          <a:pt x="0" y="0"/>
                        </a:moveTo>
                        <a:lnTo>
                          <a:pt x="97632" y="21431"/>
                        </a:lnTo>
                        <a:cubicBezTo>
                          <a:pt x="120254" y="31750"/>
                          <a:pt x="121444" y="45641"/>
                          <a:pt x="138113" y="54769"/>
                        </a:cubicBezTo>
                        <a:cubicBezTo>
                          <a:pt x="154782" y="63897"/>
                          <a:pt x="179389" y="78581"/>
                          <a:pt x="197645" y="76199"/>
                        </a:cubicBezTo>
                        <a:cubicBezTo>
                          <a:pt x="215901" y="73818"/>
                          <a:pt x="230982" y="52386"/>
                          <a:pt x="247650" y="40480"/>
                        </a:cubicBezTo>
                        <a:lnTo>
                          <a:pt x="295276" y="21431"/>
                        </a:lnTo>
                        <a:lnTo>
                          <a:pt x="309564" y="9525"/>
                        </a:lnTo>
                        <a:lnTo>
                          <a:pt x="388145" y="69055"/>
                        </a:lnTo>
                        <a:lnTo>
                          <a:pt x="442913" y="109536"/>
                        </a:lnTo>
                        <a:lnTo>
                          <a:pt x="488157" y="150018"/>
                        </a:lnTo>
                        <a:lnTo>
                          <a:pt x="554832" y="183356"/>
                        </a:lnTo>
                        <a:cubicBezTo>
                          <a:pt x="579438" y="192881"/>
                          <a:pt x="604839" y="202009"/>
                          <a:pt x="619126" y="207168"/>
                        </a:cubicBezTo>
                        <a:cubicBezTo>
                          <a:pt x="633413" y="212327"/>
                          <a:pt x="634207" y="202406"/>
                          <a:pt x="640557" y="214312"/>
                        </a:cubicBezTo>
                        <a:cubicBezTo>
                          <a:pt x="639763" y="311149"/>
                          <a:pt x="641351" y="386556"/>
                          <a:pt x="640557" y="483393"/>
                        </a:cubicBezTo>
                        <a:lnTo>
                          <a:pt x="464345" y="445293"/>
                        </a:lnTo>
                        <a:lnTo>
                          <a:pt x="176213" y="292893"/>
                        </a:lnTo>
                        <a:lnTo>
                          <a:pt x="50007" y="1762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3A78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 89"/>
                  <p:cNvSpPr/>
                  <p:nvPr/>
                </p:nvSpPr>
                <p:spPr>
                  <a:xfrm>
                    <a:off x="1321723" y="1031639"/>
                    <a:ext cx="6514241" cy="3858319"/>
                  </a:xfrm>
                  <a:custGeom>
                    <a:avLst/>
                    <a:gdLst>
                      <a:gd name="connsiteX0" fmla="*/ 706581 w 6192981"/>
                      <a:gd name="connsiteY0" fmla="*/ 33251 h 3857106"/>
                      <a:gd name="connsiteX1" fmla="*/ 881149 w 6192981"/>
                      <a:gd name="connsiteY1" fmla="*/ 8313 h 3857106"/>
                      <a:gd name="connsiteX2" fmla="*/ 980901 w 6192981"/>
                      <a:gd name="connsiteY2" fmla="*/ 33251 h 3857106"/>
                      <a:gd name="connsiteX3" fmla="*/ 1064029 w 6192981"/>
                      <a:gd name="connsiteY3" fmla="*/ 91440 h 3857106"/>
                      <a:gd name="connsiteX4" fmla="*/ 955963 w 6192981"/>
                      <a:gd name="connsiteY4" fmla="*/ 174568 h 3857106"/>
                      <a:gd name="connsiteX5" fmla="*/ 889461 w 6192981"/>
                      <a:gd name="connsiteY5" fmla="*/ 266008 h 3857106"/>
                      <a:gd name="connsiteX6" fmla="*/ 831272 w 6192981"/>
                      <a:gd name="connsiteY6" fmla="*/ 365760 h 3857106"/>
                      <a:gd name="connsiteX7" fmla="*/ 789709 w 6192981"/>
                      <a:gd name="connsiteY7" fmla="*/ 423950 h 3857106"/>
                      <a:gd name="connsiteX8" fmla="*/ 856211 w 6192981"/>
                      <a:gd name="connsiteY8" fmla="*/ 457200 h 3857106"/>
                      <a:gd name="connsiteX9" fmla="*/ 997527 w 6192981"/>
                      <a:gd name="connsiteY9" fmla="*/ 407324 h 3857106"/>
                      <a:gd name="connsiteX10" fmla="*/ 1064029 w 6192981"/>
                      <a:gd name="connsiteY10" fmla="*/ 399011 h 3857106"/>
                      <a:gd name="connsiteX11" fmla="*/ 1147156 w 6192981"/>
                      <a:gd name="connsiteY11" fmla="*/ 399011 h 3857106"/>
                      <a:gd name="connsiteX12" fmla="*/ 1213658 w 6192981"/>
                      <a:gd name="connsiteY12" fmla="*/ 440575 h 3857106"/>
                      <a:gd name="connsiteX13" fmla="*/ 1238596 w 6192981"/>
                      <a:gd name="connsiteY13" fmla="*/ 556953 h 3857106"/>
                      <a:gd name="connsiteX14" fmla="*/ 1230283 w 6192981"/>
                      <a:gd name="connsiteY14" fmla="*/ 656706 h 3857106"/>
                      <a:gd name="connsiteX15" fmla="*/ 1238596 w 6192981"/>
                      <a:gd name="connsiteY15" fmla="*/ 731520 h 3857106"/>
                      <a:gd name="connsiteX16" fmla="*/ 1255221 w 6192981"/>
                      <a:gd name="connsiteY16" fmla="*/ 822960 h 3857106"/>
                      <a:gd name="connsiteX17" fmla="*/ 1271847 w 6192981"/>
                      <a:gd name="connsiteY17" fmla="*/ 889462 h 3857106"/>
                      <a:gd name="connsiteX18" fmla="*/ 1371600 w 6192981"/>
                      <a:gd name="connsiteY18" fmla="*/ 889462 h 3857106"/>
                      <a:gd name="connsiteX19" fmla="*/ 1512916 w 6192981"/>
                      <a:gd name="connsiteY19" fmla="*/ 764771 h 3857106"/>
                      <a:gd name="connsiteX20" fmla="*/ 1571105 w 6192981"/>
                      <a:gd name="connsiteY20" fmla="*/ 706582 h 3857106"/>
                      <a:gd name="connsiteX21" fmla="*/ 1712421 w 6192981"/>
                      <a:gd name="connsiteY21" fmla="*/ 681644 h 3857106"/>
                      <a:gd name="connsiteX22" fmla="*/ 1654232 w 6192981"/>
                      <a:gd name="connsiteY22" fmla="*/ 748146 h 3857106"/>
                      <a:gd name="connsiteX23" fmla="*/ 1529541 w 6192981"/>
                      <a:gd name="connsiteY23" fmla="*/ 831273 h 3857106"/>
                      <a:gd name="connsiteX24" fmla="*/ 1371600 w 6192981"/>
                      <a:gd name="connsiteY24" fmla="*/ 1022466 h 3857106"/>
                      <a:gd name="connsiteX25" fmla="*/ 1255221 w 6192981"/>
                      <a:gd name="connsiteY25" fmla="*/ 1255222 h 3857106"/>
                      <a:gd name="connsiteX26" fmla="*/ 1172094 w 6192981"/>
                      <a:gd name="connsiteY26" fmla="*/ 1463040 h 3857106"/>
                      <a:gd name="connsiteX27" fmla="*/ 1088967 w 6192981"/>
                      <a:gd name="connsiteY27" fmla="*/ 1629295 h 3857106"/>
                      <a:gd name="connsiteX28" fmla="*/ 980901 w 6192981"/>
                      <a:gd name="connsiteY28" fmla="*/ 1903615 h 3857106"/>
                      <a:gd name="connsiteX29" fmla="*/ 914400 w 6192981"/>
                      <a:gd name="connsiteY29" fmla="*/ 2103120 h 3857106"/>
                      <a:gd name="connsiteX30" fmla="*/ 872836 w 6192981"/>
                      <a:gd name="connsiteY30" fmla="*/ 2219499 h 3857106"/>
                      <a:gd name="connsiteX31" fmla="*/ 856211 w 6192981"/>
                      <a:gd name="connsiteY31" fmla="*/ 2310939 h 3857106"/>
                      <a:gd name="connsiteX32" fmla="*/ 1014152 w 6192981"/>
                      <a:gd name="connsiteY32" fmla="*/ 2269375 h 3857106"/>
                      <a:gd name="connsiteX33" fmla="*/ 1138843 w 6192981"/>
                      <a:gd name="connsiteY33" fmla="*/ 2194560 h 3857106"/>
                      <a:gd name="connsiteX34" fmla="*/ 1280160 w 6192981"/>
                      <a:gd name="connsiteY34" fmla="*/ 2136371 h 3857106"/>
                      <a:gd name="connsiteX35" fmla="*/ 1205345 w 6192981"/>
                      <a:gd name="connsiteY35" fmla="*/ 2269375 h 3857106"/>
                      <a:gd name="connsiteX36" fmla="*/ 1130531 w 6192981"/>
                      <a:gd name="connsiteY36" fmla="*/ 2352502 h 3857106"/>
                      <a:gd name="connsiteX37" fmla="*/ 1130531 w 6192981"/>
                      <a:gd name="connsiteY37" fmla="*/ 2460568 h 3857106"/>
                      <a:gd name="connsiteX38" fmla="*/ 1122218 w 6192981"/>
                      <a:gd name="connsiteY38" fmla="*/ 2660073 h 3857106"/>
                      <a:gd name="connsiteX39" fmla="*/ 1072341 w 6192981"/>
                      <a:gd name="connsiteY39" fmla="*/ 2826328 h 3857106"/>
                      <a:gd name="connsiteX40" fmla="*/ 1088967 w 6192981"/>
                      <a:gd name="connsiteY40" fmla="*/ 2867891 h 3857106"/>
                      <a:gd name="connsiteX41" fmla="*/ 1221971 w 6192981"/>
                      <a:gd name="connsiteY41" fmla="*/ 2818015 h 3857106"/>
                      <a:gd name="connsiteX42" fmla="*/ 1404851 w 6192981"/>
                      <a:gd name="connsiteY42" fmla="*/ 2751513 h 3857106"/>
                      <a:gd name="connsiteX43" fmla="*/ 1429789 w 6192981"/>
                      <a:gd name="connsiteY43" fmla="*/ 2809702 h 3857106"/>
                      <a:gd name="connsiteX44" fmla="*/ 1429789 w 6192981"/>
                      <a:gd name="connsiteY44" fmla="*/ 2975957 h 3857106"/>
                      <a:gd name="connsiteX45" fmla="*/ 1454727 w 6192981"/>
                      <a:gd name="connsiteY45" fmla="*/ 3059084 h 3857106"/>
                      <a:gd name="connsiteX46" fmla="*/ 1537854 w 6192981"/>
                      <a:gd name="connsiteY46" fmla="*/ 3025833 h 3857106"/>
                      <a:gd name="connsiteX47" fmla="*/ 1670858 w 6192981"/>
                      <a:gd name="connsiteY47" fmla="*/ 2842953 h 3857106"/>
                      <a:gd name="connsiteX48" fmla="*/ 1795549 w 6192981"/>
                      <a:gd name="connsiteY48" fmla="*/ 2726575 h 3857106"/>
                      <a:gd name="connsiteX49" fmla="*/ 1945178 w 6192981"/>
                      <a:gd name="connsiteY49" fmla="*/ 2826328 h 3857106"/>
                      <a:gd name="connsiteX50" fmla="*/ 2061556 w 6192981"/>
                      <a:gd name="connsiteY50" fmla="*/ 2934393 h 3857106"/>
                      <a:gd name="connsiteX51" fmla="*/ 2152996 w 6192981"/>
                      <a:gd name="connsiteY51" fmla="*/ 2901142 h 3857106"/>
                      <a:gd name="connsiteX52" fmla="*/ 2335876 w 6192981"/>
                      <a:gd name="connsiteY52" fmla="*/ 2801390 h 3857106"/>
                      <a:gd name="connsiteX53" fmla="*/ 2443941 w 6192981"/>
                      <a:gd name="connsiteY53" fmla="*/ 2751513 h 3857106"/>
                      <a:gd name="connsiteX54" fmla="*/ 2543694 w 6192981"/>
                      <a:gd name="connsiteY54" fmla="*/ 2718262 h 3857106"/>
                      <a:gd name="connsiteX55" fmla="*/ 2668385 w 6192981"/>
                      <a:gd name="connsiteY55" fmla="*/ 2851266 h 3857106"/>
                      <a:gd name="connsiteX56" fmla="*/ 2743200 w 6192981"/>
                      <a:gd name="connsiteY56" fmla="*/ 2992582 h 3857106"/>
                      <a:gd name="connsiteX57" fmla="*/ 3092334 w 6192981"/>
                      <a:gd name="connsiteY57" fmla="*/ 2751513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55963 w 6192981"/>
                      <a:gd name="connsiteY3" fmla="*/ 174568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31272 w 6192981"/>
                      <a:gd name="connsiteY5" fmla="*/ 365760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89709 w 6192981"/>
                      <a:gd name="connsiteY6" fmla="*/ 423950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6211 w 6192981"/>
                      <a:gd name="connsiteY7" fmla="*/ 457200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99011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71600 w 6192981"/>
                      <a:gd name="connsiteY17" fmla="*/ 889462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512916 w 6192981"/>
                      <a:gd name="connsiteY18" fmla="*/ 764771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71105 w 6192981"/>
                      <a:gd name="connsiteY19" fmla="*/ 706582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29541 w 6192981"/>
                      <a:gd name="connsiteY22" fmla="*/ 831273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371600 w 6192981"/>
                      <a:gd name="connsiteY23" fmla="*/ 1022466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97527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58592 w 6192981"/>
                      <a:gd name="connsiteY7" fmla="*/ 447675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213658 w 6192981"/>
                      <a:gd name="connsiteY11" fmla="*/ 44057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7156 w 6192981"/>
                      <a:gd name="connsiteY10" fmla="*/ 399011 h 3857106"/>
                      <a:gd name="connsiteX11" fmla="*/ 1194608 w 6192981"/>
                      <a:gd name="connsiteY11" fmla="*/ 45962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30488 w 6192981"/>
                      <a:gd name="connsiteY10" fmla="*/ 427586 h 3857106"/>
                      <a:gd name="connsiteX11" fmla="*/ 1194608 w 6192981"/>
                      <a:gd name="connsiteY11" fmla="*/ 459625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30488 w 6192981"/>
                      <a:gd name="connsiteY10" fmla="*/ 427586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14152 w 6192981"/>
                      <a:gd name="connsiteY31" fmla="*/ 2269375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56211 w 6192981"/>
                      <a:gd name="connsiteY30" fmla="*/ 2310939 h 3857106"/>
                      <a:gd name="connsiteX31" fmla="*/ 1004627 w 6192981"/>
                      <a:gd name="connsiteY31" fmla="*/ 2257468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38843 w 6192981"/>
                      <a:gd name="connsiteY32" fmla="*/ 2194560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138843 w 6192981"/>
                      <a:gd name="connsiteY33" fmla="*/ 2194560 h 3857106"/>
                      <a:gd name="connsiteX34" fmla="*/ 1280160 w 6192981"/>
                      <a:gd name="connsiteY34" fmla="*/ 2136371 h 3857106"/>
                      <a:gd name="connsiteX35" fmla="*/ 1205345 w 6192981"/>
                      <a:gd name="connsiteY35" fmla="*/ 2269375 h 3857106"/>
                      <a:gd name="connsiteX36" fmla="*/ 1130531 w 6192981"/>
                      <a:gd name="connsiteY36" fmla="*/ 2352502 h 3857106"/>
                      <a:gd name="connsiteX37" fmla="*/ 1130531 w 6192981"/>
                      <a:gd name="connsiteY37" fmla="*/ 2460568 h 3857106"/>
                      <a:gd name="connsiteX38" fmla="*/ 1122218 w 6192981"/>
                      <a:gd name="connsiteY38" fmla="*/ 2660073 h 3857106"/>
                      <a:gd name="connsiteX39" fmla="*/ 1072341 w 6192981"/>
                      <a:gd name="connsiteY39" fmla="*/ 2826328 h 3857106"/>
                      <a:gd name="connsiteX40" fmla="*/ 1088967 w 6192981"/>
                      <a:gd name="connsiteY40" fmla="*/ 2867891 h 3857106"/>
                      <a:gd name="connsiteX41" fmla="*/ 1221971 w 6192981"/>
                      <a:gd name="connsiteY41" fmla="*/ 2818015 h 3857106"/>
                      <a:gd name="connsiteX42" fmla="*/ 1404851 w 6192981"/>
                      <a:gd name="connsiteY42" fmla="*/ 2751513 h 3857106"/>
                      <a:gd name="connsiteX43" fmla="*/ 1429789 w 6192981"/>
                      <a:gd name="connsiteY43" fmla="*/ 2809702 h 3857106"/>
                      <a:gd name="connsiteX44" fmla="*/ 1429789 w 6192981"/>
                      <a:gd name="connsiteY44" fmla="*/ 2975957 h 3857106"/>
                      <a:gd name="connsiteX45" fmla="*/ 1454727 w 6192981"/>
                      <a:gd name="connsiteY45" fmla="*/ 3059084 h 3857106"/>
                      <a:gd name="connsiteX46" fmla="*/ 1537854 w 6192981"/>
                      <a:gd name="connsiteY46" fmla="*/ 3025833 h 3857106"/>
                      <a:gd name="connsiteX47" fmla="*/ 1670858 w 6192981"/>
                      <a:gd name="connsiteY47" fmla="*/ 2842953 h 3857106"/>
                      <a:gd name="connsiteX48" fmla="*/ 1795549 w 6192981"/>
                      <a:gd name="connsiteY48" fmla="*/ 2726575 h 3857106"/>
                      <a:gd name="connsiteX49" fmla="*/ 1945178 w 6192981"/>
                      <a:gd name="connsiteY49" fmla="*/ 2826328 h 3857106"/>
                      <a:gd name="connsiteX50" fmla="*/ 2061556 w 6192981"/>
                      <a:gd name="connsiteY50" fmla="*/ 2934393 h 3857106"/>
                      <a:gd name="connsiteX51" fmla="*/ 2152996 w 6192981"/>
                      <a:gd name="connsiteY51" fmla="*/ 2901142 h 3857106"/>
                      <a:gd name="connsiteX52" fmla="*/ 2335876 w 6192981"/>
                      <a:gd name="connsiteY52" fmla="*/ 2801390 h 3857106"/>
                      <a:gd name="connsiteX53" fmla="*/ 2443941 w 6192981"/>
                      <a:gd name="connsiteY53" fmla="*/ 2751513 h 3857106"/>
                      <a:gd name="connsiteX54" fmla="*/ 2543694 w 6192981"/>
                      <a:gd name="connsiteY54" fmla="*/ 2718262 h 3857106"/>
                      <a:gd name="connsiteX55" fmla="*/ 2668385 w 6192981"/>
                      <a:gd name="connsiteY55" fmla="*/ 2851266 h 3857106"/>
                      <a:gd name="connsiteX56" fmla="*/ 2743200 w 6192981"/>
                      <a:gd name="connsiteY56" fmla="*/ 2992582 h 3857106"/>
                      <a:gd name="connsiteX57" fmla="*/ 3092334 w 6192981"/>
                      <a:gd name="connsiteY57" fmla="*/ 2751513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30531 w 6192981"/>
                      <a:gd name="connsiteY35" fmla="*/ 2352502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5345 w 6192981"/>
                      <a:gd name="connsiteY34" fmla="*/ 2269375 h 3857106"/>
                      <a:gd name="connsiteX35" fmla="*/ 1161487 w 6192981"/>
                      <a:gd name="connsiteY35" fmla="*/ 2347740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1487 w 6192981"/>
                      <a:gd name="connsiteY35" fmla="*/ 2347740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072341 w 6192981"/>
                      <a:gd name="connsiteY38" fmla="*/ 2826328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088967 w 6192981"/>
                      <a:gd name="connsiteY39" fmla="*/ 2867891 h 3857106"/>
                      <a:gd name="connsiteX40" fmla="*/ 1221971 w 6192981"/>
                      <a:gd name="connsiteY40" fmla="*/ 2818015 h 3857106"/>
                      <a:gd name="connsiteX41" fmla="*/ 1404851 w 6192981"/>
                      <a:gd name="connsiteY41" fmla="*/ 2751513 h 3857106"/>
                      <a:gd name="connsiteX42" fmla="*/ 1429789 w 6192981"/>
                      <a:gd name="connsiteY42" fmla="*/ 2809702 h 3857106"/>
                      <a:gd name="connsiteX43" fmla="*/ 1429789 w 6192981"/>
                      <a:gd name="connsiteY43" fmla="*/ 2975957 h 3857106"/>
                      <a:gd name="connsiteX44" fmla="*/ 1454727 w 6192981"/>
                      <a:gd name="connsiteY44" fmla="*/ 3059084 h 3857106"/>
                      <a:gd name="connsiteX45" fmla="*/ 1537854 w 6192981"/>
                      <a:gd name="connsiteY45" fmla="*/ 3025833 h 3857106"/>
                      <a:gd name="connsiteX46" fmla="*/ 1670858 w 6192981"/>
                      <a:gd name="connsiteY46" fmla="*/ 2842953 h 3857106"/>
                      <a:gd name="connsiteX47" fmla="*/ 1795549 w 6192981"/>
                      <a:gd name="connsiteY47" fmla="*/ 2726575 h 3857106"/>
                      <a:gd name="connsiteX48" fmla="*/ 1945178 w 6192981"/>
                      <a:gd name="connsiteY48" fmla="*/ 2826328 h 3857106"/>
                      <a:gd name="connsiteX49" fmla="*/ 2061556 w 6192981"/>
                      <a:gd name="connsiteY49" fmla="*/ 2934393 h 3857106"/>
                      <a:gd name="connsiteX50" fmla="*/ 2152996 w 6192981"/>
                      <a:gd name="connsiteY50" fmla="*/ 2901142 h 3857106"/>
                      <a:gd name="connsiteX51" fmla="*/ 2335876 w 6192981"/>
                      <a:gd name="connsiteY51" fmla="*/ 2801390 h 3857106"/>
                      <a:gd name="connsiteX52" fmla="*/ 2443941 w 6192981"/>
                      <a:gd name="connsiteY52" fmla="*/ 2751513 h 3857106"/>
                      <a:gd name="connsiteX53" fmla="*/ 2543694 w 6192981"/>
                      <a:gd name="connsiteY53" fmla="*/ 2718262 h 3857106"/>
                      <a:gd name="connsiteX54" fmla="*/ 2668385 w 6192981"/>
                      <a:gd name="connsiteY54" fmla="*/ 2851266 h 3857106"/>
                      <a:gd name="connsiteX55" fmla="*/ 2743200 w 6192981"/>
                      <a:gd name="connsiteY55" fmla="*/ 2992582 h 3857106"/>
                      <a:gd name="connsiteX56" fmla="*/ 3092334 w 6192981"/>
                      <a:gd name="connsiteY56" fmla="*/ 2751513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221971 w 6192981"/>
                      <a:gd name="connsiteY39" fmla="*/ 2818015 h 3857106"/>
                      <a:gd name="connsiteX40" fmla="*/ 1404851 w 6192981"/>
                      <a:gd name="connsiteY40" fmla="*/ 2751513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221971 w 6192981"/>
                      <a:gd name="connsiteY39" fmla="*/ 2818015 h 3857106"/>
                      <a:gd name="connsiteX40" fmla="*/ 1404851 w 6192981"/>
                      <a:gd name="connsiteY40" fmla="*/ 2751513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221971 w 6192981"/>
                      <a:gd name="connsiteY39" fmla="*/ 2818015 h 3857106"/>
                      <a:gd name="connsiteX40" fmla="*/ 1404851 w 6192981"/>
                      <a:gd name="connsiteY40" fmla="*/ 2751513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221971 w 6192981"/>
                      <a:gd name="connsiteY39" fmla="*/ 2818015 h 3857106"/>
                      <a:gd name="connsiteX40" fmla="*/ 1404851 w 6192981"/>
                      <a:gd name="connsiteY40" fmla="*/ 2751513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221971 w 6192981"/>
                      <a:gd name="connsiteY39" fmla="*/ 2818015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05679 w 6192981"/>
                      <a:gd name="connsiteY38" fmla="*/ 2797753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25833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70858 w 6192981"/>
                      <a:gd name="connsiteY45" fmla="*/ 2842953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35876 w 6192981"/>
                      <a:gd name="connsiteY50" fmla="*/ 2801390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43941 w 6192981"/>
                      <a:gd name="connsiteY51" fmla="*/ 2751513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92334 w 6192981"/>
                      <a:gd name="connsiteY55" fmla="*/ 2751513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3054234 w 6192981"/>
                      <a:gd name="connsiteY55" fmla="*/ 2718176 h 3857106"/>
                      <a:gd name="connsiteX56" fmla="*/ 3582785 w 6192981"/>
                      <a:gd name="connsiteY56" fmla="*/ 2211186 h 3857106"/>
                      <a:gd name="connsiteX57" fmla="*/ 4214552 w 6192981"/>
                      <a:gd name="connsiteY57" fmla="*/ 1654233 h 3857106"/>
                      <a:gd name="connsiteX58" fmla="*/ 4563687 w 6192981"/>
                      <a:gd name="connsiteY58" fmla="*/ 1230284 h 3857106"/>
                      <a:gd name="connsiteX59" fmla="*/ 4721629 w 6192981"/>
                      <a:gd name="connsiteY59" fmla="*/ 1047404 h 3857106"/>
                      <a:gd name="connsiteX60" fmla="*/ 4921134 w 6192981"/>
                      <a:gd name="connsiteY60" fmla="*/ 789710 h 3857106"/>
                      <a:gd name="connsiteX61" fmla="*/ 4971011 w 6192981"/>
                      <a:gd name="connsiteY61" fmla="*/ 798022 h 3857106"/>
                      <a:gd name="connsiteX62" fmla="*/ 5079076 w 6192981"/>
                      <a:gd name="connsiteY62" fmla="*/ 773084 h 3857106"/>
                      <a:gd name="connsiteX63" fmla="*/ 5128952 w 6192981"/>
                      <a:gd name="connsiteY63" fmla="*/ 689957 h 3857106"/>
                      <a:gd name="connsiteX64" fmla="*/ 5162203 w 6192981"/>
                      <a:gd name="connsiteY64" fmla="*/ 673331 h 3857106"/>
                      <a:gd name="connsiteX65" fmla="*/ 5195454 w 6192981"/>
                      <a:gd name="connsiteY65" fmla="*/ 673331 h 3857106"/>
                      <a:gd name="connsiteX66" fmla="*/ 5286894 w 6192981"/>
                      <a:gd name="connsiteY66" fmla="*/ 739833 h 3857106"/>
                      <a:gd name="connsiteX67" fmla="*/ 5378334 w 6192981"/>
                      <a:gd name="connsiteY67" fmla="*/ 806335 h 3857106"/>
                      <a:gd name="connsiteX68" fmla="*/ 5436523 w 6192981"/>
                      <a:gd name="connsiteY68" fmla="*/ 839586 h 3857106"/>
                      <a:gd name="connsiteX69" fmla="*/ 5577840 w 6192981"/>
                      <a:gd name="connsiteY69" fmla="*/ 698270 h 3857106"/>
                      <a:gd name="connsiteX70" fmla="*/ 5669280 w 6192981"/>
                      <a:gd name="connsiteY70" fmla="*/ 631768 h 3857106"/>
                      <a:gd name="connsiteX71" fmla="*/ 5793971 w 6192981"/>
                      <a:gd name="connsiteY71" fmla="*/ 515390 h 3857106"/>
                      <a:gd name="connsiteX72" fmla="*/ 5893723 w 6192981"/>
                      <a:gd name="connsiteY72" fmla="*/ 415637 h 3857106"/>
                      <a:gd name="connsiteX73" fmla="*/ 5918661 w 6192981"/>
                      <a:gd name="connsiteY73" fmla="*/ 548640 h 3857106"/>
                      <a:gd name="connsiteX74" fmla="*/ 5985163 w 6192981"/>
                      <a:gd name="connsiteY74" fmla="*/ 640080 h 3857106"/>
                      <a:gd name="connsiteX75" fmla="*/ 6068291 w 6192981"/>
                      <a:gd name="connsiteY75" fmla="*/ 731520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2871657 w 6192981"/>
                      <a:gd name="connsiteY55" fmla="*/ 2908979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43200 w 6192981"/>
                      <a:gd name="connsiteY54" fmla="*/ 2992582 h 3857106"/>
                      <a:gd name="connsiteX55" fmla="*/ 2859751 w 6192981"/>
                      <a:gd name="connsiteY55" fmla="*/ 2897073 h 3857106"/>
                      <a:gd name="connsiteX56" fmla="*/ 2871657 w 6192981"/>
                      <a:gd name="connsiteY56" fmla="*/ 2908979 h 3857106"/>
                      <a:gd name="connsiteX57" fmla="*/ 3054234 w 6192981"/>
                      <a:gd name="connsiteY57" fmla="*/ 2718176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6531 w 6192981"/>
                      <a:gd name="connsiteY54" fmla="*/ 2975913 h 3857106"/>
                      <a:gd name="connsiteX55" fmla="*/ 2859751 w 6192981"/>
                      <a:gd name="connsiteY55" fmla="*/ 2897073 h 3857106"/>
                      <a:gd name="connsiteX56" fmla="*/ 2871657 w 6192981"/>
                      <a:gd name="connsiteY56" fmla="*/ 2908979 h 3857106"/>
                      <a:gd name="connsiteX57" fmla="*/ 3054234 w 6192981"/>
                      <a:gd name="connsiteY57" fmla="*/ 2718176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6531 w 6192981"/>
                      <a:gd name="connsiteY54" fmla="*/ 2975913 h 3857106"/>
                      <a:gd name="connsiteX55" fmla="*/ 2859751 w 6192981"/>
                      <a:gd name="connsiteY55" fmla="*/ 2897073 h 3857106"/>
                      <a:gd name="connsiteX56" fmla="*/ 2871657 w 6192981"/>
                      <a:gd name="connsiteY56" fmla="*/ 2908979 h 3857106"/>
                      <a:gd name="connsiteX57" fmla="*/ 3054234 w 6192981"/>
                      <a:gd name="connsiteY57" fmla="*/ 2718176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6531 w 6192981"/>
                      <a:gd name="connsiteY54" fmla="*/ 2975913 h 3857106"/>
                      <a:gd name="connsiteX55" fmla="*/ 2859751 w 6192981"/>
                      <a:gd name="connsiteY55" fmla="*/ 2897073 h 3857106"/>
                      <a:gd name="connsiteX56" fmla="*/ 2871657 w 6192981"/>
                      <a:gd name="connsiteY56" fmla="*/ 2908979 h 3857106"/>
                      <a:gd name="connsiteX57" fmla="*/ 3054234 w 6192981"/>
                      <a:gd name="connsiteY57" fmla="*/ 2718176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59751 w 6192981"/>
                      <a:gd name="connsiteY55" fmla="*/ 2897073 h 3857106"/>
                      <a:gd name="connsiteX56" fmla="*/ 2871657 w 6192981"/>
                      <a:gd name="connsiteY56" fmla="*/ 2908979 h 3857106"/>
                      <a:gd name="connsiteX57" fmla="*/ 3054234 w 6192981"/>
                      <a:gd name="connsiteY57" fmla="*/ 2718176 h 3857106"/>
                      <a:gd name="connsiteX58" fmla="*/ 3582785 w 6192981"/>
                      <a:gd name="connsiteY58" fmla="*/ 2211186 h 3857106"/>
                      <a:gd name="connsiteX59" fmla="*/ 4214552 w 6192981"/>
                      <a:gd name="connsiteY59" fmla="*/ 1654233 h 3857106"/>
                      <a:gd name="connsiteX60" fmla="*/ 4563687 w 6192981"/>
                      <a:gd name="connsiteY60" fmla="*/ 1230284 h 3857106"/>
                      <a:gd name="connsiteX61" fmla="*/ 4721629 w 6192981"/>
                      <a:gd name="connsiteY61" fmla="*/ 1047404 h 3857106"/>
                      <a:gd name="connsiteX62" fmla="*/ 4921134 w 6192981"/>
                      <a:gd name="connsiteY62" fmla="*/ 789710 h 3857106"/>
                      <a:gd name="connsiteX63" fmla="*/ 4971011 w 6192981"/>
                      <a:gd name="connsiteY63" fmla="*/ 798022 h 3857106"/>
                      <a:gd name="connsiteX64" fmla="*/ 5079076 w 6192981"/>
                      <a:gd name="connsiteY64" fmla="*/ 773084 h 3857106"/>
                      <a:gd name="connsiteX65" fmla="*/ 5128952 w 6192981"/>
                      <a:gd name="connsiteY65" fmla="*/ 689957 h 3857106"/>
                      <a:gd name="connsiteX66" fmla="*/ 5162203 w 6192981"/>
                      <a:gd name="connsiteY66" fmla="*/ 673331 h 3857106"/>
                      <a:gd name="connsiteX67" fmla="*/ 5195454 w 6192981"/>
                      <a:gd name="connsiteY67" fmla="*/ 673331 h 3857106"/>
                      <a:gd name="connsiteX68" fmla="*/ 5286894 w 6192981"/>
                      <a:gd name="connsiteY68" fmla="*/ 739833 h 3857106"/>
                      <a:gd name="connsiteX69" fmla="*/ 5378334 w 6192981"/>
                      <a:gd name="connsiteY69" fmla="*/ 806335 h 3857106"/>
                      <a:gd name="connsiteX70" fmla="*/ 5436523 w 6192981"/>
                      <a:gd name="connsiteY70" fmla="*/ 839586 h 3857106"/>
                      <a:gd name="connsiteX71" fmla="*/ 5577840 w 6192981"/>
                      <a:gd name="connsiteY71" fmla="*/ 698270 h 3857106"/>
                      <a:gd name="connsiteX72" fmla="*/ 5669280 w 6192981"/>
                      <a:gd name="connsiteY72" fmla="*/ 631768 h 3857106"/>
                      <a:gd name="connsiteX73" fmla="*/ 5793971 w 6192981"/>
                      <a:gd name="connsiteY73" fmla="*/ 515390 h 3857106"/>
                      <a:gd name="connsiteX74" fmla="*/ 5893723 w 6192981"/>
                      <a:gd name="connsiteY74" fmla="*/ 415637 h 3857106"/>
                      <a:gd name="connsiteX75" fmla="*/ 5918661 w 6192981"/>
                      <a:gd name="connsiteY75" fmla="*/ 548640 h 3857106"/>
                      <a:gd name="connsiteX76" fmla="*/ 5985163 w 6192981"/>
                      <a:gd name="connsiteY76" fmla="*/ 640080 h 3857106"/>
                      <a:gd name="connsiteX77" fmla="*/ 6068291 w 6192981"/>
                      <a:gd name="connsiteY77" fmla="*/ 731520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1657 w 6192981"/>
                      <a:gd name="connsiteY55" fmla="*/ 2908979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214552 w 6192981"/>
                      <a:gd name="connsiteY58" fmla="*/ 1654233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86894 w 6192981"/>
                      <a:gd name="connsiteY67" fmla="*/ 739833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6523 w 6192981"/>
                      <a:gd name="connsiteY69" fmla="*/ 839586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77840 w 6192981"/>
                      <a:gd name="connsiteY70" fmla="*/ 698270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69280 w 6192981"/>
                      <a:gd name="connsiteY71" fmla="*/ 631768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5153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93723 w 6192981"/>
                      <a:gd name="connsiteY73" fmla="*/ 415637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85163 w 6192981"/>
                      <a:gd name="connsiteY75" fmla="*/ 640080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75638 w 6192981"/>
                      <a:gd name="connsiteY75" fmla="*/ 651986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54207 w 6192981"/>
                      <a:gd name="connsiteY75" fmla="*/ 687705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82782 w 6192981"/>
                      <a:gd name="connsiteY75" fmla="*/ 668655 h 3857106"/>
                      <a:gd name="connsiteX76" fmla="*/ 6068291 w 6192981"/>
                      <a:gd name="connsiteY76" fmla="*/ 73152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82782 w 6192981"/>
                      <a:gd name="connsiteY75" fmla="*/ 668655 h 3857106"/>
                      <a:gd name="connsiteX76" fmla="*/ 6058766 w 6192981"/>
                      <a:gd name="connsiteY76" fmla="*/ 752952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82782 w 6192981"/>
                      <a:gd name="connsiteY75" fmla="*/ 668655 h 3857106"/>
                      <a:gd name="connsiteX76" fmla="*/ 6056385 w 6192981"/>
                      <a:gd name="connsiteY76" fmla="*/ 764859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18661 w 6192981"/>
                      <a:gd name="connsiteY74" fmla="*/ 548640 h 3857106"/>
                      <a:gd name="connsiteX75" fmla="*/ 5982782 w 6192981"/>
                      <a:gd name="connsiteY75" fmla="*/ 668655 h 3857106"/>
                      <a:gd name="connsiteX76" fmla="*/ 6056385 w 6192981"/>
                      <a:gd name="connsiteY76" fmla="*/ 757715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5982782 w 6192981"/>
                      <a:gd name="connsiteY75" fmla="*/ 668655 h 3857106"/>
                      <a:gd name="connsiteX76" fmla="*/ 6056385 w 6192981"/>
                      <a:gd name="connsiteY76" fmla="*/ 757715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56385 w 6192981"/>
                      <a:gd name="connsiteY76" fmla="*/ 757715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56385 w 6192981"/>
                      <a:gd name="connsiteY76" fmla="*/ 757715 h 3857106"/>
                      <a:gd name="connsiteX77" fmla="*/ 6079201 w 6192981"/>
                      <a:gd name="connsiteY77" fmla="*/ 761091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73054 w 6192981"/>
                      <a:gd name="connsiteY76" fmla="*/ 750572 h 3857106"/>
                      <a:gd name="connsiteX77" fmla="*/ 6079201 w 6192981"/>
                      <a:gd name="connsiteY77" fmla="*/ 761091 h 3857106"/>
                      <a:gd name="connsiteX78" fmla="*/ 6134792 w 6192981"/>
                      <a:gd name="connsiteY78" fmla="*/ 814648 h 3857106"/>
                      <a:gd name="connsiteX79" fmla="*/ 6192981 w 6192981"/>
                      <a:gd name="connsiteY79" fmla="*/ 1354975 h 3857106"/>
                      <a:gd name="connsiteX80" fmla="*/ 3125585 w 6192981"/>
                      <a:gd name="connsiteY80" fmla="*/ 3483033 h 3857106"/>
                      <a:gd name="connsiteX81" fmla="*/ 1587731 w 6192981"/>
                      <a:gd name="connsiteY81" fmla="*/ 3857106 h 3857106"/>
                      <a:gd name="connsiteX82" fmla="*/ 640080 w 6192981"/>
                      <a:gd name="connsiteY82" fmla="*/ 3724102 h 3857106"/>
                      <a:gd name="connsiteX83" fmla="*/ 332509 w 6192981"/>
                      <a:gd name="connsiteY83" fmla="*/ 3059084 h 3857106"/>
                      <a:gd name="connsiteX84" fmla="*/ 374072 w 6192981"/>
                      <a:gd name="connsiteY84" fmla="*/ 1720735 h 3857106"/>
                      <a:gd name="connsiteX85" fmla="*/ 0 w 6192981"/>
                      <a:gd name="connsiteY85" fmla="*/ 507077 h 3857106"/>
                      <a:gd name="connsiteX86" fmla="*/ 349134 w 6192981"/>
                      <a:gd name="connsiteY86" fmla="*/ 99753 h 3857106"/>
                      <a:gd name="connsiteX87" fmla="*/ 798021 w 6192981"/>
                      <a:gd name="connsiteY87" fmla="*/ 0 h 3857106"/>
                      <a:gd name="connsiteX88" fmla="*/ 798021 w 6192981"/>
                      <a:gd name="connsiteY88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73054 w 6192981"/>
                      <a:gd name="connsiteY76" fmla="*/ 750572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73054 w 6192981"/>
                      <a:gd name="connsiteY76" fmla="*/ 750572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73054 w 6192981"/>
                      <a:gd name="connsiteY76" fmla="*/ 750572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134792 w 6192981"/>
                      <a:gd name="connsiteY76" fmla="*/ 814648 h 3857106"/>
                      <a:gd name="connsiteX77" fmla="*/ 6192981 w 6192981"/>
                      <a:gd name="connsiteY77" fmla="*/ 1354975 h 3857106"/>
                      <a:gd name="connsiteX78" fmla="*/ 3125585 w 6192981"/>
                      <a:gd name="connsiteY78" fmla="*/ 3483033 h 3857106"/>
                      <a:gd name="connsiteX79" fmla="*/ 1587731 w 6192981"/>
                      <a:gd name="connsiteY79" fmla="*/ 3857106 h 3857106"/>
                      <a:gd name="connsiteX80" fmla="*/ 640080 w 6192981"/>
                      <a:gd name="connsiteY80" fmla="*/ 3724102 h 3857106"/>
                      <a:gd name="connsiteX81" fmla="*/ 332509 w 6192981"/>
                      <a:gd name="connsiteY81" fmla="*/ 3059084 h 3857106"/>
                      <a:gd name="connsiteX82" fmla="*/ 374072 w 6192981"/>
                      <a:gd name="connsiteY82" fmla="*/ 1720735 h 3857106"/>
                      <a:gd name="connsiteX83" fmla="*/ 0 w 6192981"/>
                      <a:gd name="connsiteY83" fmla="*/ 507077 h 3857106"/>
                      <a:gd name="connsiteX84" fmla="*/ 349134 w 6192981"/>
                      <a:gd name="connsiteY84" fmla="*/ 99753 h 3857106"/>
                      <a:gd name="connsiteX85" fmla="*/ 798021 w 6192981"/>
                      <a:gd name="connsiteY85" fmla="*/ 0 h 3857106"/>
                      <a:gd name="connsiteX86" fmla="*/ 798021 w 6192981"/>
                      <a:gd name="connsiteY86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81582 w 6192981"/>
                      <a:gd name="connsiteY76" fmla="*/ 720610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53007 w 6192981"/>
                      <a:gd name="connsiteY76" fmla="*/ 761091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192981"/>
                      <a:gd name="connsiteY0" fmla="*/ 8313 h 3857106"/>
                      <a:gd name="connsiteX1" fmla="*/ 980901 w 6192981"/>
                      <a:gd name="connsiteY1" fmla="*/ 33251 h 3857106"/>
                      <a:gd name="connsiteX2" fmla="*/ 1064029 w 6192981"/>
                      <a:gd name="connsiteY2" fmla="*/ 91440 h 3857106"/>
                      <a:gd name="connsiteX3" fmla="*/ 963107 w 6192981"/>
                      <a:gd name="connsiteY3" fmla="*/ 176949 h 3857106"/>
                      <a:gd name="connsiteX4" fmla="*/ 889461 w 6192981"/>
                      <a:gd name="connsiteY4" fmla="*/ 266008 h 3857106"/>
                      <a:gd name="connsiteX5" fmla="*/ 807460 w 6192981"/>
                      <a:gd name="connsiteY5" fmla="*/ 353854 h 3857106"/>
                      <a:gd name="connsiteX6" fmla="*/ 768278 w 6192981"/>
                      <a:gd name="connsiteY6" fmla="*/ 452525 h 3857106"/>
                      <a:gd name="connsiteX7" fmla="*/ 877642 w 6192981"/>
                      <a:gd name="connsiteY7" fmla="*/ 438150 h 3857106"/>
                      <a:gd name="connsiteX8" fmla="*/ 968952 w 6192981"/>
                      <a:gd name="connsiteY8" fmla="*/ 407324 h 3857106"/>
                      <a:gd name="connsiteX9" fmla="*/ 1064029 w 6192981"/>
                      <a:gd name="connsiteY9" fmla="*/ 384724 h 3857106"/>
                      <a:gd name="connsiteX10" fmla="*/ 1142394 w 6192981"/>
                      <a:gd name="connsiteY10" fmla="*/ 420442 h 3857106"/>
                      <a:gd name="connsiteX11" fmla="*/ 1182701 w 6192981"/>
                      <a:gd name="connsiteY11" fmla="*/ 481056 h 3857106"/>
                      <a:gd name="connsiteX12" fmla="*/ 1238596 w 6192981"/>
                      <a:gd name="connsiteY12" fmla="*/ 556953 h 3857106"/>
                      <a:gd name="connsiteX13" fmla="*/ 1230283 w 6192981"/>
                      <a:gd name="connsiteY13" fmla="*/ 656706 h 3857106"/>
                      <a:gd name="connsiteX14" fmla="*/ 1238596 w 6192981"/>
                      <a:gd name="connsiteY14" fmla="*/ 731520 h 3857106"/>
                      <a:gd name="connsiteX15" fmla="*/ 1255221 w 6192981"/>
                      <a:gd name="connsiteY15" fmla="*/ 822960 h 3857106"/>
                      <a:gd name="connsiteX16" fmla="*/ 1271847 w 6192981"/>
                      <a:gd name="connsiteY16" fmla="*/ 889462 h 3857106"/>
                      <a:gd name="connsiteX17" fmla="*/ 1369219 w 6192981"/>
                      <a:gd name="connsiteY17" fmla="*/ 868031 h 3857106"/>
                      <a:gd name="connsiteX18" fmla="*/ 1489103 w 6192981"/>
                      <a:gd name="connsiteY18" fmla="*/ 740959 h 3857106"/>
                      <a:gd name="connsiteX19" fmla="*/ 1597299 w 6192981"/>
                      <a:gd name="connsiteY19" fmla="*/ 694676 h 3857106"/>
                      <a:gd name="connsiteX20" fmla="*/ 1712421 w 6192981"/>
                      <a:gd name="connsiteY20" fmla="*/ 681644 h 3857106"/>
                      <a:gd name="connsiteX21" fmla="*/ 1654232 w 6192981"/>
                      <a:gd name="connsiteY21" fmla="*/ 748146 h 3857106"/>
                      <a:gd name="connsiteX22" fmla="*/ 1539066 w 6192981"/>
                      <a:gd name="connsiteY22" fmla="*/ 843179 h 3857106"/>
                      <a:gd name="connsiteX23" fmla="*/ 1400175 w 6192981"/>
                      <a:gd name="connsiteY23" fmla="*/ 1031991 h 3857106"/>
                      <a:gd name="connsiteX24" fmla="*/ 1255221 w 6192981"/>
                      <a:gd name="connsiteY24" fmla="*/ 1255222 h 3857106"/>
                      <a:gd name="connsiteX25" fmla="*/ 1172094 w 6192981"/>
                      <a:gd name="connsiteY25" fmla="*/ 1463040 h 3857106"/>
                      <a:gd name="connsiteX26" fmla="*/ 1088967 w 6192981"/>
                      <a:gd name="connsiteY26" fmla="*/ 1629295 h 3857106"/>
                      <a:gd name="connsiteX27" fmla="*/ 980901 w 6192981"/>
                      <a:gd name="connsiteY27" fmla="*/ 1903615 h 3857106"/>
                      <a:gd name="connsiteX28" fmla="*/ 914400 w 6192981"/>
                      <a:gd name="connsiteY28" fmla="*/ 2103120 h 3857106"/>
                      <a:gd name="connsiteX29" fmla="*/ 872836 w 6192981"/>
                      <a:gd name="connsiteY29" fmla="*/ 2219499 h 3857106"/>
                      <a:gd name="connsiteX30" fmla="*/ 830017 w 6192981"/>
                      <a:gd name="connsiteY30" fmla="*/ 2356182 h 3857106"/>
                      <a:gd name="connsiteX31" fmla="*/ 1004627 w 6192981"/>
                      <a:gd name="connsiteY31" fmla="*/ 2257468 h 3857106"/>
                      <a:gd name="connsiteX32" fmla="*/ 1121439 w 6192981"/>
                      <a:gd name="connsiteY32" fmla="*/ 2177935 h 3857106"/>
                      <a:gd name="connsiteX33" fmla="*/ 1280160 w 6192981"/>
                      <a:gd name="connsiteY33" fmla="*/ 2136371 h 3857106"/>
                      <a:gd name="connsiteX34" fmla="*/ 1207727 w 6192981"/>
                      <a:gd name="connsiteY34" fmla="*/ 2276518 h 3857106"/>
                      <a:gd name="connsiteX35" fmla="*/ 1168631 w 6192981"/>
                      <a:gd name="connsiteY35" fmla="*/ 2354884 h 3857106"/>
                      <a:gd name="connsiteX36" fmla="*/ 1130531 w 6192981"/>
                      <a:gd name="connsiteY36" fmla="*/ 2460568 h 3857106"/>
                      <a:gd name="connsiteX37" fmla="*/ 1122218 w 6192981"/>
                      <a:gd name="connsiteY37" fmla="*/ 2660073 h 3857106"/>
                      <a:gd name="connsiteX38" fmla="*/ 1122348 w 6192981"/>
                      <a:gd name="connsiteY38" fmla="*/ 2795372 h 3857106"/>
                      <a:gd name="connsiteX39" fmla="*/ 1231496 w 6192981"/>
                      <a:gd name="connsiteY39" fmla="*/ 2803727 h 3857106"/>
                      <a:gd name="connsiteX40" fmla="*/ 1392945 w 6192981"/>
                      <a:gd name="connsiteY40" fmla="*/ 2718175 h 3857106"/>
                      <a:gd name="connsiteX41" fmla="*/ 1429789 w 6192981"/>
                      <a:gd name="connsiteY41" fmla="*/ 2809702 h 3857106"/>
                      <a:gd name="connsiteX42" fmla="*/ 1429789 w 6192981"/>
                      <a:gd name="connsiteY42" fmla="*/ 2975957 h 3857106"/>
                      <a:gd name="connsiteX43" fmla="*/ 1454727 w 6192981"/>
                      <a:gd name="connsiteY43" fmla="*/ 3059084 h 3857106"/>
                      <a:gd name="connsiteX44" fmla="*/ 1537854 w 6192981"/>
                      <a:gd name="connsiteY44" fmla="*/ 3009165 h 3857106"/>
                      <a:gd name="connsiteX45" fmla="*/ 1663714 w 6192981"/>
                      <a:gd name="connsiteY45" fmla="*/ 2828666 h 3857106"/>
                      <a:gd name="connsiteX46" fmla="*/ 1795549 w 6192981"/>
                      <a:gd name="connsiteY46" fmla="*/ 2726575 h 3857106"/>
                      <a:gd name="connsiteX47" fmla="*/ 1945178 w 6192981"/>
                      <a:gd name="connsiteY47" fmla="*/ 2826328 h 3857106"/>
                      <a:gd name="connsiteX48" fmla="*/ 2061556 w 6192981"/>
                      <a:gd name="connsiteY48" fmla="*/ 2934393 h 3857106"/>
                      <a:gd name="connsiteX49" fmla="*/ 2152996 w 6192981"/>
                      <a:gd name="connsiteY49" fmla="*/ 2901142 h 3857106"/>
                      <a:gd name="connsiteX50" fmla="*/ 2326351 w 6192981"/>
                      <a:gd name="connsiteY50" fmla="*/ 2770434 h 3857106"/>
                      <a:gd name="connsiteX51" fmla="*/ 2458228 w 6192981"/>
                      <a:gd name="connsiteY51" fmla="*/ 2706270 h 3857106"/>
                      <a:gd name="connsiteX52" fmla="*/ 2543694 w 6192981"/>
                      <a:gd name="connsiteY52" fmla="*/ 2718262 h 3857106"/>
                      <a:gd name="connsiteX53" fmla="*/ 2668385 w 6192981"/>
                      <a:gd name="connsiteY53" fmla="*/ 2851266 h 3857106"/>
                      <a:gd name="connsiteX54" fmla="*/ 2728912 w 6192981"/>
                      <a:gd name="connsiteY54" fmla="*/ 2952101 h 3857106"/>
                      <a:gd name="connsiteX55" fmla="*/ 2878801 w 6192981"/>
                      <a:gd name="connsiteY55" fmla="*/ 2875642 h 3857106"/>
                      <a:gd name="connsiteX56" fmla="*/ 3054234 w 6192981"/>
                      <a:gd name="connsiteY56" fmla="*/ 2718176 h 3857106"/>
                      <a:gd name="connsiteX57" fmla="*/ 3582785 w 6192981"/>
                      <a:gd name="connsiteY57" fmla="*/ 2211186 h 3857106"/>
                      <a:gd name="connsiteX58" fmla="*/ 4197883 w 6192981"/>
                      <a:gd name="connsiteY58" fmla="*/ 1623276 h 3857106"/>
                      <a:gd name="connsiteX59" fmla="*/ 4563687 w 6192981"/>
                      <a:gd name="connsiteY59" fmla="*/ 1230284 h 3857106"/>
                      <a:gd name="connsiteX60" fmla="*/ 4721629 w 6192981"/>
                      <a:gd name="connsiteY60" fmla="*/ 1047404 h 3857106"/>
                      <a:gd name="connsiteX61" fmla="*/ 4921134 w 6192981"/>
                      <a:gd name="connsiteY61" fmla="*/ 789710 h 3857106"/>
                      <a:gd name="connsiteX62" fmla="*/ 4971011 w 6192981"/>
                      <a:gd name="connsiteY62" fmla="*/ 798022 h 3857106"/>
                      <a:gd name="connsiteX63" fmla="*/ 5079076 w 6192981"/>
                      <a:gd name="connsiteY63" fmla="*/ 773084 h 3857106"/>
                      <a:gd name="connsiteX64" fmla="*/ 5128952 w 6192981"/>
                      <a:gd name="connsiteY64" fmla="*/ 689957 h 3857106"/>
                      <a:gd name="connsiteX65" fmla="*/ 5162203 w 6192981"/>
                      <a:gd name="connsiteY65" fmla="*/ 673331 h 3857106"/>
                      <a:gd name="connsiteX66" fmla="*/ 5195454 w 6192981"/>
                      <a:gd name="connsiteY66" fmla="*/ 673331 h 3857106"/>
                      <a:gd name="connsiteX67" fmla="*/ 5294037 w 6192981"/>
                      <a:gd name="connsiteY67" fmla="*/ 732689 h 3857106"/>
                      <a:gd name="connsiteX68" fmla="*/ 5378334 w 6192981"/>
                      <a:gd name="connsiteY68" fmla="*/ 806335 h 3857106"/>
                      <a:gd name="connsiteX69" fmla="*/ 5438905 w 6192981"/>
                      <a:gd name="connsiteY69" fmla="*/ 811011 h 3857106"/>
                      <a:gd name="connsiteX70" fmla="*/ 5596890 w 6192981"/>
                      <a:gd name="connsiteY70" fmla="*/ 655407 h 3857106"/>
                      <a:gd name="connsiteX71" fmla="*/ 5697855 w 6192981"/>
                      <a:gd name="connsiteY71" fmla="*/ 567474 h 3857106"/>
                      <a:gd name="connsiteX72" fmla="*/ 5793971 w 6192981"/>
                      <a:gd name="connsiteY72" fmla="*/ 477290 h 3857106"/>
                      <a:gd name="connsiteX73" fmla="*/ 5865148 w 6192981"/>
                      <a:gd name="connsiteY73" fmla="*/ 420400 h 3857106"/>
                      <a:gd name="connsiteX74" fmla="*/ 5928186 w 6192981"/>
                      <a:gd name="connsiteY74" fmla="*/ 548640 h 3857106"/>
                      <a:gd name="connsiteX75" fmla="*/ 6001832 w 6192981"/>
                      <a:gd name="connsiteY75" fmla="*/ 668655 h 3857106"/>
                      <a:gd name="connsiteX76" fmla="*/ 6076819 w 6192981"/>
                      <a:gd name="connsiteY76" fmla="*/ 761091 h 3857106"/>
                      <a:gd name="connsiteX77" fmla="*/ 6134792 w 6192981"/>
                      <a:gd name="connsiteY77" fmla="*/ 814648 h 3857106"/>
                      <a:gd name="connsiteX78" fmla="*/ 6192981 w 6192981"/>
                      <a:gd name="connsiteY78" fmla="*/ 1354975 h 3857106"/>
                      <a:gd name="connsiteX79" fmla="*/ 3125585 w 6192981"/>
                      <a:gd name="connsiteY79" fmla="*/ 3483033 h 3857106"/>
                      <a:gd name="connsiteX80" fmla="*/ 1587731 w 6192981"/>
                      <a:gd name="connsiteY80" fmla="*/ 3857106 h 3857106"/>
                      <a:gd name="connsiteX81" fmla="*/ 640080 w 6192981"/>
                      <a:gd name="connsiteY81" fmla="*/ 3724102 h 3857106"/>
                      <a:gd name="connsiteX82" fmla="*/ 332509 w 6192981"/>
                      <a:gd name="connsiteY82" fmla="*/ 3059084 h 3857106"/>
                      <a:gd name="connsiteX83" fmla="*/ 374072 w 6192981"/>
                      <a:gd name="connsiteY83" fmla="*/ 1720735 h 3857106"/>
                      <a:gd name="connsiteX84" fmla="*/ 0 w 6192981"/>
                      <a:gd name="connsiteY84" fmla="*/ 507077 h 3857106"/>
                      <a:gd name="connsiteX85" fmla="*/ 349134 w 6192981"/>
                      <a:gd name="connsiteY85" fmla="*/ 99753 h 3857106"/>
                      <a:gd name="connsiteX86" fmla="*/ 798021 w 6192981"/>
                      <a:gd name="connsiteY86" fmla="*/ 0 h 3857106"/>
                      <a:gd name="connsiteX87" fmla="*/ 798021 w 6192981"/>
                      <a:gd name="connsiteY87" fmla="*/ 0 h 3857106"/>
                      <a:gd name="connsiteX0" fmla="*/ 881149 w 6390845"/>
                      <a:gd name="connsiteY0" fmla="*/ 8313 h 3857106"/>
                      <a:gd name="connsiteX1" fmla="*/ 980901 w 6390845"/>
                      <a:gd name="connsiteY1" fmla="*/ 33251 h 3857106"/>
                      <a:gd name="connsiteX2" fmla="*/ 1064029 w 6390845"/>
                      <a:gd name="connsiteY2" fmla="*/ 91440 h 3857106"/>
                      <a:gd name="connsiteX3" fmla="*/ 963107 w 6390845"/>
                      <a:gd name="connsiteY3" fmla="*/ 176949 h 3857106"/>
                      <a:gd name="connsiteX4" fmla="*/ 889461 w 6390845"/>
                      <a:gd name="connsiteY4" fmla="*/ 266008 h 3857106"/>
                      <a:gd name="connsiteX5" fmla="*/ 807460 w 6390845"/>
                      <a:gd name="connsiteY5" fmla="*/ 353854 h 3857106"/>
                      <a:gd name="connsiteX6" fmla="*/ 768278 w 6390845"/>
                      <a:gd name="connsiteY6" fmla="*/ 452525 h 3857106"/>
                      <a:gd name="connsiteX7" fmla="*/ 877642 w 6390845"/>
                      <a:gd name="connsiteY7" fmla="*/ 438150 h 3857106"/>
                      <a:gd name="connsiteX8" fmla="*/ 968952 w 6390845"/>
                      <a:gd name="connsiteY8" fmla="*/ 407324 h 3857106"/>
                      <a:gd name="connsiteX9" fmla="*/ 1064029 w 6390845"/>
                      <a:gd name="connsiteY9" fmla="*/ 384724 h 3857106"/>
                      <a:gd name="connsiteX10" fmla="*/ 1142394 w 6390845"/>
                      <a:gd name="connsiteY10" fmla="*/ 420442 h 3857106"/>
                      <a:gd name="connsiteX11" fmla="*/ 1182701 w 6390845"/>
                      <a:gd name="connsiteY11" fmla="*/ 481056 h 3857106"/>
                      <a:gd name="connsiteX12" fmla="*/ 1238596 w 6390845"/>
                      <a:gd name="connsiteY12" fmla="*/ 556953 h 3857106"/>
                      <a:gd name="connsiteX13" fmla="*/ 1230283 w 6390845"/>
                      <a:gd name="connsiteY13" fmla="*/ 656706 h 3857106"/>
                      <a:gd name="connsiteX14" fmla="*/ 1238596 w 6390845"/>
                      <a:gd name="connsiteY14" fmla="*/ 731520 h 3857106"/>
                      <a:gd name="connsiteX15" fmla="*/ 1255221 w 6390845"/>
                      <a:gd name="connsiteY15" fmla="*/ 822960 h 3857106"/>
                      <a:gd name="connsiteX16" fmla="*/ 1271847 w 6390845"/>
                      <a:gd name="connsiteY16" fmla="*/ 889462 h 3857106"/>
                      <a:gd name="connsiteX17" fmla="*/ 1369219 w 6390845"/>
                      <a:gd name="connsiteY17" fmla="*/ 868031 h 3857106"/>
                      <a:gd name="connsiteX18" fmla="*/ 1489103 w 6390845"/>
                      <a:gd name="connsiteY18" fmla="*/ 740959 h 3857106"/>
                      <a:gd name="connsiteX19" fmla="*/ 1597299 w 6390845"/>
                      <a:gd name="connsiteY19" fmla="*/ 694676 h 3857106"/>
                      <a:gd name="connsiteX20" fmla="*/ 1712421 w 6390845"/>
                      <a:gd name="connsiteY20" fmla="*/ 681644 h 3857106"/>
                      <a:gd name="connsiteX21" fmla="*/ 1654232 w 6390845"/>
                      <a:gd name="connsiteY21" fmla="*/ 748146 h 3857106"/>
                      <a:gd name="connsiteX22" fmla="*/ 1539066 w 6390845"/>
                      <a:gd name="connsiteY22" fmla="*/ 843179 h 3857106"/>
                      <a:gd name="connsiteX23" fmla="*/ 1400175 w 6390845"/>
                      <a:gd name="connsiteY23" fmla="*/ 1031991 h 3857106"/>
                      <a:gd name="connsiteX24" fmla="*/ 1255221 w 6390845"/>
                      <a:gd name="connsiteY24" fmla="*/ 1255222 h 3857106"/>
                      <a:gd name="connsiteX25" fmla="*/ 1172094 w 6390845"/>
                      <a:gd name="connsiteY25" fmla="*/ 1463040 h 3857106"/>
                      <a:gd name="connsiteX26" fmla="*/ 1088967 w 6390845"/>
                      <a:gd name="connsiteY26" fmla="*/ 1629295 h 3857106"/>
                      <a:gd name="connsiteX27" fmla="*/ 980901 w 6390845"/>
                      <a:gd name="connsiteY27" fmla="*/ 1903615 h 3857106"/>
                      <a:gd name="connsiteX28" fmla="*/ 914400 w 6390845"/>
                      <a:gd name="connsiteY28" fmla="*/ 2103120 h 3857106"/>
                      <a:gd name="connsiteX29" fmla="*/ 872836 w 6390845"/>
                      <a:gd name="connsiteY29" fmla="*/ 2219499 h 3857106"/>
                      <a:gd name="connsiteX30" fmla="*/ 830017 w 6390845"/>
                      <a:gd name="connsiteY30" fmla="*/ 2356182 h 3857106"/>
                      <a:gd name="connsiteX31" fmla="*/ 1004627 w 6390845"/>
                      <a:gd name="connsiteY31" fmla="*/ 2257468 h 3857106"/>
                      <a:gd name="connsiteX32" fmla="*/ 1121439 w 6390845"/>
                      <a:gd name="connsiteY32" fmla="*/ 2177935 h 3857106"/>
                      <a:gd name="connsiteX33" fmla="*/ 1280160 w 6390845"/>
                      <a:gd name="connsiteY33" fmla="*/ 2136371 h 3857106"/>
                      <a:gd name="connsiteX34" fmla="*/ 1207727 w 6390845"/>
                      <a:gd name="connsiteY34" fmla="*/ 2276518 h 3857106"/>
                      <a:gd name="connsiteX35" fmla="*/ 1168631 w 6390845"/>
                      <a:gd name="connsiteY35" fmla="*/ 2354884 h 3857106"/>
                      <a:gd name="connsiteX36" fmla="*/ 1130531 w 6390845"/>
                      <a:gd name="connsiteY36" fmla="*/ 2460568 h 3857106"/>
                      <a:gd name="connsiteX37" fmla="*/ 1122218 w 6390845"/>
                      <a:gd name="connsiteY37" fmla="*/ 2660073 h 3857106"/>
                      <a:gd name="connsiteX38" fmla="*/ 1122348 w 6390845"/>
                      <a:gd name="connsiteY38" fmla="*/ 2795372 h 3857106"/>
                      <a:gd name="connsiteX39" fmla="*/ 1231496 w 6390845"/>
                      <a:gd name="connsiteY39" fmla="*/ 2803727 h 3857106"/>
                      <a:gd name="connsiteX40" fmla="*/ 1392945 w 6390845"/>
                      <a:gd name="connsiteY40" fmla="*/ 2718175 h 3857106"/>
                      <a:gd name="connsiteX41" fmla="*/ 1429789 w 6390845"/>
                      <a:gd name="connsiteY41" fmla="*/ 2809702 h 3857106"/>
                      <a:gd name="connsiteX42" fmla="*/ 1429789 w 6390845"/>
                      <a:gd name="connsiteY42" fmla="*/ 2975957 h 3857106"/>
                      <a:gd name="connsiteX43" fmla="*/ 1454727 w 6390845"/>
                      <a:gd name="connsiteY43" fmla="*/ 3059084 h 3857106"/>
                      <a:gd name="connsiteX44" fmla="*/ 1537854 w 6390845"/>
                      <a:gd name="connsiteY44" fmla="*/ 3009165 h 3857106"/>
                      <a:gd name="connsiteX45" fmla="*/ 1663714 w 6390845"/>
                      <a:gd name="connsiteY45" fmla="*/ 2828666 h 3857106"/>
                      <a:gd name="connsiteX46" fmla="*/ 1795549 w 6390845"/>
                      <a:gd name="connsiteY46" fmla="*/ 2726575 h 3857106"/>
                      <a:gd name="connsiteX47" fmla="*/ 1945178 w 6390845"/>
                      <a:gd name="connsiteY47" fmla="*/ 2826328 h 3857106"/>
                      <a:gd name="connsiteX48" fmla="*/ 2061556 w 6390845"/>
                      <a:gd name="connsiteY48" fmla="*/ 2934393 h 3857106"/>
                      <a:gd name="connsiteX49" fmla="*/ 2152996 w 6390845"/>
                      <a:gd name="connsiteY49" fmla="*/ 2901142 h 3857106"/>
                      <a:gd name="connsiteX50" fmla="*/ 2326351 w 6390845"/>
                      <a:gd name="connsiteY50" fmla="*/ 2770434 h 3857106"/>
                      <a:gd name="connsiteX51" fmla="*/ 2458228 w 6390845"/>
                      <a:gd name="connsiteY51" fmla="*/ 2706270 h 3857106"/>
                      <a:gd name="connsiteX52" fmla="*/ 2543694 w 6390845"/>
                      <a:gd name="connsiteY52" fmla="*/ 2718262 h 3857106"/>
                      <a:gd name="connsiteX53" fmla="*/ 2668385 w 6390845"/>
                      <a:gd name="connsiteY53" fmla="*/ 2851266 h 3857106"/>
                      <a:gd name="connsiteX54" fmla="*/ 2728912 w 6390845"/>
                      <a:gd name="connsiteY54" fmla="*/ 2952101 h 3857106"/>
                      <a:gd name="connsiteX55" fmla="*/ 2878801 w 6390845"/>
                      <a:gd name="connsiteY55" fmla="*/ 2875642 h 3857106"/>
                      <a:gd name="connsiteX56" fmla="*/ 3054234 w 6390845"/>
                      <a:gd name="connsiteY56" fmla="*/ 2718176 h 3857106"/>
                      <a:gd name="connsiteX57" fmla="*/ 3582785 w 6390845"/>
                      <a:gd name="connsiteY57" fmla="*/ 2211186 h 3857106"/>
                      <a:gd name="connsiteX58" fmla="*/ 4197883 w 6390845"/>
                      <a:gd name="connsiteY58" fmla="*/ 1623276 h 3857106"/>
                      <a:gd name="connsiteX59" fmla="*/ 4563687 w 6390845"/>
                      <a:gd name="connsiteY59" fmla="*/ 1230284 h 3857106"/>
                      <a:gd name="connsiteX60" fmla="*/ 4721629 w 6390845"/>
                      <a:gd name="connsiteY60" fmla="*/ 1047404 h 3857106"/>
                      <a:gd name="connsiteX61" fmla="*/ 4921134 w 6390845"/>
                      <a:gd name="connsiteY61" fmla="*/ 789710 h 3857106"/>
                      <a:gd name="connsiteX62" fmla="*/ 4971011 w 6390845"/>
                      <a:gd name="connsiteY62" fmla="*/ 798022 h 3857106"/>
                      <a:gd name="connsiteX63" fmla="*/ 5079076 w 6390845"/>
                      <a:gd name="connsiteY63" fmla="*/ 773084 h 3857106"/>
                      <a:gd name="connsiteX64" fmla="*/ 5128952 w 6390845"/>
                      <a:gd name="connsiteY64" fmla="*/ 689957 h 3857106"/>
                      <a:gd name="connsiteX65" fmla="*/ 5162203 w 6390845"/>
                      <a:gd name="connsiteY65" fmla="*/ 673331 h 3857106"/>
                      <a:gd name="connsiteX66" fmla="*/ 5195454 w 6390845"/>
                      <a:gd name="connsiteY66" fmla="*/ 673331 h 3857106"/>
                      <a:gd name="connsiteX67" fmla="*/ 5294037 w 6390845"/>
                      <a:gd name="connsiteY67" fmla="*/ 732689 h 3857106"/>
                      <a:gd name="connsiteX68" fmla="*/ 5378334 w 6390845"/>
                      <a:gd name="connsiteY68" fmla="*/ 806335 h 3857106"/>
                      <a:gd name="connsiteX69" fmla="*/ 5438905 w 6390845"/>
                      <a:gd name="connsiteY69" fmla="*/ 811011 h 3857106"/>
                      <a:gd name="connsiteX70" fmla="*/ 5596890 w 6390845"/>
                      <a:gd name="connsiteY70" fmla="*/ 655407 h 3857106"/>
                      <a:gd name="connsiteX71" fmla="*/ 5697855 w 6390845"/>
                      <a:gd name="connsiteY71" fmla="*/ 567474 h 3857106"/>
                      <a:gd name="connsiteX72" fmla="*/ 5793971 w 6390845"/>
                      <a:gd name="connsiteY72" fmla="*/ 477290 h 3857106"/>
                      <a:gd name="connsiteX73" fmla="*/ 5865148 w 6390845"/>
                      <a:gd name="connsiteY73" fmla="*/ 420400 h 3857106"/>
                      <a:gd name="connsiteX74" fmla="*/ 5928186 w 6390845"/>
                      <a:gd name="connsiteY74" fmla="*/ 548640 h 3857106"/>
                      <a:gd name="connsiteX75" fmla="*/ 6001832 w 6390845"/>
                      <a:gd name="connsiteY75" fmla="*/ 668655 h 3857106"/>
                      <a:gd name="connsiteX76" fmla="*/ 6076819 w 6390845"/>
                      <a:gd name="connsiteY76" fmla="*/ 761091 h 3857106"/>
                      <a:gd name="connsiteX77" fmla="*/ 6192981 w 6390845"/>
                      <a:gd name="connsiteY77" fmla="*/ 1354975 h 3857106"/>
                      <a:gd name="connsiteX78" fmla="*/ 3125585 w 6390845"/>
                      <a:gd name="connsiteY78" fmla="*/ 3483033 h 3857106"/>
                      <a:gd name="connsiteX79" fmla="*/ 1587731 w 6390845"/>
                      <a:gd name="connsiteY79" fmla="*/ 3857106 h 3857106"/>
                      <a:gd name="connsiteX80" fmla="*/ 640080 w 6390845"/>
                      <a:gd name="connsiteY80" fmla="*/ 3724102 h 3857106"/>
                      <a:gd name="connsiteX81" fmla="*/ 332509 w 6390845"/>
                      <a:gd name="connsiteY81" fmla="*/ 3059084 h 3857106"/>
                      <a:gd name="connsiteX82" fmla="*/ 374072 w 6390845"/>
                      <a:gd name="connsiteY82" fmla="*/ 1720735 h 3857106"/>
                      <a:gd name="connsiteX83" fmla="*/ 0 w 6390845"/>
                      <a:gd name="connsiteY83" fmla="*/ 507077 h 3857106"/>
                      <a:gd name="connsiteX84" fmla="*/ 349134 w 6390845"/>
                      <a:gd name="connsiteY84" fmla="*/ 99753 h 3857106"/>
                      <a:gd name="connsiteX85" fmla="*/ 798021 w 6390845"/>
                      <a:gd name="connsiteY85" fmla="*/ 0 h 3857106"/>
                      <a:gd name="connsiteX86" fmla="*/ 798021 w 6390845"/>
                      <a:gd name="connsiteY86" fmla="*/ 0 h 3857106"/>
                      <a:gd name="connsiteX0" fmla="*/ 881149 w 6505983"/>
                      <a:gd name="connsiteY0" fmla="*/ 8313 h 3857106"/>
                      <a:gd name="connsiteX1" fmla="*/ 980901 w 6505983"/>
                      <a:gd name="connsiteY1" fmla="*/ 33251 h 3857106"/>
                      <a:gd name="connsiteX2" fmla="*/ 1064029 w 6505983"/>
                      <a:gd name="connsiteY2" fmla="*/ 91440 h 3857106"/>
                      <a:gd name="connsiteX3" fmla="*/ 963107 w 6505983"/>
                      <a:gd name="connsiteY3" fmla="*/ 176949 h 3857106"/>
                      <a:gd name="connsiteX4" fmla="*/ 889461 w 6505983"/>
                      <a:gd name="connsiteY4" fmla="*/ 266008 h 3857106"/>
                      <a:gd name="connsiteX5" fmla="*/ 807460 w 6505983"/>
                      <a:gd name="connsiteY5" fmla="*/ 353854 h 3857106"/>
                      <a:gd name="connsiteX6" fmla="*/ 768278 w 6505983"/>
                      <a:gd name="connsiteY6" fmla="*/ 452525 h 3857106"/>
                      <a:gd name="connsiteX7" fmla="*/ 877642 w 6505983"/>
                      <a:gd name="connsiteY7" fmla="*/ 438150 h 3857106"/>
                      <a:gd name="connsiteX8" fmla="*/ 968952 w 6505983"/>
                      <a:gd name="connsiteY8" fmla="*/ 407324 h 3857106"/>
                      <a:gd name="connsiteX9" fmla="*/ 1064029 w 6505983"/>
                      <a:gd name="connsiteY9" fmla="*/ 384724 h 3857106"/>
                      <a:gd name="connsiteX10" fmla="*/ 1142394 w 6505983"/>
                      <a:gd name="connsiteY10" fmla="*/ 420442 h 3857106"/>
                      <a:gd name="connsiteX11" fmla="*/ 1182701 w 6505983"/>
                      <a:gd name="connsiteY11" fmla="*/ 481056 h 3857106"/>
                      <a:gd name="connsiteX12" fmla="*/ 1238596 w 6505983"/>
                      <a:gd name="connsiteY12" fmla="*/ 556953 h 3857106"/>
                      <a:gd name="connsiteX13" fmla="*/ 1230283 w 6505983"/>
                      <a:gd name="connsiteY13" fmla="*/ 656706 h 3857106"/>
                      <a:gd name="connsiteX14" fmla="*/ 1238596 w 6505983"/>
                      <a:gd name="connsiteY14" fmla="*/ 731520 h 3857106"/>
                      <a:gd name="connsiteX15" fmla="*/ 1255221 w 6505983"/>
                      <a:gd name="connsiteY15" fmla="*/ 822960 h 3857106"/>
                      <a:gd name="connsiteX16" fmla="*/ 1271847 w 6505983"/>
                      <a:gd name="connsiteY16" fmla="*/ 889462 h 3857106"/>
                      <a:gd name="connsiteX17" fmla="*/ 1369219 w 6505983"/>
                      <a:gd name="connsiteY17" fmla="*/ 868031 h 3857106"/>
                      <a:gd name="connsiteX18" fmla="*/ 1489103 w 6505983"/>
                      <a:gd name="connsiteY18" fmla="*/ 740959 h 3857106"/>
                      <a:gd name="connsiteX19" fmla="*/ 1597299 w 6505983"/>
                      <a:gd name="connsiteY19" fmla="*/ 694676 h 3857106"/>
                      <a:gd name="connsiteX20" fmla="*/ 1712421 w 6505983"/>
                      <a:gd name="connsiteY20" fmla="*/ 681644 h 3857106"/>
                      <a:gd name="connsiteX21" fmla="*/ 1654232 w 6505983"/>
                      <a:gd name="connsiteY21" fmla="*/ 748146 h 3857106"/>
                      <a:gd name="connsiteX22" fmla="*/ 1539066 w 6505983"/>
                      <a:gd name="connsiteY22" fmla="*/ 843179 h 3857106"/>
                      <a:gd name="connsiteX23" fmla="*/ 1400175 w 6505983"/>
                      <a:gd name="connsiteY23" fmla="*/ 1031991 h 3857106"/>
                      <a:gd name="connsiteX24" fmla="*/ 1255221 w 6505983"/>
                      <a:gd name="connsiteY24" fmla="*/ 1255222 h 3857106"/>
                      <a:gd name="connsiteX25" fmla="*/ 1172094 w 6505983"/>
                      <a:gd name="connsiteY25" fmla="*/ 1463040 h 3857106"/>
                      <a:gd name="connsiteX26" fmla="*/ 1088967 w 6505983"/>
                      <a:gd name="connsiteY26" fmla="*/ 1629295 h 3857106"/>
                      <a:gd name="connsiteX27" fmla="*/ 980901 w 6505983"/>
                      <a:gd name="connsiteY27" fmla="*/ 1903615 h 3857106"/>
                      <a:gd name="connsiteX28" fmla="*/ 914400 w 6505983"/>
                      <a:gd name="connsiteY28" fmla="*/ 2103120 h 3857106"/>
                      <a:gd name="connsiteX29" fmla="*/ 872836 w 6505983"/>
                      <a:gd name="connsiteY29" fmla="*/ 2219499 h 3857106"/>
                      <a:gd name="connsiteX30" fmla="*/ 830017 w 6505983"/>
                      <a:gd name="connsiteY30" fmla="*/ 2356182 h 3857106"/>
                      <a:gd name="connsiteX31" fmla="*/ 1004627 w 6505983"/>
                      <a:gd name="connsiteY31" fmla="*/ 2257468 h 3857106"/>
                      <a:gd name="connsiteX32" fmla="*/ 1121439 w 6505983"/>
                      <a:gd name="connsiteY32" fmla="*/ 2177935 h 3857106"/>
                      <a:gd name="connsiteX33" fmla="*/ 1280160 w 6505983"/>
                      <a:gd name="connsiteY33" fmla="*/ 2136371 h 3857106"/>
                      <a:gd name="connsiteX34" fmla="*/ 1207727 w 6505983"/>
                      <a:gd name="connsiteY34" fmla="*/ 2276518 h 3857106"/>
                      <a:gd name="connsiteX35" fmla="*/ 1168631 w 6505983"/>
                      <a:gd name="connsiteY35" fmla="*/ 2354884 h 3857106"/>
                      <a:gd name="connsiteX36" fmla="*/ 1130531 w 6505983"/>
                      <a:gd name="connsiteY36" fmla="*/ 2460568 h 3857106"/>
                      <a:gd name="connsiteX37" fmla="*/ 1122218 w 6505983"/>
                      <a:gd name="connsiteY37" fmla="*/ 2660073 h 3857106"/>
                      <a:gd name="connsiteX38" fmla="*/ 1122348 w 6505983"/>
                      <a:gd name="connsiteY38" fmla="*/ 2795372 h 3857106"/>
                      <a:gd name="connsiteX39" fmla="*/ 1231496 w 6505983"/>
                      <a:gd name="connsiteY39" fmla="*/ 2803727 h 3857106"/>
                      <a:gd name="connsiteX40" fmla="*/ 1392945 w 6505983"/>
                      <a:gd name="connsiteY40" fmla="*/ 2718175 h 3857106"/>
                      <a:gd name="connsiteX41" fmla="*/ 1429789 w 6505983"/>
                      <a:gd name="connsiteY41" fmla="*/ 2809702 h 3857106"/>
                      <a:gd name="connsiteX42" fmla="*/ 1429789 w 6505983"/>
                      <a:gd name="connsiteY42" fmla="*/ 2975957 h 3857106"/>
                      <a:gd name="connsiteX43" fmla="*/ 1454727 w 6505983"/>
                      <a:gd name="connsiteY43" fmla="*/ 3059084 h 3857106"/>
                      <a:gd name="connsiteX44" fmla="*/ 1537854 w 6505983"/>
                      <a:gd name="connsiteY44" fmla="*/ 3009165 h 3857106"/>
                      <a:gd name="connsiteX45" fmla="*/ 1663714 w 6505983"/>
                      <a:gd name="connsiteY45" fmla="*/ 2828666 h 3857106"/>
                      <a:gd name="connsiteX46" fmla="*/ 1795549 w 6505983"/>
                      <a:gd name="connsiteY46" fmla="*/ 2726575 h 3857106"/>
                      <a:gd name="connsiteX47" fmla="*/ 1945178 w 6505983"/>
                      <a:gd name="connsiteY47" fmla="*/ 2826328 h 3857106"/>
                      <a:gd name="connsiteX48" fmla="*/ 2061556 w 6505983"/>
                      <a:gd name="connsiteY48" fmla="*/ 2934393 h 3857106"/>
                      <a:gd name="connsiteX49" fmla="*/ 2152996 w 6505983"/>
                      <a:gd name="connsiteY49" fmla="*/ 2901142 h 3857106"/>
                      <a:gd name="connsiteX50" fmla="*/ 2326351 w 6505983"/>
                      <a:gd name="connsiteY50" fmla="*/ 2770434 h 3857106"/>
                      <a:gd name="connsiteX51" fmla="*/ 2458228 w 6505983"/>
                      <a:gd name="connsiteY51" fmla="*/ 2706270 h 3857106"/>
                      <a:gd name="connsiteX52" fmla="*/ 2543694 w 6505983"/>
                      <a:gd name="connsiteY52" fmla="*/ 2718262 h 3857106"/>
                      <a:gd name="connsiteX53" fmla="*/ 2668385 w 6505983"/>
                      <a:gd name="connsiteY53" fmla="*/ 2851266 h 3857106"/>
                      <a:gd name="connsiteX54" fmla="*/ 2728912 w 6505983"/>
                      <a:gd name="connsiteY54" fmla="*/ 2952101 h 3857106"/>
                      <a:gd name="connsiteX55" fmla="*/ 2878801 w 6505983"/>
                      <a:gd name="connsiteY55" fmla="*/ 2875642 h 3857106"/>
                      <a:gd name="connsiteX56" fmla="*/ 3054234 w 6505983"/>
                      <a:gd name="connsiteY56" fmla="*/ 2718176 h 3857106"/>
                      <a:gd name="connsiteX57" fmla="*/ 3582785 w 6505983"/>
                      <a:gd name="connsiteY57" fmla="*/ 2211186 h 3857106"/>
                      <a:gd name="connsiteX58" fmla="*/ 4197883 w 6505983"/>
                      <a:gd name="connsiteY58" fmla="*/ 1623276 h 3857106"/>
                      <a:gd name="connsiteX59" fmla="*/ 4563687 w 6505983"/>
                      <a:gd name="connsiteY59" fmla="*/ 1230284 h 3857106"/>
                      <a:gd name="connsiteX60" fmla="*/ 4721629 w 6505983"/>
                      <a:gd name="connsiteY60" fmla="*/ 1047404 h 3857106"/>
                      <a:gd name="connsiteX61" fmla="*/ 4921134 w 6505983"/>
                      <a:gd name="connsiteY61" fmla="*/ 789710 h 3857106"/>
                      <a:gd name="connsiteX62" fmla="*/ 4971011 w 6505983"/>
                      <a:gd name="connsiteY62" fmla="*/ 798022 h 3857106"/>
                      <a:gd name="connsiteX63" fmla="*/ 5079076 w 6505983"/>
                      <a:gd name="connsiteY63" fmla="*/ 773084 h 3857106"/>
                      <a:gd name="connsiteX64" fmla="*/ 5128952 w 6505983"/>
                      <a:gd name="connsiteY64" fmla="*/ 689957 h 3857106"/>
                      <a:gd name="connsiteX65" fmla="*/ 5162203 w 6505983"/>
                      <a:gd name="connsiteY65" fmla="*/ 673331 h 3857106"/>
                      <a:gd name="connsiteX66" fmla="*/ 5195454 w 6505983"/>
                      <a:gd name="connsiteY66" fmla="*/ 673331 h 3857106"/>
                      <a:gd name="connsiteX67" fmla="*/ 5294037 w 6505983"/>
                      <a:gd name="connsiteY67" fmla="*/ 732689 h 3857106"/>
                      <a:gd name="connsiteX68" fmla="*/ 5378334 w 6505983"/>
                      <a:gd name="connsiteY68" fmla="*/ 806335 h 3857106"/>
                      <a:gd name="connsiteX69" fmla="*/ 5438905 w 6505983"/>
                      <a:gd name="connsiteY69" fmla="*/ 811011 h 3857106"/>
                      <a:gd name="connsiteX70" fmla="*/ 5596890 w 6505983"/>
                      <a:gd name="connsiteY70" fmla="*/ 655407 h 3857106"/>
                      <a:gd name="connsiteX71" fmla="*/ 5697855 w 6505983"/>
                      <a:gd name="connsiteY71" fmla="*/ 567474 h 3857106"/>
                      <a:gd name="connsiteX72" fmla="*/ 5793971 w 6505983"/>
                      <a:gd name="connsiteY72" fmla="*/ 477290 h 3857106"/>
                      <a:gd name="connsiteX73" fmla="*/ 5865148 w 6505983"/>
                      <a:gd name="connsiteY73" fmla="*/ 420400 h 3857106"/>
                      <a:gd name="connsiteX74" fmla="*/ 5928186 w 6505983"/>
                      <a:gd name="connsiteY74" fmla="*/ 548640 h 3857106"/>
                      <a:gd name="connsiteX75" fmla="*/ 6001832 w 6505983"/>
                      <a:gd name="connsiteY75" fmla="*/ 668655 h 3857106"/>
                      <a:gd name="connsiteX76" fmla="*/ 6076819 w 6505983"/>
                      <a:gd name="connsiteY76" fmla="*/ 761091 h 3857106"/>
                      <a:gd name="connsiteX77" fmla="*/ 6391145 w 6505983"/>
                      <a:gd name="connsiteY77" fmla="*/ 1039698 h 3857106"/>
                      <a:gd name="connsiteX78" fmla="*/ 6192981 w 6505983"/>
                      <a:gd name="connsiteY78" fmla="*/ 1354975 h 3857106"/>
                      <a:gd name="connsiteX79" fmla="*/ 3125585 w 6505983"/>
                      <a:gd name="connsiteY79" fmla="*/ 3483033 h 3857106"/>
                      <a:gd name="connsiteX80" fmla="*/ 1587731 w 6505983"/>
                      <a:gd name="connsiteY80" fmla="*/ 3857106 h 3857106"/>
                      <a:gd name="connsiteX81" fmla="*/ 640080 w 6505983"/>
                      <a:gd name="connsiteY81" fmla="*/ 3724102 h 3857106"/>
                      <a:gd name="connsiteX82" fmla="*/ 332509 w 6505983"/>
                      <a:gd name="connsiteY82" fmla="*/ 3059084 h 3857106"/>
                      <a:gd name="connsiteX83" fmla="*/ 374072 w 6505983"/>
                      <a:gd name="connsiteY83" fmla="*/ 1720735 h 3857106"/>
                      <a:gd name="connsiteX84" fmla="*/ 0 w 6505983"/>
                      <a:gd name="connsiteY84" fmla="*/ 507077 h 3857106"/>
                      <a:gd name="connsiteX85" fmla="*/ 349134 w 6505983"/>
                      <a:gd name="connsiteY85" fmla="*/ 99753 h 3857106"/>
                      <a:gd name="connsiteX86" fmla="*/ 798021 w 6505983"/>
                      <a:gd name="connsiteY86" fmla="*/ 0 h 3857106"/>
                      <a:gd name="connsiteX87" fmla="*/ 798021 w 6505983"/>
                      <a:gd name="connsiteY87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21134 w 6514241"/>
                      <a:gd name="connsiteY61" fmla="*/ 789710 h 3857106"/>
                      <a:gd name="connsiteX62" fmla="*/ 4971011 w 6514241"/>
                      <a:gd name="connsiteY62" fmla="*/ 798022 h 3857106"/>
                      <a:gd name="connsiteX63" fmla="*/ 5079076 w 6514241"/>
                      <a:gd name="connsiteY63" fmla="*/ 773084 h 3857106"/>
                      <a:gd name="connsiteX64" fmla="*/ 5128952 w 6514241"/>
                      <a:gd name="connsiteY64" fmla="*/ 689957 h 3857106"/>
                      <a:gd name="connsiteX65" fmla="*/ 5162203 w 6514241"/>
                      <a:gd name="connsiteY65" fmla="*/ 673331 h 3857106"/>
                      <a:gd name="connsiteX66" fmla="*/ 5195454 w 6514241"/>
                      <a:gd name="connsiteY66" fmla="*/ 673331 h 3857106"/>
                      <a:gd name="connsiteX67" fmla="*/ 5294037 w 6514241"/>
                      <a:gd name="connsiteY67" fmla="*/ 732689 h 3857106"/>
                      <a:gd name="connsiteX68" fmla="*/ 5378334 w 6514241"/>
                      <a:gd name="connsiteY68" fmla="*/ 806335 h 3857106"/>
                      <a:gd name="connsiteX69" fmla="*/ 5438905 w 6514241"/>
                      <a:gd name="connsiteY69" fmla="*/ 811011 h 3857106"/>
                      <a:gd name="connsiteX70" fmla="*/ 5596890 w 6514241"/>
                      <a:gd name="connsiteY70" fmla="*/ 655407 h 3857106"/>
                      <a:gd name="connsiteX71" fmla="*/ 5697855 w 6514241"/>
                      <a:gd name="connsiteY71" fmla="*/ 567474 h 3857106"/>
                      <a:gd name="connsiteX72" fmla="*/ 5793971 w 6514241"/>
                      <a:gd name="connsiteY72" fmla="*/ 477290 h 3857106"/>
                      <a:gd name="connsiteX73" fmla="*/ 5865148 w 6514241"/>
                      <a:gd name="connsiteY73" fmla="*/ 420400 h 3857106"/>
                      <a:gd name="connsiteX74" fmla="*/ 5928186 w 6514241"/>
                      <a:gd name="connsiteY74" fmla="*/ 548640 h 3857106"/>
                      <a:gd name="connsiteX75" fmla="*/ 6001832 w 6514241"/>
                      <a:gd name="connsiteY75" fmla="*/ 668655 h 3857106"/>
                      <a:gd name="connsiteX76" fmla="*/ 6076819 w 6514241"/>
                      <a:gd name="connsiteY76" fmla="*/ 761091 h 3857106"/>
                      <a:gd name="connsiteX77" fmla="*/ 6410195 w 6514241"/>
                      <a:gd name="connsiteY77" fmla="*/ 1034935 h 3857106"/>
                      <a:gd name="connsiteX78" fmla="*/ 6192981 w 6514241"/>
                      <a:gd name="connsiteY78" fmla="*/ 1354975 h 3857106"/>
                      <a:gd name="connsiteX79" fmla="*/ 3125585 w 6514241"/>
                      <a:gd name="connsiteY79" fmla="*/ 3483033 h 3857106"/>
                      <a:gd name="connsiteX80" fmla="*/ 1587731 w 6514241"/>
                      <a:gd name="connsiteY80" fmla="*/ 3857106 h 3857106"/>
                      <a:gd name="connsiteX81" fmla="*/ 640080 w 6514241"/>
                      <a:gd name="connsiteY81" fmla="*/ 3724102 h 3857106"/>
                      <a:gd name="connsiteX82" fmla="*/ 332509 w 6514241"/>
                      <a:gd name="connsiteY82" fmla="*/ 3059084 h 3857106"/>
                      <a:gd name="connsiteX83" fmla="*/ 374072 w 6514241"/>
                      <a:gd name="connsiteY83" fmla="*/ 1720735 h 3857106"/>
                      <a:gd name="connsiteX84" fmla="*/ 0 w 6514241"/>
                      <a:gd name="connsiteY84" fmla="*/ 507077 h 3857106"/>
                      <a:gd name="connsiteX85" fmla="*/ 349134 w 6514241"/>
                      <a:gd name="connsiteY85" fmla="*/ 99753 h 3857106"/>
                      <a:gd name="connsiteX86" fmla="*/ 798021 w 6514241"/>
                      <a:gd name="connsiteY86" fmla="*/ 0 h 3857106"/>
                      <a:gd name="connsiteX87" fmla="*/ 798021 w 6514241"/>
                      <a:gd name="connsiteY87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21134 w 6514241"/>
                      <a:gd name="connsiteY61" fmla="*/ 789710 h 3857106"/>
                      <a:gd name="connsiteX62" fmla="*/ 4971011 w 6514241"/>
                      <a:gd name="connsiteY62" fmla="*/ 798022 h 3857106"/>
                      <a:gd name="connsiteX63" fmla="*/ 5079076 w 6514241"/>
                      <a:gd name="connsiteY63" fmla="*/ 773084 h 3857106"/>
                      <a:gd name="connsiteX64" fmla="*/ 5128952 w 6514241"/>
                      <a:gd name="connsiteY64" fmla="*/ 689957 h 3857106"/>
                      <a:gd name="connsiteX65" fmla="*/ 5162203 w 6514241"/>
                      <a:gd name="connsiteY65" fmla="*/ 673331 h 3857106"/>
                      <a:gd name="connsiteX66" fmla="*/ 5195454 w 6514241"/>
                      <a:gd name="connsiteY66" fmla="*/ 673331 h 3857106"/>
                      <a:gd name="connsiteX67" fmla="*/ 5294037 w 6514241"/>
                      <a:gd name="connsiteY67" fmla="*/ 732689 h 3857106"/>
                      <a:gd name="connsiteX68" fmla="*/ 5378334 w 6514241"/>
                      <a:gd name="connsiteY68" fmla="*/ 806335 h 3857106"/>
                      <a:gd name="connsiteX69" fmla="*/ 5438905 w 6514241"/>
                      <a:gd name="connsiteY69" fmla="*/ 811011 h 3857106"/>
                      <a:gd name="connsiteX70" fmla="*/ 5596890 w 6514241"/>
                      <a:gd name="connsiteY70" fmla="*/ 655407 h 3857106"/>
                      <a:gd name="connsiteX71" fmla="*/ 5697855 w 6514241"/>
                      <a:gd name="connsiteY71" fmla="*/ 567474 h 3857106"/>
                      <a:gd name="connsiteX72" fmla="*/ 5793971 w 6514241"/>
                      <a:gd name="connsiteY72" fmla="*/ 477290 h 3857106"/>
                      <a:gd name="connsiteX73" fmla="*/ 5865148 w 6514241"/>
                      <a:gd name="connsiteY73" fmla="*/ 420400 h 3857106"/>
                      <a:gd name="connsiteX74" fmla="*/ 5928186 w 6514241"/>
                      <a:gd name="connsiteY74" fmla="*/ 548640 h 3857106"/>
                      <a:gd name="connsiteX75" fmla="*/ 6001832 w 6514241"/>
                      <a:gd name="connsiteY75" fmla="*/ 668655 h 3857106"/>
                      <a:gd name="connsiteX76" fmla="*/ 6093487 w 6514241"/>
                      <a:gd name="connsiteY76" fmla="*/ 768235 h 3857106"/>
                      <a:gd name="connsiteX77" fmla="*/ 6410195 w 6514241"/>
                      <a:gd name="connsiteY77" fmla="*/ 1034935 h 3857106"/>
                      <a:gd name="connsiteX78" fmla="*/ 6192981 w 6514241"/>
                      <a:gd name="connsiteY78" fmla="*/ 1354975 h 3857106"/>
                      <a:gd name="connsiteX79" fmla="*/ 3125585 w 6514241"/>
                      <a:gd name="connsiteY79" fmla="*/ 3483033 h 3857106"/>
                      <a:gd name="connsiteX80" fmla="*/ 1587731 w 6514241"/>
                      <a:gd name="connsiteY80" fmla="*/ 3857106 h 3857106"/>
                      <a:gd name="connsiteX81" fmla="*/ 640080 w 6514241"/>
                      <a:gd name="connsiteY81" fmla="*/ 3724102 h 3857106"/>
                      <a:gd name="connsiteX82" fmla="*/ 332509 w 6514241"/>
                      <a:gd name="connsiteY82" fmla="*/ 3059084 h 3857106"/>
                      <a:gd name="connsiteX83" fmla="*/ 374072 w 6514241"/>
                      <a:gd name="connsiteY83" fmla="*/ 1720735 h 3857106"/>
                      <a:gd name="connsiteX84" fmla="*/ 0 w 6514241"/>
                      <a:gd name="connsiteY84" fmla="*/ 507077 h 3857106"/>
                      <a:gd name="connsiteX85" fmla="*/ 349134 w 6514241"/>
                      <a:gd name="connsiteY85" fmla="*/ 99753 h 3857106"/>
                      <a:gd name="connsiteX86" fmla="*/ 798021 w 6514241"/>
                      <a:gd name="connsiteY86" fmla="*/ 0 h 3857106"/>
                      <a:gd name="connsiteX87" fmla="*/ 798021 w 6514241"/>
                      <a:gd name="connsiteY87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21134 w 6514241"/>
                      <a:gd name="connsiteY61" fmla="*/ 789710 h 3857106"/>
                      <a:gd name="connsiteX62" fmla="*/ 4971011 w 6514241"/>
                      <a:gd name="connsiteY62" fmla="*/ 798022 h 3857106"/>
                      <a:gd name="connsiteX63" fmla="*/ 5079076 w 6514241"/>
                      <a:gd name="connsiteY63" fmla="*/ 773084 h 3857106"/>
                      <a:gd name="connsiteX64" fmla="*/ 5128952 w 6514241"/>
                      <a:gd name="connsiteY64" fmla="*/ 689957 h 3857106"/>
                      <a:gd name="connsiteX65" fmla="*/ 5162203 w 6514241"/>
                      <a:gd name="connsiteY65" fmla="*/ 673331 h 3857106"/>
                      <a:gd name="connsiteX66" fmla="*/ 5195454 w 6514241"/>
                      <a:gd name="connsiteY66" fmla="*/ 673331 h 3857106"/>
                      <a:gd name="connsiteX67" fmla="*/ 5294037 w 6514241"/>
                      <a:gd name="connsiteY67" fmla="*/ 732689 h 3857106"/>
                      <a:gd name="connsiteX68" fmla="*/ 5378334 w 6514241"/>
                      <a:gd name="connsiteY68" fmla="*/ 806335 h 3857106"/>
                      <a:gd name="connsiteX69" fmla="*/ 5438905 w 6514241"/>
                      <a:gd name="connsiteY69" fmla="*/ 811011 h 3857106"/>
                      <a:gd name="connsiteX70" fmla="*/ 5596890 w 6514241"/>
                      <a:gd name="connsiteY70" fmla="*/ 655407 h 3857106"/>
                      <a:gd name="connsiteX71" fmla="*/ 5697855 w 6514241"/>
                      <a:gd name="connsiteY71" fmla="*/ 567474 h 3857106"/>
                      <a:gd name="connsiteX72" fmla="*/ 5793971 w 6514241"/>
                      <a:gd name="connsiteY72" fmla="*/ 477290 h 3857106"/>
                      <a:gd name="connsiteX73" fmla="*/ 5865148 w 6514241"/>
                      <a:gd name="connsiteY73" fmla="*/ 420400 h 3857106"/>
                      <a:gd name="connsiteX74" fmla="*/ 5928186 w 6514241"/>
                      <a:gd name="connsiteY74" fmla="*/ 548640 h 3857106"/>
                      <a:gd name="connsiteX75" fmla="*/ 6001832 w 6514241"/>
                      <a:gd name="connsiteY75" fmla="*/ 668655 h 3857106"/>
                      <a:gd name="connsiteX76" fmla="*/ 6093487 w 6514241"/>
                      <a:gd name="connsiteY76" fmla="*/ 768235 h 3857106"/>
                      <a:gd name="connsiteX77" fmla="*/ 6410195 w 6514241"/>
                      <a:gd name="connsiteY77" fmla="*/ 1034935 h 3857106"/>
                      <a:gd name="connsiteX78" fmla="*/ 6192981 w 6514241"/>
                      <a:gd name="connsiteY78" fmla="*/ 1354975 h 3857106"/>
                      <a:gd name="connsiteX79" fmla="*/ 3125585 w 6514241"/>
                      <a:gd name="connsiteY79" fmla="*/ 3483033 h 3857106"/>
                      <a:gd name="connsiteX80" fmla="*/ 1587731 w 6514241"/>
                      <a:gd name="connsiteY80" fmla="*/ 3857106 h 3857106"/>
                      <a:gd name="connsiteX81" fmla="*/ 640080 w 6514241"/>
                      <a:gd name="connsiteY81" fmla="*/ 3724102 h 3857106"/>
                      <a:gd name="connsiteX82" fmla="*/ 332509 w 6514241"/>
                      <a:gd name="connsiteY82" fmla="*/ 3059084 h 3857106"/>
                      <a:gd name="connsiteX83" fmla="*/ 374072 w 6514241"/>
                      <a:gd name="connsiteY83" fmla="*/ 1720735 h 3857106"/>
                      <a:gd name="connsiteX84" fmla="*/ 0 w 6514241"/>
                      <a:gd name="connsiteY84" fmla="*/ 507077 h 3857106"/>
                      <a:gd name="connsiteX85" fmla="*/ 349134 w 6514241"/>
                      <a:gd name="connsiteY85" fmla="*/ 99753 h 3857106"/>
                      <a:gd name="connsiteX86" fmla="*/ 798021 w 6514241"/>
                      <a:gd name="connsiteY86" fmla="*/ 0 h 3857106"/>
                      <a:gd name="connsiteX87" fmla="*/ 798021 w 6514241"/>
                      <a:gd name="connsiteY87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21134 w 6514241"/>
                      <a:gd name="connsiteY61" fmla="*/ 789710 h 3857106"/>
                      <a:gd name="connsiteX62" fmla="*/ 4971011 w 6514241"/>
                      <a:gd name="connsiteY62" fmla="*/ 798022 h 3857106"/>
                      <a:gd name="connsiteX63" fmla="*/ 5079076 w 6514241"/>
                      <a:gd name="connsiteY63" fmla="*/ 773084 h 3857106"/>
                      <a:gd name="connsiteX64" fmla="*/ 5128952 w 6514241"/>
                      <a:gd name="connsiteY64" fmla="*/ 689957 h 3857106"/>
                      <a:gd name="connsiteX65" fmla="*/ 5162203 w 6514241"/>
                      <a:gd name="connsiteY65" fmla="*/ 673331 h 3857106"/>
                      <a:gd name="connsiteX66" fmla="*/ 5195454 w 6514241"/>
                      <a:gd name="connsiteY66" fmla="*/ 673331 h 3857106"/>
                      <a:gd name="connsiteX67" fmla="*/ 5294037 w 6514241"/>
                      <a:gd name="connsiteY67" fmla="*/ 732689 h 3857106"/>
                      <a:gd name="connsiteX68" fmla="*/ 5378334 w 6514241"/>
                      <a:gd name="connsiteY68" fmla="*/ 806335 h 3857106"/>
                      <a:gd name="connsiteX69" fmla="*/ 5438905 w 6514241"/>
                      <a:gd name="connsiteY69" fmla="*/ 811011 h 3857106"/>
                      <a:gd name="connsiteX70" fmla="*/ 5596890 w 6514241"/>
                      <a:gd name="connsiteY70" fmla="*/ 655407 h 3857106"/>
                      <a:gd name="connsiteX71" fmla="*/ 5697855 w 6514241"/>
                      <a:gd name="connsiteY71" fmla="*/ 567474 h 3857106"/>
                      <a:gd name="connsiteX72" fmla="*/ 5793971 w 6514241"/>
                      <a:gd name="connsiteY72" fmla="*/ 477290 h 3857106"/>
                      <a:gd name="connsiteX73" fmla="*/ 5865148 w 6514241"/>
                      <a:gd name="connsiteY73" fmla="*/ 420400 h 3857106"/>
                      <a:gd name="connsiteX74" fmla="*/ 5940093 w 6514241"/>
                      <a:gd name="connsiteY74" fmla="*/ 543878 h 3857106"/>
                      <a:gd name="connsiteX75" fmla="*/ 6001832 w 6514241"/>
                      <a:gd name="connsiteY75" fmla="*/ 668655 h 3857106"/>
                      <a:gd name="connsiteX76" fmla="*/ 6093487 w 6514241"/>
                      <a:gd name="connsiteY76" fmla="*/ 768235 h 3857106"/>
                      <a:gd name="connsiteX77" fmla="*/ 6410195 w 6514241"/>
                      <a:gd name="connsiteY77" fmla="*/ 1034935 h 3857106"/>
                      <a:gd name="connsiteX78" fmla="*/ 6192981 w 6514241"/>
                      <a:gd name="connsiteY78" fmla="*/ 1354975 h 3857106"/>
                      <a:gd name="connsiteX79" fmla="*/ 3125585 w 6514241"/>
                      <a:gd name="connsiteY79" fmla="*/ 3483033 h 3857106"/>
                      <a:gd name="connsiteX80" fmla="*/ 1587731 w 6514241"/>
                      <a:gd name="connsiteY80" fmla="*/ 3857106 h 3857106"/>
                      <a:gd name="connsiteX81" fmla="*/ 640080 w 6514241"/>
                      <a:gd name="connsiteY81" fmla="*/ 3724102 h 3857106"/>
                      <a:gd name="connsiteX82" fmla="*/ 332509 w 6514241"/>
                      <a:gd name="connsiteY82" fmla="*/ 3059084 h 3857106"/>
                      <a:gd name="connsiteX83" fmla="*/ 374072 w 6514241"/>
                      <a:gd name="connsiteY83" fmla="*/ 1720735 h 3857106"/>
                      <a:gd name="connsiteX84" fmla="*/ 0 w 6514241"/>
                      <a:gd name="connsiteY84" fmla="*/ 507077 h 3857106"/>
                      <a:gd name="connsiteX85" fmla="*/ 349134 w 6514241"/>
                      <a:gd name="connsiteY85" fmla="*/ 99753 h 3857106"/>
                      <a:gd name="connsiteX86" fmla="*/ 798021 w 6514241"/>
                      <a:gd name="connsiteY86" fmla="*/ 0 h 3857106"/>
                      <a:gd name="connsiteX87" fmla="*/ 798021 w 6514241"/>
                      <a:gd name="connsiteY87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21134 w 6514241"/>
                      <a:gd name="connsiteY61" fmla="*/ 789710 h 3857106"/>
                      <a:gd name="connsiteX62" fmla="*/ 4971011 w 6514241"/>
                      <a:gd name="connsiteY62" fmla="*/ 798022 h 3857106"/>
                      <a:gd name="connsiteX63" fmla="*/ 5079076 w 6514241"/>
                      <a:gd name="connsiteY63" fmla="*/ 773084 h 3857106"/>
                      <a:gd name="connsiteX64" fmla="*/ 5128952 w 6514241"/>
                      <a:gd name="connsiteY64" fmla="*/ 689957 h 3857106"/>
                      <a:gd name="connsiteX65" fmla="*/ 5162203 w 6514241"/>
                      <a:gd name="connsiteY65" fmla="*/ 673331 h 3857106"/>
                      <a:gd name="connsiteX66" fmla="*/ 5195454 w 6514241"/>
                      <a:gd name="connsiteY66" fmla="*/ 673331 h 3857106"/>
                      <a:gd name="connsiteX67" fmla="*/ 5294037 w 6514241"/>
                      <a:gd name="connsiteY67" fmla="*/ 732689 h 3857106"/>
                      <a:gd name="connsiteX68" fmla="*/ 5378334 w 6514241"/>
                      <a:gd name="connsiteY68" fmla="*/ 806335 h 3857106"/>
                      <a:gd name="connsiteX69" fmla="*/ 5438905 w 6514241"/>
                      <a:gd name="connsiteY69" fmla="*/ 811011 h 3857106"/>
                      <a:gd name="connsiteX70" fmla="*/ 5596890 w 6514241"/>
                      <a:gd name="connsiteY70" fmla="*/ 655407 h 3857106"/>
                      <a:gd name="connsiteX71" fmla="*/ 5697855 w 6514241"/>
                      <a:gd name="connsiteY71" fmla="*/ 567474 h 3857106"/>
                      <a:gd name="connsiteX72" fmla="*/ 5793971 w 6514241"/>
                      <a:gd name="connsiteY72" fmla="*/ 477290 h 3857106"/>
                      <a:gd name="connsiteX73" fmla="*/ 5865148 w 6514241"/>
                      <a:gd name="connsiteY73" fmla="*/ 420400 h 3857106"/>
                      <a:gd name="connsiteX74" fmla="*/ 5940093 w 6514241"/>
                      <a:gd name="connsiteY74" fmla="*/ 543878 h 3857106"/>
                      <a:gd name="connsiteX75" fmla="*/ 6001832 w 6514241"/>
                      <a:gd name="connsiteY75" fmla="*/ 668655 h 3857106"/>
                      <a:gd name="connsiteX76" fmla="*/ 6093487 w 6514241"/>
                      <a:gd name="connsiteY76" fmla="*/ 768235 h 3857106"/>
                      <a:gd name="connsiteX77" fmla="*/ 6410195 w 6514241"/>
                      <a:gd name="connsiteY77" fmla="*/ 1034935 h 3857106"/>
                      <a:gd name="connsiteX78" fmla="*/ 6192981 w 6514241"/>
                      <a:gd name="connsiteY78" fmla="*/ 1354975 h 3857106"/>
                      <a:gd name="connsiteX79" fmla="*/ 3125585 w 6514241"/>
                      <a:gd name="connsiteY79" fmla="*/ 3483033 h 3857106"/>
                      <a:gd name="connsiteX80" fmla="*/ 1587731 w 6514241"/>
                      <a:gd name="connsiteY80" fmla="*/ 3857106 h 3857106"/>
                      <a:gd name="connsiteX81" fmla="*/ 640080 w 6514241"/>
                      <a:gd name="connsiteY81" fmla="*/ 3724102 h 3857106"/>
                      <a:gd name="connsiteX82" fmla="*/ 332509 w 6514241"/>
                      <a:gd name="connsiteY82" fmla="*/ 3059084 h 3857106"/>
                      <a:gd name="connsiteX83" fmla="*/ 374072 w 6514241"/>
                      <a:gd name="connsiteY83" fmla="*/ 1720735 h 3857106"/>
                      <a:gd name="connsiteX84" fmla="*/ 0 w 6514241"/>
                      <a:gd name="connsiteY84" fmla="*/ 507077 h 3857106"/>
                      <a:gd name="connsiteX85" fmla="*/ 349134 w 6514241"/>
                      <a:gd name="connsiteY85" fmla="*/ 99753 h 3857106"/>
                      <a:gd name="connsiteX86" fmla="*/ 798021 w 6514241"/>
                      <a:gd name="connsiteY86" fmla="*/ 0 h 3857106"/>
                      <a:gd name="connsiteX87" fmla="*/ 798021 w 6514241"/>
                      <a:gd name="connsiteY87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71011 w 6514241"/>
                      <a:gd name="connsiteY61" fmla="*/ 798022 h 3857106"/>
                      <a:gd name="connsiteX62" fmla="*/ 5079076 w 6514241"/>
                      <a:gd name="connsiteY62" fmla="*/ 773084 h 3857106"/>
                      <a:gd name="connsiteX63" fmla="*/ 5128952 w 6514241"/>
                      <a:gd name="connsiteY63" fmla="*/ 689957 h 3857106"/>
                      <a:gd name="connsiteX64" fmla="*/ 5162203 w 6514241"/>
                      <a:gd name="connsiteY64" fmla="*/ 673331 h 3857106"/>
                      <a:gd name="connsiteX65" fmla="*/ 5195454 w 6514241"/>
                      <a:gd name="connsiteY65" fmla="*/ 673331 h 3857106"/>
                      <a:gd name="connsiteX66" fmla="*/ 5294037 w 6514241"/>
                      <a:gd name="connsiteY66" fmla="*/ 732689 h 3857106"/>
                      <a:gd name="connsiteX67" fmla="*/ 5378334 w 6514241"/>
                      <a:gd name="connsiteY67" fmla="*/ 806335 h 3857106"/>
                      <a:gd name="connsiteX68" fmla="*/ 5438905 w 6514241"/>
                      <a:gd name="connsiteY68" fmla="*/ 811011 h 3857106"/>
                      <a:gd name="connsiteX69" fmla="*/ 5596890 w 6514241"/>
                      <a:gd name="connsiteY69" fmla="*/ 655407 h 3857106"/>
                      <a:gd name="connsiteX70" fmla="*/ 5697855 w 6514241"/>
                      <a:gd name="connsiteY70" fmla="*/ 567474 h 3857106"/>
                      <a:gd name="connsiteX71" fmla="*/ 5793971 w 6514241"/>
                      <a:gd name="connsiteY71" fmla="*/ 477290 h 3857106"/>
                      <a:gd name="connsiteX72" fmla="*/ 5865148 w 6514241"/>
                      <a:gd name="connsiteY72" fmla="*/ 420400 h 3857106"/>
                      <a:gd name="connsiteX73" fmla="*/ 5940093 w 6514241"/>
                      <a:gd name="connsiteY73" fmla="*/ 543878 h 3857106"/>
                      <a:gd name="connsiteX74" fmla="*/ 6001832 w 6514241"/>
                      <a:gd name="connsiteY74" fmla="*/ 668655 h 3857106"/>
                      <a:gd name="connsiteX75" fmla="*/ 6093487 w 6514241"/>
                      <a:gd name="connsiteY75" fmla="*/ 768235 h 3857106"/>
                      <a:gd name="connsiteX76" fmla="*/ 6410195 w 6514241"/>
                      <a:gd name="connsiteY76" fmla="*/ 1034935 h 3857106"/>
                      <a:gd name="connsiteX77" fmla="*/ 6192981 w 6514241"/>
                      <a:gd name="connsiteY77" fmla="*/ 1354975 h 3857106"/>
                      <a:gd name="connsiteX78" fmla="*/ 3125585 w 6514241"/>
                      <a:gd name="connsiteY78" fmla="*/ 3483033 h 3857106"/>
                      <a:gd name="connsiteX79" fmla="*/ 1587731 w 6514241"/>
                      <a:gd name="connsiteY79" fmla="*/ 3857106 h 3857106"/>
                      <a:gd name="connsiteX80" fmla="*/ 640080 w 6514241"/>
                      <a:gd name="connsiteY80" fmla="*/ 3724102 h 3857106"/>
                      <a:gd name="connsiteX81" fmla="*/ 332509 w 6514241"/>
                      <a:gd name="connsiteY81" fmla="*/ 3059084 h 3857106"/>
                      <a:gd name="connsiteX82" fmla="*/ 374072 w 6514241"/>
                      <a:gd name="connsiteY82" fmla="*/ 1720735 h 3857106"/>
                      <a:gd name="connsiteX83" fmla="*/ 0 w 6514241"/>
                      <a:gd name="connsiteY83" fmla="*/ 507077 h 3857106"/>
                      <a:gd name="connsiteX84" fmla="*/ 349134 w 6514241"/>
                      <a:gd name="connsiteY84" fmla="*/ 99753 h 3857106"/>
                      <a:gd name="connsiteX85" fmla="*/ 798021 w 6514241"/>
                      <a:gd name="connsiteY85" fmla="*/ 0 h 3857106"/>
                      <a:gd name="connsiteX86" fmla="*/ 798021 w 6514241"/>
                      <a:gd name="connsiteY86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73392 w 6514241"/>
                      <a:gd name="connsiteY61" fmla="*/ 795641 h 3857106"/>
                      <a:gd name="connsiteX62" fmla="*/ 5079076 w 6514241"/>
                      <a:gd name="connsiteY62" fmla="*/ 773084 h 3857106"/>
                      <a:gd name="connsiteX63" fmla="*/ 5128952 w 6514241"/>
                      <a:gd name="connsiteY63" fmla="*/ 689957 h 3857106"/>
                      <a:gd name="connsiteX64" fmla="*/ 5162203 w 6514241"/>
                      <a:gd name="connsiteY64" fmla="*/ 673331 h 3857106"/>
                      <a:gd name="connsiteX65" fmla="*/ 5195454 w 6514241"/>
                      <a:gd name="connsiteY65" fmla="*/ 673331 h 3857106"/>
                      <a:gd name="connsiteX66" fmla="*/ 5294037 w 6514241"/>
                      <a:gd name="connsiteY66" fmla="*/ 732689 h 3857106"/>
                      <a:gd name="connsiteX67" fmla="*/ 5378334 w 6514241"/>
                      <a:gd name="connsiteY67" fmla="*/ 806335 h 3857106"/>
                      <a:gd name="connsiteX68" fmla="*/ 5438905 w 6514241"/>
                      <a:gd name="connsiteY68" fmla="*/ 811011 h 3857106"/>
                      <a:gd name="connsiteX69" fmla="*/ 5596890 w 6514241"/>
                      <a:gd name="connsiteY69" fmla="*/ 655407 h 3857106"/>
                      <a:gd name="connsiteX70" fmla="*/ 5697855 w 6514241"/>
                      <a:gd name="connsiteY70" fmla="*/ 567474 h 3857106"/>
                      <a:gd name="connsiteX71" fmla="*/ 5793971 w 6514241"/>
                      <a:gd name="connsiteY71" fmla="*/ 477290 h 3857106"/>
                      <a:gd name="connsiteX72" fmla="*/ 5865148 w 6514241"/>
                      <a:gd name="connsiteY72" fmla="*/ 420400 h 3857106"/>
                      <a:gd name="connsiteX73" fmla="*/ 5940093 w 6514241"/>
                      <a:gd name="connsiteY73" fmla="*/ 543878 h 3857106"/>
                      <a:gd name="connsiteX74" fmla="*/ 6001832 w 6514241"/>
                      <a:gd name="connsiteY74" fmla="*/ 668655 h 3857106"/>
                      <a:gd name="connsiteX75" fmla="*/ 6093487 w 6514241"/>
                      <a:gd name="connsiteY75" fmla="*/ 768235 h 3857106"/>
                      <a:gd name="connsiteX76" fmla="*/ 6410195 w 6514241"/>
                      <a:gd name="connsiteY76" fmla="*/ 1034935 h 3857106"/>
                      <a:gd name="connsiteX77" fmla="*/ 6192981 w 6514241"/>
                      <a:gd name="connsiteY77" fmla="*/ 1354975 h 3857106"/>
                      <a:gd name="connsiteX78" fmla="*/ 3125585 w 6514241"/>
                      <a:gd name="connsiteY78" fmla="*/ 3483033 h 3857106"/>
                      <a:gd name="connsiteX79" fmla="*/ 1587731 w 6514241"/>
                      <a:gd name="connsiteY79" fmla="*/ 3857106 h 3857106"/>
                      <a:gd name="connsiteX80" fmla="*/ 640080 w 6514241"/>
                      <a:gd name="connsiteY80" fmla="*/ 3724102 h 3857106"/>
                      <a:gd name="connsiteX81" fmla="*/ 332509 w 6514241"/>
                      <a:gd name="connsiteY81" fmla="*/ 3059084 h 3857106"/>
                      <a:gd name="connsiteX82" fmla="*/ 374072 w 6514241"/>
                      <a:gd name="connsiteY82" fmla="*/ 1720735 h 3857106"/>
                      <a:gd name="connsiteX83" fmla="*/ 0 w 6514241"/>
                      <a:gd name="connsiteY83" fmla="*/ 507077 h 3857106"/>
                      <a:gd name="connsiteX84" fmla="*/ 349134 w 6514241"/>
                      <a:gd name="connsiteY84" fmla="*/ 99753 h 3857106"/>
                      <a:gd name="connsiteX85" fmla="*/ 798021 w 6514241"/>
                      <a:gd name="connsiteY85" fmla="*/ 0 h 3857106"/>
                      <a:gd name="connsiteX86" fmla="*/ 798021 w 6514241"/>
                      <a:gd name="connsiteY86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73392 w 6514241"/>
                      <a:gd name="connsiteY61" fmla="*/ 795641 h 3857106"/>
                      <a:gd name="connsiteX62" fmla="*/ 5079076 w 6514241"/>
                      <a:gd name="connsiteY62" fmla="*/ 773084 h 3857106"/>
                      <a:gd name="connsiteX63" fmla="*/ 5128952 w 6514241"/>
                      <a:gd name="connsiteY63" fmla="*/ 689957 h 3857106"/>
                      <a:gd name="connsiteX64" fmla="*/ 5162203 w 6514241"/>
                      <a:gd name="connsiteY64" fmla="*/ 673331 h 3857106"/>
                      <a:gd name="connsiteX65" fmla="*/ 5219266 w 6514241"/>
                      <a:gd name="connsiteY65" fmla="*/ 654281 h 3857106"/>
                      <a:gd name="connsiteX66" fmla="*/ 5294037 w 6514241"/>
                      <a:gd name="connsiteY66" fmla="*/ 732689 h 3857106"/>
                      <a:gd name="connsiteX67" fmla="*/ 5378334 w 6514241"/>
                      <a:gd name="connsiteY67" fmla="*/ 806335 h 3857106"/>
                      <a:gd name="connsiteX68" fmla="*/ 5438905 w 6514241"/>
                      <a:gd name="connsiteY68" fmla="*/ 811011 h 3857106"/>
                      <a:gd name="connsiteX69" fmla="*/ 5596890 w 6514241"/>
                      <a:gd name="connsiteY69" fmla="*/ 655407 h 3857106"/>
                      <a:gd name="connsiteX70" fmla="*/ 5697855 w 6514241"/>
                      <a:gd name="connsiteY70" fmla="*/ 567474 h 3857106"/>
                      <a:gd name="connsiteX71" fmla="*/ 5793971 w 6514241"/>
                      <a:gd name="connsiteY71" fmla="*/ 477290 h 3857106"/>
                      <a:gd name="connsiteX72" fmla="*/ 5865148 w 6514241"/>
                      <a:gd name="connsiteY72" fmla="*/ 420400 h 3857106"/>
                      <a:gd name="connsiteX73" fmla="*/ 5940093 w 6514241"/>
                      <a:gd name="connsiteY73" fmla="*/ 543878 h 3857106"/>
                      <a:gd name="connsiteX74" fmla="*/ 6001832 w 6514241"/>
                      <a:gd name="connsiteY74" fmla="*/ 668655 h 3857106"/>
                      <a:gd name="connsiteX75" fmla="*/ 6093487 w 6514241"/>
                      <a:gd name="connsiteY75" fmla="*/ 768235 h 3857106"/>
                      <a:gd name="connsiteX76" fmla="*/ 6410195 w 6514241"/>
                      <a:gd name="connsiteY76" fmla="*/ 1034935 h 3857106"/>
                      <a:gd name="connsiteX77" fmla="*/ 6192981 w 6514241"/>
                      <a:gd name="connsiteY77" fmla="*/ 1354975 h 3857106"/>
                      <a:gd name="connsiteX78" fmla="*/ 3125585 w 6514241"/>
                      <a:gd name="connsiteY78" fmla="*/ 3483033 h 3857106"/>
                      <a:gd name="connsiteX79" fmla="*/ 1587731 w 6514241"/>
                      <a:gd name="connsiteY79" fmla="*/ 3857106 h 3857106"/>
                      <a:gd name="connsiteX80" fmla="*/ 640080 w 6514241"/>
                      <a:gd name="connsiteY80" fmla="*/ 3724102 h 3857106"/>
                      <a:gd name="connsiteX81" fmla="*/ 332509 w 6514241"/>
                      <a:gd name="connsiteY81" fmla="*/ 3059084 h 3857106"/>
                      <a:gd name="connsiteX82" fmla="*/ 374072 w 6514241"/>
                      <a:gd name="connsiteY82" fmla="*/ 1720735 h 3857106"/>
                      <a:gd name="connsiteX83" fmla="*/ 0 w 6514241"/>
                      <a:gd name="connsiteY83" fmla="*/ 507077 h 3857106"/>
                      <a:gd name="connsiteX84" fmla="*/ 349134 w 6514241"/>
                      <a:gd name="connsiteY84" fmla="*/ 99753 h 3857106"/>
                      <a:gd name="connsiteX85" fmla="*/ 798021 w 6514241"/>
                      <a:gd name="connsiteY85" fmla="*/ 0 h 3857106"/>
                      <a:gd name="connsiteX86" fmla="*/ 798021 w 6514241"/>
                      <a:gd name="connsiteY86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73392 w 6514241"/>
                      <a:gd name="connsiteY61" fmla="*/ 795641 h 3857106"/>
                      <a:gd name="connsiteX62" fmla="*/ 5079076 w 6514241"/>
                      <a:gd name="connsiteY62" fmla="*/ 773084 h 3857106"/>
                      <a:gd name="connsiteX63" fmla="*/ 5128952 w 6514241"/>
                      <a:gd name="connsiteY63" fmla="*/ 689957 h 3857106"/>
                      <a:gd name="connsiteX64" fmla="*/ 5162203 w 6514241"/>
                      <a:gd name="connsiteY64" fmla="*/ 673331 h 3857106"/>
                      <a:gd name="connsiteX65" fmla="*/ 5219266 w 6514241"/>
                      <a:gd name="connsiteY65" fmla="*/ 654281 h 3857106"/>
                      <a:gd name="connsiteX66" fmla="*/ 5294037 w 6514241"/>
                      <a:gd name="connsiteY66" fmla="*/ 732689 h 3857106"/>
                      <a:gd name="connsiteX67" fmla="*/ 5390240 w 6514241"/>
                      <a:gd name="connsiteY67" fmla="*/ 801573 h 3857106"/>
                      <a:gd name="connsiteX68" fmla="*/ 5438905 w 6514241"/>
                      <a:gd name="connsiteY68" fmla="*/ 811011 h 3857106"/>
                      <a:gd name="connsiteX69" fmla="*/ 5596890 w 6514241"/>
                      <a:gd name="connsiteY69" fmla="*/ 655407 h 3857106"/>
                      <a:gd name="connsiteX70" fmla="*/ 5697855 w 6514241"/>
                      <a:gd name="connsiteY70" fmla="*/ 567474 h 3857106"/>
                      <a:gd name="connsiteX71" fmla="*/ 5793971 w 6514241"/>
                      <a:gd name="connsiteY71" fmla="*/ 477290 h 3857106"/>
                      <a:gd name="connsiteX72" fmla="*/ 5865148 w 6514241"/>
                      <a:gd name="connsiteY72" fmla="*/ 420400 h 3857106"/>
                      <a:gd name="connsiteX73" fmla="*/ 5940093 w 6514241"/>
                      <a:gd name="connsiteY73" fmla="*/ 543878 h 3857106"/>
                      <a:gd name="connsiteX74" fmla="*/ 6001832 w 6514241"/>
                      <a:gd name="connsiteY74" fmla="*/ 668655 h 3857106"/>
                      <a:gd name="connsiteX75" fmla="*/ 6093487 w 6514241"/>
                      <a:gd name="connsiteY75" fmla="*/ 768235 h 3857106"/>
                      <a:gd name="connsiteX76" fmla="*/ 6410195 w 6514241"/>
                      <a:gd name="connsiteY76" fmla="*/ 1034935 h 3857106"/>
                      <a:gd name="connsiteX77" fmla="*/ 6192981 w 6514241"/>
                      <a:gd name="connsiteY77" fmla="*/ 1354975 h 3857106"/>
                      <a:gd name="connsiteX78" fmla="*/ 3125585 w 6514241"/>
                      <a:gd name="connsiteY78" fmla="*/ 3483033 h 3857106"/>
                      <a:gd name="connsiteX79" fmla="*/ 1587731 w 6514241"/>
                      <a:gd name="connsiteY79" fmla="*/ 3857106 h 3857106"/>
                      <a:gd name="connsiteX80" fmla="*/ 640080 w 6514241"/>
                      <a:gd name="connsiteY80" fmla="*/ 3724102 h 3857106"/>
                      <a:gd name="connsiteX81" fmla="*/ 332509 w 6514241"/>
                      <a:gd name="connsiteY81" fmla="*/ 3059084 h 3857106"/>
                      <a:gd name="connsiteX82" fmla="*/ 374072 w 6514241"/>
                      <a:gd name="connsiteY82" fmla="*/ 1720735 h 3857106"/>
                      <a:gd name="connsiteX83" fmla="*/ 0 w 6514241"/>
                      <a:gd name="connsiteY83" fmla="*/ 507077 h 3857106"/>
                      <a:gd name="connsiteX84" fmla="*/ 349134 w 6514241"/>
                      <a:gd name="connsiteY84" fmla="*/ 99753 h 3857106"/>
                      <a:gd name="connsiteX85" fmla="*/ 798021 w 6514241"/>
                      <a:gd name="connsiteY85" fmla="*/ 0 h 3857106"/>
                      <a:gd name="connsiteX86" fmla="*/ 798021 w 6514241"/>
                      <a:gd name="connsiteY86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33251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73392 w 6514241"/>
                      <a:gd name="connsiteY61" fmla="*/ 795641 h 3857106"/>
                      <a:gd name="connsiteX62" fmla="*/ 5079076 w 6514241"/>
                      <a:gd name="connsiteY62" fmla="*/ 773084 h 3857106"/>
                      <a:gd name="connsiteX63" fmla="*/ 5128952 w 6514241"/>
                      <a:gd name="connsiteY63" fmla="*/ 689957 h 3857106"/>
                      <a:gd name="connsiteX64" fmla="*/ 5162203 w 6514241"/>
                      <a:gd name="connsiteY64" fmla="*/ 649519 h 3857106"/>
                      <a:gd name="connsiteX65" fmla="*/ 5219266 w 6514241"/>
                      <a:gd name="connsiteY65" fmla="*/ 654281 h 3857106"/>
                      <a:gd name="connsiteX66" fmla="*/ 5294037 w 6514241"/>
                      <a:gd name="connsiteY66" fmla="*/ 732689 h 3857106"/>
                      <a:gd name="connsiteX67" fmla="*/ 5390240 w 6514241"/>
                      <a:gd name="connsiteY67" fmla="*/ 801573 h 3857106"/>
                      <a:gd name="connsiteX68" fmla="*/ 5438905 w 6514241"/>
                      <a:gd name="connsiteY68" fmla="*/ 811011 h 3857106"/>
                      <a:gd name="connsiteX69" fmla="*/ 5596890 w 6514241"/>
                      <a:gd name="connsiteY69" fmla="*/ 655407 h 3857106"/>
                      <a:gd name="connsiteX70" fmla="*/ 5697855 w 6514241"/>
                      <a:gd name="connsiteY70" fmla="*/ 567474 h 3857106"/>
                      <a:gd name="connsiteX71" fmla="*/ 5793971 w 6514241"/>
                      <a:gd name="connsiteY71" fmla="*/ 477290 h 3857106"/>
                      <a:gd name="connsiteX72" fmla="*/ 5865148 w 6514241"/>
                      <a:gd name="connsiteY72" fmla="*/ 420400 h 3857106"/>
                      <a:gd name="connsiteX73" fmla="*/ 5940093 w 6514241"/>
                      <a:gd name="connsiteY73" fmla="*/ 543878 h 3857106"/>
                      <a:gd name="connsiteX74" fmla="*/ 6001832 w 6514241"/>
                      <a:gd name="connsiteY74" fmla="*/ 668655 h 3857106"/>
                      <a:gd name="connsiteX75" fmla="*/ 6093487 w 6514241"/>
                      <a:gd name="connsiteY75" fmla="*/ 768235 h 3857106"/>
                      <a:gd name="connsiteX76" fmla="*/ 6410195 w 6514241"/>
                      <a:gd name="connsiteY76" fmla="*/ 1034935 h 3857106"/>
                      <a:gd name="connsiteX77" fmla="*/ 6192981 w 6514241"/>
                      <a:gd name="connsiteY77" fmla="*/ 1354975 h 3857106"/>
                      <a:gd name="connsiteX78" fmla="*/ 3125585 w 6514241"/>
                      <a:gd name="connsiteY78" fmla="*/ 3483033 h 3857106"/>
                      <a:gd name="connsiteX79" fmla="*/ 1587731 w 6514241"/>
                      <a:gd name="connsiteY79" fmla="*/ 3857106 h 3857106"/>
                      <a:gd name="connsiteX80" fmla="*/ 640080 w 6514241"/>
                      <a:gd name="connsiteY80" fmla="*/ 3724102 h 3857106"/>
                      <a:gd name="connsiteX81" fmla="*/ 332509 w 6514241"/>
                      <a:gd name="connsiteY81" fmla="*/ 3059084 h 3857106"/>
                      <a:gd name="connsiteX82" fmla="*/ 374072 w 6514241"/>
                      <a:gd name="connsiteY82" fmla="*/ 1720735 h 3857106"/>
                      <a:gd name="connsiteX83" fmla="*/ 0 w 6514241"/>
                      <a:gd name="connsiteY83" fmla="*/ 507077 h 3857106"/>
                      <a:gd name="connsiteX84" fmla="*/ 349134 w 6514241"/>
                      <a:gd name="connsiteY84" fmla="*/ 99753 h 3857106"/>
                      <a:gd name="connsiteX85" fmla="*/ 798021 w 6514241"/>
                      <a:gd name="connsiteY85" fmla="*/ 0 h 3857106"/>
                      <a:gd name="connsiteX86" fmla="*/ 798021 w 6514241"/>
                      <a:gd name="connsiteY86" fmla="*/ 0 h 3857106"/>
                      <a:gd name="connsiteX0" fmla="*/ 881149 w 6514241"/>
                      <a:gd name="connsiteY0" fmla="*/ 8313 h 3857106"/>
                      <a:gd name="connsiteX1" fmla="*/ 980901 w 6514241"/>
                      <a:gd name="connsiteY1" fmla="*/ 21345 h 3857106"/>
                      <a:gd name="connsiteX2" fmla="*/ 1064029 w 6514241"/>
                      <a:gd name="connsiteY2" fmla="*/ 91440 h 3857106"/>
                      <a:gd name="connsiteX3" fmla="*/ 963107 w 6514241"/>
                      <a:gd name="connsiteY3" fmla="*/ 176949 h 3857106"/>
                      <a:gd name="connsiteX4" fmla="*/ 889461 w 6514241"/>
                      <a:gd name="connsiteY4" fmla="*/ 266008 h 3857106"/>
                      <a:gd name="connsiteX5" fmla="*/ 807460 w 6514241"/>
                      <a:gd name="connsiteY5" fmla="*/ 353854 h 3857106"/>
                      <a:gd name="connsiteX6" fmla="*/ 768278 w 6514241"/>
                      <a:gd name="connsiteY6" fmla="*/ 452525 h 3857106"/>
                      <a:gd name="connsiteX7" fmla="*/ 877642 w 6514241"/>
                      <a:gd name="connsiteY7" fmla="*/ 438150 h 3857106"/>
                      <a:gd name="connsiteX8" fmla="*/ 968952 w 6514241"/>
                      <a:gd name="connsiteY8" fmla="*/ 407324 h 3857106"/>
                      <a:gd name="connsiteX9" fmla="*/ 1064029 w 6514241"/>
                      <a:gd name="connsiteY9" fmla="*/ 384724 h 3857106"/>
                      <a:gd name="connsiteX10" fmla="*/ 1142394 w 6514241"/>
                      <a:gd name="connsiteY10" fmla="*/ 420442 h 3857106"/>
                      <a:gd name="connsiteX11" fmla="*/ 1182701 w 6514241"/>
                      <a:gd name="connsiteY11" fmla="*/ 481056 h 3857106"/>
                      <a:gd name="connsiteX12" fmla="*/ 1238596 w 6514241"/>
                      <a:gd name="connsiteY12" fmla="*/ 556953 h 3857106"/>
                      <a:gd name="connsiteX13" fmla="*/ 1230283 w 6514241"/>
                      <a:gd name="connsiteY13" fmla="*/ 656706 h 3857106"/>
                      <a:gd name="connsiteX14" fmla="*/ 1238596 w 6514241"/>
                      <a:gd name="connsiteY14" fmla="*/ 731520 h 3857106"/>
                      <a:gd name="connsiteX15" fmla="*/ 1255221 w 6514241"/>
                      <a:gd name="connsiteY15" fmla="*/ 822960 h 3857106"/>
                      <a:gd name="connsiteX16" fmla="*/ 1271847 w 6514241"/>
                      <a:gd name="connsiteY16" fmla="*/ 889462 h 3857106"/>
                      <a:gd name="connsiteX17" fmla="*/ 1369219 w 6514241"/>
                      <a:gd name="connsiteY17" fmla="*/ 868031 h 3857106"/>
                      <a:gd name="connsiteX18" fmla="*/ 1489103 w 6514241"/>
                      <a:gd name="connsiteY18" fmla="*/ 740959 h 3857106"/>
                      <a:gd name="connsiteX19" fmla="*/ 1597299 w 6514241"/>
                      <a:gd name="connsiteY19" fmla="*/ 694676 h 3857106"/>
                      <a:gd name="connsiteX20" fmla="*/ 1712421 w 6514241"/>
                      <a:gd name="connsiteY20" fmla="*/ 681644 h 3857106"/>
                      <a:gd name="connsiteX21" fmla="*/ 1654232 w 6514241"/>
                      <a:gd name="connsiteY21" fmla="*/ 748146 h 3857106"/>
                      <a:gd name="connsiteX22" fmla="*/ 1539066 w 6514241"/>
                      <a:gd name="connsiteY22" fmla="*/ 843179 h 3857106"/>
                      <a:gd name="connsiteX23" fmla="*/ 1400175 w 6514241"/>
                      <a:gd name="connsiteY23" fmla="*/ 1031991 h 3857106"/>
                      <a:gd name="connsiteX24" fmla="*/ 1255221 w 6514241"/>
                      <a:gd name="connsiteY24" fmla="*/ 1255222 h 3857106"/>
                      <a:gd name="connsiteX25" fmla="*/ 1172094 w 6514241"/>
                      <a:gd name="connsiteY25" fmla="*/ 1463040 h 3857106"/>
                      <a:gd name="connsiteX26" fmla="*/ 1088967 w 6514241"/>
                      <a:gd name="connsiteY26" fmla="*/ 1629295 h 3857106"/>
                      <a:gd name="connsiteX27" fmla="*/ 980901 w 6514241"/>
                      <a:gd name="connsiteY27" fmla="*/ 1903615 h 3857106"/>
                      <a:gd name="connsiteX28" fmla="*/ 914400 w 6514241"/>
                      <a:gd name="connsiteY28" fmla="*/ 2103120 h 3857106"/>
                      <a:gd name="connsiteX29" fmla="*/ 872836 w 6514241"/>
                      <a:gd name="connsiteY29" fmla="*/ 2219499 h 3857106"/>
                      <a:gd name="connsiteX30" fmla="*/ 830017 w 6514241"/>
                      <a:gd name="connsiteY30" fmla="*/ 2356182 h 3857106"/>
                      <a:gd name="connsiteX31" fmla="*/ 1004627 w 6514241"/>
                      <a:gd name="connsiteY31" fmla="*/ 2257468 h 3857106"/>
                      <a:gd name="connsiteX32" fmla="*/ 1121439 w 6514241"/>
                      <a:gd name="connsiteY32" fmla="*/ 2177935 h 3857106"/>
                      <a:gd name="connsiteX33" fmla="*/ 1280160 w 6514241"/>
                      <a:gd name="connsiteY33" fmla="*/ 2136371 h 3857106"/>
                      <a:gd name="connsiteX34" fmla="*/ 1207727 w 6514241"/>
                      <a:gd name="connsiteY34" fmla="*/ 2276518 h 3857106"/>
                      <a:gd name="connsiteX35" fmla="*/ 1168631 w 6514241"/>
                      <a:gd name="connsiteY35" fmla="*/ 2354884 h 3857106"/>
                      <a:gd name="connsiteX36" fmla="*/ 1130531 w 6514241"/>
                      <a:gd name="connsiteY36" fmla="*/ 2460568 h 3857106"/>
                      <a:gd name="connsiteX37" fmla="*/ 1122218 w 6514241"/>
                      <a:gd name="connsiteY37" fmla="*/ 2660073 h 3857106"/>
                      <a:gd name="connsiteX38" fmla="*/ 1122348 w 6514241"/>
                      <a:gd name="connsiteY38" fmla="*/ 2795372 h 3857106"/>
                      <a:gd name="connsiteX39" fmla="*/ 1231496 w 6514241"/>
                      <a:gd name="connsiteY39" fmla="*/ 2803727 h 3857106"/>
                      <a:gd name="connsiteX40" fmla="*/ 1392945 w 6514241"/>
                      <a:gd name="connsiteY40" fmla="*/ 2718175 h 3857106"/>
                      <a:gd name="connsiteX41" fmla="*/ 1429789 w 6514241"/>
                      <a:gd name="connsiteY41" fmla="*/ 2809702 h 3857106"/>
                      <a:gd name="connsiteX42" fmla="*/ 1429789 w 6514241"/>
                      <a:gd name="connsiteY42" fmla="*/ 2975957 h 3857106"/>
                      <a:gd name="connsiteX43" fmla="*/ 1454727 w 6514241"/>
                      <a:gd name="connsiteY43" fmla="*/ 3059084 h 3857106"/>
                      <a:gd name="connsiteX44" fmla="*/ 1537854 w 6514241"/>
                      <a:gd name="connsiteY44" fmla="*/ 3009165 h 3857106"/>
                      <a:gd name="connsiteX45" fmla="*/ 1663714 w 6514241"/>
                      <a:gd name="connsiteY45" fmla="*/ 2828666 h 3857106"/>
                      <a:gd name="connsiteX46" fmla="*/ 1795549 w 6514241"/>
                      <a:gd name="connsiteY46" fmla="*/ 2726575 h 3857106"/>
                      <a:gd name="connsiteX47" fmla="*/ 1945178 w 6514241"/>
                      <a:gd name="connsiteY47" fmla="*/ 2826328 h 3857106"/>
                      <a:gd name="connsiteX48" fmla="*/ 2061556 w 6514241"/>
                      <a:gd name="connsiteY48" fmla="*/ 2934393 h 3857106"/>
                      <a:gd name="connsiteX49" fmla="*/ 2152996 w 6514241"/>
                      <a:gd name="connsiteY49" fmla="*/ 2901142 h 3857106"/>
                      <a:gd name="connsiteX50" fmla="*/ 2326351 w 6514241"/>
                      <a:gd name="connsiteY50" fmla="*/ 2770434 h 3857106"/>
                      <a:gd name="connsiteX51" fmla="*/ 2458228 w 6514241"/>
                      <a:gd name="connsiteY51" fmla="*/ 2706270 h 3857106"/>
                      <a:gd name="connsiteX52" fmla="*/ 2543694 w 6514241"/>
                      <a:gd name="connsiteY52" fmla="*/ 2718262 h 3857106"/>
                      <a:gd name="connsiteX53" fmla="*/ 2668385 w 6514241"/>
                      <a:gd name="connsiteY53" fmla="*/ 2851266 h 3857106"/>
                      <a:gd name="connsiteX54" fmla="*/ 2728912 w 6514241"/>
                      <a:gd name="connsiteY54" fmla="*/ 2952101 h 3857106"/>
                      <a:gd name="connsiteX55" fmla="*/ 2878801 w 6514241"/>
                      <a:gd name="connsiteY55" fmla="*/ 2875642 h 3857106"/>
                      <a:gd name="connsiteX56" fmla="*/ 3054234 w 6514241"/>
                      <a:gd name="connsiteY56" fmla="*/ 2718176 h 3857106"/>
                      <a:gd name="connsiteX57" fmla="*/ 3582785 w 6514241"/>
                      <a:gd name="connsiteY57" fmla="*/ 2211186 h 3857106"/>
                      <a:gd name="connsiteX58" fmla="*/ 4197883 w 6514241"/>
                      <a:gd name="connsiteY58" fmla="*/ 1623276 h 3857106"/>
                      <a:gd name="connsiteX59" fmla="*/ 4563687 w 6514241"/>
                      <a:gd name="connsiteY59" fmla="*/ 1230284 h 3857106"/>
                      <a:gd name="connsiteX60" fmla="*/ 4721629 w 6514241"/>
                      <a:gd name="connsiteY60" fmla="*/ 1047404 h 3857106"/>
                      <a:gd name="connsiteX61" fmla="*/ 4973392 w 6514241"/>
                      <a:gd name="connsiteY61" fmla="*/ 795641 h 3857106"/>
                      <a:gd name="connsiteX62" fmla="*/ 5079076 w 6514241"/>
                      <a:gd name="connsiteY62" fmla="*/ 773084 h 3857106"/>
                      <a:gd name="connsiteX63" fmla="*/ 5128952 w 6514241"/>
                      <a:gd name="connsiteY63" fmla="*/ 689957 h 3857106"/>
                      <a:gd name="connsiteX64" fmla="*/ 5162203 w 6514241"/>
                      <a:gd name="connsiteY64" fmla="*/ 649519 h 3857106"/>
                      <a:gd name="connsiteX65" fmla="*/ 5219266 w 6514241"/>
                      <a:gd name="connsiteY65" fmla="*/ 654281 h 3857106"/>
                      <a:gd name="connsiteX66" fmla="*/ 5294037 w 6514241"/>
                      <a:gd name="connsiteY66" fmla="*/ 732689 h 3857106"/>
                      <a:gd name="connsiteX67" fmla="*/ 5390240 w 6514241"/>
                      <a:gd name="connsiteY67" fmla="*/ 801573 h 3857106"/>
                      <a:gd name="connsiteX68" fmla="*/ 5438905 w 6514241"/>
                      <a:gd name="connsiteY68" fmla="*/ 811011 h 3857106"/>
                      <a:gd name="connsiteX69" fmla="*/ 5596890 w 6514241"/>
                      <a:gd name="connsiteY69" fmla="*/ 655407 h 3857106"/>
                      <a:gd name="connsiteX70" fmla="*/ 5697855 w 6514241"/>
                      <a:gd name="connsiteY70" fmla="*/ 567474 h 3857106"/>
                      <a:gd name="connsiteX71" fmla="*/ 5793971 w 6514241"/>
                      <a:gd name="connsiteY71" fmla="*/ 477290 h 3857106"/>
                      <a:gd name="connsiteX72" fmla="*/ 5865148 w 6514241"/>
                      <a:gd name="connsiteY72" fmla="*/ 420400 h 3857106"/>
                      <a:gd name="connsiteX73" fmla="*/ 5940093 w 6514241"/>
                      <a:gd name="connsiteY73" fmla="*/ 543878 h 3857106"/>
                      <a:gd name="connsiteX74" fmla="*/ 6001832 w 6514241"/>
                      <a:gd name="connsiteY74" fmla="*/ 668655 h 3857106"/>
                      <a:gd name="connsiteX75" fmla="*/ 6093487 w 6514241"/>
                      <a:gd name="connsiteY75" fmla="*/ 768235 h 3857106"/>
                      <a:gd name="connsiteX76" fmla="*/ 6410195 w 6514241"/>
                      <a:gd name="connsiteY76" fmla="*/ 1034935 h 3857106"/>
                      <a:gd name="connsiteX77" fmla="*/ 6192981 w 6514241"/>
                      <a:gd name="connsiteY77" fmla="*/ 1354975 h 3857106"/>
                      <a:gd name="connsiteX78" fmla="*/ 3125585 w 6514241"/>
                      <a:gd name="connsiteY78" fmla="*/ 3483033 h 3857106"/>
                      <a:gd name="connsiteX79" fmla="*/ 1587731 w 6514241"/>
                      <a:gd name="connsiteY79" fmla="*/ 3857106 h 3857106"/>
                      <a:gd name="connsiteX80" fmla="*/ 640080 w 6514241"/>
                      <a:gd name="connsiteY80" fmla="*/ 3724102 h 3857106"/>
                      <a:gd name="connsiteX81" fmla="*/ 332509 w 6514241"/>
                      <a:gd name="connsiteY81" fmla="*/ 3059084 h 3857106"/>
                      <a:gd name="connsiteX82" fmla="*/ 374072 w 6514241"/>
                      <a:gd name="connsiteY82" fmla="*/ 1720735 h 3857106"/>
                      <a:gd name="connsiteX83" fmla="*/ 0 w 6514241"/>
                      <a:gd name="connsiteY83" fmla="*/ 507077 h 3857106"/>
                      <a:gd name="connsiteX84" fmla="*/ 349134 w 6514241"/>
                      <a:gd name="connsiteY84" fmla="*/ 99753 h 3857106"/>
                      <a:gd name="connsiteX85" fmla="*/ 798021 w 6514241"/>
                      <a:gd name="connsiteY85" fmla="*/ 0 h 3857106"/>
                      <a:gd name="connsiteX86" fmla="*/ 798021 w 6514241"/>
                      <a:gd name="connsiteY86" fmla="*/ 0 h 3857106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64029 w 6514241"/>
                      <a:gd name="connsiteY2" fmla="*/ 92652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55221 w 6514241"/>
                      <a:gd name="connsiteY15" fmla="*/ 824172 h 3858318"/>
                      <a:gd name="connsiteX16" fmla="*/ 1271847 w 6514241"/>
                      <a:gd name="connsiteY16" fmla="*/ 890674 h 3858318"/>
                      <a:gd name="connsiteX17" fmla="*/ 1369219 w 6514241"/>
                      <a:gd name="connsiteY17" fmla="*/ 869243 h 3858318"/>
                      <a:gd name="connsiteX18" fmla="*/ 1489103 w 6514241"/>
                      <a:gd name="connsiteY18" fmla="*/ 742171 h 3858318"/>
                      <a:gd name="connsiteX19" fmla="*/ 1597299 w 6514241"/>
                      <a:gd name="connsiteY19" fmla="*/ 695888 h 3858318"/>
                      <a:gd name="connsiteX20" fmla="*/ 1712421 w 6514241"/>
                      <a:gd name="connsiteY20" fmla="*/ 682856 h 3858318"/>
                      <a:gd name="connsiteX21" fmla="*/ 1654232 w 6514241"/>
                      <a:gd name="connsiteY21" fmla="*/ 749358 h 3858318"/>
                      <a:gd name="connsiteX22" fmla="*/ 1539066 w 6514241"/>
                      <a:gd name="connsiteY22" fmla="*/ 844391 h 3858318"/>
                      <a:gd name="connsiteX23" fmla="*/ 1400175 w 6514241"/>
                      <a:gd name="connsiteY23" fmla="*/ 1033203 h 3858318"/>
                      <a:gd name="connsiteX24" fmla="*/ 1255221 w 6514241"/>
                      <a:gd name="connsiteY24" fmla="*/ 1256434 h 3858318"/>
                      <a:gd name="connsiteX25" fmla="*/ 1172094 w 6514241"/>
                      <a:gd name="connsiteY25" fmla="*/ 1464252 h 3858318"/>
                      <a:gd name="connsiteX26" fmla="*/ 1088967 w 6514241"/>
                      <a:gd name="connsiteY26" fmla="*/ 1630507 h 3858318"/>
                      <a:gd name="connsiteX27" fmla="*/ 980901 w 6514241"/>
                      <a:gd name="connsiteY27" fmla="*/ 1904827 h 3858318"/>
                      <a:gd name="connsiteX28" fmla="*/ 914400 w 6514241"/>
                      <a:gd name="connsiteY28" fmla="*/ 2104332 h 3858318"/>
                      <a:gd name="connsiteX29" fmla="*/ 872836 w 6514241"/>
                      <a:gd name="connsiteY29" fmla="*/ 2220711 h 3858318"/>
                      <a:gd name="connsiteX30" fmla="*/ 830017 w 6514241"/>
                      <a:gd name="connsiteY30" fmla="*/ 2357394 h 3858318"/>
                      <a:gd name="connsiteX31" fmla="*/ 1004627 w 6514241"/>
                      <a:gd name="connsiteY31" fmla="*/ 2258680 h 3858318"/>
                      <a:gd name="connsiteX32" fmla="*/ 1121439 w 6514241"/>
                      <a:gd name="connsiteY32" fmla="*/ 2179147 h 3858318"/>
                      <a:gd name="connsiteX33" fmla="*/ 1280160 w 6514241"/>
                      <a:gd name="connsiteY33" fmla="*/ 2137583 h 3858318"/>
                      <a:gd name="connsiteX34" fmla="*/ 1207727 w 6514241"/>
                      <a:gd name="connsiteY34" fmla="*/ 2277730 h 3858318"/>
                      <a:gd name="connsiteX35" fmla="*/ 1168631 w 6514241"/>
                      <a:gd name="connsiteY35" fmla="*/ 2356096 h 3858318"/>
                      <a:gd name="connsiteX36" fmla="*/ 1130531 w 6514241"/>
                      <a:gd name="connsiteY36" fmla="*/ 2461780 h 3858318"/>
                      <a:gd name="connsiteX37" fmla="*/ 1122218 w 6514241"/>
                      <a:gd name="connsiteY37" fmla="*/ 2661285 h 3858318"/>
                      <a:gd name="connsiteX38" fmla="*/ 1122348 w 6514241"/>
                      <a:gd name="connsiteY38" fmla="*/ 2796584 h 3858318"/>
                      <a:gd name="connsiteX39" fmla="*/ 1231496 w 6514241"/>
                      <a:gd name="connsiteY39" fmla="*/ 2804939 h 3858318"/>
                      <a:gd name="connsiteX40" fmla="*/ 1392945 w 6514241"/>
                      <a:gd name="connsiteY40" fmla="*/ 2719387 h 3858318"/>
                      <a:gd name="connsiteX41" fmla="*/ 1429789 w 6514241"/>
                      <a:gd name="connsiteY41" fmla="*/ 2810914 h 3858318"/>
                      <a:gd name="connsiteX42" fmla="*/ 1429789 w 6514241"/>
                      <a:gd name="connsiteY42" fmla="*/ 2977169 h 3858318"/>
                      <a:gd name="connsiteX43" fmla="*/ 1454727 w 6514241"/>
                      <a:gd name="connsiteY43" fmla="*/ 3060296 h 3858318"/>
                      <a:gd name="connsiteX44" fmla="*/ 1537854 w 6514241"/>
                      <a:gd name="connsiteY44" fmla="*/ 3010377 h 3858318"/>
                      <a:gd name="connsiteX45" fmla="*/ 1663714 w 6514241"/>
                      <a:gd name="connsiteY45" fmla="*/ 2829878 h 3858318"/>
                      <a:gd name="connsiteX46" fmla="*/ 1795549 w 6514241"/>
                      <a:gd name="connsiteY46" fmla="*/ 2727787 h 3858318"/>
                      <a:gd name="connsiteX47" fmla="*/ 1945178 w 6514241"/>
                      <a:gd name="connsiteY47" fmla="*/ 2827540 h 3858318"/>
                      <a:gd name="connsiteX48" fmla="*/ 2061556 w 6514241"/>
                      <a:gd name="connsiteY48" fmla="*/ 2935605 h 3858318"/>
                      <a:gd name="connsiteX49" fmla="*/ 2152996 w 6514241"/>
                      <a:gd name="connsiteY49" fmla="*/ 2902354 h 3858318"/>
                      <a:gd name="connsiteX50" fmla="*/ 2326351 w 6514241"/>
                      <a:gd name="connsiteY50" fmla="*/ 2771646 h 3858318"/>
                      <a:gd name="connsiteX51" fmla="*/ 2458228 w 6514241"/>
                      <a:gd name="connsiteY51" fmla="*/ 2707482 h 3858318"/>
                      <a:gd name="connsiteX52" fmla="*/ 2543694 w 6514241"/>
                      <a:gd name="connsiteY52" fmla="*/ 2719474 h 3858318"/>
                      <a:gd name="connsiteX53" fmla="*/ 2668385 w 6514241"/>
                      <a:gd name="connsiteY53" fmla="*/ 2852478 h 3858318"/>
                      <a:gd name="connsiteX54" fmla="*/ 2728912 w 6514241"/>
                      <a:gd name="connsiteY54" fmla="*/ 2953313 h 3858318"/>
                      <a:gd name="connsiteX55" fmla="*/ 2878801 w 6514241"/>
                      <a:gd name="connsiteY55" fmla="*/ 2876854 h 3858318"/>
                      <a:gd name="connsiteX56" fmla="*/ 3054234 w 6514241"/>
                      <a:gd name="connsiteY56" fmla="*/ 2719388 h 3858318"/>
                      <a:gd name="connsiteX57" fmla="*/ 3582785 w 6514241"/>
                      <a:gd name="connsiteY57" fmla="*/ 2212398 h 3858318"/>
                      <a:gd name="connsiteX58" fmla="*/ 4197883 w 6514241"/>
                      <a:gd name="connsiteY58" fmla="*/ 1624488 h 3858318"/>
                      <a:gd name="connsiteX59" fmla="*/ 4563687 w 6514241"/>
                      <a:gd name="connsiteY59" fmla="*/ 1231496 h 3858318"/>
                      <a:gd name="connsiteX60" fmla="*/ 4721629 w 6514241"/>
                      <a:gd name="connsiteY60" fmla="*/ 1048616 h 3858318"/>
                      <a:gd name="connsiteX61" fmla="*/ 4973392 w 6514241"/>
                      <a:gd name="connsiteY61" fmla="*/ 796853 h 3858318"/>
                      <a:gd name="connsiteX62" fmla="*/ 5079076 w 6514241"/>
                      <a:gd name="connsiteY62" fmla="*/ 774296 h 3858318"/>
                      <a:gd name="connsiteX63" fmla="*/ 5128952 w 6514241"/>
                      <a:gd name="connsiteY63" fmla="*/ 691169 h 3858318"/>
                      <a:gd name="connsiteX64" fmla="*/ 5162203 w 6514241"/>
                      <a:gd name="connsiteY64" fmla="*/ 650731 h 3858318"/>
                      <a:gd name="connsiteX65" fmla="*/ 5219266 w 6514241"/>
                      <a:gd name="connsiteY65" fmla="*/ 655493 h 3858318"/>
                      <a:gd name="connsiteX66" fmla="*/ 5294037 w 6514241"/>
                      <a:gd name="connsiteY66" fmla="*/ 733901 h 3858318"/>
                      <a:gd name="connsiteX67" fmla="*/ 5390240 w 6514241"/>
                      <a:gd name="connsiteY67" fmla="*/ 802785 h 3858318"/>
                      <a:gd name="connsiteX68" fmla="*/ 5438905 w 6514241"/>
                      <a:gd name="connsiteY68" fmla="*/ 812223 h 3858318"/>
                      <a:gd name="connsiteX69" fmla="*/ 5596890 w 6514241"/>
                      <a:gd name="connsiteY69" fmla="*/ 656619 h 3858318"/>
                      <a:gd name="connsiteX70" fmla="*/ 5697855 w 6514241"/>
                      <a:gd name="connsiteY70" fmla="*/ 568686 h 3858318"/>
                      <a:gd name="connsiteX71" fmla="*/ 5793971 w 6514241"/>
                      <a:gd name="connsiteY71" fmla="*/ 478502 h 3858318"/>
                      <a:gd name="connsiteX72" fmla="*/ 5865148 w 6514241"/>
                      <a:gd name="connsiteY72" fmla="*/ 421612 h 3858318"/>
                      <a:gd name="connsiteX73" fmla="*/ 5940093 w 6514241"/>
                      <a:gd name="connsiteY73" fmla="*/ 545090 h 3858318"/>
                      <a:gd name="connsiteX74" fmla="*/ 6001832 w 6514241"/>
                      <a:gd name="connsiteY74" fmla="*/ 669867 h 3858318"/>
                      <a:gd name="connsiteX75" fmla="*/ 6093487 w 6514241"/>
                      <a:gd name="connsiteY75" fmla="*/ 769447 h 3858318"/>
                      <a:gd name="connsiteX76" fmla="*/ 6410195 w 6514241"/>
                      <a:gd name="connsiteY76" fmla="*/ 1036147 h 3858318"/>
                      <a:gd name="connsiteX77" fmla="*/ 6192981 w 6514241"/>
                      <a:gd name="connsiteY77" fmla="*/ 1356187 h 3858318"/>
                      <a:gd name="connsiteX78" fmla="*/ 3125585 w 6514241"/>
                      <a:gd name="connsiteY78" fmla="*/ 3484245 h 3858318"/>
                      <a:gd name="connsiteX79" fmla="*/ 1587731 w 6514241"/>
                      <a:gd name="connsiteY79" fmla="*/ 3858318 h 3858318"/>
                      <a:gd name="connsiteX80" fmla="*/ 640080 w 6514241"/>
                      <a:gd name="connsiteY80" fmla="*/ 3725314 h 3858318"/>
                      <a:gd name="connsiteX81" fmla="*/ 332509 w 6514241"/>
                      <a:gd name="connsiteY81" fmla="*/ 3060296 h 3858318"/>
                      <a:gd name="connsiteX82" fmla="*/ 374072 w 6514241"/>
                      <a:gd name="connsiteY82" fmla="*/ 1721947 h 3858318"/>
                      <a:gd name="connsiteX83" fmla="*/ 0 w 6514241"/>
                      <a:gd name="connsiteY83" fmla="*/ 508289 h 3858318"/>
                      <a:gd name="connsiteX84" fmla="*/ 349134 w 6514241"/>
                      <a:gd name="connsiteY84" fmla="*/ 100965 h 3858318"/>
                      <a:gd name="connsiteX85" fmla="*/ 798021 w 6514241"/>
                      <a:gd name="connsiteY85" fmla="*/ 1212 h 3858318"/>
                      <a:gd name="connsiteX86" fmla="*/ 798021 w 6514241"/>
                      <a:gd name="connsiteY86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55221 w 6514241"/>
                      <a:gd name="connsiteY15" fmla="*/ 824172 h 3858318"/>
                      <a:gd name="connsiteX16" fmla="*/ 1271847 w 6514241"/>
                      <a:gd name="connsiteY16" fmla="*/ 890674 h 3858318"/>
                      <a:gd name="connsiteX17" fmla="*/ 1369219 w 6514241"/>
                      <a:gd name="connsiteY17" fmla="*/ 869243 h 3858318"/>
                      <a:gd name="connsiteX18" fmla="*/ 1489103 w 6514241"/>
                      <a:gd name="connsiteY18" fmla="*/ 742171 h 3858318"/>
                      <a:gd name="connsiteX19" fmla="*/ 1597299 w 6514241"/>
                      <a:gd name="connsiteY19" fmla="*/ 695888 h 3858318"/>
                      <a:gd name="connsiteX20" fmla="*/ 1712421 w 6514241"/>
                      <a:gd name="connsiteY20" fmla="*/ 682856 h 3858318"/>
                      <a:gd name="connsiteX21" fmla="*/ 1654232 w 6514241"/>
                      <a:gd name="connsiteY21" fmla="*/ 749358 h 3858318"/>
                      <a:gd name="connsiteX22" fmla="*/ 1539066 w 6514241"/>
                      <a:gd name="connsiteY22" fmla="*/ 844391 h 3858318"/>
                      <a:gd name="connsiteX23" fmla="*/ 1400175 w 6514241"/>
                      <a:gd name="connsiteY23" fmla="*/ 1033203 h 3858318"/>
                      <a:gd name="connsiteX24" fmla="*/ 1255221 w 6514241"/>
                      <a:gd name="connsiteY24" fmla="*/ 1256434 h 3858318"/>
                      <a:gd name="connsiteX25" fmla="*/ 1172094 w 6514241"/>
                      <a:gd name="connsiteY25" fmla="*/ 1464252 h 3858318"/>
                      <a:gd name="connsiteX26" fmla="*/ 1088967 w 6514241"/>
                      <a:gd name="connsiteY26" fmla="*/ 1630507 h 3858318"/>
                      <a:gd name="connsiteX27" fmla="*/ 980901 w 6514241"/>
                      <a:gd name="connsiteY27" fmla="*/ 1904827 h 3858318"/>
                      <a:gd name="connsiteX28" fmla="*/ 914400 w 6514241"/>
                      <a:gd name="connsiteY28" fmla="*/ 2104332 h 3858318"/>
                      <a:gd name="connsiteX29" fmla="*/ 872836 w 6514241"/>
                      <a:gd name="connsiteY29" fmla="*/ 2220711 h 3858318"/>
                      <a:gd name="connsiteX30" fmla="*/ 830017 w 6514241"/>
                      <a:gd name="connsiteY30" fmla="*/ 2357394 h 3858318"/>
                      <a:gd name="connsiteX31" fmla="*/ 1004627 w 6514241"/>
                      <a:gd name="connsiteY31" fmla="*/ 2258680 h 3858318"/>
                      <a:gd name="connsiteX32" fmla="*/ 1121439 w 6514241"/>
                      <a:gd name="connsiteY32" fmla="*/ 2179147 h 3858318"/>
                      <a:gd name="connsiteX33" fmla="*/ 1280160 w 6514241"/>
                      <a:gd name="connsiteY33" fmla="*/ 2137583 h 3858318"/>
                      <a:gd name="connsiteX34" fmla="*/ 1207727 w 6514241"/>
                      <a:gd name="connsiteY34" fmla="*/ 2277730 h 3858318"/>
                      <a:gd name="connsiteX35" fmla="*/ 1168631 w 6514241"/>
                      <a:gd name="connsiteY35" fmla="*/ 2356096 h 3858318"/>
                      <a:gd name="connsiteX36" fmla="*/ 1130531 w 6514241"/>
                      <a:gd name="connsiteY36" fmla="*/ 2461780 h 3858318"/>
                      <a:gd name="connsiteX37" fmla="*/ 1122218 w 6514241"/>
                      <a:gd name="connsiteY37" fmla="*/ 2661285 h 3858318"/>
                      <a:gd name="connsiteX38" fmla="*/ 1122348 w 6514241"/>
                      <a:gd name="connsiteY38" fmla="*/ 2796584 h 3858318"/>
                      <a:gd name="connsiteX39" fmla="*/ 1231496 w 6514241"/>
                      <a:gd name="connsiteY39" fmla="*/ 2804939 h 3858318"/>
                      <a:gd name="connsiteX40" fmla="*/ 1392945 w 6514241"/>
                      <a:gd name="connsiteY40" fmla="*/ 2719387 h 3858318"/>
                      <a:gd name="connsiteX41" fmla="*/ 1429789 w 6514241"/>
                      <a:gd name="connsiteY41" fmla="*/ 2810914 h 3858318"/>
                      <a:gd name="connsiteX42" fmla="*/ 1429789 w 6514241"/>
                      <a:gd name="connsiteY42" fmla="*/ 2977169 h 3858318"/>
                      <a:gd name="connsiteX43" fmla="*/ 1454727 w 6514241"/>
                      <a:gd name="connsiteY43" fmla="*/ 3060296 h 3858318"/>
                      <a:gd name="connsiteX44" fmla="*/ 1537854 w 6514241"/>
                      <a:gd name="connsiteY44" fmla="*/ 3010377 h 3858318"/>
                      <a:gd name="connsiteX45" fmla="*/ 1663714 w 6514241"/>
                      <a:gd name="connsiteY45" fmla="*/ 2829878 h 3858318"/>
                      <a:gd name="connsiteX46" fmla="*/ 1795549 w 6514241"/>
                      <a:gd name="connsiteY46" fmla="*/ 2727787 h 3858318"/>
                      <a:gd name="connsiteX47" fmla="*/ 1945178 w 6514241"/>
                      <a:gd name="connsiteY47" fmla="*/ 2827540 h 3858318"/>
                      <a:gd name="connsiteX48" fmla="*/ 2061556 w 6514241"/>
                      <a:gd name="connsiteY48" fmla="*/ 2935605 h 3858318"/>
                      <a:gd name="connsiteX49" fmla="*/ 2152996 w 6514241"/>
                      <a:gd name="connsiteY49" fmla="*/ 2902354 h 3858318"/>
                      <a:gd name="connsiteX50" fmla="*/ 2326351 w 6514241"/>
                      <a:gd name="connsiteY50" fmla="*/ 2771646 h 3858318"/>
                      <a:gd name="connsiteX51" fmla="*/ 2458228 w 6514241"/>
                      <a:gd name="connsiteY51" fmla="*/ 2707482 h 3858318"/>
                      <a:gd name="connsiteX52" fmla="*/ 2543694 w 6514241"/>
                      <a:gd name="connsiteY52" fmla="*/ 2719474 h 3858318"/>
                      <a:gd name="connsiteX53" fmla="*/ 2668385 w 6514241"/>
                      <a:gd name="connsiteY53" fmla="*/ 2852478 h 3858318"/>
                      <a:gd name="connsiteX54" fmla="*/ 2728912 w 6514241"/>
                      <a:gd name="connsiteY54" fmla="*/ 2953313 h 3858318"/>
                      <a:gd name="connsiteX55" fmla="*/ 2878801 w 6514241"/>
                      <a:gd name="connsiteY55" fmla="*/ 2876854 h 3858318"/>
                      <a:gd name="connsiteX56" fmla="*/ 3054234 w 6514241"/>
                      <a:gd name="connsiteY56" fmla="*/ 2719388 h 3858318"/>
                      <a:gd name="connsiteX57" fmla="*/ 3582785 w 6514241"/>
                      <a:gd name="connsiteY57" fmla="*/ 2212398 h 3858318"/>
                      <a:gd name="connsiteX58" fmla="*/ 4197883 w 6514241"/>
                      <a:gd name="connsiteY58" fmla="*/ 1624488 h 3858318"/>
                      <a:gd name="connsiteX59" fmla="*/ 4563687 w 6514241"/>
                      <a:gd name="connsiteY59" fmla="*/ 1231496 h 3858318"/>
                      <a:gd name="connsiteX60" fmla="*/ 4721629 w 6514241"/>
                      <a:gd name="connsiteY60" fmla="*/ 1048616 h 3858318"/>
                      <a:gd name="connsiteX61" fmla="*/ 4973392 w 6514241"/>
                      <a:gd name="connsiteY61" fmla="*/ 796853 h 3858318"/>
                      <a:gd name="connsiteX62" fmla="*/ 5079076 w 6514241"/>
                      <a:gd name="connsiteY62" fmla="*/ 774296 h 3858318"/>
                      <a:gd name="connsiteX63" fmla="*/ 5128952 w 6514241"/>
                      <a:gd name="connsiteY63" fmla="*/ 691169 h 3858318"/>
                      <a:gd name="connsiteX64" fmla="*/ 5162203 w 6514241"/>
                      <a:gd name="connsiteY64" fmla="*/ 650731 h 3858318"/>
                      <a:gd name="connsiteX65" fmla="*/ 5219266 w 6514241"/>
                      <a:gd name="connsiteY65" fmla="*/ 655493 h 3858318"/>
                      <a:gd name="connsiteX66" fmla="*/ 5294037 w 6514241"/>
                      <a:gd name="connsiteY66" fmla="*/ 733901 h 3858318"/>
                      <a:gd name="connsiteX67" fmla="*/ 5390240 w 6514241"/>
                      <a:gd name="connsiteY67" fmla="*/ 802785 h 3858318"/>
                      <a:gd name="connsiteX68" fmla="*/ 5438905 w 6514241"/>
                      <a:gd name="connsiteY68" fmla="*/ 812223 h 3858318"/>
                      <a:gd name="connsiteX69" fmla="*/ 5596890 w 6514241"/>
                      <a:gd name="connsiteY69" fmla="*/ 656619 h 3858318"/>
                      <a:gd name="connsiteX70" fmla="*/ 5697855 w 6514241"/>
                      <a:gd name="connsiteY70" fmla="*/ 568686 h 3858318"/>
                      <a:gd name="connsiteX71" fmla="*/ 5793971 w 6514241"/>
                      <a:gd name="connsiteY71" fmla="*/ 478502 h 3858318"/>
                      <a:gd name="connsiteX72" fmla="*/ 5865148 w 6514241"/>
                      <a:gd name="connsiteY72" fmla="*/ 421612 h 3858318"/>
                      <a:gd name="connsiteX73" fmla="*/ 5940093 w 6514241"/>
                      <a:gd name="connsiteY73" fmla="*/ 545090 h 3858318"/>
                      <a:gd name="connsiteX74" fmla="*/ 6001832 w 6514241"/>
                      <a:gd name="connsiteY74" fmla="*/ 669867 h 3858318"/>
                      <a:gd name="connsiteX75" fmla="*/ 6093487 w 6514241"/>
                      <a:gd name="connsiteY75" fmla="*/ 769447 h 3858318"/>
                      <a:gd name="connsiteX76" fmla="*/ 6410195 w 6514241"/>
                      <a:gd name="connsiteY76" fmla="*/ 1036147 h 3858318"/>
                      <a:gd name="connsiteX77" fmla="*/ 6192981 w 6514241"/>
                      <a:gd name="connsiteY77" fmla="*/ 1356187 h 3858318"/>
                      <a:gd name="connsiteX78" fmla="*/ 3125585 w 6514241"/>
                      <a:gd name="connsiteY78" fmla="*/ 3484245 h 3858318"/>
                      <a:gd name="connsiteX79" fmla="*/ 1587731 w 6514241"/>
                      <a:gd name="connsiteY79" fmla="*/ 3858318 h 3858318"/>
                      <a:gd name="connsiteX80" fmla="*/ 640080 w 6514241"/>
                      <a:gd name="connsiteY80" fmla="*/ 3725314 h 3858318"/>
                      <a:gd name="connsiteX81" fmla="*/ 332509 w 6514241"/>
                      <a:gd name="connsiteY81" fmla="*/ 3060296 h 3858318"/>
                      <a:gd name="connsiteX82" fmla="*/ 374072 w 6514241"/>
                      <a:gd name="connsiteY82" fmla="*/ 1721947 h 3858318"/>
                      <a:gd name="connsiteX83" fmla="*/ 0 w 6514241"/>
                      <a:gd name="connsiteY83" fmla="*/ 508289 h 3858318"/>
                      <a:gd name="connsiteX84" fmla="*/ 349134 w 6514241"/>
                      <a:gd name="connsiteY84" fmla="*/ 100965 h 3858318"/>
                      <a:gd name="connsiteX85" fmla="*/ 798021 w 6514241"/>
                      <a:gd name="connsiteY85" fmla="*/ 1212 h 3858318"/>
                      <a:gd name="connsiteX86" fmla="*/ 798021 w 6514241"/>
                      <a:gd name="connsiteY86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271847 w 6514241"/>
                      <a:gd name="connsiteY16" fmla="*/ 890674 h 3858318"/>
                      <a:gd name="connsiteX17" fmla="*/ 1369219 w 6514241"/>
                      <a:gd name="connsiteY17" fmla="*/ 869243 h 3858318"/>
                      <a:gd name="connsiteX18" fmla="*/ 1489103 w 6514241"/>
                      <a:gd name="connsiteY18" fmla="*/ 742171 h 3858318"/>
                      <a:gd name="connsiteX19" fmla="*/ 1597299 w 6514241"/>
                      <a:gd name="connsiteY19" fmla="*/ 695888 h 3858318"/>
                      <a:gd name="connsiteX20" fmla="*/ 1712421 w 6514241"/>
                      <a:gd name="connsiteY20" fmla="*/ 682856 h 3858318"/>
                      <a:gd name="connsiteX21" fmla="*/ 1654232 w 6514241"/>
                      <a:gd name="connsiteY21" fmla="*/ 749358 h 3858318"/>
                      <a:gd name="connsiteX22" fmla="*/ 1539066 w 6514241"/>
                      <a:gd name="connsiteY22" fmla="*/ 844391 h 3858318"/>
                      <a:gd name="connsiteX23" fmla="*/ 1400175 w 6514241"/>
                      <a:gd name="connsiteY23" fmla="*/ 1033203 h 3858318"/>
                      <a:gd name="connsiteX24" fmla="*/ 1255221 w 6514241"/>
                      <a:gd name="connsiteY24" fmla="*/ 1256434 h 3858318"/>
                      <a:gd name="connsiteX25" fmla="*/ 1172094 w 6514241"/>
                      <a:gd name="connsiteY25" fmla="*/ 1464252 h 3858318"/>
                      <a:gd name="connsiteX26" fmla="*/ 1088967 w 6514241"/>
                      <a:gd name="connsiteY26" fmla="*/ 1630507 h 3858318"/>
                      <a:gd name="connsiteX27" fmla="*/ 980901 w 6514241"/>
                      <a:gd name="connsiteY27" fmla="*/ 1904827 h 3858318"/>
                      <a:gd name="connsiteX28" fmla="*/ 914400 w 6514241"/>
                      <a:gd name="connsiteY28" fmla="*/ 2104332 h 3858318"/>
                      <a:gd name="connsiteX29" fmla="*/ 872836 w 6514241"/>
                      <a:gd name="connsiteY29" fmla="*/ 2220711 h 3858318"/>
                      <a:gd name="connsiteX30" fmla="*/ 830017 w 6514241"/>
                      <a:gd name="connsiteY30" fmla="*/ 2357394 h 3858318"/>
                      <a:gd name="connsiteX31" fmla="*/ 1004627 w 6514241"/>
                      <a:gd name="connsiteY31" fmla="*/ 2258680 h 3858318"/>
                      <a:gd name="connsiteX32" fmla="*/ 1121439 w 6514241"/>
                      <a:gd name="connsiteY32" fmla="*/ 2179147 h 3858318"/>
                      <a:gd name="connsiteX33" fmla="*/ 1280160 w 6514241"/>
                      <a:gd name="connsiteY33" fmla="*/ 2137583 h 3858318"/>
                      <a:gd name="connsiteX34" fmla="*/ 1207727 w 6514241"/>
                      <a:gd name="connsiteY34" fmla="*/ 2277730 h 3858318"/>
                      <a:gd name="connsiteX35" fmla="*/ 1168631 w 6514241"/>
                      <a:gd name="connsiteY35" fmla="*/ 2356096 h 3858318"/>
                      <a:gd name="connsiteX36" fmla="*/ 1130531 w 6514241"/>
                      <a:gd name="connsiteY36" fmla="*/ 2461780 h 3858318"/>
                      <a:gd name="connsiteX37" fmla="*/ 1122218 w 6514241"/>
                      <a:gd name="connsiteY37" fmla="*/ 2661285 h 3858318"/>
                      <a:gd name="connsiteX38" fmla="*/ 1122348 w 6514241"/>
                      <a:gd name="connsiteY38" fmla="*/ 2796584 h 3858318"/>
                      <a:gd name="connsiteX39" fmla="*/ 1231496 w 6514241"/>
                      <a:gd name="connsiteY39" fmla="*/ 2804939 h 3858318"/>
                      <a:gd name="connsiteX40" fmla="*/ 1392945 w 6514241"/>
                      <a:gd name="connsiteY40" fmla="*/ 2719387 h 3858318"/>
                      <a:gd name="connsiteX41" fmla="*/ 1429789 w 6514241"/>
                      <a:gd name="connsiteY41" fmla="*/ 2810914 h 3858318"/>
                      <a:gd name="connsiteX42" fmla="*/ 1429789 w 6514241"/>
                      <a:gd name="connsiteY42" fmla="*/ 2977169 h 3858318"/>
                      <a:gd name="connsiteX43" fmla="*/ 1454727 w 6514241"/>
                      <a:gd name="connsiteY43" fmla="*/ 3060296 h 3858318"/>
                      <a:gd name="connsiteX44" fmla="*/ 1537854 w 6514241"/>
                      <a:gd name="connsiteY44" fmla="*/ 3010377 h 3858318"/>
                      <a:gd name="connsiteX45" fmla="*/ 1663714 w 6514241"/>
                      <a:gd name="connsiteY45" fmla="*/ 2829878 h 3858318"/>
                      <a:gd name="connsiteX46" fmla="*/ 1795549 w 6514241"/>
                      <a:gd name="connsiteY46" fmla="*/ 2727787 h 3858318"/>
                      <a:gd name="connsiteX47" fmla="*/ 1945178 w 6514241"/>
                      <a:gd name="connsiteY47" fmla="*/ 2827540 h 3858318"/>
                      <a:gd name="connsiteX48" fmla="*/ 2061556 w 6514241"/>
                      <a:gd name="connsiteY48" fmla="*/ 2935605 h 3858318"/>
                      <a:gd name="connsiteX49" fmla="*/ 2152996 w 6514241"/>
                      <a:gd name="connsiteY49" fmla="*/ 2902354 h 3858318"/>
                      <a:gd name="connsiteX50" fmla="*/ 2326351 w 6514241"/>
                      <a:gd name="connsiteY50" fmla="*/ 2771646 h 3858318"/>
                      <a:gd name="connsiteX51" fmla="*/ 2458228 w 6514241"/>
                      <a:gd name="connsiteY51" fmla="*/ 2707482 h 3858318"/>
                      <a:gd name="connsiteX52" fmla="*/ 2543694 w 6514241"/>
                      <a:gd name="connsiteY52" fmla="*/ 2719474 h 3858318"/>
                      <a:gd name="connsiteX53" fmla="*/ 2668385 w 6514241"/>
                      <a:gd name="connsiteY53" fmla="*/ 2852478 h 3858318"/>
                      <a:gd name="connsiteX54" fmla="*/ 2728912 w 6514241"/>
                      <a:gd name="connsiteY54" fmla="*/ 2953313 h 3858318"/>
                      <a:gd name="connsiteX55" fmla="*/ 2878801 w 6514241"/>
                      <a:gd name="connsiteY55" fmla="*/ 2876854 h 3858318"/>
                      <a:gd name="connsiteX56" fmla="*/ 3054234 w 6514241"/>
                      <a:gd name="connsiteY56" fmla="*/ 2719388 h 3858318"/>
                      <a:gd name="connsiteX57" fmla="*/ 3582785 w 6514241"/>
                      <a:gd name="connsiteY57" fmla="*/ 2212398 h 3858318"/>
                      <a:gd name="connsiteX58" fmla="*/ 4197883 w 6514241"/>
                      <a:gd name="connsiteY58" fmla="*/ 1624488 h 3858318"/>
                      <a:gd name="connsiteX59" fmla="*/ 4563687 w 6514241"/>
                      <a:gd name="connsiteY59" fmla="*/ 1231496 h 3858318"/>
                      <a:gd name="connsiteX60" fmla="*/ 4721629 w 6514241"/>
                      <a:gd name="connsiteY60" fmla="*/ 1048616 h 3858318"/>
                      <a:gd name="connsiteX61" fmla="*/ 4973392 w 6514241"/>
                      <a:gd name="connsiteY61" fmla="*/ 796853 h 3858318"/>
                      <a:gd name="connsiteX62" fmla="*/ 5079076 w 6514241"/>
                      <a:gd name="connsiteY62" fmla="*/ 774296 h 3858318"/>
                      <a:gd name="connsiteX63" fmla="*/ 5128952 w 6514241"/>
                      <a:gd name="connsiteY63" fmla="*/ 691169 h 3858318"/>
                      <a:gd name="connsiteX64" fmla="*/ 5162203 w 6514241"/>
                      <a:gd name="connsiteY64" fmla="*/ 650731 h 3858318"/>
                      <a:gd name="connsiteX65" fmla="*/ 5219266 w 6514241"/>
                      <a:gd name="connsiteY65" fmla="*/ 655493 h 3858318"/>
                      <a:gd name="connsiteX66" fmla="*/ 5294037 w 6514241"/>
                      <a:gd name="connsiteY66" fmla="*/ 733901 h 3858318"/>
                      <a:gd name="connsiteX67" fmla="*/ 5390240 w 6514241"/>
                      <a:gd name="connsiteY67" fmla="*/ 802785 h 3858318"/>
                      <a:gd name="connsiteX68" fmla="*/ 5438905 w 6514241"/>
                      <a:gd name="connsiteY68" fmla="*/ 812223 h 3858318"/>
                      <a:gd name="connsiteX69" fmla="*/ 5596890 w 6514241"/>
                      <a:gd name="connsiteY69" fmla="*/ 656619 h 3858318"/>
                      <a:gd name="connsiteX70" fmla="*/ 5697855 w 6514241"/>
                      <a:gd name="connsiteY70" fmla="*/ 568686 h 3858318"/>
                      <a:gd name="connsiteX71" fmla="*/ 5793971 w 6514241"/>
                      <a:gd name="connsiteY71" fmla="*/ 478502 h 3858318"/>
                      <a:gd name="connsiteX72" fmla="*/ 5865148 w 6514241"/>
                      <a:gd name="connsiteY72" fmla="*/ 421612 h 3858318"/>
                      <a:gd name="connsiteX73" fmla="*/ 5940093 w 6514241"/>
                      <a:gd name="connsiteY73" fmla="*/ 545090 h 3858318"/>
                      <a:gd name="connsiteX74" fmla="*/ 6001832 w 6514241"/>
                      <a:gd name="connsiteY74" fmla="*/ 669867 h 3858318"/>
                      <a:gd name="connsiteX75" fmla="*/ 6093487 w 6514241"/>
                      <a:gd name="connsiteY75" fmla="*/ 769447 h 3858318"/>
                      <a:gd name="connsiteX76" fmla="*/ 6410195 w 6514241"/>
                      <a:gd name="connsiteY76" fmla="*/ 1036147 h 3858318"/>
                      <a:gd name="connsiteX77" fmla="*/ 6192981 w 6514241"/>
                      <a:gd name="connsiteY77" fmla="*/ 1356187 h 3858318"/>
                      <a:gd name="connsiteX78" fmla="*/ 3125585 w 6514241"/>
                      <a:gd name="connsiteY78" fmla="*/ 3484245 h 3858318"/>
                      <a:gd name="connsiteX79" fmla="*/ 1587731 w 6514241"/>
                      <a:gd name="connsiteY79" fmla="*/ 3858318 h 3858318"/>
                      <a:gd name="connsiteX80" fmla="*/ 640080 w 6514241"/>
                      <a:gd name="connsiteY80" fmla="*/ 3725314 h 3858318"/>
                      <a:gd name="connsiteX81" fmla="*/ 332509 w 6514241"/>
                      <a:gd name="connsiteY81" fmla="*/ 3060296 h 3858318"/>
                      <a:gd name="connsiteX82" fmla="*/ 374072 w 6514241"/>
                      <a:gd name="connsiteY82" fmla="*/ 1721947 h 3858318"/>
                      <a:gd name="connsiteX83" fmla="*/ 0 w 6514241"/>
                      <a:gd name="connsiteY83" fmla="*/ 508289 h 3858318"/>
                      <a:gd name="connsiteX84" fmla="*/ 349134 w 6514241"/>
                      <a:gd name="connsiteY84" fmla="*/ 100965 h 3858318"/>
                      <a:gd name="connsiteX85" fmla="*/ 798021 w 6514241"/>
                      <a:gd name="connsiteY85" fmla="*/ 1212 h 3858318"/>
                      <a:gd name="connsiteX86" fmla="*/ 798021 w 6514241"/>
                      <a:gd name="connsiteY86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69219 w 6514241"/>
                      <a:gd name="connsiteY16" fmla="*/ 869243 h 3858318"/>
                      <a:gd name="connsiteX17" fmla="*/ 1489103 w 6514241"/>
                      <a:gd name="connsiteY17" fmla="*/ 742171 h 3858318"/>
                      <a:gd name="connsiteX18" fmla="*/ 1597299 w 6514241"/>
                      <a:gd name="connsiteY18" fmla="*/ 695888 h 3858318"/>
                      <a:gd name="connsiteX19" fmla="*/ 1712421 w 6514241"/>
                      <a:gd name="connsiteY19" fmla="*/ 682856 h 3858318"/>
                      <a:gd name="connsiteX20" fmla="*/ 1654232 w 6514241"/>
                      <a:gd name="connsiteY20" fmla="*/ 749358 h 3858318"/>
                      <a:gd name="connsiteX21" fmla="*/ 1539066 w 6514241"/>
                      <a:gd name="connsiteY21" fmla="*/ 844391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01832 w 6514241"/>
                      <a:gd name="connsiteY73" fmla="*/ 669867 h 3858318"/>
                      <a:gd name="connsiteX74" fmla="*/ 6093487 w 6514241"/>
                      <a:gd name="connsiteY74" fmla="*/ 769447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597299 w 6514241"/>
                      <a:gd name="connsiteY18" fmla="*/ 695888 h 3858318"/>
                      <a:gd name="connsiteX19" fmla="*/ 1712421 w 6514241"/>
                      <a:gd name="connsiteY19" fmla="*/ 682856 h 3858318"/>
                      <a:gd name="connsiteX20" fmla="*/ 1654232 w 6514241"/>
                      <a:gd name="connsiteY20" fmla="*/ 749358 h 3858318"/>
                      <a:gd name="connsiteX21" fmla="*/ 1539066 w 6514241"/>
                      <a:gd name="connsiteY21" fmla="*/ 844391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01832 w 6514241"/>
                      <a:gd name="connsiteY73" fmla="*/ 669867 h 3858318"/>
                      <a:gd name="connsiteX74" fmla="*/ 6093487 w 6514241"/>
                      <a:gd name="connsiteY74" fmla="*/ 769447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12421 w 6514241"/>
                      <a:gd name="connsiteY19" fmla="*/ 682856 h 3858318"/>
                      <a:gd name="connsiteX20" fmla="*/ 1654232 w 6514241"/>
                      <a:gd name="connsiteY20" fmla="*/ 749358 h 3858318"/>
                      <a:gd name="connsiteX21" fmla="*/ 1539066 w 6514241"/>
                      <a:gd name="connsiteY21" fmla="*/ 844391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01832 w 6514241"/>
                      <a:gd name="connsiteY73" fmla="*/ 669867 h 3858318"/>
                      <a:gd name="connsiteX74" fmla="*/ 6093487 w 6514241"/>
                      <a:gd name="connsiteY74" fmla="*/ 769447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9066 w 6514241"/>
                      <a:gd name="connsiteY21" fmla="*/ 844391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01832 w 6514241"/>
                      <a:gd name="connsiteY73" fmla="*/ 669867 h 3858318"/>
                      <a:gd name="connsiteX74" fmla="*/ 6093487 w 6514241"/>
                      <a:gd name="connsiteY74" fmla="*/ 769447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01832 w 6514241"/>
                      <a:gd name="connsiteY73" fmla="*/ 669867 h 3858318"/>
                      <a:gd name="connsiteX74" fmla="*/ 6093487 w 6514241"/>
                      <a:gd name="connsiteY74" fmla="*/ 769447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93487 w 6514241"/>
                      <a:gd name="connsiteY74" fmla="*/ 769447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73392 w 6514241"/>
                      <a:gd name="connsiteY60" fmla="*/ 796853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62203 w 6514241"/>
                      <a:gd name="connsiteY63" fmla="*/ 650731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19266 w 6514241"/>
                      <a:gd name="connsiteY64" fmla="*/ 655493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38905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46048 w 6514241"/>
                      <a:gd name="connsiteY67" fmla="*/ 812223 h 3858318"/>
                      <a:gd name="connsiteX68" fmla="*/ 5596890 w 6514241"/>
                      <a:gd name="connsiteY68" fmla="*/ 656619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46048 w 6514241"/>
                      <a:gd name="connsiteY67" fmla="*/ 812223 h 3858318"/>
                      <a:gd name="connsiteX68" fmla="*/ 5580221 w 6514241"/>
                      <a:gd name="connsiteY68" fmla="*/ 673287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74296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46048 w 6514241"/>
                      <a:gd name="connsiteY67" fmla="*/ 812223 h 3858318"/>
                      <a:gd name="connsiteX68" fmla="*/ 5580221 w 6514241"/>
                      <a:gd name="connsiteY68" fmla="*/ 673287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67152 h 3858318"/>
                      <a:gd name="connsiteX62" fmla="*/ 5128952 w 6514241"/>
                      <a:gd name="connsiteY62" fmla="*/ 691169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46048 w 6514241"/>
                      <a:gd name="connsiteY67" fmla="*/ 812223 h 3858318"/>
                      <a:gd name="connsiteX68" fmla="*/ 5580221 w 6514241"/>
                      <a:gd name="connsiteY68" fmla="*/ 673287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67152 h 3858318"/>
                      <a:gd name="connsiteX62" fmla="*/ 5115423 w 6514241"/>
                      <a:gd name="connsiteY62" fmla="*/ 681022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46048 w 6514241"/>
                      <a:gd name="connsiteY67" fmla="*/ 812223 h 3858318"/>
                      <a:gd name="connsiteX68" fmla="*/ 5580221 w 6514241"/>
                      <a:gd name="connsiteY68" fmla="*/ 673287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  <a:gd name="connsiteX0" fmla="*/ 881149 w 6514241"/>
                      <a:gd name="connsiteY0" fmla="*/ 0 h 3858318"/>
                      <a:gd name="connsiteX1" fmla="*/ 980901 w 6514241"/>
                      <a:gd name="connsiteY1" fmla="*/ 22557 h 3858318"/>
                      <a:gd name="connsiteX2" fmla="*/ 1059266 w 6514241"/>
                      <a:gd name="connsiteY2" fmla="*/ 75983 h 3858318"/>
                      <a:gd name="connsiteX3" fmla="*/ 963107 w 6514241"/>
                      <a:gd name="connsiteY3" fmla="*/ 178161 h 3858318"/>
                      <a:gd name="connsiteX4" fmla="*/ 889461 w 6514241"/>
                      <a:gd name="connsiteY4" fmla="*/ 267220 h 3858318"/>
                      <a:gd name="connsiteX5" fmla="*/ 807460 w 6514241"/>
                      <a:gd name="connsiteY5" fmla="*/ 355066 h 3858318"/>
                      <a:gd name="connsiteX6" fmla="*/ 768278 w 6514241"/>
                      <a:gd name="connsiteY6" fmla="*/ 453737 h 3858318"/>
                      <a:gd name="connsiteX7" fmla="*/ 877642 w 6514241"/>
                      <a:gd name="connsiteY7" fmla="*/ 439362 h 3858318"/>
                      <a:gd name="connsiteX8" fmla="*/ 968952 w 6514241"/>
                      <a:gd name="connsiteY8" fmla="*/ 408536 h 3858318"/>
                      <a:gd name="connsiteX9" fmla="*/ 1064029 w 6514241"/>
                      <a:gd name="connsiteY9" fmla="*/ 385936 h 3858318"/>
                      <a:gd name="connsiteX10" fmla="*/ 1142394 w 6514241"/>
                      <a:gd name="connsiteY10" fmla="*/ 421654 h 3858318"/>
                      <a:gd name="connsiteX11" fmla="*/ 1182701 w 6514241"/>
                      <a:gd name="connsiteY11" fmla="*/ 482268 h 3858318"/>
                      <a:gd name="connsiteX12" fmla="*/ 1238596 w 6514241"/>
                      <a:gd name="connsiteY12" fmla="*/ 558165 h 3858318"/>
                      <a:gd name="connsiteX13" fmla="*/ 1230283 w 6514241"/>
                      <a:gd name="connsiteY13" fmla="*/ 657918 h 3858318"/>
                      <a:gd name="connsiteX14" fmla="*/ 1238596 w 6514241"/>
                      <a:gd name="connsiteY14" fmla="*/ 732732 h 3858318"/>
                      <a:gd name="connsiteX15" fmla="*/ 1286177 w 6514241"/>
                      <a:gd name="connsiteY15" fmla="*/ 807503 h 3858318"/>
                      <a:gd name="connsiteX16" fmla="*/ 1383507 w 6514241"/>
                      <a:gd name="connsiteY16" fmla="*/ 821618 h 3858318"/>
                      <a:gd name="connsiteX17" fmla="*/ 1489103 w 6514241"/>
                      <a:gd name="connsiteY17" fmla="*/ 742171 h 3858318"/>
                      <a:gd name="connsiteX18" fmla="*/ 1611586 w 6514241"/>
                      <a:gd name="connsiteY18" fmla="*/ 681601 h 3858318"/>
                      <a:gd name="connsiteX19" fmla="*/ 1760046 w 6514241"/>
                      <a:gd name="connsiteY19" fmla="*/ 651900 h 3858318"/>
                      <a:gd name="connsiteX20" fmla="*/ 1654232 w 6514241"/>
                      <a:gd name="connsiteY20" fmla="*/ 749358 h 3858318"/>
                      <a:gd name="connsiteX21" fmla="*/ 1536684 w 6514241"/>
                      <a:gd name="connsiteY21" fmla="*/ 872966 h 3858318"/>
                      <a:gd name="connsiteX22" fmla="*/ 1400175 w 6514241"/>
                      <a:gd name="connsiteY22" fmla="*/ 1033203 h 3858318"/>
                      <a:gd name="connsiteX23" fmla="*/ 1255221 w 6514241"/>
                      <a:gd name="connsiteY23" fmla="*/ 1256434 h 3858318"/>
                      <a:gd name="connsiteX24" fmla="*/ 1172094 w 6514241"/>
                      <a:gd name="connsiteY24" fmla="*/ 1464252 h 3858318"/>
                      <a:gd name="connsiteX25" fmla="*/ 1088967 w 6514241"/>
                      <a:gd name="connsiteY25" fmla="*/ 1630507 h 3858318"/>
                      <a:gd name="connsiteX26" fmla="*/ 980901 w 6514241"/>
                      <a:gd name="connsiteY26" fmla="*/ 1904827 h 3858318"/>
                      <a:gd name="connsiteX27" fmla="*/ 914400 w 6514241"/>
                      <a:gd name="connsiteY27" fmla="*/ 2104332 h 3858318"/>
                      <a:gd name="connsiteX28" fmla="*/ 872836 w 6514241"/>
                      <a:gd name="connsiteY28" fmla="*/ 2220711 h 3858318"/>
                      <a:gd name="connsiteX29" fmla="*/ 830017 w 6514241"/>
                      <a:gd name="connsiteY29" fmla="*/ 2357394 h 3858318"/>
                      <a:gd name="connsiteX30" fmla="*/ 1004627 w 6514241"/>
                      <a:gd name="connsiteY30" fmla="*/ 2258680 h 3858318"/>
                      <a:gd name="connsiteX31" fmla="*/ 1121439 w 6514241"/>
                      <a:gd name="connsiteY31" fmla="*/ 2179147 h 3858318"/>
                      <a:gd name="connsiteX32" fmla="*/ 1280160 w 6514241"/>
                      <a:gd name="connsiteY32" fmla="*/ 2137583 h 3858318"/>
                      <a:gd name="connsiteX33" fmla="*/ 1207727 w 6514241"/>
                      <a:gd name="connsiteY33" fmla="*/ 2277730 h 3858318"/>
                      <a:gd name="connsiteX34" fmla="*/ 1168631 w 6514241"/>
                      <a:gd name="connsiteY34" fmla="*/ 2356096 h 3858318"/>
                      <a:gd name="connsiteX35" fmla="*/ 1130531 w 6514241"/>
                      <a:gd name="connsiteY35" fmla="*/ 2461780 h 3858318"/>
                      <a:gd name="connsiteX36" fmla="*/ 1122218 w 6514241"/>
                      <a:gd name="connsiteY36" fmla="*/ 2661285 h 3858318"/>
                      <a:gd name="connsiteX37" fmla="*/ 1122348 w 6514241"/>
                      <a:gd name="connsiteY37" fmla="*/ 2796584 h 3858318"/>
                      <a:gd name="connsiteX38" fmla="*/ 1231496 w 6514241"/>
                      <a:gd name="connsiteY38" fmla="*/ 2804939 h 3858318"/>
                      <a:gd name="connsiteX39" fmla="*/ 1392945 w 6514241"/>
                      <a:gd name="connsiteY39" fmla="*/ 2719387 h 3858318"/>
                      <a:gd name="connsiteX40" fmla="*/ 1429789 w 6514241"/>
                      <a:gd name="connsiteY40" fmla="*/ 2810914 h 3858318"/>
                      <a:gd name="connsiteX41" fmla="*/ 1429789 w 6514241"/>
                      <a:gd name="connsiteY41" fmla="*/ 2977169 h 3858318"/>
                      <a:gd name="connsiteX42" fmla="*/ 1454727 w 6514241"/>
                      <a:gd name="connsiteY42" fmla="*/ 3060296 h 3858318"/>
                      <a:gd name="connsiteX43" fmla="*/ 1537854 w 6514241"/>
                      <a:gd name="connsiteY43" fmla="*/ 3010377 h 3858318"/>
                      <a:gd name="connsiteX44" fmla="*/ 1663714 w 6514241"/>
                      <a:gd name="connsiteY44" fmla="*/ 2829878 h 3858318"/>
                      <a:gd name="connsiteX45" fmla="*/ 1795549 w 6514241"/>
                      <a:gd name="connsiteY45" fmla="*/ 2727787 h 3858318"/>
                      <a:gd name="connsiteX46" fmla="*/ 1945178 w 6514241"/>
                      <a:gd name="connsiteY46" fmla="*/ 2827540 h 3858318"/>
                      <a:gd name="connsiteX47" fmla="*/ 2061556 w 6514241"/>
                      <a:gd name="connsiteY47" fmla="*/ 2935605 h 3858318"/>
                      <a:gd name="connsiteX48" fmla="*/ 2152996 w 6514241"/>
                      <a:gd name="connsiteY48" fmla="*/ 2902354 h 3858318"/>
                      <a:gd name="connsiteX49" fmla="*/ 2326351 w 6514241"/>
                      <a:gd name="connsiteY49" fmla="*/ 2771646 h 3858318"/>
                      <a:gd name="connsiteX50" fmla="*/ 2458228 w 6514241"/>
                      <a:gd name="connsiteY50" fmla="*/ 2707482 h 3858318"/>
                      <a:gd name="connsiteX51" fmla="*/ 2543694 w 6514241"/>
                      <a:gd name="connsiteY51" fmla="*/ 2719474 h 3858318"/>
                      <a:gd name="connsiteX52" fmla="*/ 2668385 w 6514241"/>
                      <a:gd name="connsiteY52" fmla="*/ 2852478 h 3858318"/>
                      <a:gd name="connsiteX53" fmla="*/ 2728912 w 6514241"/>
                      <a:gd name="connsiteY53" fmla="*/ 2953313 h 3858318"/>
                      <a:gd name="connsiteX54" fmla="*/ 2878801 w 6514241"/>
                      <a:gd name="connsiteY54" fmla="*/ 2876854 h 3858318"/>
                      <a:gd name="connsiteX55" fmla="*/ 3054234 w 6514241"/>
                      <a:gd name="connsiteY55" fmla="*/ 2719388 h 3858318"/>
                      <a:gd name="connsiteX56" fmla="*/ 3582785 w 6514241"/>
                      <a:gd name="connsiteY56" fmla="*/ 2212398 h 3858318"/>
                      <a:gd name="connsiteX57" fmla="*/ 4197883 w 6514241"/>
                      <a:gd name="connsiteY57" fmla="*/ 1624488 h 3858318"/>
                      <a:gd name="connsiteX58" fmla="*/ 4563687 w 6514241"/>
                      <a:gd name="connsiteY58" fmla="*/ 1231496 h 3858318"/>
                      <a:gd name="connsiteX59" fmla="*/ 4721629 w 6514241"/>
                      <a:gd name="connsiteY59" fmla="*/ 1048616 h 3858318"/>
                      <a:gd name="connsiteX60" fmla="*/ 4980536 w 6514241"/>
                      <a:gd name="connsiteY60" fmla="*/ 780184 h 3858318"/>
                      <a:gd name="connsiteX61" fmla="*/ 5079076 w 6514241"/>
                      <a:gd name="connsiteY61" fmla="*/ 746857 h 3858318"/>
                      <a:gd name="connsiteX62" fmla="*/ 5115423 w 6514241"/>
                      <a:gd name="connsiteY62" fmla="*/ 681022 h 3858318"/>
                      <a:gd name="connsiteX63" fmla="*/ 5171728 w 6514241"/>
                      <a:gd name="connsiteY63" fmla="*/ 641206 h 3858318"/>
                      <a:gd name="connsiteX64" fmla="*/ 5224028 w 6514241"/>
                      <a:gd name="connsiteY64" fmla="*/ 676924 h 3858318"/>
                      <a:gd name="connsiteX65" fmla="*/ 5294037 w 6514241"/>
                      <a:gd name="connsiteY65" fmla="*/ 733901 h 3858318"/>
                      <a:gd name="connsiteX66" fmla="*/ 5390240 w 6514241"/>
                      <a:gd name="connsiteY66" fmla="*/ 802785 h 3858318"/>
                      <a:gd name="connsiteX67" fmla="*/ 5446048 w 6514241"/>
                      <a:gd name="connsiteY67" fmla="*/ 812223 h 3858318"/>
                      <a:gd name="connsiteX68" fmla="*/ 5580221 w 6514241"/>
                      <a:gd name="connsiteY68" fmla="*/ 673287 h 3858318"/>
                      <a:gd name="connsiteX69" fmla="*/ 5697855 w 6514241"/>
                      <a:gd name="connsiteY69" fmla="*/ 568686 h 3858318"/>
                      <a:gd name="connsiteX70" fmla="*/ 5793971 w 6514241"/>
                      <a:gd name="connsiteY70" fmla="*/ 478502 h 3858318"/>
                      <a:gd name="connsiteX71" fmla="*/ 5865148 w 6514241"/>
                      <a:gd name="connsiteY71" fmla="*/ 421612 h 3858318"/>
                      <a:gd name="connsiteX72" fmla="*/ 5940093 w 6514241"/>
                      <a:gd name="connsiteY72" fmla="*/ 545090 h 3858318"/>
                      <a:gd name="connsiteX73" fmla="*/ 6023263 w 6514241"/>
                      <a:gd name="connsiteY73" fmla="*/ 679392 h 3858318"/>
                      <a:gd name="connsiteX74" fmla="*/ 6088725 w 6514241"/>
                      <a:gd name="connsiteY74" fmla="*/ 762303 h 3858318"/>
                      <a:gd name="connsiteX75" fmla="*/ 6410195 w 6514241"/>
                      <a:gd name="connsiteY75" fmla="*/ 1036147 h 3858318"/>
                      <a:gd name="connsiteX76" fmla="*/ 6192981 w 6514241"/>
                      <a:gd name="connsiteY76" fmla="*/ 1356187 h 3858318"/>
                      <a:gd name="connsiteX77" fmla="*/ 3125585 w 6514241"/>
                      <a:gd name="connsiteY77" fmla="*/ 3484245 h 3858318"/>
                      <a:gd name="connsiteX78" fmla="*/ 1587731 w 6514241"/>
                      <a:gd name="connsiteY78" fmla="*/ 3858318 h 3858318"/>
                      <a:gd name="connsiteX79" fmla="*/ 640080 w 6514241"/>
                      <a:gd name="connsiteY79" fmla="*/ 3725314 h 3858318"/>
                      <a:gd name="connsiteX80" fmla="*/ 332509 w 6514241"/>
                      <a:gd name="connsiteY80" fmla="*/ 3060296 h 3858318"/>
                      <a:gd name="connsiteX81" fmla="*/ 374072 w 6514241"/>
                      <a:gd name="connsiteY81" fmla="*/ 1721947 h 3858318"/>
                      <a:gd name="connsiteX82" fmla="*/ 0 w 6514241"/>
                      <a:gd name="connsiteY82" fmla="*/ 508289 h 3858318"/>
                      <a:gd name="connsiteX83" fmla="*/ 349134 w 6514241"/>
                      <a:gd name="connsiteY83" fmla="*/ 100965 h 3858318"/>
                      <a:gd name="connsiteX84" fmla="*/ 798021 w 6514241"/>
                      <a:gd name="connsiteY84" fmla="*/ 1212 h 3858318"/>
                      <a:gd name="connsiteX85" fmla="*/ 798021 w 6514241"/>
                      <a:gd name="connsiteY85" fmla="*/ 1212 h 3858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</a:cxnLst>
                    <a:rect l="l" t="t" r="r" b="b"/>
                    <a:pathLst>
                      <a:path w="6514241" h="3858318">
                        <a:moveTo>
                          <a:pt x="881149" y="0"/>
                        </a:moveTo>
                        <a:lnTo>
                          <a:pt x="980901" y="22557"/>
                        </a:lnTo>
                        <a:lnTo>
                          <a:pt x="1059266" y="75983"/>
                        </a:lnTo>
                        <a:lnTo>
                          <a:pt x="963107" y="178161"/>
                        </a:lnTo>
                        <a:cubicBezTo>
                          <a:pt x="934012" y="207256"/>
                          <a:pt x="915402" y="237736"/>
                          <a:pt x="889461" y="267220"/>
                        </a:cubicBezTo>
                        <a:cubicBezTo>
                          <a:pt x="863520" y="296704"/>
                          <a:pt x="827657" y="323980"/>
                          <a:pt x="807460" y="355066"/>
                        </a:cubicBezTo>
                        <a:cubicBezTo>
                          <a:pt x="787263" y="386152"/>
                          <a:pt x="756581" y="439688"/>
                          <a:pt x="768278" y="453737"/>
                        </a:cubicBezTo>
                        <a:cubicBezTo>
                          <a:pt x="779975" y="467786"/>
                          <a:pt x="844196" y="446896"/>
                          <a:pt x="877642" y="439362"/>
                        </a:cubicBezTo>
                        <a:cubicBezTo>
                          <a:pt x="911088" y="431829"/>
                          <a:pt x="937888" y="417440"/>
                          <a:pt x="968952" y="408536"/>
                        </a:cubicBezTo>
                        <a:cubicBezTo>
                          <a:pt x="1000016" y="399632"/>
                          <a:pt x="1035122" y="383750"/>
                          <a:pt x="1064029" y="385936"/>
                        </a:cubicBezTo>
                        <a:cubicBezTo>
                          <a:pt x="1092936" y="388122"/>
                          <a:pt x="1122615" y="405599"/>
                          <a:pt x="1142394" y="421654"/>
                        </a:cubicBezTo>
                        <a:cubicBezTo>
                          <a:pt x="1162173" y="437709"/>
                          <a:pt x="1166667" y="459516"/>
                          <a:pt x="1182701" y="482268"/>
                        </a:cubicBezTo>
                        <a:cubicBezTo>
                          <a:pt x="1198735" y="505020"/>
                          <a:pt x="1230666" y="528890"/>
                          <a:pt x="1238596" y="558165"/>
                        </a:cubicBezTo>
                        <a:cubicBezTo>
                          <a:pt x="1246526" y="587440"/>
                          <a:pt x="1227512" y="632980"/>
                          <a:pt x="1230283" y="657918"/>
                        </a:cubicBezTo>
                        <a:cubicBezTo>
                          <a:pt x="1233054" y="682856"/>
                          <a:pt x="1229280" y="707801"/>
                          <a:pt x="1238596" y="732732"/>
                        </a:cubicBezTo>
                        <a:cubicBezTo>
                          <a:pt x="1247912" y="757663"/>
                          <a:pt x="1262025" y="792689"/>
                          <a:pt x="1286177" y="807503"/>
                        </a:cubicBezTo>
                        <a:cubicBezTo>
                          <a:pt x="1310329" y="822317"/>
                          <a:pt x="1349686" y="832507"/>
                          <a:pt x="1383507" y="821618"/>
                        </a:cubicBezTo>
                        <a:cubicBezTo>
                          <a:pt x="1417328" y="810729"/>
                          <a:pt x="1451090" y="765507"/>
                          <a:pt x="1489103" y="742171"/>
                        </a:cubicBezTo>
                        <a:cubicBezTo>
                          <a:pt x="1527116" y="718835"/>
                          <a:pt x="1566429" y="696646"/>
                          <a:pt x="1611586" y="681601"/>
                        </a:cubicBezTo>
                        <a:cubicBezTo>
                          <a:pt x="1656743" y="666556"/>
                          <a:pt x="1752938" y="640607"/>
                          <a:pt x="1760046" y="651900"/>
                        </a:cubicBezTo>
                        <a:cubicBezTo>
                          <a:pt x="1767154" y="663193"/>
                          <a:pt x="1691459" y="712514"/>
                          <a:pt x="1654232" y="749358"/>
                        </a:cubicBezTo>
                        <a:cubicBezTo>
                          <a:pt x="1617005" y="786202"/>
                          <a:pt x="1579027" y="825659"/>
                          <a:pt x="1536684" y="872966"/>
                        </a:cubicBezTo>
                        <a:cubicBezTo>
                          <a:pt x="1494341" y="920273"/>
                          <a:pt x="1447085" y="969292"/>
                          <a:pt x="1400175" y="1033203"/>
                        </a:cubicBezTo>
                        <a:cubicBezTo>
                          <a:pt x="1353265" y="1097114"/>
                          <a:pt x="1294014" y="1178849"/>
                          <a:pt x="1255221" y="1256434"/>
                        </a:cubicBezTo>
                        <a:lnTo>
                          <a:pt x="1172094" y="1464252"/>
                        </a:lnTo>
                        <a:lnTo>
                          <a:pt x="1088967" y="1630507"/>
                        </a:lnTo>
                        <a:lnTo>
                          <a:pt x="980901" y="1904827"/>
                        </a:lnTo>
                        <a:cubicBezTo>
                          <a:pt x="951807" y="1983798"/>
                          <a:pt x="932411" y="2051685"/>
                          <a:pt x="914400" y="2104332"/>
                        </a:cubicBezTo>
                        <a:cubicBezTo>
                          <a:pt x="896389" y="2156979"/>
                          <a:pt x="886900" y="2178534"/>
                          <a:pt x="872836" y="2220711"/>
                        </a:cubicBezTo>
                        <a:cubicBezTo>
                          <a:pt x="858772" y="2262888"/>
                          <a:pt x="808052" y="2351066"/>
                          <a:pt x="830017" y="2357394"/>
                        </a:cubicBezTo>
                        <a:cubicBezTo>
                          <a:pt x="851982" y="2363722"/>
                          <a:pt x="956057" y="2288388"/>
                          <a:pt x="1004627" y="2258680"/>
                        </a:cubicBezTo>
                        <a:cubicBezTo>
                          <a:pt x="1053197" y="2228972"/>
                          <a:pt x="1075517" y="2199330"/>
                          <a:pt x="1121439" y="2179147"/>
                        </a:cubicBezTo>
                        <a:cubicBezTo>
                          <a:pt x="1167361" y="2158964"/>
                          <a:pt x="1265779" y="2121153"/>
                          <a:pt x="1280160" y="2137583"/>
                        </a:cubicBezTo>
                        <a:cubicBezTo>
                          <a:pt x="1294541" y="2154013"/>
                          <a:pt x="1226315" y="2241311"/>
                          <a:pt x="1207727" y="2277730"/>
                        </a:cubicBezTo>
                        <a:cubicBezTo>
                          <a:pt x="1189139" y="2314149"/>
                          <a:pt x="1181497" y="2325421"/>
                          <a:pt x="1168631" y="2356096"/>
                        </a:cubicBezTo>
                        <a:cubicBezTo>
                          <a:pt x="1155765" y="2386771"/>
                          <a:pt x="1138266" y="2410915"/>
                          <a:pt x="1130531" y="2461780"/>
                        </a:cubicBezTo>
                        <a:cubicBezTo>
                          <a:pt x="1122796" y="2512645"/>
                          <a:pt x="1123582" y="2605484"/>
                          <a:pt x="1122218" y="2661285"/>
                        </a:cubicBezTo>
                        <a:cubicBezTo>
                          <a:pt x="1120854" y="2717086"/>
                          <a:pt x="1104135" y="2772642"/>
                          <a:pt x="1122348" y="2796584"/>
                        </a:cubicBezTo>
                        <a:cubicBezTo>
                          <a:pt x="1140561" y="2820526"/>
                          <a:pt x="1186397" y="2817805"/>
                          <a:pt x="1231496" y="2804939"/>
                        </a:cubicBezTo>
                        <a:cubicBezTo>
                          <a:pt x="1276595" y="2792073"/>
                          <a:pt x="1359896" y="2718391"/>
                          <a:pt x="1392945" y="2719387"/>
                        </a:cubicBezTo>
                        <a:cubicBezTo>
                          <a:pt x="1425994" y="2720383"/>
                          <a:pt x="1417508" y="2780405"/>
                          <a:pt x="1429789" y="2810914"/>
                        </a:cubicBezTo>
                        <a:lnTo>
                          <a:pt x="1429789" y="2977169"/>
                        </a:lnTo>
                        <a:cubicBezTo>
                          <a:pt x="1433945" y="3018732"/>
                          <a:pt x="1436716" y="3054761"/>
                          <a:pt x="1454727" y="3060296"/>
                        </a:cubicBezTo>
                        <a:cubicBezTo>
                          <a:pt x="1472738" y="3065831"/>
                          <a:pt x="1501832" y="3046399"/>
                          <a:pt x="1537854" y="3010377"/>
                        </a:cubicBezTo>
                        <a:lnTo>
                          <a:pt x="1663714" y="2829878"/>
                        </a:lnTo>
                        <a:cubicBezTo>
                          <a:pt x="1706663" y="2782780"/>
                          <a:pt x="1748638" y="2728177"/>
                          <a:pt x="1795549" y="2727787"/>
                        </a:cubicBezTo>
                        <a:cubicBezTo>
                          <a:pt x="1842460" y="2727397"/>
                          <a:pt x="1900844" y="2792904"/>
                          <a:pt x="1945178" y="2827540"/>
                        </a:cubicBezTo>
                        <a:cubicBezTo>
                          <a:pt x="1983971" y="2863562"/>
                          <a:pt x="2026920" y="2923136"/>
                          <a:pt x="2061556" y="2935605"/>
                        </a:cubicBezTo>
                        <a:cubicBezTo>
                          <a:pt x="2096192" y="2948074"/>
                          <a:pt x="2095211" y="2945923"/>
                          <a:pt x="2152996" y="2902354"/>
                        </a:cubicBezTo>
                        <a:cubicBezTo>
                          <a:pt x="2210781" y="2858785"/>
                          <a:pt x="2275479" y="2804125"/>
                          <a:pt x="2326351" y="2771646"/>
                        </a:cubicBezTo>
                        <a:cubicBezTo>
                          <a:pt x="2377223" y="2739167"/>
                          <a:pt x="2429739" y="2703485"/>
                          <a:pt x="2458228" y="2707482"/>
                        </a:cubicBezTo>
                        <a:lnTo>
                          <a:pt x="2543694" y="2719474"/>
                        </a:lnTo>
                        <a:cubicBezTo>
                          <a:pt x="2572183" y="2723471"/>
                          <a:pt x="2637912" y="2809536"/>
                          <a:pt x="2668385" y="2852478"/>
                        </a:cubicBezTo>
                        <a:cubicBezTo>
                          <a:pt x="2693323" y="2899583"/>
                          <a:pt x="2693843" y="2949250"/>
                          <a:pt x="2728912" y="2953313"/>
                        </a:cubicBezTo>
                        <a:cubicBezTo>
                          <a:pt x="2763981" y="2957376"/>
                          <a:pt x="2824581" y="2915842"/>
                          <a:pt x="2878801" y="2876854"/>
                        </a:cubicBezTo>
                        <a:cubicBezTo>
                          <a:pt x="2910024" y="2843466"/>
                          <a:pt x="2936903" y="2830131"/>
                          <a:pt x="3054234" y="2719388"/>
                        </a:cubicBezTo>
                        <a:cubicBezTo>
                          <a:pt x="3171565" y="2608645"/>
                          <a:pt x="3406601" y="2381395"/>
                          <a:pt x="3582785" y="2212398"/>
                        </a:cubicBezTo>
                        <a:lnTo>
                          <a:pt x="4197883" y="1624488"/>
                        </a:lnTo>
                        <a:lnTo>
                          <a:pt x="4563687" y="1231496"/>
                        </a:lnTo>
                        <a:lnTo>
                          <a:pt x="4721629" y="1048616"/>
                        </a:lnTo>
                        <a:lnTo>
                          <a:pt x="4980536" y="780184"/>
                        </a:lnTo>
                        <a:lnTo>
                          <a:pt x="5079076" y="746857"/>
                        </a:lnTo>
                        <a:cubicBezTo>
                          <a:pt x="5105399" y="728846"/>
                          <a:pt x="5099981" y="698630"/>
                          <a:pt x="5115423" y="681022"/>
                        </a:cubicBezTo>
                        <a:cubicBezTo>
                          <a:pt x="5130865" y="663414"/>
                          <a:pt x="5156676" y="647152"/>
                          <a:pt x="5171728" y="641206"/>
                        </a:cubicBezTo>
                        <a:cubicBezTo>
                          <a:pt x="5186780" y="635260"/>
                          <a:pt x="5203643" y="661475"/>
                          <a:pt x="5224028" y="676924"/>
                        </a:cubicBezTo>
                        <a:cubicBezTo>
                          <a:pt x="5244413" y="692373"/>
                          <a:pt x="5266335" y="712924"/>
                          <a:pt x="5294037" y="733901"/>
                        </a:cubicBezTo>
                        <a:cubicBezTo>
                          <a:pt x="5321739" y="754878"/>
                          <a:pt x="5364905" y="789731"/>
                          <a:pt x="5390240" y="802785"/>
                        </a:cubicBezTo>
                        <a:cubicBezTo>
                          <a:pt x="5415575" y="815839"/>
                          <a:pt x="5414385" y="833806"/>
                          <a:pt x="5446048" y="812223"/>
                        </a:cubicBezTo>
                        <a:cubicBezTo>
                          <a:pt x="5477711" y="790640"/>
                          <a:pt x="5541428" y="707923"/>
                          <a:pt x="5580221" y="673287"/>
                        </a:cubicBezTo>
                        <a:lnTo>
                          <a:pt x="5697855" y="568686"/>
                        </a:lnTo>
                        <a:lnTo>
                          <a:pt x="5793971" y="478502"/>
                        </a:lnTo>
                        <a:cubicBezTo>
                          <a:pt x="5821853" y="453990"/>
                          <a:pt x="5829559" y="450057"/>
                          <a:pt x="5865148" y="421612"/>
                        </a:cubicBezTo>
                        <a:cubicBezTo>
                          <a:pt x="5889502" y="432710"/>
                          <a:pt x="5917312" y="503714"/>
                          <a:pt x="5940093" y="545090"/>
                        </a:cubicBezTo>
                        <a:lnTo>
                          <a:pt x="6023263" y="679392"/>
                        </a:lnTo>
                        <a:cubicBezTo>
                          <a:pt x="6050813" y="715991"/>
                          <a:pt x="6024236" y="702844"/>
                          <a:pt x="6088725" y="762303"/>
                        </a:cubicBezTo>
                        <a:cubicBezTo>
                          <a:pt x="6153214" y="821762"/>
                          <a:pt x="6390835" y="937166"/>
                          <a:pt x="6410195" y="1036147"/>
                        </a:cubicBezTo>
                        <a:cubicBezTo>
                          <a:pt x="6429555" y="1135128"/>
                          <a:pt x="6737241" y="948964"/>
                          <a:pt x="6192981" y="1356187"/>
                        </a:cubicBezTo>
                        <a:lnTo>
                          <a:pt x="3125585" y="3484245"/>
                        </a:lnTo>
                        <a:lnTo>
                          <a:pt x="1587731" y="3858318"/>
                        </a:lnTo>
                        <a:lnTo>
                          <a:pt x="640080" y="3725314"/>
                        </a:lnTo>
                        <a:lnTo>
                          <a:pt x="332509" y="3060296"/>
                        </a:lnTo>
                        <a:lnTo>
                          <a:pt x="374072" y="1721947"/>
                        </a:lnTo>
                        <a:lnTo>
                          <a:pt x="0" y="508289"/>
                        </a:lnTo>
                        <a:lnTo>
                          <a:pt x="349134" y="100965"/>
                        </a:lnTo>
                        <a:lnTo>
                          <a:pt x="798021" y="1212"/>
                        </a:lnTo>
                        <a:lnTo>
                          <a:pt x="798021" y="1212"/>
                        </a:lnTo>
                      </a:path>
                    </a:pathLst>
                  </a:custGeom>
                  <a:solidFill>
                    <a:srgbClr val="53A78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>
                  <a:xfrm>
                    <a:off x="7939088" y="2012156"/>
                    <a:ext cx="864393" cy="685800"/>
                  </a:xfrm>
                  <a:custGeom>
                    <a:avLst/>
                    <a:gdLst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809625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809625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809625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809625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809625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809625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788194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88143 w 864393"/>
                      <a:gd name="connsiteY7" fmla="*/ 283369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788194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47625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95287 w 864393"/>
                      <a:gd name="connsiteY7" fmla="*/ 271463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788194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38100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95287 w 864393"/>
                      <a:gd name="connsiteY7" fmla="*/ 271463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788194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  <a:gd name="connsiteX0" fmla="*/ 0 w 864393"/>
                      <a:gd name="connsiteY0" fmla="*/ 28575 h 685800"/>
                      <a:gd name="connsiteX1" fmla="*/ 104775 w 864393"/>
                      <a:gd name="connsiteY1" fmla="*/ 0 h 685800"/>
                      <a:gd name="connsiteX2" fmla="*/ 161925 w 864393"/>
                      <a:gd name="connsiteY2" fmla="*/ 11907 h 685800"/>
                      <a:gd name="connsiteX3" fmla="*/ 221456 w 864393"/>
                      <a:gd name="connsiteY3" fmla="*/ 38100 h 685800"/>
                      <a:gd name="connsiteX4" fmla="*/ 261937 w 864393"/>
                      <a:gd name="connsiteY4" fmla="*/ 73819 h 685800"/>
                      <a:gd name="connsiteX5" fmla="*/ 290512 w 864393"/>
                      <a:gd name="connsiteY5" fmla="*/ 83344 h 685800"/>
                      <a:gd name="connsiteX6" fmla="*/ 342900 w 864393"/>
                      <a:gd name="connsiteY6" fmla="*/ 195263 h 685800"/>
                      <a:gd name="connsiteX7" fmla="*/ 395287 w 864393"/>
                      <a:gd name="connsiteY7" fmla="*/ 271463 h 685800"/>
                      <a:gd name="connsiteX8" fmla="*/ 497681 w 864393"/>
                      <a:gd name="connsiteY8" fmla="*/ 369094 h 685800"/>
                      <a:gd name="connsiteX9" fmla="*/ 583406 w 864393"/>
                      <a:gd name="connsiteY9" fmla="*/ 421482 h 685800"/>
                      <a:gd name="connsiteX10" fmla="*/ 659606 w 864393"/>
                      <a:gd name="connsiteY10" fmla="*/ 457200 h 685800"/>
                      <a:gd name="connsiteX11" fmla="*/ 788194 w 864393"/>
                      <a:gd name="connsiteY11" fmla="*/ 500063 h 685800"/>
                      <a:gd name="connsiteX12" fmla="*/ 864393 w 864393"/>
                      <a:gd name="connsiteY12" fmla="*/ 516732 h 685800"/>
                      <a:gd name="connsiteX13" fmla="*/ 864393 w 864393"/>
                      <a:gd name="connsiteY13" fmla="*/ 685800 h 685800"/>
                      <a:gd name="connsiteX14" fmla="*/ 476250 w 864393"/>
                      <a:gd name="connsiteY14" fmla="*/ 600075 h 685800"/>
                      <a:gd name="connsiteX15" fmla="*/ 150018 w 864393"/>
                      <a:gd name="connsiteY15" fmla="*/ 419100 h 685800"/>
                      <a:gd name="connsiteX16" fmla="*/ 47625 w 864393"/>
                      <a:gd name="connsiteY16" fmla="*/ 195263 h 685800"/>
                      <a:gd name="connsiteX17" fmla="*/ 0 w 864393"/>
                      <a:gd name="connsiteY17" fmla="*/ 28575 h 685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64393" h="685800">
                        <a:moveTo>
                          <a:pt x="0" y="28575"/>
                        </a:moveTo>
                        <a:lnTo>
                          <a:pt x="104775" y="0"/>
                        </a:lnTo>
                        <a:lnTo>
                          <a:pt x="161925" y="11907"/>
                        </a:lnTo>
                        <a:lnTo>
                          <a:pt x="221456" y="38100"/>
                        </a:lnTo>
                        <a:lnTo>
                          <a:pt x="261937" y="73819"/>
                        </a:lnTo>
                        <a:lnTo>
                          <a:pt x="290512" y="83344"/>
                        </a:lnTo>
                        <a:cubicBezTo>
                          <a:pt x="304006" y="103585"/>
                          <a:pt x="325437" y="163910"/>
                          <a:pt x="342900" y="195263"/>
                        </a:cubicBezTo>
                        <a:cubicBezTo>
                          <a:pt x="360363" y="226616"/>
                          <a:pt x="361156" y="238919"/>
                          <a:pt x="395287" y="271463"/>
                        </a:cubicBezTo>
                        <a:cubicBezTo>
                          <a:pt x="429418" y="304007"/>
                          <a:pt x="466328" y="344091"/>
                          <a:pt x="497681" y="369094"/>
                        </a:cubicBezTo>
                        <a:cubicBezTo>
                          <a:pt x="529034" y="394097"/>
                          <a:pt x="558006" y="409576"/>
                          <a:pt x="583406" y="421482"/>
                        </a:cubicBezTo>
                        <a:cubicBezTo>
                          <a:pt x="608806" y="433388"/>
                          <a:pt x="625475" y="444103"/>
                          <a:pt x="659606" y="457200"/>
                        </a:cubicBezTo>
                        <a:cubicBezTo>
                          <a:pt x="693737" y="470297"/>
                          <a:pt x="754063" y="490141"/>
                          <a:pt x="788194" y="500063"/>
                        </a:cubicBezTo>
                        <a:lnTo>
                          <a:pt x="864393" y="516732"/>
                        </a:lnTo>
                        <a:lnTo>
                          <a:pt x="864393" y="685800"/>
                        </a:lnTo>
                        <a:lnTo>
                          <a:pt x="476250" y="600075"/>
                        </a:lnTo>
                        <a:lnTo>
                          <a:pt x="150018" y="419100"/>
                        </a:lnTo>
                        <a:lnTo>
                          <a:pt x="47625" y="195263"/>
                        </a:lnTo>
                        <a:lnTo>
                          <a:pt x="0" y="28575"/>
                        </a:lnTo>
                        <a:close/>
                      </a:path>
                    </a:pathLst>
                  </a:custGeom>
                  <a:solidFill>
                    <a:srgbClr val="707F6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>
                  <a:xfrm>
                    <a:off x="1429789" y="946354"/>
                    <a:ext cx="6309360" cy="3966467"/>
                  </a:xfrm>
                  <a:custGeom>
                    <a:avLst/>
                    <a:gdLst>
                      <a:gd name="connsiteX0" fmla="*/ 490451 w 6309360"/>
                      <a:gd name="connsiteY0" fmla="*/ 0 h 3998422"/>
                      <a:gd name="connsiteX1" fmla="*/ 0 w 6309360"/>
                      <a:gd name="connsiteY1" fmla="*/ 640080 h 3998422"/>
                      <a:gd name="connsiteX2" fmla="*/ 33251 w 6309360"/>
                      <a:gd name="connsiteY2" fmla="*/ 1446415 h 3998422"/>
                      <a:gd name="connsiteX3" fmla="*/ 99753 w 6309360"/>
                      <a:gd name="connsiteY3" fmla="*/ 3208713 h 3998422"/>
                      <a:gd name="connsiteX4" fmla="*/ 1022466 w 6309360"/>
                      <a:gd name="connsiteY4" fmla="*/ 3998422 h 3998422"/>
                      <a:gd name="connsiteX5" fmla="*/ 2261062 w 6309360"/>
                      <a:gd name="connsiteY5" fmla="*/ 3981796 h 3998422"/>
                      <a:gd name="connsiteX6" fmla="*/ 3449782 w 6309360"/>
                      <a:gd name="connsiteY6" fmla="*/ 3059084 h 3998422"/>
                      <a:gd name="connsiteX7" fmla="*/ 4854633 w 6309360"/>
                      <a:gd name="connsiteY7" fmla="*/ 2036618 h 3998422"/>
                      <a:gd name="connsiteX8" fmla="*/ 5361709 w 6309360"/>
                      <a:gd name="connsiteY8" fmla="*/ 1795549 h 3998422"/>
                      <a:gd name="connsiteX9" fmla="*/ 6309360 w 6309360"/>
                      <a:gd name="connsiteY9" fmla="*/ 1354975 h 3998422"/>
                      <a:gd name="connsiteX10" fmla="*/ 6309360 w 6309360"/>
                      <a:gd name="connsiteY10" fmla="*/ 897775 h 3998422"/>
                      <a:gd name="connsiteX11" fmla="*/ 6184669 w 6309360"/>
                      <a:gd name="connsiteY11" fmla="*/ 897775 h 3998422"/>
                      <a:gd name="connsiteX12" fmla="*/ 6168044 w 6309360"/>
                      <a:gd name="connsiteY12" fmla="*/ 922713 h 3998422"/>
                      <a:gd name="connsiteX13" fmla="*/ 6118167 w 6309360"/>
                      <a:gd name="connsiteY13" fmla="*/ 931025 h 3998422"/>
                      <a:gd name="connsiteX14" fmla="*/ 6118167 w 6309360"/>
                      <a:gd name="connsiteY14" fmla="*/ 931025 h 3998422"/>
                      <a:gd name="connsiteX15" fmla="*/ 6035040 w 6309360"/>
                      <a:gd name="connsiteY15" fmla="*/ 914400 h 3998422"/>
                      <a:gd name="connsiteX16" fmla="*/ 6010102 w 6309360"/>
                      <a:gd name="connsiteY16" fmla="*/ 955964 h 3998422"/>
                      <a:gd name="connsiteX17" fmla="*/ 5910349 w 6309360"/>
                      <a:gd name="connsiteY17" fmla="*/ 922713 h 3998422"/>
                      <a:gd name="connsiteX18" fmla="*/ 5835535 w 6309360"/>
                      <a:gd name="connsiteY18" fmla="*/ 881149 h 3998422"/>
                      <a:gd name="connsiteX19" fmla="*/ 5769033 w 6309360"/>
                      <a:gd name="connsiteY19" fmla="*/ 839585 h 3998422"/>
                      <a:gd name="connsiteX20" fmla="*/ 5694218 w 6309360"/>
                      <a:gd name="connsiteY20" fmla="*/ 839585 h 3998422"/>
                      <a:gd name="connsiteX21" fmla="*/ 5586153 w 6309360"/>
                      <a:gd name="connsiteY21" fmla="*/ 922713 h 3998422"/>
                      <a:gd name="connsiteX22" fmla="*/ 5403273 w 6309360"/>
                      <a:gd name="connsiteY22" fmla="*/ 1130531 h 3998422"/>
                      <a:gd name="connsiteX23" fmla="*/ 5336771 w 6309360"/>
                      <a:gd name="connsiteY23" fmla="*/ 1172095 h 3998422"/>
                      <a:gd name="connsiteX24" fmla="*/ 5212080 w 6309360"/>
                      <a:gd name="connsiteY24" fmla="*/ 1205345 h 3998422"/>
                      <a:gd name="connsiteX25" fmla="*/ 5153891 w 6309360"/>
                      <a:gd name="connsiteY25" fmla="*/ 1113905 h 3998422"/>
                      <a:gd name="connsiteX26" fmla="*/ 5079076 w 6309360"/>
                      <a:gd name="connsiteY26" fmla="*/ 1080655 h 3998422"/>
                      <a:gd name="connsiteX27" fmla="*/ 4979324 w 6309360"/>
                      <a:gd name="connsiteY27" fmla="*/ 1122218 h 3998422"/>
                      <a:gd name="connsiteX28" fmla="*/ 4829695 w 6309360"/>
                      <a:gd name="connsiteY28" fmla="*/ 1238596 h 3998422"/>
                      <a:gd name="connsiteX29" fmla="*/ 4630189 w 6309360"/>
                      <a:gd name="connsiteY29" fmla="*/ 1438102 h 3998422"/>
                      <a:gd name="connsiteX30" fmla="*/ 4389120 w 6309360"/>
                      <a:gd name="connsiteY30" fmla="*/ 1704109 h 3998422"/>
                      <a:gd name="connsiteX31" fmla="*/ 4048298 w 6309360"/>
                      <a:gd name="connsiteY31" fmla="*/ 1995055 h 3998422"/>
                      <a:gd name="connsiteX32" fmla="*/ 3682538 w 6309360"/>
                      <a:gd name="connsiteY32" fmla="*/ 2369127 h 3998422"/>
                      <a:gd name="connsiteX33" fmla="*/ 3391593 w 6309360"/>
                      <a:gd name="connsiteY33" fmla="*/ 2643447 h 3998422"/>
                      <a:gd name="connsiteX34" fmla="*/ 3059084 w 6309360"/>
                      <a:gd name="connsiteY34" fmla="*/ 2934393 h 3998422"/>
                      <a:gd name="connsiteX35" fmla="*/ 2826327 w 6309360"/>
                      <a:gd name="connsiteY35" fmla="*/ 3150524 h 3998422"/>
                      <a:gd name="connsiteX36" fmla="*/ 2643447 w 6309360"/>
                      <a:gd name="connsiteY36" fmla="*/ 3275215 h 3998422"/>
                      <a:gd name="connsiteX37" fmla="*/ 2535382 w 6309360"/>
                      <a:gd name="connsiteY37" fmla="*/ 3325091 h 3998422"/>
                      <a:gd name="connsiteX38" fmla="*/ 2435629 w 6309360"/>
                      <a:gd name="connsiteY38" fmla="*/ 3291840 h 3998422"/>
                      <a:gd name="connsiteX39" fmla="*/ 2369127 w 6309360"/>
                      <a:gd name="connsiteY39" fmla="*/ 3225338 h 3998422"/>
                      <a:gd name="connsiteX40" fmla="*/ 2327564 w 6309360"/>
                      <a:gd name="connsiteY40" fmla="*/ 3175462 h 3998422"/>
                      <a:gd name="connsiteX41" fmla="*/ 2244436 w 6309360"/>
                      <a:gd name="connsiteY41" fmla="*/ 3133898 h 3998422"/>
                      <a:gd name="connsiteX42" fmla="*/ 2128058 w 6309360"/>
                      <a:gd name="connsiteY42" fmla="*/ 3117273 h 3998422"/>
                      <a:gd name="connsiteX43" fmla="*/ 2044931 w 6309360"/>
                      <a:gd name="connsiteY43" fmla="*/ 3183775 h 3998422"/>
                      <a:gd name="connsiteX44" fmla="*/ 1953491 w 6309360"/>
                      <a:gd name="connsiteY44" fmla="*/ 3258589 h 3998422"/>
                      <a:gd name="connsiteX45" fmla="*/ 1886989 w 6309360"/>
                      <a:gd name="connsiteY45" fmla="*/ 3325091 h 3998422"/>
                      <a:gd name="connsiteX46" fmla="*/ 1778924 w 6309360"/>
                      <a:gd name="connsiteY46" fmla="*/ 3341716 h 3998422"/>
                      <a:gd name="connsiteX47" fmla="*/ 1745673 w 6309360"/>
                      <a:gd name="connsiteY47" fmla="*/ 3233651 h 3998422"/>
                      <a:gd name="connsiteX48" fmla="*/ 1687484 w 6309360"/>
                      <a:gd name="connsiteY48" fmla="*/ 3167149 h 3998422"/>
                      <a:gd name="connsiteX49" fmla="*/ 1604356 w 6309360"/>
                      <a:gd name="connsiteY49" fmla="*/ 3225338 h 3998422"/>
                      <a:gd name="connsiteX50" fmla="*/ 1504604 w 6309360"/>
                      <a:gd name="connsiteY50" fmla="*/ 3341716 h 3998422"/>
                      <a:gd name="connsiteX51" fmla="*/ 1413164 w 6309360"/>
                      <a:gd name="connsiteY51" fmla="*/ 3424844 h 3998422"/>
                      <a:gd name="connsiteX52" fmla="*/ 1330036 w 6309360"/>
                      <a:gd name="connsiteY52" fmla="*/ 3483033 h 3998422"/>
                      <a:gd name="connsiteX53" fmla="*/ 1238596 w 6309360"/>
                      <a:gd name="connsiteY53" fmla="*/ 3433156 h 3998422"/>
                      <a:gd name="connsiteX54" fmla="*/ 1180407 w 6309360"/>
                      <a:gd name="connsiteY54" fmla="*/ 3325091 h 3998422"/>
                      <a:gd name="connsiteX55" fmla="*/ 1130531 w 6309360"/>
                      <a:gd name="connsiteY55" fmla="*/ 3183775 h 3998422"/>
                      <a:gd name="connsiteX56" fmla="*/ 1122218 w 6309360"/>
                      <a:gd name="connsiteY56" fmla="*/ 3125585 h 3998422"/>
                      <a:gd name="connsiteX57" fmla="*/ 1039091 w 6309360"/>
                      <a:gd name="connsiteY57" fmla="*/ 3200400 h 3998422"/>
                      <a:gd name="connsiteX58" fmla="*/ 980902 w 6309360"/>
                      <a:gd name="connsiteY58" fmla="*/ 3233651 h 3998422"/>
                      <a:gd name="connsiteX59" fmla="*/ 872836 w 6309360"/>
                      <a:gd name="connsiteY59" fmla="*/ 3225338 h 3998422"/>
                      <a:gd name="connsiteX60" fmla="*/ 839586 w 6309360"/>
                      <a:gd name="connsiteY60" fmla="*/ 2959331 h 3998422"/>
                      <a:gd name="connsiteX61" fmla="*/ 856211 w 6309360"/>
                      <a:gd name="connsiteY61" fmla="*/ 2759825 h 3998422"/>
                      <a:gd name="connsiteX62" fmla="*/ 822960 w 6309360"/>
                      <a:gd name="connsiteY62" fmla="*/ 2635135 h 3998422"/>
                      <a:gd name="connsiteX63" fmla="*/ 714895 w 6309360"/>
                      <a:gd name="connsiteY63" fmla="*/ 2660073 h 3998422"/>
                      <a:gd name="connsiteX64" fmla="*/ 606829 w 6309360"/>
                      <a:gd name="connsiteY64" fmla="*/ 2726575 h 3998422"/>
                      <a:gd name="connsiteX65" fmla="*/ 565266 w 6309360"/>
                      <a:gd name="connsiteY65" fmla="*/ 2660073 h 3998422"/>
                      <a:gd name="connsiteX66" fmla="*/ 556953 w 6309360"/>
                      <a:gd name="connsiteY66" fmla="*/ 2460567 h 3998422"/>
                      <a:gd name="connsiteX67" fmla="*/ 606829 w 6309360"/>
                      <a:gd name="connsiteY67" fmla="*/ 2177935 h 3998422"/>
                      <a:gd name="connsiteX68" fmla="*/ 656706 w 6309360"/>
                      <a:gd name="connsiteY68" fmla="*/ 1953491 h 3998422"/>
                      <a:gd name="connsiteX69" fmla="*/ 731520 w 6309360"/>
                      <a:gd name="connsiteY69" fmla="*/ 1762298 h 3998422"/>
                      <a:gd name="connsiteX70" fmla="*/ 847898 w 6309360"/>
                      <a:gd name="connsiteY70" fmla="*/ 1487978 h 3998422"/>
                      <a:gd name="connsiteX71" fmla="*/ 964276 w 6309360"/>
                      <a:gd name="connsiteY71" fmla="*/ 1346662 h 3998422"/>
                      <a:gd name="connsiteX72" fmla="*/ 1055716 w 6309360"/>
                      <a:gd name="connsiteY72" fmla="*/ 1221971 h 3998422"/>
                      <a:gd name="connsiteX73" fmla="*/ 1064029 w 6309360"/>
                      <a:gd name="connsiteY73" fmla="*/ 1163782 h 3998422"/>
                      <a:gd name="connsiteX74" fmla="*/ 931026 w 6309360"/>
                      <a:gd name="connsiteY74" fmla="*/ 1163782 h 3998422"/>
                      <a:gd name="connsiteX75" fmla="*/ 980902 w 6309360"/>
                      <a:gd name="connsiteY75" fmla="*/ 1005840 h 3998422"/>
                      <a:gd name="connsiteX76" fmla="*/ 980902 w 6309360"/>
                      <a:gd name="connsiteY76" fmla="*/ 922713 h 3998422"/>
                      <a:gd name="connsiteX77" fmla="*/ 980902 w 6309360"/>
                      <a:gd name="connsiteY77" fmla="*/ 922713 h 3998422"/>
                      <a:gd name="connsiteX78" fmla="*/ 831273 w 6309360"/>
                      <a:gd name="connsiteY78" fmla="*/ 972589 h 3998422"/>
                      <a:gd name="connsiteX79" fmla="*/ 831273 w 6309360"/>
                      <a:gd name="connsiteY79" fmla="*/ 972589 h 3998422"/>
                      <a:gd name="connsiteX80" fmla="*/ 748146 w 6309360"/>
                      <a:gd name="connsiteY80" fmla="*/ 847898 h 3998422"/>
                      <a:gd name="connsiteX81" fmla="*/ 723207 w 6309360"/>
                      <a:gd name="connsiteY81" fmla="*/ 756458 h 3998422"/>
                      <a:gd name="connsiteX82" fmla="*/ 656706 w 6309360"/>
                      <a:gd name="connsiteY82" fmla="*/ 706582 h 3998422"/>
                      <a:gd name="connsiteX83" fmla="*/ 490451 w 6309360"/>
                      <a:gd name="connsiteY83" fmla="*/ 764771 h 3998422"/>
                      <a:gd name="connsiteX84" fmla="*/ 432262 w 6309360"/>
                      <a:gd name="connsiteY84" fmla="*/ 814647 h 3998422"/>
                      <a:gd name="connsiteX85" fmla="*/ 382386 w 6309360"/>
                      <a:gd name="connsiteY85" fmla="*/ 814647 h 3998422"/>
                      <a:gd name="connsiteX86" fmla="*/ 382386 w 6309360"/>
                      <a:gd name="connsiteY86" fmla="*/ 698269 h 3998422"/>
                      <a:gd name="connsiteX87" fmla="*/ 490451 w 6309360"/>
                      <a:gd name="connsiteY87" fmla="*/ 465513 h 3998422"/>
                      <a:gd name="connsiteX88" fmla="*/ 498764 w 6309360"/>
                      <a:gd name="connsiteY88" fmla="*/ 365760 h 3998422"/>
                      <a:gd name="connsiteX89" fmla="*/ 631767 w 6309360"/>
                      <a:gd name="connsiteY89" fmla="*/ 257695 h 3998422"/>
                      <a:gd name="connsiteX90" fmla="*/ 764771 w 6309360"/>
                      <a:gd name="connsiteY90" fmla="*/ 108065 h 3998422"/>
                      <a:gd name="connsiteX91" fmla="*/ 731520 w 6309360"/>
                      <a:gd name="connsiteY91" fmla="*/ 74815 h 3998422"/>
                      <a:gd name="connsiteX92" fmla="*/ 681644 w 6309360"/>
                      <a:gd name="connsiteY92" fmla="*/ 41564 h 3998422"/>
                      <a:gd name="connsiteX93" fmla="*/ 490451 w 6309360"/>
                      <a:gd name="connsiteY93" fmla="*/ 0 h 3998422"/>
                      <a:gd name="connsiteX0" fmla="*/ 488070 w 6309360"/>
                      <a:gd name="connsiteY0" fmla="*/ 0 h 3981753"/>
                      <a:gd name="connsiteX1" fmla="*/ 0 w 6309360"/>
                      <a:gd name="connsiteY1" fmla="*/ 623411 h 3981753"/>
                      <a:gd name="connsiteX2" fmla="*/ 33251 w 6309360"/>
                      <a:gd name="connsiteY2" fmla="*/ 1429746 h 3981753"/>
                      <a:gd name="connsiteX3" fmla="*/ 99753 w 6309360"/>
                      <a:gd name="connsiteY3" fmla="*/ 3192044 h 3981753"/>
                      <a:gd name="connsiteX4" fmla="*/ 1022466 w 6309360"/>
                      <a:gd name="connsiteY4" fmla="*/ 3981753 h 3981753"/>
                      <a:gd name="connsiteX5" fmla="*/ 2261062 w 6309360"/>
                      <a:gd name="connsiteY5" fmla="*/ 3965127 h 3981753"/>
                      <a:gd name="connsiteX6" fmla="*/ 3449782 w 6309360"/>
                      <a:gd name="connsiteY6" fmla="*/ 3042415 h 3981753"/>
                      <a:gd name="connsiteX7" fmla="*/ 4854633 w 6309360"/>
                      <a:gd name="connsiteY7" fmla="*/ 2019949 h 3981753"/>
                      <a:gd name="connsiteX8" fmla="*/ 5361709 w 6309360"/>
                      <a:gd name="connsiteY8" fmla="*/ 1778880 h 3981753"/>
                      <a:gd name="connsiteX9" fmla="*/ 6309360 w 6309360"/>
                      <a:gd name="connsiteY9" fmla="*/ 1338306 h 3981753"/>
                      <a:gd name="connsiteX10" fmla="*/ 6309360 w 6309360"/>
                      <a:gd name="connsiteY10" fmla="*/ 881106 h 3981753"/>
                      <a:gd name="connsiteX11" fmla="*/ 6184669 w 6309360"/>
                      <a:gd name="connsiteY11" fmla="*/ 881106 h 3981753"/>
                      <a:gd name="connsiteX12" fmla="*/ 6168044 w 6309360"/>
                      <a:gd name="connsiteY12" fmla="*/ 906044 h 3981753"/>
                      <a:gd name="connsiteX13" fmla="*/ 6118167 w 6309360"/>
                      <a:gd name="connsiteY13" fmla="*/ 914356 h 3981753"/>
                      <a:gd name="connsiteX14" fmla="*/ 6118167 w 6309360"/>
                      <a:gd name="connsiteY14" fmla="*/ 914356 h 3981753"/>
                      <a:gd name="connsiteX15" fmla="*/ 6035040 w 6309360"/>
                      <a:gd name="connsiteY15" fmla="*/ 897731 h 3981753"/>
                      <a:gd name="connsiteX16" fmla="*/ 6010102 w 6309360"/>
                      <a:gd name="connsiteY16" fmla="*/ 939295 h 3981753"/>
                      <a:gd name="connsiteX17" fmla="*/ 5910349 w 6309360"/>
                      <a:gd name="connsiteY17" fmla="*/ 906044 h 3981753"/>
                      <a:gd name="connsiteX18" fmla="*/ 5835535 w 6309360"/>
                      <a:gd name="connsiteY18" fmla="*/ 864480 h 3981753"/>
                      <a:gd name="connsiteX19" fmla="*/ 5769033 w 6309360"/>
                      <a:gd name="connsiteY19" fmla="*/ 822916 h 3981753"/>
                      <a:gd name="connsiteX20" fmla="*/ 5694218 w 6309360"/>
                      <a:gd name="connsiteY20" fmla="*/ 822916 h 3981753"/>
                      <a:gd name="connsiteX21" fmla="*/ 5586153 w 6309360"/>
                      <a:gd name="connsiteY21" fmla="*/ 906044 h 3981753"/>
                      <a:gd name="connsiteX22" fmla="*/ 5403273 w 6309360"/>
                      <a:gd name="connsiteY22" fmla="*/ 1113862 h 3981753"/>
                      <a:gd name="connsiteX23" fmla="*/ 5336771 w 6309360"/>
                      <a:gd name="connsiteY23" fmla="*/ 1155426 h 3981753"/>
                      <a:gd name="connsiteX24" fmla="*/ 5212080 w 6309360"/>
                      <a:gd name="connsiteY24" fmla="*/ 1188676 h 3981753"/>
                      <a:gd name="connsiteX25" fmla="*/ 5153891 w 6309360"/>
                      <a:gd name="connsiteY25" fmla="*/ 1097236 h 3981753"/>
                      <a:gd name="connsiteX26" fmla="*/ 5079076 w 6309360"/>
                      <a:gd name="connsiteY26" fmla="*/ 1063986 h 3981753"/>
                      <a:gd name="connsiteX27" fmla="*/ 4979324 w 6309360"/>
                      <a:gd name="connsiteY27" fmla="*/ 1105549 h 3981753"/>
                      <a:gd name="connsiteX28" fmla="*/ 4829695 w 6309360"/>
                      <a:gd name="connsiteY28" fmla="*/ 1221927 h 3981753"/>
                      <a:gd name="connsiteX29" fmla="*/ 4630189 w 6309360"/>
                      <a:gd name="connsiteY29" fmla="*/ 1421433 h 3981753"/>
                      <a:gd name="connsiteX30" fmla="*/ 4389120 w 6309360"/>
                      <a:gd name="connsiteY30" fmla="*/ 1687440 h 3981753"/>
                      <a:gd name="connsiteX31" fmla="*/ 4048298 w 6309360"/>
                      <a:gd name="connsiteY31" fmla="*/ 1978386 h 3981753"/>
                      <a:gd name="connsiteX32" fmla="*/ 3682538 w 6309360"/>
                      <a:gd name="connsiteY32" fmla="*/ 2352458 h 3981753"/>
                      <a:gd name="connsiteX33" fmla="*/ 3391593 w 6309360"/>
                      <a:gd name="connsiteY33" fmla="*/ 2626778 h 3981753"/>
                      <a:gd name="connsiteX34" fmla="*/ 3059084 w 6309360"/>
                      <a:gd name="connsiteY34" fmla="*/ 2917724 h 3981753"/>
                      <a:gd name="connsiteX35" fmla="*/ 2826327 w 6309360"/>
                      <a:gd name="connsiteY35" fmla="*/ 3133855 h 3981753"/>
                      <a:gd name="connsiteX36" fmla="*/ 2643447 w 6309360"/>
                      <a:gd name="connsiteY36" fmla="*/ 3258546 h 3981753"/>
                      <a:gd name="connsiteX37" fmla="*/ 2535382 w 6309360"/>
                      <a:gd name="connsiteY37" fmla="*/ 3308422 h 3981753"/>
                      <a:gd name="connsiteX38" fmla="*/ 2435629 w 6309360"/>
                      <a:gd name="connsiteY38" fmla="*/ 3275171 h 3981753"/>
                      <a:gd name="connsiteX39" fmla="*/ 2369127 w 6309360"/>
                      <a:gd name="connsiteY39" fmla="*/ 3208669 h 3981753"/>
                      <a:gd name="connsiteX40" fmla="*/ 2327564 w 6309360"/>
                      <a:gd name="connsiteY40" fmla="*/ 3158793 h 3981753"/>
                      <a:gd name="connsiteX41" fmla="*/ 2244436 w 6309360"/>
                      <a:gd name="connsiteY41" fmla="*/ 3117229 h 3981753"/>
                      <a:gd name="connsiteX42" fmla="*/ 2128058 w 6309360"/>
                      <a:gd name="connsiteY42" fmla="*/ 3100604 h 3981753"/>
                      <a:gd name="connsiteX43" fmla="*/ 2044931 w 6309360"/>
                      <a:gd name="connsiteY43" fmla="*/ 3167106 h 3981753"/>
                      <a:gd name="connsiteX44" fmla="*/ 1953491 w 6309360"/>
                      <a:gd name="connsiteY44" fmla="*/ 3241920 h 3981753"/>
                      <a:gd name="connsiteX45" fmla="*/ 1886989 w 6309360"/>
                      <a:gd name="connsiteY45" fmla="*/ 3308422 h 3981753"/>
                      <a:gd name="connsiteX46" fmla="*/ 1778924 w 6309360"/>
                      <a:gd name="connsiteY46" fmla="*/ 3325047 h 3981753"/>
                      <a:gd name="connsiteX47" fmla="*/ 1745673 w 6309360"/>
                      <a:gd name="connsiteY47" fmla="*/ 3216982 h 3981753"/>
                      <a:gd name="connsiteX48" fmla="*/ 1687484 w 6309360"/>
                      <a:gd name="connsiteY48" fmla="*/ 3150480 h 3981753"/>
                      <a:gd name="connsiteX49" fmla="*/ 1604356 w 6309360"/>
                      <a:gd name="connsiteY49" fmla="*/ 3208669 h 3981753"/>
                      <a:gd name="connsiteX50" fmla="*/ 1504604 w 6309360"/>
                      <a:gd name="connsiteY50" fmla="*/ 3325047 h 3981753"/>
                      <a:gd name="connsiteX51" fmla="*/ 1413164 w 6309360"/>
                      <a:gd name="connsiteY51" fmla="*/ 3408175 h 3981753"/>
                      <a:gd name="connsiteX52" fmla="*/ 1330036 w 6309360"/>
                      <a:gd name="connsiteY52" fmla="*/ 3466364 h 3981753"/>
                      <a:gd name="connsiteX53" fmla="*/ 1238596 w 6309360"/>
                      <a:gd name="connsiteY53" fmla="*/ 3416487 h 3981753"/>
                      <a:gd name="connsiteX54" fmla="*/ 1180407 w 6309360"/>
                      <a:gd name="connsiteY54" fmla="*/ 3308422 h 3981753"/>
                      <a:gd name="connsiteX55" fmla="*/ 1130531 w 6309360"/>
                      <a:gd name="connsiteY55" fmla="*/ 3167106 h 3981753"/>
                      <a:gd name="connsiteX56" fmla="*/ 1122218 w 6309360"/>
                      <a:gd name="connsiteY56" fmla="*/ 3108916 h 3981753"/>
                      <a:gd name="connsiteX57" fmla="*/ 1039091 w 6309360"/>
                      <a:gd name="connsiteY57" fmla="*/ 3183731 h 3981753"/>
                      <a:gd name="connsiteX58" fmla="*/ 980902 w 6309360"/>
                      <a:gd name="connsiteY58" fmla="*/ 3216982 h 3981753"/>
                      <a:gd name="connsiteX59" fmla="*/ 872836 w 6309360"/>
                      <a:gd name="connsiteY59" fmla="*/ 3208669 h 3981753"/>
                      <a:gd name="connsiteX60" fmla="*/ 839586 w 6309360"/>
                      <a:gd name="connsiteY60" fmla="*/ 2942662 h 3981753"/>
                      <a:gd name="connsiteX61" fmla="*/ 856211 w 6309360"/>
                      <a:gd name="connsiteY61" fmla="*/ 2743156 h 3981753"/>
                      <a:gd name="connsiteX62" fmla="*/ 822960 w 6309360"/>
                      <a:gd name="connsiteY62" fmla="*/ 2618466 h 3981753"/>
                      <a:gd name="connsiteX63" fmla="*/ 714895 w 6309360"/>
                      <a:gd name="connsiteY63" fmla="*/ 2643404 h 3981753"/>
                      <a:gd name="connsiteX64" fmla="*/ 606829 w 6309360"/>
                      <a:gd name="connsiteY64" fmla="*/ 2709906 h 3981753"/>
                      <a:gd name="connsiteX65" fmla="*/ 565266 w 6309360"/>
                      <a:gd name="connsiteY65" fmla="*/ 2643404 h 3981753"/>
                      <a:gd name="connsiteX66" fmla="*/ 556953 w 6309360"/>
                      <a:gd name="connsiteY66" fmla="*/ 2443898 h 3981753"/>
                      <a:gd name="connsiteX67" fmla="*/ 606829 w 6309360"/>
                      <a:gd name="connsiteY67" fmla="*/ 2161266 h 3981753"/>
                      <a:gd name="connsiteX68" fmla="*/ 656706 w 6309360"/>
                      <a:gd name="connsiteY68" fmla="*/ 1936822 h 3981753"/>
                      <a:gd name="connsiteX69" fmla="*/ 731520 w 6309360"/>
                      <a:gd name="connsiteY69" fmla="*/ 1745629 h 3981753"/>
                      <a:gd name="connsiteX70" fmla="*/ 847898 w 6309360"/>
                      <a:gd name="connsiteY70" fmla="*/ 1471309 h 3981753"/>
                      <a:gd name="connsiteX71" fmla="*/ 964276 w 6309360"/>
                      <a:gd name="connsiteY71" fmla="*/ 1329993 h 3981753"/>
                      <a:gd name="connsiteX72" fmla="*/ 1055716 w 6309360"/>
                      <a:gd name="connsiteY72" fmla="*/ 1205302 h 3981753"/>
                      <a:gd name="connsiteX73" fmla="*/ 1064029 w 6309360"/>
                      <a:gd name="connsiteY73" fmla="*/ 1147113 h 3981753"/>
                      <a:gd name="connsiteX74" fmla="*/ 931026 w 6309360"/>
                      <a:gd name="connsiteY74" fmla="*/ 1147113 h 3981753"/>
                      <a:gd name="connsiteX75" fmla="*/ 980902 w 6309360"/>
                      <a:gd name="connsiteY75" fmla="*/ 989171 h 3981753"/>
                      <a:gd name="connsiteX76" fmla="*/ 980902 w 6309360"/>
                      <a:gd name="connsiteY76" fmla="*/ 906044 h 3981753"/>
                      <a:gd name="connsiteX77" fmla="*/ 980902 w 6309360"/>
                      <a:gd name="connsiteY77" fmla="*/ 906044 h 3981753"/>
                      <a:gd name="connsiteX78" fmla="*/ 831273 w 6309360"/>
                      <a:gd name="connsiteY78" fmla="*/ 955920 h 3981753"/>
                      <a:gd name="connsiteX79" fmla="*/ 831273 w 6309360"/>
                      <a:gd name="connsiteY79" fmla="*/ 955920 h 3981753"/>
                      <a:gd name="connsiteX80" fmla="*/ 748146 w 6309360"/>
                      <a:gd name="connsiteY80" fmla="*/ 831229 h 3981753"/>
                      <a:gd name="connsiteX81" fmla="*/ 723207 w 6309360"/>
                      <a:gd name="connsiteY81" fmla="*/ 739789 h 3981753"/>
                      <a:gd name="connsiteX82" fmla="*/ 656706 w 6309360"/>
                      <a:gd name="connsiteY82" fmla="*/ 689913 h 3981753"/>
                      <a:gd name="connsiteX83" fmla="*/ 490451 w 6309360"/>
                      <a:gd name="connsiteY83" fmla="*/ 748102 h 3981753"/>
                      <a:gd name="connsiteX84" fmla="*/ 432262 w 6309360"/>
                      <a:gd name="connsiteY84" fmla="*/ 797978 h 3981753"/>
                      <a:gd name="connsiteX85" fmla="*/ 382386 w 6309360"/>
                      <a:gd name="connsiteY85" fmla="*/ 797978 h 3981753"/>
                      <a:gd name="connsiteX86" fmla="*/ 382386 w 6309360"/>
                      <a:gd name="connsiteY86" fmla="*/ 681600 h 3981753"/>
                      <a:gd name="connsiteX87" fmla="*/ 490451 w 6309360"/>
                      <a:gd name="connsiteY87" fmla="*/ 448844 h 3981753"/>
                      <a:gd name="connsiteX88" fmla="*/ 498764 w 6309360"/>
                      <a:gd name="connsiteY88" fmla="*/ 349091 h 3981753"/>
                      <a:gd name="connsiteX89" fmla="*/ 631767 w 6309360"/>
                      <a:gd name="connsiteY89" fmla="*/ 241026 h 3981753"/>
                      <a:gd name="connsiteX90" fmla="*/ 764771 w 6309360"/>
                      <a:gd name="connsiteY90" fmla="*/ 91396 h 3981753"/>
                      <a:gd name="connsiteX91" fmla="*/ 731520 w 6309360"/>
                      <a:gd name="connsiteY91" fmla="*/ 58146 h 3981753"/>
                      <a:gd name="connsiteX92" fmla="*/ 681644 w 6309360"/>
                      <a:gd name="connsiteY92" fmla="*/ 24895 h 3981753"/>
                      <a:gd name="connsiteX93" fmla="*/ 488070 w 6309360"/>
                      <a:gd name="connsiteY93" fmla="*/ 0 h 3981753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498764 w 6309360"/>
                      <a:gd name="connsiteY88" fmla="*/ 389536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90451 w 6309360"/>
                      <a:gd name="connsiteY87" fmla="*/ 489289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47898 w 6309360"/>
                      <a:gd name="connsiteY70" fmla="*/ 1511754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831273 w 6309360"/>
                      <a:gd name="connsiteY79" fmla="*/ 996365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788411 w 6309360"/>
                      <a:gd name="connsiteY79" fmla="*/ 979696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31273 w 6309360"/>
                      <a:gd name="connsiteY78" fmla="*/ 996365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45561 w 6309360"/>
                      <a:gd name="connsiteY78" fmla="*/ 1001127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80902 w 6309360"/>
                      <a:gd name="connsiteY77" fmla="*/ 946489 h 4022198"/>
                      <a:gd name="connsiteX78" fmla="*/ 843180 w 6309360"/>
                      <a:gd name="connsiteY78" fmla="*/ 977314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3180 w 6309360"/>
                      <a:gd name="connsiteY78" fmla="*/ 977314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3180 w 6309360"/>
                      <a:gd name="connsiteY78" fmla="*/ 977314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31026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064029 w 6309360"/>
                      <a:gd name="connsiteY73" fmla="*/ 1187558 h 4022198"/>
                      <a:gd name="connsiteX74" fmla="*/ 957220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57220 w 6309360"/>
                      <a:gd name="connsiteY74" fmla="*/ 1187558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55041 w 6309360"/>
                      <a:gd name="connsiteY70" fmla="*/ 1526041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14895 w 6309360"/>
                      <a:gd name="connsiteY63" fmla="*/ 2683849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07751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07751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07751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07751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707751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2836 w 6309360"/>
                      <a:gd name="connsiteY59" fmla="*/ 3249114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224176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22218 w 6309360"/>
                      <a:gd name="connsiteY56" fmla="*/ 3149361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30036 w 6309360"/>
                      <a:gd name="connsiteY52" fmla="*/ 350680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65492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49114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87484 w 6309360"/>
                      <a:gd name="connsiteY48" fmla="*/ 3190925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44436 w 6309360"/>
                      <a:gd name="connsiteY41" fmla="*/ 3157674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27564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63361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63361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336771 w 6309360"/>
                      <a:gd name="connsiteY23" fmla="*/ 1195871 h 4022198"/>
                      <a:gd name="connsiteX24" fmla="*/ 5212080 w 6309360"/>
                      <a:gd name="connsiteY24" fmla="*/ 1229121 h 4022198"/>
                      <a:gd name="connsiteX25" fmla="*/ 5153891 w 6309360"/>
                      <a:gd name="connsiteY25" fmla="*/ 1137681 h 4022198"/>
                      <a:gd name="connsiteX26" fmla="*/ 5079076 w 6309360"/>
                      <a:gd name="connsiteY26" fmla="*/ 1104431 h 4022198"/>
                      <a:gd name="connsiteX27" fmla="*/ 4979324 w 6309360"/>
                      <a:gd name="connsiteY27" fmla="*/ 1145994 h 4022198"/>
                      <a:gd name="connsiteX28" fmla="*/ 4829695 w 6309360"/>
                      <a:gd name="connsiteY28" fmla="*/ 1262372 h 4022198"/>
                      <a:gd name="connsiteX29" fmla="*/ 4630189 w 6309360"/>
                      <a:gd name="connsiteY29" fmla="*/ 1461878 h 4022198"/>
                      <a:gd name="connsiteX30" fmla="*/ 4389120 w 6309360"/>
                      <a:gd name="connsiteY30" fmla="*/ 1727885 h 4022198"/>
                      <a:gd name="connsiteX31" fmla="*/ 4048298 w 6309360"/>
                      <a:gd name="connsiteY31" fmla="*/ 2018831 h 4022198"/>
                      <a:gd name="connsiteX32" fmla="*/ 3682538 w 6309360"/>
                      <a:gd name="connsiteY32" fmla="*/ 2392903 h 4022198"/>
                      <a:gd name="connsiteX33" fmla="*/ 3391593 w 6309360"/>
                      <a:gd name="connsiteY33" fmla="*/ 2667223 h 4022198"/>
                      <a:gd name="connsiteX34" fmla="*/ 3059084 w 6309360"/>
                      <a:gd name="connsiteY34" fmla="*/ 2958169 h 4022198"/>
                      <a:gd name="connsiteX35" fmla="*/ 2826327 w 6309360"/>
                      <a:gd name="connsiteY35" fmla="*/ 3174300 h 4022198"/>
                      <a:gd name="connsiteX36" fmla="*/ 2643447 w 6309360"/>
                      <a:gd name="connsiteY36" fmla="*/ 3298991 h 4022198"/>
                      <a:gd name="connsiteX37" fmla="*/ 2535382 w 6309360"/>
                      <a:gd name="connsiteY37" fmla="*/ 3348867 h 4022198"/>
                      <a:gd name="connsiteX38" fmla="*/ 2435629 w 6309360"/>
                      <a:gd name="connsiteY38" fmla="*/ 3315616 h 4022198"/>
                      <a:gd name="connsiteX39" fmla="*/ 2369127 w 6309360"/>
                      <a:gd name="connsiteY39" fmla="*/ 3249114 h 4022198"/>
                      <a:gd name="connsiteX40" fmla="*/ 2341852 w 6309360"/>
                      <a:gd name="connsiteY40" fmla="*/ 3199238 h 4022198"/>
                      <a:gd name="connsiteX41" fmla="*/ 2256342 w 6309360"/>
                      <a:gd name="connsiteY41" fmla="*/ 3121955 h 4022198"/>
                      <a:gd name="connsiteX42" fmla="*/ 2128058 w 6309360"/>
                      <a:gd name="connsiteY42" fmla="*/ 3141049 h 4022198"/>
                      <a:gd name="connsiteX43" fmla="*/ 2044931 w 6309360"/>
                      <a:gd name="connsiteY43" fmla="*/ 3207551 h 4022198"/>
                      <a:gd name="connsiteX44" fmla="*/ 1953491 w 6309360"/>
                      <a:gd name="connsiteY44" fmla="*/ 3282365 h 4022198"/>
                      <a:gd name="connsiteX45" fmla="*/ 1886989 w 6309360"/>
                      <a:gd name="connsiteY45" fmla="*/ 3348867 h 4022198"/>
                      <a:gd name="connsiteX46" fmla="*/ 1778924 w 6309360"/>
                      <a:gd name="connsiteY46" fmla="*/ 3365492 h 4022198"/>
                      <a:gd name="connsiteX47" fmla="*/ 1745673 w 6309360"/>
                      <a:gd name="connsiteY47" fmla="*/ 3257427 h 4022198"/>
                      <a:gd name="connsiteX48" fmla="*/ 1673196 w 6309360"/>
                      <a:gd name="connsiteY48" fmla="*/ 3176637 h 4022198"/>
                      <a:gd name="connsiteX49" fmla="*/ 1604356 w 6309360"/>
                      <a:gd name="connsiteY49" fmla="*/ 3234826 h 4022198"/>
                      <a:gd name="connsiteX50" fmla="*/ 1504604 w 6309360"/>
                      <a:gd name="connsiteY50" fmla="*/ 3355967 h 4022198"/>
                      <a:gd name="connsiteX51" fmla="*/ 1413164 w 6309360"/>
                      <a:gd name="connsiteY51" fmla="*/ 3448620 h 4022198"/>
                      <a:gd name="connsiteX52" fmla="*/ 1315748 w 6309360"/>
                      <a:gd name="connsiteY52" fmla="*/ 3525859 h 4022198"/>
                      <a:gd name="connsiteX53" fmla="*/ 1238596 w 6309360"/>
                      <a:gd name="connsiteY53" fmla="*/ 3456932 h 4022198"/>
                      <a:gd name="connsiteX54" fmla="*/ 1180407 w 6309360"/>
                      <a:gd name="connsiteY54" fmla="*/ 3348867 h 4022198"/>
                      <a:gd name="connsiteX55" fmla="*/ 1130531 w 6309360"/>
                      <a:gd name="connsiteY55" fmla="*/ 3207551 h 4022198"/>
                      <a:gd name="connsiteX56" fmla="*/ 1107930 w 6309360"/>
                      <a:gd name="connsiteY56" fmla="*/ 3116024 h 4022198"/>
                      <a:gd name="connsiteX57" fmla="*/ 1039091 w 6309360"/>
                      <a:gd name="connsiteY57" fmla="*/ 3190838 h 4022198"/>
                      <a:gd name="connsiteX58" fmla="*/ 980902 w 6309360"/>
                      <a:gd name="connsiteY58" fmla="*/ 3257427 h 4022198"/>
                      <a:gd name="connsiteX59" fmla="*/ 879980 w 6309360"/>
                      <a:gd name="connsiteY59" fmla="*/ 3296739 h 4022198"/>
                      <a:gd name="connsiteX60" fmla="*/ 839586 w 6309360"/>
                      <a:gd name="connsiteY60" fmla="*/ 2983107 h 4022198"/>
                      <a:gd name="connsiteX61" fmla="*/ 856211 w 6309360"/>
                      <a:gd name="connsiteY61" fmla="*/ 2783601 h 4022198"/>
                      <a:gd name="connsiteX62" fmla="*/ 822960 w 6309360"/>
                      <a:gd name="connsiteY62" fmla="*/ 2658911 h 4022198"/>
                      <a:gd name="connsiteX63" fmla="*/ 760961 w 6309360"/>
                      <a:gd name="connsiteY63" fmla="*/ 2626482 h 4022198"/>
                      <a:gd name="connsiteX64" fmla="*/ 691082 w 6309360"/>
                      <a:gd name="connsiteY64" fmla="*/ 2688611 h 4022198"/>
                      <a:gd name="connsiteX65" fmla="*/ 606829 w 6309360"/>
                      <a:gd name="connsiteY65" fmla="*/ 2750351 h 4022198"/>
                      <a:gd name="connsiteX66" fmla="*/ 565266 w 6309360"/>
                      <a:gd name="connsiteY66" fmla="*/ 2683849 h 4022198"/>
                      <a:gd name="connsiteX67" fmla="*/ 556953 w 6309360"/>
                      <a:gd name="connsiteY67" fmla="*/ 2484343 h 4022198"/>
                      <a:gd name="connsiteX68" fmla="*/ 606829 w 6309360"/>
                      <a:gd name="connsiteY68" fmla="*/ 2201711 h 4022198"/>
                      <a:gd name="connsiteX69" fmla="*/ 656706 w 6309360"/>
                      <a:gd name="connsiteY69" fmla="*/ 1977267 h 4022198"/>
                      <a:gd name="connsiteX70" fmla="*/ 731520 w 6309360"/>
                      <a:gd name="connsiteY70" fmla="*/ 1786074 h 4022198"/>
                      <a:gd name="connsiteX71" fmla="*/ 871709 w 6309360"/>
                      <a:gd name="connsiteY71" fmla="*/ 1535566 h 4022198"/>
                      <a:gd name="connsiteX72" fmla="*/ 964276 w 6309360"/>
                      <a:gd name="connsiteY72" fmla="*/ 1370438 h 4022198"/>
                      <a:gd name="connsiteX73" fmla="*/ 1055716 w 6309360"/>
                      <a:gd name="connsiteY73" fmla="*/ 1245747 h 4022198"/>
                      <a:gd name="connsiteX74" fmla="*/ 1130704 w 6309360"/>
                      <a:gd name="connsiteY74" fmla="*/ 1168508 h 4022198"/>
                      <a:gd name="connsiteX75" fmla="*/ 966745 w 6309360"/>
                      <a:gd name="connsiteY75" fmla="*/ 1175651 h 4022198"/>
                      <a:gd name="connsiteX76" fmla="*/ 980902 w 6309360"/>
                      <a:gd name="connsiteY76" fmla="*/ 1029616 h 4022198"/>
                      <a:gd name="connsiteX77" fmla="*/ 980902 w 6309360"/>
                      <a:gd name="connsiteY77" fmla="*/ 946489 h 4022198"/>
                      <a:gd name="connsiteX78" fmla="*/ 949946 w 6309360"/>
                      <a:gd name="connsiteY78" fmla="*/ 908389 h 4022198"/>
                      <a:gd name="connsiteX79" fmla="*/ 845561 w 6309360"/>
                      <a:gd name="connsiteY79" fmla="*/ 955883 h 4022198"/>
                      <a:gd name="connsiteX80" fmla="*/ 745548 w 6309360"/>
                      <a:gd name="connsiteY80" fmla="*/ 991603 h 4022198"/>
                      <a:gd name="connsiteX81" fmla="*/ 748146 w 6309360"/>
                      <a:gd name="connsiteY81" fmla="*/ 871674 h 4022198"/>
                      <a:gd name="connsiteX82" fmla="*/ 723207 w 6309360"/>
                      <a:gd name="connsiteY82" fmla="*/ 780234 h 4022198"/>
                      <a:gd name="connsiteX83" fmla="*/ 656706 w 6309360"/>
                      <a:gd name="connsiteY83" fmla="*/ 730358 h 4022198"/>
                      <a:gd name="connsiteX84" fmla="*/ 490451 w 6309360"/>
                      <a:gd name="connsiteY84" fmla="*/ 788547 h 4022198"/>
                      <a:gd name="connsiteX85" fmla="*/ 432262 w 6309360"/>
                      <a:gd name="connsiteY85" fmla="*/ 838423 h 4022198"/>
                      <a:gd name="connsiteX86" fmla="*/ 382386 w 6309360"/>
                      <a:gd name="connsiteY86" fmla="*/ 838423 h 4022198"/>
                      <a:gd name="connsiteX87" fmla="*/ 382386 w 6309360"/>
                      <a:gd name="connsiteY87" fmla="*/ 722045 h 4022198"/>
                      <a:gd name="connsiteX88" fmla="*/ 466639 w 6309360"/>
                      <a:gd name="connsiteY88" fmla="*/ 522626 h 4022198"/>
                      <a:gd name="connsiteX89" fmla="*/ 541627 w 6309360"/>
                      <a:gd name="connsiteY89" fmla="*/ 387155 h 4022198"/>
                      <a:gd name="connsiteX90" fmla="*/ 631767 w 6309360"/>
                      <a:gd name="connsiteY90" fmla="*/ 281471 h 4022198"/>
                      <a:gd name="connsiteX91" fmla="*/ 764771 w 6309360"/>
                      <a:gd name="connsiteY91" fmla="*/ 131841 h 4022198"/>
                      <a:gd name="connsiteX92" fmla="*/ 731520 w 6309360"/>
                      <a:gd name="connsiteY92" fmla="*/ 98591 h 4022198"/>
                      <a:gd name="connsiteX93" fmla="*/ 681644 w 6309360"/>
                      <a:gd name="connsiteY93" fmla="*/ 65340 h 4022198"/>
                      <a:gd name="connsiteX94" fmla="*/ 488070 w 6309360"/>
                      <a:gd name="connsiteY94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6010102 w 6309360"/>
                      <a:gd name="connsiteY16" fmla="*/ 97974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55928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68044 w 6309360"/>
                      <a:gd name="connsiteY12" fmla="*/ 946489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5831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58310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91648 h 4022198"/>
                      <a:gd name="connsiteX17" fmla="*/ 5910349 w 6309360"/>
                      <a:gd name="connsiteY17" fmla="*/ 946489 h 4022198"/>
                      <a:gd name="connsiteX18" fmla="*/ 5835535 w 6309360"/>
                      <a:gd name="connsiteY18" fmla="*/ 904925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91648 h 4022198"/>
                      <a:gd name="connsiteX17" fmla="*/ 5910349 w 6309360"/>
                      <a:gd name="connsiteY17" fmla="*/ 946489 h 4022198"/>
                      <a:gd name="connsiteX18" fmla="*/ 5861728 w 6309360"/>
                      <a:gd name="connsiteY18" fmla="*/ 888256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91648 h 4022198"/>
                      <a:gd name="connsiteX17" fmla="*/ 5910349 w 6309360"/>
                      <a:gd name="connsiteY17" fmla="*/ 946489 h 4022198"/>
                      <a:gd name="connsiteX18" fmla="*/ 5861728 w 6309360"/>
                      <a:gd name="connsiteY18" fmla="*/ 888256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95815 w 6309360"/>
                      <a:gd name="connsiteY16" fmla="*/ 991648 h 4022198"/>
                      <a:gd name="connsiteX17" fmla="*/ 5910349 w 6309360"/>
                      <a:gd name="connsiteY17" fmla="*/ 946489 h 4022198"/>
                      <a:gd name="connsiteX18" fmla="*/ 5861728 w 6309360"/>
                      <a:gd name="connsiteY18" fmla="*/ 888256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35040 w 6309360"/>
                      <a:gd name="connsiteY15" fmla="*/ 938176 h 4022198"/>
                      <a:gd name="connsiteX16" fmla="*/ 5981527 w 6309360"/>
                      <a:gd name="connsiteY16" fmla="*/ 979742 h 4022198"/>
                      <a:gd name="connsiteX17" fmla="*/ 5910349 w 6309360"/>
                      <a:gd name="connsiteY17" fmla="*/ 946489 h 4022198"/>
                      <a:gd name="connsiteX18" fmla="*/ 5861728 w 6309360"/>
                      <a:gd name="connsiteY18" fmla="*/ 888256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488070 w 6309360"/>
                      <a:gd name="connsiteY0" fmla="*/ 40445 h 4022198"/>
                      <a:gd name="connsiteX1" fmla="*/ 0 w 6309360"/>
                      <a:gd name="connsiteY1" fmla="*/ 663856 h 4022198"/>
                      <a:gd name="connsiteX2" fmla="*/ 33251 w 6309360"/>
                      <a:gd name="connsiteY2" fmla="*/ 1470191 h 4022198"/>
                      <a:gd name="connsiteX3" fmla="*/ 99753 w 6309360"/>
                      <a:gd name="connsiteY3" fmla="*/ 3232489 h 4022198"/>
                      <a:gd name="connsiteX4" fmla="*/ 1022466 w 6309360"/>
                      <a:gd name="connsiteY4" fmla="*/ 4022198 h 4022198"/>
                      <a:gd name="connsiteX5" fmla="*/ 2261062 w 6309360"/>
                      <a:gd name="connsiteY5" fmla="*/ 4005572 h 4022198"/>
                      <a:gd name="connsiteX6" fmla="*/ 3449782 w 6309360"/>
                      <a:gd name="connsiteY6" fmla="*/ 3082860 h 4022198"/>
                      <a:gd name="connsiteX7" fmla="*/ 4854633 w 6309360"/>
                      <a:gd name="connsiteY7" fmla="*/ 2060394 h 4022198"/>
                      <a:gd name="connsiteX8" fmla="*/ 5361709 w 6309360"/>
                      <a:gd name="connsiteY8" fmla="*/ 1819325 h 4022198"/>
                      <a:gd name="connsiteX9" fmla="*/ 6309360 w 6309360"/>
                      <a:gd name="connsiteY9" fmla="*/ 1378751 h 4022198"/>
                      <a:gd name="connsiteX10" fmla="*/ 6309360 w 6309360"/>
                      <a:gd name="connsiteY10" fmla="*/ 921551 h 4022198"/>
                      <a:gd name="connsiteX11" fmla="*/ 6184669 w 6309360"/>
                      <a:gd name="connsiteY11" fmla="*/ 921551 h 4022198"/>
                      <a:gd name="connsiteX12" fmla="*/ 6151375 w 6309360"/>
                      <a:gd name="connsiteY12" fmla="*/ 932201 h 4022198"/>
                      <a:gd name="connsiteX13" fmla="*/ 6118167 w 6309360"/>
                      <a:gd name="connsiteY13" fmla="*/ 954801 h 4022198"/>
                      <a:gd name="connsiteX14" fmla="*/ 6118167 w 6309360"/>
                      <a:gd name="connsiteY14" fmla="*/ 954801 h 4022198"/>
                      <a:gd name="connsiteX15" fmla="*/ 6049328 w 6309360"/>
                      <a:gd name="connsiteY15" fmla="*/ 935795 h 4022198"/>
                      <a:gd name="connsiteX16" fmla="*/ 5981527 w 6309360"/>
                      <a:gd name="connsiteY16" fmla="*/ 979742 h 4022198"/>
                      <a:gd name="connsiteX17" fmla="*/ 5910349 w 6309360"/>
                      <a:gd name="connsiteY17" fmla="*/ 946489 h 4022198"/>
                      <a:gd name="connsiteX18" fmla="*/ 5861728 w 6309360"/>
                      <a:gd name="connsiteY18" fmla="*/ 888256 h 4022198"/>
                      <a:gd name="connsiteX19" fmla="*/ 5769033 w 6309360"/>
                      <a:gd name="connsiteY19" fmla="*/ 832405 h 4022198"/>
                      <a:gd name="connsiteX20" fmla="*/ 5694218 w 6309360"/>
                      <a:gd name="connsiteY20" fmla="*/ 849073 h 4022198"/>
                      <a:gd name="connsiteX21" fmla="*/ 5586153 w 6309360"/>
                      <a:gd name="connsiteY21" fmla="*/ 946489 h 4022198"/>
                      <a:gd name="connsiteX22" fmla="*/ 5403273 w 6309360"/>
                      <a:gd name="connsiteY22" fmla="*/ 1154307 h 4022198"/>
                      <a:gd name="connsiteX23" fmla="*/ 5212080 w 6309360"/>
                      <a:gd name="connsiteY23" fmla="*/ 1229121 h 4022198"/>
                      <a:gd name="connsiteX24" fmla="*/ 5153891 w 6309360"/>
                      <a:gd name="connsiteY24" fmla="*/ 1137681 h 4022198"/>
                      <a:gd name="connsiteX25" fmla="*/ 5079076 w 6309360"/>
                      <a:gd name="connsiteY25" fmla="*/ 1104431 h 4022198"/>
                      <a:gd name="connsiteX26" fmla="*/ 4979324 w 6309360"/>
                      <a:gd name="connsiteY26" fmla="*/ 1145994 h 4022198"/>
                      <a:gd name="connsiteX27" fmla="*/ 4829695 w 6309360"/>
                      <a:gd name="connsiteY27" fmla="*/ 1262372 h 4022198"/>
                      <a:gd name="connsiteX28" fmla="*/ 4630189 w 6309360"/>
                      <a:gd name="connsiteY28" fmla="*/ 1461878 h 4022198"/>
                      <a:gd name="connsiteX29" fmla="*/ 4389120 w 6309360"/>
                      <a:gd name="connsiteY29" fmla="*/ 1727885 h 4022198"/>
                      <a:gd name="connsiteX30" fmla="*/ 4048298 w 6309360"/>
                      <a:gd name="connsiteY30" fmla="*/ 2018831 h 4022198"/>
                      <a:gd name="connsiteX31" fmla="*/ 3682538 w 6309360"/>
                      <a:gd name="connsiteY31" fmla="*/ 2392903 h 4022198"/>
                      <a:gd name="connsiteX32" fmla="*/ 3391593 w 6309360"/>
                      <a:gd name="connsiteY32" fmla="*/ 2667223 h 4022198"/>
                      <a:gd name="connsiteX33" fmla="*/ 3059084 w 6309360"/>
                      <a:gd name="connsiteY33" fmla="*/ 2958169 h 4022198"/>
                      <a:gd name="connsiteX34" fmla="*/ 2826327 w 6309360"/>
                      <a:gd name="connsiteY34" fmla="*/ 3174300 h 4022198"/>
                      <a:gd name="connsiteX35" fmla="*/ 2643447 w 6309360"/>
                      <a:gd name="connsiteY35" fmla="*/ 3298991 h 4022198"/>
                      <a:gd name="connsiteX36" fmla="*/ 2535382 w 6309360"/>
                      <a:gd name="connsiteY36" fmla="*/ 3348867 h 4022198"/>
                      <a:gd name="connsiteX37" fmla="*/ 2435629 w 6309360"/>
                      <a:gd name="connsiteY37" fmla="*/ 3315616 h 4022198"/>
                      <a:gd name="connsiteX38" fmla="*/ 2369127 w 6309360"/>
                      <a:gd name="connsiteY38" fmla="*/ 3249114 h 4022198"/>
                      <a:gd name="connsiteX39" fmla="*/ 2341852 w 6309360"/>
                      <a:gd name="connsiteY39" fmla="*/ 3199238 h 4022198"/>
                      <a:gd name="connsiteX40" fmla="*/ 2256342 w 6309360"/>
                      <a:gd name="connsiteY40" fmla="*/ 3121955 h 4022198"/>
                      <a:gd name="connsiteX41" fmla="*/ 2128058 w 6309360"/>
                      <a:gd name="connsiteY41" fmla="*/ 3141049 h 4022198"/>
                      <a:gd name="connsiteX42" fmla="*/ 2044931 w 6309360"/>
                      <a:gd name="connsiteY42" fmla="*/ 3207551 h 4022198"/>
                      <a:gd name="connsiteX43" fmla="*/ 1953491 w 6309360"/>
                      <a:gd name="connsiteY43" fmla="*/ 3282365 h 4022198"/>
                      <a:gd name="connsiteX44" fmla="*/ 1886989 w 6309360"/>
                      <a:gd name="connsiteY44" fmla="*/ 3348867 h 4022198"/>
                      <a:gd name="connsiteX45" fmla="*/ 1778924 w 6309360"/>
                      <a:gd name="connsiteY45" fmla="*/ 3365492 h 4022198"/>
                      <a:gd name="connsiteX46" fmla="*/ 1745673 w 6309360"/>
                      <a:gd name="connsiteY46" fmla="*/ 3257427 h 4022198"/>
                      <a:gd name="connsiteX47" fmla="*/ 1673196 w 6309360"/>
                      <a:gd name="connsiteY47" fmla="*/ 3176637 h 4022198"/>
                      <a:gd name="connsiteX48" fmla="*/ 1604356 w 6309360"/>
                      <a:gd name="connsiteY48" fmla="*/ 3234826 h 4022198"/>
                      <a:gd name="connsiteX49" fmla="*/ 1504604 w 6309360"/>
                      <a:gd name="connsiteY49" fmla="*/ 3355967 h 4022198"/>
                      <a:gd name="connsiteX50" fmla="*/ 1413164 w 6309360"/>
                      <a:gd name="connsiteY50" fmla="*/ 3448620 h 4022198"/>
                      <a:gd name="connsiteX51" fmla="*/ 1315748 w 6309360"/>
                      <a:gd name="connsiteY51" fmla="*/ 3525859 h 4022198"/>
                      <a:gd name="connsiteX52" fmla="*/ 1238596 w 6309360"/>
                      <a:gd name="connsiteY52" fmla="*/ 3456932 h 4022198"/>
                      <a:gd name="connsiteX53" fmla="*/ 1180407 w 6309360"/>
                      <a:gd name="connsiteY53" fmla="*/ 3348867 h 4022198"/>
                      <a:gd name="connsiteX54" fmla="*/ 1130531 w 6309360"/>
                      <a:gd name="connsiteY54" fmla="*/ 3207551 h 4022198"/>
                      <a:gd name="connsiteX55" fmla="*/ 1107930 w 6309360"/>
                      <a:gd name="connsiteY55" fmla="*/ 3116024 h 4022198"/>
                      <a:gd name="connsiteX56" fmla="*/ 1039091 w 6309360"/>
                      <a:gd name="connsiteY56" fmla="*/ 3190838 h 4022198"/>
                      <a:gd name="connsiteX57" fmla="*/ 980902 w 6309360"/>
                      <a:gd name="connsiteY57" fmla="*/ 3257427 h 4022198"/>
                      <a:gd name="connsiteX58" fmla="*/ 879980 w 6309360"/>
                      <a:gd name="connsiteY58" fmla="*/ 3296739 h 4022198"/>
                      <a:gd name="connsiteX59" fmla="*/ 839586 w 6309360"/>
                      <a:gd name="connsiteY59" fmla="*/ 2983107 h 4022198"/>
                      <a:gd name="connsiteX60" fmla="*/ 856211 w 6309360"/>
                      <a:gd name="connsiteY60" fmla="*/ 2783601 h 4022198"/>
                      <a:gd name="connsiteX61" fmla="*/ 822960 w 6309360"/>
                      <a:gd name="connsiteY61" fmla="*/ 2658911 h 4022198"/>
                      <a:gd name="connsiteX62" fmla="*/ 760961 w 6309360"/>
                      <a:gd name="connsiteY62" fmla="*/ 2626482 h 4022198"/>
                      <a:gd name="connsiteX63" fmla="*/ 691082 w 6309360"/>
                      <a:gd name="connsiteY63" fmla="*/ 2688611 h 4022198"/>
                      <a:gd name="connsiteX64" fmla="*/ 606829 w 6309360"/>
                      <a:gd name="connsiteY64" fmla="*/ 2750351 h 4022198"/>
                      <a:gd name="connsiteX65" fmla="*/ 565266 w 6309360"/>
                      <a:gd name="connsiteY65" fmla="*/ 2683849 h 4022198"/>
                      <a:gd name="connsiteX66" fmla="*/ 556953 w 6309360"/>
                      <a:gd name="connsiteY66" fmla="*/ 2484343 h 4022198"/>
                      <a:gd name="connsiteX67" fmla="*/ 606829 w 6309360"/>
                      <a:gd name="connsiteY67" fmla="*/ 2201711 h 4022198"/>
                      <a:gd name="connsiteX68" fmla="*/ 656706 w 6309360"/>
                      <a:gd name="connsiteY68" fmla="*/ 1977267 h 4022198"/>
                      <a:gd name="connsiteX69" fmla="*/ 731520 w 6309360"/>
                      <a:gd name="connsiteY69" fmla="*/ 1786074 h 4022198"/>
                      <a:gd name="connsiteX70" fmla="*/ 871709 w 6309360"/>
                      <a:gd name="connsiteY70" fmla="*/ 1535566 h 4022198"/>
                      <a:gd name="connsiteX71" fmla="*/ 964276 w 6309360"/>
                      <a:gd name="connsiteY71" fmla="*/ 1370438 h 4022198"/>
                      <a:gd name="connsiteX72" fmla="*/ 1055716 w 6309360"/>
                      <a:gd name="connsiteY72" fmla="*/ 1245747 h 4022198"/>
                      <a:gd name="connsiteX73" fmla="*/ 1130704 w 6309360"/>
                      <a:gd name="connsiteY73" fmla="*/ 1168508 h 4022198"/>
                      <a:gd name="connsiteX74" fmla="*/ 966745 w 6309360"/>
                      <a:gd name="connsiteY74" fmla="*/ 1175651 h 4022198"/>
                      <a:gd name="connsiteX75" fmla="*/ 980902 w 6309360"/>
                      <a:gd name="connsiteY75" fmla="*/ 1029616 h 4022198"/>
                      <a:gd name="connsiteX76" fmla="*/ 980902 w 6309360"/>
                      <a:gd name="connsiteY76" fmla="*/ 946489 h 4022198"/>
                      <a:gd name="connsiteX77" fmla="*/ 949946 w 6309360"/>
                      <a:gd name="connsiteY77" fmla="*/ 908389 h 4022198"/>
                      <a:gd name="connsiteX78" fmla="*/ 845561 w 6309360"/>
                      <a:gd name="connsiteY78" fmla="*/ 955883 h 4022198"/>
                      <a:gd name="connsiteX79" fmla="*/ 745548 w 6309360"/>
                      <a:gd name="connsiteY79" fmla="*/ 991603 h 4022198"/>
                      <a:gd name="connsiteX80" fmla="*/ 748146 w 6309360"/>
                      <a:gd name="connsiteY80" fmla="*/ 871674 h 4022198"/>
                      <a:gd name="connsiteX81" fmla="*/ 723207 w 6309360"/>
                      <a:gd name="connsiteY81" fmla="*/ 780234 h 4022198"/>
                      <a:gd name="connsiteX82" fmla="*/ 656706 w 6309360"/>
                      <a:gd name="connsiteY82" fmla="*/ 730358 h 4022198"/>
                      <a:gd name="connsiteX83" fmla="*/ 490451 w 6309360"/>
                      <a:gd name="connsiteY83" fmla="*/ 788547 h 4022198"/>
                      <a:gd name="connsiteX84" fmla="*/ 432262 w 6309360"/>
                      <a:gd name="connsiteY84" fmla="*/ 838423 h 4022198"/>
                      <a:gd name="connsiteX85" fmla="*/ 382386 w 6309360"/>
                      <a:gd name="connsiteY85" fmla="*/ 838423 h 4022198"/>
                      <a:gd name="connsiteX86" fmla="*/ 382386 w 6309360"/>
                      <a:gd name="connsiteY86" fmla="*/ 722045 h 4022198"/>
                      <a:gd name="connsiteX87" fmla="*/ 466639 w 6309360"/>
                      <a:gd name="connsiteY87" fmla="*/ 522626 h 4022198"/>
                      <a:gd name="connsiteX88" fmla="*/ 541627 w 6309360"/>
                      <a:gd name="connsiteY88" fmla="*/ 387155 h 4022198"/>
                      <a:gd name="connsiteX89" fmla="*/ 631767 w 6309360"/>
                      <a:gd name="connsiteY89" fmla="*/ 281471 h 4022198"/>
                      <a:gd name="connsiteX90" fmla="*/ 764771 w 6309360"/>
                      <a:gd name="connsiteY90" fmla="*/ 131841 h 4022198"/>
                      <a:gd name="connsiteX91" fmla="*/ 731520 w 6309360"/>
                      <a:gd name="connsiteY91" fmla="*/ 98591 h 4022198"/>
                      <a:gd name="connsiteX92" fmla="*/ 681644 w 6309360"/>
                      <a:gd name="connsiteY92" fmla="*/ 65340 h 4022198"/>
                      <a:gd name="connsiteX93" fmla="*/ 488070 w 6309360"/>
                      <a:gd name="connsiteY93" fmla="*/ 40445 h 4022198"/>
                      <a:gd name="connsiteX0" fmla="*/ 359483 w 6309360"/>
                      <a:gd name="connsiteY0" fmla="*/ 62992 h 3966163"/>
                      <a:gd name="connsiteX1" fmla="*/ 0 w 6309360"/>
                      <a:gd name="connsiteY1" fmla="*/ 607821 h 3966163"/>
                      <a:gd name="connsiteX2" fmla="*/ 33251 w 6309360"/>
                      <a:gd name="connsiteY2" fmla="*/ 1414156 h 3966163"/>
                      <a:gd name="connsiteX3" fmla="*/ 99753 w 6309360"/>
                      <a:gd name="connsiteY3" fmla="*/ 3176454 h 3966163"/>
                      <a:gd name="connsiteX4" fmla="*/ 1022466 w 6309360"/>
                      <a:gd name="connsiteY4" fmla="*/ 3966163 h 3966163"/>
                      <a:gd name="connsiteX5" fmla="*/ 2261062 w 6309360"/>
                      <a:gd name="connsiteY5" fmla="*/ 3949537 h 3966163"/>
                      <a:gd name="connsiteX6" fmla="*/ 3449782 w 6309360"/>
                      <a:gd name="connsiteY6" fmla="*/ 3026825 h 3966163"/>
                      <a:gd name="connsiteX7" fmla="*/ 4854633 w 6309360"/>
                      <a:gd name="connsiteY7" fmla="*/ 2004359 h 3966163"/>
                      <a:gd name="connsiteX8" fmla="*/ 5361709 w 6309360"/>
                      <a:gd name="connsiteY8" fmla="*/ 1763290 h 3966163"/>
                      <a:gd name="connsiteX9" fmla="*/ 6309360 w 6309360"/>
                      <a:gd name="connsiteY9" fmla="*/ 1322716 h 3966163"/>
                      <a:gd name="connsiteX10" fmla="*/ 6309360 w 6309360"/>
                      <a:gd name="connsiteY10" fmla="*/ 865516 h 3966163"/>
                      <a:gd name="connsiteX11" fmla="*/ 6184669 w 6309360"/>
                      <a:gd name="connsiteY11" fmla="*/ 865516 h 3966163"/>
                      <a:gd name="connsiteX12" fmla="*/ 6151375 w 6309360"/>
                      <a:gd name="connsiteY12" fmla="*/ 876166 h 3966163"/>
                      <a:gd name="connsiteX13" fmla="*/ 6118167 w 6309360"/>
                      <a:gd name="connsiteY13" fmla="*/ 898766 h 3966163"/>
                      <a:gd name="connsiteX14" fmla="*/ 6118167 w 6309360"/>
                      <a:gd name="connsiteY14" fmla="*/ 898766 h 3966163"/>
                      <a:gd name="connsiteX15" fmla="*/ 6049328 w 6309360"/>
                      <a:gd name="connsiteY15" fmla="*/ 879760 h 3966163"/>
                      <a:gd name="connsiteX16" fmla="*/ 5981527 w 6309360"/>
                      <a:gd name="connsiteY16" fmla="*/ 923707 h 3966163"/>
                      <a:gd name="connsiteX17" fmla="*/ 5910349 w 6309360"/>
                      <a:gd name="connsiteY17" fmla="*/ 890454 h 3966163"/>
                      <a:gd name="connsiteX18" fmla="*/ 5861728 w 6309360"/>
                      <a:gd name="connsiteY18" fmla="*/ 832221 h 3966163"/>
                      <a:gd name="connsiteX19" fmla="*/ 5769033 w 6309360"/>
                      <a:gd name="connsiteY19" fmla="*/ 776370 h 3966163"/>
                      <a:gd name="connsiteX20" fmla="*/ 5694218 w 6309360"/>
                      <a:gd name="connsiteY20" fmla="*/ 793038 h 3966163"/>
                      <a:gd name="connsiteX21" fmla="*/ 5586153 w 6309360"/>
                      <a:gd name="connsiteY21" fmla="*/ 890454 h 3966163"/>
                      <a:gd name="connsiteX22" fmla="*/ 5403273 w 6309360"/>
                      <a:gd name="connsiteY22" fmla="*/ 1098272 h 3966163"/>
                      <a:gd name="connsiteX23" fmla="*/ 5212080 w 6309360"/>
                      <a:gd name="connsiteY23" fmla="*/ 1173086 h 3966163"/>
                      <a:gd name="connsiteX24" fmla="*/ 5153891 w 6309360"/>
                      <a:gd name="connsiteY24" fmla="*/ 1081646 h 3966163"/>
                      <a:gd name="connsiteX25" fmla="*/ 5079076 w 6309360"/>
                      <a:gd name="connsiteY25" fmla="*/ 1048396 h 3966163"/>
                      <a:gd name="connsiteX26" fmla="*/ 4979324 w 6309360"/>
                      <a:gd name="connsiteY26" fmla="*/ 1089959 h 3966163"/>
                      <a:gd name="connsiteX27" fmla="*/ 4829695 w 6309360"/>
                      <a:gd name="connsiteY27" fmla="*/ 1206337 h 3966163"/>
                      <a:gd name="connsiteX28" fmla="*/ 4630189 w 6309360"/>
                      <a:gd name="connsiteY28" fmla="*/ 1405843 h 3966163"/>
                      <a:gd name="connsiteX29" fmla="*/ 4389120 w 6309360"/>
                      <a:gd name="connsiteY29" fmla="*/ 1671850 h 3966163"/>
                      <a:gd name="connsiteX30" fmla="*/ 4048298 w 6309360"/>
                      <a:gd name="connsiteY30" fmla="*/ 1962796 h 3966163"/>
                      <a:gd name="connsiteX31" fmla="*/ 3682538 w 6309360"/>
                      <a:gd name="connsiteY31" fmla="*/ 2336868 h 3966163"/>
                      <a:gd name="connsiteX32" fmla="*/ 3391593 w 6309360"/>
                      <a:gd name="connsiteY32" fmla="*/ 2611188 h 3966163"/>
                      <a:gd name="connsiteX33" fmla="*/ 3059084 w 6309360"/>
                      <a:gd name="connsiteY33" fmla="*/ 2902134 h 3966163"/>
                      <a:gd name="connsiteX34" fmla="*/ 2826327 w 6309360"/>
                      <a:gd name="connsiteY34" fmla="*/ 3118265 h 3966163"/>
                      <a:gd name="connsiteX35" fmla="*/ 2643447 w 6309360"/>
                      <a:gd name="connsiteY35" fmla="*/ 3242956 h 3966163"/>
                      <a:gd name="connsiteX36" fmla="*/ 2535382 w 6309360"/>
                      <a:gd name="connsiteY36" fmla="*/ 3292832 h 3966163"/>
                      <a:gd name="connsiteX37" fmla="*/ 2435629 w 6309360"/>
                      <a:gd name="connsiteY37" fmla="*/ 3259581 h 3966163"/>
                      <a:gd name="connsiteX38" fmla="*/ 2369127 w 6309360"/>
                      <a:gd name="connsiteY38" fmla="*/ 3193079 h 3966163"/>
                      <a:gd name="connsiteX39" fmla="*/ 2341852 w 6309360"/>
                      <a:gd name="connsiteY39" fmla="*/ 3143203 h 3966163"/>
                      <a:gd name="connsiteX40" fmla="*/ 2256342 w 6309360"/>
                      <a:gd name="connsiteY40" fmla="*/ 3065920 h 3966163"/>
                      <a:gd name="connsiteX41" fmla="*/ 2128058 w 6309360"/>
                      <a:gd name="connsiteY41" fmla="*/ 3085014 h 3966163"/>
                      <a:gd name="connsiteX42" fmla="*/ 2044931 w 6309360"/>
                      <a:gd name="connsiteY42" fmla="*/ 3151516 h 3966163"/>
                      <a:gd name="connsiteX43" fmla="*/ 1953491 w 6309360"/>
                      <a:gd name="connsiteY43" fmla="*/ 3226330 h 3966163"/>
                      <a:gd name="connsiteX44" fmla="*/ 1886989 w 6309360"/>
                      <a:gd name="connsiteY44" fmla="*/ 3292832 h 3966163"/>
                      <a:gd name="connsiteX45" fmla="*/ 1778924 w 6309360"/>
                      <a:gd name="connsiteY45" fmla="*/ 3309457 h 3966163"/>
                      <a:gd name="connsiteX46" fmla="*/ 1745673 w 6309360"/>
                      <a:gd name="connsiteY46" fmla="*/ 3201392 h 3966163"/>
                      <a:gd name="connsiteX47" fmla="*/ 1673196 w 6309360"/>
                      <a:gd name="connsiteY47" fmla="*/ 3120602 h 3966163"/>
                      <a:gd name="connsiteX48" fmla="*/ 1604356 w 6309360"/>
                      <a:gd name="connsiteY48" fmla="*/ 3178791 h 3966163"/>
                      <a:gd name="connsiteX49" fmla="*/ 1504604 w 6309360"/>
                      <a:gd name="connsiteY49" fmla="*/ 3299932 h 3966163"/>
                      <a:gd name="connsiteX50" fmla="*/ 1413164 w 6309360"/>
                      <a:gd name="connsiteY50" fmla="*/ 3392585 h 3966163"/>
                      <a:gd name="connsiteX51" fmla="*/ 1315748 w 6309360"/>
                      <a:gd name="connsiteY51" fmla="*/ 3469824 h 3966163"/>
                      <a:gd name="connsiteX52" fmla="*/ 1238596 w 6309360"/>
                      <a:gd name="connsiteY52" fmla="*/ 3400897 h 3966163"/>
                      <a:gd name="connsiteX53" fmla="*/ 1180407 w 6309360"/>
                      <a:gd name="connsiteY53" fmla="*/ 3292832 h 3966163"/>
                      <a:gd name="connsiteX54" fmla="*/ 1130531 w 6309360"/>
                      <a:gd name="connsiteY54" fmla="*/ 3151516 h 3966163"/>
                      <a:gd name="connsiteX55" fmla="*/ 1107930 w 6309360"/>
                      <a:gd name="connsiteY55" fmla="*/ 3059989 h 3966163"/>
                      <a:gd name="connsiteX56" fmla="*/ 1039091 w 6309360"/>
                      <a:gd name="connsiteY56" fmla="*/ 3134803 h 3966163"/>
                      <a:gd name="connsiteX57" fmla="*/ 980902 w 6309360"/>
                      <a:gd name="connsiteY57" fmla="*/ 3201392 h 3966163"/>
                      <a:gd name="connsiteX58" fmla="*/ 879980 w 6309360"/>
                      <a:gd name="connsiteY58" fmla="*/ 3240704 h 3966163"/>
                      <a:gd name="connsiteX59" fmla="*/ 839586 w 6309360"/>
                      <a:gd name="connsiteY59" fmla="*/ 2927072 h 3966163"/>
                      <a:gd name="connsiteX60" fmla="*/ 856211 w 6309360"/>
                      <a:gd name="connsiteY60" fmla="*/ 2727566 h 3966163"/>
                      <a:gd name="connsiteX61" fmla="*/ 822960 w 6309360"/>
                      <a:gd name="connsiteY61" fmla="*/ 2602876 h 3966163"/>
                      <a:gd name="connsiteX62" fmla="*/ 760961 w 6309360"/>
                      <a:gd name="connsiteY62" fmla="*/ 2570447 h 3966163"/>
                      <a:gd name="connsiteX63" fmla="*/ 691082 w 6309360"/>
                      <a:gd name="connsiteY63" fmla="*/ 2632576 h 3966163"/>
                      <a:gd name="connsiteX64" fmla="*/ 606829 w 6309360"/>
                      <a:gd name="connsiteY64" fmla="*/ 2694316 h 3966163"/>
                      <a:gd name="connsiteX65" fmla="*/ 565266 w 6309360"/>
                      <a:gd name="connsiteY65" fmla="*/ 2627814 h 3966163"/>
                      <a:gd name="connsiteX66" fmla="*/ 556953 w 6309360"/>
                      <a:gd name="connsiteY66" fmla="*/ 2428308 h 3966163"/>
                      <a:gd name="connsiteX67" fmla="*/ 606829 w 6309360"/>
                      <a:gd name="connsiteY67" fmla="*/ 2145676 h 3966163"/>
                      <a:gd name="connsiteX68" fmla="*/ 656706 w 6309360"/>
                      <a:gd name="connsiteY68" fmla="*/ 1921232 h 3966163"/>
                      <a:gd name="connsiteX69" fmla="*/ 731520 w 6309360"/>
                      <a:gd name="connsiteY69" fmla="*/ 1730039 h 3966163"/>
                      <a:gd name="connsiteX70" fmla="*/ 871709 w 6309360"/>
                      <a:gd name="connsiteY70" fmla="*/ 1479531 h 3966163"/>
                      <a:gd name="connsiteX71" fmla="*/ 964276 w 6309360"/>
                      <a:gd name="connsiteY71" fmla="*/ 1314403 h 3966163"/>
                      <a:gd name="connsiteX72" fmla="*/ 1055716 w 6309360"/>
                      <a:gd name="connsiteY72" fmla="*/ 1189712 h 3966163"/>
                      <a:gd name="connsiteX73" fmla="*/ 1130704 w 6309360"/>
                      <a:gd name="connsiteY73" fmla="*/ 1112473 h 3966163"/>
                      <a:gd name="connsiteX74" fmla="*/ 966745 w 6309360"/>
                      <a:gd name="connsiteY74" fmla="*/ 1119616 h 3966163"/>
                      <a:gd name="connsiteX75" fmla="*/ 980902 w 6309360"/>
                      <a:gd name="connsiteY75" fmla="*/ 973581 h 3966163"/>
                      <a:gd name="connsiteX76" fmla="*/ 980902 w 6309360"/>
                      <a:gd name="connsiteY76" fmla="*/ 890454 h 3966163"/>
                      <a:gd name="connsiteX77" fmla="*/ 949946 w 6309360"/>
                      <a:gd name="connsiteY77" fmla="*/ 852354 h 3966163"/>
                      <a:gd name="connsiteX78" fmla="*/ 845561 w 6309360"/>
                      <a:gd name="connsiteY78" fmla="*/ 899848 h 3966163"/>
                      <a:gd name="connsiteX79" fmla="*/ 745548 w 6309360"/>
                      <a:gd name="connsiteY79" fmla="*/ 935568 h 3966163"/>
                      <a:gd name="connsiteX80" fmla="*/ 748146 w 6309360"/>
                      <a:gd name="connsiteY80" fmla="*/ 815639 h 3966163"/>
                      <a:gd name="connsiteX81" fmla="*/ 723207 w 6309360"/>
                      <a:gd name="connsiteY81" fmla="*/ 724199 h 3966163"/>
                      <a:gd name="connsiteX82" fmla="*/ 656706 w 6309360"/>
                      <a:gd name="connsiteY82" fmla="*/ 674323 h 3966163"/>
                      <a:gd name="connsiteX83" fmla="*/ 490451 w 6309360"/>
                      <a:gd name="connsiteY83" fmla="*/ 732512 h 3966163"/>
                      <a:gd name="connsiteX84" fmla="*/ 432262 w 6309360"/>
                      <a:gd name="connsiteY84" fmla="*/ 782388 h 3966163"/>
                      <a:gd name="connsiteX85" fmla="*/ 382386 w 6309360"/>
                      <a:gd name="connsiteY85" fmla="*/ 782388 h 3966163"/>
                      <a:gd name="connsiteX86" fmla="*/ 382386 w 6309360"/>
                      <a:gd name="connsiteY86" fmla="*/ 666010 h 3966163"/>
                      <a:gd name="connsiteX87" fmla="*/ 466639 w 6309360"/>
                      <a:gd name="connsiteY87" fmla="*/ 466591 h 3966163"/>
                      <a:gd name="connsiteX88" fmla="*/ 541627 w 6309360"/>
                      <a:gd name="connsiteY88" fmla="*/ 331120 h 3966163"/>
                      <a:gd name="connsiteX89" fmla="*/ 631767 w 6309360"/>
                      <a:gd name="connsiteY89" fmla="*/ 225436 h 3966163"/>
                      <a:gd name="connsiteX90" fmla="*/ 764771 w 6309360"/>
                      <a:gd name="connsiteY90" fmla="*/ 75806 h 3966163"/>
                      <a:gd name="connsiteX91" fmla="*/ 731520 w 6309360"/>
                      <a:gd name="connsiteY91" fmla="*/ 42556 h 3966163"/>
                      <a:gd name="connsiteX92" fmla="*/ 681644 w 6309360"/>
                      <a:gd name="connsiteY92" fmla="*/ 9305 h 3966163"/>
                      <a:gd name="connsiteX93" fmla="*/ 359483 w 6309360"/>
                      <a:gd name="connsiteY93" fmla="*/ 62992 h 3966163"/>
                      <a:gd name="connsiteX0" fmla="*/ 359483 w 6309360"/>
                      <a:gd name="connsiteY0" fmla="*/ 46492 h 3949663"/>
                      <a:gd name="connsiteX1" fmla="*/ 0 w 6309360"/>
                      <a:gd name="connsiteY1" fmla="*/ 591321 h 3949663"/>
                      <a:gd name="connsiteX2" fmla="*/ 33251 w 6309360"/>
                      <a:gd name="connsiteY2" fmla="*/ 1397656 h 3949663"/>
                      <a:gd name="connsiteX3" fmla="*/ 99753 w 6309360"/>
                      <a:gd name="connsiteY3" fmla="*/ 3159954 h 3949663"/>
                      <a:gd name="connsiteX4" fmla="*/ 1022466 w 6309360"/>
                      <a:gd name="connsiteY4" fmla="*/ 3949663 h 3949663"/>
                      <a:gd name="connsiteX5" fmla="*/ 2261062 w 6309360"/>
                      <a:gd name="connsiteY5" fmla="*/ 3933037 h 3949663"/>
                      <a:gd name="connsiteX6" fmla="*/ 3449782 w 6309360"/>
                      <a:gd name="connsiteY6" fmla="*/ 3010325 h 3949663"/>
                      <a:gd name="connsiteX7" fmla="*/ 4854633 w 6309360"/>
                      <a:gd name="connsiteY7" fmla="*/ 1987859 h 3949663"/>
                      <a:gd name="connsiteX8" fmla="*/ 5361709 w 6309360"/>
                      <a:gd name="connsiteY8" fmla="*/ 1746790 h 3949663"/>
                      <a:gd name="connsiteX9" fmla="*/ 6309360 w 6309360"/>
                      <a:gd name="connsiteY9" fmla="*/ 1306216 h 3949663"/>
                      <a:gd name="connsiteX10" fmla="*/ 6309360 w 6309360"/>
                      <a:gd name="connsiteY10" fmla="*/ 849016 h 3949663"/>
                      <a:gd name="connsiteX11" fmla="*/ 6184669 w 6309360"/>
                      <a:gd name="connsiteY11" fmla="*/ 849016 h 3949663"/>
                      <a:gd name="connsiteX12" fmla="*/ 6151375 w 6309360"/>
                      <a:gd name="connsiteY12" fmla="*/ 859666 h 3949663"/>
                      <a:gd name="connsiteX13" fmla="*/ 6118167 w 6309360"/>
                      <a:gd name="connsiteY13" fmla="*/ 882266 h 3949663"/>
                      <a:gd name="connsiteX14" fmla="*/ 6118167 w 6309360"/>
                      <a:gd name="connsiteY14" fmla="*/ 882266 h 3949663"/>
                      <a:gd name="connsiteX15" fmla="*/ 6049328 w 6309360"/>
                      <a:gd name="connsiteY15" fmla="*/ 863260 h 3949663"/>
                      <a:gd name="connsiteX16" fmla="*/ 5981527 w 6309360"/>
                      <a:gd name="connsiteY16" fmla="*/ 907207 h 3949663"/>
                      <a:gd name="connsiteX17" fmla="*/ 5910349 w 6309360"/>
                      <a:gd name="connsiteY17" fmla="*/ 873954 h 3949663"/>
                      <a:gd name="connsiteX18" fmla="*/ 5861728 w 6309360"/>
                      <a:gd name="connsiteY18" fmla="*/ 815721 h 3949663"/>
                      <a:gd name="connsiteX19" fmla="*/ 5769033 w 6309360"/>
                      <a:gd name="connsiteY19" fmla="*/ 759870 h 3949663"/>
                      <a:gd name="connsiteX20" fmla="*/ 5694218 w 6309360"/>
                      <a:gd name="connsiteY20" fmla="*/ 776538 h 3949663"/>
                      <a:gd name="connsiteX21" fmla="*/ 5586153 w 6309360"/>
                      <a:gd name="connsiteY21" fmla="*/ 873954 h 3949663"/>
                      <a:gd name="connsiteX22" fmla="*/ 5403273 w 6309360"/>
                      <a:gd name="connsiteY22" fmla="*/ 1081772 h 3949663"/>
                      <a:gd name="connsiteX23" fmla="*/ 5212080 w 6309360"/>
                      <a:gd name="connsiteY23" fmla="*/ 1156586 h 3949663"/>
                      <a:gd name="connsiteX24" fmla="*/ 5153891 w 6309360"/>
                      <a:gd name="connsiteY24" fmla="*/ 1065146 h 3949663"/>
                      <a:gd name="connsiteX25" fmla="*/ 5079076 w 6309360"/>
                      <a:gd name="connsiteY25" fmla="*/ 1031896 h 3949663"/>
                      <a:gd name="connsiteX26" fmla="*/ 4979324 w 6309360"/>
                      <a:gd name="connsiteY26" fmla="*/ 1073459 h 3949663"/>
                      <a:gd name="connsiteX27" fmla="*/ 4829695 w 6309360"/>
                      <a:gd name="connsiteY27" fmla="*/ 1189837 h 3949663"/>
                      <a:gd name="connsiteX28" fmla="*/ 4630189 w 6309360"/>
                      <a:gd name="connsiteY28" fmla="*/ 1389343 h 3949663"/>
                      <a:gd name="connsiteX29" fmla="*/ 4389120 w 6309360"/>
                      <a:gd name="connsiteY29" fmla="*/ 1655350 h 3949663"/>
                      <a:gd name="connsiteX30" fmla="*/ 4048298 w 6309360"/>
                      <a:gd name="connsiteY30" fmla="*/ 1946296 h 3949663"/>
                      <a:gd name="connsiteX31" fmla="*/ 3682538 w 6309360"/>
                      <a:gd name="connsiteY31" fmla="*/ 2320368 h 3949663"/>
                      <a:gd name="connsiteX32" fmla="*/ 3391593 w 6309360"/>
                      <a:gd name="connsiteY32" fmla="*/ 2594688 h 3949663"/>
                      <a:gd name="connsiteX33" fmla="*/ 3059084 w 6309360"/>
                      <a:gd name="connsiteY33" fmla="*/ 2885634 h 3949663"/>
                      <a:gd name="connsiteX34" fmla="*/ 2826327 w 6309360"/>
                      <a:gd name="connsiteY34" fmla="*/ 3101765 h 3949663"/>
                      <a:gd name="connsiteX35" fmla="*/ 2643447 w 6309360"/>
                      <a:gd name="connsiteY35" fmla="*/ 3226456 h 3949663"/>
                      <a:gd name="connsiteX36" fmla="*/ 2535382 w 6309360"/>
                      <a:gd name="connsiteY36" fmla="*/ 3276332 h 3949663"/>
                      <a:gd name="connsiteX37" fmla="*/ 2435629 w 6309360"/>
                      <a:gd name="connsiteY37" fmla="*/ 3243081 h 3949663"/>
                      <a:gd name="connsiteX38" fmla="*/ 2369127 w 6309360"/>
                      <a:gd name="connsiteY38" fmla="*/ 3176579 h 3949663"/>
                      <a:gd name="connsiteX39" fmla="*/ 2341852 w 6309360"/>
                      <a:gd name="connsiteY39" fmla="*/ 3126703 h 3949663"/>
                      <a:gd name="connsiteX40" fmla="*/ 2256342 w 6309360"/>
                      <a:gd name="connsiteY40" fmla="*/ 3049420 h 3949663"/>
                      <a:gd name="connsiteX41" fmla="*/ 2128058 w 6309360"/>
                      <a:gd name="connsiteY41" fmla="*/ 3068514 h 3949663"/>
                      <a:gd name="connsiteX42" fmla="*/ 2044931 w 6309360"/>
                      <a:gd name="connsiteY42" fmla="*/ 3135016 h 3949663"/>
                      <a:gd name="connsiteX43" fmla="*/ 1953491 w 6309360"/>
                      <a:gd name="connsiteY43" fmla="*/ 3209830 h 3949663"/>
                      <a:gd name="connsiteX44" fmla="*/ 1886989 w 6309360"/>
                      <a:gd name="connsiteY44" fmla="*/ 3276332 h 3949663"/>
                      <a:gd name="connsiteX45" fmla="*/ 1778924 w 6309360"/>
                      <a:gd name="connsiteY45" fmla="*/ 3292957 h 3949663"/>
                      <a:gd name="connsiteX46" fmla="*/ 1745673 w 6309360"/>
                      <a:gd name="connsiteY46" fmla="*/ 3184892 h 3949663"/>
                      <a:gd name="connsiteX47" fmla="*/ 1673196 w 6309360"/>
                      <a:gd name="connsiteY47" fmla="*/ 3104102 h 3949663"/>
                      <a:gd name="connsiteX48" fmla="*/ 1604356 w 6309360"/>
                      <a:gd name="connsiteY48" fmla="*/ 3162291 h 3949663"/>
                      <a:gd name="connsiteX49" fmla="*/ 1504604 w 6309360"/>
                      <a:gd name="connsiteY49" fmla="*/ 3283432 h 3949663"/>
                      <a:gd name="connsiteX50" fmla="*/ 1413164 w 6309360"/>
                      <a:gd name="connsiteY50" fmla="*/ 3376085 h 3949663"/>
                      <a:gd name="connsiteX51" fmla="*/ 1315748 w 6309360"/>
                      <a:gd name="connsiteY51" fmla="*/ 3453324 h 3949663"/>
                      <a:gd name="connsiteX52" fmla="*/ 1238596 w 6309360"/>
                      <a:gd name="connsiteY52" fmla="*/ 3384397 h 3949663"/>
                      <a:gd name="connsiteX53" fmla="*/ 1180407 w 6309360"/>
                      <a:gd name="connsiteY53" fmla="*/ 3276332 h 3949663"/>
                      <a:gd name="connsiteX54" fmla="*/ 1130531 w 6309360"/>
                      <a:gd name="connsiteY54" fmla="*/ 3135016 h 3949663"/>
                      <a:gd name="connsiteX55" fmla="*/ 1107930 w 6309360"/>
                      <a:gd name="connsiteY55" fmla="*/ 3043489 h 3949663"/>
                      <a:gd name="connsiteX56" fmla="*/ 1039091 w 6309360"/>
                      <a:gd name="connsiteY56" fmla="*/ 3118303 h 3949663"/>
                      <a:gd name="connsiteX57" fmla="*/ 980902 w 6309360"/>
                      <a:gd name="connsiteY57" fmla="*/ 3184892 h 3949663"/>
                      <a:gd name="connsiteX58" fmla="*/ 879980 w 6309360"/>
                      <a:gd name="connsiteY58" fmla="*/ 3224204 h 3949663"/>
                      <a:gd name="connsiteX59" fmla="*/ 839586 w 6309360"/>
                      <a:gd name="connsiteY59" fmla="*/ 2910572 h 3949663"/>
                      <a:gd name="connsiteX60" fmla="*/ 856211 w 6309360"/>
                      <a:gd name="connsiteY60" fmla="*/ 2711066 h 3949663"/>
                      <a:gd name="connsiteX61" fmla="*/ 822960 w 6309360"/>
                      <a:gd name="connsiteY61" fmla="*/ 2586376 h 3949663"/>
                      <a:gd name="connsiteX62" fmla="*/ 760961 w 6309360"/>
                      <a:gd name="connsiteY62" fmla="*/ 2553947 h 3949663"/>
                      <a:gd name="connsiteX63" fmla="*/ 691082 w 6309360"/>
                      <a:gd name="connsiteY63" fmla="*/ 2616076 h 3949663"/>
                      <a:gd name="connsiteX64" fmla="*/ 606829 w 6309360"/>
                      <a:gd name="connsiteY64" fmla="*/ 2677816 h 3949663"/>
                      <a:gd name="connsiteX65" fmla="*/ 565266 w 6309360"/>
                      <a:gd name="connsiteY65" fmla="*/ 2611314 h 3949663"/>
                      <a:gd name="connsiteX66" fmla="*/ 556953 w 6309360"/>
                      <a:gd name="connsiteY66" fmla="*/ 2411808 h 3949663"/>
                      <a:gd name="connsiteX67" fmla="*/ 606829 w 6309360"/>
                      <a:gd name="connsiteY67" fmla="*/ 2129176 h 3949663"/>
                      <a:gd name="connsiteX68" fmla="*/ 656706 w 6309360"/>
                      <a:gd name="connsiteY68" fmla="*/ 1904732 h 3949663"/>
                      <a:gd name="connsiteX69" fmla="*/ 731520 w 6309360"/>
                      <a:gd name="connsiteY69" fmla="*/ 1713539 h 3949663"/>
                      <a:gd name="connsiteX70" fmla="*/ 871709 w 6309360"/>
                      <a:gd name="connsiteY70" fmla="*/ 1463031 h 3949663"/>
                      <a:gd name="connsiteX71" fmla="*/ 964276 w 6309360"/>
                      <a:gd name="connsiteY71" fmla="*/ 1297903 h 3949663"/>
                      <a:gd name="connsiteX72" fmla="*/ 1055716 w 6309360"/>
                      <a:gd name="connsiteY72" fmla="*/ 1173212 h 3949663"/>
                      <a:gd name="connsiteX73" fmla="*/ 1130704 w 6309360"/>
                      <a:gd name="connsiteY73" fmla="*/ 1095973 h 3949663"/>
                      <a:gd name="connsiteX74" fmla="*/ 966745 w 6309360"/>
                      <a:gd name="connsiteY74" fmla="*/ 1103116 h 3949663"/>
                      <a:gd name="connsiteX75" fmla="*/ 980902 w 6309360"/>
                      <a:gd name="connsiteY75" fmla="*/ 957081 h 3949663"/>
                      <a:gd name="connsiteX76" fmla="*/ 980902 w 6309360"/>
                      <a:gd name="connsiteY76" fmla="*/ 873954 h 3949663"/>
                      <a:gd name="connsiteX77" fmla="*/ 949946 w 6309360"/>
                      <a:gd name="connsiteY77" fmla="*/ 835854 h 3949663"/>
                      <a:gd name="connsiteX78" fmla="*/ 845561 w 6309360"/>
                      <a:gd name="connsiteY78" fmla="*/ 883348 h 3949663"/>
                      <a:gd name="connsiteX79" fmla="*/ 745548 w 6309360"/>
                      <a:gd name="connsiteY79" fmla="*/ 919068 h 3949663"/>
                      <a:gd name="connsiteX80" fmla="*/ 748146 w 6309360"/>
                      <a:gd name="connsiteY80" fmla="*/ 799139 h 3949663"/>
                      <a:gd name="connsiteX81" fmla="*/ 723207 w 6309360"/>
                      <a:gd name="connsiteY81" fmla="*/ 707699 h 3949663"/>
                      <a:gd name="connsiteX82" fmla="*/ 656706 w 6309360"/>
                      <a:gd name="connsiteY82" fmla="*/ 657823 h 3949663"/>
                      <a:gd name="connsiteX83" fmla="*/ 490451 w 6309360"/>
                      <a:gd name="connsiteY83" fmla="*/ 716012 h 3949663"/>
                      <a:gd name="connsiteX84" fmla="*/ 432262 w 6309360"/>
                      <a:gd name="connsiteY84" fmla="*/ 765888 h 3949663"/>
                      <a:gd name="connsiteX85" fmla="*/ 382386 w 6309360"/>
                      <a:gd name="connsiteY85" fmla="*/ 765888 h 3949663"/>
                      <a:gd name="connsiteX86" fmla="*/ 382386 w 6309360"/>
                      <a:gd name="connsiteY86" fmla="*/ 649510 h 3949663"/>
                      <a:gd name="connsiteX87" fmla="*/ 466639 w 6309360"/>
                      <a:gd name="connsiteY87" fmla="*/ 450091 h 3949663"/>
                      <a:gd name="connsiteX88" fmla="*/ 541627 w 6309360"/>
                      <a:gd name="connsiteY88" fmla="*/ 314620 h 3949663"/>
                      <a:gd name="connsiteX89" fmla="*/ 631767 w 6309360"/>
                      <a:gd name="connsiteY89" fmla="*/ 208936 h 3949663"/>
                      <a:gd name="connsiteX90" fmla="*/ 764771 w 6309360"/>
                      <a:gd name="connsiteY90" fmla="*/ 59306 h 3949663"/>
                      <a:gd name="connsiteX91" fmla="*/ 731520 w 6309360"/>
                      <a:gd name="connsiteY91" fmla="*/ 26056 h 3949663"/>
                      <a:gd name="connsiteX92" fmla="*/ 643544 w 6309360"/>
                      <a:gd name="connsiteY92" fmla="*/ 35667 h 3949663"/>
                      <a:gd name="connsiteX93" fmla="*/ 359483 w 6309360"/>
                      <a:gd name="connsiteY93" fmla="*/ 46492 h 3949663"/>
                      <a:gd name="connsiteX0" fmla="*/ 359483 w 6309360"/>
                      <a:gd name="connsiteY0" fmla="*/ 47269 h 3950440"/>
                      <a:gd name="connsiteX1" fmla="*/ 0 w 6309360"/>
                      <a:gd name="connsiteY1" fmla="*/ 592098 h 3950440"/>
                      <a:gd name="connsiteX2" fmla="*/ 33251 w 6309360"/>
                      <a:gd name="connsiteY2" fmla="*/ 1398433 h 3950440"/>
                      <a:gd name="connsiteX3" fmla="*/ 99753 w 6309360"/>
                      <a:gd name="connsiteY3" fmla="*/ 3160731 h 3950440"/>
                      <a:gd name="connsiteX4" fmla="*/ 1022466 w 6309360"/>
                      <a:gd name="connsiteY4" fmla="*/ 3950440 h 3950440"/>
                      <a:gd name="connsiteX5" fmla="*/ 2261062 w 6309360"/>
                      <a:gd name="connsiteY5" fmla="*/ 3933814 h 3950440"/>
                      <a:gd name="connsiteX6" fmla="*/ 3449782 w 6309360"/>
                      <a:gd name="connsiteY6" fmla="*/ 3011102 h 3950440"/>
                      <a:gd name="connsiteX7" fmla="*/ 4854633 w 6309360"/>
                      <a:gd name="connsiteY7" fmla="*/ 1988636 h 3950440"/>
                      <a:gd name="connsiteX8" fmla="*/ 5361709 w 6309360"/>
                      <a:gd name="connsiteY8" fmla="*/ 1747567 h 3950440"/>
                      <a:gd name="connsiteX9" fmla="*/ 6309360 w 6309360"/>
                      <a:gd name="connsiteY9" fmla="*/ 1306993 h 3950440"/>
                      <a:gd name="connsiteX10" fmla="*/ 6309360 w 6309360"/>
                      <a:gd name="connsiteY10" fmla="*/ 849793 h 3950440"/>
                      <a:gd name="connsiteX11" fmla="*/ 6184669 w 6309360"/>
                      <a:gd name="connsiteY11" fmla="*/ 849793 h 3950440"/>
                      <a:gd name="connsiteX12" fmla="*/ 6151375 w 6309360"/>
                      <a:gd name="connsiteY12" fmla="*/ 860443 h 3950440"/>
                      <a:gd name="connsiteX13" fmla="*/ 6118167 w 6309360"/>
                      <a:gd name="connsiteY13" fmla="*/ 883043 h 3950440"/>
                      <a:gd name="connsiteX14" fmla="*/ 6118167 w 6309360"/>
                      <a:gd name="connsiteY14" fmla="*/ 883043 h 3950440"/>
                      <a:gd name="connsiteX15" fmla="*/ 6049328 w 6309360"/>
                      <a:gd name="connsiteY15" fmla="*/ 864037 h 3950440"/>
                      <a:gd name="connsiteX16" fmla="*/ 5981527 w 6309360"/>
                      <a:gd name="connsiteY16" fmla="*/ 907984 h 3950440"/>
                      <a:gd name="connsiteX17" fmla="*/ 5910349 w 6309360"/>
                      <a:gd name="connsiteY17" fmla="*/ 874731 h 3950440"/>
                      <a:gd name="connsiteX18" fmla="*/ 5861728 w 6309360"/>
                      <a:gd name="connsiteY18" fmla="*/ 816498 h 3950440"/>
                      <a:gd name="connsiteX19" fmla="*/ 5769033 w 6309360"/>
                      <a:gd name="connsiteY19" fmla="*/ 760647 h 3950440"/>
                      <a:gd name="connsiteX20" fmla="*/ 5694218 w 6309360"/>
                      <a:gd name="connsiteY20" fmla="*/ 777315 h 3950440"/>
                      <a:gd name="connsiteX21" fmla="*/ 5586153 w 6309360"/>
                      <a:gd name="connsiteY21" fmla="*/ 874731 h 3950440"/>
                      <a:gd name="connsiteX22" fmla="*/ 5403273 w 6309360"/>
                      <a:gd name="connsiteY22" fmla="*/ 1082549 h 3950440"/>
                      <a:gd name="connsiteX23" fmla="*/ 5212080 w 6309360"/>
                      <a:gd name="connsiteY23" fmla="*/ 1157363 h 3950440"/>
                      <a:gd name="connsiteX24" fmla="*/ 5153891 w 6309360"/>
                      <a:gd name="connsiteY24" fmla="*/ 1065923 h 3950440"/>
                      <a:gd name="connsiteX25" fmla="*/ 5079076 w 6309360"/>
                      <a:gd name="connsiteY25" fmla="*/ 1032673 h 3950440"/>
                      <a:gd name="connsiteX26" fmla="*/ 4979324 w 6309360"/>
                      <a:gd name="connsiteY26" fmla="*/ 1074236 h 3950440"/>
                      <a:gd name="connsiteX27" fmla="*/ 4829695 w 6309360"/>
                      <a:gd name="connsiteY27" fmla="*/ 1190614 h 3950440"/>
                      <a:gd name="connsiteX28" fmla="*/ 4630189 w 6309360"/>
                      <a:gd name="connsiteY28" fmla="*/ 1390120 h 3950440"/>
                      <a:gd name="connsiteX29" fmla="*/ 4389120 w 6309360"/>
                      <a:gd name="connsiteY29" fmla="*/ 1656127 h 3950440"/>
                      <a:gd name="connsiteX30" fmla="*/ 4048298 w 6309360"/>
                      <a:gd name="connsiteY30" fmla="*/ 1947073 h 3950440"/>
                      <a:gd name="connsiteX31" fmla="*/ 3682538 w 6309360"/>
                      <a:gd name="connsiteY31" fmla="*/ 2321145 h 3950440"/>
                      <a:gd name="connsiteX32" fmla="*/ 3391593 w 6309360"/>
                      <a:gd name="connsiteY32" fmla="*/ 2595465 h 3950440"/>
                      <a:gd name="connsiteX33" fmla="*/ 3059084 w 6309360"/>
                      <a:gd name="connsiteY33" fmla="*/ 2886411 h 3950440"/>
                      <a:gd name="connsiteX34" fmla="*/ 2826327 w 6309360"/>
                      <a:gd name="connsiteY34" fmla="*/ 3102542 h 3950440"/>
                      <a:gd name="connsiteX35" fmla="*/ 2643447 w 6309360"/>
                      <a:gd name="connsiteY35" fmla="*/ 3227233 h 3950440"/>
                      <a:gd name="connsiteX36" fmla="*/ 2535382 w 6309360"/>
                      <a:gd name="connsiteY36" fmla="*/ 3277109 h 3950440"/>
                      <a:gd name="connsiteX37" fmla="*/ 2435629 w 6309360"/>
                      <a:gd name="connsiteY37" fmla="*/ 3243858 h 3950440"/>
                      <a:gd name="connsiteX38" fmla="*/ 2369127 w 6309360"/>
                      <a:gd name="connsiteY38" fmla="*/ 3177356 h 3950440"/>
                      <a:gd name="connsiteX39" fmla="*/ 2341852 w 6309360"/>
                      <a:gd name="connsiteY39" fmla="*/ 3127480 h 3950440"/>
                      <a:gd name="connsiteX40" fmla="*/ 2256342 w 6309360"/>
                      <a:gd name="connsiteY40" fmla="*/ 3050197 h 3950440"/>
                      <a:gd name="connsiteX41" fmla="*/ 2128058 w 6309360"/>
                      <a:gd name="connsiteY41" fmla="*/ 3069291 h 3950440"/>
                      <a:gd name="connsiteX42" fmla="*/ 2044931 w 6309360"/>
                      <a:gd name="connsiteY42" fmla="*/ 3135793 h 3950440"/>
                      <a:gd name="connsiteX43" fmla="*/ 1953491 w 6309360"/>
                      <a:gd name="connsiteY43" fmla="*/ 3210607 h 3950440"/>
                      <a:gd name="connsiteX44" fmla="*/ 1886989 w 6309360"/>
                      <a:gd name="connsiteY44" fmla="*/ 3277109 h 3950440"/>
                      <a:gd name="connsiteX45" fmla="*/ 1778924 w 6309360"/>
                      <a:gd name="connsiteY45" fmla="*/ 3293734 h 3950440"/>
                      <a:gd name="connsiteX46" fmla="*/ 1745673 w 6309360"/>
                      <a:gd name="connsiteY46" fmla="*/ 3185669 h 3950440"/>
                      <a:gd name="connsiteX47" fmla="*/ 1673196 w 6309360"/>
                      <a:gd name="connsiteY47" fmla="*/ 3104879 h 3950440"/>
                      <a:gd name="connsiteX48" fmla="*/ 1604356 w 6309360"/>
                      <a:gd name="connsiteY48" fmla="*/ 3163068 h 3950440"/>
                      <a:gd name="connsiteX49" fmla="*/ 1504604 w 6309360"/>
                      <a:gd name="connsiteY49" fmla="*/ 3284209 h 3950440"/>
                      <a:gd name="connsiteX50" fmla="*/ 1413164 w 6309360"/>
                      <a:gd name="connsiteY50" fmla="*/ 3376862 h 3950440"/>
                      <a:gd name="connsiteX51" fmla="*/ 1315748 w 6309360"/>
                      <a:gd name="connsiteY51" fmla="*/ 3454101 h 3950440"/>
                      <a:gd name="connsiteX52" fmla="*/ 1238596 w 6309360"/>
                      <a:gd name="connsiteY52" fmla="*/ 3385174 h 3950440"/>
                      <a:gd name="connsiteX53" fmla="*/ 1180407 w 6309360"/>
                      <a:gd name="connsiteY53" fmla="*/ 3277109 h 3950440"/>
                      <a:gd name="connsiteX54" fmla="*/ 1130531 w 6309360"/>
                      <a:gd name="connsiteY54" fmla="*/ 3135793 h 3950440"/>
                      <a:gd name="connsiteX55" fmla="*/ 1107930 w 6309360"/>
                      <a:gd name="connsiteY55" fmla="*/ 3044266 h 3950440"/>
                      <a:gd name="connsiteX56" fmla="*/ 1039091 w 6309360"/>
                      <a:gd name="connsiteY56" fmla="*/ 3119080 h 3950440"/>
                      <a:gd name="connsiteX57" fmla="*/ 980902 w 6309360"/>
                      <a:gd name="connsiteY57" fmla="*/ 3185669 h 3950440"/>
                      <a:gd name="connsiteX58" fmla="*/ 879980 w 6309360"/>
                      <a:gd name="connsiteY58" fmla="*/ 3224981 h 3950440"/>
                      <a:gd name="connsiteX59" fmla="*/ 839586 w 6309360"/>
                      <a:gd name="connsiteY59" fmla="*/ 2911349 h 3950440"/>
                      <a:gd name="connsiteX60" fmla="*/ 856211 w 6309360"/>
                      <a:gd name="connsiteY60" fmla="*/ 2711843 h 3950440"/>
                      <a:gd name="connsiteX61" fmla="*/ 822960 w 6309360"/>
                      <a:gd name="connsiteY61" fmla="*/ 2587153 h 3950440"/>
                      <a:gd name="connsiteX62" fmla="*/ 760961 w 6309360"/>
                      <a:gd name="connsiteY62" fmla="*/ 2554724 h 3950440"/>
                      <a:gd name="connsiteX63" fmla="*/ 691082 w 6309360"/>
                      <a:gd name="connsiteY63" fmla="*/ 2616853 h 3950440"/>
                      <a:gd name="connsiteX64" fmla="*/ 606829 w 6309360"/>
                      <a:gd name="connsiteY64" fmla="*/ 2678593 h 3950440"/>
                      <a:gd name="connsiteX65" fmla="*/ 565266 w 6309360"/>
                      <a:gd name="connsiteY65" fmla="*/ 2612091 h 3950440"/>
                      <a:gd name="connsiteX66" fmla="*/ 556953 w 6309360"/>
                      <a:gd name="connsiteY66" fmla="*/ 2412585 h 3950440"/>
                      <a:gd name="connsiteX67" fmla="*/ 606829 w 6309360"/>
                      <a:gd name="connsiteY67" fmla="*/ 2129953 h 3950440"/>
                      <a:gd name="connsiteX68" fmla="*/ 656706 w 6309360"/>
                      <a:gd name="connsiteY68" fmla="*/ 1905509 h 3950440"/>
                      <a:gd name="connsiteX69" fmla="*/ 731520 w 6309360"/>
                      <a:gd name="connsiteY69" fmla="*/ 1714316 h 3950440"/>
                      <a:gd name="connsiteX70" fmla="*/ 871709 w 6309360"/>
                      <a:gd name="connsiteY70" fmla="*/ 1463808 h 3950440"/>
                      <a:gd name="connsiteX71" fmla="*/ 964276 w 6309360"/>
                      <a:gd name="connsiteY71" fmla="*/ 1298680 h 3950440"/>
                      <a:gd name="connsiteX72" fmla="*/ 1055716 w 6309360"/>
                      <a:gd name="connsiteY72" fmla="*/ 1173989 h 3950440"/>
                      <a:gd name="connsiteX73" fmla="*/ 1130704 w 6309360"/>
                      <a:gd name="connsiteY73" fmla="*/ 1096750 h 3950440"/>
                      <a:gd name="connsiteX74" fmla="*/ 966745 w 6309360"/>
                      <a:gd name="connsiteY74" fmla="*/ 1103893 h 3950440"/>
                      <a:gd name="connsiteX75" fmla="*/ 980902 w 6309360"/>
                      <a:gd name="connsiteY75" fmla="*/ 957858 h 3950440"/>
                      <a:gd name="connsiteX76" fmla="*/ 980902 w 6309360"/>
                      <a:gd name="connsiteY76" fmla="*/ 874731 h 3950440"/>
                      <a:gd name="connsiteX77" fmla="*/ 949946 w 6309360"/>
                      <a:gd name="connsiteY77" fmla="*/ 836631 h 3950440"/>
                      <a:gd name="connsiteX78" fmla="*/ 845561 w 6309360"/>
                      <a:gd name="connsiteY78" fmla="*/ 884125 h 3950440"/>
                      <a:gd name="connsiteX79" fmla="*/ 745548 w 6309360"/>
                      <a:gd name="connsiteY79" fmla="*/ 919845 h 3950440"/>
                      <a:gd name="connsiteX80" fmla="*/ 748146 w 6309360"/>
                      <a:gd name="connsiteY80" fmla="*/ 799916 h 3950440"/>
                      <a:gd name="connsiteX81" fmla="*/ 723207 w 6309360"/>
                      <a:gd name="connsiteY81" fmla="*/ 708476 h 3950440"/>
                      <a:gd name="connsiteX82" fmla="*/ 656706 w 6309360"/>
                      <a:gd name="connsiteY82" fmla="*/ 658600 h 3950440"/>
                      <a:gd name="connsiteX83" fmla="*/ 490451 w 6309360"/>
                      <a:gd name="connsiteY83" fmla="*/ 716789 h 3950440"/>
                      <a:gd name="connsiteX84" fmla="*/ 432262 w 6309360"/>
                      <a:gd name="connsiteY84" fmla="*/ 766665 h 3950440"/>
                      <a:gd name="connsiteX85" fmla="*/ 382386 w 6309360"/>
                      <a:gd name="connsiteY85" fmla="*/ 766665 h 3950440"/>
                      <a:gd name="connsiteX86" fmla="*/ 382386 w 6309360"/>
                      <a:gd name="connsiteY86" fmla="*/ 650287 h 3950440"/>
                      <a:gd name="connsiteX87" fmla="*/ 466639 w 6309360"/>
                      <a:gd name="connsiteY87" fmla="*/ 450868 h 3950440"/>
                      <a:gd name="connsiteX88" fmla="*/ 541627 w 6309360"/>
                      <a:gd name="connsiteY88" fmla="*/ 315397 h 3950440"/>
                      <a:gd name="connsiteX89" fmla="*/ 631767 w 6309360"/>
                      <a:gd name="connsiteY89" fmla="*/ 209713 h 3950440"/>
                      <a:gd name="connsiteX90" fmla="*/ 764771 w 6309360"/>
                      <a:gd name="connsiteY90" fmla="*/ 60083 h 3950440"/>
                      <a:gd name="connsiteX91" fmla="*/ 700564 w 6309360"/>
                      <a:gd name="connsiteY91" fmla="*/ 45883 h 3950440"/>
                      <a:gd name="connsiteX92" fmla="*/ 643544 w 6309360"/>
                      <a:gd name="connsiteY92" fmla="*/ 36444 h 3950440"/>
                      <a:gd name="connsiteX93" fmla="*/ 359483 w 6309360"/>
                      <a:gd name="connsiteY93" fmla="*/ 47269 h 3950440"/>
                      <a:gd name="connsiteX0" fmla="*/ 359483 w 6309360"/>
                      <a:gd name="connsiteY0" fmla="*/ 46685 h 3949856"/>
                      <a:gd name="connsiteX1" fmla="*/ 0 w 6309360"/>
                      <a:gd name="connsiteY1" fmla="*/ 591514 h 3949856"/>
                      <a:gd name="connsiteX2" fmla="*/ 33251 w 6309360"/>
                      <a:gd name="connsiteY2" fmla="*/ 1397849 h 3949856"/>
                      <a:gd name="connsiteX3" fmla="*/ 99753 w 6309360"/>
                      <a:gd name="connsiteY3" fmla="*/ 3160147 h 3949856"/>
                      <a:gd name="connsiteX4" fmla="*/ 1022466 w 6309360"/>
                      <a:gd name="connsiteY4" fmla="*/ 3949856 h 3949856"/>
                      <a:gd name="connsiteX5" fmla="*/ 2261062 w 6309360"/>
                      <a:gd name="connsiteY5" fmla="*/ 3933230 h 3949856"/>
                      <a:gd name="connsiteX6" fmla="*/ 3449782 w 6309360"/>
                      <a:gd name="connsiteY6" fmla="*/ 3010518 h 3949856"/>
                      <a:gd name="connsiteX7" fmla="*/ 4854633 w 6309360"/>
                      <a:gd name="connsiteY7" fmla="*/ 1988052 h 3949856"/>
                      <a:gd name="connsiteX8" fmla="*/ 5361709 w 6309360"/>
                      <a:gd name="connsiteY8" fmla="*/ 1746983 h 3949856"/>
                      <a:gd name="connsiteX9" fmla="*/ 6309360 w 6309360"/>
                      <a:gd name="connsiteY9" fmla="*/ 1306409 h 3949856"/>
                      <a:gd name="connsiteX10" fmla="*/ 6309360 w 6309360"/>
                      <a:gd name="connsiteY10" fmla="*/ 849209 h 3949856"/>
                      <a:gd name="connsiteX11" fmla="*/ 6184669 w 6309360"/>
                      <a:gd name="connsiteY11" fmla="*/ 849209 h 3949856"/>
                      <a:gd name="connsiteX12" fmla="*/ 6151375 w 6309360"/>
                      <a:gd name="connsiteY12" fmla="*/ 859859 h 3949856"/>
                      <a:gd name="connsiteX13" fmla="*/ 6118167 w 6309360"/>
                      <a:gd name="connsiteY13" fmla="*/ 882459 h 3949856"/>
                      <a:gd name="connsiteX14" fmla="*/ 6118167 w 6309360"/>
                      <a:gd name="connsiteY14" fmla="*/ 882459 h 3949856"/>
                      <a:gd name="connsiteX15" fmla="*/ 6049328 w 6309360"/>
                      <a:gd name="connsiteY15" fmla="*/ 863453 h 3949856"/>
                      <a:gd name="connsiteX16" fmla="*/ 5981527 w 6309360"/>
                      <a:gd name="connsiteY16" fmla="*/ 907400 h 3949856"/>
                      <a:gd name="connsiteX17" fmla="*/ 5910349 w 6309360"/>
                      <a:gd name="connsiteY17" fmla="*/ 874147 h 3949856"/>
                      <a:gd name="connsiteX18" fmla="*/ 5861728 w 6309360"/>
                      <a:gd name="connsiteY18" fmla="*/ 815914 h 3949856"/>
                      <a:gd name="connsiteX19" fmla="*/ 5769033 w 6309360"/>
                      <a:gd name="connsiteY19" fmla="*/ 760063 h 3949856"/>
                      <a:gd name="connsiteX20" fmla="*/ 5694218 w 6309360"/>
                      <a:gd name="connsiteY20" fmla="*/ 776731 h 3949856"/>
                      <a:gd name="connsiteX21" fmla="*/ 5586153 w 6309360"/>
                      <a:gd name="connsiteY21" fmla="*/ 874147 h 3949856"/>
                      <a:gd name="connsiteX22" fmla="*/ 5403273 w 6309360"/>
                      <a:gd name="connsiteY22" fmla="*/ 1081965 h 3949856"/>
                      <a:gd name="connsiteX23" fmla="*/ 5212080 w 6309360"/>
                      <a:gd name="connsiteY23" fmla="*/ 1156779 h 3949856"/>
                      <a:gd name="connsiteX24" fmla="*/ 5153891 w 6309360"/>
                      <a:gd name="connsiteY24" fmla="*/ 1065339 h 3949856"/>
                      <a:gd name="connsiteX25" fmla="*/ 5079076 w 6309360"/>
                      <a:gd name="connsiteY25" fmla="*/ 1032089 h 3949856"/>
                      <a:gd name="connsiteX26" fmla="*/ 4979324 w 6309360"/>
                      <a:gd name="connsiteY26" fmla="*/ 1073652 h 3949856"/>
                      <a:gd name="connsiteX27" fmla="*/ 4829695 w 6309360"/>
                      <a:gd name="connsiteY27" fmla="*/ 1190030 h 3949856"/>
                      <a:gd name="connsiteX28" fmla="*/ 4630189 w 6309360"/>
                      <a:gd name="connsiteY28" fmla="*/ 1389536 h 3949856"/>
                      <a:gd name="connsiteX29" fmla="*/ 4389120 w 6309360"/>
                      <a:gd name="connsiteY29" fmla="*/ 1655543 h 3949856"/>
                      <a:gd name="connsiteX30" fmla="*/ 4048298 w 6309360"/>
                      <a:gd name="connsiteY30" fmla="*/ 1946489 h 3949856"/>
                      <a:gd name="connsiteX31" fmla="*/ 3682538 w 6309360"/>
                      <a:gd name="connsiteY31" fmla="*/ 2320561 h 3949856"/>
                      <a:gd name="connsiteX32" fmla="*/ 3391593 w 6309360"/>
                      <a:gd name="connsiteY32" fmla="*/ 2594881 h 3949856"/>
                      <a:gd name="connsiteX33" fmla="*/ 3059084 w 6309360"/>
                      <a:gd name="connsiteY33" fmla="*/ 2885827 h 3949856"/>
                      <a:gd name="connsiteX34" fmla="*/ 2826327 w 6309360"/>
                      <a:gd name="connsiteY34" fmla="*/ 3101958 h 3949856"/>
                      <a:gd name="connsiteX35" fmla="*/ 2643447 w 6309360"/>
                      <a:gd name="connsiteY35" fmla="*/ 3226649 h 3949856"/>
                      <a:gd name="connsiteX36" fmla="*/ 2535382 w 6309360"/>
                      <a:gd name="connsiteY36" fmla="*/ 3276525 h 3949856"/>
                      <a:gd name="connsiteX37" fmla="*/ 2435629 w 6309360"/>
                      <a:gd name="connsiteY37" fmla="*/ 3243274 h 3949856"/>
                      <a:gd name="connsiteX38" fmla="*/ 2369127 w 6309360"/>
                      <a:gd name="connsiteY38" fmla="*/ 3176772 h 3949856"/>
                      <a:gd name="connsiteX39" fmla="*/ 2341852 w 6309360"/>
                      <a:gd name="connsiteY39" fmla="*/ 3126896 h 3949856"/>
                      <a:gd name="connsiteX40" fmla="*/ 2256342 w 6309360"/>
                      <a:gd name="connsiteY40" fmla="*/ 3049613 h 3949856"/>
                      <a:gd name="connsiteX41" fmla="*/ 2128058 w 6309360"/>
                      <a:gd name="connsiteY41" fmla="*/ 3068707 h 3949856"/>
                      <a:gd name="connsiteX42" fmla="*/ 2044931 w 6309360"/>
                      <a:gd name="connsiteY42" fmla="*/ 3135209 h 3949856"/>
                      <a:gd name="connsiteX43" fmla="*/ 1953491 w 6309360"/>
                      <a:gd name="connsiteY43" fmla="*/ 3210023 h 3949856"/>
                      <a:gd name="connsiteX44" fmla="*/ 1886989 w 6309360"/>
                      <a:gd name="connsiteY44" fmla="*/ 3276525 h 3949856"/>
                      <a:gd name="connsiteX45" fmla="*/ 1778924 w 6309360"/>
                      <a:gd name="connsiteY45" fmla="*/ 3293150 h 3949856"/>
                      <a:gd name="connsiteX46" fmla="*/ 1745673 w 6309360"/>
                      <a:gd name="connsiteY46" fmla="*/ 3185085 h 3949856"/>
                      <a:gd name="connsiteX47" fmla="*/ 1673196 w 6309360"/>
                      <a:gd name="connsiteY47" fmla="*/ 3104295 h 3949856"/>
                      <a:gd name="connsiteX48" fmla="*/ 1604356 w 6309360"/>
                      <a:gd name="connsiteY48" fmla="*/ 3162484 h 3949856"/>
                      <a:gd name="connsiteX49" fmla="*/ 1504604 w 6309360"/>
                      <a:gd name="connsiteY49" fmla="*/ 3283625 h 3949856"/>
                      <a:gd name="connsiteX50" fmla="*/ 1413164 w 6309360"/>
                      <a:gd name="connsiteY50" fmla="*/ 3376278 h 3949856"/>
                      <a:gd name="connsiteX51" fmla="*/ 1315748 w 6309360"/>
                      <a:gd name="connsiteY51" fmla="*/ 3453517 h 3949856"/>
                      <a:gd name="connsiteX52" fmla="*/ 1238596 w 6309360"/>
                      <a:gd name="connsiteY52" fmla="*/ 3384590 h 3949856"/>
                      <a:gd name="connsiteX53" fmla="*/ 1180407 w 6309360"/>
                      <a:gd name="connsiteY53" fmla="*/ 3276525 h 3949856"/>
                      <a:gd name="connsiteX54" fmla="*/ 1130531 w 6309360"/>
                      <a:gd name="connsiteY54" fmla="*/ 3135209 h 3949856"/>
                      <a:gd name="connsiteX55" fmla="*/ 1107930 w 6309360"/>
                      <a:gd name="connsiteY55" fmla="*/ 3043682 h 3949856"/>
                      <a:gd name="connsiteX56" fmla="*/ 1039091 w 6309360"/>
                      <a:gd name="connsiteY56" fmla="*/ 3118496 h 3949856"/>
                      <a:gd name="connsiteX57" fmla="*/ 980902 w 6309360"/>
                      <a:gd name="connsiteY57" fmla="*/ 3185085 h 3949856"/>
                      <a:gd name="connsiteX58" fmla="*/ 879980 w 6309360"/>
                      <a:gd name="connsiteY58" fmla="*/ 3224397 h 3949856"/>
                      <a:gd name="connsiteX59" fmla="*/ 839586 w 6309360"/>
                      <a:gd name="connsiteY59" fmla="*/ 2910765 h 3949856"/>
                      <a:gd name="connsiteX60" fmla="*/ 856211 w 6309360"/>
                      <a:gd name="connsiteY60" fmla="*/ 2711259 h 3949856"/>
                      <a:gd name="connsiteX61" fmla="*/ 822960 w 6309360"/>
                      <a:gd name="connsiteY61" fmla="*/ 2586569 h 3949856"/>
                      <a:gd name="connsiteX62" fmla="*/ 760961 w 6309360"/>
                      <a:gd name="connsiteY62" fmla="*/ 2554140 h 3949856"/>
                      <a:gd name="connsiteX63" fmla="*/ 691082 w 6309360"/>
                      <a:gd name="connsiteY63" fmla="*/ 2616269 h 3949856"/>
                      <a:gd name="connsiteX64" fmla="*/ 606829 w 6309360"/>
                      <a:gd name="connsiteY64" fmla="*/ 2678009 h 3949856"/>
                      <a:gd name="connsiteX65" fmla="*/ 565266 w 6309360"/>
                      <a:gd name="connsiteY65" fmla="*/ 2611507 h 3949856"/>
                      <a:gd name="connsiteX66" fmla="*/ 556953 w 6309360"/>
                      <a:gd name="connsiteY66" fmla="*/ 2412001 h 3949856"/>
                      <a:gd name="connsiteX67" fmla="*/ 606829 w 6309360"/>
                      <a:gd name="connsiteY67" fmla="*/ 2129369 h 3949856"/>
                      <a:gd name="connsiteX68" fmla="*/ 656706 w 6309360"/>
                      <a:gd name="connsiteY68" fmla="*/ 1904925 h 3949856"/>
                      <a:gd name="connsiteX69" fmla="*/ 731520 w 6309360"/>
                      <a:gd name="connsiteY69" fmla="*/ 1713732 h 3949856"/>
                      <a:gd name="connsiteX70" fmla="*/ 871709 w 6309360"/>
                      <a:gd name="connsiteY70" fmla="*/ 1463224 h 3949856"/>
                      <a:gd name="connsiteX71" fmla="*/ 964276 w 6309360"/>
                      <a:gd name="connsiteY71" fmla="*/ 1298096 h 3949856"/>
                      <a:gd name="connsiteX72" fmla="*/ 1055716 w 6309360"/>
                      <a:gd name="connsiteY72" fmla="*/ 1173405 h 3949856"/>
                      <a:gd name="connsiteX73" fmla="*/ 1130704 w 6309360"/>
                      <a:gd name="connsiteY73" fmla="*/ 1096166 h 3949856"/>
                      <a:gd name="connsiteX74" fmla="*/ 966745 w 6309360"/>
                      <a:gd name="connsiteY74" fmla="*/ 1103309 h 3949856"/>
                      <a:gd name="connsiteX75" fmla="*/ 980902 w 6309360"/>
                      <a:gd name="connsiteY75" fmla="*/ 957274 h 3949856"/>
                      <a:gd name="connsiteX76" fmla="*/ 980902 w 6309360"/>
                      <a:gd name="connsiteY76" fmla="*/ 874147 h 3949856"/>
                      <a:gd name="connsiteX77" fmla="*/ 949946 w 6309360"/>
                      <a:gd name="connsiteY77" fmla="*/ 836047 h 3949856"/>
                      <a:gd name="connsiteX78" fmla="*/ 845561 w 6309360"/>
                      <a:gd name="connsiteY78" fmla="*/ 883541 h 3949856"/>
                      <a:gd name="connsiteX79" fmla="*/ 745548 w 6309360"/>
                      <a:gd name="connsiteY79" fmla="*/ 919261 h 3949856"/>
                      <a:gd name="connsiteX80" fmla="*/ 748146 w 6309360"/>
                      <a:gd name="connsiteY80" fmla="*/ 799332 h 3949856"/>
                      <a:gd name="connsiteX81" fmla="*/ 723207 w 6309360"/>
                      <a:gd name="connsiteY81" fmla="*/ 707892 h 3949856"/>
                      <a:gd name="connsiteX82" fmla="*/ 656706 w 6309360"/>
                      <a:gd name="connsiteY82" fmla="*/ 658016 h 3949856"/>
                      <a:gd name="connsiteX83" fmla="*/ 490451 w 6309360"/>
                      <a:gd name="connsiteY83" fmla="*/ 716205 h 3949856"/>
                      <a:gd name="connsiteX84" fmla="*/ 432262 w 6309360"/>
                      <a:gd name="connsiteY84" fmla="*/ 766081 h 3949856"/>
                      <a:gd name="connsiteX85" fmla="*/ 382386 w 6309360"/>
                      <a:gd name="connsiteY85" fmla="*/ 766081 h 3949856"/>
                      <a:gd name="connsiteX86" fmla="*/ 382386 w 6309360"/>
                      <a:gd name="connsiteY86" fmla="*/ 649703 h 3949856"/>
                      <a:gd name="connsiteX87" fmla="*/ 466639 w 6309360"/>
                      <a:gd name="connsiteY87" fmla="*/ 450284 h 3949856"/>
                      <a:gd name="connsiteX88" fmla="*/ 541627 w 6309360"/>
                      <a:gd name="connsiteY88" fmla="*/ 314813 h 3949856"/>
                      <a:gd name="connsiteX89" fmla="*/ 631767 w 6309360"/>
                      <a:gd name="connsiteY89" fmla="*/ 209129 h 3949856"/>
                      <a:gd name="connsiteX90" fmla="*/ 764771 w 6309360"/>
                      <a:gd name="connsiteY90" fmla="*/ 59499 h 3949856"/>
                      <a:gd name="connsiteX91" fmla="*/ 705327 w 6309360"/>
                      <a:gd name="connsiteY91" fmla="*/ 31012 h 3949856"/>
                      <a:gd name="connsiteX92" fmla="*/ 643544 w 6309360"/>
                      <a:gd name="connsiteY92" fmla="*/ 35860 h 3949856"/>
                      <a:gd name="connsiteX93" fmla="*/ 359483 w 6309360"/>
                      <a:gd name="connsiteY93" fmla="*/ 46685 h 3949856"/>
                      <a:gd name="connsiteX0" fmla="*/ 359483 w 6309360"/>
                      <a:gd name="connsiteY0" fmla="*/ 63296 h 3966467"/>
                      <a:gd name="connsiteX1" fmla="*/ 0 w 6309360"/>
                      <a:gd name="connsiteY1" fmla="*/ 608125 h 3966467"/>
                      <a:gd name="connsiteX2" fmla="*/ 33251 w 6309360"/>
                      <a:gd name="connsiteY2" fmla="*/ 1414460 h 3966467"/>
                      <a:gd name="connsiteX3" fmla="*/ 99753 w 6309360"/>
                      <a:gd name="connsiteY3" fmla="*/ 3176758 h 3966467"/>
                      <a:gd name="connsiteX4" fmla="*/ 1022466 w 6309360"/>
                      <a:gd name="connsiteY4" fmla="*/ 3966467 h 3966467"/>
                      <a:gd name="connsiteX5" fmla="*/ 2261062 w 6309360"/>
                      <a:gd name="connsiteY5" fmla="*/ 3949841 h 3966467"/>
                      <a:gd name="connsiteX6" fmla="*/ 3449782 w 6309360"/>
                      <a:gd name="connsiteY6" fmla="*/ 3027129 h 3966467"/>
                      <a:gd name="connsiteX7" fmla="*/ 4854633 w 6309360"/>
                      <a:gd name="connsiteY7" fmla="*/ 2004663 h 3966467"/>
                      <a:gd name="connsiteX8" fmla="*/ 5361709 w 6309360"/>
                      <a:gd name="connsiteY8" fmla="*/ 1763594 h 3966467"/>
                      <a:gd name="connsiteX9" fmla="*/ 6309360 w 6309360"/>
                      <a:gd name="connsiteY9" fmla="*/ 1323020 h 3966467"/>
                      <a:gd name="connsiteX10" fmla="*/ 6309360 w 6309360"/>
                      <a:gd name="connsiteY10" fmla="*/ 865820 h 3966467"/>
                      <a:gd name="connsiteX11" fmla="*/ 6184669 w 6309360"/>
                      <a:gd name="connsiteY11" fmla="*/ 865820 h 3966467"/>
                      <a:gd name="connsiteX12" fmla="*/ 6151375 w 6309360"/>
                      <a:gd name="connsiteY12" fmla="*/ 876470 h 3966467"/>
                      <a:gd name="connsiteX13" fmla="*/ 6118167 w 6309360"/>
                      <a:gd name="connsiteY13" fmla="*/ 899070 h 3966467"/>
                      <a:gd name="connsiteX14" fmla="*/ 6118167 w 6309360"/>
                      <a:gd name="connsiteY14" fmla="*/ 899070 h 3966467"/>
                      <a:gd name="connsiteX15" fmla="*/ 6049328 w 6309360"/>
                      <a:gd name="connsiteY15" fmla="*/ 880064 h 3966467"/>
                      <a:gd name="connsiteX16" fmla="*/ 5981527 w 6309360"/>
                      <a:gd name="connsiteY16" fmla="*/ 924011 h 3966467"/>
                      <a:gd name="connsiteX17" fmla="*/ 5910349 w 6309360"/>
                      <a:gd name="connsiteY17" fmla="*/ 890758 h 3966467"/>
                      <a:gd name="connsiteX18" fmla="*/ 5861728 w 6309360"/>
                      <a:gd name="connsiteY18" fmla="*/ 832525 h 3966467"/>
                      <a:gd name="connsiteX19" fmla="*/ 5769033 w 6309360"/>
                      <a:gd name="connsiteY19" fmla="*/ 776674 h 3966467"/>
                      <a:gd name="connsiteX20" fmla="*/ 5694218 w 6309360"/>
                      <a:gd name="connsiteY20" fmla="*/ 793342 h 3966467"/>
                      <a:gd name="connsiteX21" fmla="*/ 5586153 w 6309360"/>
                      <a:gd name="connsiteY21" fmla="*/ 890758 h 3966467"/>
                      <a:gd name="connsiteX22" fmla="*/ 5403273 w 6309360"/>
                      <a:gd name="connsiteY22" fmla="*/ 1098576 h 3966467"/>
                      <a:gd name="connsiteX23" fmla="*/ 5212080 w 6309360"/>
                      <a:gd name="connsiteY23" fmla="*/ 1173390 h 3966467"/>
                      <a:gd name="connsiteX24" fmla="*/ 5153891 w 6309360"/>
                      <a:gd name="connsiteY24" fmla="*/ 1081950 h 3966467"/>
                      <a:gd name="connsiteX25" fmla="*/ 5079076 w 6309360"/>
                      <a:gd name="connsiteY25" fmla="*/ 1048700 h 3966467"/>
                      <a:gd name="connsiteX26" fmla="*/ 4979324 w 6309360"/>
                      <a:gd name="connsiteY26" fmla="*/ 1090263 h 3966467"/>
                      <a:gd name="connsiteX27" fmla="*/ 4829695 w 6309360"/>
                      <a:gd name="connsiteY27" fmla="*/ 1206641 h 3966467"/>
                      <a:gd name="connsiteX28" fmla="*/ 4630189 w 6309360"/>
                      <a:gd name="connsiteY28" fmla="*/ 1406147 h 3966467"/>
                      <a:gd name="connsiteX29" fmla="*/ 4389120 w 6309360"/>
                      <a:gd name="connsiteY29" fmla="*/ 1672154 h 3966467"/>
                      <a:gd name="connsiteX30" fmla="*/ 4048298 w 6309360"/>
                      <a:gd name="connsiteY30" fmla="*/ 1963100 h 3966467"/>
                      <a:gd name="connsiteX31" fmla="*/ 3682538 w 6309360"/>
                      <a:gd name="connsiteY31" fmla="*/ 2337172 h 3966467"/>
                      <a:gd name="connsiteX32" fmla="*/ 3391593 w 6309360"/>
                      <a:gd name="connsiteY32" fmla="*/ 2611492 h 3966467"/>
                      <a:gd name="connsiteX33" fmla="*/ 3059084 w 6309360"/>
                      <a:gd name="connsiteY33" fmla="*/ 2902438 h 3966467"/>
                      <a:gd name="connsiteX34" fmla="*/ 2826327 w 6309360"/>
                      <a:gd name="connsiteY34" fmla="*/ 3118569 h 3966467"/>
                      <a:gd name="connsiteX35" fmla="*/ 2643447 w 6309360"/>
                      <a:gd name="connsiteY35" fmla="*/ 3243260 h 3966467"/>
                      <a:gd name="connsiteX36" fmla="*/ 2535382 w 6309360"/>
                      <a:gd name="connsiteY36" fmla="*/ 3293136 h 3966467"/>
                      <a:gd name="connsiteX37" fmla="*/ 2435629 w 6309360"/>
                      <a:gd name="connsiteY37" fmla="*/ 3259885 h 3966467"/>
                      <a:gd name="connsiteX38" fmla="*/ 2369127 w 6309360"/>
                      <a:gd name="connsiteY38" fmla="*/ 3193383 h 3966467"/>
                      <a:gd name="connsiteX39" fmla="*/ 2341852 w 6309360"/>
                      <a:gd name="connsiteY39" fmla="*/ 3143507 h 3966467"/>
                      <a:gd name="connsiteX40" fmla="*/ 2256342 w 6309360"/>
                      <a:gd name="connsiteY40" fmla="*/ 3066224 h 3966467"/>
                      <a:gd name="connsiteX41" fmla="*/ 2128058 w 6309360"/>
                      <a:gd name="connsiteY41" fmla="*/ 3085318 h 3966467"/>
                      <a:gd name="connsiteX42" fmla="*/ 2044931 w 6309360"/>
                      <a:gd name="connsiteY42" fmla="*/ 3151820 h 3966467"/>
                      <a:gd name="connsiteX43" fmla="*/ 1953491 w 6309360"/>
                      <a:gd name="connsiteY43" fmla="*/ 3226634 h 3966467"/>
                      <a:gd name="connsiteX44" fmla="*/ 1886989 w 6309360"/>
                      <a:gd name="connsiteY44" fmla="*/ 3293136 h 3966467"/>
                      <a:gd name="connsiteX45" fmla="*/ 1778924 w 6309360"/>
                      <a:gd name="connsiteY45" fmla="*/ 3309761 h 3966467"/>
                      <a:gd name="connsiteX46" fmla="*/ 1745673 w 6309360"/>
                      <a:gd name="connsiteY46" fmla="*/ 3201696 h 3966467"/>
                      <a:gd name="connsiteX47" fmla="*/ 1673196 w 6309360"/>
                      <a:gd name="connsiteY47" fmla="*/ 3120906 h 3966467"/>
                      <a:gd name="connsiteX48" fmla="*/ 1604356 w 6309360"/>
                      <a:gd name="connsiteY48" fmla="*/ 3179095 h 3966467"/>
                      <a:gd name="connsiteX49" fmla="*/ 1504604 w 6309360"/>
                      <a:gd name="connsiteY49" fmla="*/ 3300236 h 3966467"/>
                      <a:gd name="connsiteX50" fmla="*/ 1413164 w 6309360"/>
                      <a:gd name="connsiteY50" fmla="*/ 3392889 h 3966467"/>
                      <a:gd name="connsiteX51" fmla="*/ 1315748 w 6309360"/>
                      <a:gd name="connsiteY51" fmla="*/ 3470128 h 3966467"/>
                      <a:gd name="connsiteX52" fmla="*/ 1238596 w 6309360"/>
                      <a:gd name="connsiteY52" fmla="*/ 3401201 h 3966467"/>
                      <a:gd name="connsiteX53" fmla="*/ 1180407 w 6309360"/>
                      <a:gd name="connsiteY53" fmla="*/ 3293136 h 3966467"/>
                      <a:gd name="connsiteX54" fmla="*/ 1130531 w 6309360"/>
                      <a:gd name="connsiteY54" fmla="*/ 3151820 h 3966467"/>
                      <a:gd name="connsiteX55" fmla="*/ 1107930 w 6309360"/>
                      <a:gd name="connsiteY55" fmla="*/ 3060293 h 3966467"/>
                      <a:gd name="connsiteX56" fmla="*/ 1039091 w 6309360"/>
                      <a:gd name="connsiteY56" fmla="*/ 3135107 h 3966467"/>
                      <a:gd name="connsiteX57" fmla="*/ 980902 w 6309360"/>
                      <a:gd name="connsiteY57" fmla="*/ 3201696 h 3966467"/>
                      <a:gd name="connsiteX58" fmla="*/ 879980 w 6309360"/>
                      <a:gd name="connsiteY58" fmla="*/ 3241008 h 3966467"/>
                      <a:gd name="connsiteX59" fmla="*/ 839586 w 6309360"/>
                      <a:gd name="connsiteY59" fmla="*/ 2927376 h 3966467"/>
                      <a:gd name="connsiteX60" fmla="*/ 856211 w 6309360"/>
                      <a:gd name="connsiteY60" fmla="*/ 2727870 h 3966467"/>
                      <a:gd name="connsiteX61" fmla="*/ 822960 w 6309360"/>
                      <a:gd name="connsiteY61" fmla="*/ 2603180 h 3966467"/>
                      <a:gd name="connsiteX62" fmla="*/ 760961 w 6309360"/>
                      <a:gd name="connsiteY62" fmla="*/ 2570751 h 3966467"/>
                      <a:gd name="connsiteX63" fmla="*/ 691082 w 6309360"/>
                      <a:gd name="connsiteY63" fmla="*/ 2632880 h 3966467"/>
                      <a:gd name="connsiteX64" fmla="*/ 606829 w 6309360"/>
                      <a:gd name="connsiteY64" fmla="*/ 2694620 h 3966467"/>
                      <a:gd name="connsiteX65" fmla="*/ 565266 w 6309360"/>
                      <a:gd name="connsiteY65" fmla="*/ 2628118 h 3966467"/>
                      <a:gd name="connsiteX66" fmla="*/ 556953 w 6309360"/>
                      <a:gd name="connsiteY66" fmla="*/ 2428612 h 3966467"/>
                      <a:gd name="connsiteX67" fmla="*/ 606829 w 6309360"/>
                      <a:gd name="connsiteY67" fmla="*/ 2145980 h 3966467"/>
                      <a:gd name="connsiteX68" fmla="*/ 656706 w 6309360"/>
                      <a:gd name="connsiteY68" fmla="*/ 1921536 h 3966467"/>
                      <a:gd name="connsiteX69" fmla="*/ 731520 w 6309360"/>
                      <a:gd name="connsiteY69" fmla="*/ 1730343 h 3966467"/>
                      <a:gd name="connsiteX70" fmla="*/ 871709 w 6309360"/>
                      <a:gd name="connsiteY70" fmla="*/ 1479835 h 3966467"/>
                      <a:gd name="connsiteX71" fmla="*/ 964276 w 6309360"/>
                      <a:gd name="connsiteY71" fmla="*/ 1314707 h 3966467"/>
                      <a:gd name="connsiteX72" fmla="*/ 1055716 w 6309360"/>
                      <a:gd name="connsiteY72" fmla="*/ 1190016 h 3966467"/>
                      <a:gd name="connsiteX73" fmla="*/ 1130704 w 6309360"/>
                      <a:gd name="connsiteY73" fmla="*/ 1112777 h 3966467"/>
                      <a:gd name="connsiteX74" fmla="*/ 966745 w 6309360"/>
                      <a:gd name="connsiteY74" fmla="*/ 1119920 h 3966467"/>
                      <a:gd name="connsiteX75" fmla="*/ 980902 w 6309360"/>
                      <a:gd name="connsiteY75" fmla="*/ 973885 h 3966467"/>
                      <a:gd name="connsiteX76" fmla="*/ 980902 w 6309360"/>
                      <a:gd name="connsiteY76" fmla="*/ 890758 h 3966467"/>
                      <a:gd name="connsiteX77" fmla="*/ 949946 w 6309360"/>
                      <a:gd name="connsiteY77" fmla="*/ 852658 h 3966467"/>
                      <a:gd name="connsiteX78" fmla="*/ 845561 w 6309360"/>
                      <a:gd name="connsiteY78" fmla="*/ 900152 h 3966467"/>
                      <a:gd name="connsiteX79" fmla="*/ 745548 w 6309360"/>
                      <a:gd name="connsiteY79" fmla="*/ 935872 h 3966467"/>
                      <a:gd name="connsiteX80" fmla="*/ 748146 w 6309360"/>
                      <a:gd name="connsiteY80" fmla="*/ 815943 h 3966467"/>
                      <a:gd name="connsiteX81" fmla="*/ 723207 w 6309360"/>
                      <a:gd name="connsiteY81" fmla="*/ 724503 h 3966467"/>
                      <a:gd name="connsiteX82" fmla="*/ 656706 w 6309360"/>
                      <a:gd name="connsiteY82" fmla="*/ 674627 h 3966467"/>
                      <a:gd name="connsiteX83" fmla="*/ 490451 w 6309360"/>
                      <a:gd name="connsiteY83" fmla="*/ 732816 h 3966467"/>
                      <a:gd name="connsiteX84" fmla="*/ 432262 w 6309360"/>
                      <a:gd name="connsiteY84" fmla="*/ 782692 h 3966467"/>
                      <a:gd name="connsiteX85" fmla="*/ 382386 w 6309360"/>
                      <a:gd name="connsiteY85" fmla="*/ 782692 h 3966467"/>
                      <a:gd name="connsiteX86" fmla="*/ 382386 w 6309360"/>
                      <a:gd name="connsiteY86" fmla="*/ 666314 h 3966467"/>
                      <a:gd name="connsiteX87" fmla="*/ 466639 w 6309360"/>
                      <a:gd name="connsiteY87" fmla="*/ 466895 h 3966467"/>
                      <a:gd name="connsiteX88" fmla="*/ 541627 w 6309360"/>
                      <a:gd name="connsiteY88" fmla="*/ 331424 h 3966467"/>
                      <a:gd name="connsiteX89" fmla="*/ 631767 w 6309360"/>
                      <a:gd name="connsiteY89" fmla="*/ 225740 h 3966467"/>
                      <a:gd name="connsiteX90" fmla="*/ 764771 w 6309360"/>
                      <a:gd name="connsiteY90" fmla="*/ 76110 h 3966467"/>
                      <a:gd name="connsiteX91" fmla="*/ 705327 w 6309360"/>
                      <a:gd name="connsiteY91" fmla="*/ 47623 h 3966467"/>
                      <a:gd name="connsiteX92" fmla="*/ 622113 w 6309360"/>
                      <a:gd name="connsiteY92" fmla="*/ 9608 h 3966467"/>
                      <a:gd name="connsiteX93" fmla="*/ 359483 w 6309360"/>
                      <a:gd name="connsiteY93" fmla="*/ 63296 h 3966467"/>
                      <a:gd name="connsiteX0" fmla="*/ 359483 w 6309360"/>
                      <a:gd name="connsiteY0" fmla="*/ 63296 h 3966467"/>
                      <a:gd name="connsiteX1" fmla="*/ 0 w 6309360"/>
                      <a:gd name="connsiteY1" fmla="*/ 608125 h 3966467"/>
                      <a:gd name="connsiteX2" fmla="*/ 33251 w 6309360"/>
                      <a:gd name="connsiteY2" fmla="*/ 1414460 h 3966467"/>
                      <a:gd name="connsiteX3" fmla="*/ 99753 w 6309360"/>
                      <a:gd name="connsiteY3" fmla="*/ 3176758 h 3966467"/>
                      <a:gd name="connsiteX4" fmla="*/ 1022466 w 6309360"/>
                      <a:gd name="connsiteY4" fmla="*/ 3966467 h 3966467"/>
                      <a:gd name="connsiteX5" fmla="*/ 2261062 w 6309360"/>
                      <a:gd name="connsiteY5" fmla="*/ 3949841 h 3966467"/>
                      <a:gd name="connsiteX6" fmla="*/ 3449782 w 6309360"/>
                      <a:gd name="connsiteY6" fmla="*/ 3027129 h 3966467"/>
                      <a:gd name="connsiteX7" fmla="*/ 4854633 w 6309360"/>
                      <a:gd name="connsiteY7" fmla="*/ 2004663 h 3966467"/>
                      <a:gd name="connsiteX8" fmla="*/ 5361709 w 6309360"/>
                      <a:gd name="connsiteY8" fmla="*/ 1763594 h 3966467"/>
                      <a:gd name="connsiteX9" fmla="*/ 6309360 w 6309360"/>
                      <a:gd name="connsiteY9" fmla="*/ 1323020 h 3966467"/>
                      <a:gd name="connsiteX10" fmla="*/ 6309360 w 6309360"/>
                      <a:gd name="connsiteY10" fmla="*/ 865820 h 3966467"/>
                      <a:gd name="connsiteX11" fmla="*/ 6184669 w 6309360"/>
                      <a:gd name="connsiteY11" fmla="*/ 865820 h 3966467"/>
                      <a:gd name="connsiteX12" fmla="*/ 6151375 w 6309360"/>
                      <a:gd name="connsiteY12" fmla="*/ 876470 h 3966467"/>
                      <a:gd name="connsiteX13" fmla="*/ 6118167 w 6309360"/>
                      <a:gd name="connsiteY13" fmla="*/ 899070 h 3966467"/>
                      <a:gd name="connsiteX14" fmla="*/ 6118167 w 6309360"/>
                      <a:gd name="connsiteY14" fmla="*/ 899070 h 3966467"/>
                      <a:gd name="connsiteX15" fmla="*/ 6035040 w 6309360"/>
                      <a:gd name="connsiteY15" fmla="*/ 889589 h 3966467"/>
                      <a:gd name="connsiteX16" fmla="*/ 5981527 w 6309360"/>
                      <a:gd name="connsiteY16" fmla="*/ 924011 h 3966467"/>
                      <a:gd name="connsiteX17" fmla="*/ 5910349 w 6309360"/>
                      <a:gd name="connsiteY17" fmla="*/ 890758 h 3966467"/>
                      <a:gd name="connsiteX18" fmla="*/ 5861728 w 6309360"/>
                      <a:gd name="connsiteY18" fmla="*/ 832525 h 3966467"/>
                      <a:gd name="connsiteX19" fmla="*/ 5769033 w 6309360"/>
                      <a:gd name="connsiteY19" fmla="*/ 776674 h 3966467"/>
                      <a:gd name="connsiteX20" fmla="*/ 5694218 w 6309360"/>
                      <a:gd name="connsiteY20" fmla="*/ 793342 h 3966467"/>
                      <a:gd name="connsiteX21" fmla="*/ 5586153 w 6309360"/>
                      <a:gd name="connsiteY21" fmla="*/ 890758 h 3966467"/>
                      <a:gd name="connsiteX22" fmla="*/ 5403273 w 6309360"/>
                      <a:gd name="connsiteY22" fmla="*/ 1098576 h 3966467"/>
                      <a:gd name="connsiteX23" fmla="*/ 5212080 w 6309360"/>
                      <a:gd name="connsiteY23" fmla="*/ 1173390 h 3966467"/>
                      <a:gd name="connsiteX24" fmla="*/ 5153891 w 6309360"/>
                      <a:gd name="connsiteY24" fmla="*/ 1081950 h 3966467"/>
                      <a:gd name="connsiteX25" fmla="*/ 5079076 w 6309360"/>
                      <a:gd name="connsiteY25" fmla="*/ 1048700 h 3966467"/>
                      <a:gd name="connsiteX26" fmla="*/ 4979324 w 6309360"/>
                      <a:gd name="connsiteY26" fmla="*/ 1090263 h 3966467"/>
                      <a:gd name="connsiteX27" fmla="*/ 4829695 w 6309360"/>
                      <a:gd name="connsiteY27" fmla="*/ 1206641 h 3966467"/>
                      <a:gd name="connsiteX28" fmla="*/ 4630189 w 6309360"/>
                      <a:gd name="connsiteY28" fmla="*/ 1406147 h 3966467"/>
                      <a:gd name="connsiteX29" fmla="*/ 4389120 w 6309360"/>
                      <a:gd name="connsiteY29" fmla="*/ 1672154 h 3966467"/>
                      <a:gd name="connsiteX30" fmla="*/ 4048298 w 6309360"/>
                      <a:gd name="connsiteY30" fmla="*/ 1963100 h 3966467"/>
                      <a:gd name="connsiteX31" fmla="*/ 3682538 w 6309360"/>
                      <a:gd name="connsiteY31" fmla="*/ 2337172 h 3966467"/>
                      <a:gd name="connsiteX32" fmla="*/ 3391593 w 6309360"/>
                      <a:gd name="connsiteY32" fmla="*/ 2611492 h 3966467"/>
                      <a:gd name="connsiteX33" fmla="*/ 3059084 w 6309360"/>
                      <a:gd name="connsiteY33" fmla="*/ 2902438 h 3966467"/>
                      <a:gd name="connsiteX34" fmla="*/ 2826327 w 6309360"/>
                      <a:gd name="connsiteY34" fmla="*/ 3118569 h 3966467"/>
                      <a:gd name="connsiteX35" fmla="*/ 2643447 w 6309360"/>
                      <a:gd name="connsiteY35" fmla="*/ 3243260 h 3966467"/>
                      <a:gd name="connsiteX36" fmla="*/ 2535382 w 6309360"/>
                      <a:gd name="connsiteY36" fmla="*/ 3293136 h 3966467"/>
                      <a:gd name="connsiteX37" fmla="*/ 2435629 w 6309360"/>
                      <a:gd name="connsiteY37" fmla="*/ 3259885 h 3966467"/>
                      <a:gd name="connsiteX38" fmla="*/ 2369127 w 6309360"/>
                      <a:gd name="connsiteY38" fmla="*/ 3193383 h 3966467"/>
                      <a:gd name="connsiteX39" fmla="*/ 2341852 w 6309360"/>
                      <a:gd name="connsiteY39" fmla="*/ 3143507 h 3966467"/>
                      <a:gd name="connsiteX40" fmla="*/ 2256342 w 6309360"/>
                      <a:gd name="connsiteY40" fmla="*/ 3066224 h 3966467"/>
                      <a:gd name="connsiteX41" fmla="*/ 2128058 w 6309360"/>
                      <a:gd name="connsiteY41" fmla="*/ 3085318 h 3966467"/>
                      <a:gd name="connsiteX42" fmla="*/ 2044931 w 6309360"/>
                      <a:gd name="connsiteY42" fmla="*/ 3151820 h 3966467"/>
                      <a:gd name="connsiteX43" fmla="*/ 1953491 w 6309360"/>
                      <a:gd name="connsiteY43" fmla="*/ 3226634 h 3966467"/>
                      <a:gd name="connsiteX44" fmla="*/ 1886989 w 6309360"/>
                      <a:gd name="connsiteY44" fmla="*/ 3293136 h 3966467"/>
                      <a:gd name="connsiteX45" fmla="*/ 1778924 w 6309360"/>
                      <a:gd name="connsiteY45" fmla="*/ 3309761 h 3966467"/>
                      <a:gd name="connsiteX46" fmla="*/ 1745673 w 6309360"/>
                      <a:gd name="connsiteY46" fmla="*/ 3201696 h 3966467"/>
                      <a:gd name="connsiteX47" fmla="*/ 1673196 w 6309360"/>
                      <a:gd name="connsiteY47" fmla="*/ 3120906 h 3966467"/>
                      <a:gd name="connsiteX48" fmla="*/ 1604356 w 6309360"/>
                      <a:gd name="connsiteY48" fmla="*/ 3179095 h 3966467"/>
                      <a:gd name="connsiteX49" fmla="*/ 1504604 w 6309360"/>
                      <a:gd name="connsiteY49" fmla="*/ 3300236 h 3966467"/>
                      <a:gd name="connsiteX50" fmla="*/ 1413164 w 6309360"/>
                      <a:gd name="connsiteY50" fmla="*/ 3392889 h 3966467"/>
                      <a:gd name="connsiteX51" fmla="*/ 1315748 w 6309360"/>
                      <a:gd name="connsiteY51" fmla="*/ 3470128 h 3966467"/>
                      <a:gd name="connsiteX52" fmla="*/ 1238596 w 6309360"/>
                      <a:gd name="connsiteY52" fmla="*/ 3401201 h 3966467"/>
                      <a:gd name="connsiteX53" fmla="*/ 1180407 w 6309360"/>
                      <a:gd name="connsiteY53" fmla="*/ 3293136 h 3966467"/>
                      <a:gd name="connsiteX54" fmla="*/ 1130531 w 6309360"/>
                      <a:gd name="connsiteY54" fmla="*/ 3151820 h 3966467"/>
                      <a:gd name="connsiteX55" fmla="*/ 1107930 w 6309360"/>
                      <a:gd name="connsiteY55" fmla="*/ 3060293 h 3966467"/>
                      <a:gd name="connsiteX56" fmla="*/ 1039091 w 6309360"/>
                      <a:gd name="connsiteY56" fmla="*/ 3135107 h 3966467"/>
                      <a:gd name="connsiteX57" fmla="*/ 980902 w 6309360"/>
                      <a:gd name="connsiteY57" fmla="*/ 3201696 h 3966467"/>
                      <a:gd name="connsiteX58" fmla="*/ 879980 w 6309360"/>
                      <a:gd name="connsiteY58" fmla="*/ 3241008 h 3966467"/>
                      <a:gd name="connsiteX59" fmla="*/ 839586 w 6309360"/>
                      <a:gd name="connsiteY59" fmla="*/ 2927376 h 3966467"/>
                      <a:gd name="connsiteX60" fmla="*/ 856211 w 6309360"/>
                      <a:gd name="connsiteY60" fmla="*/ 2727870 h 3966467"/>
                      <a:gd name="connsiteX61" fmla="*/ 822960 w 6309360"/>
                      <a:gd name="connsiteY61" fmla="*/ 2603180 h 3966467"/>
                      <a:gd name="connsiteX62" fmla="*/ 760961 w 6309360"/>
                      <a:gd name="connsiteY62" fmla="*/ 2570751 h 3966467"/>
                      <a:gd name="connsiteX63" fmla="*/ 691082 w 6309360"/>
                      <a:gd name="connsiteY63" fmla="*/ 2632880 h 3966467"/>
                      <a:gd name="connsiteX64" fmla="*/ 606829 w 6309360"/>
                      <a:gd name="connsiteY64" fmla="*/ 2694620 h 3966467"/>
                      <a:gd name="connsiteX65" fmla="*/ 565266 w 6309360"/>
                      <a:gd name="connsiteY65" fmla="*/ 2628118 h 3966467"/>
                      <a:gd name="connsiteX66" fmla="*/ 556953 w 6309360"/>
                      <a:gd name="connsiteY66" fmla="*/ 2428612 h 3966467"/>
                      <a:gd name="connsiteX67" fmla="*/ 606829 w 6309360"/>
                      <a:gd name="connsiteY67" fmla="*/ 2145980 h 3966467"/>
                      <a:gd name="connsiteX68" fmla="*/ 656706 w 6309360"/>
                      <a:gd name="connsiteY68" fmla="*/ 1921536 h 3966467"/>
                      <a:gd name="connsiteX69" fmla="*/ 731520 w 6309360"/>
                      <a:gd name="connsiteY69" fmla="*/ 1730343 h 3966467"/>
                      <a:gd name="connsiteX70" fmla="*/ 871709 w 6309360"/>
                      <a:gd name="connsiteY70" fmla="*/ 1479835 h 3966467"/>
                      <a:gd name="connsiteX71" fmla="*/ 964276 w 6309360"/>
                      <a:gd name="connsiteY71" fmla="*/ 1314707 h 3966467"/>
                      <a:gd name="connsiteX72" fmla="*/ 1055716 w 6309360"/>
                      <a:gd name="connsiteY72" fmla="*/ 1190016 h 3966467"/>
                      <a:gd name="connsiteX73" fmla="*/ 1130704 w 6309360"/>
                      <a:gd name="connsiteY73" fmla="*/ 1112777 h 3966467"/>
                      <a:gd name="connsiteX74" fmla="*/ 966745 w 6309360"/>
                      <a:gd name="connsiteY74" fmla="*/ 1119920 h 3966467"/>
                      <a:gd name="connsiteX75" fmla="*/ 980902 w 6309360"/>
                      <a:gd name="connsiteY75" fmla="*/ 973885 h 3966467"/>
                      <a:gd name="connsiteX76" fmla="*/ 980902 w 6309360"/>
                      <a:gd name="connsiteY76" fmla="*/ 890758 h 3966467"/>
                      <a:gd name="connsiteX77" fmla="*/ 949946 w 6309360"/>
                      <a:gd name="connsiteY77" fmla="*/ 852658 h 3966467"/>
                      <a:gd name="connsiteX78" fmla="*/ 845561 w 6309360"/>
                      <a:gd name="connsiteY78" fmla="*/ 900152 h 3966467"/>
                      <a:gd name="connsiteX79" fmla="*/ 745548 w 6309360"/>
                      <a:gd name="connsiteY79" fmla="*/ 935872 h 3966467"/>
                      <a:gd name="connsiteX80" fmla="*/ 748146 w 6309360"/>
                      <a:gd name="connsiteY80" fmla="*/ 815943 h 3966467"/>
                      <a:gd name="connsiteX81" fmla="*/ 723207 w 6309360"/>
                      <a:gd name="connsiteY81" fmla="*/ 724503 h 3966467"/>
                      <a:gd name="connsiteX82" fmla="*/ 656706 w 6309360"/>
                      <a:gd name="connsiteY82" fmla="*/ 674627 h 3966467"/>
                      <a:gd name="connsiteX83" fmla="*/ 490451 w 6309360"/>
                      <a:gd name="connsiteY83" fmla="*/ 732816 h 3966467"/>
                      <a:gd name="connsiteX84" fmla="*/ 432262 w 6309360"/>
                      <a:gd name="connsiteY84" fmla="*/ 782692 h 3966467"/>
                      <a:gd name="connsiteX85" fmla="*/ 382386 w 6309360"/>
                      <a:gd name="connsiteY85" fmla="*/ 782692 h 3966467"/>
                      <a:gd name="connsiteX86" fmla="*/ 382386 w 6309360"/>
                      <a:gd name="connsiteY86" fmla="*/ 666314 h 3966467"/>
                      <a:gd name="connsiteX87" fmla="*/ 466639 w 6309360"/>
                      <a:gd name="connsiteY87" fmla="*/ 466895 h 3966467"/>
                      <a:gd name="connsiteX88" fmla="*/ 541627 w 6309360"/>
                      <a:gd name="connsiteY88" fmla="*/ 331424 h 3966467"/>
                      <a:gd name="connsiteX89" fmla="*/ 631767 w 6309360"/>
                      <a:gd name="connsiteY89" fmla="*/ 225740 h 3966467"/>
                      <a:gd name="connsiteX90" fmla="*/ 764771 w 6309360"/>
                      <a:gd name="connsiteY90" fmla="*/ 76110 h 3966467"/>
                      <a:gd name="connsiteX91" fmla="*/ 705327 w 6309360"/>
                      <a:gd name="connsiteY91" fmla="*/ 47623 h 3966467"/>
                      <a:gd name="connsiteX92" fmla="*/ 622113 w 6309360"/>
                      <a:gd name="connsiteY92" fmla="*/ 9608 h 3966467"/>
                      <a:gd name="connsiteX93" fmla="*/ 359483 w 6309360"/>
                      <a:gd name="connsiteY93" fmla="*/ 63296 h 3966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</a:cxnLst>
                    <a:rect l="l" t="t" r="r" b="b"/>
                    <a:pathLst>
                      <a:path w="6309360" h="3966467">
                        <a:moveTo>
                          <a:pt x="359483" y="63296"/>
                        </a:moveTo>
                        <a:lnTo>
                          <a:pt x="0" y="608125"/>
                        </a:lnTo>
                        <a:lnTo>
                          <a:pt x="33251" y="1414460"/>
                        </a:lnTo>
                        <a:lnTo>
                          <a:pt x="99753" y="3176758"/>
                        </a:lnTo>
                        <a:lnTo>
                          <a:pt x="1022466" y="3966467"/>
                        </a:lnTo>
                        <a:lnTo>
                          <a:pt x="2261062" y="3949841"/>
                        </a:lnTo>
                        <a:lnTo>
                          <a:pt x="3449782" y="3027129"/>
                        </a:lnTo>
                        <a:lnTo>
                          <a:pt x="4854633" y="2004663"/>
                        </a:lnTo>
                        <a:lnTo>
                          <a:pt x="5361709" y="1763594"/>
                        </a:lnTo>
                        <a:lnTo>
                          <a:pt x="6309360" y="1323020"/>
                        </a:lnTo>
                        <a:lnTo>
                          <a:pt x="6309360" y="865820"/>
                        </a:lnTo>
                        <a:lnTo>
                          <a:pt x="6184669" y="865820"/>
                        </a:lnTo>
                        <a:lnTo>
                          <a:pt x="6151375" y="876470"/>
                        </a:lnTo>
                        <a:lnTo>
                          <a:pt x="6118167" y="899070"/>
                        </a:lnTo>
                        <a:lnTo>
                          <a:pt x="6118167" y="899070"/>
                        </a:lnTo>
                        <a:lnTo>
                          <a:pt x="6035040" y="889589"/>
                        </a:lnTo>
                        <a:cubicBezTo>
                          <a:pt x="6014648" y="895730"/>
                          <a:pt x="6002309" y="923816"/>
                          <a:pt x="5981527" y="924011"/>
                        </a:cubicBezTo>
                        <a:cubicBezTo>
                          <a:pt x="5960745" y="924206"/>
                          <a:pt x="5930316" y="906006"/>
                          <a:pt x="5910349" y="890758"/>
                        </a:cubicBezTo>
                        <a:cubicBezTo>
                          <a:pt x="5890383" y="875510"/>
                          <a:pt x="5885281" y="851539"/>
                          <a:pt x="5861728" y="832525"/>
                        </a:cubicBezTo>
                        <a:cubicBezTo>
                          <a:pt x="5838175" y="813511"/>
                          <a:pt x="5796951" y="783205"/>
                          <a:pt x="5769033" y="776674"/>
                        </a:cubicBezTo>
                        <a:cubicBezTo>
                          <a:pt x="5741115" y="770144"/>
                          <a:pt x="5724698" y="774328"/>
                          <a:pt x="5694218" y="793342"/>
                        </a:cubicBezTo>
                        <a:cubicBezTo>
                          <a:pt x="5663738" y="812356"/>
                          <a:pt x="5634644" y="842267"/>
                          <a:pt x="5586153" y="890758"/>
                        </a:cubicBezTo>
                        <a:cubicBezTo>
                          <a:pt x="5537662" y="939249"/>
                          <a:pt x="5465618" y="1051471"/>
                          <a:pt x="5403273" y="1098576"/>
                        </a:cubicBezTo>
                        <a:cubicBezTo>
                          <a:pt x="5340928" y="1145681"/>
                          <a:pt x="5253644" y="1176161"/>
                          <a:pt x="5212080" y="1173390"/>
                        </a:cubicBezTo>
                        <a:cubicBezTo>
                          <a:pt x="5170516" y="1170619"/>
                          <a:pt x="5176058" y="1102732"/>
                          <a:pt x="5153891" y="1081950"/>
                        </a:cubicBezTo>
                        <a:cubicBezTo>
                          <a:pt x="5131724" y="1061168"/>
                          <a:pt x="5108170" y="1047315"/>
                          <a:pt x="5079076" y="1048700"/>
                        </a:cubicBezTo>
                        <a:cubicBezTo>
                          <a:pt x="5049982" y="1050085"/>
                          <a:pt x="5020888" y="1063939"/>
                          <a:pt x="4979324" y="1090263"/>
                        </a:cubicBezTo>
                        <a:cubicBezTo>
                          <a:pt x="4937760" y="1116587"/>
                          <a:pt x="4887884" y="1153994"/>
                          <a:pt x="4829695" y="1206641"/>
                        </a:cubicBezTo>
                        <a:cubicBezTo>
                          <a:pt x="4771506" y="1259288"/>
                          <a:pt x="4703618" y="1328562"/>
                          <a:pt x="4630189" y="1406147"/>
                        </a:cubicBezTo>
                        <a:cubicBezTo>
                          <a:pt x="4556760" y="1483733"/>
                          <a:pt x="4486102" y="1579328"/>
                          <a:pt x="4389120" y="1672154"/>
                        </a:cubicBezTo>
                        <a:cubicBezTo>
                          <a:pt x="4292138" y="1764980"/>
                          <a:pt x="4166062" y="1852264"/>
                          <a:pt x="4048298" y="1963100"/>
                        </a:cubicBezTo>
                        <a:lnTo>
                          <a:pt x="3682538" y="2337172"/>
                        </a:lnTo>
                        <a:lnTo>
                          <a:pt x="3391593" y="2611492"/>
                        </a:lnTo>
                        <a:lnTo>
                          <a:pt x="3059084" y="2902438"/>
                        </a:lnTo>
                        <a:lnTo>
                          <a:pt x="2826327" y="3118569"/>
                        </a:lnTo>
                        <a:lnTo>
                          <a:pt x="2643447" y="3243260"/>
                        </a:lnTo>
                        <a:cubicBezTo>
                          <a:pt x="2594956" y="3272354"/>
                          <a:pt x="2570018" y="3290365"/>
                          <a:pt x="2535382" y="3293136"/>
                        </a:cubicBezTo>
                        <a:cubicBezTo>
                          <a:pt x="2500746" y="3295907"/>
                          <a:pt x="2463338" y="3276510"/>
                          <a:pt x="2435629" y="3259885"/>
                        </a:cubicBezTo>
                        <a:lnTo>
                          <a:pt x="2369127" y="3193383"/>
                        </a:lnTo>
                        <a:lnTo>
                          <a:pt x="2341852" y="3143507"/>
                        </a:lnTo>
                        <a:cubicBezTo>
                          <a:pt x="2321070" y="3128267"/>
                          <a:pt x="2291974" y="3075922"/>
                          <a:pt x="2256342" y="3066224"/>
                        </a:cubicBezTo>
                        <a:cubicBezTo>
                          <a:pt x="2220710" y="3056526"/>
                          <a:pt x="2163293" y="3071052"/>
                          <a:pt x="2128058" y="3085318"/>
                        </a:cubicBezTo>
                        <a:cubicBezTo>
                          <a:pt x="2092823" y="3099584"/>
                          <a:pt x="2074025" y="3128267"/>
                          <a:pt x="2044931" y="3151820"/>
                        </a:cubicBezTo>
                        <a:lnTo>
                          <a:pt x="1953491" y="3226634"/>
                        </a:lnTo>
                        <a:cubicBezTo>
                          <a:pt x="1927167" y="3250187"/>
                          <a:pt x="1916083" y="3279282"/>
                          <a:pt x="1886989" y="3293136"/>
                        </a:cubicBezTo>
                        <a:cubicBezTo>
                          <a:pt x="1857895" y="3306990"/>
                          <a:pt x="1802477" y="3325001"/>
                          <a:pt x="1778924" y="3309761"/>
                        </a:cubicBezTo>
                        <a:cubicBezTo>
                          <a:pt x="1755371" y="3294521"/>
                          <a:pt x="1763294" y="3233172"/>
                          <a:pt x="1745673" y="3201696"/>
                        </a:cubicBezTo>
                        <a:cubicBezTo>
                          <a:pt x="1728052" y="3170220"/>
                          <a:pt x="1696749" y="3124673"/>
                          <a:pt x="1673196" y="3120906"/>
                        </a:cubicBezTo>
                        <a:cubicBezTo>
                          <a:pt x="1649643" y="3117139"/>
                          <a:pt x="1632455" y="3149207"/>
                          <a:pt x="1604356" y="3179095"/>
                        </a:cubicBezTo>
                        <a:lnTo>
                          <a:pt x="1504604" y="3300236"/>
                        </a:lnTo>
                        <a:lnTo>
                          <a:pt x="1413164" y="3392889"/>
                        </a:lnTo>
                        <a:cubicBezTo>
                          <a:pt x="1384069" y="3416442"/>
                          <a:pt x="1344843" y="3468743"/>
                          <a:pt x="1315748" y="3470128"/>
                        </a:cubicBezTo>
                        <a:cubicBezTo>
                          <a:pt x="1286653" y="3471513"/>
                          <a:pt x="1261153" y="3430700"/>
                          <a:pt x="1238596" y="3401201"/>
                        </a:cubicBezTo>
                        <a:cubicBezTo>
                          <a:pt x="1216039" y="3371702"/>
                          <a:pt x="1198418" y="3334699"/>
                          <a:pt x="1180407" y="3293136"/>
                        </a:cubicBezTo>
                        <a:cubicBezTo>
                          <a:pt x="1162396" y="3251573"/>
                          <a:pt x="1142611" y="3190627"/>
                          <a:pt x="1130531" y="3151820"/>
                        </a:cubicBezTo>
                        <a:cubicBezTo>
                          <a:pt x="1118452" y="3113013"/>
                          <a:pt x="1123170" y="3063078"/>
                          <a:pt x="1107930" y="3060293"/>
                        </a:cubicBezTo>
                        <a:cubicBezTo>
                          <a:pt x="1092690" y="3057508"/>
                          <a:pt x="1060262" y="3111540"/>
                          <a:pt x="1039091" y="3135107"/>
                        </a:cubicBezTo>
                        <a:cubicBezTo>
                          <a:pt x="1015538" y="3153118"/>
                          <a:pt x="1007420" y="3184046"/>
                          <a:pt x="980902" y="3201696"/>
                        </a:cubicBezTo>
                        <a:cubicBezTo>
                          <a:pt x="954384" y="3219346"/>
                          <a:pt x="903533" y="3286728"/>
                          <a:pt x="879980" y="3241008"/>
                        </a:cubicBezTo>
                        <a:cubicBezTo>
                          <a:pt x="856427" y="3195288"/>
                          <a:pt x="843548" y="3012899"/>
                          <a:pt x="839586" y="2927376"/>
                        </a:cubicBezTo>
                        <a:cubicBezTo>
                          <a:pt x="835625" y="2841853"/>
                          <a:pt x="858982" y="2781903"/>
                          <a:pt x="856211" y="2727870"/>
                        </a:cubicBezTo>
                        <a:cubicBezTo>
                          <a:pt x="853440" y="2673837"/>
                          <a:pt x="838835" y="2629367"/>
                          <a:pt x="822960" y="2603180"/>
                        </a:cubicBezTo>
                        <a:cubicBezTo>
                          <a:pt x="807085" y="2576994"/>
                          <a:pt x="780162" y="2565801"/>
                          <a:pt x="760961" y="2570751"/>
                        </a:cubicBezTo>
                        <a:cubicBezTo>
                          <a:pt x="741760" y="2575701"/>
                          <a:pt x="716771" y="2612235"/>
                          <a:pt x="691082" y="2632880"/>
                        </a:cubicBezTo>
                        <a:cubicBezTo>
                          <a:pt x="665393" y="2653525"/>
                          <a:pt x="627798" y="2695414"/>
                          <a:pt x="606829" y="2694620"/>
                        </a:cubicBezTo>
                        <a:cubicBezTo>
                          <a:pt x="585860" y="2693826"/>
                          <a:pt x="579120" y="2650285"/>
                          <a:pt x="565266" y="2628118"/>
                        </a:cubicBezTo>
                        <a:cubicBezTo>
                          <a:pt x="556953" y="2583783"/>
                          <a:pt x="550026" y="2508968"/>
                          <a:pt x="556953" y="2428612"/>
                        </a:cubicBezTo>
                        <a:cubicBezTo>
                          <a:pt x="563880" y="2348256"/>
                          <a:pt x="590204" y="2230493"/>
                          <a:pt x="606829" y="2145980"/>
                        </a:cubicBezTo>
                        <a:cubicBezTo>
                          <a:pt x="623455" y="2061467"/>
                          <a:pt x="635924" y="1990809"/>
                          <a:pt x="656706" y="1921536"/>
                        </a:cubicBezTo>
                        <a:cubicBezTo>
                          <a:pt x="677488" y="1852263"/>
                          <a:pt x="695686" y="1803960"/>
                          <a:pt x="731520" y="1730343"/>
                        </a:cubicBezTo>
                        <a:cubicBezTo>
                          <a:pt x="767354" y="1656726"/>
                          <a:pt x="832916" y="1549108"/>
                          <a:pt x="871709" y="1479835"/>
                        </a:cubicBezTo>
                        <a:cubicBezTo>
                          <a:pt x="910502" y="1410562"/>
                          <a:pt x="929640" y="1359042"/>
                          <a:pt x="964276" y="1314707"/>
                        </a:cubicBezTo>
                        <a:cubicBezTo>
                          <a:pt x="998912" y="1270373"/>
                          <a:pt x="1027978" y="1223671"/>
                          <a:pt x="1055716" y="1190016"/>
                        </a:cubicBezTo>
                        <a:cubicBezTo>
                          <a:pt x="1083454" y="1156361"/>
                          <a:pt x="1145533" y="1124460"/>
                          <a:pt x="1130704" y="1112777"/>
                        </a:cubicBezTo>
                        <a:cubicBezTo>
                          <a:pt x="1115876" y="1101094"/>
                          <a:pt x="991712" y="1143069"/>
                          <a:pt x="966745" y="1119920"/>
                        </a:cubicBezTo>
                        <a:cubicBezTo>
                          <a:pt x="941778" y="1096771"/>
                          <a:pt x="978543" y="1012079"/>
                          <a:pt x="980902" y="973885"/>
                        </a:cubicBezTo>
                        <a:cubicBezTo>
                          <a:pt x="983261" y="935691"/>
                          <a:pt x="986061" y="910962"/>
                          <a:pt x="980902" y="890758"/>
                        </a:cubicBezTo>
                        <a:cubicBezTo>
                          <a:pt x="975743" y="870554"/>
                          <a:pt x="972503" y="851092"/>
                          <a:pt x="949946" y="852658"/>
                        </a:cubicBezTo>
                        <a:cubicBezTo>
                          <a:pt x="927389" y="854224"/>
                          <a:pt x="879627" y="886283"/>
                          <a:pt x="845561" y="900152"/>
                        </a:cubicBezTo>
                        <a:cubicBezTo>
                          <a:pt x="811495" y="914021"/>
                          <a:pt x="761784" y="949907"/>
                          <a:pt x="745548" y="935872"/>
                        </a:cubicBezTo>
                        <a:cubicBezTo>
                          <a:pt x="729312" y="921837"/>
                          <a:pt x="751870" y="851171"/>
                          <a:pt x="748146" y="815943"/>
                        </a:cubicBezTo>
                        <a:cubicBezTo>
                          <a:pt x="744423" y="780715"/>
                          <a:pt x="738447" y="748056"/>
                          <a:pt x="723207" y="724503"/>
                        </a:cubicBezTo>
                        <a:cubicBezTo>
                          <a:pt x="707967" y="700950"/>
                          <a:pt x="695499" y="673241"/>
                          <a:pt x="656706" y="674627"/>
                        </a:cubicBezTo>
                        <a:cubicBezTo>
                          <a:pt x="617913" y="676013"/>
                          <a:pt x="527858" y="714805"/>
                          <a:pt x="490451" y="732816"/>
                        </a:cubicBezTo>
                        <a:cubicBezTo>
                          <a:pt x="453044" y="750827"/>
                          <a:pt x="450273" y="774379"/>
                          <a:pt x="432262" y="782692"/>
                        </a:cubicBezTo>
                        <a:cubicBezTo>
                          <a:pt x="414251" y="791005"/>
                          <a:pt x="390699" y="802088"/>
                          <a:pt x="382386" y="782692"/>
                        </a:cubicBezTo>
                        <a:cubicBezTo>
                          <a:pt x="374073" y="763296"/>
                          <a:pt x="368344" y="718947"/>
                          <a:pt x="382386" y="666314"/>
                        </a:cubicBezTo>
                        <a:cubicBezTo>
                          <a:pt x="396428" y="613681"/>
                          <a:pt x="438555" y="533368"/>
                          <a:pt x="466639" y="466895"/>
                        </a:cubicBezTo>
                        <a:lnTo>
                          <a:pt x="541627" y="331424"/>
                        </a:lnTo>
                        <a:lnTo>
                          <a:pt x="631767" y="225740"/>
                        </a:lnTo>
                        <a:lnTo>
                          <a:pt x="764771" y="76110"/>
                        </a:lnTo>
                        <a:lnTo>
                          <a:pt x="705327" y="47623"/>
                        </a:lnTo>
                        <a:cubicBezTo>
                          <a:pt x="691472" y="36539"/>
                          <a:pt x="679754" y="6996"/>
                          <a:pt x="622113" y="9608"/>
                        </a:cubicBezTo>
                        <a:cubicBezTo>
                          <a:pt x="564472" y="12220"/>
                          <a:pt x="473090" y="-36457"/>
                          <a:pt x="359483" y="63296"/>
                        </a:cubicBezTo>
                        <a:close/>
                      </a:path>
                    </a:pathLst>
                  </a:custGeom>
                  <a:solidFill>
                    <a:srgbClr val="707F6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219075" y="763338"/>
                    <a:ext cx="8591550" cy="4751637"/>
                  </a:xfrm>
                  <a:custGeom>
                    <a:avLst/>
                    <a:gdLst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286750 w 8591550"/>
                      <a:gd name="connsiteY7" fmla="*/ 1809750 h 4743450"/>
                      <a:gd name="connsiteX8" fmla="*/ 8248650 w 8591550"/>
                      <a:gd name="connsiteY8" fmla="*/ 1743075 h 4743450"/>
                      <a:gd name="connsiteX9" fmla="*/ 8077200 w 8591550"/>
                      <a:gd name="connsiteY9" fmla="*/ 1647825 h 4743450"/>
                      <a:gd name="connsiteX10" fmla="*/ 7981950 w 8591550"/>
                      <a:gd name="connsiteY10" fmla="*/ 1533525 h 4743450"/>
                      <a:gd name="connsiteX11" fmla="*/ 7886700 w 8591550"/>
                      <a:gd name="connsiteY11" fmla="*/ 1362075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286750 w 8591550"/>
                      <a:gd name="connsiteY7" fmla="*/ 1809750 h 4743450"/>
                      <a:gd name="connsiteX8" fmla="*/ 8248650 w 8591550"/>
                      <a:gd name="connsiteY8" fmla="*/ 1743075 h 4743450"/>
                      <a:gd name="connsiteX9" fmla="*/ 8077200 w 8591550"/>
                      <a:gd name="connsiteY9" fmla="*/ 1647825 h 4743450"/>
                      <a:gd name="connsiteX10" fmla="*/ 7981950 w 8591550"/>
                      <a:gd name="connsiteY10" fmla="*/ 1533525 h 4743450"/>
                      <a:gd name="connsiteX11" fmla="*/ 7886700 w 8591550"/>
                      <a:gd name="connsiteY11" fmla="*/ 1362075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86750 w 8591550"/>
                      <a:gd name="connsiteY8" fmla="*/ 1809750 h 4743450"/>
                      <a:gd name="connsiteX9" fmla="*/ 8248650 w 8591550"/>
                      <a:gd name="connsiteY9" fmla="*/ 1743075 h 4743450"/>
                      <a:gd name="connsiteX10" fmla="*/ 8077200 w 8591550"/>
                      <a:gd name="connsiteY10" fmla="*/ 1647825 h 4743450"/>
                      <a:gd name="connsiteX11" fmla="*/ 7981950 w 8591550"/>
                      <a:gd name="connsiteY11" fmla="*/ 1533525 h 4743450"/>
                      <a:gd name="connsiteX12" fmla="*/ 7886700 w 8591550"/>
                      <a:gd name="connsiteY12" fmla="*/ 1362075 h 4743450"/>
                      <a:gd name="connsiteX13" fmla="*/ 7877175 w 8591550"/>
                      <a:gd name="connsiteY13" fmla="*/ 1285875 h 4743450"/>
                      <a:gd name="connsiteX14" fmla="*/ 7867650 w 8591550"/>
                      <a:gd name="connsiteY14" fmla="*/ 1257300 h 4743450"/>
                      <a:gd name="connsiteX15" fmla="*/ 7791450 w 8591550"/>
                      <a:gd name="connsiteY15" fmla="*/ 1228725 h 4743450"/>
                      <a:gd name="connsiteX16" fmla="*/ 7705725 w 8591550"/>
                      <a:gd name="connsiteY16" fmla="*/ 1114425 h 4743450"/>
                      <a:gd name="connsiteX17" fmla="*/ 7581900 w 8591550"/>
                      <a:gd name="connsiteY17" fmla="*/ 1085850 h 4743450"/>
                      <a:gd name="connsiteX18" fmla="*/ 7524750 w 8591550"/>
                      <a:gd name="connsiteY18" fmla="*/ 1047750 h 4743450"/>
                      <a:gd name="connsiteX19" fmla="*/ 7419975 w 8591550"/>
                      <a:gd name="connsiteY19" fmla="*/ 1114425 h 4743450"/>
                      <a:gd name="connsiteX20" fmla="*/ 7362825 w 8591550"/>
                      <a:gd name="connsiteY20" fmla="*/ 1200150 h 4743450"/>
                      <a:gd name="connsiteX21" fmla="*/ 7315200 w 8591550"/>
                      <a:gd name="connsiteY21" fmla="*/ 1247775 h 4743450"/>
                      <a:gd name="connsiteX22" fmla="*/ 7267575 w 8591550"/>
                      <a:gd name="connsiteY22" fmla="*/ 1333500 h 4743450"/>
                      <a:gd name="connsiteX23" fmla="*/ 7267575 w 8591550"/>
                      <a:gd name="connsiteY23" fmla="*/ 1333500 h 4743450"/>
                      <a:gd name="connsiteX24" fmla="*/ 7143750 w 8591550"/>
                      <a:gd name="connsiteY24" fmla="*/ 1295400 h 4743450"/>
                      <a:gd name="connsiteX25" fmla="*/ 7058025 w 8591550"/>
                      <a:gd name="connsiteY25" fmla="*/ 1219200 h 4743450"/>
                      <a:gd name="connsiteX26" fmla="*/ 7019925 w 8591550"/>
                      <a:gd name="connsiteY26" fmla="*/ 1209675 h 4743450"/>
                      <a:gd name="connsiteX27" fmla="*/ 6934200 w 8591550"/>
                      <a:gd name="connsiteY27" fmla="*/ 1171575 h 4743450"/>
                      <a:gd name="connsiteX28" fmla="*/ 6848475 w 8591550"/>
                      <a:gd name="connsiteY28" fmla="*/ 1228725 h 4743450"/>
                      <a:gd name="connsiteX29" fmla="*/ 6724650 w 8591550"/>
                      <a:gd name="connsiteY29" fmla="*/ 1333500 h 4743450"/>
                      <a:gd name="connsiteX30" fmla="*/ 6638925 w 8591550"/>
                      <a:gd name="connsiteY30" fmla="*/ 1409700 h 4743450"/>
                      <a:gd name="connsiteX31" fmla="*/ 6515100 w 8591550"/>
                      <a:gd name="connsiteY31" fmla="*/ 1495425 h 4743450"/>
                      <a:gd name="connsiteX32" fmla="*/ 6457950 w 8591550"/>
                      <a:gd name="connsiteY32" fmla="*/ 1514475 h 4743450"/>
                      <a:gd name="connsiteX33" fmla="*/ 6362700 w 8591550"/>
                      <a:gd name="connsiteY33" fmla="*/ 1466850 h 4743450"/>
                      <a:gd name="connsiteX34" fmla="*/ 6296025 w 8591550"/>
                      <a:gd name="connsiteY34" fmla="*/ 1428750 h 4743450"/>
                      <a:gd name="connsiteX35" fmla="*/ 6219825 w 8591550"/>
                      <a:gd name="connsiteY35" fmla="*/ 1447800 h 4743450"/>
                      <a:gd name="connsiteX36" fmla="*/ 6076950 w 8591550"/>
                      <a:gd name="connsiteY36" fmla="*/ 1600200 h 4743450"/>
                      <a:gd name="connsiteX37" fmla="*/ 5991225 w 8591550"/>
                      <a:gd name="connsiteY37" fmla="*/ 1724025 h 4743450"/>
                      <a:gd name="connsiteX38" fmla="*/ 5772150 w 8591550"/>
                      <a:gd name="connsiteY38" fmla="*/ 1885950 h 4743450"/>
                      <a:gd name="connsiteX39" fmla="*/ 5534025 w 8591550"/>
                      <a:gd name="connsiteY39" fmla="*/ 2095500 h 4743450"/>
                      <a:gd name="connsiteX40" fmla="*/ 5267325 w 8591550"/>
                      <a:gd name="connsiteY40" fmla="*/ 2324100 h 4743450"/>
                      <a:gd name="connsiteX41" fmla="*/ 4838700 w 8591550"/>
                      <a:gd name="connsiteY41" fmla="*/ 2752725 h 4743450"/>
                      <a:gd name="connsiteX42" fmla="*/ 4486275 w 8591550"/>
                      <a:gd name="connsiteY42" fmla="*/ 3028950 h 4743450"/>
                      <a:gd name="connsiteX43" fmla="*/ 4181475 w 8591550"/>
                      <a:gd name="connsiteY43" fmla="*/ 3324225 h 4743450"/>
                      <a:gd name="connsiteX44" fmla="*/ 3933825 w 8591550"/>
                      <a:gd name="connsiteY44" fmla="*/ 3514725 h 4743450"/>
                      <a:gd name="connsiteX45" fmla="*/ 3790950 w 8591550"/>
                      <a:gd name="connsiteY45" fmla="*/ 3638550 h 4743450"/>
                      <a:gd name="connsiteX46" fmla="*/ 3676650 w 8591550"/>
                      <a:gd name="connsiteY46" fmla="*/ 3667125 h 4743450"/>
                      <a:gd name="connsiteX47" fmla="*/ 3571875 w 8591550"/>
                      <a:gd name="connsiteY47" fmla="*/ 3609975 h 4743450"/>
                      <a:gd name="connsiteX48" fmla="*/ 3533775 w 8591550"/>
                      <a:gd name="connsiteY48" fmla="*/ 3514725 h 4743450"/>
                      <a:gd name="connsiteX49" fmla="*/ 3476625 w 8591550"/>
                      <a:gd name="connsiteY49" fmla="*/ 3467100 h 4743450"/>
                      <a:gd name="connsiteX50" fmla="*/ 3371850 w 8591550"/>
                      <a:gd name="connsiteY50" fmla="*/ 3467100 h 4743450"/>
                      <a:gd name="connsiteX51" fmla="*/ 3209925 w 8591550"/>
                      <a:gd name="connsiteY51" fmla="*/ 3562350 h 4743450"/>
                      <a:gd name="connsiteX52" fmla="*/ 3114675 w 8591550"/>
                      <a:gd name="connsiteY52" fmla="*/ 3648075 h 4743450"/>
                      <a:gd name="connsiteX53" fmla="*/ 3009900 w 8591550"/>
                      <a:gd name="connsiteY53" fmla="*/ 3695700 h 4743450"/>
                      <a:gd name="connsiteX54" fmla="*/ 2962275 w 8591550"/>
                      <a:gd name="connsiteY54" fmla="*/ 3667125 h 4743450"/>
                      <a:gd name="connsiteX55" fmla="*/ 2914650 w 8591550"/>
                      <a:gd name="connsiteY55" fmla="*/ 3581400 h 4743450"/>
                      <a:gd name="connsiteX56" fmla="*/ 2819400 w 8591550"/>
                      <a:gd name="connsiteY56" fmla="*/ 3590925 h 4743450"/>
                      <a:gd name="connsiteX57" fmla="*/ 2667000 w 8591550"/>
                      <a:gd name="connsiteY57" fmla="*/ 3733800 h 4743450"/>
                      <a:gd name="connsiteX58" fmla="*/ 2524125 w 8591550"/>
                      <a:gd name="connsiteY58" fmla="*/ 3819525 h 4743450"/>
                      <a:gd name="connsiteX59" fmla="*/ 2371725 w 8591550"/>
                      <a:gd name="connsiteY59" fmla="*/ 3848100 h 4743450"/>
                      <a:gd name="connsiteX60" fmla="*/ 2286000 w 8591550"/>
                      <a:gd name="connsiteY60" fmla="*/ 3743325 h 4743450"/>
                      <a:gd name="connsiteX61" fmla="*/ 2257425 w 8591550"/>
                      <a:gd name="connsiteY61" fmla="*/ 3648075 h 4743450"/>
                      <a:gd name="connsiteX62" fmla="*/ 2238375 w 8591550"/>
                      <a:gd name="connsiteY62" fmla="*/ 3533775 h 4743450"/>
                      <a:gd name="connsiteX63" fmla="*/ 2171700 w 8591550"/>
                      <a:gd name="connsiteY63" fmla="*/ 3505200 h 4743450"/>
                      <a:gd name="connsiteX64" fmla="*/ 2133600 w 8591550"/>
                      <a:gd name="connsiteY64" fmla="*/ 3562350 h 4743450"/>
                      <a:gd name="connsiteX65" fmla="*/ 2019300 w 8591550"/>
                      <a:gd name="connsiteY65" fmla="*/ 3581400 h 4743450"/>
                      <a:gd name="connsiteX66" fmla="*/ 1990725 w 8591550"/>
                      <a:gd name="connsiteY66" fmla="*/ 3457575 h 4743450"/>
                      <a:gd name="connsiteX67" fmla="*/ 1933575 w 8591550"/>
                      <a:gd name="connsiteY67" fmla="*/ 3238500 h 4743450"/>
                      <a:gd name="connsiteX68" fmla="*/ 1933575 w 8591550"/>
                      <a:gd name="connsiteY68" fmla="*/ 3162300 h 4743450"/>
                      <a:gd name="connsiteX69" fmla="*/ 1924050 w 8591550"/>
                      <a:gd name="connsiteY69" fmla="*/ 3095625 h 4743450"/>
                      <a:gd name="connsiteX70" fmla="*/ 1895475 w 8591550"/>
                      <a:gd name="connsiteY70" fmla="*/ 3038475 h 4743450"/>
                      <a:gd name="connsiteX71" fmla="*/ 1790700 w 8591550"/>
                      <a:gd name="connsiteY71" fmla="*/ 3114675 h 4743450"/>
                      <a:gd name="connsiteX72" fmla="*/ 1685925 w 8591550"/>
                      <a:gd name="connsiteY72" fmla="*/ 3162300 h 4743450"/>
                      <a:gd name="connsiteX73" fmla="*/ 1638300 w 8591550"/>
                      <a:gd name="connsiteY73" fmla="*/ 3009900 h 4743450"/>
                      <a:gd name="connsiteX74" fmla="*/ 1638300 w 8591550"/>
                      <a:gd name="connsiteY74" fmla="*/ 2819400 h 4743450"/>
                      <a:gd name="connsiteX75" fmla="*/ 1628775 w 8591550"/>
                      <a:gd name="connsiteY75" fmla="*/ 2514600 h 4743450"/>
                      <a:gd name="connsiteX76" fmla="*/ 1695450 w 8591550"/>
                      <a:gd name="connsiteY76" fmla="*/ 2209800 h 4743450"/>
                      <a:gd name="connsiteX77" fmla="*/ 1819275 w 8591550"/>
                      <a:gd name="connsiteY77" fmla="*/ 1876425 h 4743450"/>
                      <a:gd name="connsiteX78" fmla="*/ 1962150 w 8591550"/>
                      <a:gd name="connsiteY78" fmla="*/ 1562100 h 4743450"/>
                      <a:gd name="connsiteX79" fmla="*/ 2000250 w 8591550"/>
                      <a:gd name="connsiteY79" fmla="*/ 1381125 h 4743450"/>
                      <a:gd name="connsiteX80" fmla="*/ 2019300 w 8591550"/>
                      <a:gd name="connsiteY80" fmla="*/ 1276350 h 4743450"/>
                      <a:gd name="connsiteX81" fmla="*/ 1933575 w 8591550"/>
                      <a:gd name="connsiteY81" fmla="*/ 1238250 h 4743450"/>
                      <a:gd name="connsiteX82" fmla="*/ 1838325 w 8591550"/>
                      <a:gd name="connsiteY82" fmla="*/ 1257300 h 4743450"/>
                      <a:gd name="connsiteX83" fmla="*/ 1752600 w 8591550"/>
                      <a:gd name="connsiteY83" fmla="*/ 1257300 h 4743450"/>
                      <a:gd name="connsiteX84" fmla="*/ 1752600 w 8591550"/>
                      <a:gd name="connsiteY84" fmla="*/ 1143000 h 4743450"/>
                      <a:gd name="connsiteX85" fmla="*/ 1752600 w 8591550"/>
                      <a:gd name="connsiteY85" fmla="*/ 1076325 h 4743450"/>
                      <a:gd name="connsiteX86" fmla="*/ 1657350 w 8591550"/>
                      <a:gd name="connsiteY86" fmla="*/ 1066800 h 4743450"/>
                      <a:gd name="connsiteX87" fmla="*/ 1600200 w 8591550"/>
                      <a:gd name="connsiteY87" fmla="*/ 1114425 h 4743450"/>
                      <a:gd name="connsiteX88" fmla="*/ 1514475 w 8591550"/>
                      <a:gd name="connsiteY88" fmla="*/ 1171575 h 4743450"/>
                      <a:gd name="connsiteX89" fmla="*/ 1438275 w 8591550"/>
                      <a:gd name="connsiteY89" fmla="*/ 1162050 h 4743450"/>
                      <a:gd name="connsiteX90" fmla="*/ 1400175 w 8591550"/>
                      <a:gd name="connsiteY90" fmla="*/ 1085850 h 4743450"/>
                      <a:gd name="connsiteX91" fmla="*/ 1381125 w 8591550"/>
                      <a:gd name="connsiteY91" fmla="*/ 1000125 h 4743450"/>
                      <a:gd name="connsiteX92" fmla="*/ 1400175 w 8591550"/>
                      <a:gd name="connsiteY92" fmla="*/ 828675 h 4743450"/>
                      <a:gd name="connsiteX93" fmla="*/ 1447800 w 8591550"/>
                      <a:gd name="connsiteY93" fmla="*/ 628650 h 4743450"/>
                      <a:gd name="connsiteX94" fmla="*/ 1514475 w 8591550"/>
                      <a:gd name="connsiteY94" fmla="*/ 504825 h 4743450"/>
                      <a:gd name="connsiteX95" fmla="*/ 1666875 w 8591550"/>
                      <a:gd name="connsiteY95" fmla="*/ 342900 h 4743450"/>
                      <a:gd name="connsiteX96" fmla="*/ 1752600 w 8591550"/>
                      <a:gd name="connsiteY96" fmla="*/ 209550 h 4743450"/>
                      <a:gd name="connsiteX97" fmla="*/ 1866900 w 8591550"/>
                      <a:gd name="connsiteY97" fmla="*/ 180975 h 4743450"/>
                      <a:gd name="connsiteX98" fmla="*/ 1695450 w 8591550"/>
                      <a:gd name="connsiteY98" fmla="*/ 152400 h 4743450"/>
                      <a:gd name="connsiteX99" fmla="*/ 1600200 w 8591550"/>
                      <a:gd name="connsiteY99" fmla="*/ 123825 h 4743450"/>
                      <a:gd name="connsiteX100" fmla="*/ 1524000 w 8591550"/>
                      <a:gd name="connsiteY100" fmla="*/ 66675 h 4743450"/>
                      <a:gd name="connsiteX101" fmla="*/ 1495425 w 8591550"/>
                      <a:gd name="connsiteY101" fmla="*/ 0 h 4743450"/>
                      <a:gd name="connsiteX102" fmla="*/ 1400175 w 8591550"/>
                      <a:gd name="connsiteY102" fmla="*/ 0 h 4743450"/>
                      <a:gd name="connsiteX103" fmla="*/ 1285875 w 8591550"/>
                      <a:gd name="connsiteY103" fmla="*/ 57150 h 4743450"/>
                      <a:gd name="connsiteX104" fmla="*/ 1209675 w 8591550"/>
                      <a:gd name="connsiteY104" fmla="*/ 133350 h 4743450"/>
                      <a:gd name="connsiteX105" fmla="*/ 1123950 w 8591550"/>
                      <a:gd name="connsiteY105" fmla="*/ 238125 h 4743450"/>
                      <a:gd name="connsiteX106" fmla="*/ 1076325 w 8591550"/>
                      <a:gd name="connsiteY106" fmla="*/ 314325 h 4743450"/>
                      <a:gd name="connsiteX107" fmla="*/ 942975 w 8591550"/>
                      <a:gd name="connsiteY107" fmla="*/ 342900 h 4743450"/>
                      <a:gd name="connsiteX108" fmla="*/ 819150 w 8591550"/>
                      <a:gd name="connsiteY108" fmla="*/ 361950 h 4743450"/>
                      <a:gd name="connsiteX109" fmla="*/ 752475 w 8591550"/>
                      <a:gd name="connsiteY109" fmla="*/ 428625 h 4743450"/>
                      <a:gd name="connsiteX110" fmla="*/ 590550 w 8591550"/>
                      <a:gd name="connsiteY110" fmla="*/ 542925 h 4743450"/>
                      <a:gd name="connsiteX111" fmla="*/ 457200 w 8591550"/>
                      <a:gd name="connsiteY111" fmla="*/ 666750 h 4743450"/>
                      <a:gd name="connsiteX112" fmla="*/ 200025 w 8591550"/>
                      <a:gd name="connsiteY112" fmla="*/ 781050 h 4743450"/>
                      <a:gd name="connsiteX113" fmla="*/ 0 w 8591550"/>
                      <a:gd name="connsiteY113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48650 w 8591550"/>
                      <a:gd name="connsiteY8" fmla="*/ 1743075 h 4743450"/>
                      <a:gd name="connsiteX9" fmla="*/ 8077200 w 8591550"/>
                      <a:gd name="connsiteY9" fmla="*/ 1647825 h 4743450"/>
                      <a:gd name="connsiteX10" fmla="*/ 7981950 w 8591550"/>
                      <a:gd name="connsiteY10" fmla="*/ 1533525 h 4743450"/>
                      <a:gd name="connsiteX11" fmla="*/ 7886700 w 8591550"/>
                      <a:gd name="connsiteY11" fmla="*/ 1362075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77200 w 8591550"/>
                      <a:gd name="connsiteY9" fmla="*/ 1647825 h 4743450"/>
                      <a:gd name="connsiteX10" fmla="*/ 7981950 w 8591550"/>
                      <a:gd name="connsiteY10" fmla="*/ 1533525 h 4743450"/>
                      <a:gd name="connsiteX11" fmla="*/ 7886700 w 8591550"/>
                      <a:gd name="connsiteY11" fmla="*/ 1362075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81950 w 8591550"/>
                      <a:gd name="connsiteY10" fmla="*/ 1533525 h 4743450"/>
                      <a:gd name="connsiteX11" fmla="*/ 7886700 w 8591550"/>
                      <a:gd name="connsiteY11" fmla="*/ 1362075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86700 w 8591550"/>
                      <a:gd name="connsiteY11" fmla="*/ 1362075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43750 w 8591550"/>
                      <a:gd name="connsiteY23" fmla="*/ 1295400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58025 w 8591550"/>
                      <a:gd name="connsiteY24" fmla="*/ 1219200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7019925 w 8591550"/>
                      <a:gd name="connsiteY25" fmla="*/ 1209675 h 4743450"/>
                      <a:gd name="connsiteX26" fmla="*/ 6934200 w 8591550"/>
                      <a:gd name="connsiteY26" fmla="*/ 1171575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7019925 w 8591550"/>
                      <a:gd name="connsiteY25" fmla="*/ 1209675 h 4743450"/>
                      <a:gd name="connsiteX26" fmla="*/ 6955631 w 8591550"/>
                      <a:gd name="connsiteY26" fmla="*/ 1238250 h 4743450"/>
                      <a:gd name="connsiteX27" fmla="*/ 6848475 w 8591550"/>
                      <a:gd name="connsiteY27" fmla="*/ 1228725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7019925 w 8591550"/>
                      <a:gd name="connsiteY25" fmla="*/ 1209675 h 4743450"/>
                      <a:gd name="connsiteX26" fmla="*/ 6955631 w 8591550"/>
                      <a:gd name="connsiteY26" fmla="*/ 1238250 h 4743450"/>
                      <a:gd name="connsiteX27" fmla="*/ 6869906 w 8591550"/>
                      <a:gd name="connsiteY27" fmla="*/ 1295400 h 4743450"/>
                      <a:gd name="connsiteX28" fmla="*/ 6724650 w 8591550"/>
                      <a:gd name="connsiteY28" fmla="*/ 1333500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7019925 w 8591550"/>
                      <a:gd name="connsiteY25" fmla="*/ 1209675 h 4743450"/>
                      <a:gd name="connsiteX26" fmla="*/ 6955631 w 8591550"/>
                      <a:gd name="connsiteY26" fmla="*/ 1238250 h 4743450"/>
                      <a:gd name="connsiteX27" fmla="*/ 6869906 w 8591550"/>
                      <a:gd name="connsiteY27" fmla="*/ 1295400 h 4743450"/>
                      <a:gd name="connsiteX28" fmla="*/ 6748463 w 8591550"/>
                      <a:gd name="connsiteY28" fmla="*/ 1373981 h 4743450"/>
                      <a:gd name="connsiteX29" fmla="*/ 6638925 w 8591550"/>
                      <a:gd name="connsiteY29" fmla="*/ 1409700 h 4743450"/>
                      <a:gd name="connsiteX30" fmla="*/ 6515100 w 8591550"/>
                      <a:gd name="connsiteY30" fmla="*/ 1495425 h 4743450"/>
                      <a:gd name="connsiteX31" fmla="*/ 6457950 w 8591550"/>
                      <a:gd name="connsiteY31" fmla="*/ 1514475 h 4743450"/>
                      <a:gd name="connsiteX32" fmla="*/ 6362700 w 8591550"/>
                      <a:gd name="connsiteY32" fmla="*/ 1466850 h 4743450"/>
                      <a:gd name="connsiteX33" fmla="*/ 6296025 w 8591550"/>
                      <a:gd name="connsiteY33" fmla="*/ 1428750 h 4743450"/>
                      <a:gd name="connsiteX34" fmla="*/ 6219825 w 8591550"/>
                      <a:gd name="connsiteY34" fmla="*/ 1447800 h 4743450"/>
                      <a:gd name="connsiteX35" fmla="*/ 6076950 w 8591550"/>
                      <a:gd name="connsiteY35" fmla="*/ 1600200 h 4743450"/>
                      <a:gd name="connsiteX36" fmla="*/ 5991225 w 8591550"/>
                      <a:gd name="connsiteY36" fmla="*/ 1724025 h 4743450"/>
                      <a:gd name="connsiteX37" fmla="*/ 5772150 w 8591550"/>
                      <a:gd name="connsiteY37" fmla="*/ 1885950 h 4743450"/>
                      <a:gd name="connsiteX38" fmla="*/ 5534025 w 8591550"/>
                      <a:gd name="connsiteY38" fmla="*/ 2095500 h 4743450"/>
                      <a:gd name="connsiteX39" fmla="*/ 5267325 w 8591550"/>
                      <a:gd name="connsiteY39" fmla="*/ 2324100 h 4743450"/>
                      <a:gd name="connsiteX40" fmla="*/ 4838700 w 8591550"/>
                      <a:gd name="connsiteY40" fmla="*/ 2752725 h 4743450"/>
                      <a:gd name="connsiteX41" fmla="*/ 4486275 w 8591550"/>
                      <a:gd name="connsiteY41" fmla="*/ 3028950 h 4743450"/>
                      <a:gd name="connsiteX42" fmla="*/ 4181475 w 8591550"/>
                      <a:gd name="connsiteY42" fmla="*/ 3324225 h 4743450"/>
                      <a:gd name="connsiteX43" fmla="*/ 3933825 w 8591550"/>
                      <a:gd name="connsiteY43" fmla="*/ 3514725 h 4743450"/>
                      <a:gd name="connsiteX44" fmla="*/ 3790950 w 8591550"/>
                      <a:gd name="connsiteY44" fmla="*/ 3638550 h 4743450"/>
                      <a:gd name="connsiteX45" fmla="*/ 3676650 w 8591550"/>
                      <a:gd name="connsiteY45" fmla="*/ 3667125 h 4743450"/>
                      <a:gd name="connsiteX46" fmla="*/ 3571875 w 8591550"/>
                      <a:gd name="connsiteY46" fmla="*/ 3609975 h 4743450"/>
                      <a:gd name="connsiteX47" fmla="*/ 3533775 w 8591550"/>
                      <a:gd name="connsiteY47" fmla="*/ 3514725 h 4743450"/>
                      <a:gd name="connsiteX48" fmla="*/ 3476625 w 8591550"/>
                      <a:gd name="connsiteY48" fmla="*/ 3467100 h 4743450"/>
                      <a:gd name="connsiteX49" fmla="*/ 3371850 w 8591550"/>
                      <a:gd name="connsiteY49" fmla="*/ 3467100 h 4743450"/>
                      <a:gd name="connsiteX50" fmla="*/ 3209925 w 8591550"/>
                      <a:gd name="connsiteY50" fmla="*/ 3562350 h 4743450"/>
                      <a:gd name="connsiteX51" fmla="*/ 3114675 w 8591550"/>
                      <a:gd name="connsiteY51" fmla="*/ 3648075 h 4743450"/>
                      <a:gd name="connsiteX52" fmla="*/ 3009900 w 8591550"/>
                      <a:gd name="connsiteY52" fmla="*/ 3695700 h 4743450"/>
                      <a:gd name="connsiteX53" fmla="*/ 2962275 w 8591550"/>
                      <a:gd name="connsiteY53" fmla="*/ 3667125 h 4743450"/>
                      <a:gd name="connsiteX54" fmla="*/ 2914650 w 8591550"/>
                      <a:gd name="connsiteY54" fmla="*/ 3581400 h 4743450"/>
                      <a:gd name="connsiteX55" fmla="*/ 2819400 w 8591550"/>
                      <a:gd name="connsiteY55" fmla="*/ 3590925 h 4743450"/>
                      <a:gd name="connsiteX56" fmla="*/ 2667000 w 8591550"/>
                      <a:gd name="connsiteY56" fmla="*/ 3733800 h 4743450"/>
                      <a:gd name="connsiteX57" fmla="*/ 2524125 w 8591550"/>
                      <a:gd name="connsiteY57" fmla="*/ 3819525 h 4743450"/>
                      <a:gd name="connsiteX58" fmla="*/ 2371725 w 8591550"/>
                      <a:gd name="connsiteY58" fmla="*/ 3848100 h 4743450"/>
                      <a:gd name="connsiteX59" fmla="*/ 2286000 w 8591550"/>
                      <a:gd name="connsiteY59" fmla="*/ 3743325 h 4743450"/>
                      <a:gd name="connsiteX60" fmla="*/ 2257425 w 8591550"/>
                      <a:gd name="connsiteY60" fmla="*/ 3648075 h 4743450"/>
                      <a:gd name="connsiteX61" fmla="*/ 2238375 w 8591550"/>
                      <a:gd name="connsiteY61" fmla="*/ 3533775 h 4743450"/>
                      <a:gd name="connsiteX62" fmla="*/ 2171700 w 8591550"/>
                      <a:gd name="connsiteY62" fmla="*/ 3505200 h 4743450"/>
                      <a:gd name="connsiteX63" fmla="*/ 2133600 w 8591550"/>
                      <a:gd name="connsiteY63" fmla="*/ 3562350 h 4743450"/>
                      <a:gd name="connsiteX64" fmla="*/ 2019300 w 8591550"/>
                      <a:gd name="connsiteY64" fmla="*/ 3581400 h 4743450"/>
                      <a:gd name="connsiteX65" fmla="*/ 1990725 w 8591550"/>
                      <a:gd name="connsiteY65" fmla="*/ 3457575 h 4743450"/>
                      <a:gd name="connsiteX66" fmla="*/ 1933575 w 8591550"/>
                      <a:gd name="connsiteY66" fmla="*/ 3238500 h 4743450"/>
                      <a:gd name="connsiteX67" fmla="*/ 1933575 w 8591550"/>
                      <a:gd name="connsiteY67" fmla="*/ 3162300 h 4743450"/>
                      <a:gd name="connsiteX68" fmla="*/ 1924050 w 8591550"/>
                      <a:gd name="connsiteY68" fmla="*/ 3095625 h 4743450"/>
                      <a:gd name="connsiteX69" fmla="*/ 1895475 w 8591550"/>
                      <a:gd name="connsiteY69" fmla="*/ 3038475 h 4743450"/>
                      <a:gd name="connsiteX70" fmla="*/ 1790700 w 8591550"/>
                      <a:gd name="connsiteY70" fmla="*/ 3114675 h 4743450"/>
                      <a:gd name="connsiteX71" fmla="*/ 1685925 w 8591550"/>
                      <a:gd name="connsiteY71" fmla="*/ 3162300 h 4743450"/>
                      <a:gd name="connsiteX72" fmla="*/ 1638300 w 8591550"/>
                      <a:gd name="connsiteY72" fmla="*/ 3009900 h 4743450"/>
                      <a:gd name="connsiteX73" fmla="*/ 1638300 w 8591550"/>
                      <a:gd name="connsiteY73" fmla="*/ 2819400 h 4743450"/>
                      <a:gd name="connsiteX74" fmla="*/ 1628775 w 8591550"/>
                      <a:gd name="connsiteY74" fmla="*/ 2514600 h 4743450"/>
                      <a:gd name="connsiteX75" fmla="*/ 1695450 w 8591550"/>
                      <a:gd name="connsiteY75" fmla="*/ 2209800 h 4743450"/>
                      <a:gd name="connsiteX76" fmla="*/ 1819275 w 8591550"/>
                      <a:gd name="connsiteY76" fmla="*/ 1876425 h 4743450"/>
                      <a:gd name="connsiteX77" fmla="*/ 1962150 w 8591550"/>
                      <a:gd name="connsiteY77" fmla="*/ 1562100 h 4743450"/>
                      <a:gd name="connsiteX78" fmla="*/ 2000250 w 8591550"/>
                      <a:gd name="connsiteY78" fmla="*/ 1381125 h 4743450"/>
                      <a:gd name="connsiteX79" fmla="*/ 2019300 w 8591550"/>
                      <a:gd name="connsiteY79" fmla="*/ 1276350 h 4743450"/>
                      <a:gd name="connsiteX80" fmla="*/ 1933575 w 8591550"/>
                      <a:gd name="connsiteY80" fmla="*/ 1238250 h 4743450"/>
                      <a:gd name="connsiteX81" fmla="*/ 1838325 w 8591550"/>
                      <a:gd name="connsiteY81" fmla="*/ 1257300 h 4743450"/>
                      <a:gd name="connsiteX82" fmla="*/ 1752600 w 8591550"/>
                      <a:gd name="connsiteY82" fmla="*/ 1257300 h 4743450"/>
                      <a:gd name="connsiteX83" fmla="*/ 1752600 w 8591550"/>
                      <a:gd name="connsiteY83" fmla="*/ 1143000 h 4743450"/>
                      <a:gd name="connsiteX84" fmla="*/ 1752600 w 8591550"/>
                      <a:gd name="connsiteY84" fmla="*/ 1076325 h 4743450"/>
                      <a:gd name="connsiteX85" fmla="*/ 1657350 w 8591550"/>
                      <a:gd name="connsiteY85" fmla="*/ 1066800 h 4743450"/>
                      <a:gd name="connsiteX86" fmla="*/ 1600200 w 8591550"/>
                      <a:gd name="connsiteY86" fmla="*/ 1114425 h 4743450"/>
                      <a:gd name="connsiteX87" fmla="*/ 1514475 w 8591550"/>
                      <a:gd name="connsiteY87" fmla="*/ 1171575 h 4743450"/>
                      <a:gd name="connsiteX88" fmla="*/ 1438275 w 8591550"/>
                      <a:gd name="connsiteY88" fmla="*/ 1162050 h 4743450"/>
                      <a:gd name="connsiteX89" fmla="*/ 1400175 w 8591550"/>
                      <a:gd name="connsiteY89" fmla="*/ 1085850 h 4743450"/>
                      <a:gd name="connsiteX90" fmla="*/ 1381125 w 8591550"/>
                      <a:gd name="connsiteY90" fmla="*/ 1000125 h 4743450"/>
                      <a:gd name="connsiteX91" fmla="*/ 1400175 w 8591550"/>
                      <a:gd name="connsiteY91" fmla="*/ 828675 h 4743450"/>
                      <a:gd name="connsiteX92" fmla="*/ 1447800 w 8591550"/>
                      <a:gd name="connsiteY92" fmla="*/ 628650 h 4743450"/>
                      <a:gd name="connsiteX93" fmla="*/ 1514475 w 8591550"/>
                      <a:gd name="connsiteY93" fmla="*/ 504825 h 4743450"/>
                      <a:gd name="connsiteX94" fmla="*/ 1666875 w 8591550"/>
                      <a:gd name="connsiteY94" fmla="*/ 342900 h 4743450"/>
                      <a:gd name="connsiteX95" fmla="*/ 1752600 w 8591550"/>
                      <a:gd name="connsiteY95" fmla="*/ 209550 h 4743450"/>
                      <a:gd name="connsiteX96" fmla="*/ 1866900 w 8591550"/>
                      <a:gd name="connsiteY96" fmla="*/ 180975 h 4743450"/>
                      <a:gd name="connsiteX97" fmla="*/ 1695450 w 8591550"/>
                      <a:gd name="connsiteY97" fmla="*/ 152400 h 4743450"/>
                      <a:gd name="connsiteX98" fmla="*/ 1600200 w 8591550"/>
                      <a:gd name="connsiteY98" fmla="*/ 123825 h 4743450"/>
                      <a:gd name="connsiteX99" fmla="*/ 1524000 w 8591550"/>
                      <a:gd name="connsiteY99" fmla="*/ 66675 h 4743450"/>
                      <a:gd name="connsiteX100" fmla="*/ 1495425 w 8591550"/>
                      <a:gd name="connsiteY100" fmla="*/ 0 h 4743450"/>
                      <a:gd name="connsiteX101" fmla="*/ 1400175 w 8591550"/>
                      <a:gd name="connsiteY101" fmla="*/ 0 h 4743450"/>
                      <a:gd name="connsiteX102" fmla="*/ 1285875 w 8591550"/>
                      <a:gd name="connsiteY102" fmla="*/ 57150 h 4743450"/>
                      <a:gd name="connsiteX103" fmla="*/ 1209675 w 8591550"/>
                      <a:gd name="connsiteY103" fmla="*/ 133350 h 4743450"/>
                      <a:gd name="connsiteX104" fmla="*/ 1123950 w 8591550"/>
                      <a:gd name="connsiteY104" fmla="*/ 238125 h 4743450"/>
                      <a:gd name="connsiteX105" fmla="*/ 1076325 w 8591550"/>
                      <a:gd name="connsiteY105" fmla="*/ 314325 h 4743450"/>
                      <a:gd name="connsiteX106" fmla="*/ 942975 w 8591550"/>
                      <a:gd name="connsiteY106" fmla="*/ 342900 h 4743450"/>
                      <a:gd name="connsiteX107" fmla="*/ 819150 w 8591550"/>
                      <a:gd name="connsiteY107" fmla="*/ 361950 h 4743450"/>
                      <a:gd name="connsiteX108" fmla="*/ 752475 w 8591550"/>
                      <a:gd name="connsiteY108" fmla="*/ 428625 h 4743450"/>
                      <a:gd name="connsiteX109" fmla="*/ 590550 w 8591550"/>
                      <a:gd name="connsiteY109" fmla="*/ 542925 h 4743450"/>
                      <a:gd name="connsiteX110" fmla="*/ 457200 w 8591550"/>
                      <a:gd name="connsiteY110" fmla="*/ 666750 h 4743450"/>
                      <a:gd name="connsiteX111" fmla="*/ 200025 w 8591550"/>
                      <a:gd name="connsiteY111" fmla="*/ 781050 h 4743450"/>
                      <a:gd name="connsiteX112" fmla="*/ 0 w 8591550"/>
                      <a:gd name="connsiteY112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55631 w 8591550"/>
                      <a:gd name="connsiteY25" fmla="*/ 123825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1900 w 8591550"/>
                      <a:gd name="connsiteY16" fmla="*/ 1085850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705725 w 8591550"/>
                      <a:gd name="connsiteY15" fmla="*/ 1114425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67650 w 8591550"/>
                      <a:gd name="connsiteY13" fmla="*/ 1257300 h 4743450"/>
                      <a:gd name="connsiteX14" fmla="*/ 7791450 w 8591550"/>
                      <a:gd name="connsiteY14" fmla="*/ 1228725 h 4743450"/>
                      <a:gd name="connsiteX15" fmla="*/ 7693819 w 8591550"/>
                      <a:gd name="connsiteY15" fmla="*/ 1138237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77175 w 8591550"/>
                      <a:gd name="connsiteY12" fmla="*/ 1285875 h 4743450"/>
                      <a:gd name="connsiteX13" fmla="*/ 7834313 w 8591550"/>
                      <a:gd name="connsiteY13" fmla="*/ 1283493 h 4743450"/>
                      <a:gd name="connsiteX14" fmla="*/ 7791450 w 8591550"/>
                      <a:gd name="connsiteY14" fmla="*/ 1228725 h 4743450"/>
                      <a:gd name="connsiteX15" fmla="*/ 7693819 w 8591550"/>
                      <a:gd name="connsiteY15" fmla="*/ 1138237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34313 w 8591550"/>
                      <a:gd name="connsiteY12" fmla="*/ 1283493 h 4743450"/>
                      <a:gd name="connsiteX13" fmla="*/ 7791450 w 8591550"/>
                      <a:gd name="connsiteY13" fmla="*/ 1228725 h 4743450"/>
                      <a:gd name="connsiteX14" fmla="*/ 7693819 w 8591550"/>
                      <a:gd name="connsiteY14" fmla="*/ 1138237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34313 w 8591550"/>
                      <a:gd name="connsiteY12" fmla="*/ 1283493 h 4743450"/>
                      <a:gd name="connsiteX13" fmla="*/ 7772400 w 8591550"/>
                      <a:gd name="connsiteY13" fmla="*/ 1252537 h 4743450"/>
                      <a:gd name="connsiteX14" fmla="*/ 7693819 w 8591550"/>
                      <a:gd name="connsiteY14" fmla="*/ 1138237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34313 w 8591550"/>
                      <a:gd name="connsiteY12" fmla="*/ 1283493 h 4743450"/>
                      <a:gd name="connsiteX13" fmla="*/ 7834313 w 8591550"/>
                      <a:gd name="connsiteY13" fmla="*/ 1262062 h 4743450"/>
                      <a:gd name="connsiteX14" fmla="*/ 7693819 w 8591550"/>
                      <a:gd name="connsiteY14" fmla="*/ 1138237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34313 w 8591550"/>
                      <a:gd name="connsiteY12" fmla="*/ 1283493 h 4743450"/>
                      <a:gd name="connsiteX13" fmla="*/ 7834313 w 8591550"/>
                      <a:gd name="connsiteY13" fmla="*/ 1262062 h 4743450"/>
                      <a:gd name="connsiteX14" fmla="*/ 7693819 w 8591550"/>
                      <a:gd name="connsiteY14" fmla="*/ 1128712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34313 w 8591550"/>
                      <a:gd name="connsiteY12" fmla="*/ 1283493 h 4743450"/>
                      <a:gd name="connsiteX13" fmla="*/ 7834313 w 8591550"/>
                      <a:gd name="connsiteY13" fmla="*/ 1262062 h 4743450"/>
                      <a:gd name="connsiteX14" fmla="*/ 7693819 w 8591550"/>
                      <a:gd name="connsiteY14" fmla="*/ 1128712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722394 w 8591550"/>
                      <a:gd name="connsiteY12" fmla="*/ 1347787 h 4743450"/>
                      <a:gd name="connsiteX13" fmla="*/ 7834313 w 8591550"/>
                      <a:gd name="connsiteY13" fmla="*/ 1262062 h 4743450"/>
                      <a:gd name="connsiteX14" fmla="*/ 7693819 w 8591550"/>
                      <a:gd name="connsiteY14" fmla="*/ 1128712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34313 w 8591550"/>
                      <a:gd name="connsiteY13" fmla="*/ 1262062 h 4743450"/>
                      <a:gd name="connsiteX14" fmla="*/ 7693819 w 8591550"/>
                      <a:gd name="connsiteY14" fmla="*/ 1128712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693819 w 8591550"/>
                      <a:gd name="connsiteY14" fmla="*/ 1128712 h 4743450"/>
                      <a:gd name="connsiteX15" fmla="*/ 7589044 w 8591550"/>
                      <a:gd name="connsiteY15" fmla="*/ 1083469 h 4743450"/>
                      <a:gd name="connsiteX16" fmla="*/ 7524750 w 8591550"/>
                      <a:gd name="connsiteY16" fmla="*/ 1047750 h 4743450"/>
                      <a:gd name="connsiteX17" fmla="*/ 7419975 w 8591550"/>
                      <a:gd name="connsiteY17" fmla="*/ 1114425 h 4743450"/>
                      <a:gd name="connsiteX18" fmla="*/ 7362825 w 8591550"/>
                      <a:gd name="connsiteY18" fmla="*/ 1200150 h 4743450"/>
                      <a:gd name="connsiteX19" fmla="*/ 7315200 w 8591550"/>
                      <a:gd name="connsiteY19" fmla="*/ 1247775 h 4743450"/>
                      <a:gd name="connsiteX20" fmla="*/ 7267575 w 8591550"/>
                      <a:gd name="connsiteY20" fmla="*/ 1333500 h 4743450"/>
                      <a:gd name="connsiteX21" fmla="*/ 7267575 w 8591550"/>
                      <a:gd name="connsiteY21" fmla="*/ 1333500 h 4743450"/>
                      <a:gd name="connsiteX22" fmla="*/ 7127081 w 8591550"/>
                      <a:gd name="connsiteY22" fmla="*/ 1335881 h 4743450"/>
                      <a:gd name="connsiteX23" fmla="*/ 7046118 w 8591550"/>
                      <a:gd name="connsiteY23" fmla="*/ 1266825 h 4743450"/>
                      <a:gd name="connsiteX24" fmla="*/ 6908006 w 8591550"/>
                      <a:gd name="connsiteY24" fmla="*/ 1181100 h 4743450"/>
                      <a:gd name="connsiteX25" fmla="*/ 6869906 w 8591550"/>
                      <a:gd name="connsiteY25" fmla="*/ 1295400 h 4743450"/>
                      <a:gd name="connsiteX26" fmla="*/ 6748463 w 8591550"/>
                      <a:gd name="connsiteY26" fmla="*/ 1373981 h 4743450"/>
                      <a:gd name="connsiteX27" fmla="*/ 6638925 w 8591550"/>
                      <a:gd name="connsiteY27" fmla="*/ 1409700 h 4743450"/>
                      <a:gd name="connsiteX28" fmla="*/ 6515100 w 8591550"/>
                      <a:gd name="connsiteY28" fmla="*/ 1495425 h 4743450"/>
                      <a:gd name="connsiteX29" fmla="*/ 6457950 w 8591550"/>
                      <a:gd name="connsiteY29" fmla="*/ 1514475 h 4743450"/>
                      <a:gd name="connsiteX30" fmla="*/ 6362700 w 8591550"/>
                      <a:gd name="connsiteY30" fmla="*/ 1466850 h 4743450"/>
                      <a:gd name="connsiteX31" fmla="*/ 6296025 w 8591550"/>
                      <a:gd name="connsiteY31" fmla="*/ 1428750 h 4743450"/>
                      <a:gd name="connsiteX32" fmla="*/ 6219825 w 8591550"/>
                      <a:gd name="connsiteY32" fmla="*/ 1447800 h 4743450"/>
                      <a:gd name="connsiteX33" fmla="*/ 6076950 w 8591550"/>
                      <a:gd name="connsiteY33" fmla="*/ 1600200 h 4743450"/>
                      <a:gd name="connsiteX34" fmla="*/ 5991225 w 8591550"/>
                      <a:gd name="connsiteY34" fmla="*/ 1724025 h 4743450"/>
                      <a:gd name="connsiteX35" fmla="*/ 5772150 w 8591550"/>
                      <a:gd name="connsiteY35" fmla="*/ 1885950 h 4743450"/>
                      <a:gd name="connsiteX36" fmla="*/ 5534025 w 8591550"/>
                      <a:gd name="connsiteY36" fmla="*/ 2095500 h 4743450"/>
                      <a:gd name="connsiteX37" fmla="*/ 5267325 w 8591550"/>
                      <a:gd name="connsiteY37" fmla="*/ 2324100 h 4743450"/>
                      <a:gd name="connsiteX38" fmla="*/ 4838700 w 8591550"/>
                      <a:gd name="connsiteY38" fmla="*/ 2752725 h 4743450"/>
                      <a:gd name="connsiteX39" fmla="*/ 4486275 w 8591550"/>
                      <a:gd name="connsiteY39" fmla="*/ 3028950 h 4743450"/>
                      <a:gd name="connsiteX40" fmla="*/ 4181475 w 8591550"/>
                      <a:gd name="connsiteY40" fmla="*/ 3324225 h 4743450"/>
                      <a:gd name="connsiteX41" fmla="*/ 3933825 w 8591550"/>
                      <a:gd name="connsiteY41" fmla="*/ 3514725 h 4743450"/>
                      <a:gd name="connsiteX42" fmla="*/ 3790950 w 8591550"/>
                      <a:gd name="connsiteY42" fmla="*/ 3638550 h 4743450"/>
                      <a:gd name="connsiteX43" fmla="*/ 3676650 w 8591550"/>
                      <a:gd name="connsiteY43" fmla="*/ 3667125 h 4743450"/>
                      <a:gd name="connsiteX44" fmla="*/ 3571875 w 8591550"/>
                      <a:gd name="connsiteY44" fmla="*/ 3609975 h 4743450"/>
                      <a:gd name="connsiteX45" fmla="*/ 3533775 w 8591550"/>
                      <a:gd name="connsiteY45" fmla="*/ 3514725 h 4743450"/>
                      <a:gd name="connsiteX46" fmla="*/ 3476625 w 8591550"/>
                      <a:gd name="connsiteY46" fmla="*/ 3467100 h 4743450"/>
                      <a:gd name="connsiteX47" fmla="*/ 3371850 w 8591550"/>
                      <a:gd name="connsiteY47" fmla="*/ 3467100 h 4743450"/>
                      <a:gd name="connsiteX48" fmla="*/ 3209925 w 8591550"/>
                      <a:gd name="connsiteY48" fmla="*/ 3562350 h 4743450"/>
                      <a:gd name="connsiteX49" fmla="*/ 3114675 w 8591550"/>
                      <a:gd name="connsiteY49" fmla="*/ 3648075 h 4743450"/>
                      <a:gd name="connsiteX50" fmla="*/ 3009900 w 8591550"/>
                      <a:gd name="connsiteY50" fmla="*/ 3695700 h 4743450"/>
                      <a:gd name="connsiteX51" fmla="*/ 2962275 w 8591550"/>
                      <a:gd name="connsiteY51" fmla="*/ 3667125 h 4743450"/>
                      <a:gd name="connsiteX52" fmla="*/ 2914650 w 8591550"/>
                      <a:gd name="connsiteY52" fmla="*/ 3581400 h 4743450"/>
                      <a:gd name="connsiteX53" fmla="*/ 2819400 w 8591550"/>
                      <a:gd name="connsiteY53" fmla="*/ 3590925 h 4743450"/>
                      <a:gd name="connsiteX54" fmla="*/ 2667000 w 8591550"/>
                      <a:gd name="connsiteY54" fmla="*/ 3733800 h 4743450"/>
                      <a:gd name="connsiteX55" fmla="*/ 2524125 w 8591550"/>
                      <a:gd name="connsiteY55" fmla="*/ 3819525 h 4743450"/>
                      <a:gd name="connsiteX56" fmla="*/ 2371725 w 8591550"/>
                      <a:gd name="connsiteY56" fmla="*/ 3848100 h 4743450"/>
                      <a:gd name="connsiteX57" fmla="*/ 2286000 w 8591550"/>
                      <a:gd name="connsiteY57" fmla="*/ 3743325 h 4743450"/>
                      <a:gd name="connsiteX58" fmla="*/ 2257425 w 8591550"/>
                      <a:gd name="connsiteY58" fmla="*/ 3648075 h 4743450"/>
                      <a:gd name="connsiteX59" fmla="*/ 2238375 w 8591550"/>
                      <a:gd name="connsiteY59" fmla="*/ 3533775 h 4743450"/>
                      <a:gd name="connsiteX60" fmla="*/ 2171700 w 8591550"/>
                      <a:gd name="connsiteY60" fmla="*/ 3505200 h 4743450"/>
                      <a:gd name="connsiteX61" fmla="*/ 2133600 w 8591550"/>
                      <a:gd name="connsiteY61" fmla="*/ 3562350 h 4743450"/>
                      <a:gd name="connsiteX62" fmla="*/ 2019300 w 8591550"/>
                      <a:gd name="connsiteY62" fmla="*/ 3581400 h 4743450"/>
                      <a:gd name="connsiteX63" fmla="*/ 1990725 w 8591550"/>
                      <a:gd name="connsiteY63" fmla="*/ 3457575 h 4743450"/>
                      <a:gd name="connsiteX64" fmla="*/ 1933575 w 8591550"/>
                      <a:gd name="connsiteY64" fmla="*/ 3238500 h 4743450"/>
                      <a:gd name="connsiteX65" fmla="*/ 1933575 w 8591550"/>
                      <a:gd name="connsiteY65" fmla="*/ 3162300 h 4743450"/>
                      <a:gd name="connsiteX66" fmla="*/ 1924050 w 8591550"/>
                      <a:gd name="connsiteY66" fmla="*/ 3095625 h 4743450"/>
                      <a:gd name="connsiteX67" fmla="*/ 1895475 w 8591550"/>
                      <a:gd name="connsiteY67" fmla="*/ 3038475 h 4743450"/>
                      <a:gd name="connsiteX68" fmla="*/ 1790700 w 8591550"/>
                      <a:gd name="connsiteY68" fmla="*/ 3114675 h 4743450"/>
                      <a:gd name="connsiteX69" fmla="*/ 1685925 w 8591550"/>
                      <a:gd name="connsiteY69" fmla="*/ 3162300 h 4743450"/>
                      <a:gd name="connsiteX70" fmla="*/ 1638300 w 8591550"/>
                      <a:gd name="connsiteY70" fmla="*/ 3009900 h 4743450"/>
                      <a:gd name="connsiteX71" fmla="*/ 1638300 w 8591550"/>
                      <a:gd name="connsiteY71" fmla="*/ 2819400 h 4743450"/>
                      <a:gd name="connsiteX72" fmla="*/ 1628775 w 8591550"/>
                      <a:gd name="connsiteY72" fmla="*/ 2514600 h 4743450"/>
                      <a:gd name="connsiteX73" fmla="*/ 1695450 w 8591550"/>
                      <a:gd name="connsiteY73" fmla="*/ 2209800 h 4743450"/>
                      <a:gd name="connsiteX74" fmla="*/ 1819275 w 8591550"/>
                      <a:gd name="connsiteY74" fmla="*/ 1876425 h 4743450"/>
                      <a:gd name="connsiteX75" fmla="*/ 1962150 w 8591550"/>
                      <a:gd name="connsiteY75" fmla="*/ 1562100 h 4743450"/>
                      <a:gd name="connsiteX76" fmla="*/ 2000250 w 8591550"/>
                      <a:gd name="connsiteY76" fmla="*/ 1381125 h 4743450"/>
                      <a:gd name="connsiteX77" fmla="*/ 2019300 w 8591550"/>
                      <a:gd name="connsiteY77" fmla="*/ 1276350 h 4743450"/>
                      <a:gd name="connsiteX78" fmla="*/ 1933575 w 8591550"/>
                      <a:gd name="connsiteY78" fmla="*/ 1238250 h 4743450"/>
                      <a:gd name="connsiteX79" fmla="*/ 1838325 w 8591550"/>
                      <a:gd name="connsiteY79" fmla="*/ 1257300 h 4743450"/>
                      <a:gd name="connsiteX80" fmla="*/ 1752600 w 8591550"/>
                      <a:gd name="connsiteY80" fmla="*/ 1257300 h 4743450"/>
                      <a:gd name="connsiteX81" fmla="*/ 1752600 w 8591550"/>
                      <a:gd name="connsiteY81" fmla="*/ 1143000 h 4743450"/>
                      <a:gd name="connsiteX82" fmla="*/ 1752600 w 8591550"/>
                      <a:gd name="connsiteY82" fmla="*/ 1076325 h 4743450"/>
                      <a:gd name="connsiteX83" fmla="*/ 1657350 w 8591550"/>
                      <a:gd name="connsiteY83" fmla="*/ 1066800 h 4743450"/>
                      <a:gd name="connsiteX84" fmla="*/ 1600200 w 8591550"/>
                      <a:gd name="connsiteY84" fmla="*/ 1114425 h 4743450"/>
                      <a:gd name="connsiteX85" fmla="*/ 1514475 w 8591550"/>
                      <a:gd name="connsiteY85" fmla="*/ 1171575 h 4743450"/>
                      <a:gd name="connsiteX86" fmla="*/ 1438275 w 8591550"/>
                      <a:gd name="connsiteY86" fmla="*/ 1162050 h 4743450"/>
                      <a:gd name="connsiteX87" fmla="*/ 1400175 w 8591550"/>
                      <a:gd name="connsiteY87" fmla="*/ 1085850 h 4743450"/>
                      <a:gd name="connsiteX88" fmla="*/ 1381125 w 8591550"/>
                      <a:gd name="connsiteY88" fmla="*/ 1000125 h 4743450"/>
                      <a:gd name="connsiteX89" fmla="*/ 1400175 w 8591550"/>
                      <a:gd name="connsiteY89" fmla="*/ 828675 h 4743450"/>
                      <a:gd name="connsiteX90" fmla="*/ 1447800 w 8591550"/>
                      <a:gd name="connsiteY90" fmla="*/ 628650 h 4743450"/>
                      <a:gd name="connsiteX91" fmla="*/ 1514475 w 8591550"/>
                      <a:gd name="connsiteY91" fmla="*/ 504825 h 4743450"/>
                      <a:gd name="connsiteX92" fmla="*/ 1666875 w 8591550"/>
                      <a:gd name="connsiteY92" fmla="*/ 342900 h 4743450"/>
                      <a:gd name="connsiteX93" fmla="*/ 1752600 w 8591550"/>
                      <a:gd name="connsiteY93" fmla="*/ 209550 h 4743450"/>
                      <a:gd name="connsiteX94" fmla="*/ 1866900 w 8591550"/>
                      <a:gd name="connsiteY94" fmla="*/ 180975 h 4743450"/>
                      <a:gd name="connsiteX95" fmla="*/ 1695450 w 8591550"/>
                      <a:gd name="connsiteY95" fmla="*/ 152400 h 4743450"/>
                      <a:gd name="connsiteX96" fmla="*/ 1600200 w 8591550"/>
                      <a:gd name="connsiteY96" fmla="*/ 123825 h 4743450"/>
                      <a:gd name="connsiteX97" fmla="*/ 1524000 w 8591550"/>
                      <a:gd name="connsiteY97" fmla="*/ 66675 h 4743450"/>
                      <a:gd name="connsiteX98" fmla="*/ 1495425 w 8591550"/>
                      <a:gd name="connsiteY98" fmla="*/ 0 h 4743450"/>
                      <a:gd name="connsiteX99" fmla="*/ 1400175 w 8591550"/>
                      <a:gd name="connsiteY99" fmla="*/ 0 h 4743450"/>
                      <a:gd name="connsiteX100" fmla="*/ 1285875 w 8591550"/>
                      <a:gd name="connsiteY100" fmla="*/ 57150 h 4743450"/>
                      <a:gd name="connsiteX101" fmla="*/ 1209675 w 8591550"/>
                      <a:gd name="connsiteY101" fmla="*/ 133350 h 4743450"/>
                      <a:gd name="connsiteX102" fmla="*/ 1123950 w 8591550"/>
                      <a:gd name="connsiteY102" fmla="*/ 238125 h 4743450"/>
                      <a:gd name="connsiteX103" fmla="*/ 1076325 w 8591550"/>
                      <a:gd name="connsiteY103" fmla="*/ 314325 h 4743450"/>
                      <a:gd name="connsiteX104" fmla="*/ 942975 w 8591550"/>
                      <a:gd name="connsiteY104" fmla="*/ 342900 h 4743450"/>
                      <a:gd name="connsiteX105" fmla="*/ 819150 w 8591550"/>
                      <a:gd name="connsiteY105" fmla="*/ 361950 h 4743450"/>
                      <a:gd name="connsiteX106" fmla="*/ 752475 w 8591550"/>
                      <a:gd name="connsiteY106" fmla="*/ 428625 h 4743450"/>
                      <a:gd name="connsiteX107" fmla="*/ 590550 w 8591550"/>
                      <a:gd name="connsiteY107" fmla="*/ 542925 h 4743450"/>
                      <a:gd name="connsiteX108" fmla="*/ 457200 w 8591550"/>
                      <a:gd name="connsiteY108" fmla="*/ 666750 h 4743450"/>
                      <a:gd name="connsiteX109" fmla="*/ 200025 w 8591550"/>
                      <a:gd name="connsiteY109" fmla="*/ 781050 h 4743450"/>
                      <a:gd name="connsiteX110" fmla="*/ 0 w 8591550"/>
                      <a:gd name="connsiteY110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72400 w 8591550"/>
                      <a:gd name="connsiteY14" fmla="*/ 1200150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19975 w 8591550"/>
                      <a:gd name="connsiteY18" fmla="*/ 1114425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48550 w 8591550"/>
                      <a:gd name="connsiteY18" fmla="*/ 1126331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65294 w 8591550"/>
                      <a:gd name="connsiteY9" fmla="*/ 1657350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41519 w 8591550"/>
                      <a:gd name="connsiteY7" fmla="*/ 1809750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31144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65268 w 8591550"/>
                      <a:gd name="connsiteY11" fmla="*/ 1366837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69906 w 8591550"/>
                      <a:gd name="connsiteY26" fmla="*/ 1295400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48463 w 8591550"/>
                      <a:gd name="connsiteY27" fmla="*/ 137398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19888 w 8591550"/>
                      <a:gd name="connsiteY27" fmla="*/ 135493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00838 w 8591550"/>
                      <a:gd name="connsiteY27" fmla="*/ 135493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00838 w 8591550"/>
                      <a:gd name="connsiteY27" fmla="*/ 135493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00838 w 8591550"/>
                      <a:gd name="connsiteY27" fmla="*/ 135493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00838 w 8591550"/>
                      <a:gd name="connsiteY27" fmla="*/ 1354931 h 4743450"/>
                      <a:gd name="connsiteX28" fmla="*/ 6638925 w 8591550"/>
                      <a:gd name="connsiteY28" fmla="*/ 1409700 h 4743450"/>
                      <a:gd name="connsiteX29" fmla="*/ 6515100 w 8591550"/>
                      <a:gd name="connsiteY29" fmla="*/ 1495425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00838 w 8591550"/>
                      <a:gd name="connsiteY27" fmla="*/ 1354931 h 4743450"/>
                      <a:gd name="connsiteX28" fmla="*/ 6638925 w 8591550"/>
                      <a:gd name="connsiteY28" fmla="*/ 1409700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00838 w 8591550"/>
                      <a:gd name="connsiteY27" fmla="*/ 1354931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0850 w 8591550"/>
                      <a:gd name="connsiteY26" fmla="*/ 1247775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91225 w 8591550"/>
                      <a:gd name="connsiteY35" fmla="*/ 1724025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267325 w 8591550"/>
                      <a:gd name="connsiteY38" fmla="*/ 2324100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772150 w 8591550"/>
                      <a:gd name="connsiteY36" fmla="*/ 1885950 h 4743450"/>
                      <a:gd name="connsiteX37" fmla="*/ 5534025 w 8591550"/>
                      <a:gd name="connsiteY37" fmla="*/ 2095500 h 4743450"/>
                      <a:gd name="connsiteX38" fmla="*/ 5300663 w 8591550"/>
                      <a:gd name="connsiteY38" fmla="*/ 2338388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772150 w 8591550"/>
                      <a:gd name="connsiteY36" fmla="*/ 1885950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38700 w 8591550"/>
                      <a:gd name="connsiteY39" fmla="*/ 2752725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7200 w 8591550"/>
                      <a:gd name="connsiteY109" fmla="*/ 666750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590550 w 8591550"/>
                      <a:gd name="connsiteY108" fmla="*/ 542925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6325 w 8591550"/>
                      <a:gd name="connsiteY104" fmla="*/ 31432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85875 w 8591550"/>
                      <a:gd name="connsiteY101" fmla="*/ 57150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90638 w 8591550"/>
                      <a:gd name="connsiteY101" fmla="*/ 66675 h 4743450"/>
                      <a:gd name="connsiteX102" fmla="*/ 1209675 w 8591550"/>
                      <a:gd name="connsiteY102" fmla="*/ 133350 h 4743450"/>
                      <a:gd name="connsiteX103" fmla="*/ 1123950 w 8591550"/>
                      <a:gd name="connsiteY103" fmla="*/ 238125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90638 w 8591550"/>
                      <a:gd name="connsiteY101" fmla="*/ 66675 h 4743450"/>
                      <a:gd name="connsiteX102" fmla="*/ 1226344 w 8591550"/>
                      <a:gd name="connsiteY102" fmla="*/ 145256 h 4743450"/>
                      <a:gd name="connsiteX103" fmla="*/ 1123950 w 8591550"/>
                      <a:gd name="connsiteY103" fmla="*/ 238125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90638 w 8591550"/>
                      <a:gd name="connsiteY101" fmla="*/ 66675 h 4743450"/>
                      <a:gd name="connsiteX102" fmla="*/ 1226344 w 8591550"/>
                      <a:gd name="connsiteY102" fmla="*/ 145256 h 4743450"/>
                      <a:gd name="connsiteX103" fmla="*/ 1152525 w 8591550"/>
                      <a:gd name="connsiteY103" fmla="*/ 230981 h 4743450"/>
                      <a:gd name="connsiteX104" fmla="*/ 1071562 w 8591550"/>
                      <a:gd name="connsiteY104" fmla="*/ 302419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85825 h 4743450"/>
                      <a:gd name="connsiteX1" fmla="*/ 9525 w 8591550"/>
                      <a:gd name="connsiteY1" fmla="*/ 4324350 h 4743450"/>
                      <a:gd name="connsiteX2" fmla="*/ 800100 w 8591550"/>
                      <a:gd name="connsiteY2" fmla="*/ 4743450 h 4743450"/>
                      <a:gd name="connsiteX3" fmla="*/ 5534025 w 8591550"/>
                      <a:gd name="connsiteY3" fmla="*/ 4733925 h 4743450"/>
                      <a:gd name="connsiteX4" fmla="*/ 8591550 w 8591550"/>
                      <a:gd name="connsiteY4" fmla="*/ 3305175 h 4743450"/>
                      <a:gd name="connsiteX5" fmla="*/ 8591550 w 8591550"/>
                      <a:gd name="connsiteY5" fmla="*/ 1876425 h 4743450"/>
                      <a:gd name="connsiteX6" fmla="*/ 8467725 w 8591550"/>
                      <a:gd name="connsiteY6" fmla="*/ 1847850 h 4743450"/>
                      <a:gd name="connsiteX7" fmla="*/ 8336756 w 8591550"/>
                      <a:gd name="connsiteY7" fmla="*/ 1816894 h 4743450"/>
                      <a:gd name="connsiteX8" fmla="*/ 8229600 w 8591550"/>
                      <a:gd name="connsiteY8" fmla="*/ 1762125 h 4743450"/>
                      <a:gd name="connsiteX9" fmla="*/ 8036719 w 8591550"/>
                      <a:gd name="connsiteY9" fmla="*/ 1624012 h 4743450"/>
                      <a:gd name="connsiteX10" fmla="*/ 7958137 w 8591550"/>
                      <a:gd name="connsiteY10" fmla="*/ 1514475 h 4743450"/>
                      <a:gd name="connsiteX11" fmla="*/ 7877175 w 8591550"/>
                      <a:gd name="connsiteY11" fmla="*/ 1376362 h 4743450"/>
                      <a:gd name="connsiteX12" fmla="*/ 7860507 w 8591550"/>
                      <a:gd name="connsiteY12" fmla="*/ 1326355 h 4743450"/>
                      <a:gd name="connsiteX13" fmla="*/ 7822406 w 8591550"/>
                      <a:gd name="connsiteY13" fmla="*/ 1259681 h 4743450"/>
                      <a:gd name="connsiteX14" fmla="*/ 7765256 w 8591550"/>
                      <a:gd name="connsiteY14" fmla="*/ 1212056 h 4743450"/>
                      <a:gd name="connsiteX15" fmla="*/ 7693819 w 8591550"/>
                      <a:gd name="connsiteY15" fmla="*/ 1128712 h 4743450"/>
                      <a:gd name="connsiteX16" fmla="*/ 7589044 w 8591550"/>
                      <a:gd name="connsiteY16" fmla="*/ 1083469 h 4743450"/>
                      <a:gd name="connsiteX17" fmla="*/ 7524750 w 8591550"/>
                      <a:gd name="connsiteY17" fmla="*/ 1047750 h 4743450"/>
                      <a:gd name="connsiteX18" fmla="*/ 7453312 w 8591550"/>
                      <a:gd name="connsiteY18" fmla="*/ 1114424 h 4743450"/>
                      <a:gd name="connsiteX19" fmla="*/ 7362825 w 8591550"/>
                      <a:gd name="connsiteY19" fmla="*/ 1200150 h 4743450"/>
                      <a:gd name="connsiteX20" fmla="*/ 7315200 w 8591550"/>
                      <a:gd name="connsiteY20" fmla="*/ 1247775 h 4743450"/>
                      <a:gd name="connsiteX21" fmla="*/ 7267575 w 8591550"/>
                      <a:gd name="connsiteY21" fmla="*/ 1333500 h 4743450"/>
                      <a:gd name="connsiteX22" fmla="*/ 7267575 w 8591550"/>
                      <a:gd name="connsiteY22" fmla="*/ 1333500 h 4743450"/>
                      <a:gd name="connsiteX23" fmla="*/ 7127081 w 8591550"/>
                      <a:gd name="connsiteY23" fmla="*/ 1335881 h 4743450"/>
                      <a:gd name="connsiteX24" fmla="*/ 7046118 w 8591550"/>
                      <a:gd name="connsiteY24" fmla="*/ 1266825 h 4743450"/>
                      <a:gd name="connsiteX25" fmla="*/ 6908006 w 8591550"/>
                      <a:gd name="connsiteY25" fmla="*/ 1181100 h 4743450"/>
                      <a:gd name="connsiteX26" fmla="*/ 6805612 w 8591550"/>
                      <a:gd name="connsiteY26" fmla="*/ 1257300 h 4743450"/>
                      <a:gd name="connsiteX27" fmla="*/ 6715126 w 8591550"/>
                      <a:gd name="connsiteY27" fmla="*/ 1350168 h 4743450"/>
                      <a:gd name="connsiteX28" fmla="*/ 6646069 w 8591550"/>
                      <a:gd name="connsiteY28" fmla="*/ 1412081 h 4743450"/>
                      <a:gd name="connsiteX29" fmla="*/ 6565106 w 8591550"/>
                      <a:gd name="connsiteY29" fmla="*/ 1481138 h 4743450"/>
                      <a:gd name="connsiteX30" fmla="*/ 6457950 w 8591550"/>
                      <a:gd name="connsiteY30" fmla="*/ 1514475 h 4743450"/>
                      <a:gd name="connsiteX31" fmla="*/ 6362700 w 8591550"/>
                      <a:gd name="connsiteY31" fmla="*/ 1466850 h 4743450"/>
                      <a:gd name="connsiteX32" fmla="*/ 6296025 w 8591550"/>
                      <a:gd name="connsiteY32" fmla="*/ 1428750 h 4743450"/>
                      <a:gd name="connsiteX33" fmla="*/ 6219825 w 8591550"/>
                      <a:gd name="connsiteY33" fmla="*/ 1447800 h 4743450"/>
                      <a:gd name="connsiteX34" fmla="*/ 6076950 w 8591550"/>
                      <a:gd name="connsiteY34" fmla="*/ 1600200 h 4743450"/>
                      <a:gd name="connsiteX35" fmla="*/ 5979319 w 8591550"/>
                      <a:gd name="connsiteY35" fmla="*/ 1714500 h 4743450"/>
                      <a:gd name="connsiteX36" fmla="*/ 5807868 w 8591550"/>
                      <a:gd name="connsiteY36" fmla="*/ 1888331 h 4743450"/>
                      <a:gd name="connsiteX37" fmla="*/ 5584031 w 8591550"/>
                      <a:gd name="connsiteY37" fmla="*/ 2093119 h 4743450"/>
                      <a:gd name="connsiteX38" fmla="*/ 5300663 w 8591550"/>
                      <a:gd name="connsiteY38" fmla="*/ 2338388 h 4743450"/>
                      <a:gd name="connsiteX39" fmla="*/ 4860131 w 8591550"/>
                      <a:gd name="connsiteY39" fmla="*/ 2762250 h 4743450"/>
                      <a:gd name="connsiteX40" fmla="*/ 4486275 w 8591550"/>
                      <a:gd name="connsiteY40" fmla="*/ 3028950 h 4743450"/>
                      <a:gd name="connsiteX41" fmla="*/ 4181475 w 8591550"/>
                      <a:gd name="connsiteY41" fmla="*/ 3324225 h 4743450"/>
                      <a:gd name="connsiteX42" fmla="*/ 3933825 w 8591550"/>
                      <a:gd name="connsiteY42" fmla="*/ 3514725 h 4743450"/>
                      <a:gd name="connsiteX43" fmla="*/ 3790950 w 8591550"/>
                      <a:gd name="connsiteY43" fmla="*/ 3638550 h 4743450"/>
                      <a:gd name="connsiteX44" fmla="*/ 3676650 w 8591550"/>
                      <a:gd name="connsiteY44" fmla="*/ 3667125 h 4743450"/>
                      <a:gd name="connsiteX45" fmla="*/ 3571875 w 8591550"/>
                      <a:gd name="connsiteY45" fmla="*/ 3609975 h 4743450"/>
                      <a:gd name="connsiteX46" fmla="*/ 3533775 w 8591550"/>
                      <a:gd name="connsiteY46" fmla="*/ 3514725 h 4743450"/>
                      <a:gd name="connsiteX47" fmla="*/ 3476625 w 8591550"/>
                      <a:gd name="connsiteY47" fmla="*/ 3467100 h 4743450"/>
                      <a:gd name="connsiteX48" fmla="*/ 3371850 w 8591550"/>
                      <a:gd name="connsiteY48" fmla="*/ 3467100 h 4743450"/>
                      <a:gd name="connsiteX49" fmla="*/ 3209925 w 8591550"/>
                      <a:gd name="connsiteY49" fmla="*/ 3562350 h 4743450"/>
                      <a:gd name="connsiteX50" fmla="*/ 3114675 w 8591550"/>
                      <a:gd name="connsiteY50" fmla="*/ 3648075 h 4743450"/>
                      <a:gd name="connsiteX51" fmla="*/ 3009900 w 8591550"/>
                      <a:gd name="connsiteY51" fmla="*/ 3695700 h 4743450"/>
                      <a:gd name="connsiteX52" fmla="*/ 2962275 w 8591550"/>
                      <a:gd name="connsiteY52" fmla="*/ 3667125 h 4743450"/>
                      <a:gd name="connsiteX53" fmla="*/ 2914650 w 8591550"/>
                      <a:gd name="connsiteY53" fmla="*/ 3581400 h 4743450"/>
                      <a:gd name="connsiteX54" fmla="*/ 2819400 w 8591550"/>
                      <a:gd name="connsiteY54" fmla="*/ 3590925 h 4743450"/>
                      <a:gd name="connsiteX55" fmla="*/ 2667000 w 8591550"/>
                      <a:gd name="connsiteY55" fmla="*/ 3733800 h 4743450"/>
                      <a:gd name="connsiteX56" fmla="*/ 2524125 w 8591550"/>
                      <a:gd name="connsiteY56" fmla="*/ 3819525 h 4743450"/>
                      <a:gd name="connsiteX57" fmla="*/ 2371725 w 8591550"/>
                      <a:gd name="connsiteY57" fmla="*/ 3848100 h 4743450"/>
                      <a:gd name="connsiteX58" fmla="*/ 2286000 w 8591550"/>
                      <a:gd name="connsiteY58" fmla="*/ 3743325 h 4743450"/>
                      <a:gd name="connsiteX59" fmla="*/ 2257425 w 8591550"/>
                      <a:gd name="connsiteY59" fmla="*/ 3648075 h 4743450"/>
                      <a:gd name="connsiteX60" fmla="*/ 2238375 w 8591550"/>
                      <a:gd name="connsiteY60" fmla="*/ 3533775 h 4743450"/>
                      <a:gd name="connsiteX61" fmla="*/ 2171700 w 8591550"/>
                      <a:gd name="connsiteY61" fmla="*/ 3505200 h 4743450"/>
                      <a:gd name="connsiteX62" fmla="*/ 2133600 w 8591550"/>
                      <a:gd name="connsiteY62" fmla="*/ 3562350 h 4743450"/>
                      <a:gd name="connsiteX63" fmla="*/ 2019300 w 8591550"/>
                      <a:gd name="connsiteY63" fmla="*/ 3581400 h 4743450"/>
                      <a:gd name="connsiteX64" fmla="*/ 1990725 w 8591550"/>
                      <a:gd name="connsiteY64" fmla="*/ 3457575 h 4743450"/>
                      <a:gd name="connsiteX65" fmla="*/ 1933575 w 8591550"/>
                      <a:gd name="connsiteY65" fmla="*/ 3238500 h 4743450"/>
                      <a:gd name="connsiteX66" fmla="*/ 1933575 w 8591550"/>
                      <a:gd name="connsiteY66" fmla="*/ 3162300 h 4743450"/>
                      <a:gd name="connsiteX67" fmla="*/ 1924050 w 8591550"/>
                      <a:gd name="connsiteY67" fmla="*/ 3095625 h 4743450"/>
                      <a:gd name="connsiteX68" fmla="*/ 1895475 w 8591550"/>
                      <a:gd name="connsiteY68" fmla="*/ 3038475 h 4743450"/>
                      <a:gd name="connsiteX69" fmla="*/ 1790700 w 8591550"/>
                      <a:gd name="connsiteY69" fmla="*/ 3114675 h 4743450"/>
                      <a:gd name="connsiteX70" fmla="*/ 1685925 w 8591550"/>
                      <a:gd name="connsiteY70" fmla="*/ 3162300 h 4743450"/>
                      <a:gd name="connsiteX71" fmla="*/ 1638300 w 8591550"/>
                      <a:gd name="connsiteY71" fmla="*/ 3009900 h 4743450"/>
                      <a:gd name="connsiteX72" fmla="*/ 1638300 w 8591550"/>
                      <a:gd name="connsiteY72" fmla="*/ 2819400 h 4743450"/>
                      <a:gd name="connsiteX73" fmla="*/ 1628775 w 8591550"/>
                      <a:gd name="connsiteY73" fmla="*/ 2514600 h 4743450"/>
                      <a:gd name="connsiteX74" fmla="*/ 1695450 w 8591550"/>
                      <a:gd name="connsiteY74" fmla="*/ 2209800 h 4743450"/>
                      <a:gd name="connsiteX75" fmla="*/ 1819275 w 8591550"/>
                      <a:gd name="connsiteY75" fmla="*/ 1876425 h 4743450"/>
                      <a:gd name="connsiteX76" fmla="*/ 1962150 w 8591550"/>
                      <a:gd name="connsiteY76" fmla="*/ 1562100 h 4743450"/>
                      <a:gd name="connsiteX77" fmla="*/ 2000250 w 8591550"/>
                      <a:gd name="connsiteY77" fmla="*/ 1381125 h 4743450"/>
                      <a:gd name="connsiteX78" fmla="*/ 2019300 w 8591550"/>
                      <a:gd name="connsiteY78" fmla="*/ 1276350 h 4743450"/>
                      <a:gd name="connsiteX79" fmla="*/ 1933575 w 8591550"/>
                      <a:gd name="connsiteY79" fmla="*/ 1238250 h 4743450"/>
                      <a:gd name="connsiteX80" fmla="*/ 1838325 w 8591550"/>
                      <a:gd name="connsiteY80" fmla="*/ 1257300 h 4743450"/>
                      <a:gd name="connsiteX81" fmla="*/ 1752600 w 8591550"/>
                      <a:gd name="connsiteY81" fmla="*/ 1257300 h 4743450"/>
                      <a:gd name="connsiteX82" fmla="*/ 1752600 w 8591550"/>
                      <a:gd name="connsiteY82" fmla="*/ 1143000 h 4743450"/>
                      <a:gd name="connsiteX83" fmla="*/ 1752600 w 8591550"/>
                      <a:gd name="connsiteY83" fmla="*/ 1076325 h 4743450"/>
                      <a:gd name="connsiteX84" fmla="*/ 1657350 w 8591550"/>
                      <a:gd name="connsiteY84" fmla="*/ 1066800 h 4743450"/>
                      <a:gd name="connsiteX85" fmla="*/ 1600200 w 8591550"/>
                      <a:gd name="connsiteY85" fmla="*/ 1114425 h 4743450"/>
                      <a:gd name="connsiteX86" fmla="*/ 1514475 w 8591550"/>
                      <a:gd name="connsiteY86" fmla="*/ 1171575 h 4743450"/>
                      <a:gd name="connsiteX87" fmla="*/ 1438275 w 8591550"/>
                      <a:gd name="connsiteY87" fmla="*/ 1162050 h 4743450"/>
                      <a:gd name="connsiteX88" fmla="*/ 1400175 w 8591550"/>
                      <a:gd name="connsiteY88" fmla="*/ 1085850 h 4743450"/>
                      <a:gd name="connsiteX89" fmla="*/ 1381125 w 8591550"/>
                      <a:gd name="connsiteY89" fmla="*/ 1000125 h 4743450"/>
                      <a:gd name="connsiteX90" fmla="*/ 1400175 w 8591550"/>
                      <a:gd name="connsiteY90" fmla="*/ 828675 h 4743450"/>
                      <a:gd name="connsiteX91" fmla="*/ 1447800 w 8591550"/>
                      <a:gd name="connsiteY91" fmla="*/ 628650 h 4743450"/>
                      <a:gd name="connsiteX92" fmla="*/ 1514475 w 8591550"/>
                      <a:gd name="connsiteY92" fmla="*/ 504825 h 4743450"/>
                      <a:gd name="connsiteX93" fmla="*/ 1666875 w 8591550"/>
                      <a:gd name="connsiteY93" fmla="*/ 342900 h 4743450"/>
                      <a:gd name="connsiteX94" fmla="*/ 1752600 w 8591550"/>
                      <a:gd name="connsiteY94" fmla="*/ 209550 h 4743450"/>
                      <a:gd name="connsiteX95" fmla="*/ 1866900 w 8591550"/>
                      <a:gd name="connsiteY95" fmla="*/ 180975 h 4743450"/>
                      <a:gd name="connsiteX96" fmla="*/ 1695450 w 8591550"/>
                      <a:gd name="connsiteY96" fmla="*/ 152400 h 4743450"/>
                      <a:gd name="connsiteX97" fmla="*/ 1600200 w 8591550"/>
                      <a:gd name="connsiteY97" fmla="*/ 123825 h 4743450"/>
                      <a:gd name="connsiteX98" fmla="*/ 1524000 w 8591550"/>
                      <a:gd name="connsiteY98" fmla="*/ 66675 h 4743450"/>
                      <a:gd name="connsiteX99" fmla="*/ 1495425 w 8591550"/>
                      <a:gd name="connsiteY99" fmla="*/ 0 h 4743450"/>
                      <a:gd name="connsiteX100" fmla="*/ 1400175 w 8591550"/>
                      <a:gd name="connsiteY100" fmla="*/ 0 h 4743450"/>
                      <a:gd name="connsiteX101" fmla="*/ 1290638 w 8591550"/>
                      <a:gd name="connsiteY101" fmla="*/ 66675 h 4743450"/>
                      <a:gd name="connsiteX102" fmla="*/ 1226344 w 8591550"/>
                      <a:gd name="connsiteY102" fmla="*/ 145256 h 4743450"/>
                      <a:gd name="connsiteX103" fmla="*/ 1152525 w 8591550"/>
                      <a:gd name="connsiteY103" fmla="*/ 230981 h 4743450"/>
                      <a:gd name="connsiteX104" fmla="*/ 1066799 w 8591550"/>
                      <a:gd name="connsiteY104" fmla="*/ 295275 h 4743450"/>
                      <a:gd name="connsiteX105" fmla="*/ 942975 w 8591550"/>
                      <a:gd name="connsiteY105" fmla="*/ 342900 h 4743450"/>
                      <a:gd name="connsiteX106" fmla="*/ 819150 w 8591550"/>
                      <a:gd name="connsiteY106" fmla="*/ 361950 h 4743450"/>
                      <a:gd name="connsiteX107" fmla="*/ 752475 w 8591550"/>
                      <a:gd name="connsiteY107" fmla="*/ 428625 h 4743450"/>
                      <a:gd name="connsiteX108" fmla="*/ 628650 w 8591550"/>
                      <a:gd name="connsiteY108" fmla="*/ 526256 h 4743450"/>
                      <a:gd name="connsiteX109" fmla="*/ 450057 w 8591550"/>
                      <a:gd name="connsiteY109" fmla="*/ 645319 h 4743450"/>
                      <a:gd name="connsiteX110" fmla="*/ 200025 w 8591550"/>
                      <a:gd name="connsiteY110" fmla="*/ 781050 h 4743450"/>
                      <a:gd name="connsiteX111" fmla="*/ 0 w 8591550"/>
                      <a:gd name="connsiteY111" fmla="*/ 885825 h 4743450"/>
                      <a:gd name="connsiteX0" fmla="*/ 0 w 8591550"/>
                      <a:gd name="connsiteY0" fmla="*/ 894159 h 4751784"/>
                      <a:gd name="connsiteX1" fmla="*/ 9525 w 8591550"/>
                      <a:gd name="connsiteY1" fmla="*/ 4332684 h 4751784"/>
                      <a:gd name="connsiteX2" fmla="*/ 800100 w 8591550"/>
                      <a:gd name="connsiteY2" fmla="*/ 4751784 h 4751784"/>
                      <a:gd name="connsiteX3" fmla="*/ 5534025 w 8591550"/>
                      <a:gd name="connsiteY3" fmla="*/ 4742259 h 4751784"/>
                      <a:gd name="connsiteX4" fmla="*/ 8591550 w 8591550"/>
                      <a:gd name="connsiteY4" fmla="*/ 3313509 h 4751784"/>
                      <a:gd name="connsiteX5" fmla="*/ 8591550 w 8591550"/>
                      <a:gd name="connsiteY5" fmla="*/ 1884759 h 4751784"/>
                      <a:gd name="connsiteX6" fmla="*/ 8467725 w 8591550"/>
                      <a:gd name="connsiteY6" fmla="*/ 1856184 h 4751784"/>
                      <a:gd name="connsiteX7" fmla="*/ 8336756 w 8591550"/>
                      <a:gd name="connsiteY7" fmla="*/ 1825228 h 4751784"/>
                      <a:gd name="connsiteX8" fmla="*/ 8229600 w 8591550"/>
                      <a:gd name="connsiteY8" fmla="*/ 1770459 h 4751784"/>
                      <a:gd name="connsiteX9" fmla="*/ 8036719 w 8591550"/>
                      <a:gd name="connsiteY9" fmla="*/ 1632346 h 4751784"/>
                      <a:gd name="connsiteX10" fmla="*/ 7958137 w 8591550"/>
                      <a:gd name="connsiteY10" fmla="*/ 1522809 h 4751784"/>
                      <a:gd name="connsiteX11" fmla="*/ 7877175 w 8591550"/>
                      <a:gd name="connsiteY11" fmla="*/ 1384696 h 4751784"/>
                      <a:gd name="connsiteX12" fmla="*/ 7860507 w 8591550"/>
                      <a:gd name="connsiteY12" fmla="*/ 1334689 h 4751784"/>
                      <a:gd name="connsiteX13" fmla="*/ 7822406 w 8591550"/>
                      <a:gd name="connsiteY13" fmla="*/ 1268015 h 4751784"/>
                      <a:gd name="connsiteX14" fmla="*/ 7765256 w 8591550"/>
                      <a:gd name="connsiteY14" fmla="*/ 1220390 h 4751784"/>
                      <a:gd name="connsiteX15" fmla="*/ 7693819 w 8591550"/>
                      <a:gd name="connsiteY15" fmla="*/ 1137046 h 4751784"/>
                      <a:gd name="connsiteX16" fmla="*/ 7589044 w 8591550"/>
                      <a:gd name="connsiteY16" fmla="*/ 1091803 h 4751784"/>
                      <a:gd name="connsiteX17" fmla="*/ 7524750 w 8591550"/>
                      <a:gd name="connsiteY17" fmla="*/ 1056084 h 4751784"/>
                      <a:gd name="connsiteX18" fmla="*/ 7453312 w 8591550"/>
                      <a:gd name="connsiteY18" fmla="*/ 1122758 h 4751784"/>
                      <a:gd name="connsiteX19" fmla="*/ 7362825 w 8591550"/>
                      <a:gd name="connsiteY19" fmla="*/ 1208484 h 4751784"/>
                      <a:gd name="connsiteX20" fmla="*/ 7315200 w 8591550"/>
                      <a:gd name="connsiteY20" fmla="*/ 1256109 h 4751784"/>
                      <a:gd name="connsiteX21" fmla="*/ 7267575 w 8591550"/>
                      <a:gd name="connsiteY21" fmla="*/ 1341834 h 4751784"/>
                      <a:gd name="connsiteX22" fmla="*/ 7267575 w 8591550"/>
                      <a:gd name="connsiteY22" fmla="*/ 1341834 h 4751784"/>
                      <a:gd name="connsiteX23" fmla="*/ 7127081 w 8591550"/>
                      <a:gd name="connsiteY23" fmla="*/ 1344215 h 4751784"/>
                      <a:gd name="connsiteX24" fmla="*/ 7046118 w 8591550"/>
                      <a:gd name="connsiteY24" fmla="*/ 1275159 h 4751784"/>
                      <a:gd name="connsiteX25" fmla="*/ 6908006 w 8591550"/>
                      <a:gd name="connsiteY25" fmla="*/ 1189434 h 4751784"/>
                      <a:gd name="connsiteX26" fmla="*/ 6805612 w 8591550"/>
                      <a:gd name="connsiteY26" fmla="*/ 1265634 h 4751784"/>
                      <a:gd name="connsiteX27" fmla="*/ 6715126 w 8591550"/>
                      <a:gd name="connsiteY27" fmla="*/ 1358502 h 4751784"/>
                      <a:gd name="connsiteX28" fmla="*/ 6646069 w 8591550"/>
                      <a:gd name="connsiteY28" fmla="*/ 1420415 h 4751784"/>
                      <a:gd name="connsiteX29" fmla="*/ 6565106 w 8591550"/>
                      <a:gd name="connsiteY29" fmla="*/ 1489472 h 4751784"/>
                      <a:gd name="connsiteX30" fmla="*/ 6457950 w 8591550"/>
                      <a:gd name="connsiteY30" fmla="*/ 1522809 h 4751784"/>
                      <a:gd name="connsiteX31" fmla="*/ 6362700 w 8591550"/>
                      <a:gd name="connsiteY31" fmla="*/ 1475184 h 4751784"/>
                      <a:gd name="connsiteX32" fmla="*/ 6296025 w 8591550"/>
                      <a:gd name="connsiteY32" fmla="*/ 1437084 h 4751784"/>
                      <a:gd name="connsiteX33" fmla="*/ 6219825 w 8591550"/>
                      <a:gd name="connsiteY33" fmla="*/ 1456134 h 4751784"/>
                      <a:gd name="connsiteX34" fmla="*/ 6076950 w 8591550"/>
                      <a:gd name="connsiteY34" fmla="*/ 1608534 h 4751784"/>
                      <a:gd name="connsiteX35" fmla="*/ 5979319 w 8591550"/>
                      <a:gd name="connsiteY35" fmla="*/ 1722834 h 4751784"/>
                      <a:gd name="connsiteX36" fmla="*/ 5807868 w 8591550"/>
                      <a:gd name="connsiteY36" fmla="*/ 1896665 h 4751784"/>
                      <a:gd name="connsiteX37" fmla="*/ 5584031 w 8591550"/>
                      <a:gd name="connsiteY37" fmla="*/ 2101453 h 4751784"/>
                      <a:gd name="connsiteX38" fmla="*/ 5300663 w 8591550"/>
                      <a:gd name="connsiteY38" fmla="*/ 2346722 h 4751784"/>
                      <a:gd name="connsiteX39" fmla="*/ 4860131 w 8591550"/>
                      <a:gd name="connsiteY39" fmla="*/ 2770584 h 4751784"/>
                      <a:gd name="connsiteX40" fmla="*/ 4486275 w 8591550"/>
                      <a:gd name="connsiteY40" fmla="*/ 3037284 h 4751784"/>
                      <a:gd name="connsiteX41" fmla="*/ 4181475 w 8591550"/>
                      <a:gd name="connsiteY41" fmla="*/ 3332559 h 4751784"/>
                      <a:gd name="connsiteX42" fmla="*/ 3933825 w 8591550"/>
                      <a:gd name="connsiteY42" fmla="*/ 3523059 h 4751784"/>
                      <a:gd name="connsiteX43" fmla="*/ 3790950 w 8591550"/>
                      <a:gd name="connsiteY43" fmla="*/ 3646884 h 4751784"/>
                      <a:gd name="connsiteX44" fmla="*/ 3676650 w 8591550"/>
                      <a:gd name="connsiteY44" fmla="*/ 3675459 h 4751784"/>
                      <a:gd name="connsiteX45" fmla="*/ 3571875 w 8591550"/>
                      <a:gd name="connsiteY45" fmla="*/ 3618309 h 4751784"/>
                      <a:gd name="connsiteX46" fmla="*/ 3533775 w 8591550"/>
                      <a:gd name="connsiteY46" fmla="*/ 3523059 h 4751784"/>
                      <a:gd name="connsiteX47" fmla="*/ 3476625 w 8591550"/>
                      <a:gd name="connsiteY47" fmla="*/ 3475434 h 4751784"/>
                      <a:gd name="connsiteX48" fmla="*/ 3371850 w 8591550"/>
                      <a:gd name="connsiteY48" fmla="*/ 3475434 h 4751784"/>
                      <a:gd name="connsiteX49" fmla="*/ 3209925 w 8591550"/>
                      <a:gd name="connsiteY49" fmla="*/ 3570684 h 4751784"/>
                      <a:gd name="connsiteX50" fmla="*/ 3114675 w 8591550"/>
                      <a:gd name="connsiteY50" fmla="*/ 3656409 h 4751784"/>
                      <a:gd name="connsiteX51" fmla="*/ 3009900 w 8591550"/>
                      <a:gd name="connsiteY51" fmla="*/ 3704034 h 4751784"/>
                      <a:gd name="connsiteX52" fmla="*/ 2962275 w 8591550"/>
                      <a:gd name="connsiteY52" fmla="*/ 3675459 h 4751784"/>
                      <a:gd name="connsiteX53" fmla="*/ 2914650 w 8591550"/>
                      <a:gd name="connsiteY53" fmla="*/ 3589734 h 4751784"/>
                      <a:gd name="connsiteX54" fmla="*/ 2819400 w 8591550"/>
                      <a:gd name="connsiteY54" fmla="*/ 3599259 h 4751784"/>
                      <a:gd name="connsiteX55" fmla="*/ 2667000 w 8591550"/>
                      <a:gd name="connsiteY55" fmla="*/ 3742134 h 4751784"/>
                      <a:gd name="connsiteX56" fmla="*/ 2524125 w 8591550"/>
                      <a:gd name="connsiteY56" fmla="*/ 3827859 h 4751784"/>
                      <a:gd name="connsiteX57" fmla="*/ 2371725 w 8591550"/>
                      <a:gd name="connsiteY57" fmla="*/ 3856434 h 4751784"/>
                      <a:gd name="connsiteX58" fmla="*/ 2286000 w 8591550"/>
                      <a:gd name="connsiteY58" fmla="*/ 3751659 h 4751784"/>
                      <a:gd name="connsiteX59" fmla="*/ 2257425 w 8591550"/>
                      <a:gd name="connsiteY59" fmla="*/ 3656409 h 4751784"/>
                      <a:gd name="connsiteX60" fmla="*/ 2238375 w 8591550"/>
                      <a:gd name="connsiteY60" fmla="*/ 3542109 h 4751784"/>
                      <a:gd name="connsiteX61" fmla="*/ 2171700 w 8591550"/>
                      <a:gd name="connsiteY61" fmla="*/ 3513534 h 4751784"/>
                      <a:gd name="connsiteX62" fmla="*/ 2133600 w 8591550"/>
                      <a:gd name="connsiteY62" fmla="*/ 3570684 h 4751784"/>
                      <a:gd name="connsiteX63" fmla="*/ 2019300 w 8591550"/>
                      <a:gd name="connsiteY63" fmla="*/ 3589734 h 4751784"/>
                      <a:gd name="connsiteX64" fmla="*/ 1990725 w 8591550"/>
                      <a:gd name="connsiteY64" fmla="*/ 3465909 h 4751784"/>
                      <a:gd name="connsiteX65" fmla="*/ 1933575 w 8591550"/>
                      <a:gd name="connsiteY65" fmla="*/ 3246834 h 4751784"/>
                      <a:gd name="connsiteX66" fmla="*/ 1933575 w 8591550"/>
                      <a:gd name="connsiteY66" fmla="*/ 3170634 h 4751784"/>
                      <a:gd name="connsiteX67" fmla="*/ 1924050 w 8591550"/>
                      <a:gd name="connsiteY67" fmla="*/ 3103959 h 4751784"/>
                      <a:gd name="connsiteX68" fmla="*/ 1895475 w 8591550"/>
                      <a:gd name="connsiteY68" fmla="*/ 3046809 h 4751784"/>
                      <a:gd name="connsiteX69" fmla="*/ 1790700 w 8591550"/>
                      <a:gd name="connsiteY69" fmla="*/ 3123009 h 4751784"/>
                      <a:gd name="connsiteX70" fmla="*/ 1685925 w 8591550"/>
                      <a:gd name="connsiteY70" fmla="*/ 3170634 h 4751784"/>
                      <a:gd name="connsiteX71" fmla="*/ 1638300 w 8591550"/>
                      <a:gd name="connsiteY71" fmla="*/ 3018234 h 4751784"/>
                      <a:gd name="connsiteX72" fmla="*/ 1638300 w 8591550"/>
                      <a:gd name="connsiteY72" fmla="*/ 2827734 h 4751784"/>
                      <a:gd name="connsiteX73" fmla="*/ 1628775 w 8591550"/>
                      <a:gd name="connsiteY73" fmla="*/ 2522934 h 4751784"/>
                      <a:gd name="connsiteX74" fmla="*/ 1695450 w 8591550"/>
                      <a:gd name="connsiteY74" fmla="*/ 2218134 h 4751784"/>
                      <a:gd name="connsiteX75" fmla="*/ 1819275 w 8591550"/>
                      <a:gd name="connsiteY75" fmla="*/ 1884759 h 4751784"/>
                      <a:gd name="connsiteX76" fmla="*/ 1962150 w 8591550"/>
                      <a:gd name="connsiteY76" fmla="*/ 1570434 h 4751784"/>
                      <a:gd name="connsiteX77" fmla="*/ 2000250 w 8591550"/>
                      <a:gd name="connsiteY77" fmla="*/ 1389459 h 4751784"/>
                      <a:gd name="connsiteX78" fmla="*/ 2019300 w 8591550"/>
                      <a:gd name="connsiteY78" fmla="*/ 1284684 h 4751784"/>
                      <a:gd name="connsiteX79" fmla="*/ 1933575 w 8591550"/>
                      <a:gd name="connsiteY79" fmla="*/ 1246584 h 4751784"/>
                      <a:gd name="connsiteX80" fmla="*/ 1838325 w 8591550"/>
                      <a:gd name="connsiteY80" fmla="*/ 1265634 h 4751784"/>
                      <a:gd name="connsiteX81" fmla="*/ 1752600 w 8591550"/>
                      <a:gd name="connsiteY81" fmla="*/ 1265634 h 4751784"/>
                      <a:gd name="connsiteX82" fmla="*/ 1752600 w 8591550"/>
                      <a:gd name="connsiteY82" fmla="*/ 1151334 h 4751784"/>
                      <a:gd name="connsiteX83" fmla="*/ 1752600 w 8591550"/>
                      <a:gd name="connsiteY83" fmla="*/ 1084659 h 4751784"/>
                      <a:gd name="connsiteX84" fmla="*/ 1657350 w 8591550"/>
                      <a:gd name="connsiteY84" fmla="*/ 1075134 h 4751784"/>
                      <a:gd name="connsiteX85" fmla="*/ 1600200 w 8591550"/>
                      <a:gd name="connsiteY85" fmla="*/ 1122759 h 4751784"/>
                      <a:gd name="connsiteX86" fmla="*/ 1514475 w 8591550"/>
                      <a:gd name="connsiteY86" fmla="*/ 1179909 h 4751784"/>
                      <a:gd name="connsiteX87" fmla="*/ 1438275 w 8591550"/>
                      <a:gd name="connsiteY87" fmla="*/ 1170384 h 4751784"/>
                      <a:gd name="connsiteX88" fmla="*/ 1400175 w 8591550"/>
                      <a:gd name="connsiteY88" fmla="*/ 1094184 h 4751784"/>
                      <a:gd name="connsiteX89" fmla="*/ 1381125 w 8591550"/>
                      <a:gd name="connsiteY89" fmla="*/ 1008459 h 4751784"/>
                      <a:gd name="connsiteX90" fmla="*/ 1400175 w 8591550"/>
                      <a:gd name="connsiteY90" fmla="*/ 837009 h 4751784"/>
                      <a:gd name="connsiteX91" fmla="*/ 1447800 w 8591550"/>
                      <a:gd name="connsiteY91" fmla="*/ 636984 h 4751784"/>
                      <a:gd name="connsiteX92" fmla="*/ 1514475 w 8591550"/>
                      <a:gd name="connsiteY92" fmla="*/ 513159 h 4751784"/>
                      <a:gd name="connsiteX93" fmla="*/ 1666875 w 8591550"/>
                      <a:gd name="connsiteY93" fmla="*/ 351234 h 4751784"/>
                      <a:gd name="connsiteX94" fmla="*/ 1752600 w 8591550"/>
                      <a:gd name="connsiteY94" fmla="*/ 217884 h 4751784"/>
                      <a:gd name="connsiteX95" fmla="*/ 1866900 w 8591550"/>
                      <a:gd name="connsiteY95" fmla="*/ 189309 h 4751784"/>
                      <a:gd name="connsiteX96" fmla="*/ 1695450 w 8591550"/>
                      <a:gd name="connsiteY96" fmla="*/ 160734 h 4751784"/>
                      <a:gd name="connsiteX97" fmla="*/ 1600200 w 8591550"/>
                      <a:gd name="connsiteY97" fmla="*/ 132159 h 4751784"/>
                      <a:gd name="connsiteX98" fmla="*/ 1524000 w 8591550"/>
                      <a:gd name="connsiteY98" fmla="*/ 75009 h 4751784"/>
                      <a:gd name="connsiteX99" fmla="*/ 1495425 w 8591550"/>
                      <a:gd name="connsiteY99" fmla="*/ 8334 h 4751784"/>
                      <a:gd name="connsiteX100" fmla="*/ 1400175 w 8591550"/>
                      <a:gd name="connsiteY100" fmla="*/ 8334 h 4751784"/>
                      <a:gd name="connsiteX101" fmla="*/ 1290638 w 8591550"/>
                      <a:gd name="connsiteY101" fmla="*/ 75009 h 4751784"/>
                      <a:gd name="connsiteX102" fmla="*/ 1226344 w 8591550"/>
                      <a:gd name="connsiteY102" fmla="*/ 153590 h 4751784"/>
                      <a:gd name="connsiteX103" fmla="*/ 1152525 w 8591550"/>
                      <a:gd name="connsiteY103" fmla="*/ 239315 h 4751784"/>
                      <a:gd name="connsiteX104" fmla="*/ 1066799 w 8591550"/>
                      <a:gd name="connsiteY104" fmla="*/ 303609 h 4751784"/>
                      <a:gd name="connsiteX105" fmla="*/ 942975 w 8591550"/>
                      <a:gd name="connsiteY105" fmla="*/ 351234 h 4751784"/>
                      <a:gd name="connsiteX106" fmla="*/ 819150 w 8591550"/>
                      <a:gd name="connsiteY106" fmla="*/ 370284 h 4751784"/>
                      <a:gd name="connsiteX107" fmla="*/ 752475 w 8591550"/>
                      <a:gd name="connsiteY107" fmla="*/ 436959 h 4751784"/>
                      <a:gd name="connsiteX108" fmla="*/ 628650 w 8591550"/>
                      <a:gd name="connsiteY108" fmla="*/ 534590 h 4751784"/>
                      <a:gd name="connsiteX109" fmla="*/ 450057 w 8591550"/>
                      <a:gd name="connsiteY109" fmla="*/ 653653 h 4751784"/>
                      <a:gd name="connsiteX110" fmla="*/ 200025 w 8591550"/>
                      <a:gd name="connsiteY110" fmla="*/ 789384 h 4751784"/>
                      <a:gd name="connsiteX111" fmla="*/ 0 w 8591550"/>
                      <a:gd name="connsiteY111" fmla="*/ 894159 h 4751784"/>
                      <a:gd name="connsiteX0" fmla="*/ 0 w 8591550"/>
                      <a:gd name="connsiteY0" fmla="*/ 894159 h 4751784"/>
                      <a:gd name="connsiteX1" fmla="*/ 9525 w 8591550"/>
                      <a:gd name="connsiteY1" fmla="*/ 4332684 h 4751784"/>
                      <a:gd name="connsiteX2" fmla="*/ 800100 w 8591550"/>
                      <a:gd name="connsiteY2" fmla="*/ 4751784 h 4751784"/>
                      <a:gd name="connsiteX3" fmla="*/ 5534025 w 8591550"/>
                      <a:gd name="connsiteY3" fmla="*/ 4742259 h 4751784"/>
                      <a:gd name="connsiteX4" fmla="*/ 8591550 w 8591550"/>
                      <a:gd name="connsiteY4" fmla="*/ 3313509 h 4751784"/>
                      <a:gd name="connsiteX5" fmla="*/ 8591550 w 8591550"/>
                      <a:gd name="connsiteY5" fmla="*/ 1884759 h 4751784"/>
                      <a:gd name="connsiteX6" fmla="*/ 8467725 w 8591550"/>
                      <a:gd name="connsiteY6" fmla="*/ 1856184 h 4751784"/>
                      <a:gd name="connsiteX7" fmla="*/ 8336756 w 8591550"/>
                      <a:gd name="connsiteY7" fmla="*/ 1825228 h 4751784"/>
                      <a:gd name="connsiteX8" fmla="*/ 8229600 w 8591550"/>
                      <a:gd name="connsiteY8" fmla="*/ 1770459 h 4751784"/>
                      <a:gd name="connsiteX9" fmla="*/ 8036719 w 8591550"/>
                      <a:gd name="connsiteY9" fmla="*/ 1632346 h 4751784"/>
                      <a:gd name="connsiteX10" fmla="*/ 7958137 w 8591550"/>
                      <a:gd name="connsiteY10" fmla="*/ 1522809 h 4751784"/>
                      <a:gd name="connsiteX11" fmla="*/ 7877175 w 8591550"/>
                      <a:gd name="connsiteY11" fmla="*/ 1384696 h 4751784"/>
                      <a:gd name="connsiteX12" fmla="*/ 7860507 w 8591550"/>
                      <a:gd name="connsiteY12" fmla="*/ 1334689 h 4751784"/>
                      <a:gd name="connsiteX13" fmla="*/ 7822406 w 8591550"/>
                      <a:gd name="connsiteY13" fmla="*/ 1268015 h 4751784"/>
                      <a:gd name="connsiteX14" fmla="*/ 7765256 w 8591550"/>
                      <a:gd name="connsiteY14" fmla="*/ 1220390 h 4751784"/>
                      <a:gd name="connsiteX15" fmla="*/ 7693819 w 8591550"/>
                      <a:gd name="connsiteY15" fmla="*/ 1137046 h 4751784"/>
                      <a:gd name="connsiteX16" fmla="*/ 7589044 w 8591550"/>
                      <a:gd name="connsiteY16" fmla="*/ 1091803 h 4751784"/>
                      <a:gd name="connsiteX17" fmla="*/ 7524750 w 8591550"/>
                      <a:gd name="connsiteY17" fmla="*/ 1056084 h 4751784"/>
                      <a:gd name="connsiteX18" fmla="*/ 7453312 w 8591550"/>
                      <a:gd name="connsiteY18" fmla="*/ 1122758 h 4751784"/>
                      <a:gd name="connsiteX19" fmla="*/ 7362825 w 8591550"/>
                      <a:gd name="connsiteY19" fmla="*/ 1208484 h 4751784"/>
                      <a:gd name="connsiteX20" fmla="*/ 7315200 w 8591550"/>
                      <a:gd name="connsiteY20" fmla="*/ 1256109 h 4751784"/>
                      <a:gd name="connsiteX21" fmla="*/ 7267575 w 8591550"/>
                      <a:gd name="connsiteY21" fmla="*/ 1341834 h 4751784"/>
                      <a:gd name="connsiteX22" fmla="*/ 7267575 w 8591550"/>
                      <a:gd name="connsiteY22" fmla="*/ 1341834 h 4751784"/>
                      <a:gd name="connsiteX23" fmla="*/ 7127081 w 8591550"/>
                      <a:gd name="connsiteY23" fmla="*/ 1344215 h 4751784"/>
                      <a:gd name="connsiteX24" fmla="*/ 7046118 w 8591550"/>
                      <a:gd name="connsiteY24" fmla="*/ 1275159 h 4751784"/>
                      <a:gd name="connsiteX25" fmla="*/ 6908006 w 8591550"/>
                      <a:gd name="connsiteY25" fmla="*/ 1189434 h 4751784"/>
                      <a:gd name="connsiteX26" fmla="*/ 6805612 w 8591550"/>
                      <a:gd name="connsiteY26" fmla="*/ 1265634 h 4751784"/>
                      <a:gd name="connsiteX27" fmla="*/ 6715126 w 8591550"/>
                      <a:gd name="connsiteY27" fmla="*/ 1358502 h 4751784"/>
                      <a:gd name="connsiteX28" fmla="*/ 6646069 w 8591550"/>
                      <a:gd name="connsiteY28" fmla="*/ 1420415 h 4751784"/>
                      <a:gd name="connsiteX29" fmla="*/ 6565106 w 8591550"/>
                      <a:gd name="connsiteY29" fmla="*/ 1489472 h 4751784"/>
                      <a:gd name="connsiteX30" fmla="*/ 6457950 w 8591550"/>
                      <a:gd name="connsiteY30" fmla="*/ 1522809 h 4751784"/>
                      <a:gd name="connsiteX31" fmla="*/ 6362700 w 8591550"/>
                      <a:gd name="connsiteY31" fmla="*/ 1475184 h 4751784"/>
                      <a:gd name="connsiteX32" fmla="*/ 6296025 w 8591550"/>
                      <a:gd name="connsiteY32" fmla="*/ 1437084 h 4751784"/>
                      <a:gd name="connsiteX33" fmla="*/ 6219825 w 8591550"/>
                      <a:gd name="connsiteY33" fmla="*/ 1456134 h 4751784"/>
                      <a:gd name="connsiteX34" fmla="*/ 6076950 w 8591550"/>
                      <a:gd name="connsiteY34" fmla="*/ 1608534 h 4751784"/>
                      <a:gd name="connsiteX35" fmla="*/ 5979319 w 8591550"/>
                      <a:gd name="connsiteY35" fmla="*/ 1722834 h 4751784"/>
                      <a:gd name="connsiteX36" fmla="*/ 5807868 w 8591550"/>
                      <a:gd name="connsiteY36" fmla="*/ 1896665 h 4751784"/>
                      <a:gd name="connsiteX37" fmla="*/ 5584031 w 8591550"/>
                      <a:gd name="connsiteY37" fmla="*/ 2101453 h 4751784"/>
                      <a:gd name="connsiteX38" fmla="*/ 5300663 w 8591550"/>
                      <a:gd name="connsiteY38" fmla="*/ 2346722 h 4751784"/>
                      <a:gd name="connsiteX39" fmla="*/ 4860131 w 8591550"/>
                      <a:gd name="connsiteY39" fmla="*/ 2770584 h 4751784"/>
                      <a:gd name="connsiteX40" fmla="*/ 4486275 w 8591550"/>
                      <a:gd name="connsiteY40" fmla="*/ 3037284 h 4751784"/>
                      <a:gd name="connsiteX41" fmla="*/ 4181475 w 8591550"/>
                      <a:gd name="connsiteY41" fmla="*/ 3332559 h 4751784"/>
                      <a:gd name="connsiteX42" fmla="*/ 3933825 w 8591550"/>
                      <a:gd name="connsiteY42" fmla="*/ 3523059 h 4751784"/>
                      <a:gd name="connsiteX43" fmla="*/ 3790950 w 8591550"/>
                      <a:gd name="connsiteY43" fmla="*/ 3646884 h 4751784"/>
                      <a:gd name="connsiteX44" fmla="*/ 3676650 w 8591550"/>
                      <a:gd name="connsiteY44" fmla="*/ 3675459 h 4751784"/>
                      <a:gd name="connsiteX45" fmla="*/ 3571875 w 8591550"/>
                      <a:gd name="connsiteY45" fmla="*/ 3618309 h 4751784"/>
                      <a:gd name="connsiteX46" fmla="*/ 3533775 w 8591550"/>
                      <a:gd name="connsiteY46" fmla="*/ 3523059 h 4751784"/>
                      <a:gd name="connsiteX47" fmla="*/ 3476625 w 8591550"/>
                      <a:gd name="connsiteY47" fmla="*/ 3475434 h 4751784"/>
                      <a:gd name="connsiteX48" fmla="*/ 3371850 w 8591550"/>
                      <a:gd name="connsiteY48" fmla="*/ 3475434 h 4751784"/>
                      <a:gd name="connsiteX49" fmla="*/ 3209925 w 8591550"/>
                      <a:gd name="connsiteY49" fmla="*/ 3570684 h 4751784"/>
                      <a:gd name="connsiteX50" fmla="*/ 3114675 w 8591550"/>
                      <a:gd name="connsiteY50" fmla="*/ 3656409 h 4751784"/>
                      <a:gd name="connsiteX51" fmla="*/ 3009900 w 8591550"/>
                      <a:gd name="connsiteY51" fmla="*/ 3704034 h 4751784"/>
                      <a:gd name="connsiteX52" fmla="*/ 2962275 w 8591550"/>
                      <a:gd name="connsiteY52" fmla="*/ 3675459 h 4751784"/>
                      <a:gd name="connsiteX53" fmla="*/ 2914650 w 8591550"/>
                      <a:gd name="connsiteY53" fmla="*/ 3589734 h 4751784"/>
                      <a:gd name="connsiteX54" fmla="*/ 2819400 w 8591550"/>
                      <a:gd name="connsiteY54" fmla="*/ 3599259 h 4751784"/>
                      <a:gd name="connsiteX55" fmla="*/ 2667000 w 8591550"/>
                      <a:gd name="connsiteY55" fmla="*/ 3742134 h 4751784"/>
                      <a:gd name="connsiteX56" fmla="*/ 2524125 w 8591550"/>
                      <a:gd name="connsiteY56" fmla="*/ 3827859 h 4751784"/>
                      <a:gd name="connsiteX57" fmla="*/ 2371725 w 8591550"/>
                      <a:gd name="connsiteY57" fmla="*/ 3856434 h 4751784"/>
                      <a:gd name="connsiteX58" fmla="*/ 2286000 w 8591550"/>
                      <a:gd name="connsiteY58" fmla="*/ 3751659 h 4751784"/>
                      <a:gd name="connsiteX59" fmla="*/ 2257425 w 8591550"/>
                      <a:gd name="connsiteY59" fmla="*/ 3656409 h 4751784"/>
                      <a:gd name="connsiteX60" fmla="*/ 2238375 w 8591550"/>
                      <a:gd name="connsiteY60" fmla="*/ 3542109 h 4751784"/>
                      <a:gd name="connsiteX61" fmla="*/ 2171700 w 8591550"/>
                      <a:gd name="connsiteY61" fmla="*/ 3513534 h 4751784"/>
                      <a:gd name="connsiteX62" fmla="*/ 2133600 w 8591550"/>
                      <a:gd name="connsiteY62" fmla="*/ 3570684 h 4751784"/>
                      <a:gd name="connsiteX63" fmla="*/ 2019300 w 8591550"/>
                      <a:gd name="connsiteY63" fmla="*/ 3589734 h 4751784"/>
                      <a:gd name="connsiteX64" fmla="*/ 1990725 w 8591550"/>
                      <a:gd name="connsiteY64" fmla="*/ 3465909 h 4751784"/>
                      <a:gd name="connsiteX65" fmla="*/ 1933575 w 8591550"/>
                      <a:gd name="connsiteY65" fmla="*/ 3246834 h 4751784"/>
                      <a:gd name="connsiteX66" fmla="*/ 1933575 w 8591550"/>
                      <a:gd name="connsiteY66" fmla="*/ 3170634 h 4751784"/>
                      <a:gd name="connsiteX67" fmla="*/ 1924050 w 8591550"/>
                      <a:gd name="connsiteY67" fmla="*/ 3103959 h 4751784"/>
                      <a:gd name="connsiteX68" fmla="*/ 1895475 w 8591550"/>
                      <a:gd name="connsiteY68" fmla="*/ 3046809 h 4751784"/>
                      <a:gd name="connsiteX69" fmla="*/ 1790700 w 8591550"/>
                      <a:gd name="connsiteY69" fmla="*/ 3123009 h 4751784"/>
                      <a:gd name="connsiteX70" fmla="*/ 1685925 w 8591550"/>
                      <a:gd name="connsiteY70" fmla="*/ 3170634 h 4751784"/>
                      <a:gd name="connsiteX71" fmla="*/ 1638300 w 8591550"/>
                      <a:gd name="connsiteY71" fmla="*/ 3018234 h 4751784"/>
                      <a:gd name="connsiteX72" fmla="*/ 1638300 w 8591550"/>
                      <a:gd name="connsiteY72" fmla="*/ 2827734 h 4751784"/>
                      <a:gd name="connsiteX73" fmla="*/ 1628775 w 8591550"/>
                      <a:gd name="connsiteY73" fmla="*/ 2522934 h 4751784"/>
                      <a:gd name="connsiteX74" fmla="*/ 1695450 w 8591550"/>
                      <a:gd name="connsiteY74" fmla="*/ 2218134 h 4751784"/>
                      <a:gd name="connsiteX75" fmla="*/ 1819275 w 8591550"/>
                      <a:gd name="connsiteY75" fmla="*/ 1884759 h 4751784"/>
                      <a:gd name="connsiteX76" fmla="*/ 1962150 w 8591550"/>
                      <a:gd name="connsiteY76" fmla="*/ 1570434 h 4751784"/>
                      <a:gd name="connsiteX77" fmla="*/ 2000250 w 8591550"/>
                      <a:gd name="connsiteY77" fmla="*/ 1389459 h 4751784"/>
                      <a:gd name="connsiteX78" fmla="*/ 2019300 w 8591550"/>
                      <a:gd name="connsiteY78" fmla="*/ 1284684 h 4751784"/>
                      <a:gd name="connsiteX79" fmla="*/ 1933575 w 8591550"/>
                      <a:gd name="connsiteY79" fmla="*/ 1246584 h 4751784"/>
                      <a:gd name="connsiteX80" fmla="*/ 1838325 w 8591550"/>
                      <a:gd name="connsiteY80" fmla="*/ 1265634 h 4751784"/>
                      <a:gd name="connsiteX81" fmla="*/ 1752600 w 8591550"/>
                      <a:gd name="connsiteY81" fmla="*/ 1265634 h 4751784"/>
                      <a:gd name="connsiteX82" fmla="*/ 1752600 w 8591550"/>
                      <a:gd name="connsiteY82" fmla="*/ 1151334 h 4751784"/>
                      <a:gd name="connsiteX83" fmla="*/ 1752600 w 8591550"/>
                      <a:gd name="connsiteY83" fmla="*/ 1084659 h 4751784"/>
                      <a:gd name="connsiteX84" fmla="*/ 1657350 w 8591550"/>
                      <a:gd name="connsiteY84" fmla="*/ 1075134 h 4751784"/>
                      <a:gd name="connsiteX85" fmla="*/ 1600200 w 8591550"/>
                      <a:gd name="connsiteY85" fmla="*/ 1122759 h 4751784"/>
                      <a:gd name="connsiteX86" fmla="*/ 1514475 w 8591550"/>
                      <a:gd name="connsiteY86" fmla="*/ 1179909 h 4751784"/>
                      <a:gd name="connsiteX87" fmla="*/ 1438275 w 8591550"/>
                      <a:gd name="connsiteY87" fmla="*/ 1170384 h 4751784"/>
                      <a:gd name="connsiteX88" fmla="*/ 1400175 w 8591550"/>
                      <a:gd name="connsiteY88" fmla="*/ 1094184 h 4751784"/>
                      <a:gd name="connsiteX89" fmla="*/ 1381125 w 8591550"/>
                      <a:gd name="connsiteY89" fmla="*/ 1008459 h 4751784"/>
                      <a:gd name="connsiteX90" fmla="*/ 1400175 w 8591550"/>
                      <a:gd name="connsiteY90" fmla="*/ 837009 h 4751784"/>
                      <a:gd name="connsiteX91" fmla="*/ 1447800 w 8591550"/>
                      <a:gd name="connsiteY91" fmla="*/ 636984 h 4751784"/>
                      <a:gd name="connsiteX92" fmla="*/ 1514475 w 8591550"/>
                      <a:gd name="connsiteY92" fmla="*/ 513159 h 4751784"/>
                      <a:gd name="connsiteX93" fmla="*/ 1666875 w 8591550"/>
                      <a:gd name="connsiteY93" fmla="*/ 351234 h 4751784"/>
                      <a:gd name="connsiteX94" fmla="*/ 1752600 w 8591550"/>
                      <a:gd name="connsiteY94" fmla="*/ 217884 h 4751784"/>
                      <a:gd name="connsiteX95" fmla="*/ 1866900 w 8591550"/>
                      <a:gd name="connsiteY95" fmla="*/ 189309 h 4751784"/>
                      <a:gd name="connsiteX96" fmla="*/ 1695450 w 8591550"/>
                      <a:gd name="connsiteY96" fmla="*/ 160734 h 4751784"/>
                      <a:gd name="connsiteX97" fmla="*/ 1600200 w 8591550"/>
                      <a:gd name="connsiteY97" fmla="*/ 132159 h 4751784"/>
                      <a:gd name="connsiteX98" fmla="*/ 1524000 w 8591550"/>
                      <a:gd name="connsiteY98" fmla="*/ 75009 h 4751784"/>
                      <a:gd name="connsiteX99" fmla="*/ 1495425 w 8591550"/>
                      <a:gd name="connsiteY99" fmla="*/ 8334 h 4751784"/>
                      <a:gd name="connsiteX100" fmla="*/ 1400175 w 8591550"/>
                      <a:gd name="connsiteY100" fmla="*/ 8334 h 4751784"/>
                      <a:gd name="connsiteX101" fmla="*/ 1290638 w 8591550"/>
                      <a:gd name="connsiteY101" fmla="*/ 75009 h 4751784"/>
                      <a:gd name="connsiteX102" fmla="*/ 1226344 w 8591550"/>
                      <a:gd name="connsiteY102" fmla="*/ 153590 h 4751784"/>
                      <a:gd name="connsiteX103" fmla="*/ 1152525 w 8591550"/>
                      <a:gd name="connsiteY103" fmla="*/ 239315 h 4751784"/>
                      <a:gd name="connsiteX104" fmla="*/ 1066799 w 8591550"/>
                      <a:gd name="connsiteY104" fmla="*/ 303609 h 4751784"/>
                      <a:gd name="connsiteX105" fmla="*/ 942975 w 8591550"/>
                      <a:gd name="connsiteY105" fmla="*/ 351234 h 4751784"/>
                      <a:gd name="connsiteX106" fmla="*/ 819150 w 8591550"/>
                      <a:gd name="connsiteY106" fmla="*/ 370284 h 4751784"/>
                      <a:gd name="connsiteX107" fmla="*/ 752475 w 8591550"/>
                      <a:gd name="connsiteY107" fmla="*/ 436959 h 4751784"/>
                      <a:gd name="connsiteX108" fmla="*/ 628650 w 8591550"/>
                      <a:gd name="connsiteY108" fmla="*/ 534590 h 4751784"/>
                      <a:gd name="connsiteX109" fmla="*/ 450057 w 8591550"/>
                      <a:gd name="connsiteY109" fmla="*/ 653653 h 4751784"/>
                      <a:gd name="connsiteX110" fmla="*/ 200025 w 8591550"/>
                      <a:gd name="connsiteY110" fmla="*/ 789384 h 4751784"/>
                      <a:gd name="connsiteX111" fmla="*/ 0 w 8591550"/>
                      <a:gd name="connsiteY111" fmla="*/ 894159 h 4751784"/>
                      <a:gd name="connsiteX0" fmla="*/ 0 w 8591550"/>
                      <a:gd name="connsiteY0" fmla="*/ 894159 h 4751784"/>
                      <a:gd name="connsiteX1" fmla="*/ 9525 w 8591550"/>
                      <a:gd name="connsiteY1" fmla="*/ 4332684 h 4751784"/>
                      <a:gd name="connsiteX2" fmla="*/ 800100 w 8591550"/>
                      <a:gd name="connsiteY2" fmla="*/ 4751784 h 4751784"/>
                      <a:gd name="connsiteX3" fmla="*/ 5534025 w 8591550"/>
                      <a:gd name="connsiteY3" fmla="*/ 4742259 h 4751784"/>
                      <a:gd name="connsiteX4" fmla="*/ 8591550 w 8591550"/>
                      <a:gd name="connsiteY4" fmla="*/ 3313509 h 4751784"/>
                      <a:gd name="connsiteX5" fmla="*/ 8591550 w 8591550"/>
                      <a:gd name="connsiteY5" fmla="*/ 1884759 h 4751784"/>
                      <a:gd name="connsiteX6" fmla="*/ 8467725 w 8591550"/>
                      <a:gd name="connsiteY6" fmla="*/ 1856184 h 4751784"/>
                      <a:gd name="connsiteX7" fmla="*/ 8336756 w 8591550"/>
                      <a:gd name="connsiteY7" fmla="*/ 1825228 h 4751784"/>
                      <a:gd name="connsiteX8" fmla="*/ 8229600 w 8591550"/>
                      <a:gd name="connsiteY8" fmla="*/ 1770459 h 4751784"/>
                      <a:gd name="connsiteX9" fmla="*/ 8036719 w 8591550"/>
                      <a:gd name="connsiteY9" fmla="*/ 1632346 h 4751784"/>
                      <a:gd name="connsiteX10" fmla="*/ 7958137 w 8591550"/>
                      <a:gd name="connsiteY10" fmla="*/ 1522809 h 4751784"/>
                      <a:gd name="connsiteX11" fmla="*/ 7877175 w 8591550"/>
                      <a:gd name="connsiteY11" fmla="*/ 1384696 h 4751784"/>
                      <a:gd name="connsiteX12" fmla="*/ 7860507 w 8591550"/>
                      <a:gd name="connsiteY12" fmla="*/ 1334689 h 4751784"/>
                      <a:gd name="connsiteX13" fmla="*/ 7822406 w 8591550"/>
                      <a:gd name="connsiteY13" fmla="*/ 1268015 h 4751784"/>
                      <a:gd name="connsiteX14" fmla="*/ 7765256 w 8591550"/>
                      <a:gd name="connsiteY14" fmla="*/ 1220390 h 4751784"/>
                      <a:gd name="connsiteX15" fmla="*/ 7693819 w 8591550"/>
                      <a:gd name="connsiteY15" fmla="*/ 1137046 h 4751784"/>
                      <a:gd name="connsiteX16" fmla="*/ 7589044 w 8591550"/>
                      <a:gd name="connsiteY16" fmla="*/ 1091803 h 4751784"/>
                      <a:gd name="connsiteX17" fmla="*/ 7524750 w 8591550"/>
                      <a:gd name="connsiteY17" fmla="*/ 1056084 h 4751784"/>
                      <a:gd name="connsiteX18" fmla="*/ 7453312 w 8591550"/>
                      <a:gd name="connsiteY18" fmla="*/ 1122758 h 4751784"/>
                      <a:gd name="connsiteX19" fmla="*/ 7362825 w 8591550"/>
                      <a:gd name="connsiteY19" fmla="*/ 1208484 h 4751784"/>
                      <a:gd name="connsiteX20" fmla="*/ 7315200 w 8591550"/>
                      <a:gd name="connsiteY20" fmla="*/ 1256109 h 4751784"/>
                      <a:gd name="connsiteX21" fmla="*/ 7267575 w 8591550"/>
                      <a:gd name="connsiteY21" fmla="*/ 1341834 h 4751784"/>
                      <a:gd name="connsiteX22" fmla="*/ 7267575 w 8591550"/>
                      <a:gd name="connsiteY22" fmla="*/ 1341834 h 4751784"/>
                      <a:gd name="connsiteX23" fmla="*/ 7127081 w 8591550"/>
                      <a:gd name="connsiteY23" fmla="*/ 1344215 h 4751784"/>
                      <a:gd name="connsiteX24" fmla="*/ 7046118 w 8591550"/>
                      <a:gd name="connsiteY24" fmla="*/ 1275159 h 4751784"/>
                      <a:gd name="connsiteX25" fmla="*/ 6908006 w 8591550"/>
                      <a:gd name="connsiteY25" fmla="*/ 1189434 h 4751784"/>
                      <a:gd name="connsiteX26" fmla="*/ 6805612 w 8591550"/>
                      <a:gd name="connsiteY26" fmla="*/ 1265634 h 4751784"/>
                      <a:gd name="connsiteX27" fmla="*/ 6715126 w 8591550"/>
                      <a:gd name="connsiteY27" fmla="*/ 1358502 h 4751784"/>
                      <a:gd name="connsiteX28" fmla="*/ 6646069 w 8591550"/>
                      <a:gd name="connsiteY28" fmla="*/ 1420415 h 4751784"/>
                      <a:gd name="connsiteX29" fmla="*/ 6565106 w 8591550"/>
                      <a:gd name="connsiteY29" fmla="*/ 1489472 h 4751784"/>
                      <a:gd name="connsiteX30" fmla="*/ 6457950 w 8591550"/>
                      <a:gd name="connsiteY30" fmla="*/ 1522809 h 4751784"/>
                      <a:gd name="connsiteX31" fmla="*/ 6362700 w 8591550"/>
                      <a:gd name="connsiteY31" fmla="*/ 1475184 h 4751784"/>
                      <a:gd name="connsiteX32" fmla="*/ 6296025 w 8591550"/>
                      <a:gd name="connsiteY32" fmla="*/ 1437084 h 4751784"/>
                      <a:gd name="connsiteX33" fmla="*/ 6219825 w 8591550"/>
                      <a:gd name="connsiteY33" fmla="*/ 1456134 h 4751784"/>
                      <a:gd name="connsiteX34" fmla="*/ 6076950 w 8591550"/>
                      <a:gd name="connsiteY34" fmla="*/ 1608534 h 4751784"/>
                      <a:gd name="connsiteX35" fmla="*/ 5979319 w 8591550"/>
                      <a:gd name="connsiteY35" fmla="*/ 1722834 h 4751784"/>
                      <a:gd name="connsiteX36" fmla="*/ 5807868 w 8591550"/>
                      <a:gd name="connsiteY36" fmla="*/ 1896665 h 4751784"/>
                      <a:gd name="connsiteX37" fmla="*/ 5584031 w 8591550"/>
                      <a:gd name="connsiteY37" fmla="*/ 2101453 h 4751784"/>
                      <a:gd name="connsiteX38" fmla="*/ 5300663 w 8591550"/>
                      <a:gd name="connsiteY38" fmla="*/ 2346722 h 4751784"/>
                      <a:gd name="connsiteX39" fmla="*/ 4860131 w 8591550"/>
                      <a:gd name="connsiteY39" fmla="*/ 2770584 h 4751784"/>
                      <a:gd name="connsiteX40" fmla="*/ 4486275 w 8591550"/>
                      <a:gd name="connsiteY40" fmla="*/ 3037284 h 4751784"/>
                      <a:gd name="connsiteX41" fmla="*/ 4181475 w 8591550"/>
                      <a:gd name="connsiteY41" fmla="*/ 3332559 h 4751784"/>
                      <a:gd name="connsiteX42" fmla="*/ 3933825 w 8591550"/>
                      <a:gd name="connsiteY42" fmla="*/ 3523059 h 4751784"/>
                      <a:gd name="connsiteX43" fmla="*/ 3790950 w 8591550"/>
                      <a:gd name="connsiteY43" fmla="*/ 3646884 h 4751784"/>
                      <a:gd name="connsiteX44" fmla="*/ 3676650 w 8591550"/>
                      <a:gd name="connsiteY44" fmla="*/ 3675459 h 4751784"/>
                      <a:gd name="connsiteX45" fmla="*/ 3571875 w 8591550"/>
                      <a:gd name="connsiteY45" fmla="*/ 3618309 h 4751784"/>
                      <a:gd name="connsiteX46" fmla="*/ 3533775 w 8591550"/>
                      <a:gd name="connsiteY46" fmla="*/ 3523059 h 4751784"/>
                      <a:gd name="connsiteX47" fmla="*/ 3476625 w 8591550"/>
                      <a:gd name="connsiteY47" fmla="*/ 3475434 h 4751784"/>
                      <a:gd name="connsiteX48" fmla="*/ 3371850 w 8591550"/>
                      <a:gd name="connsiteY48" fmla="*/ 3475434 h 4751784"/>
                      <a:gd name="connsiteX49" fmla="*/ 3209925 w 8591550"/>
                      <a:gd name="connsiteY49" fmla="*/ 3570684 h 4751784"/>
                      <a:gd name="connsiteX50" fmla="*/ 3114675 w 8591550"/>
                      <a:gd name="connsiteY50" fmla="*/ 3656409 h 4751784"/>
                      <a:gd name="connsiteX51" fmla="*/ 3009900 w 8591550"/>
                      <a:gd name="connsiteY51" fmla="*/ 3704034 h 4751784"/>
                      <a:gd name="connsiteX52" fmla="*/ 2962275 w 8591550"/>
                      <a:gd name="connsiteY52" fmla="*/ 3675459 h 4751784"/>
                      <a:gd name="connsiteX53" fmla="*/ 2914650 w 8591550"/>
                      <a:gd name="connsiteY53" fmla="*/ 3589734 h 4751784"/>
                      <a:gd name="connsiteX54" fmla="*/ 2819400 w 8591550"/>
                      <a:gd name="connsiteY54" fmla="*/ 3599259 h 4751784"/>
                      <a:gd name="connsiteX55" fmla="*/ 2667000 w 8591550"/>
                      <a:gd name="connsiteY55" fmla="*/ 3742134 h 4751784"/>
                      <a:gd name="connsiteX56" fmla="*/ 2524125 w 8591550"/>
                      <a:gd name="connsiteY56" fmla="*/ 3827859 h 4751784"/>
                      <a:gd name="connsiteX57" fmla="*/ 2371725 w 8591550"/>
                      <a:gd name="connsiteY57" fmla="*/ 3856434 h 4751784"/>
                      <a:gd name="connsiteX58" fmla="*/ 2286000 w 8591550"/>
                      <a:gd name="connsiteY58" fmla="*/ 3751659 h 4751784"/>
                      <a:gd name="connsiteX59" fmla="*/ 2257425 w 8591550"/>
                      <a:gd name="connsiteY59" fmla="*/ 3656409 h 4751784"/>
                      <a:gd name="connsiteX60" fmla="*/ 2238375 w 8591550"/>
                      <a:gd name="connsiteY60" fmla="*/ 3542109 h 4751784"/>
                      <a:gd name="connsiteX61" fmla="*/ 2171700 w 8591550"/>
                      <a:gd name="connsiteY61" fmla="*/ 3513534 h 4751784"/>
                      <a:gd name="connsiteX62" fmla="*/ 2133600 w 8591550"/>
                      <a:gd name="connsiteY62" fmla="*/ 3570684 h 4751784"/>
                      <a:gd name="connsiteX63" fmla="*/ 2019300 w 8591550"/>
                      <a:gd name="connsiteY63" fmla="*/ 3589734 h 4751784"/>
                      <a:gd name="connsiteX64" fmla="*/ 1990725 w 8591550"/>
                      <a:gd name="connsiteY64" fmla="*/ 3465909 h 4751784"/>
                      <a:gd name="connsiteX65" fmla="*/ 1933575 w 8591550"/>
                      <a:gd name="connsiteY65" fmla="*/ 3246834 h 4751784"/>
                      <a:gd name="connsiteX66" fmla="*/ 1933575 w 8591550"/>
                      <a:gd name="connsiteY66" fmla="*/ 3170634 h 4751784"/>
                      <a:gd name="connsiteX67" fmla="*/ 1924050 w 8591550"/>
                      <a:gd name="connsiteY67" fmla="*/ 3103959 h 4751784"/>
                      <a:gd name="connsiteX68" fmla="*/ 1895475 w 8591550"/>
                      <a:gd name="connsiteY68" fmla="*/ 3046809 h 4751784"/>
                      <a:gd name="connsiteX69" fmla="*/ 1790700 w 8591550"/>
                      <a:gd name="connsiteY69" fmla="*/ 3123009 h 4751784"/>
                      <a:gd name="connsiteX70" fmla="*/ 1685925 w 8591550"/>
                      <a:gd name="connsiteY70" fmla="*/ 3170634 h 4751784"/>
                      <a:gd name="connsiteX71" fmla="*/ 1638300 w 8591550"/>
                      <a:gd name="connsiteY71" fmla="*/ 3018234 h 4751784"/>
                      <a:gd name="connsiteX72" fmla="*/ 1638300 w 8591550"/>
                      <a:gd name="connsiteY72" fmla="*/ 2827734 h 4751784"/>
                      <a:gd name="connsiteX73" fmla="*/ 1628775 w 8591550"/>
                      <a:gd name="connsiteY73" fmla="*/ 2522934 h 4751784"/>
                      <a:gd name="connsiteX74" fmla="*/ 1695450 w 8591550"/>
                      <a:gd name="connsiteY74" fmla="*/ 2218134 h 4751784"/>
                      <a:gd name="connsiteX75" fmla="*/ 1819275 w 8591550"/>
                      <a:gd name="connsiteY75" fmla="*/ 1884759 h 4751784"/>
                      <a:gd name="connsiteX76" fmla="*/ 1962150 w 8591550"/>
                      <a:gd name="connsiteY76" fmla="*/ 1570434 h 4751784"/>
                      <a:gd name="connsiteX77" fmla="*/ 2000250 w 8591550"/>
                      <a:gd name="connsiteY77" fmla="*/ 1389459 h 4751784"/>
                      <a:gd name="connsiteX78" fmla="*/ 2019300 w 8591550"/>
                      <a:gd name="connsiteY78" fmla="*/ 1284684 h 4751784"/>
                      <a:gd name="connsiteX79" fmla="*/ 1933575 w 8591550"/>
                      <a:gd name="connsiteY79" fmla="*/ 1246584 h 4751784"/>
                      <a:gd name="connsiteX80" fmla="*/ 1838325 w 8591550"/>
                      <a:gd name="connsiteY80" fmla="*/ 1265634 h 4751784"/>
                      <a:gd name="connsiteX81" fmla="*/ 1752600 w 8591550"/>
                      <a:gd name="connsiteY81" fmla="*/ 1265634 h 4751784"/>
                      <a:gd name="connsiteX82" fmla="*/ 1752600 w 8591550"/>
                      <a:gd name="connsiteY82" fmla="*/ 1151334 h 4751784"/>
                      <a:gd name="connsiteX83" fmla="*/ 1752600 w 8591550"/>
                      <a:gd name="connsiteY83" fmla="*/ 1084659 h 4751784"/>
                      <a:gd name="connsiteX84" fmla="*/ 1657350 w 8591550"/>
                      <a:gd name="connsiteY84" fmla="*/ 1075134 h 4751784"/>
                      <a:gd name="connsiteX85" fmla="*/ 1600200 w 8591550"/>
                      <a:gd name="connsiteY85" fmla="*/ 1122759 h 4751784"/>
                      <a:gd name="connsiteX86" fmla="*/ 1514475 w 8591550"/>
                      <a:gd name="connsiteY86" fmla="*/ 1179909 h 4751784"/>
                      <a:gd name="connsiteX87" fmla="*/ 1438275 w 8591550"/>
                      <a:gd name="connsiteY87" fmla="*/ 1170384 h 4751784"/>
                      <a:gd name="connsiteX88" fmla="*/ 1400175 w 8591550"/>
                      <a:gd name="connsiteY88" fmla="*/ 1094184 h 4751784"/>
                      <a:gd name="connsiteX89" fmla="*/ 1381125 w 8591550"/>
                      <a:gd name="connsiteY89" fmla="*/ 1008459 h 4751784"/>
                      <a:gd name="connsiteX90" fmla="*/ 1400175 w 8591550"/>
                      <a:gd name="connsiteY90" fmla="*/ 837009 h 4751784"/>
                      <a:gd name="connsiteX91" fmla="*/ 1447800 w 8591550"/>
                      <a:gd name="connsiteY91" fmla="*/ 636984 h 4751784"/>
                      <a:gd name="connsiteX92" fmla="*/ 1514475 w 8591550"/>
                      <a:gd name="connsiteY92" fmla="*/ 513159 h 4751784"/>
                      <a:gd name="connsiteX93" fmla="*/ 1666875 w 8591550"/>
                      <a:gd name="connsiteY93" fmla="*/ 351234 h 4751784"/>
                      <a:gd name="connsiteX94" fmla="*/ 1752600 w 8591550"/>
                      <a:gd name="connsiteY94" fmla="*/ 217884 h 4751784"/>
                      <a:gd name="connsiteX95" fmla="*/ 1866900 w 8591550"/>
                      <a:gd name="connsiteY95" fmla="*/ 189309 h 4751784"/>
                      <a:gd name="connsiteX96" fmla="*/ 1695450 w 8591550"/>
                      <a:gd name="connsiteY96" fmla="*/ 160734 h 4751784"/>
                      <a:gd name="connsiteX97" fmla="*/ 1600200 w 8591550"/>
                      <a:gd name="connsiteY97" fmla="*/ 132159 h 4751784"/>
                      <a:gd name="connsiteX98" fmla="*/ 1524000 w 8591550"/>
                      <a:gd name="connsiteY98" fmla="*/ 75009 h 4751784"/>
                      <a:gd name="connsiteX99" fmla="*/ 1495425 w 8591550"/>
                      <a:gd name="connsiteY99" fmla="*/ 8334 h 4751784"/>
                      <a:gd name="connsiteX100" fmla="*/ 1400175 w 8591550"/>
                      <a:gd name="connsiteY100" fmla="*/ 8334 h 4751784"/>
                      <a:gd name="connsiteX101" fmla="*/ 1290638 w 8591550"/>
                      <a:gd name="connsiteY101" fmla="*/ 75009 h 4751784"/>
                      <a:gd name="connsiteX102" fmla="*/ 1226344 w 8591550"/>
                      <a:gd name="connsiteY102" fmla="*/ 153590 h 4751784"/>
                      <a:gd name="connsiteX103" fmla="*/ 1152525 w 8591550"/>
                      <a:gd name="connsiteY103" fmla="*/ 239315 h 4751784"/>
                      <a:gd name="connsiteX104" fmla="*/ 1066799 w 8591550"/>
                      <a:gd name="connsiteY104" fmla="*/ 303609 h 4751784"/>
                      <a:gd name="connsiteX105" fmla="*/ 942975 w 8591550"/>
                      <a:gd name="connsiteY105" fmla="*/ 351234 h 4751784"/>
                      <a:gd name="connsiteX106" fmla="*/ 819150 w 8591550"/>
                      <a:gd name="connsiteY106" fmla="*/ 370284 h 4751784"/>
                      <a:gd name="connsiteX107" fmla="*/ 752475 w 8591550"/>
                      <a:gd name="connsiteY107" fmla="*/ 436959 h 4751784"/>
                      <a:gd name="connsiteX108" fmla="*/ 628650 w 8591550"/>
                      <a:gd name="connsiteY108" fmla="*/ 534590 h 4751784"/>
                      <a:gd name="connsiteX109" fmla="*/ 450057 w 8591550"/>
                      <a:gd name="connsiteY109" fmla="*/ 653653 h 4751784"/>
                      <a:gd name="connsiteX110" fmla="*/ 200025 w 8591550"/>
                      <a:gd name="connsiteY110" fmla="*/ 789384 h 4751784"/>
                      <a:gd name="connsiteX111" fmla="*/ 0 w 8591550"/>
                      <a:gd name="connsiteY111" fmla="*/ 894159 h 4751784"/>
                      <a:gd name="connsiteX0" fmla="*/ 0 w 8591550"/>
                      <a:gd name="connsiteY0" fmla="*/ 894159 h 4751784"/>
                      <a:gd name="connsiteX1" fmla="*/ 9525 w 8591550"/>
                      <a:gd name="connsiteY1" fmla="*/ 4332684 h 4751784"/>
                      <a:gd name="connsiteX2" fmla="*/ 800100 w 8591550"/>
                      <a:gd name="connsiteY2" fmla="*/ 4751784 h 4751784"/>
                      <a:gd name="connsiteX3" fmla="*/ 5534025 w 8591550"/>
                      <a:gd name="connsiteY3" fmla="*/ 4742259 h 4751784"/>
                      <a:gd name="connsiteX4" fmla="*/ 8591550 w 8591550"/>
                      <a:gd name="connsiteY4" fmla="*/ 3313509 h 4751784"/>
                      <a:gd name="connsiteX5" fmla="*/ 8591550 w 8591550"/>
                      <a:gd name="connsiteY5" fmla="*/ 1884759 h 4751784"/>
                      <a:gd name="connsiteX6" fmla="*/ 8467725 w 8591550"/>
                      <a:gd name="connsiteY6" fmla="*/ 1856184 h 4751784"/>
                      <a:gd name="connsiteX7" fmla="*/ 8336756 w 8591550"/>
                      <a:gd name="connsiteY7" fmla="*/ 1825228 h 4751784"/>
                      <a:gd name="connsiteX8" fmla="*/ 8229600 w 8591550"/>
                      <a:gd name="connsiteY8" fmla="*/ 1770459 h 4751784"/>
                      <a:gd name="connsiteX9" fmla="*/ 8036719 w 8591550"/>
                      <a:gd name="connsiteY9" fmla="*/ 1632346 h 4751784"/>
                      <a:gd name="connsiteX10" fmla="*/ 7958137 w 8591550"/>
                      <a:gd name="connsiteY10" fmla="*/ 1522809 h 4751784"/>
                      <a:gd name="connsiteX11" fmla="*/ 7877175 w 8591550"/>
                      <a:gd name="connsiteY11" fmla="*/ 1384696 h 4751784"/>
                      <a:gd name="connsiteX12" fmla="*/ 7860507 w 8591550"/>
                      <a:gd name="connsiteY12" fmla="*/ 1334689 h 4751784"/>
                      <a:gd name="connsiteX13" fmla="*/ 7822406 w 8591550"/>
                      <a:gd name="connsiteY13" fmla="*/ 1268015 h 4751784"/>
                      <a:gd name="connsiteX14" fmla="*/ 7765256 w 8591550"/>
                      <a:gd name="connsiteY14" fmla="*/ 1220390 h 4751784"/>
                      <a:gd name="connsiteX15" fmla="*/ 7693819 w 8591550"/>
                      <a:gd name="connsiteY15" fmla="*/ 1137046 h 4751784"/>
                      <a:gd name="connsiteX16" fmla="*/ 7589044 w 8591550"/>
                      <a:gd name="connsiteY16" fmla="*/ 1091803 h 4751784"/>
                      <a:gd name="connsiteX17" fmla="*/ 7524750 w 8591550"/>
                      <a:gd name="connsiteY17" fmla="*/ 1056084 h 4751784"/>
                      <a:gd name="connsiteX18" fmla="*/ 7453312 w 8591550"/>
                      <a:gd name="connsiteY18" fmla="*/ 1122758 h 4751784"/>
                      <a:gd name="connsiteX19" fmla="*/ 7362825 w 8591550"/>
                      <a:gd name="connsiteY19" fmla="*/ 1208484 h 4751784"/>
                      <a:gd name="connsiteX20" fmla="*/ 7315200 w 8591550"/>
                      <a:gd name="connsiteY20" fmla="*/ 1256109 h 4751784"/>
                      <a:gd name="connsiteX21" fmla="*/ 7267575 w 8591550"/>
                      <a:gd name="connsiteY21" fmla="*/ 1341834 h 4751784"/>
                      <a:gd name="connsiteX22" fmla="*/ 7267575 w 8591550"/>
                      <a:gd name="connsiteY22" fmla="*/ 1341834 h 4751784"/>
                      <a:gd name="connsiteX23" fmla="*/ 7127081 w 8591550"/>
                      <a:gd name="connsiteY23" fmla="*/ 1344215 h 4751784"/>
                      <a:gd name="connsiteX24" fmla="*/ 7046118 w 8591550"/>
                      <a:gd name="connsiteY24" fmla="*/ 1275159 h 4751784"/>
                      <a:gd name="connsiteX25" fmla="*/ 6908006 w 8591550"/>
                      <a:gd name="connsiteY25" fmla="*/ 1189434 h 4751784"/>
                      <a:gd name="connsiteX26" fmla="*/ 6805612 w 8591550"/>
                      <a:gd name="connsiteY26" fmla="*/ 1265634 h 4751784"/>
                      <a:gd name="connsiteX27" fmla="*/ 6715126 w 8591550"/>
                      <a:gd name="connsiteY27" fmla="*/ 1358502 h 4751784"/>
                      <a:gd name="connsiteX28" fmla="*/ 6646069 w 8591550"/>
                      <a:gd name="connsiteY28" fmla="*/ 1420415 h 4751784"/>
                      <a:gd name="connsiteX29" fmla="*/ 6565106 w 8591550"/>
                      <a:gd name="connsiteY29" fmla="*/ 1489472 h 4751784"/>
                      <a:gd name="connsiteX30" fmla="*/ 6457950 w 8591550"/>
                      <a:gd name="connsiteY30" fmla="*/ 1522809 h 4751784"/>
                      <a:gd name="connsiteX31" fmla="*/ 6362700 w 8591550"/>
                      <a:gd name="connsiteY31" fmla="*/ 1475184 h 4751784"/>
                      <a:gd name="connsiteX32" fmla="*/ 6296025 w 8591550"/>
                      <a:gd name="connsiteY32" fmla="*/ 1437084 h 4751784"/>
                      <a:gd name="connsiteX33" fmla="*/ 6219825 w 8591550"/>
                      <a:gd name="connsiteY33" fmla="*/ 1456134 h 4751784"/>
                      <a:gd name="connsiteX34" fmla="*/ 6076950 w 8591550"/>
                      <a:gd name="connsiteY34" fmla="*/ 1608534 h 4751784"/>
                      <a:gd name="connsiteX35" fmla="*/ 5979319 w 8591550"/>
                      <a:gd name="connsiteY35" fmla="*/ 1722834 h 4751784"/>
                      <a:gd name="connsiteX36" fmla="*/ 5807868 w 8591550"/>
                      <a:gd name="connsiteY36" fmla="*/ 1896665 h 4751784"/>
                      <a:gd name="connsiteX37" fmla="*/ 5584031 w 8591550"/>
                      <a:gd name="connsiteY37" fmla="*/ 2101453 h 4751784"/>
                      <a:gd name="connsiteX38" fmla="*/ 5300663 w 8591550"/>
                      <a:gd name="connsiteY38" fmla="*/ 2346722 h 4751784"/>
                      <a:gd name="connsiteX39" fmla="*/ 4860131 w 8591550"/>
                      <a:gd name="connsiteY39" fmla="*/ 2770584 h 4751784"/>
                      <a:gd name="connsiteX40" fmla="*/ 4486275 w 8591550"/>
                      <a:gd name="connsiteY40" fmla="*/ 3037284 h 4751784"/>
                      <a:gd name="connsiteX41" fmla="*/ 4181475 w 8591550"/>
                      <a:gd name="connsiteY41" fmla="*/ 3332559 h 4751784"/>
                      <a:gd name="connsiteX42" fmla="*/ 3933825 w 8591550"/>
                      <a:gd name="connsiteY42" fmla="*/ 3523059 h 4751784"/>
                      <a:gd name="connsiteX43" fmla="*/ 3790950 w 8591550"/>
                      <a:gd name="connsiteY43" fmla="*/ 3646884 h 4751784"/>
                      <a:gd name="connsiteX44" fmla="*/ 3676650 w 8591550"/>
                      <a:gd name="connsiteY44" fmla="*/ 3675459 h 4751784"/>
                      <a:gd name="connsiteX45" fmla="*/ 3571875 w 8591550"/>
                      <a:gd name="connsiteY45" fmla="*/ 3618309 h 4751784"/>
                      <a:gd name="connsiteX46" fmla="*/ 3533775 w 8591550"/>
                      <a:gd name="connsiteY46" fmla="*/ 3523059 h 4751784"/>
                      <a:gd name="connsiteX47" fmla="*/ 3476625 w 8591550"/>
                      <a:gd name="connsiteY47" fmla="*/ 3475434 h 4751784"/>
                      <a:gd name="connsiteX48" fmla="*/ 3371850 w 8591550"/>
                      <a:gd name="connsiteY48" fmla="*/ 3475434 h 4751784"/>
                      <a:gd name="connsiteX49" fmla="*/ 3209925 w 8591550"/>
                      <a:gd name="connsiteY49" fmla="*/ 3570684 h 4751784"/>
                      <a:gd name="connsiteX50" fmla="*/ 3114675 w 8591550"/>
                      <a:gd name="connsiteY50" fmla="*/ 3656409 h 4751784"/>
                      <a:gd name="connsiteX51" fmla="*/ 3009900 w 8591550"/>
                      <a:gd name="connsiteY51" fmla="*/ 3704034 h 4751784"/>
                      <a:gd name="connsiteX52" fmla="*/ 2962275 w 8591550"/>
                      <a:gd name="connsiteY52" fmla="*/ 3675459 h 4751784"/>
                      <a:gd name="connsiteX53" fmla="*/ 2914650 w 8591550"/>
                      <a:gd name="connsiteY53" fmla="*/ 3589734 h 4751784"/>
                      <a:gd name="connsiteX54" fmla="*/ 2819400 w 8591550"/>
                      <a:gd name="connsiteY54" fmla="*/ 3599259 h 4751784"/>
                      <a:gd name="connsiteX55" fmla="*/ 2667000 w 8591550"/>
                      <a:gd name="connsiteY55" fmla="*/ 3742134 h 4751784"/>
                      <a:gd name="connsiteX56" fmla="*/ 2524125 w 8591550"/>
                      <a:gd name="connsiteY56" fmla="*/ 3827859 h 4751784"/>
                      <a:gd name="connsiteX57" fmla="*/ 2371725 w 8591550"/>
                      <a:gd name="connsiteY57" fmla="*/ 3856434 h 4751784"/>
                      <a:gd name="connsiteX58" fmla="*/ 2286000 w 8591550"/>
                      <a:gd name="connsiteY58" fmla="*/ 3751659 h 4751784"/>
                      <a:gd name="connsiteX59" fmla="*/ 2257425 w 8591550"/>
                      <a:gd name="connsiteY59" fmla="*/ 3656409 h 4751784"/>
                      <a:gd name="connsiteX60" fmla="*/ 2238375 w 8591550"/>
                      <a:gd name="connsiteY60" fmla="*/ 3542109 h 4751784"/>
                      <a:gd name="connsiteX61" fmla="*/ 2171700 w 8591550"/>
                      <a:gd name="connsiteY61" fmla="*/ 3513534 h 4751784"/>
                      <a:gd name="connsiteX62" fmla="*/ 2133600 w 8591550"/>
                      <a:gd name="connsiteY62" fmla="*/ 3570684 h 4751784"/>
                      <a:gd name="connsiteX63" fmla="*/ 2019300 w 8591550"/>
                      <a:gd name="connsiteY63" fmla="*/ 3589734 h 4751784"/>
                      <a:gd name="connsiteX64" fmla="*/ 1990725 w 8591550"/>
                      <a:gd name="connsiteY64" fmla="*/ 3465909 h 4751784"/>
                      <a:gd name="connsiteX65" fmla="*/ 1933575 w 8591550"/>
                      <a:gd name="connsiteY65" fmla="*/ 3246834 h 4751784"/>
                      <a:gd name="connsiteX66" fmla="*/ 1933575 w 8591550"/>
                      <a:gd name="connsiteY66" fmla="*/ 3170634 h 4751784"/>
                      <a:gd name="connsiteX67" fmla="*/ 1924050 w 8591550"/>
                      <a:gd name="connsiteY67" fmla="*/ 3103959 h 4751784"/>
                      <a:gd name="connsiteX68" fmla="*/ 1895475 w 8591550"/>
                      <a:gd name="connsiteY68" fmla="*/ 3046809 h 4751784"/>
                      <a:gd name="connsiteX69" fmla="*/ 1790700 w 8591550"/>
                      <a:gd name="connsiteY69" fmla="*/ 3123009 h 4751784"/>
                      <a:gd name="connsiteX70" fmla="*/ 1685925 w 8591550"/>
                      <a:gd name="connsiteY70" fmla="*/ 3170634 h 4751784"/>
                      <a:gd name="connsiteX71" fmla="*/ 1638300 w 8591550"/>
                      <a:gd name="connsiteY71" fmla="*/ 3018234 h 4751784"/>
                      <a:gd name="connsiteX72" fmla="*/ 1638300 w 8591550"/>
                      <a:gd name="connsiteY72" fmla="*/ 2827734 h 4751784"/>
                      <a:gd name="connsiteX73" fmla="*/ 1628775 w 8591550"/>
                      <a:gd name="connsiteY73" fmla="*/ 2522934 h 4751784"/>
                      <a:gd name="connsiteX74" fmla="*/ 1695450 w 8591550"/>
                      <a:gd name="connsiteY74" fmla="*/ 2218134 h 4751784"/>
                      <a:gd name="connsiteX75" fmla="*/ 1819275 w 8591550"/>
                      <a:gd name="connsiteY75" fmla="*/ 1884759 h 4751784"/>
                      <a:gd name="connsiteX76" fmla="*/ 1962150 w 8591550"/>
                      <a:gd name="connsiteY76" fmla="*/ 1570434 h 4751784"/>
                      <a:gd name="connsiteX77" fmla="*/ 2000250 w 8591550"/>
                      <a:gd name="connsiteY77" fmla="*/ 1389459 h 4751784"/>
                      <a:gd name="connsiteX78" fmla="*/ 2019300 w 8591550"/>
                      <a:gd name="connsiteY78" fmla="*/ 1284684 h 4751784"/>
                      <a:gd name="connsiteX79" fmla="*/ 1933575 w 8591550"/>
                      <a:gd name="connsiteY79" fmla="*/ 1246584 h 4751784"/>
                      <a:gd name="connsiteX80" fmla="*/ 1838325 w 8591550"/>
                      <a:gd name="connsiteY80" fmla="*/ 1265634 h 4751784"/>
                      <a:gd name="connsiteX81" fmla="*/ 1752600 w 8591550"/>
                      <a:gd name="connsiteY81" fmla="*/ 1265634 h 4751784"/>
                      <a:gd name="connsiteX82" fmla="*/ 1752600 w 8591550"/>
                      <a:gd name="connsiteY82" fmla="*/ 1151334 h 4751784"/>
                      <a:gd name="connsiteX83" fmla="*/ 1752600 w 8591550"/>
                      <a:gd name="connsiteY83" fmla="*/ 1084659 h 4751784"/>
                      <a:gd name="connsiteX84" fmla="*/ 1657350 w 8591550"/>
                      <a:gd name="connsiteY84" fmla="*/ 1075134 h 4751784"/>
                      <a:gd name="connsiteX85" fmla="*/ 1600200 w 8591550"/>
                      <a:gd name="connsiteY85" fmla="*/ 1122759 h 4751784"/>
                      <a:gd name="connsiteX86" fmla="*/ 1514475 w 8591550"/>
                      <a:gd name="connsiteY86" fmla="*/ 1179909 h 4751784"/>
                      <a:gd name="connsiteX87" fmla="*/ 1438275 w 8591550"/>
                      <a:gd name="connsiteY87" fmla="*/ 1170384 h 4751784"/>
                      <a:gd name="connsiteX88" fmla="*/ 1400175 w 8591550"/>
                      <a:gd name="connsiteY88" fmla="*/ 1094184 h 4751784"/>
                      <a:gd name="connsiteX89" fmla="*/ 1381125 w 8591550"/>
                      <a:gd name="connsiteY89" fmla="*/ 1008459 h 4751784"/>
                      <a:gd name="connsiteX90" fmla="*/ 1400175 w 8591550"/>
                      <a:gd name="connsiteY90" fmla="*/ 837009 h 4751784"/>
                      <a:gd name="connsiteX91" fmla="*/ 1447800 w 8591550"/>
                      <a:gd name="connsiteY91" fmla="*/ 636984 h 4751784"/>
                      <a:gd name="connsiteX92" fmla="*/ 1514475 w 8591550"/>
                      <a:gd name="connsiteY92" fmla="*/ 513159 h 4751784"/>
                      <a:gd name="connsiteX93" fmla="*/ 1666875 w 8591550"/>
                      <a:gd name="connsiteY93" fmla="*/ 351234 h 4751784"/>
                      <a:gd name="connsiteX94" fmla="*/ 1752600 w 8591550"/>
                      <a:gd name="connsiteY94" fmla="*/ 217884 h 4751784"/>
                      <a:gd name="connsiteX95" fmla="*/ 1833563 w 8591550"/>
                      <a:gd name="connsiteY95" fmla="*/ 184547 h 4751784"/>
                      <a:gd name="connsiteX96" fmla="*/ 1695450 w 8591550"/>
                      <a:gd name="connsiteY96" fmla="*/ 160734 h 4751784"/>
                      <a:gd name="connsiteX97" fmla="*/ 1600200 w 8591550"/>
                      <a:gd name="connsiteY97" fmla="*/ 132159 h 4751784"/>
                      <a:gd name="connsiteX98" fmla="*/ 1524000 w 8591550"/>
                      <a:gd name="connsiteY98" fmla="*/ 75009 h 4751784"/>
                      <a:gd name="connsiteX99" fmla="*/ 1495425 w 8591550"/>
                      <a:gd name="connsiteY99" fmla="*/ 8334 h 4751784"/>
                      <a:gd name="connsiteX100" fmla="*/ 1400175 w 8591550"/>
                      <a:gd name="connsiteY100" fmla="*/ 8334 h 4751784"/>
                      <a:gd name="connsiteX101" fmla="*/ 1290638 w 8591550"/>
                      <a:gd name="connsiteY101" fmla="*/ 75009 h 4751784"/>
                      <a:gd name="connsiteX102" fmla="*/ 1226344 w 8591550"/>
                      <a:gd name="connsiteY102" fmla="*/ 153590 h 4751784"/>
                      <a:gd name="connsiteX103" fmla="*/ 1152525 w 8591550"/>
                      <a:gd name="connsiteY103" fmla="*/ 239315 h 4751784"/>
                      <a:gd name="connsiteX104" fmla="*/ 1066799 w 8591550"/>
                      <a:gd name="connsiteY104" fmla="*/ 303609 h 4751784"/>
                      <a:gd name="connsiteX105" fmla="*/ 942975 w 8591550"/>
                      <a:gd name="connsiteY105" fmla="*/ 351234 h 4751784"/>
                      <a:gd name="connsiteX106" fmla="*/ 819150 w 8591550"/>
                      <a:gd name="connsiteY106" fmla="*/ 370284 h 4751784"/>
                      <a:gd name="connsiteX107" fmla="*/ 752475 w 8591550"/>
                      <a:gd name="connsiteY107" fmla="*/ 436959 h 4751784"/>
                      <a:gd name="connsiteX108" fmla="*/ 628650 w 8591550"/>
                      <a:gd name="connsiteY108" fmla="*/ 534590 h 4751784"/>
                      <a:gd name="connsiteX109" fmla="*/ 450057 w 8591550"/>
                      <a:gd name="connsiteY109" fmla="*/ 653653 h 4751784"/>
                      <a:gd name="connsiteX110" fmla="*/ 200025 w 8591550"/>
                      <a:gd name="connsiteY110" fmla="*/ 789384 h 4751784"/>
                      <a:gd name="connsiteX111" fmla="*/ 0 w 8591550"/>
                      <a:gd name="connsiteY111" fmla="*/ 894159 h 4751784"/>
                      <a:gd name="connsiteX0" fmla="*/ 0 w 8591550"/>
                      <a:gd name="connsiteY0" fmla="*/ 894159 h 4751784"/>
                      <a:gd name="connsiteX1" fmla="*/ 9525 w 8591550"/>
                      <a:gd name="connsiteY1" fmla="*/ 4332684 h 4751784"/>
                      <a:gd name="connsiteX2" fmla="*/ 800100 w 8591550"/>
                      <a:gd name="connsiteY2" fmla="*/ 4751784 h 4751784"/>
                      <a:gd name="connsiteX3" fmla="*/ 5534025 w 8591550"/>
                      <a:gd name="connsiteY3" fmla="*/ 4742259 h 4751784"/>
                      <a:gd name="connsiteX4" fmla="*/ 8591550 w 8591550"/>
                      <a:gd name="connsiteY4" fmla="*/ 3313509 h 4751784"/>
                      <a:gd name="connsiteX5" fmla="*/ 8591550 w 8591550"/>
                      <a:gd name="connsiteY5" fmla="*/ 1884759 h 4751784"/>
                      <a:gd name="connsiteX6" fmla="*/ 8467725 w 8591550"/>
                      <a:gd name="connsiteY6" fmla="*/ 1856184 h 4751784"/>
                      <a:gd name="connsiteX7" fmla="*/ 8336756 w 8591550"/>
                      <a:gd name="connsiteY7" fmla="*/ 1825228 h 4751784"/>
                      <a:gd name="connsiteX8" fmla="*/ 8229600 w 8591550"/>
                      <a:gd name="connsiteY8" fmla="*/ 1770459 h 4751784"/>
                      <a:gd name="connsiteX9" fmla="*/ 8036719 w 8591550"/>
                      <a:gd name="connsiteY9" fmla="*/ 1632346 h 4751784"/>
                      <a:gd name="connsiteX10" fmla="*/ 7958137 w 8591550"/>
                      <a:gd name="connsiteY10" fmla="*/ 1522809 h 4751784"/>
                      <a:gd name="connsiteX11" fmla="*/ 7877175 w 8591550"/>
                      <a:gd name="connsiteY11" fmla="*/ 1384696 h 4751784"/>
                      <a:gd name="connsiteX12" fmla="*/ 7860507 w 8591550"/>
                      <a:gd name="connsiteY12" fmla="*/ 1334689 h 4751784"/>
                      <a:gd name="connsiteX13" fmla="*/ 7822406 w 8591550"/>
                      <a:gd name="connsiteY13" fmla="*/ 1268015 h 4751784"/>
                      <a:gd name="connsiteX14" fmla="*/ 7765256 w 8591550"/>
                      <a:gd name="connsiteY14" fmla="*/ 1220390 h 4751784"/>
                      <a:gd name="connsiteX15" fmla="*/ 7693819 w 8591550"/>
                      <a:gd name="connsiteY15" fmla="*/ 1137046 h 4751784"/>
                      <a:gd name="connsiteX16" fmla="*/ 7589044 w 8591550"/>
                      <a:gd name="connsiteY16" fmla="*/ 1091803 h 4751784"/>
                      <a:gd name="connsiteX17" fmla="*/ 7524750 w 8591550"/>
                      <a:gd name="connsiteY17" fmla="*/ 1056084 h 4751784"/>
                      <a:gd name="connsiteX18" fmla="*/ 7453312 w 8591550"/>
                      <a:gd name="connsiteY18" fmla="*/ 1122758 h 4751784"/>
                      <a:gd name="connsiteX19" fmla="*/ 7362825 w 8591550"/>
                      <a:gd name="connsiteY19" fmla="*/ 1208484 h 4751784"/>
                      <a:gd name="connsiteX20" fmla="*/ 7315200 w 8591550"/>
                      <a:gd name="connsiteY20" fmla="*/ 1256109 h 4751784"/>
                      <a:gd name="connsiteX21" fmla="*/ 7267575 w 8591550"/>
                      <a:gd name="connsiteY21" fmla="*/ 1341834 h 4751784"/>
                      <a:gd name="connsiteX22" fmla="*/ 7267575 w 8591550"/>
                      <a:gd name="connsiteY22" fmla="*/ 1341834 h 4751784"/>
                      <a:gd name="connsiteX23" fmla="*/ 7127081 w 8591550"/>
                      <a:gd name="connsiteY23" fmla="*/ 1344215 h 4751784"/>
                      <a:gd name="connsiteX24" fmla="*/ 7046118 w 8591550"/>
                      <a:gd name="connsiteY24" fmla="*/ 1275159 h 4751784"/>
                      <a:gd name="connsiteX25" fmla="*/ 6908006 w 8591550"/>
                      <a:gd name="connsiteY25" fmla="*/ 1189434 h 4751784"/>
                      <a:gd name="connsiteX26" fmla="*/ 6805612 w 8591550"/>
                      <a:gd name="connsiteY26" fmla="*/ 1265634 h 4751784"/>
                      <a:gd name="connsiteX27" fmla="*/ 6715126 w 8591550"/>
                      <a:gd name="connsiteY27" fmla="*/ 1358502 h 4751784"/>
                      <a:gd name="connsiteX28" fmla="*/ 6646069 w 8591550"/>
                      <a:gd name="connsiteY28" fmla="*/ 1420415 h 4751784"/>
                      <a:gd name="connsiteX29" fmla="*/ 6565106 w 8591550"/>
                      <a:gd name="connsiteY29" fmla="*/ 1489472 h 4751784"/>
                      <a:gd name="connsiteX30" fmla="*/ 6457950 w 8591550"/>
                      <a:gd name="connsiteY30" fmla="*/ 1522809 h 4751784"/>
                      <a:gd name="connsiteX31" fmla="*/ 6362700 w 8591550"/>
                      <a:gd name="connsiteY31" fmla="*/ 1475184 h 4751784"/>
                      <a:gd name="connsiteX32" fmla="*/ 6296025 w 8591550"/>
                      <a:gd name="connsiteY32" fmla="*/ 1437084 h 4751784"/>
                      <a:gd name="connsiteX33" fmla="*/ 6219825 w 8591550"/>
                      <a:gd name="connsiteY33" fmla="*/ 1456134 h 4751784"/>
                      <a:gd name="connsiteX34" fmla="*/ 6076950 w 8591550"/>
                      <a:gd name="connsiteY34" fmla="*/ 1608534 h 4751784"/>
                      <a:gd name="connsiteX35" fmla="*/ 5979319 w 8591550"/>
                      <a:gd name="connsiteY35" fmla="*/ 1722834 h 4751784"/>
                      <a:gd name="connsiteX36" fmla="*/ 5807868 w 8591550"/>
                      <a:gd name="connsiteY36" fmla="*/ 1896665 h 4751784"/>
                      <a:gd name="connsiteX37" fmla="*/ 5584031 w 8591550"/>
                      <a:gd name="connsiteY37" fmla="*/ 2101453 h 4751784"/>
                      <a:gd name="connsiteX38" fmla="*/ 5300663 w 8591550"/>
                      <a:gd name="connsiteY38" fmla="*/ 2346722 h 4751784"/>
                      <a:gd name="connsiteX39" fmla="*/ 4860131 w 8591550"/>
                      <a:gd name="connsiteY39" fmla="*/ 2770584 h 4751784"/>
                      <a:gd name="connsiteX40" fmla="*/ 4486275 w 8591550"/>
                      <a:gd name="connsiteY40" fmla="*/ 3037284 h 4751784"/>
                      <a:gd name="connsiteX41" fmla="*/ 4181475 w 8591550"/>
                      <a:gd name="connsiteY41" fmla="*/ 3332559 h 4751784"/>
                      <a:gd name="connsiteX42" fmla="*/ 3933825 w 8591550"/>
                      <a:gd name="connsiteY42" fmla="*/ 3523059 h 4751784"/>
                      <a:gd name="connsiteX43" fmla="*/ 3790950 w 8591550"/>
                      <a:gd name="connsiteY43" fmla="*/ 3646884 h 4751784"/>
                      <a:gd name="connsiteX44" fmla="*/ 3676650 w 8591550"/>
                      <a:gd name="connsiteY44" fmla="*/ 3675459 h 4751784"/>
                      <a:gd name="connsiteX45" fmla="*/ 3571875 w 8591550"/>
                      <a:gd name="connsiteY45" fmla="*/ 3618309 h 4751784"/>
                      <a:gd name="connsiteX46" fmla="*/ 3533775 w 8591550"/>
                      <a:gd name="connsiteY46" fmla="*/ 3523059 h 4751784"/>
                      <a:gd name="connsiteX47" fmla="*/ 3476625 w 8591550"/>
                      <a:gd name="connsiteY47" fmla="*/ 3475434 h 4751784"/>
                      <a:gd name="connsiteX48" fmla="*/ 3371850 w 8591550"/>
                      <a:gd name="connsiteY48" fmla="*/ 3475434 h 4751784"/>
                      <a:gd name="connsiteX49" fmla="*/ 3209925 w 8591550"/>
                      <a:gd name="connsiteY49" fmla="*/ 3570684 h 4751784"/>
                      <a:gd name="connsiteX50" fmla="*/ 3114675 w 8591550"/>
                      <a:gd name="connsiteY50" fmla="*/ 3656409 h 4751784"/>
                      <a:gd name="connsiteX51" fmla="*/ 3009900 w 8591550"/>
                      <a:gd name="connsiteY51" fmla="*/ 3704034 h 4751784"/>
                      <a:gd name="connsiteX52" fmla="*/ 2962275 w 8591550"/>
                      <a:gd name="connsiteY52" fmla="*/ 3675459 h 4751784"/>
                      <a:gd name="connsiteX53" fmla="*/ 2914650 w 8591550"/>
                      <a:gd name="connsiteY53" fmla="*/ 3589734 h 4751784"/>
                      <a:gd name="connsiteX54" fmla="*/ 2819400 w 8591550"/>
                      <a:gd name="connsiteY54" fmla="*/ 3599259 h 4751784"/>
                      <a:gd name="connsiteX55" fmla="*/ 2667000 w 8591550"/>
                      <a:gd name="connsiteY55" fmla="*/ 3742134 h 4751784"/>
                      <a:gd name="connsiteX56" fmla="*/ 2524125 w 8591550"/>
                      <a:gd name="connsiteY56" fmla="*/ 3827859 h 4751784"/>
                      <a:gd name="connsiteX57" fmla="*/ 2371725 w 8591550"/>
                      <a:gd name="connsiteY57" fmla="*/ 3856434 h 4751784"/>
                      <a:gd name="connsiteX58" fmla="*/ 2286000 w 8591550"/>
                      <a:gd name="connsiteY58" fmla="*/ 3751659 h 4751784"/>
                      <a:gd name="connsiteX59" fmla="*/ 2257425 w 8591550"/>
                      <a:gd name="connsiteY59" fmla="*/ 3656409 h 4751784"/>
                      <a:gd name="connsiteX60" fmla="*/ 2238375 w 8591550"/>
                      <a:gd name="connsiteY60" fmla="*/ 3542109 h 4751784"/>
                      <a:gd name="connsiteX61" fmla="*/ 2171700 w 8591550"/>
                      <a:gd name="connsiteY61" fmla="*/ 3513534 h 4751784"/>
                      <a:gd name="connsiteX62" fmla="*/ 2133600 w 8591550"/>
                      <a:gd name="connsiteY62" fmla="*/ 3570684 h 4751784"/>
                      <a:gd name="connsiteX63" fmla="*/ 2019300 w 8591550"/>
                      <a:gd name="connsiteY63" fmla="*/ 3589734 h 4751784"/>
                      <a:gd name="connsiteX64" fmla="*/ 1990725 w 8591550"/>
                      <a:gd name="connsiteY64" fmla="*/ 3465909 h 4751784"/>
                      <a:gd name="connsiteX65" fmla="*/ 1933575 w 8591550"/>
                      <a:gd name="connsiteY65" fmla="*/ 3246834 h 4751784"/>
                      <a:gd name="connsiteX66" fmla="*/ 1933575 w 8591550"/>
                      <a:gd name="connsiteY66" fmla="*/ 3170634 h 4751784"/>
                      <a:gd name="connsiteX67" fmla="*/ 1924050 w 8591550"/>
                      <a:gd name="connsiteY67" fmla="*/ 3103959 h 4751784"/>
                      <a:gd name="connsiteX68" fmla="*/ 1895475 w 8591550"/>
                      <a:gd name="connsiteY68" fmla="*/ 3046809 h 4751784"/>
                      <a:gd name="connsiteX69" fmla="*/ 1790700 w 8591550"/>
                      <a:gd name="connsiteY69" fmla="*/ 3123009 h 4751784"/>
                      <a:gd name="connsiteX70" fmla="*/ 1685925 w 8591550"/>
                      <a:gd name="connsiteY70" fmla="*/ 3170634 h 4751784"/>
                      <a:gd name="connsiteX71" fmla="*/ 1638300 w 8591550"/>
                      <a:gd name="connsiteY71" fmla="*/ 3018234 h 4751784"/>
                      <a:gd name="connsiteX72" fmla="*/ 1638300 w 8591550"/>
                      <a:gd name="connsiteY72" fmla="*/ 2827734 h 4751784"/>
                      <a:gd name="connsiteX73" fmla="*/ 1628775 w 8591550"/>
                      <a:gd name="connsiteY73" fmla="*/ 2522934 h 4751784"/>
                      <a:gd name="connsiteX74" fmla="*/ 1695450 w 8591550"/>
                      <a:gd name="connsiteY74" fmla="*/ 2218134 h 4751784"/>
                      <a:gd name="connsiteX75" fmla="*/ 1819275 w 8591550"/>
                      <a:gd name="connsiteY75" fmla="*/ 1884759 h 4751784"/>
                      <a:gd name="connsiteX76" fmla="*/ 1962150 w 8591550"/>
                      <a:gd name="connsiteY76" fmla="*/ 1570434 h 4751784"/>
                      <a:gd name="connsiteX77" fmla="*/ 2000250 w 8591550"/>
                      <a:gd name="connsiteY77" fmla="*/ 1389459 h 4751784"/>
                      <a:gd name="connsiteX78" fmla="*/ 2019300 w 8591550"/>
                      <a:gd name="connsiteY78" fmla="*/ 1284684 h 4751784"/>
                      <a:gd name="connsiteX79" fmla="*/ 1933575 w 8591550"/>
                      <a:gd name="connsiteY79" fmla="*/ 1246584 h 4751784"/>
                      <a:gd name="connsiteX80" fmla="*/ 1838325 w 8591550"/>
                      <a:gd name="connsiteY80" fmla="*/ 1265634 h 4751784"/>
                      <a:gd name="connsiteX81" fmla="*/ 1752600 w 8591550"/>
                      <a:gd name="connsiteY81" fmla="*/ 1265634 h 4751784"/>
                      <a:gd name="connsiteX82" fmla="*/ 1752600 w 8591550"/>
                      <a:gd name="connsiteY82" fmla="*/ 1151334 h 4751784"/>
                      <a:gd name="connsiteX83" fmla="*/ 1752600 w 8591550"/>
                      <a:gd name="connsiteY83" fmla="*/ 1084659 h 4751784"/>
                      <a:gd name="connsiteX84" fmla="*/ 1657350 w 8591550"/>
                      <a:gd name="connsiteY84" fmla="*/ 1075134 h 4751784"/>
                      <a:gd name="connsiteX85" fmla="*/ 1600200 w 8591550"/>
                      <a:gd name="connsiteY85" fmla="*/ 1122759 h 4751784"/>
                      <a:gd name="connsiteX86" fmla="*/ 1514475 w 8591550"/>
                      <a:gd name="connsiteY86" fmla="*/ 1179909 h 4751784"/>
                      <a:gd name="connsiteX87" fmla="*/ 1438275 w 8591550"/>
                      <a:gd name="connsiteY87" fmla="*/ 1170384 h 4751784"/>
                      <a:gd name="connsiteX88" fmla="*/ 1400175 w 8591550"/>
                      <a:gd name="connsiteY88" fmla="*/ 1094184 h 4751784"/>
                      <a:gd name="connsiteX89" fmla="*/ 1381125 w 8591550"/>
                      <a:gd name="connsiteY89" fmla="*/ 1008459 h 4751784"/>
                      <a:gd name="connsiteX90" fmla="*/ 1400175 w 8591550"/>
                      <a:gd name="connsiteY90" fmla="*/ 837009 h 4751784"/>
                      <a:gd name="connsiteX91" fmla="*/ 1447800 w 8591550"/>
                      <a:gd name="connsiteY91" fmla="*/ 636984 h 4751784"/>
                      <a:gd name="connsiteX92" fmla="*/ 1514475 w 8591550"/>
                      <a:gd name="connsiteY92" fmla="*/ 513159 h 4751784"/>
                      <a:gd name="connsiteX93" fmla="*/ 1666875 w 8591550"/>
                      <a:gd name="connsiteY93" fmla="*/ 351234 h 4751784"/>
                      <a:gd name="connsiteX94" fmla="*/ 1774031 w 8591550"/>
                      <a:gd name="connsiteY94" fmla="*/ 236934 h 4751784"/>
                      <a:gd name="connsiteX95" fmla="*/ 1833563 w 8591550"/>
                      <a:gd name="connsiteY95" fmla="*/ 184547 h 4751784"/>
                      <a:gd name="connsiteX96" fmla="*/ 1695450 w 8591550"/>
                      <a:gd name="connsiteY96" fmla="*/ 160734 h 4751784"/>
                      <a:gd name="connsiteX97" fmla="*/ 1600200 w 8591550"/>
                      <a:gd name="connsiteY97" fmla="*/ 132159 h 4751784"/>
                      <a:gd name="connsiteX98" fmla="*/ 1524000 w 8591550"/>
                      <a:gd name="connsiteY98" fmla="*/ 75009 h 4751784"/>
                      <a:gd name="connsiteX99" fmla="*/ 1495425 w 8591550"/>
                      <a:gd name="connsiteY99" fmla="*/ 8334 h 4751784"/>
                      <a:gd name="connsiteX100" fmla="*/ 1400175 w 8591550"/>
                      <a:gd name="connsiteY100" fmla="*/ 8334 h 4751784"/>
                      <a:gd name="connsiteX101" fmla="*/ 1290638 w 8591550"/>
                      <a:gd name="connsiteY101" fmla="*/ 75009 h 4751784"/>
                      <a:gd name="connsiteX102" fmla="*/ 1226344 w 8591550"/>
                      <a:gd name="connsiteY102" fmla="*/ 153590 h 4751784"/>
                      <a:gd name="connsiteX103" fmla="*/ 1152525 w 8591550"/>
                      <a:gd name="connsiteY103" fmla="*/ 239315 h 4751784"/>
                      <a:gd name="connsiteX104" fmla="*/ 1066799 w 8591550"/>
                      <a:gd name="connsiteY104" fmla="*/ 303609 h 4751784"/>
                      <a:gd name="connsiteX105" fmla="*/ 942975 w 8591550"/>
                      <a:gd name="connsiteY105" fmla="*/ 351234 h 4751784"/>
                      <a:gd name="connsiteX106" fmla="*/ 819150 w 8591550"/>
                      <a:gd name="connsiteY106" fmla="*/ 370284 h 4751784"/>
                      <a:gd name="connsiteX107" fmla="*/ 752475 w 8591550"/>
                      <a:gd name="connsiteY107" fmla="*/ 436959 h 4751784"/>
                      <a:gd name="connsiteX108" fmla="*/ 628650 w 8591550"/>
                      <a:gd name="connsiteY108" fmla="*/ 534590 h 4751784"/>
                      <a:gd name="connsiteX109" fmla="*/ 450057 w 8591550"/>
                      <a:gd name="connsiteY109" fmla="*/ 653653 h 4751784"/>
                      <a:gd name="connsiteX110" fmla="*/ 200025 w 8591550"/>
                      <a:gd name="connsiteY110" fmla="*/ 789384 h 4751784"/>
                      <a:gd name="connsiteX111" fmla="*/ 0 w 8591550"/>
                      <a:gd name="connsiteY111" fmla="*/ 894159 h 4751784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47800 w 8591550"/>
                      <a:gd name="connsiteY91" fmla="*/ 636837 h 4751637"/>
                      <a:gd name="connsiteX92" fmla="*/ 1514475 w 8591550"/>
                      <a:gd name="connsiteY92" fmla="*/ 513012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0200 w 8591550"/>
                      <a:gd name="connsiteY97" fmla="*/ 132012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47800 w 8591550"/>
                      <a:gd name="connsiteY91" fmla="*/ 636837 h 4751637"/>
                      <a:gd name="connsiteX92" fmla="*/ 1514475 w 8591550"/>
                      <a:gd name="connsiteY92" fmla="*/ 513012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14475 w 8591550"/>
                      <a:gd name="connsiteY92" fmla="*/ 513012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14475 w 8591550"/>
                      <a:gd name="connsiteY92" fmla="*/ 513012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53506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400175 w 8591550"/>
                      <a:gd name="connsiteY88" fmla="*/ 1094037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390650 w 8591550"/>
                      <a:gd name="connsiteY88" fmla="*/ 1101181 h 4751637"/>
                      <a:gd name="connsiteX89" fmla="*/ 1381125 w 8591550"/>
                      <a:gd name="connsiteY89" fmla="*/ 1008312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3906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8275 w 8591550"/>
                      <a:gd name="connsiteY87" fmla="*/ 1170237 h 4751637"/>
                      <a:gd name="connsiteX88" fmla="*/ 1381125 w 8591550"/>
                      <a:gd name="connsiteY88" fmla="*/ 112261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3512 w 8591550"/>
                      <a:gd name="connsiteY87" fmla="*/ 1186906 h 4751637"/>
                      <a:gd name="connsiteX88" fmla="*/ 1381125 w 8591550"/>
                      <a:gd name="connsiteY88" fmla="*/ 112261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1131 w 8591550"/>
                      <a:gd name="connsiteY87" fmla="*/ 1203574 h 4751637"/>
                      <a:gd name="connsiteX88" fmla="*/ 1381125 w 8591550"/>
                      <a:gd name="connsiteY88" fmla="*/ 112261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1131 w 8591550"/>
                      <a:gd name="connsiteY87" fmla="*/ 1203574 h 4751637"/>
                      <a:gd name="connsiteX88" fmla="*/ 1359694 w 8591550"/>
                      <a:gd name="connsiteY88" fmla="*/ 1136900 h 4751637"/>
                      <a:gd name="connsiteX89" fmla="*/ 1381125 w 8591550"/>
                      <a:gd name="connsiteY89" fmla="*/ 112261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1131 w 8591550"/>
                      <a:gd name="connsiteY87" fmla="*/ 1203574 h 4751637"/>
                      <a:gd name="connsiteX88" fmla="*/ 1359694 w 8591550"/>
                      <a:gd name="connsiteY88" fmla="*/ 1136900 h 4751637"/>
                      <a:gd name="connsiteX89" fmla="*/ 1352550 w 8591550"/>
                      <a:gd name="connsiteY89" fmla="*/ 1101181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1131 w 8591550"/>
                      <a:gd name="connsiteY87" fmla="*/ 1203574 h 4751637"/>
                      <a:gd name="connsiteX88" fmla="*/ 1359694 w 8591550"/>
                      <a:gd name="connsiteY88" fmla="*/ 1136900 h 4751637"/>
                      <a:gd name="connsiteX89" fmla="*/ 1352550 w 8591550"/>
                      <a:gd name="connsiteY89" fmla="*/ 1101181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431131 w 8591550"/>
                      <a:gd name="connsiteY87" fmla="*/ 1203574 h 4751637"/>
                      <a:gd name="connsiteX88" fmla="*/ 1359694 w 8591550"/>
                      <a:gd name="connsiteY88" fmla="*/ 1136900 h 4751637"/>
                      <a:gd name="connsiteX89" fmla="*/ 1352550 w 8591550"/>
                      <a:gd name="connsiteY89" fmla="*/ 1101181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390649 w 8591550"/>
                      <a:gd name="connsiteY87" fmla="*/ 1203574 h 4751637"/>
                      <a:gd name="connsiteX88" fmla="*/ 1359694 w 8591550"/>
                      <a:gd name="connsiteY88" fmla="*/ 1136900 h 4751637"/>
                      <a:gd name="connsiteX89" fmla="*/ 1352550 w 8591550"/>
                      <a:gd name="connsiteY89" fmla="*/ 1101181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14475 w 8591550"/>
                      <a:gd name="connsiteY86" fmla="*/ 1179762 h 4751637"/>
                      <a:gd name="connsiteX87" fmla="*/ 1390649 w 8591550"/>
                      <a:gd name="connsiteY87" fmla="*/ 1203574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52600 w 8591550"/>
                      <a:gd name="connsiteY82" fmla="*/ 1151187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390649 w 8591550"/>
                      <a:gd name="connsiteY87" fmla="*/ 1203574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52600 w 8591550"/>
                      <a:gd name="connsiteY81" fmla="*/ 1265487 h 4751637"/>
                      <a:gd name="connsiteX82" fmla="*/ 1788319 w 8591550"/>
                      <a:gd name="connsiteY82" fmla="*/ 1148806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390649 w 8591550"/>
                      <a:gd name="connsiteY87" fmla="*/ 1203574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38325 w 8591550"/>
                      <a:gd name="connsiteY80" fmla="*/ 1265487 h 4751637"/>
                      <a:gd name="connsiteX81" fmla="*/ 1771650 w 8591550"/>
                      <a:gd name="connsiteY81" fmla="*/ 1282156 h 4751637"/>
                      <a:gd name="connsiteX82" fmla="*/ 1788319 w 8591550"/>
                      <a:gd name="connsiteY82" fmla="*/ 1148806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390649 w 8591550"/>
                      <a:gd name="connsiteY87" fmla="*/ 1203574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82156 h 4751637"/>
                      <a:gd name="connsiteX82" fmla="*/ 1788319 w 8591550"/>
                      <a:gd name="connsiteY82" fmla="*/ 1148806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390649 w 8591550"/>
                      <a:gd name="connsiteY87" fmla="*/ 1203574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390649 w 8591550"/>
                      <a:gd name="connsiteY87" fmla="*/ 1203574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52600 w 8591550"/>
                      <a:gd name="connsiteY83" fmla="*/ 1084512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52550 w 8591550"/>
                      <a:gd name="connsiteY88" fmla="*/ 1101181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62150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19275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95450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685925 w 8591550"/>
                      <a:gd name="connsiteY70" fmla="*/ 3170487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95475 w 8591550"/>
                      <a:gd name="connsiteY68" fmla="*/ 3046662 h 4751637"/>
                      <a:gd name="connsiteX69" fmla="*/ 1790700 w 8591550"/>
                      <a:gd name="connsiteY69" fmla="*/ 3122862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90700 w 8591550"/>
                      <a:gd name="connsiteY69" fmla="*/ 3122862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33575 w 8591550"/>
                      <a:gd name="connsiteY65" fmla="*/ 3246687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19300 w 8591550"/>
                      <a:gd name="connsiteY63" fmla="*/ 358958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133600 w 8591550"/>
                      <a:gd name="connsiteY62" fmla="*/ 3570537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5500 w 8591550"/>
                      <a:gd name="connsiteY62" fmla="*/ 3599112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5500 w 8591550"/>
                      <a:gd name="connsiteY62" fmla="*/ 3599112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5500 w 8591550"/>
                      <a:gd name="connsiteY62" fmla="*/ 3599112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5500 w 8591550"/>
                      <a:gd name="connsiteY62" fmla="*/ 3599112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5500 w 8591550"/>
                      <a:gd name="connsiteY62" fmla="*/ 3599112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5500 w 8591550"/>
                      <a:gd name="connsiteY62" fmla="*/ 3599112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0738 w 8591550"/>
                      <a:gd name="connsiteY62" fmla="*/ 3620543 h 4751637"/>
                      <a:gd name="connsiteX63" fmla="*/ 2038350 w 8591550"/>
                      <a:gd name="connsiteY63" fmla="*/ 3570537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8375 w 8591550"/>
                      <a:gd name="connsiteY60" fmla="*/ 3541962 h 4751637"/>
                      <a:gd name="connsiteX61" fmla="*/ 2171700 w 8591550"/>
                      <a:gd name="connsiteY61" fmla="*/ 3513387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5994 w 8591550"/>
                      <a:gd name="connsiteY60" fmla="*/ 3570537 h 4751637"/>
                      <a:gd name="connsiteX61" fmla="*/ 2171700 w 8591550"/>
                      <a:gd name="connsiteY61" fmla="*/ 3513387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57425 w 8591550"/>
                      <a:gd name="connsiteY59" fmla="*/ 3656262 h 4751637"/>
                      <a:gd name="connsiteX60" fmla="*/ 2235994 w 8591550"/>
                      <a:gd name="connsiteY60" fmla="*/ 3570537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35994 w 8591550"/>
                      <a:gd name="connsiteY60" fmla="*/ 3570537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24125 w 8591550"/>
                      <a:gd name="connsiteY56" fmla="*/ 3827712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5 w 8591550"/>
                      <a:gd name="connsiteY57" fmla="*/ 3856287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69343 w 8591550"/>
                      <a:gd name="connsiteY57" fmla="*/ 3884862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19400 w 8591550"/>
                      <a:gd name="connsiteY54" fmla="*/ 359911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62275 w 8591550"/>
                      <a:gd name="connsiteY52" fmla="*/ 3675312 h 4751637"/>
                      <a:gd name="connsiteX53" fmla="*/ 2914650 w 8591550"/>
                      <a:gd name="connsiteY53" fmla="*/ 3589587 h 4751637"/>
                      <a:gd name="connsiteX54" fmla="*/ 2845594 w 8591550"/>
                      <a:gd name="connsiteY54" fmla="*/ 3651500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914650 w 8591550"/>
                      <a:gd name="connsiteY53" fmla="*/ 3589587 h 4751637"/>
                      <a:gd name="connsiteX54" fmla="*/ 2845594 w 8591550"/>
                      <a:gd name="connsiteY54" fmla="*/ 3651500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8 w 8591550"/>
                      <a:gd name="connsiteY53" fmla="*/ 3589587 h 4751637"/>
                      <a:gd name="connsiteX54" fmla="*/ 2845594 w 8591550"/>
                      <a:gd name="connsiteY54" fmla="*/ 3651500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8 w 8591550"/>
                      <a:gd name="connsiteY53" fmla="*/ 3589587 h 4751637"/>
                      <a:gd name="connsiteX54" fmla="*/ 2826544 w 8591550"/>
                      <a:gd name="connsiteY54" fmla="*/ 363483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26544 w 8591550"/>
                      <a:gd name="connsiteY53" fmla="*/ 3634832 h 4751637"/>
                      <a:gd name="connsiteX54" fmla="*/ 2667000 w 8591550"/>
                      <a:gd name="connsiteY54" fmla="*/ 3741987 h 4751637"/>
                      <a:gd name="connsiteX55" fmla="*/ 2533650 w 8591550"/>
                      <a:gd name="connsiteY55" fmla="*/ 3841999 h 4751637"/>
                      <a:gd name="connsiteX56" fmla="*/ 2371724 w 8591550"/>
                      <a:gd name="connsiteY56" fmla="*/ 3861049 h 4751637"/>
                      <a:gd name="connsiteX57" fmla="*/ 2286000 w 8591550"/>
                      <a:gd name="connsiteY57" fmla="*/ 3751512 h 4751637"/>
                      <a:gd name="connsiteX58" fmla="*/ 2245519 w 8591550"/>
                      <a:gd name="connsiteY58" fmla="*/ 3665787 h 4751637"/>
                      <a:gd name="connsiteX59" fmla="*/ 2221707 w 8591550"/>
                      <a:gd name="connsiteY59" fmla="*/ 3575299 h 4751637"/>
                      <a:gd name="connsiteX60" fmla="*/ 2185988 w 8591550"/>
                      <a:gd name="connsiteY60" fmla="*/ 3503862 h 4751637"/>
                      <a:gd name="connsiteX61" fmla="*/ 2090738 w 8591550"/>
                      <a:gd name="connsiteY61" fmla="*/ 3620543 h 4751637"/>
                      <a:gd name="connsiteX62" fmla="*/ 2031206 w 8591550"/>
                      <a:gd name="connsiteY62" fmla="*/ 3580062 h 4751637"/>
                      <a:gd name="connsiteX63" fmla="*/ 1990725 w 8591550"/>
                      <a:gd name="connsiteY63" fmla="*/ 3465762 h 4751637"/>
                      <a:gd name="connsiteX64" fmla="*/ 1964531 w 8591550"/>
                      <a:gd name="connsiteY64" fmla="*/ 3282406 h 4751637"/>
                      <a:gd name="connsiteX65" fmla="*/ 1933575 w 8591550"/>
                      <a:gd name="connsiteY65" fmla="*/ 3170487 h 4751637"/>
                      <a:gd name="connsiteX66" fmla="*/ 1924050 w 8591550"/>
                      <a:gd name="connsiteY66" fmla="*/ 3103812 h 4751637"/>
                      <a:gd name="connsiteX67" fmla="*/ 1874044 w 8591550"/>
                      <a:gd name="connsiteY67" fmla="*/ 3027612 h 4751637"/>
                      <a:gd name="connsiteX68" fmla="*/ 1785937 w 8591550"/>
                      <a:gd name="connsiteY68" fmla="*/ 3110956 h 4751637"/>
                      <a:gd name="connsiteX69" fmla="*/ 1702594 w 8591550"/>
                      <a:gd name="connsiteY69" fmla="*/ 3153818 h 4751637"/>
                      <a:gd name="connsiteX70" fmla="*/ 1638300 w 8591550"/>
                      <a:gd name="connsiteY70" fmla="*/ 3018087 h 4751637"/>
                      <a:gd name="connsiteX71" fmla="*/ 1638300 w 8591550"/>
                      <a:gd name="connsiteY71" fmla="*/ 2827587 h 4751637"/>
                      <a:gd name="connsiteX72" fmla="*/ 1628775 w 8591550"/>
                      <a:gd name="connsiteY72" fmla="*/ 2522787 h 4751637"/>
                      <a:gd name="connsiteX73" fmla="*/ 1674018 w 8591550"/>
                      <a:gd name="connsiteY73" fmla="*/ 2217987 h 4751637"/>
                      <a:gd name="connsiteX74" fmla="*/ 1804988 w 8591550"/>
                      <a:gd name="connsiteY74" fmla="*/ 1884612 h 4751637"/>
                      <a:gd name="connsiteX75" fmla="*/ 1945481 w 8591550"/>
                      <a:gd name="connsiteY75" fmla="*/ 1570287 h 4751637"/>
                      <a:gd name="connsiteX76" fmla="*/ 2000250 w 8591550"/>
                      <a:gd name="connsiteY76" fmla="*/ 1389312 h 4751637"/>
                      <a:gd name="connsiteX77" fmla="*/ 2019300 w 8591550"/>
                      <a:gd name="connsiteY77" fmla="*/ 1284537 h 4751637"/>
                      <a:gd name="connsiteX78" fmla="*/ 1933575 w 8591550"/>
                      <a:gd name="connsiteY78" fmla="*/ 1246437 h 4751637"/>
                      <a:gd name="connsiteX79" fmla="*/ 1854993 w 8591550"/>
                      <a:gd name="connsiteY79" fmla="*/ 1279774 h 4751637"/>
                      <a:gd name="connsiteX80" fmla="*/ 1771650 w 8591550"/>
                      <a:gd name="connsiteY80" fmla="*/ 1296444 h 4751637"/>
                      <a:gd name="connsiteX81" fmla="*/ 1788319 w 8591550"/>
                      <a:gd name="connsiteY81" fmla="*/ 1148806 h 4751637"/>
                      <a:gd name="connsiteX82" fmla="*/ 1762125 w 8591550"/>
                      <a:gd name="connsiteY82" fmla="*/ 1077368 h 4751637"/>
                      <a:gd name="connsiteX83" fmla="*/ 1657350 w 8591550"/>
                      <a:gd name="connsiteY83" fmla="*/ 1074987 h 4751637"/>
                      <a:gd name="connsiteX84" fmla="*/ 1600200 w 8591550"/>
                      <a:gd name="connsiteY84" fmla="*/ 1122612 h 4751637"/>
                      <a:gd name="connsiteX85" fmla="*/ 1528762 w 8591550"/>
                      <a:gd name="connsiteY85" fmla="*/ 1198812 h 4751637"/>
                      <a:gd name="connsiteX86" fmla="*/ 1412080 w 8591550"/>
                      <a:gd name="connsiteY86" fmla="*/ 1225005 h 4751637"/>
                      <a:gd name="connsiteX87" fmla="*/ 1371600 w 8591550"/>
                      <a:gd name="connsiteY87" fmla="*/ 1103562 h 4751637"/>
                      <a:gd name="connsiteX88" fmla="*/ 1366837 w 8591550"/>
                      <a:gd name="connsiteY88" fmla="*/ 1020218 h 4751637"/>
                      <a:gd name="connsiteX89" fmla="*/ 1400175 w 8591550"/>
                      <a:gd name="connsiteY89" fmla="*/ 836862 h 4751637"/>
                      <a:gd name="connsiteX90" fmla="*/ 1462087 w 8591550"/>
                      <a:gd name="connsiteY90" fmla="*/ 641599 h 4751637"/>
                      <a:gd name="connsiteX91" fmla="*/ 1526381 w 8591550"/>
                      <a:gd name="connsiteY91" fmla="*/ 527299 h 4751637"/>
                      <a:gd name="connsiteX92" fmla="*/ 1666875 w 8591550"/>
                      <a:gd name="connsiteY92" fmla="*/ 351087 h 4751637"/>
                      <a:gd name="connsiteX93" fmla="*/ 1774031 w 8591550"/>
                      <a:gd name="connsiteY93" fmla="*/ 236787 h 4751637"/>
                      <a:gd name="connsiteX94" fmla="*/ 1833563 w 8591550"/>
                      <a:gd name="connsiteY94" fmla="*/ 184400 h 4751637"/>
                      <a:gd name="connsiteX95" fmla="*/ 1695450 w 8591550"/>
                      <a:gd name="connsiteY95" fmla="*/ 160587 h 4751637"/>
                      <a:gd name="connsiteX96" fmla="*/ 1609725 w 8591550"/>
                      <a:gd name="connsiteY96" fmla="*/ 129631 h 4751637"/>
                      <a:gd name="connsiteX97" fmla="*/ 1535906 w 8591550"/>
                      <a:gd name="connsiteY97" fmla="*/ 72480 h 4751637"/>
                      <a:gd name="connsiteX98" fmla="*/ 1495425 w 8591550"/>
                      <a:gd name="connsiteY98" fmla="*/ 8187 h 4751637"/>
                      <a:gd name="connsiteX99" fmla="*/ 1400175 w 8591550"/>
                      <a:gd name="connsiteY99" fmla="*/ 8187 h 4751637"/>
                      <a:gd name="connsiteX100" fmla="*/ 1290638 w 8591550"/>
                      <a:gd name="connsiteY100" fmla="*/ 74862 h 4751637"/>
                      <a:gd name="connsiteX101" fmla="*/ 1226344 w 8591550"/>
                      <a:gd name="connsiteY101" fmla="*/ 153443 h 4751637"/>
                      <a:gd name="connsiteX102" fmla="*/ 1152525 w 8591550"/>
                      <a:gd name="connsiteY102" fmla="*/ 239168 h 4751637"/>
                      <a:gd name="connsiteX103" fmla="*/ 1066799 w 8591550"/>
                      <a:gd name="connsiteY103" fmla="*/ 303462 h 4751637"/>
                      <a:gd name="connsiteX104" fmla="*/ 942975 w 8591550"/>
                      <a:gd name="connsiteY104" fmla="*/ 351087 h 4751637"/>
                      <a:gd name="connsiteX105" fmla="*/ 819150 w 8591550"/>
                      <a:gd name="connsiteY105" fmla="*/ 370137 h 4751637"/>
                      <a:gd name="connsiteX106" fmla="*/ 752475 w 8591550"/>
                      <a:gd name="connsiteY106" fmla="*/ 436812 h 4751637"/>
                      <a:gd name="connsiteX107" fmla="*/ 628650 w 8591550"/>
                      <a:gd name="connsiteY107" fmla="*/ 534443 h 4751637"/>
                      <a:gd name="connsiteX108" fmla="*/ 450057 w 8591550"/>
                      <a:gd name="connsiteY108" fmla="*/ 641599 h 4751637"/>
                      <a:gd name="connsiteX109" fmla="*/ 200025 w 8591550"/>
                      <a:gd name="connsiteY109" fmla="*/ 789237 h 4751637"/>
                      <a:gd name="connsiteX110" fmla="*/ 0 w 8591550"/>
                      <a:gd name="connsiteY110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26544 w 8591550"/>
                      <a:gd name="connsiteY54" fmla="*/ 3634832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67000 w 8591550"/>
                      <a:gd name="connsiteY55" fmla="*/ 374198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88431 w 8591550"/>
                      <a:gd name="connsiteY55" fmla="*/ 3761037 h 4751637"/>
                      <a:gd name="connsiteX56" fmla="*/ 2533650 w 8591550"/>
                      <a:gd name="connsiteY56" fmla="*/ 3841999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88431 w 8591550"/>
                      <a:gd name="connsiteY55" fmla="*/ 3761037 h 4751637"/>
                      <a:gd name="connsiteX56" fmla="*/ 2543175 w 8591550"/>
                      <a:gd name="connsiteY56" fmla="*/ 3853905 h 4751637"/>
                      <a:gd name="connsiteX57" fmla="*/ 2371724 w 8591550"/>
                      <a:gd name="connsiteY57" fmla="*/ 3861049 h 4751637"/>
                      <a:gd name="connsiteX58" fmla="*/ 2286000 w 8591550"/>
                      <a:gd name="connsiteY58" fmla="*/ 3751512 h 4751637"/>
                      <a:gd name="connsiteX59" fmla="*/ 2245519 w 8591550"/>
                      <a:gd name="connsiteY59" fmla="*/ 3665787 h 4751637"/>
                      <a:gd name="connsiteX60" fmla="*/ 2221707 w 8591550"/>
                      <a:gd name="connsiteY60" fmla="*/ 3575299 h 4751637"/>
                      <a:gd name="connsiteX61" fmla="*/ 2185988 w 8591550"/>
                      <a:gd name="connsiteY61" fmla="*/ 3503862 h 4751637"/>
                      <a:gd name="connsiteX62" fmla="*/ 2090738 w 8591550"/>
                      <a:gd name="connsiteY62" fmla="*/ 3620543 h 4751637"/>
                      <a:gd name="connsiteX63" fmla="*/ 2031206 w 8591550"/>
                      <a:gd name="connsiteY63" fmla="*/ 3580062 h 4751637"/>
                      <a:gd name="connsiteX64" fmla="*/ 1990725 w 8591550"/>
                      <a:gd name="connsiteY64" fmla="*/ 3465762 h 4751637"/>
                      <a:gd name="connsiteX65" fmla="*/ 1964531 w 8591550"/>
                      <a:gd name="connsiteY65" fmla="*/ 3282406 h 4751637"/>
                      <a:gd name="connsiteX66" fmla="*/ 1933575 w 8591550"/>
                      <a:gd name="connsiteY66" fmla="*/ 3170487 h 4751637"/>
                      <a:gd name="connsiteX67" fmla="*/ 1924050 w 8591550"/>
                      <a:gd name="connsiteY67" fmla="*/ 3103812 h 4751637"/>
                      <a:gd name="connsiteX68" fmla="*/ 1874044 w 8591550"/>
                      <a:gd name="connsiteY68" fmla="*/ 3027612 h 4751637"/>
                      <a:gd name="connsiteX69" fmla="*/ 1785937 w 8591550"/>
                      <a:gd name="connsiteY69" fmla="*/ 3110956 h 4751637"/>
                      <a:gd name="connsiteX70" fmla="*/ 1702594 w 8591550"/>
                      <a:gd name="connsiteY70" fmla="*/ 3153818 h 4751637"/>
                      <a:gd name="connsiteX71" fmla="*/ 1638300 w 8591550"/>
                      <a:gd name="connsiteY71" fmla="*/ 3018087 h 4751637"/>
                      <a:gd name="connsiteX72" fmla="*/ 1638300 w 8591550"/>
                      <a:gd name="connsiteY72" fmla="*/ 2827587 h 4751637"/>
                      <a:gd name="connsiteX73" fmla="*/ 1628775 w 8591550"/>
                      <a:gd name="connsiteY73" fmla="*/ 2522787 h 4751637"/>
                      <a:gd name="connsiteX74" fmla="*/ 1674018 w 8591550"/>
                      <a:gd name="connsiteY74" fmla="*/ 2217987 h 4751637"/>
                      <a:gd name="connsiteX75" fmla="*/ 1804988 w 8591550"/>
                      <a:gd name="connsiteY75" fmla="*/ 1884612 h 4751637"/>
                      <a:gd name="connsiteX76" fmla="*/ 1945481 w 8591550"/>
                      <a:gd name="connsiteY76" fmla="*/ 1570287 h 4751637"/>
                      <a:gd name="connsiteX77" fmla="*/ 2000250 w 8591550"/>
                      <a:gd name="connsiteY77" fmla="*/ 1389312 h 4751637"/>
                      <a:gd name="connsiteX78" fmla="*/ 2019300 w 8591550"/>
                      <a:gd name="connsiteY78" fmla="*/ 1284537 h 4751637"/>
                      <a:gd name="connsiteX79" fmla="*/ 1933575 w 8591550"/>
                      <a:gd name="connsiteY79" fmla="*/ 1246437 h 4751637"/>
                      <a:gd name="connsiteX80" fmla="*/ 1854993 w 8591550"/>
                      <a:gd name="connsiteY80" fmla="*/ 1279774 h 4751637"/>
                      <a:gd name="connsiteX81" fmla="*/ 1771650 w 8591550"/>
                      <a:gd name="connsiteY81" fmla="*/ 1296444 h 4751637"/>
                      <a:gd name="connsiteX82" fmla="*/ 1788319 w 8591550"/>
                      <a:gd name="connsiteY82" fmla="*/ 1148806 h 4751637"/>
                      <a:gd name="connsiteX83" fmla="*/ 1762125 w 8591550"/>
                      <a:gd name="connsiteY83" fmla="*/ 1077368 h 4751637"/>
                      <a:gd name="connsiteX84" fmla="*/ 1657350 w 8591550"/>
                      <a:gd name="connsiteY84" fmla="*/ 1074987 h 4751637"/>
                      <a:gd name="connsiteX85" fmla="*/ 1600200 w 8591550"/>
                      <a:gd name="connsiteY85" fmla="*/ 1122612 h 4751637"/>
                      <a:gd name="connsiteX86" fmla="*/ 1528762 w 8591550"/>
                      <a:gd name="connsiteY86" fmla="*/ 1198812 h 4751637"/>
                      <a:gd name="connsiteX87" fmla="*/ 1412080 w 8591550"/>
                      <a:gd name="connsiteY87" fmla="*/ 1225005 h 4751637"/>
                      <a:gd name="connsiteX88" fmla="*/ 1371600 w 8591550"/>
                      <a:gd name="connsiteY88" fmla="*/ 1103562 h 4751637"/>
                      <a:gd name="connsiteX89" fmla="*/ 1366837 w 8591550"/>
                      <a:gd name="connsiteY89" fmla="*/ 1020218 h 4751637"/>
                      <a:gd name="connsiteX90" fmla="*/ 1400175 w 8591550"/>
                      <a:gd name="connsiteY90" fmla="*/ 836862 h 4751637"/>
                      <a:gd name="connsiteX91" fmla="*/ 1462087 w 8591550"/>
                      <a:gd name="connsiteY91" fmla="*/ 641599 h 4751637"/>
                      <a:gd name="connsiteX92" fmla="*/ 1526381 w 8591550"/>
                      <a:gd name="connsiteY92" fmla="*/ 527299 h 4751637"/>
                      <a:gd name="connsiteX93" fmla="*/ 1666875 w 8591550"/>
                      <a:gd name="connsiteY93" fmla="*/ 351087 h 4751637"/>
                      <a:gd name="connsiteX94" fmla="*/ 1774031 w 8591550"/>
                      <a:gd name="connsiteY94" fmla="*/ 236787 h 4751637"/>
                      <a:gd name="connsiteX95" fmla="*/ 1833563 w 8591550"/>
                      <a:gd name="connsiteY95" fmla="*/ 184400 h 4751637"/>
                      <a:gd name="connsiteX96" fmla="*/ 1695450 w 8591550"/>
                      <a:gd name="connsiteY96" fmla="*/ 160587 h 4751637"/>
                      <a:gd name="connsiteX97" fmla="*/ 1609725 w 8591550"/>
                      <a:gd name="connsiteY97" fmla="*/ 129631 h 4751637"/>
                      <a:gd name="connsiteX98" fmla="*/ 1535906 w 8591550"/>
                      <a:gd name="connsiteY98" fmla="*/ 72480 h 4751637"/>
                      <a:gd name="connsiteX99" fmla="*/ 1495425 w 8591550"/>
                      <a:gd name="connsiteY99" fmla="*/ 8187 h 4751637"/>
                      <a:gd name="connsiteX100" fmla="*/ 1400175 w 8591550"/>
                      <a:gd name="connsiteY100" fmla="*/ 8187 h 4751637"/>
                      <a:gd name="connsiteX101" fmla="*/ 1290638 w 8591550"/>
                      <a:gd name="connsiteY101" fmla="*/ 74862 h 4751637"/>
                      <a:gd name="connsiteX102" fmla="*/ 1226344 w 8591550"/>
                      <a:gd name="connsiteY102" fmla="*/ 153443 h 4751637"/>
                      <a:gd name="connsiteX103" fmla="*/ 1152525 w 8591550"/>
                      <a:gd name="connsiteY103" fmla="*/ 239168 h 4751637"/>
                      <a:gd name="connsiteX104" fmla="*/ 1066799 w 8591550"/>
                      <a:gd name="connsiteY104" fmla="*/ 303462 h 4751637"/>
                      <a:gd name="connsiteX105" fmla="*/ 942975 w 8591550"/>
                      <a:gd name="connsiteY105" fmla="*/ 351087 h 4751637"/>
                      <a:gd name="connsiteX106" fmla="*/ 819150 w 8591550"/>
                      <a:gd name="connsiteY106" fmla="*/ 370137 h 4751637"/>
                      <a:gd name="connsiteX107" fmla="*/ 752475 w 8591550"/>
                      <a:gd name="connsiteY107" fmla="*/ 436812 h 4751637"/>
                      <a:gd name="connsiteX108" fmla="*/ 628650 w 8591550"/>
                      <a:gd name="connsiteY108" fmla="*/ 534443 h 4751637"/>
                      <a:gd name="connsiteX109" fmla="*/ 450057 w 8591550"/>
                      <a:gd name="connsiteY109" fmla="*/ 641599 h 4751637"/>
                      <a:gd name="connsiteX110" fmla="*/ 200025 w 8591550"/>
                      <a:gd name="connsiteY110" fmla="*/ 789237 h 4751637"/>
                      <a:gd name="connsiteX111" fmla="*/ 0 w 8591550"/>
                      <a:gd name="connsiteY111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88431 w 8591550"/>
                      <a:gd name="connsiteY55" fmla="*/ 3761037 h 4751637"/>
                      <a:gd name="connsiteX56" fmla="*/ 2543175 w 8591550"/>
                      <a:gd name="connsiteY56" fmla="*/ 3853905 h 4751637"/>
                      <a:gd name="connsiteX57" fmla="*/ 2390775 w 8591550"/>
                      <a:gd name="connsiteY57" fmla="*/ 3870575 h 4751637"/>
                      <a:gd name="connsiteX58" fmla="*/ 2371724 w 8591550"/>
                      <a:gd name="connsiteY58" fmla="*/ 3861049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09900 w 8591550"/>
                      <a:gd name="connsiteY51" fmla="*/ 3703887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88431 w 8591550"/>
                      <a:gd name="connsiteY55" fmla="*/ 3761037 h 4751637"/>
                      <a:gd name="connsiteX56" fmla="*/ 2543175 w 8591550"/>
                      <a:gd name="connsiteY56" fmla="*/ 3853905 h 4751637"/>
                      <a:gd name="connsiteX57" fmla="*/ 2390775 w 8591550"/>
                      <a:gd name="connsiteY57" fmla="*/ 3870575 h 4751637"/>
                      <a:gd name="connsiteX58" fmla="*/ 2371724 w 8591550"/>
                      <a:gd name="connsiteY58" fmla="*/ 3861049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47988 w 8591550"/>
                      <a:gd name="connsiteY52" fmla="*/ 37157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88431 w 8591550"/>
                      <a:gd name="connsiteY55" fmla="*/ 3761037 h 4751637"/>
                      <a:gd name="connsiteX56" fmla="*/ 2543175 w 8591550"/>
                      <a:gd name="connsiteY56" fmla="*/ 3853905 h 4751637"/>
                      <a:gd name="connsiteX57" fmla="*/ 2390775 w 8591550"/>
                      <a:gd name="connsiteY57" fmla="*/ 3870575 h 4751637"/>
                      <a:gd name="connsiteX58" fmla="*/ 2371724 w 8591550"/>
                      <a:gd name="connsiteY58" fmla="*/ 3861049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47988 w 8591550"/>
                      <a:gd name="connsiteY52" fmla="*/ 3715794 h 4751637"/>
                      <a:gd name="connsiteX53" fmla="*/ 2926556 w 8591550"/>
                      <a:gd name="connsiteY53" fmla="*/ 3680075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47988 w 8591550"/>
                      <a:gd name="connsiteY52" fmla="*/ 3715794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181475 w 8591550"/>
                      <a:gd name="connsiteY41" fmla="*/ 3332412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90950 w 8591550"/>
                      <a:gd name="connsiteY43" fmla="*/ 3646737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6650 w 8591550"/>
                      <a:gd name="connsiteY44" fmla="*/ 3675312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71875 w 8591550"/>
                      <a:gd name="connsiteY45" fmla="*/ 3618162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71850 w 8591550"/>
                      <a:gd name="connsiteY48" fmla="*/ 3475287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09925 w 8591550"/>
                      <a:gd name="connsiteY49" fmla="*/ 3570537 h 4751637"/>
                      <a:gd name="connsiteX50" fmla="*/ 3114675 w 8591550"/>
                      <a:gd name="connsiteY50" fmla="*/ 3656262 h 4751637"/>
                      <a:gd name="connsiteX51" fmla="*/ 3026569 w 8591550"/>
                      <a:gd name="connsiteY51" fmla="*/ 3715793 h 4751637"/>
                      <a:gd name="connsiteX52" fmla="*/ 2983707 w 8591550"/>
                      <a:gd name="connsiteY52" fmla="*/ 3722938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09925 w 8591550"/>
                      <a:gd name="connsiteY49" fmla="*/ 3570537 h 4751637"/>
                      <a:gd name="connsiteX50" fmla="*/ 3233738 w 8591550"/>
                      <a:gd name="connsiteY50" fmla="*/ 3606256 h 4751637"/>
                      <a:gd name="connsiteX51" fmla="*/ 3114675 w 8591550"/>
                      <a:gd name="connsiteY51" fmla="*/ 3656262 h 4751637"/>
                      <a:gd name="connsiteX52" fmla="*/ 3026569 w 8591550"/>
                      <a:gd name="connsiteY52" fmla="*/ 3715793 h 4751637"/>
                      <a:gd name="connsiteX53" fmla="*/ 2983707 w 8591550"/>
                      <a:gd name="connsiteY53" fmla="*/ 3722938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09925 w 8591550"/>
                      <a:gd name="connsiteY49" fmla="*/ 3570537 h 4751637"/>
                      <a:gd name="connsiteX50" fmla="*/ 3233738 w 8591550"/>
                      <a:gd name="connsiteY50" fmla="*/ 3606256 h 4751637"/>
                      <a:gd name="connsiteX51" fmla="*/ 3114675 w 8591550"/>
                      <a:gd name="connsiteY51" fmla="*/ 3656262 h 4751637"/>
                      <a:gd name="connsiteX52" fmla="*/ 3050382 w 8591550"/>
                      <a:gd name="connsiteY52" fmla="*/ 3732462 h 4751637"/>
                      <a:gd name="connsiteX53" fmla="*/ 2983707 w 8591550"/>
                      <a:gd name="connsiteY53" fmla="*/ 3722938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09925 w 8591550"/>
                      <a:gd name="connsiteY49" fmla="*/ 3570537 h 4751637"/>
                      <a:gd name="connsiteX50" fmla="*/ 3233738 w 8591550"/>
                      <a:gd name="connsiteY50" fmla="*/ 3606256 h 4751637"/>
                      <a:gd name="connsiteX51" fmla="*/ 3114675 w 8591550"/>
                      <a:gd name="connsiteY51" fmla="*/ 3656262 h 4751637"/>
                      <a:gd name="connsiteX52" fmla="*/ 3050382 w 8591550"/>
                      <a:gd name="connsiteY52" fmla="*/ 3732462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09925 w 8591550"/>
                      <a:gd name="connsiteY49" fmla="*/ 3570537 h 4751637"/>
                      <a:gd name="connsiteX50" fmla="*/ 3233738 w 8591550"/>
                      <a:gd name="connsiteY50" fmla="*/ 3606256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33738 w 8591550"/>
                      <a:gd name="connsiteY49" fmla="*/ 3606256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88519 w 8591550"/>
                      <a:gd name="connsiteY48" fmla="*/ 3527675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76625 w 8591550"/>
                      <a:gd name="connsiteY47" fmla="*/ 3475287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33775 w 8591550"/>
                      <a:gd name="connsiteY46" fmla="*/ 35229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07582 w 8591550"/>
                      <a:gd name="connsiteY46" fmla="*/ 3565775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57588 w 8591550"/>
                      <a:gd name="connsiteY46" fmla="*/ 3599112 h 4751637"/>
                      <a:gd name="connsiteX47" fmla="*/ 3507582 w 8591550"/>
                      <a:gd name="connsiteY47" fmla="*/ 3565775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64731 w 8591550"/>
                      <a:gd name="connsiteY45" fmla="*/ 3665787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74268 w 8591550"/>
                      <a:gd name="connsiteY44" fmla="*/ 3730081 h 4751637"/>
                      <a:gd name="connsiteX45" fmla="*/ 3557588 w 8591550"/>
                      <a:gd name="connsiteY45" fmla="*/ 3599112 h 4751637"/>
                      <a:gd name="connsiteX46" fmla="*/ 3464719 w 8591550"/>
                      <a:gd name="connsiteY46" fmla="*/ 3518149 h 4751637"/>
                      <a:gd name="connsiteX47" fmla="*/ 3350419 w 8591550"/>
                      <a:gd name="connsiteY47" fmla="*/ 3518150 h 4751637"/>
                      <a:gd name="connsiteX48" fmla="*/ 3238501 w 8591550"/>
                      <a:gd name="connsiteY48" fmla="*/ 3584824 h 4751637"/>
                      <a:gd name="connsiteX49" fmla="*/ 3114675 w 8591550"/>
                      <a:gd name="connsiteY49" fmla="*/ 3656262 h 4751637"/>
                      <a:gd name="connsiteX50" fmla="*/ 3057526 w 8591550"/>
                      <a:gd name="connsiteY50" fmla="*/ 3708650 h 4751637"/>
                      <a:gd name="connsiteX51" fmla="*/ 2983707 w 8591550"/>
                      <a:gd name="connsiteY51" fmla="*/ 3739607 h 4751637"/>
                      <a:gd name="connsiteX52" fmla="*/ 2938462 w 8591550"/>
                      <a:gd name="connsiteY52" fmla="*/ 3677694 h 4751637"/>
                      <a:gd name="connsiteX53" fmla="*/ 2874169 w 8591550"/>
                      <a:gd name="connsiteY53" fmla="*/ 3606256 h 4751637"/>
                      <a:gd name="connsiteX54" fmla="*/ 2805113 w 8591550"/>
                      <a:gd name="connsiteY54" fmla="*/ 3641976 h 4751637"/>
                      <a:gd name="connsiteX55" fmla="*/ 2688431 w 8591550"/>
                      <a:gd name="connsiteY55" fmla="*/ 3761037 h 4751637"/>
                      <a:gd name="connsiteX56" fmla="*/ 2543175 w 8591550"/>
                      <a:gd name="connsiteY56" fmla="*/ 3853905 h 4751637"/>
                      <a:gd name="connsiteX57" fmla="*/ 2390775 w 8591550"/>
                      <a:gd name="connsiteY57" fmla="*/ 3870575 h 4751637"/>
                      <a:gd name="connsiteX58" fmla="*/ 2371724 w 8591550"/>
                      <a:gd name="connsiteY58" fmla="*/ 3861049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67125 w 8591550"/>
                      <a:gd name="connsiteY44" fmla="*/ 3727700 h 4751637"/>
                      <a:gd name="connsiteX45" fmla="*/ 3674268 w 8591550"/>
                      <a:gd name="connsiteY45" fmla="*/ 3730081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67125 w 8591550"/>
                      <a:gd name="connsiteY44" fmla="*/ 3727700 h 4751637"/>
                      <a:gd name="connsiteX45" fmla="*/ 3674268 w 8591550"/>
                      <a:gd name="connsiteY45" fmla="*/ 3730081 h 4751637"/>
                      <a:gd name="connsiteX46" fmla="*/ 3567113 w 8591550"/>
                      <a:gd name="connsiteY46" fmla="*/ 3630068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33825 w 8591550"/>
                      <a:gd name="connsiteY42" fmla="*/ 3522912 h 4751637"/>
                      <a:gd name="connsiteX43" fmla="*/ 3788569 w 8591550"/>
                      <a:gd name="connsiteY43" fmla="*/ 3672931 h 4751637"/>
                      <a:gd name="connsiteX44" fmla="*/ 3667125 w 8591550"/>
                      <a:gd name="connsiteY44" fmla="*/ 3727700 h 4751637"/>
                      <a:gd name="connsiteX45" fmla="*/ 3674268 w 8591550"/>
                      <a:gd name="connsiteY45" fmla="*/ 3730081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45732 w 8591550"/>
                      <a:gd name="connsiteY42" fmla="*/ 3530056 h 4751637"/>
                      <a:gd name="connsiteX43" fmla="*/ 3788569 w 8591550"/>
                      <a:gd name="connsiteY43" fmla="*/ 3672931 h 4751637"/>
                      <a:gd name="connsiteX44" fmla="*/ 3667125 w 8591550"/>
                      <a:gd name="connsiteY44" fmla="*/ 3727700 h 4751637"/>
                      <a:gd name="connsiteX45" fmla="*/ 3674268 w 8591550"/>
                      <a:gd name="connsiteY45" fmla="*/ 3730081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788569 w 8591550"/>
                      <a:gd name="connsiteY43" fmla="*/ 3672931 h 4751637"/>
                      <a:gd name="connsiteX44" fmla="*/ 3667125 w 8591550"/>
                      <a:gd name="connsiteY44" fmla="*/ 3727700 h 4751637"/>
                      <a:gd name="connsiteX45" fmla="*/ 3674268 w 8591550"/>
                      <a:gd name="connsiteY45" fmla="*/ 3730081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976688 w 8591550"/>
                      <a:gd name="connsiteY43" fmla="*/ 3561012 h 4751637"/>
                      <a:gd name="connsiteX44" fmla="*/ 3788569 w 8591550"/>
                      <a:gd name="connsiteY44" fmla="*/ 3672931 h 4751637"/>
                      <a:gd name="connsiteX45" fmla="*/ 3667125 w 8591550"/>
                      <a:gd name="connsiteY45" fmla="*/ 3727700 h 4751637"/>
                      <a:gd name="connsiteX46" fmla="*/ 3674268 w 8591550"/>
                      <a:gd name="connsiteY46" fmla="*/ 3730081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976688 w 8591550"/>
                      <a:gd name="connsiteY43" fmla="*/ 3561012 h 4751637"/>
                      <a:gd name="connsiteX44" fmla="*/ 3843338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674268 w 8591550"/>
                      <a:gd name="connsiteY46" fmla="*/ 3730081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976688 w 8591550"/>
                      <a:gd name="connsiteY43" fmla="*/ 3561012 h 4751637"/>
                      <a:gd name="connsiteX44" fmla="*/ 3843338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976688 w 8591550"/>
                      <a:gd name="connsiteY43" fmla="*/ 3561012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486275 w 8591550"/>
                      <a:gd name="connsiteY40" fmla="*/ 3037137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8188 w 8591550"/>
                      <a:gd name="connsiteY40" fmla="*/ 3063331 h 4751637"/>
                      <a:gd name="connsiteX41" fmla="*/ 4207668 w 8591550"/>
                      <a:gd name="connsiteY41" fmla="*/ 3358606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8188 w 8591550"/>
                      <a:gd name="connsiteY40" fmla="*/ 3063331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19825 w 8591550"/>
                      <a:gd name="connsiteY33" fmla="*/ 14559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296025 w 8591550"/>
                      <a:gd name="connsiteY32" fmla="*/ 1436937 h 4751637"/>
                      <a:gd name="connsiteX33" fmla="*/ 6248400 w 8591550"/>
                      <a:gd name="connsiteY33" fmla="*/ 14940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300787 w 8591550"/>
                      <a:gd name="connsiteY32" fmla="*/ 1465512 h 4751637"/>
                      <a:gd name="connsiteX33" fmla="*/ 6248400 w 8591550"/>
                      <a:gd name="connsiteY33" fmla="*/ 1494087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62700 w 8591550"/>
                      <a:gd name="connsiteY31" fmla="*/ 1475037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457950 w 8591550"/>
                      <a:gd name="connsiteY30" fmla="*/ 1522662 h 4751637"/>
                      <a:gd name="connsiteX31" fmla="*/ 6393656 w 8591550"/>
                      <a:gd name="connsiteY31" fmla="*/ 1527425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505575 w 8591550"/>
                      <a:gd name="connsiteY30" fmla="*/ 1579812 h 4751637"/>
                      <a:gd name="connsiteX31" fmla="*/ 6393656 w 8591550"/>
                      <a:gd name="connsiteY31" fmla="*/ 1527425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505575 w 8591550"/>
                      <a:gd name="connsiteY31" fmla="*/ 1579812 h 4751637"/>
                      <a:gd name="connsiteX32" fmla="*/ 6393656 w 8591550"/>
                      <a:gd name="connsiteY32" fmla="*/ 1527425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496050 w 8591550"/>
                      <a:gd name="connsiteY31" fmla="*/ 1565525 h 4751637"/>
                      <a:gd name="connsiteX32" fmla="*/ 6393656 w 8591550"/>
                      <a:gd name="connsiteY32" fmla="*/ 1527425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393656 w 8591550"/>
                      <a:gd name="connsiteY31" fmla="*/ 1527425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417469 w 8591550"/>
                      <a:gd name="connsiteY31" fmla="*/ 1513138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565106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417469 w 8591550"/>
                      <a:gd name="connsiteY31" fmla="*/ 1513138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646069 w 8591550"/>
                      <a:gd name="connsiteY28" fmla="*/ 1420268 h 4751637"/>
                      <a:gd name="connsiteX29" fmla="*/ 6605587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417469 w 8591550"/>
                      <a:gd name="connsiteY31" fmla="*/ 1513138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15126 w 8591550"/>
                      <a:gd name="connsiteY27" fmla="*/ 1358355 h 4751637"/>
                      <a:gd name="connsiteX28" fmla="*/ 6700838 w 8591550"/>
                      <a:gd name="connsiteY28" fmla="*/ 1403599 h 4751637"/>
                      <a:gd name="connsiteX29" fmla="*/ 6605587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417469 w 8591550"/>
                      <a:gd name="connsiteY31" fmla="*/ 1513138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27081 w 8591550"/>
                      <a:gd name="connsiteY23" fmla="*/ 1344068 h 4751637"/>
                      <a:gd name="connsiteX24" fmla="*/ 7046118 w 8591550"/>
                      <a:gd name="connsiteY24" fmla="*/ 1275012 h 4751637"/>
                      <a:gd name="connsiteX25" fmla="*/ 6908006 w 8591550"/>
                      <a:gd name="connsiteY25" fmla="*/ 1189287 h 4751637"/>
                      <a:gd name="connsiteX26" fmla="*/ 6805612 w 8591550"/>
                      <a:gd name="connsiteY26" fmla="*/ 1265487 h 4751637"/>
                      <a:gd name="connsiteX27" fmla="*/ 6777038 w 8591550"/>
                      <a:gd name="connsiteY27" fmla="*/ 1322636 h 4751637"/>
                      <a:gd name="connsiteX28" fmla="*/ 6700838 w 8591550"/>
                      <a:gd name="connsiteY28" fmla="*/ 1403599 h 4751637"/>
                      <a:gd name="connsiteX29" fmla="*/ 6605587 w 8591550"/>
                      <a:gd name="connsiteY29" fmla="*/ 1489325 h 4751637"/>
                      <a:gd name="connsiteX30" fmla="*/ 6512719 w 8591550"/>
                      <a:gd name="connsiteY30" fmla="*/ 1546475 h 4751637"/>
                      <a:gd name="connsiteX31" fmla="*/ 6417469 w 8591550"/>
                      <a:gd name="connsiteY31" fmla="*/ 1513138 h 4751637"/>
                      <a:gd name="connsiteX32" fmla="*/ 6300787 w 8591550"/>
                      <a:gd name="connsiteY32" fmla="*/ 1465512 h 4751637"/>
                      <a:gd name="connsiteX33" fmla="*/ 6188869 w 8591550"/>
                      <a:gd name="connsiteY33" fmla="*/ 1491706 h 4751637"/>
                      <a:gd name="connsiteX34" fmla="*/ 6076950 w 8591550"/>
                      <a:gd name="connsiteY34" fmla="*/ 1608387 h 4751637"/>
                      <a:gd name="connsiteX35" fmla="*/ 5979319 w 8591550"/>
                      <a:gd name="connsiteY35" fmla="*/ 1722687 h 4751637"/>
                      <a:gd name="connsiteX36" fmla="*/ 5807868 w 8591550"/>
                      <a:gd name="connsiteY36" fmla="*/ 1896518 h 4751637"/>
                      <a:gd name="connsiteX37" fmla="*/ 5584031 w 8591550"/>
                      <a:gd name="connsiteY37" fmla="*/ 2101306 h 4751637"/>
                      <a:gd name="connsiteX38" fmla="*/ 5300663 w 8591550"/>
                      <a:gd name="connsiteY38" fmla="*/ 2346575 h 4751637"/>
                      <a:gd name="connsiteX39" fmla="*/ 4860131 w 8591550"/>
                      <a:gd name="connsiteY39" fmla="*/ 2770437 h 4751637"/>
                      <a:gd name="connsiteX40" fmla="*/ 4545807 w 8591550"/>
                      <a:gd name="connsiteY40" fmla="*/ 3046662 h 4751637"/>
                      <a:gd name="connsiteX41" fmla="*/ 4198143 w 8591550"/>
                      <a:gd name="connsiteY41" fmla="*/ 3356225 h 4751637"/>
                      <a:gd name="connsiteX42" fmla="*/ 3981451 w 8591550"/>
                      <a:gd name="connsiteY42" fmla="*/ 3563393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371724 w 8591550"/>
                      <a:gd name="connsiteY59" fmla="*/ 3861049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8519 w 8591550"/>
                      <a:gd name="connsiteY23" fmla="*/ 1346450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05612 w 8591550"/>
                      <a:gd name="connsiteY27" fmla="*/ 1265487 h 4751637"/>
                      <a:gd name="connsiteX28" fmla="*/ 6777038 w 8591550"/>
                      <a:gd name="connsiteY28" fmla="*/ 1322636 h 4751637"/>
                      <a:gd name="connsiteX29" fmla="*/ 6700838 w 8591550"/>
                      <a:gd name="connsiteY29" fmla="*/ 1403599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8519 w 8591550"/>
                      <a:gd name="connsiteY23" fmla="*/ 1346450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05612 w 8591550"/>
                      <a:gd name="connsiteY27" fmla="*/ 1265487 h 4751637"/>
                      <a:gd name="connsiteX28" fmla="*/ 6777038 w 8591550"/>
                      <a:gd name="connsiteY28" fmla="*/ 1322636 h 4751637"/>
                      <a:gd name="connsiteX29" fmla="*/ 6700838 w 8591550"/>
                      <a:gd name="connsiteY29" fmla="*/ 1403599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05612 w 8591550"/>
                      <a:gd name="connsiteY27" fmla="*/ 1265487 h 4751637"/>
                      <a:gd name="connsiteX28" fmla="*/ 6777038 w 8591550"/>
                      <a:gd name="connsiteY28" fmla="*/ 1322636 h 4751637"/>
                      <a:gd name="connsiteX29" fmla="*/ 6700838 w 8591550"/>
                      <a:gd name="connsiteY29" fmla="*/ 1403599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72288 w 8591550"/>
                      <a:gd name="connsiteY27" fmla="*/ 1241675 h 4751637"/>
                      <a:gd name="connsiteX28" fmla="*/ 6805612 w 8591550"/>
                      <a:gd name="connsiteY28" fmla="*/ 1265487 h 4751637"/>
                      <a:gd name="connsiteX29" fmla="*/ 6777038 w 8591550"/>
                      <a:gd name="connsiteY29" fmla="*/ 1322636 h 4751637"/>
                      <a:gd name="connsiteX30" fmla="*/ 6700838 w 8591550"/>
                      <a:gd name="connsiteY30" fmla="*/ 1403599 h 4751637"/>
                      <a:gd name="connsiteX31" fmla="*/ 6605587 w 8591550"/>
                      <a:gd name="connsiteY31" fmla="*/ 1489325 h 4751637"/>
                      <a:gd name="connsiteX32" fmla="*/ 6512719 w 8591550"/>
                      <a:gd name="connsiteY32" fmla="*/ 1546475 h 4751637"/>
                      <a:gd name="connsiteX33" fmla="*/ 6417469 w 8591550"/>
                      <a:gd name="connsiteY33" fmla="*/ 1513138 h 4751637"/>
                      <a:gd name="connsiteX34" fmla="*/ 6300787 w 8591550"/>
                      <a:gd name="connsiteY34" fmla="*/ 1465512 h 4751637"/>
                      <a:gd name="connsiteX35" fmla="*/ 6188869 w 8591550"/>
                      <a:gd name="connsiteY35" fmla="*/ 1491706 h 4751637"/>
                      <a:gd name="connsiteX36" fmla="*/ 6076950 w 8591550"/>
                      <a:gd name="connsiteY36" fmla="*/ 1608387 h 4751637"/>
                      <a:gd name="connsiteX37" fmla="*/ 5979319 w 8591550"/>
                      <a:gd name="connsiteY37" fmla="*/ 1722687 h 4751637"/>
                      <a:gd name="connsiteX38" fmla="*/ 5807868 w 8591550"/>
                      <a:gd name="connsiteY38" fmla="*/ 1896518 h 4751637"/>
                      <a:gd name="connsiteX39" fmla="*/ 5584031 w 8591550"/>
                      <a:gd name="connsiteY39" fmla="*/ 2101306 h 4751637"/>
                      <a:gd name="connsiteX40" fmla="*/ 5300663 w 8591550"/>
                      <a:gd name="connsiteY40" fmla="*/ 2346575 h 4751637"/>
                      <a:gd name="connsiteX41" fmla="*/ 4860131 w 8591550"/>
                      <a:gd name="connsiteY41" fmla="*/ 2770437 h 4751637"/>
                      <a:gd name="connsiteX42" fmla="*/ 4545807 w 8591550"/>
                      <a:gd name="connsiteY42" fmla="*/ 3046662 h 4751637"/>
                      <a:gd name="connsiteX43" fmla="*/ 4198143 w 8591550"/>
                      <a:gd name="connsiteY43" fmla="*/ 3356225 h 4751637"/>
                      <a:gd name="connsiteX44" fmla="*/ 3981451 w 8591550"/>
                      <a:gd name="connsiteY44" fmla="*/ 3563393 h 4751637"/>
                      <a:gd name="connsiteX45" fmla="*/ 3969544 w 8591550"/>
                      <a:gd name="connsiteY45" fmla="*/ 3549106 h 4751637"/>
                      <a:gd name="connsiteX46" fmla="*/ 3829051 w 8591550"/>
                      <a:gd name="connsiteY46" fmla="*/ 3684837 h 4751637"/>
                      <a:gd name="connsiteX47" fmla="*/ 3667125 w 8591550"/>
                      <a:gd name="connsiteY47" fmla="*/ 3727700 h 4751637"/>
                      <a:gd name="connsiteX48" fmla="*/ 3557588 w 8591550"/>
                      <a:gd name="connsiteY48" fmla="*/ 3599112 h 4751637"/>
                      <a:gd name="connsiteX49" fmla="*/ 3464719 w 8591550"/>
                      <a:gd name="connsiteY49" fmla="*/ 3518149 h 4751637"/>
                      <a:gd name="connsiteX50" fmla="*/ 3350419 w 8591550"/>
                      <a:gd name="connsiteY50" fmla="*/ 3518150 h 4751637"/>
                      <a:gd name="connsiteX51" fmla="*/ 3238501 w 8591550"/>
                      <a:gd name="connsiteY51" fmla="*/ 3584824 h 4751637"/>
                      <a:gd name="connsiteX52" fmla="*/ 3114675 w 8591550"/>
                      <a:gd name="connsiteY52" fmla="*/ 3656262 h 4751637"/>
                      <a:gd name="connsiteX53" fmla="*/ 3057526 w 8591550"/>
                      <a:gd name="connsiteY53" fmla="*/ 3708650 h 4751637"/>
                      <a:gd name="connsiteX54" fmla="*/ 2983707 w 8591550"/>
                      <a:gd name="connsiteY54" fmla="*/ 3739607 h 4751637"/>
                      <a:gd name="connsiteX55" fmla="*/ 2938462 w 8591550"/>
                      <a:gd name="connsiteY55" fmla="*/ 3677694 h 4751637"/>
                      <a:gd name="connsiteX56" fmla="*/ 2874169 w 8591550"/>
                      <a:gd name="connsiteY56" fmla="*/ 3606256 h 4751637"/>
                      <a:gd name="connsiteX57" fmla="*/ 2805113 w 8591550"/>
                      <a:gd name="connsiteY57" fmla="*/ 3641976 h 4751637"/>
                      <a:gd name="connsiteX58" fmla="*/ 2688431 w 8591550"/>
                      <a:gd name="connsiteY58" fmla="*/ 3761037 h 4751637"/>
                      <a:gd name="connsiteX59" fmla="*/ 2543175 w 8591550"/>
                      <a:gd name="connsiteY59" fmla="*/ 3853905 h 4751637"/>
                      <a:gd name="connsiteX60" fmla="*/ 2390775 w 8591550"/>
                      <a:gd name="connsiteY60" fmla="*/ 3870575 h 4751637"/>
                      <a:gd name="connsiteX61" fmla="*/ 2371724 w 8591550"/>
                      <a:gd name="connsiteY61" fmla="*/ 3861049 h 4751637"/>
                      <a:gd name="connsiteX62" fmla="*/ 2286000 w 8591550"/>
                      <a:gd name="connsiteY62" fmla="*/ 3751512 h 4751637"/>
                      <a:gd name="connsiteX63" fmla="*/ 2245519 w 8591550"/>
                      <a:gd name="connsiteY63" fmla="*/ 3665787 h 4751637"/>
                      <a:gd name="connsiteX64" fmla="*/ 2221707 w 8591550"/>
                      <a:gd name="connsiteY64" fmla="*/ 3575299 h 4751637"/>
                      <a:gd name="connsiteX65" fmla="*/ 2185988 w 8591550"/>
                      <a:gd name="connsiteY65" fmla="*/ 3503862 h 4751637"/>
                      <a:gd name="connsiteX66" fmla="*/ 2090738 w 8591550"/>
                      <a:gd name="connsiteY66" fmla="*/ 3620543 h 4751637"/>
                      <a:gd name="connsiteX67" fmla="*/ 2031206 w 8591550"/>
                      <a:gd name="connsiteY67" fmla="*/ 3580062 h 4751637"/>
                      <a:gd name="connsiteX68" fmla="*/ 1990725 w 8591550"/>
                      <a:gd name="connsiteY68" fmla="*/ 3465762 h 4751637"/>
                      <a:gd name="connsiteX69" fmla="*/ 1964531 w 8591550"/>
                      <a:gd name="connsiteY69" fmla="*/ 3282406 h 4751637"/>
                      <a:gd name="connsiteX70" fmla="*/ 1933575 w 8591550"/>
                      <a:gd name="connsiteY70" fmla="*/ 3170487 h 4751637"/>
                      <a:gd name="connsiteX71" fmla="*/ 1924050 w 8591550"/>
                      <a:gd name="connsiteY71" fmla="*/ 3103812 h 4751637"/>
                      <a:gd name="connsiteX72" fmla="*/ 1874044 w 8591550"/>
                      <a:gd name="connsiteY72" fmla="*/ 3027612 h 4751637"/>
                      <a:gd name="connsiteX73" fmla="*/ 1785937 w 8591550"/>
                      <a:gd name="connsiteY73" fmla="*/ 3110956 h 4751637"/>
                      <a:gd name="connsiteX74" fmla="*/ 1702594 w 8591550"/>
                      <a:gd name="connsiteY74" fmla="*/ 3153818 h 4751637"/>
                      <a:gd name="connsiteX75" fmla="*/ 1638300 w 8591550"/>
                      <a:gd name="connsiteY75" fmla="*/ 3018087 h 4751637"/>
                      <a:gd name="connsiteX76" fmla="*/ 1638300 w 8591550"/>
                      <a:gd name="connsiteY76" fmla="*/ 2827587 h 4751637"/>
                      <a:gd name="connsiteX77" fmla="*/ 1628775 w 8591550"/>
                      <a:gd name="connsiteY77" fmla="*/ 2522787 h 4751637"/>
                      <a:gd name="connsiteX78" fmla="*/ 1674018 w 8591550"/>
                      <a:gd name="connsiteY78" fmla="*/ 2217987 h 4751637"/>
                      <a:gd name="connsiteX79" fmla="*/ 1804988 w 8591550"/>
                      <a:gd name="connsiteY79" fmla="*/ 1884612 h 4751637"/>
                      <a:gd name="connsiteX80" fmla="*/ 1945481 w 8591550"/>
                      <a:gd name="connsiteY80" fmla="*/ 1570287 h 4751637"/>
                      <a:gd name="connsiteX81" fmla="*/ 2000250 w 8591550"/>
                      <a:gd name="connsiteY81" fmla="*/ 1389312 h 4751637"/>
                      <a:gd name="connsiteX82" fmla="*/ 2019300 w 8591550"/>
                      <a:gd name="connsiteY82" fmla="*/ 1284537 h 4751637"/>
                      <a:gd name="connsiteX83" fmla="*/ 1933575 w 8591550"/>
                      <a:gd name="connsiteY83" fmla="*/ 1246437 h 4751637"/>
                      <a:gd name="connsiteX84" fmla="*/ 1854993 w 8591550"/>
                      <a:gd name="connsiteY84" fmla="*/ 1279774 h 4751637"/>
                      <a:gd name="connsiteX85" fmla="*/ 1771650 w 8591550"/>
                      <a:gd name="connsiteY85" fmla="*/ 1296444 h 4751637"/>
                      <a:gd name="connsiteX86" fmla="*/ 1788319 w 8591550"/>
                      <a:gd name="connsiteY86" fmla="*/ 1148806 h 4751637"/>
                      <a:gd name="connsiteX87" fmla="*/ 1762125 w 8591550"/>
                      <a:gd name="connsiteY87" fmla="*/ 1077368 h 4751637"/>
                      <a:gd name="connsiteX88" fmla="*/ 1657350 w 8591550"/>
                      <a:gd name="connsiteY88" fmla="*/ 1074987 h 4751637"/>
                      <a:gd name="connsiteX89" fmla="*/ 1600200 w 8591550"/>
                      <a:gd name="connsiteY89" fmla="*/ 1122612 h 4751637"/>
                      <a:gd name="connsiteX90" fmla="*/ 1528762 w 8591550"/>
                      <a:gd name="connsiteY90" fmla="*/ 1198812 h 4751637"/>
                      <a:gd name="connsiteX91" fmla="*/ 1412080 w 8591550"/>
                      <a:gd name="connsiteY91" fmla="*/ 1225005 h 4751637"/>
                      <a:gd name="connsiteX92" fmla="*/ 1371600 w 8591550"/>
                      <a:gd name="connsiteY92" fmla="*/ 1103562 h 4751637"/>
                      <a:gd name="connsiteX93" fmla="*/ 1366837 w 8591550"/>
                      <a:gd name="connsiteY93" fmla="*/ 1020218 h 4751637"/>
                      <a:gd name="connsiteX94" fmla="*/ 1400175 w 8591550"/>
                      <a:gd name="connsiteY94" fmla="*/ 836862 h 4751637"/>
                      <a:gd name="connsiteX95" fmla="*/ 1462087 w 8591550"/>
                      <a:gd name="connsiteY95" fmla="*/ 641599 h 4751637"/>
                      <a:gd name="connsiteX96" fmla="*/ 1526381 w 8591550"/>
                      <a:gd name="connsiteY96" fmla="*/ 527299 h 4751637"/>
                      <a:gd name="connsiteX97" fmla="*/ 1666875 w 8591550"/>
                      <a:gd name="connsiteY97" fmla="*/ 351087 h 4751637"/>
                      <a:gd name="connsiteX98" fmla="*/ 1774031 w 8591550"/>
                      <a:gd name="connsiteY98" fmla="*/ 236787 h 4751637"/>
                      <a:gd name="connsiteX99" fmla="*/ 1833563 w 8591550"/>
                      <a:gd name="connsiteY99" fmla="*/ 184400 h 4751637"/>
                      <a:gd name="connsiteX100" fmla="*/ 1695450 w 8591550"/>
                      <a:gd name="connsiteY100" fmla="*/ 160587 h 4751637"/>
                      <a:gd name="connsiteX101" fmla="*/ 1609725 w 8591550"/>
                      <a:gd name="connsiteY101" fmla="*/ 129631 h 4751637"/>
                      <a:gd name="connsiteX102" fmla="*/ 1535906 w 8591550"/>
                      <a:gd name="connsiteY102" fmla="*/ 72480 h 4751637"/>
                      <a:gd name="connsiteX103" fmla="*/ 1495425 w 8591550"/>
                      <a:gd name="connsiteY103" fmla="*/ 8187 h 4751637"/>
                      <a:gd name="connsiteX104" fmla="*/ 1400175 w 8591550"/>
                      <a:gd name="connsiteY104" fmla="*/ 8187 h 4751637"/>
                      <a:gd name="connsiteX105" fmla="*/ 1290638 w 8591550"/>
                      <a:gd name="connsiteY105" fmla="*/ 74862 h 4751637"/>
                      <a:gd name="connsiteX106" fmla="*/ 1226344 w 8591550"/>
                      <a:gd name="connsiteY106" fmla="*/ 153443 h 4751637"/>
                      <a:gd name="connsiteX107" fmla="*/ 1152525 w 8591550"/>
                      <a:gd name="connsiteY107" fmla="*/ 239168 h 4751637"/>
                      <a:gd name="connsiteX108" fmla="*/ 1066799 w 8591550"/>
                      <a:gd name="connsiteY108" fmla="*/ 303462 h 4751637"/>
                      <a:gd name="connsiteX109" fmla="*/ 942975 w 8591550"/>
                      <a:gd name="connsiteY109" fmla="*/ 351087 h 4751637"/>
                      <a:gd name="connsiteX110" fmla="*/ 819150 w 8591550"/>
                      <a:gd name="connsiteY110" fmla="*/ 370137 h 4751637"/>
                      <a:gd name="connsiteX111" fmla="*/ 752475 w 8591550"/>
                      <a:gd name="connsiteY111" fmla="*/ 436812 h 4751637"/>
                      <a:gd name="connsiteX112" fmla="*/ 628650 w 8591550"/>
                      <a:gd name="connsiteY112" fmla="*/ 534443 h 4751637"/>
                      <a:gd name="connsiteX113" fmla="*/ 450057 w 8591550"/>
                      <a:gd name="connsiteY113" fmla="*/ 641599 h 4751637"/>
                      <a:gd name="connsiteX114" fmla="*/ 200025 w 8591550"/>
                      <a:gd name="connsiteY114" fmla="*/ 789237 h 4751637"/>
                      <a:gd name="connsiteX115" fmla="*/ 0 w 8591550"/>
                      <a:gd name="connsiteY115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72288 w 8591550"/>
                      <a:gd name="connsiteY27" fmla="*/ 1241675 h 4751637"/>
                      <a:gd name="connsiteX28" fmla="*/ 6777038 w 8591550"/>
                      <a:gd name="connsiteY28" fmla="*/ 1322636 h 4751637"/>
                      <a:gd name="connsiteX29" fmla="*/ 6700838 w 8591550"/>
                      <a:gd name="connsiteY29" fmla="*/ 1403599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72288 w 8591550"/>
                      <a:gd name="connsiteY27" fmla="*/ 1241675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62825 w 8591550"/>
                      <a:gd name="connsiteY19" fmla="*/ 1208337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84256 w 8591550"/>
                      <a:gd name="connsiteY19" fmla="*/ 1222625 h 4751637"/>
                      <a:gd name="connsiteX20" fmla="*/ 7315200 w 8591550"/>
                      <a:gd name="connsiteY20" fmla="*/ 1255962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84256 w 8591550"/>
                      <a:gd name="connsiteY19" fmla="*/ 1222625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371724 w 8591550"/>
                      <a:gd name="connsiteY60" fmla="*/ 3861049 h 4751637"/>
                      <a:gd name="connsiteX61" fmla="*/ 2286000 w 8591550"/>
                      <a:gd name="connsiteY61" fmla="*/ 3751512 h 4751637"/>
                      <a:gd name="connsiteX62" fmla="*/ 2245519 w 8591550"/>
                      <a:gd name="connsiteY62" fmla="*/ 3665787 h 4751637"/>
                      <a:gd name="connsiteX63" fmla="*/ 2221707 w 8591550"/>
                      <a:gd name="connsiteY63" fmla="*/ 3575299 h 4751637"/>
                      <a:gd name="connsiteX64" fmla="*/ 2185988 w 8591550"/>
                      <a:gd name="connsiteY64" fmla="*/ 3503862 h 4751637"/>
                      <a:gd name="connsiteX65" fmla="*/ 2090738 w 8591550"/>
                      <a:gd name="connsiteY65" fmla="*/ 3620543 h 4751637"/>
                      <a:gd name="connsiteX66" fmla="*/ 2031206 w 8591550"/>
                      <a:gd name="connsiteY66" fmla="*/ 3580062 h 4751637"/>
                      <a:gd name="connsiteX67" fmla="*/ 1990725 w 8591550"/>
                      <a:gd name="connsiteY67" fmla="*/ 3465762 h 4751637"/>
                      <a:gd name="connsiteX68" fmla="*/ 1964531 w 8591550"/>
                      <a:gd name="connsiteY68" fmla="*/ 3282406 h 4751637"/>
                      <a:gd name="connsiteX69" fmla="*/ 1933575 w 8591550"/>
                      <a:gd name="connsiteY69" fmla="*/ 3170487 h 4751637"/>
                      <a:gd name="connsiteX70" fmla="*/ 1924050 w 8591550"/>
                      <a:gd name="connsiteY70" fmla="*/ 3103812 h 4751637"/>
                      <a:gd name="connsiteX71" fmla="*/ 1874044 w 8591550"/>
                      <a:gd name="connsiteY71" fmla="*/ 3027612 h 4751637"/>
                      <a:gd name="connsiteX72" fmla="*/ 1785937 w 8591550"/>
                      <a:gd name="connsiteY72" fmla="*/ 3110956 h 4751637"/>
                      <a:gd name="connsiteX73" fmla="*/ 1702594 w 8591550"/>
                      <a:gd name="connsiteY73" fmla="*/ 3153818 h 4751637"/>
                      <a:gd name="connsiteX74" fmla="*/ 1638300 w 8591550"/>
                      <a:gd name="connsiteY74" fmla="*/ 3018087 h 4751637"/>
                      <a:gd name="connsiteX75" fmla="*/ 1638300 w 8591550"/>
                      <a:gd name="connsiteY75" fmla="*/ 2827587 h 4751637"/>
                      <a:gd name="connsiteX76" fmla="*/ 1628775 w 8591550"/>
                      <a:gd name="connsiteY76" fmla="*/ 2522787 h 4751637"/>
                      <a:gd name="connsiteX77" fmla="*/ 1674018 w 8591550"/>
                      <a:gd name="connsiteY77" fmla="*/ 2217987 h 4751637"/>
                      <a:gd name="connsiteX78" fmla="*/ 1804988 w 8591550"/>
                      <a:gd name="connsiteY78" fmla="*/ 1884612 h 4751637"/>
                      <a:gd name="connsiteX79" fmla="*/ 1945481 w 8591550"/>
                      <a:gd name="connsiteY79" fmla="*/ 1570287 h 4751637"/>
                      <a:gd name="connsiteX80" fmla="*/ 2000250 w 8591550"/>
                      <a:gd name="connsiteY80" fmla="*/ 1389312 h 4751637"/>
                      <a:gd name="connsiteX81" fmla="*/ 2019300 w 8591550"/>
                      <a:gd name="connsiteY81" fmla="*/ 1284537 h 4751637"/>
                      <a:gd name="connsiteX82" fmla="*/ 1933575 w 8591550"/>
                      <a:gd name="connsiteY82" fmla="*/ 1246437 h 4751637"/>
                      <a:gd name="connsiteX83" fmla="*/ 1854993 w 8591550"/>
                      <a:gd name="connsiteY83" fmla="*/ 1279774 h 4751637"/>
                      <a:gd name="connsiteX84" fmla="*/ 1771650 w 8591550"/>
                      <a:gd name="connsiteY84" fmla="*/ 1296444 h 4751637"/>
                      <a:gd name="connsiteX85" fmla="*/ 1788319 w 8591550"/>
                      <a:gd name="connsiteY85" fmla="*/ 1148806 h 4751637"/>
                      <a:gd name="connsiteX86" fmla="*/ 1762125 w 8591550"/>
                      <a:gd name="connsiteY86" fmla="*/ 1077368 h 4751637"/>
                      <a:gd name="connsiteX87" fmla="*/ 1657350 w 8591550"/>
                      <a:gd name="connsiteY87" fmla="*/ 1074987 h 4751637"/>
                      <a:gd name="connsiteX88" fmla="*/ 1600200 w 8591550"/>
                      <a:gd name="connsiteY88" fmla="*/ 1122612 h 4751637"/>
                      <a:gd name="connsiteX89" fmla="*/ 1528762 w 8591550"/>
                      <a:gd name="connsiteY89" fmla="*/ 1198812 h 4751637"/>
                      <a:gd name="connsiteX90" fmla="*/ 1412080 w 8591550"/>
                      <a:gd name="connsiteY90" fmla="*/ 1225005 h 4751637"/>
                      <a:gd name="connsiteX91" fmla="*/ 1371600 w 8591550"/>
                      <a:gd name="connsiteY91" fmla="*/ 1103562 h 4751637"/>
                      <a:gd name="connsiteX92" fmla="*/ 1366837 w 8591550"/>
                      <a:gd name="connsiteY92" fmla="*/ 1020218 h 4751637"/>
                      <a:gd name="connsiteX93" fmla="*/ 1400175 w 8591550"/>
                      <a:gd name="connsiteY93" fmla="*/ 836862 h 4751637"/>
                      <a:gd name="connsiteX94" fmla="*/ 1462087 w 8591550"/>
                      <a:gd name="connsiteY94" fmla="*/ 641599 h 4751637"/>
                      <a:gd name="connsiteX95" fmla="*/ 1526381 w 8591550"/>
                      <a:gd name="connsiteY95" fmla="*/ 527299 h 4751637"/>
                      <a:gd name="connsiteX96" fmla="*/ 1666875 w 8591550"/>
                      <a:gd name="connsiteY96" fmla="*/ 351087 h 4751637"/>
                      <a:gd name="connsiteX97" fmla="*/ 1774031 w 8591550"/>
                      <a:gd name="connsiteY97" fmla="*/ 236787 h 4751637"/>
                      <a:gd name="connsiteX98" fmla="*/ 1833563 w 8591550"/>
                      <a:gd name="connsiteY98" fmla="*/ 184400 h 4751637"/>
                      <a:gd name="connsiteX99" fmla="*/ 1695450 w 8591550"/>
                      <a:gd name="connsiteY99" fmla="*/ 160587 h 4751637"/>
                      <a:gd name="connsiteX100" fmla="*/ 1609725 w 8591550"/>
                      <a:gd name="connsiteY100" fmla="*/ 129631 h 4751637"/>
                      <a:gd name="connsiteX101" fmla="*/ 1535906 w 8591550"/>
                      <a:gd name="connsiteY101" fmla="*/ 72480 h 4751637"/>
                      <a:gd name="connsiteX102" fmla="*/ 1495425 w 8591550"/>
                      <a:gd name="connsiteY102" fmla="*/ 8187 h 4751637"/>
                      <a:gd name="connsiteX103" fmla="*/ 1400175 w 8591550"/>
                      <a:gd name="connsiteY103" fmla="*/ 8187 h 4751637"/>
                      <a:gd name="connsiteX104" fmla="*/ 1290638 w 8591550"/>
                      <a:gd name="connsiteY104" fmla="*/ 74862 h 4751637"/>
                      <a:gd name="connsiteX105" fmla="*/ 1226344 w 8591550"/>
                      <a:gd name="connsiteY105" fmla="*/ 153443 h 4751637"/>
                      <a:gd name="connsiteX106" fmla="*/ 1152525 w 8591550"/>
                      <a:gd name="connsiteY106" fmla="*/ 239168 h 4751637"/>
                      <a:gd name="connsiteX107" fmla="*/ 1066799 w 8591550"/>
                      <a:gd name="connsiteY107" fmla="*/ 303462 h 4751637"/>
                      <a:gd name="connsiteX108" fmla="*/ 942975 w 8591550"/>
                      <a:gd name="connsiteY108" fmla="*/ 351087 h 4751637"/>
                      <a:gd name="connsiteX109" fmla="*/ 819150 w 8591550"/>
                      <a:gd name="connsiteY109" fmla="*/ 370137 h 4751637"/>
                      <a:gd name="connsiteX110" fmla="*/ 752475 w 8591550"/>
                      <a:gd name="connsiteY110" fmla="*/ 436812 h 4751637"/>
                      <a:gd name="connsiteX111" fmla="*/ 628650 w 8591550"/>
                      <a:gd name="connsiteY111" fmla="*/ 534443 h 4751637"/>
                      <a:gd name="connsiteX112" fmla="*/ 450057 w 8591550"/>
                      <a:gd name="connsiteY112" fmla="*/ 641599 h 4751637"/>
                      <a:gd name="connsiteX113" fmla="*/ 200025 w 8591550"/>
                      <a:gd name="connsiteY113" fmla="*/ 789237 h 4751637"/>
                      <a:gd name="connsiteX114" fmla="*/ 0 w 8591550"/>
                      <a:gd name="connsiteY114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1451 w 8591550"/>
                      <a:gd name="connsiteY43" fmla="*/ 3563393 h 4751637"/>
                      <a:gd name="connsiteX44" fmla="*/ 3969544 w 8591550"/>
                      <a:gd name="connsiteY44" fmla="*/ 3549106 h 4751637"/>
                      <a:gd name="connsiteX45" fmla="*/ 3829051 w 8591550"/>
                      <a:gd name="connsiteY45" fmla="*/ 3684837 h 4751637"/>
                      <a:gd name="connsiteX46" fmla="*/ 3667125 w 8591550"/>
                      <a:gd name="connsiteY46" fmla="*/ 3727700 h 4751637"/>
                      <a:gd name="connsiteX47" fmla="*/ 3557588 w 8591550"/>
                      <a:gd name="connsiteY47" fmla="*/ 3599112 h 4751637"/>
                      <a:gd name="connsiteX48" fmla="*/ 3464719 w 8591550"/>
                      <a:gd name="connsiteY48" fmla="*/ 3518149 h 4751637"/>
                      <a:gd name="connsiteX49" fmla="*/ 3350419 w 8591550"/>
                      <a:gd name="connsiteY49" fmla="*/ 3518150 h 4751637"/>
                      <a:gd name="connsiteX50" fmla="*/ 3238501 w 8591550"/>
                      <a:gd name="connsiteY50" fmla="*/ 3584824 h 4751637"/>
                      <a:gd name="connsiteX51" fmla="*/ 3114675 w 8591550"/>
                      <a:gd name="connsiteY51" fmla="*/ 3656262 h 4751637"/>
                      <a:gd name="connsiteX52" fmla="*/ 3057526 w 8591550"/>
                      <a:gd name="connsiteY52" fmla="*/ 3708650 h 4751637"/>
                      <a:gd name="connsiteX53" fmla="*/ 2983707 w 8591550"/>
                      <a:gd name="connsiteY53" fmla="*/ 3739607 h 4751637"/>
                      <a:gd name="connsiteX54" fmla="*/ 2938462 w 8591550"/>
                      <a:gd name="connsiteY54" fmla="*/ 3677694 h 4751637"/>
                      <a:gd name="connsiteX55" fmla="*/ 2874169 w 8591550"/>
                      <a:gd name="connsiteY55" fmla="*/ 3606256 h 4751637"/>
                      <a:gd name="connsiteX56" fmla="*/ 2805113 w 8591550"/>
                      <a:gd name="connsiteY56" fmla="*/ 3641976 h 4751637"/>
                      <a:gd name="connsiteX57" fmla="*/ 2688431 w 8591550"/>
                      <a:gd name="connsiteY57" fmla="*/ 3761037 h 4751637"/>
                      <a:gd name="connsiteX58" fmla="*/ 2543175 w 8591550"/>
                      <a:gd name="connsiteY58" fmla="*/ 3853905 h 4751637"/>
                      <a:gd name="connsiteX59" fmla="*/ 2390775 w 8591550"/>
                      <a:gd name="connsiteY59" fmla="*/ 3870575 h 4751637"/>
                      <a:gd name="connsiteX60" fmla="*/ 2286000 w 8591550"/>
                      <a:gd name="connsiteY60" fmla="*/ 3751512 h 4751637"/>
                      <a:gd name="connsiteX61" fmla="*/ 2245519 w 8591550"/>
                      <a:gd name="connsiteY61" fmla="*/ 3665787 h 4751637"/>
                      <a:gd name="connsiteX62" fmla="*/ 2221707 w 8591550"/>
                      <a:gd name="connsiteY62" fmla="*/ 3575299 h 4751637"/>
                      <a:gd name="connsiteX63" fmla="*/ 2185988 w 8591550"/>
                      <a:gd name="connsiteY63" fmla="*/ 3503862 h 4751637"/>
                      <a:gd name="connsiteX64" fmla="*/ 2090738 w 8591550"/>
                      <a:gd name="connsiteY64" fmla="*/ 3620543 h 4751637"/>
                      <a:gd name="connsiteX65" fmla="*/ 2031206 w 8591550"/>
                      <a:gd name="connsiteY65" fmla="*/ 3580062 h 4751637"/>
                      <a:gd name="connsiteX66" fmla="*/ 1990725 w 8591550"/>
                      <a:gd name="connsiteY66" fmla="*/ 3465762 h 4751637"/>
                      <a:gd name="connsiteX67" fmla="*/ 1964531 w 8591550"/>
                      <a:gd name="connsiteY67" fmla="*/ 3282406 h 4751637"/>
                      <a:gd name="connsiteX68" fmla="*/ 1933575 w 8591550"/>
                      <a:gd name="connsiteY68" fmla="*/ 3170487 h 4751637"/>
                      <a:gd name="connsiteX69" fmla="*/ 1924050 w 8591550"/>
                      <a:gd name="connsiteY69" fmla="*/ 3103812 h 4751637"/>
                      <a:gd name="connsiteX70" fmla="*/ 1874044 w 8591550"/>
                      <a:gd name="connsiteY70" fmla="*/ 3027612 h 4751637"/>
                      <a:gd name="connsiteX71" fmla="*/ 1785937 w 8591550"/>
                      <a:gd name="connsiteY71" fmla="*/ 3110956 h 4751637"/>
                      <a:gd name="connsiteX72" fmla="*/ 1702594 w 8591550"/>
                      <a:gd name="connsiteY72" fmla="*/ 3153818 h 4751637"/>
                      <a:gd name="connsiteX73" fmla="*/ 1638300 w 8591550"/>
                      <a:gd name="connsiteY73" fmla="*/ 3018087 h 4751637"/>
                      <a:gd name="connsiteX74" fmla="*/ 1638300 w 8591550"/>
                      <a:gd name="connsiteY74" fmla="*/ 2827587 h 4751637"/>
                      <a:gd name="connsiteX75" fmla="*/ 1628775 w 8591550"/>
                      <a:gd name="connsiteY75" fmla="*/ 2522787 h 4751637"/>
                      <a:gd name="connsiteX76" fmla="*/ 1674018 w 8591550"/>
                      <a:gd name="connsiteY76" fmla="*/ 2217987 h 4751637"/>
                      <a:gd name="connsiteX77" fmla="*/ 1804988 w 8591550"/>
                      <a:gd name="connsiteY77" fmla="*/ 1884612 h 4751637"/>
                      <a:gd name="connsiteX78" fmla="*/ 1945481 w 8591550"/>
                      <a:gd name="connsiteY78" fmla="*/ 1570287 h 4751637"/>
                      <a:gd name="connsiteX79" fmla="*/ 2000250 w 8591550"/>
                      <a:gd name="connsiteY79" fmla="*/ 1389312 h 4751637"/>
                      <a:gd name="connsiteX80" fmla="*/ 2019300 w 8591550"/>
                      <a:gd name="connsiteY80" fmla="*/ 1284537 h 4751637"/>
                      <a:gd name="connsiteX81" fmla="*/ 1933575 w 8591550"/>
                      <a:gd name="connsiteY81" fmla="*/ 1246437 h 4751637"/>
                      <a:gd name="connsiteX82" fmla="*/ 1854993 w 8591550"/>
                      <a:gd name="connsiteY82" fmla="*/ 1279774 h 4751637"/>
                      <a:gd name="connsiteX83" fmla="*/ 1771650 w 8591550"/>
                      <a:gd name="connsiteY83" fmla="*/ 1296444 h 4751637"/>
                      <a:gd name="connsiteX84" fmla="*/ 1788319 w 8591550"/>
                      <a:gd name="connsiteY84" fmla="*/ 1148806 h 4751637"/>
                      <a:gd name="connsiteX85" fmla="*/ 1762125 w 8591550"/>
                      <a:gd name="connsiteY85" fmla="*/ 1077368 h 4751637"/>
                      <a:gd name="connsiteX86" fmla="*/ 1657350 w 8591550"/>
                      <a:gd name="connsiteY86" fmla="*/ 1074987 h 4751637"/>
                      <a:gd name="connsiteX87" fmla="*/ 1600200 w 8591550"/>
                      <a:gd name="connsiteY87" fmla="*/ 1122612 h 4751637"/>
                      <a:gd name="connsiteX88" fmla="*/ 1528762 w 8591550"/>
                      <a:gd name="connsiteY88" fmla="*/ 1198812 h 4751637"/>
                      <a:gd name="connsiteX89" fmla="*/ 1412080 w 8591550"/>
                      <a:gd name="connsiteY89" fmla="*/ 1225005 h 4751637"/>
                      <a:gd name="connsiteX90" fmla="*/ 1371600 w 8591550"/>
                      <a:gd name="connsiteY90" fmla="*/ 1103562 h 4751637"/>
                      <a:gd name="connsiteX91" fmla="*/ 1366837 w 8591550"/>
                      <a:gd name="connsiteY91" fmla="*/ 1020218 h 4751637"/>
                      <a:gd name="connsiteX92" fmla="*/ 1400175 w 8591550"/>
                      <a:gd name="connsiteY92" fmla="*/ 836862 h 4751637"/>
                      <a:gd name="connsiteX93" fmla="*/ 1462087 w 8591550"/>
                      <a:gd name="connsiteY93" fmla="*/ 641599 h 4751637"/>
                      <a:gd name="connsiteX94" fmla="*/ 1526381 w 8591550"/>
                      <a:gd name="connsiteY94" fmla="*/ 527299 h 4751637"/>
                      <a:gd name="connsiteX95" fmla="*/ 1666875 w 8591550"/>
                      <a:gd name="connsiteY95" fmla="*/ 351087 h 4751637"/>
                      <a:gd name="connsiteX96" fmla="*/ 1774031 w 8591550"/>
                      <a:gd name="connsiteY96" fmla="*/ 236787 h 4751637"/>
                      <a:gd name="connsiteX97" fmla="*/ 1833563 w 8591550"/>
                      <a:gd name="connsiteY97" fmla="*/ 184400 h 4751637"/>
                      <a:gd name="connsiteX98" fmla="*/ 1695450 w 8591550"/>
                      <a:gd name="connsiteY98" fmla="*/ 160587 h 4751637"/>
                      <a:gd name="connsiteX99" fmla="*/ 1609725 w 8591550"/>
                      <a:gd name="connsiteY99" fmla="*/ 129631 h 4751637"/>
                      <a:gd name="connsiteX100" fmla="*/ 1535906 w 8591550"/>
                      <a:gd name="connsiteY100" fmla="*/ 72480 h 4751637"/>
                      <a:gd name="connsiteX101" fmla="*/ 1495425 w 8591550"/>
                      <a:gd name="connsiteY101" fmla="*/ 8187 h 4751637"/>
                      <a:gd name="connsiteX102" fmla="*/ 1400175 w 8591550"/>
                      <a:gd name="connsiteY102" fmla="*/ 8187 h 4751637"/>
                      <a:gd name="connsiteX103" fmla="*/ 1290638 w 8591550"/>
                      <a:gd name="connsiteY103" fmla="*/ 74862 h 4751637"/>
                      <a:gd name="connsiteX104" fmla="*/ 1226344 w 8591550"/>
                      <a:gd name="connsiteY104" fmla="*/ 153443 h 4751637"/>
                      <a:gd name="connsiteX105" fmla="*/ 1152525 w 8591550"/>
                      <a:gd name="connsiteY105" fmla="*/ 239168 h 4751637"/>
                      <a:gd name="connsiteX106" fmla="*/ 1066799 w 8591550"/>
                      <a:gd name="connsiteY106" fmla="*/ 303462 h 4751637"/>
                      <a:gd name="connsiteX107" fmla="*/ 942975 w 8591550"/>
                      <a:gd name="connsiteY107" fmla="*/ 351087 h 4751637"/>
                      <a:gd name="connsiteX108" fmla="*/ 819150 w 8591550"/>
                      <a:gd name="connsiteY108" fmla="*/ 370137 h 4751637"/>
                      <a:gd name="connsiteX109" fmla="*/ 752475 w 8591550"/>
                      <a:gd name="connsiteY109" fmla="*/ 436812 h 4751637"/>
                      <a:gd name="connsiteX110" fmla="*/ 628650 w 8591550"/>
                      <a:gd name="connsiteY110" fmla="*/ 534443 h 4751637"/>
                      <a:gd name="connsiteX111" fmla="*/ 450057 w 8591550"/>
                      <a:gd name="connsiteY111" fmla="*/ 641599 h 4751637"/>
                      <a:gd name="connsiteX112" fmla="*/ 200025 w 8591550"/>
                      <a:gd name="connsiteY112" fmla="*/ 789237 h 4751637"/>
                      <a:gd name="connsiteX113" fmla="*/ 0 w 8591550"/>
                      <a:gd name="connsiteY113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69544 w 8591550"/>
                      <a:gd name="connsiteY43" fmla="*/ 3549106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28650 w 8591550"/>
                      <a:gd name="connsiteY109" fmla="*/ 534443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36812 h 4751637"/>
                      <a:gd name="connsiteX109" fmla="*/ 600075 w 8591550"/>
                      <a:gd name="connsiteY109" fmla="*/ 551112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91550 w 8591550"/>
                      <a:gd name="connsiteY5" fmla="*/ 1884612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22525 h 4751637"/>
                      <a:gd name="connsiteX109" fmla="*/ 600075 w 8591550"/>
                      <a:gd name="connsiteY109" fmla="*/ 551112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84406 w 8591550"/>
                      <a:gd name="connsiteY5" fmla="*/ 1886993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589044 w 8591550"/>
                      <a:gd name="connsiteY16" fmla="*/ 1091656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22525 h 4751637"/>
                      <a:gd name="connsiteX109" fmla="*/ 600075 w 8591550"/>
                      <a:gd name="connsiteY109" fmla="*/ 551112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84406 w 8591550"/>
                      <a:gd name="connsiteY5" fmla="*/ 1886993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65256 w 8591550"/>
                      <a:gd name="connsiteY14" fmla="*/ 1220243 h 4751637"/>
                      <a:gd name="connsiteX15" fmla="*/ 7693819 w 8591550"/>
                      <a:gd name="connsiteY15" fmla="*/ 1136899 h 4751637"/>
                      <a:gd name="connsiteX16" fmla="*/ 7603332 w 8591550"/>
                      <a:gd name="connsiteY16" fmla="*/ 1089275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22525 h 4751637"/>
                      <a:gd name="connsiteX109" fmla="*/ 600075 w 8591550"/>
                      <a:gd name="connsiteY109" fmla="*/ 551112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84406 w 8591550"/>
                      <a:gd name="connsiteY5" fmla="*/ 1886993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58112 w 8591550"/>
                      <a:gd name="connsiteY14" fmla="*/ 1198812 h 4751637"/>
                      <a:gd name="connsiteX15" fmla="*/ 7693819 w 8591550"/>
                      <a:gd name="connsiteY15" fmla="*/ 1136899 h 4751637"/>
                      <a:gd name="connsiteX16" fmla="*/ 7603332 w 8591550"/>
                      <a:gd name="connsiteY16" fmla="*/ 1089275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22525 h 4751637"/>
                      <a:gd name="connsiteX109" fmla="*/ 600075 w 8591550"/>
                      <a:gd name="connsiteY109" fmla="*/ 551112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  <a:gd name="connsiteX0" fmla="*/ 0 w 8591550"/>
                      <a:gd name="connsiteY0" fmla="*/ 894012 h 4751637"/>
                      <a:gd name="connsiteX1" fmla="*/ 9525 w 8591550"/>
                      <a:gd name="connsiteY1" fmla="*/ 4332537 h 4751637"/>
                      <a:gd name="connsiteX2" fmla="*/ 800100 w 8591550"/>
                      <a:gd name="connsiteY2" fmla="*/ 4751637 h 4751637"/>
                      <a:gd name="connsiteX3" fmla="*/ 5534025 w 8591550"/>
                      <a:gd name="connsiteY3" fmla="*/ 4742112 h 4751637"/>
                      <a:gd name="connsiteX4" fmla="*/ 8591550 w 8591550"/>
                      <a:gd name="connsiteY4" fmla="*/ 3313362 h 4751637"/>
                      <a:gd name="connsiteX5" fmla="*/ 8584406 w 8591550"/>
                      <a:gd name="connsiteY5" fmla="*/ 1886993 h 4751637"/>
                      <a:gd name="connsiteX6" fmla="*/ 8467725 w 8591550"/>
                      <a:gd name="connsiteY6" fmla="*/ 1856037 h 4751637"/>
                      <a:gd name="connsiteX7" fmla="*/ 8336756 w 8591550"/>
                      <a:gd name="connsiteY7" fmla="*/ 1825081 h 4751637"/>
                      <a:gd name="connsiteX8" fmla="*/ 8229600 w 8591550"/>
                      <a:gd name="connsiteY8" fmla="*/ 1770312 h 4751637"/>
                      <a:gd name="connsiteX9" fmla="*/ 8036719 w 8591550"/>
                      <a:gd name="connsiteY9" fmla="*/ 1632199 h 4751637"/>
                      <a:gd name="connsiteX10" fmla="*/ 7958137 w 8591550"/>
                      <a:gd name="connsiteY10" fmla="*/ 1522662 h 4751637"/>
                      <a:gd name="connsiteX11" fmla="*/ 7877175 w 8591550"/>
                      <a:gd name="connsiteY11" fmla="*/ 1384549 h 4751637"/>
                      <a:gd name="connsiteX12" fmla="*/ 7860507 w 8591550"/>
                      <a:gd name="connsiteY12" fmla="*/ 1334542 h 4751637"/>
                      <a:gd name="connsiteX13" fmla="*/ 7822406 w 8591550"/>
                      <a:gd name="connsiteY13" fmla="*/ 1267868 h 4751637"/>
                      <a:gd name="connsiteX14" fmla="*/ 7758112 w 8591550"/>
                      <a:gd name="connsiteY14" fmla="*/ 1198812 h 4751637"/>
                      <a:gd name="connsiteX15" fmla="*/ 7696200 w 8591550"/>
                      <a:gd name="connsiteY15" fmla="*/ 1132136 h 4751637"/>
                      <a:gd name="connsiteX16" fmla="*/ 7603332 w 8591550"/>
                      <a:gd name="connsiteY16" fmla="*/ 1089275 h 4751637"/>
                      <a:gd name="connsiteX17" fmla="*/ 7524750 w 8591550"/>
                      <a:gd name="connsiteY17" fmla="*/ 1055937 h 4751637"/>
                      <a:gd name="connsiteX18" fmla="*/ 7453312 w 8591550"/>
                      <a:gd name="connsiteY18" fmla="*/ 1122611 h 4751637"/>
                      <a:gd name="connsiteX19" fmla="*/ 7377113 w 8591550"/>
                      <a:gd name="connsiteY19" fmla="*/ 1210719 h 4751637"/>
                      <a:gd name="connsiteX20" fmla="*/ 7331869 w 8591550"/>
                      <a:gd name="connsiteY20" fmla="*/ 1272630 h 4751637"/>
                      <a:gd name="connsiteX21" fmla="*/ 7267575 w 8591550"/>
                      <a:gd name="connsiteY21" fmla="*/ 1341687 h 4751637"/>
                      <a:gd name="connsiteX22" fmla="*/ 7267575 w 8591550"/>
                      <a:gd name="connsiteY22" fmla="*/ 1341687 h 4751637"/>
                      <a:gd name="connsiteX23" fmla="*/ 7196138 w 8591550"/>
                      <a:gd name="connsiteY23" fmla="*/ 1382169 h 4751637"/>
                      <a:gd name="connsiteX24" fmla="*/ 7127081 w 8591550"/>
                      <a:gd name="connsiteY24" fmla="*/ 1344068 h 4751637"/>
                      <a:gd name="connsiteX25" fmla="*/ 7046118 w 8591550"/>
                      <a:gd name="connsiteY25" fmla="*/ 1275012 h 4751637"/>
                      <a:gd name="connsiteX26" fmla="*/ 6908006 w 8591550"/>
                      <a:gd name="connsiteY26" fmla="*/ 1189287 h 4751637"/>
                      <a:gd name="connsiteX27" fmla="*/ 6838951 w 8591550"/>
                      <a:gd name="connsiteY27" fmla="*/ 1253581 h 4751637"/>
                      <a:gd name="connsiteX28" fmla="*/ 6777038 w 8591550"/>
                      <a:gd name="connsiteY28" fmla="*/ 1322636 h 4751637"/>
                      <a:gd name="connsiteX29" fmla="*/ 6698457 w 8591550"/>
                      <a:gd name="connsiteY29" fmla="*/ 1391693 h 4751637"/>
                      <a:gd name="connsiteX30" fmla="*/ 6605587 w 8591550"/>
                      <a:gd name="connsiteY30" fmla="*/ 1489325 h 4751637"/>
                      <a:gd name="connsiteX31" fmla="*/ 6512719 w 8591550"/>
                      <a:gd name="connsiteY31" fmla="*/ 1546475 h 4751637"/>
                      <a:gd name="connsiteX32" fmla="*/ 6417469 w 8591550"/>
                      <a:gd name="connsiteY32" fmla="*/ 1513138 h 4751637"/>
                      <a:gd name="connsiteX33" fmla="*/ 6300787 w 8591550"/>
                      <a:gd name="connsiteY33" fmla="*/ 1465512 h 4751637"/>
                      <a:gd name="connsiteX34" fmla="*/ 6188869 w 8591550"/>
                      <a:gd name="connsiteY34" fmla="*/ 1491706 h 4751637"/>
                      <a:gd name="connsiteX35" fmla="*/ 6076950 w 8591550"/>
                      <a:gd name="connsiteY35" fmla="*/ 1608387 h 4751637"/>
                      <a:gd name="connsiteX36" fmla="*/ 5979319 w 8591550"/>
                      <a:gd name="connsiteY36" fmla="*/ 1722687 h 4751637"/>
                      <a:gd name="connsiteX37" fmla="*/ 5807868 w 8591550"/>
                      <a:gd name="connsiteY37" fmla="*/ 1896518 h 4751637"/>
                      <a:gd name="connsiteX38" fmla="*/ 5584031 w 8591550"/>
                      <a:gd name="connsiteY38" fmla="*/ 2101306 h 4751637"/>
                      <a:gd name="connsiteX39" fmla="*/ 5300663 w 8591550"/>
                      <a:gd name="connsiteY39" fmla="*/ 2346575 h 4751637"/>
                      <a:gd name="connsiteX40" fmla="*/ 4860131 w 8591550"/>
                      <a:gd name="connsiteY40" fmla="*/ 2770437 h 4751637"/>
                      <a:gd name="connsiteX41" fmla="*/ 4545807 w 8591550"/>
                      <a:gd name="connsiteY41" fmla="*/ 3046662 h 4751637"/>
                      <a:gd name="connsiteX42" fmla="*/ 4198143 w 8591550"/>
                      <a:gd name="connsiteY42" fmla="*/ 3356225 h 4751637"/>
                      <a:gd name="connsiteX43" fmla="*/ 3983831 w 8591550"/>
                      <a:gd name="connsiteY43" fmla="*/ 3553869 h 4751637"/>
                      <a:gd name="connsiteX44" fmla="*/ 3829051 w 8591550"/>
                      <a:gd name="connsiteY44" fmla="*/ 3684837 h 4751637"/>
                      <a:gd name="connsiteX45" fmla="*/ 3667125 w 8591550"/>
                      <a:gd name="connsiteY45" fmla="*/ 3727700 h 4751637"/>
                      <a:gd name="connsiteX46" fmla="*/ 3557588 w 8591550"/>
                      <a:gd name="connsiteY46" fmla="*/ 3599112 h 4751637"/>
                      <a:gd name="connsiteX47" fmla="*/ 3464719 w 8591550"/>
                      <a:gd name="connsiteY47" fmla="*/ 3518149 h 4751637"/>
                      <a:gd name="connsiteX48" fmla="*/ 3350419 w 8591550"/>
                      <a:gd name="connsiteY48" fmla="*/ 3518150 h 4751637"/>
                      <a:gd name="connsiteX49" fmla="*/ 3238501 w 8591550"/>
                      <a:gd name="connsiteY49" fmla="*/ 3584824 h 4751637"/>
                      <a:gd name="connsiteX50" fmla="*/ 3114675 w 8591550"/>
                      <a:gd name="connsiteY50" fmla="*/ 3656262 h 4751637"/>
                      <a:gd name="connsiteX51" fmla="*/ 3057526 w 8591550"/>
                      <a:gd name="connsiteY51" fmla="*/ 3708650 h 4751637"/>
                      <a:gd name="connsiteX52" fmla="*/ 2983707 w 8591550"/>
                      <a:gd name="connsiteY52" fmla="*/ 3739607 h 4751637"/>
                      <a:gd name="connsiteX53" fmla="*/ 2938462 w 8591550"/>
                      <a:gd name="connsiteY53" fmla="*/ 3677694 h 4751637"/>
                      <a:gd name="connsiteX54" fmla="*/ 2874169 w 8591550"/>
                      <a:gd name="connsiteY54" fmla="*/ 3606256 h 4751637"/>
                      <a:gd name="connsiteX55" fmla="*/ 2805113 w 8591550"/>
                      <a:gd name="connsiteY55" fmla="*/ 3641976 h 4751637"/>
                      <a:gd name="connsiteX56" fmla="*/ 2688431 w 8591550"/>
                      <a:gd name="connsiteY56" fmla="*/ 3761037 h 4751637"/>
                      <a:gd name="connsiteX57" fmla="*/ 2543175 w 8591550"/>
                      <a:gd name="connsiteY57" fmla="*/ 3853905 h 4751637"/>
                      <a:gd name="connsiteX58" fmla="*/ 2390775 w 8591550"/>
                      <a:gd name="connsiteY58" fmla="*/ 3870575 h 4751637"/>
                      <a:gd name="connsiteX59" fmla="*/ 2286000 w 8591550"/>
                      <a:gd name="connsiteY59" fmla="*/ 3751512 h 4751637"/>
                      <a:gd name="connsiteX60" fmla="*/ 2245519 w 8591550"/>
                      <a:gd name="connsiteY60" fmla="*/ 3665787 h 4751637"/>
                      <a:gd name="connsiteX61" fmla="*/ 2221707 w 8591550"/>
                      <a:gd name="connsiteY61" fmla="*/ 3575299 h 4751637"/>
                      <a:gd name="connsiteX62" fmla="*/ 2185988 w 8591550"/>
                      <a:gd name="connsiteY62" fmla="*/ 3503862 h 4751637"/>
                      <a:gd name="connsiteX63" fmla="*/ 2090738 w 8591550"/>
                      <a:gd name="connsiteY63" fmla="*/ 3620543 h 4751637"/>
                      <a:gd name="connsiteX64" fmla="*/ 2031206 w 8591550"/>
                      <a:gd name="connsiteY64" fmla="*/ 3580062 h 4751637"/>
                      <a:gd name="connsiteX65" fmla="*/ 1990725 w 8591550"/>
                      <a:gd name="connsiteY65" fmla="*/ 3465762 h 4751637"/>
                      <a:gd name="connsiteX66" fmla="*/ 1964531 w 8591550"/>
                      <a:gd name="connsiteY66" fmla="*/ 3282406 h 4751637"/>
                      <a:gd name="connsiteX67" fmla="*/ 1933575 w 8591550"/>
                      <a:gd name="connsiteY67" fmla="*/ 3170487 h 4751637"/>
                      <a:gd name="connsiteX68" fmla="*/ 1924050 w 8591550"/>
                      <a:gd name="connsiteY68" fmla="*/ 3103812 h 4751637"/>
                      <a:gd name="connsiteX69" fmla="*/ 1874044 w 8591550"/>
                      <a:gd name="connsiteY69" fmla="*/ 3027612 h 4751637"/>
                      <a:gd name="connsiteX70" fmla="*/ 1785937 w 8591550"/>
                      <a:gd name="connsiteY70" fmla="*/ 3110956 h 4751637"/>
                      <a:gd name="connsiteX71" fmla="*/ 1702594 w 8591550"/>
                      <a:gd name="connsiteY71" fmla="*/ 3153818 h 4751637"/>
                      <a:gd name="connsiteX72" fmla="*/ 1638300 w 8591550"/>
                      <a:gd name="connsiteY72" fmla="*/ 3018087 h 4751637"/>
                      <a:gd name="connsiteX73" fmla="*/ 1638300 w 8591550"/>
                      <a:gd name="connsiteY73" fmla="*/ 2827587 h 4751637"/>
                      <a:gd name="connsiteX74" fmla="*/ 1628775 w 8591550"/>
                      <a:gd name="connsiteY74" fmla="*/ 2522787 h 4751637"/>
                      <a:gd name="connsiteX75" fmla="*/ 1674018 w 8591550"/>
                      <a:gd name="connsiteY75" fmla="*/ 2217987 h 4751637"/>
                      <a:gd name="connsiteX76" fmla="*/ 1804988 w 8591550"/>
                      <a:gd name="connsiteY76" fmla="*/ 1884612 h 4751637"/>
                      <a:gd name="connsiteX77" fmla="*/ 1945481 w 8591550"/>
                      <a:gd name="connsiteY77" fmla="*/ 1570287 h 4751637"/>
                      <a:gd name="connsiteX78" fmla="*/ 2000250 w 8591550"/>
                      <a:gd name="connsiteY78" fmla="*/ 1389312 h 4751637"/>
                      <a:gd name="connsiteX79" fmla="*/ 2019300 w 8591550"/>
                      <a:gd name="connsiteY79" fmla="*/ 1284537 h 4751637"/>
                      <a:gd name="connsiteX80" fmla="*/ 1933575 w 8591550"/>
                      <a:gd name="connsiteY80" fmla="*/ 1246437 h 4751637"/>
                      <a:gd name="connsiteX81" fmla="*/ 1854993 w 8591550"/>
                      <a:gd name="connsiteY81" fmla="*/ 1279774 h 4751637"/>
                      <a:gd name="connsiteX82" fmla="*/ 1771650 w 8591550"/>
                      <a:gd name="connsiteY82" fmla="*/ 1296444 h 4751637"/>
                      <a:gd name="connsiteX83" fmla="*/ 1788319 w 8591550"/>
                      <a:gd name="connsiteY83" fmla="*/ 1148806 h 4751637"/>
                      <a:gd name="connsiteX84" fmla="*/ 1762125 w 8591550"/>
                      <a:gd name="connsiteY84" fmla="*/ 1077368 h 4751637"/>
                      <a:gd name="connsiteX85" fmla="*/ 1657350 w 8591550"/>
                      <a:gd name="connsiteY85" fmla="*/ 1074987 h 4751637"/>
                      <a:gd name="connsiteX86" fmla="*/ 1600200 w 8591550"/>
                      <a:gd name="connsiteY86" fmla="*/ 1122612 h 4751637"/>
                      <a:gd name="connsiteX87" fmla="*/ 1528762 w 8591550"/>
                      <a:gd name="connsiteY87" fmla="*/ 1198812 h 4751637"/>
                      <a:gd name="connsiteX88" fmla="*/ 1412080 w 8591550"/>
                      <a:gd name="connsiteY88" fmla="*/ 1225005 h 4751637"/>
                      <a:gd name="connsiteX89" fmla="*/ 1371600 w 8591550"/>
                      <a:gd name="connsiteY89" fmla="*/ 1103562 h 4751637"/>
                      <a:gd name="connsiteX90" fmla="*/ 1366837 w 8591550"/>
                      <a:gd name="connsiteY90" fmla="*/ 1020218 h 4751637"/>
                      <a:gd name="connsiteX91" fmla="*/ 1400175 w 8591550"/>
                      <a:gd name="connsiteY91" fmla="*/ 836862 h 4751637"/>
                      <a:gd name="connsiteX92" fmla="*/ 1462087 w 8591550"/>
                      <a:gd name="connsiteY92" fmla="*/ 641599 h 4751637"/>
                      <a:gd name="connsiteX93" fmla="*/ 1526381 w 8591550"/>
                      <a:gd name="connsiteY93" fmla="*/ 527299 h 4751637"/>
                      <a:gd name="connsiteX94" fmla="*/ 1666875 w 8591550"/>
                      <a:gd name="connsiteY94" fmla="*/ 351087 h 4751637"/>
                      <a:gd name="connsiteX95" fmla="*/ 1774031 w 8591550"/>
                      <a:gd name="connsiteY95" fmla="*/ 236787 h 4751637"/>
                      <a:gd name="connsiteX96" fmla="*/ 1833563 w 8591550"/>
                      <a:gd name="connsiteY96" fmla="*/ 184400 h 4751637"/>
                      <a:gd name="connsiteX97" fmla="*/ 1695450 w 8591550"/>
                      <a:gd name="connsiteY97" fmla="*/ 160587 h 4751637"/>
                      <a:gd name="connsiteX98" fmla="*/ 1609725 w 8591550"/>
                      <a:gd name="connsiteY98" fmla="*/ 129631 h 4751637"/>
                      <a:gd name="connsiteX99" fmla="*/ 1535906 w 8591550"/>
                      <a:gd name="connsiteY99" fmla="*/ 72480 h 4751637"/>
                      <a:gd name="connsiteX100" fmla="*/ 1495425 w 8591550"/>
                      <a:gd name="connsiteY100" fmla="*/ 8187 h 4751637"/>
                      <a:gd name="connsiteX101" fmla="*/ 1400175 w 8591550"/>
                      <a:gd name="connsiteY101" fmla="*/ 8187 h 4751637"/>
                      <a:gd name="connsiteX102" fmla="*/ 1290638 w 8591550"/>
                      <a:gd name="connsiteY102" fmla="*/ 74862 h 4751637"/>
                      <a:gd name="connsiteX103" fmla="*/ 1226344 w 8591550"/>
                      <a:gd name="connsiteY103" fmla="*/ 153443 h 4751637"/>
                      <a:gd name="connsiteX104" fmla="*/ 1152525 w 8591550"/>
                      <a:gd name="connsiteY104" fmla="*/ 239168 h 4751637"/>
                      <a:gd name="connsiteX105" fmla="*/ 1066799 w 8591550"/>
                      <a:gd name="connsiteY105" fmla="*/ 303462 h 4751637"/>
                      <a:gd name="connsiteX106" fmla="*/ 942975 w 8591550"/>
                      <a:gd name="connsiteY106" fmla="*/ 351087 h 4751637"/>
                      <a:gd name="connsiteX107" fmla="*/ 819150 w 8591550"/>
                      <a:gd name="connsiteY107" fmla="*/ 370137 h 4751637"/>
                      <a:gd name="connsiteX108" fmla="*/ 752475 w 8591550"/>
                      <a:gd name="connsiteY108" fmla="*/ 422525 h 4751637"/>
                      <a:gd name="connsiteX109" fmla="*/ 600075 w 8591550"/>
                      <a:gd name="connsiteY109" fmla="*/ 551112 h 4751637"/>
                      <a:gd name="connsiteX110" fmla="*/ 450057 w 8591550"/>
                      <a:gd name="connsiteY110" fmla="*/ 641599 h 4751637"/>
                      <a:gd name="connsiteX111" fmla="*/ 200025 w 8591550"/>
                      <a:gd name="connsiteY111" fmla="*/ 789237 h 4751637"/>
                      <a:gd name="connsiteX112" fmla="*/ 0 w 8591550"/>
                      <a:gd name="connsiteY112" fmla="*/ 894012 h 475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</a:cxnLst>
                    <a:rect l="l" t="t" r="r" b="b"/>
                    <a:pathLst>
                      <a:path w="8591550" h="4751637">
                        <a:moveTo>
                          <a:pt x="0" y="894012"/>
                        </a:moveTo>
                        <a:lnTo>
                          <a:pt x="9525" y="4332537"/>
                        </a:lnTo>
                        <a:lnTo>
                          <a:pt x="800100" y="4751637"/>
                        </a:lnTo>
                        <a:lnTo>
                          <a:pt x="5534025" y="4742112"/>
                        </a:lnTo>
                        <a:lnTo>
                          <a:pt x="8591550" y="3313362"/>
                        </a:lnTo>
                        <a:cubicBezTo>
                          <a:pt x="8589169" y="2837906"/>
                          <a:pt x="8586787" y="2362449"/>
                          <a:pt x="8584406" y="1886993"/>
                        </a:cubicBezTo>
                        <a:lnTo>
                          <a:pt x="8467725" y="1856037"/>
                        </a:lnTo>
                        <a:cubicBezTo>
                          <a:pt x="8426053" y="1844925"/>
                          <a:pt x="8373268" y="1842543"/>
                          <a:pt x="8336756" y="1825081"/>
                        </a:cubicBezTo>
                        <a:cubicBezTo>
                          <a:pt x="8300244" y="1807619"/>
                          <a:pt x="8279606" y="1802459"/>
                          <a:pt x="8229600" y="1770312"/>
                        </a:cubicBezTo>
                        <a:cubicBezTo>
                          <a:pt x="8179594" y="1738165"/>
                          <a:pt x="8081963" y="1673474"/>
                          <a:pt x="8036719" y="1632199"/>
                        </a:cubicBezTo>
                        <a:cubicBezTo>
                          <a:pt x="7991475" y="1590924"/>
                          <a:pt x="7984728" y="1563937"/>
                          <a:pt x="7958137" y="1522662"/>
                        </a:cubicBezTo>
                        <a:cubicBezTo>
                          <a:pt x="7931546" y="1481387"/>
                          <a:pt x="7904162" y="1430587"/>
                          <a:pt x="7877175" y="1384549"/>
                        </a:cubicBezTo>
                        <a:cubicBezTo>
                          <a:pt x="7856538" y="1343274"/>
                          <a:pt x="7869635" y="1353989"/>
                          <a:pt x="7860507" y="1334542"/>
                        </a:cubicBezTo>
                        <a:cubicBezTo>
                          <a:pt x="7851379" y="1315095"/>
                          <a:pt x="7839472" y="1290490"/>
                          <a:pt x="7822406" y="1267868"/>
                        </a:cubicBezTo>
                        <a:cubicBezTo>
                          <a:pt x="7805340" y="1245246"/>
                          <a:pt x="7779543" y="1220640"/>
                          <a:pt x="7758112" y="1198812"/>
                        </a:cubicBezTo>
                        <a:cubicBezTo>
                          <a:pt x="7736681" y="1176984"/>
                          <a:pt x="7721997" y="1150392"/>
                          <a:pt x="7696200" y="1132136"/>
                        </a:cubicBezTo>
                        <a:cubicBezTo>
                          <a:pt x="7670403" y="1113880"/>
                          <a:pt x="7631907" y="1101975"/>
                          <a:pt x="7603332" y="1089275"/>
                        </a:cubicBezTo>
                        <a:cubicBezTo>
                          <a:pt x="7574757" y="1076575"/>
                          <a:pt x="7549753" y="1050381"/>
                          <a:pt x="7524750" y="1055937"/>
                        </a:cubicBezTo>
                        <a:cubicBezTo>
                          <a:pt x="7499747" y="1061493"/>
                          <a:pt x="7477918" y="1096814"/>
                          <a:pt x="7453312" y="1122611"/>
                        </a:cubicBezTo>
                        <a:cubicBezTo>
                          <a:pt x="7428706" y="1148408"/>
                          <a:pt x="7397353" y="1185716"/>
                          <a:pt x="7377113" y="1210719"/>
                        </a:cubicBezTo>
                        <a:cubicBezTo>
                          <a:pt x="7356873" y="1235722"/>
                          <a:pt x="7350125" y="1250802"/>
                          <a:pt x="7331869" y="1272630"/>
                        </a:cubicBezTo>
                        <a:cubicBezTo>
                          <a:pt x="7313613" y="1294458"/>
                          <a:pt x="7275512" y="1327400"/>
                          <a:pt x="7267575" y="1341687"/>
                        </a:cubicBezTo>
                        <a:lnTo>
                          <a:pt x="7267575" y="1341687"/>
                        </a:lnTo>
                        <a:cubicBezTo>
                          <a:pt x="7255669" y="1348434"/>
                          <a:pt x="7219554" y="1381772"/>
                          <a:pt x="7196138" y="1382169"/>
                        </a:cubicBezTo>
                        <a:cubicBezTo>
                          <a:pt x="7172722" y="1382566"/>
                          <a:pt x="7152084" y="1361928"/>
                          <a:pt x="7127081" y="1344068"/>
                        </a:cubicBezTo>
                        <a:cubicBezTo>
                          <a:pt x="7102078" y="1326208"/>
                          <a:pt x="7082630" y="1300809"/>
                          <a:pt x="7046118" y="1275012"/>
                        </a:cubicBezTo>
                        <a:cubicBezTo>
                          <a:pt x="7009606" y="1249215"/>
                          <a:pt x="6942534" y="1192859"/>
                          <a:pt x="6908006" y="1189287"/>
                        </a:cubicBezTo>
                        <a:cubicBezTo>
                          <a:pt x="6873478" y="1185715"/>
                          <a:pt x="6860779" y="1231356"/>
                          <a:pt x="6838951" y="1253581"/>
                        </a:cubicBezTo>
                        <a:cubicBezTo>
                          <a:pt x="6817123" y="1275806"/>
                          <a:pt x="6800454" y="1299617"/>
                          <a:pt x="6777038" y="1322636"/>
                        </a:cubicBezTo>
                        <a:cubicBezTo>
                          <a:pt x="6753622" y="1345655"/>
                          <a:pt x="6727032" y="1363912"/>
                          <a:pt x="6698457" y="1391693"/>
                        </a:cubicBezTo>
                        <a:cubicBezTo>
                          <a:pt x="6669882" y="1419474"/>
                          <a:pt x="6636543" y="1463528"/>
                          <a:pt x="6605587" y="1489325"/>
                        </a:cubicBezTo>
                        <a:cubicBezTo>
                          <a:pt x="6574631" y="1515122"/>
                          <a:pt x="6541294" y="1540125"/>
                          <a:pt x="6512719" y="1546475"/>
                        </a:cubicBezTo>
                        <a:cubicBezTo>
                          <a:pt x="6484144" y="1552825"/>
                          <a:pt x="6452791" y="1526632"/>
                          <a:pt x="6417469" y="1513138"/>
                        </a:cubicBezTo>
                        <a:lnTo>
                          <a:pt x="6300787" y="1465512"/>
                        </a:lnTo>
                        <a:cubicBezTo>
                          <a:pt x="6261893" y="1449637"/>
                          <a:pt x="6226175" y="1467893"/>
                          <a:pt x="6188869" y="1491706"/>
                        </a:cubicBezTo>
                        <a:cubicBezTo>
                          <a:pt x="6151563" y="1515519"/>
                          <a:pt x="6115050" y="1562350"/>
                          <a:pt x="6076950" y="1608387"/>
                        </a:cubicBezTo>
                        <a:lnTo>
                          <a:pt x="5979319" y="1722687"/>
                        </a:lnTo>
                        <a:lnTo>
                          <a:pt x="5807868" y="1896518"/>
                        </a:lnTo>
                        <a:lnTo>
                          <a:pt x="5584031" y="2101306"/>
                        </a:lnTo>
                        <a:lnTo>
                          <a:pt x="5300663" y="2346575"/>
                        </a:lnTo>
                        <a:lnTo>
                          <a:pt x="4860131" y="2770437"/>
                        </a:lnTo>
                        <a:lnTo>
                          <a:pt x="4545807" y="3046662"/>
                        </a:lnTo>
                        <a:cubicBezTo>
                          <a:pt x="4432698" y="3140324"/>
                          <a:pt x="4291806" y="3271690"/>
                          <a:pt x="4198143" y="3356225"/>
                        </a:cubicBezTo>
                        <a:cubicBezTo>
                          <a:pt x="4104480" y="3440760"/>
                          <a:pt x="4045346" y="3499100"/>
                          <a:pt x="3983831" y="3553869"/>
                        </a:cubicBezTo>
                        <a:cubicBezTo>
                          <a:pt x="3922316" y="3608638"/>
                          <a:pt x="3881835" y="3655865"/>
                          <a:pt x="3829051" y="3684837"/>
                        </a:cubicBezTo>
                        <a:cubicBezTo>
                          <a:pt x="3776267" y="3713809"/>
                          <a:pt x="3714750" y="3741987"/>
                          <a:pt x="3667125" y="3727700"/>
                        </a:cubicBezTo>
                        <a:cubicBezTo>
                          <a:pt x="3619500" y="3713413"/>
                          <a:pt x="3591322" y="3634037"/>
                          <a:pt x="3557588" y="3599112"/>
                        </a:cubicBezTo>
                        <a:cubicBezTo>
                          <a:pt x="3523854" y="3564187"/>
                          <a:pt x="3499247" y="3531643"/>
                          <a:pt x="3464719" y="3518149"/>
                        </a:cubicBezTo>
                        <a:cubicBezTo>
                          <a:pt x="3430191" y="3504655"/>
                          <a:pt x="3388122" y="3507037"/>
                          <a:pt x="3350419" y="3518150"/>
                        </a:cubicBezTo>
                        <a:cubicBezTo>
                          <a:pt x="3312716" y="3529263"/>
                          <a:pt x="3284142" y="3563393"/>
                          <a:pt x="3238501" y="3584824"/>
                        </a:cubicBezTo>
                        <a:cubicBezTo>
                          <a:pt x="3192860" y="3606255"/>
                          <a:pt x="3144838" y="3635624"/>
                          <a:pt x="3114675" y="3656262"/>
                        </a:cubicBezTo>
                        <a:cubicBezTo>
                          <a:pt x="3084512" y="3676900"/>
                          <a:pt x="3079354" y="3694759"/>
                          <a:pt x="3057526" y="3708650"/>
                        </a:cubicBezTo>
                        <a:cubicBezTo>
                          <a:pt x="3035698" y="3722541"/>
                          <a:pt x="3003551" y="3744766"/>
                          <a:pt x="2983707" y="3739607"/>
                        </a:cubicBezTo>
                        <a:cubicBezTo>
                          <a:pt x="2963863" y="3734448"/>
                          <a:pt x="2950765" y="3695950"/>
                          <a:pt x="2938462" y="3677694"/>
                        </a:cubicBezTo>
                        <a:cubicBezTo>
                          <a:pt x="2926159" y="3659438"/>
                          <a:pt x="2894410" y="3612606"/>
                          <a:pt x="2874169" y="3606256"/>
                        </a:cubicBezTo>
                        <a:cubicBezTo>
                          <a:pt x="2853929" y="3599906"/>
                          <a:pt x="2836069" y="3616179"/>
                          <a:pt x="2805113" y="3641976"/>
                        </a:cubicBezTo>
                        <a:cubicBezTo>
                          <a:pt x="2774157" y="3667773"/>
                          <a:pt x="2736056" y="3720556"/>
                          <a:pt x="2688431" y="3761037"/>
                        </a:cubicBezTo>
                        <a:lnTo>
                          <a:pt x="2543175" y="3853905"/>
                        </a:lnTo>
                        <a:cubicBezTo>
                          <a:pt x="2493566" y="3872161"/>
                          <a:pt x="2433638" y="3887641"/>
                          <a:pt x="2390775" y="3870575"/>
                        </a:cubicBezTo>
                        <a:cubicBezTo>
                          <a:pt x="2347912" y="3853509"/>
                          <a:pt x="2310209" y="3785643"/>
                          <a:pt x="2286000" y="3751512"/>
                        </a:cubicBezTo>
                        <a:cubicBezTo>
                          <a:pt x="2261791" y="3717381"/>
                          <a:pt x="2256234" y="3695156"/>
                          <a:pt x="2245519" y="3665787"/>
                        </a:cubicBezTo>
                        <a:cubicBezTo>
                          <a:pt x="2234804" y="3636418"/>
                          <a:pt x="2231629" y="3602286"/>
                          <a:pt x="2221707" y="3575299"/>
                        </a:cubicBezTo>
                        <a:cubicBezTo>
                          <a:pt x="2211785" y="3548312"/>
                          <a:pt x="2207816" y="3496321"/>
                          <a:pt x="2185988" y="3503862"/>
                        </a:cubicBezTo>
                        <a:cubicBezTo>
                          <a:pt x="2164160" y="3511403"/>
                          <a:pt x="2116535" y="3607843"/>
                          <a:pt x="2090738" y="3620543"/>
                        </a:cubicBezTo>
                        <a:cubicBezTo>
                          <a:pt x="2064941" y="3633243"/>
                          <a:pt x="2047875" y="3605859"/>
                          <a:pt x="2031206" y="3580062"/>
                        </a:cubicBezTo>
                        <a:cubicBezTo>
                          <a:pt x="2014537" y="3554265"/>
                          <a:pt x="1999853" y="3516959"/>
                          <a:pt x="1990725" y="3465762"/>
                        </a:cubicBezTo>
                        <a:lnTo>
                          <a:pt x="1964531" y="3282406"/>
                        </a:lnTo>
                        <a:lnTo>
                          <a:pt x="1933575" y="3170487"/>
                        </a:lnTo>
                        <a:lnTo>
                          <a:pt x="1924050" y="3103812"/>
                        </a:lnTo>
                        <a:cubicBezTo>
                          <a:pt x="1917700" y="3083175"/>
                          <a:pt x="1897063" y="3026421"/>
                          <a:pt x="1874044" y="3027612"/>
                        </a:cubicBezTo>
                        <a:cubicBezTo>
                          <a:pt x="1851025" y="3028803"/>
                          <a:pt x="1814512" y="3089922"/>
                          <a:pt x="1785937" y="3110956"/>
                        </a:cubicBezTo>
                        <a:cubicBezTo>
                          <a:pt x="1757362" y="3131990"/>
                          <a:pt x="1727200" y="3169296"/>
                          <a:pt x="1702594" y="3153818"/>
                        </a:cubicBezTo>
                        <a:cubicBezTo>
                          <a:pt x="1677988" y="3138340"/>
                          <a:pt x="1649016" y="3072459"/>
                          <a:pt x="1638300" y="3018087"/>
                        </a:cubicBezTo>
                        <a:cubicBezTo>
                          <a:pt x="1627584" y="2963715"/>
                          <a:pt x="1639887" y="2910137"/>
                          <a:pt x="1638300" y="2827587"/>
                        </a:cubicBezTo>
                        <a:cubicBezTo>
                          <a:pt x="1636713" y="2745037"/>
                          <a:pt x="1622822" y="2624387"/>
                          <a:pt x="1628775" y="2522787"/>
                        </a:cubicBezTo>
                        <a:cubicBezTo>
                          <a:pt x="1634728" y="2421187"/>
                          <a:pt x="1644649" y="2324349"/>
                          <a:pt x="1674018" y="2217987"/>
                        </a:cubicBezTo>
                        <a:lnTo>
                          <a:pt x="1804988" y="1884612"/>
                        </a:lnTo>
                        <a:lnTo>
                          <a:pt x="1945481" y="1570287"/>
                        </a:lnTo>
                        <a:cubicBezTo>
                          <a:pt x="1975644" y="1487737"/>
                          <a:pt x="1987947" y="1436937"/>
                          <a:pt x="2000250" y="1389312"/>
                        </a:cubicBezTo>
                        <a:cubicBezTo>
                          <a:pt x="2012553" y="1341687"/>
                          <a:pt x="2030413" y="1308350"/>
                          <a:pt x="2019300" y="1284537"/>
                        </a:cubicBezTo>
                        <a:cubicBezTo>
                          <a:pt x="2008188" y="1260725"/>
                          <a:pt x="1960959" y="1247231"/>
                          <a:pt x="1933575" y="1246437"/>
                        </a:cubicBezTo>
                        <a:cubicBezTo>
                          <a:pt x="1906191" y="1245643"/>
                          <a:pt x="1881980" y="1271440"/>
                          <a:pt x="1854993" y="1279774"/>
                        </a:cubicBezTo>
                        <a:cubicBezTo>
                          <a:pt x="1828006" y="1288108"/>
                          <a:pt x="1782762" y="1318272"/>
                          <a:pt x="1771650" y="1296444"/>
                        </a:cubicBezTo>
                        <a:cubicBezTo>
                          <a:pt x="1760538" y="1274616"/>
                          <a:pt x="1789906" y="1185319"/>
                          <a:pt x="1788319" y="1148806"/>
                        </a:cubicBezTo>
                        <a:cubicBezTo>
                          <a:pt x="1786732" y="1112293"/>
                          <a:pt x="1783953" y="1089671"/>
                          <a:pt x="1762125" y="1077368"/>
                        </a:cubicBezTo>
                        <a:cubicBezTo>
                          <a:pt x="1740297" y="1065065"/>
                          <a:pt x="1684337" y="1067446"/>
                          <a:pt x="1657350" y="1074987"/>
                        </a:cubicBezTo>
                        <a:cubicBezTo>
                          <a:pt x="1630363" y="1082528"/>
                          <a:pt x="1624012" y="1105150"/>
                          <a:pt x="1600200" y="1122612"/>
                        </a:cubicBezTo>
                        <a:cubicBezTo>
                          <a:pt x="1571625" y="1141662"/>
                          <a:pt x="1560115" y="1181747"/>
                          <a:pt x="1528762" y="1198812"/>
                        </a:cubicBezTo>
                        <a:cubicBezTo>
                          <a:pt x="1497409" y="1215878"/>
                          <a:pt x="1438274" y="1240880"/>
                          <a:pt x="1412080" y="1225005"/>
                        </a:cubicBezTo>
                        <a:cubicBezTo>
                          <a:pt x="1385886" y="1209130"/>
                          <a:pt x="1375569" y="1134121"/>
                          <a:pt x="1371600" y="1103562"/>
                        </a:cubicBezTo>
                        <a:lnTo>
                          <a:pt x="1366837" y="1020218"/>
                        </a:lnTo>
                        <a:cubicBezTo>
                          <a:pt x="1366837" y="977356"/>
                          <a:pt x="1384300" y="899965"/>
                          <a:pt x="1400175" y="836862"/>
                        </a:cubicBezTo>
                        <a:cubicBezTo>
                          <a:pt x="1416050" y="773759"/>
                          <a:pt x="1441053" y="693193"/>
                          <a:pt x="1462087" y="641599"/>
                        </a:cubicBezTo>
                        <a:cubicBezTo>
                          <a:pt x="1483121" y="590005"/>
                          <a:pt x="1492250" y="575718"/>
                          <a:pt x="1526381" y="527299"/>
                        </a:cubicBezTo>
                        <a:cubicBezTo>
                          <a:pt x="1560512" y="478880"/>
                          <a:pt x="1623616" y="397124"/>
                          <a:pt x="1666875" y="351087"/>
                        </a:cubicBezTo>
                        <a:lnTo>
                          <a:pt x="1774031" y="236787"/>
                        </a:lnTo>
                        <a:lnTo>
                          <a:pt x="1833563" y="184400"/>
                        </a:lnTo>
                        <a:lnTo>
                          <a:pt x="1695450" y="160587"/>
                        </a:lnTo>
                        <a:lnTo>
                          <a:pt x="1609725" y="129631"/>
                        </a:lnTo>
                        <a:cubicBezTo>
                          <a:pt x="1581150" y="115344"/>
                          <a:pt x="1554956" y="92721"/>
                          <a:pt x="1535906" y="72480"/>
                        </a:cubicBezTo>
                        <a:cubicBezTo>
                          <a:pt x="1516856" y="52239"/>
                          <a:pt x="1518047" y="18902"/>
                          <a:pt x="1495425" y="8187"/>
                        </a:cubicBezTo>
                        <a:cubicBezTo>
                          <a:pt x="1472803" y="-2528"/>
                          <a:pt x="1434306" y="-2926"/>
                          <a:pt x="1400175" y="8187"/>
                        </a:cubicBezTo>
                        <a:cubicBezTo>
                          <a:pt x="1366044" y="19300"/>
                          <a:pt x="1319610" y="50653"/>
                          <a:pt x="1290638" y="74862"/>
                        </a:cubicBezTo>
                        <a:cubicBezTo>
                          <a:pt x="1261666" y="99071"/>
                          <a:pt x="1249363" y="126059"/>
                          <a:pt x="1226344" y="153443"/>
                        </a:cubicBezTo>
                        <a:cubicBezTo>
                          <a:pt x="1203325" y="180827"/>
                          <a:pt x="1179116" y="214165"/>
                          <a:pt x="1152525" y="239168"/>
                        </a:cubicBezTo>
                        <a:cubicBezTo>
                          <a:pt x="1125934" y="264171"/>
                          <a:pt x="1101724" y="284809"/>
                          <a:pt x="1066799" y="303462"/>
                        </a:cubicBezTo>
                        <a:cubicBezTo>
                          <a:pt x="1031874" y="322115"/>
                          <a:pt x="984250" y="339975"/>
                          <a:pt x="942975" y="351087"/>
                        </a:cubicBezTo>
                        <a:cubicBezTo>
                          <a:pt x="901700" y="362199"/>
                          <a:pt x="850900" y="358231"/>
                          <a:pt x="819150" y="370137"/>
                        </a:cubicBezTo>
                        <a:cubicBezTo>
                          <a:pt x="787400" y="382043"/>
                          <a:pt x="788988" y="392362"/>
                          <a:pt x="752475" y="422525"/>
                        </a:cubicBezTo>
                        <a:cubicBezTo>
                          <a:pt x="715962" y="452688"/>
                          <a:pt x="650875" y="513012"/>
                          <a:pt x="600075" y="551112"/>
                        </a:cubicBezTo>
                        <a:cubicBezTo>
                          <a:pt x="550863" y="590800"/>
                          <a:pt x="516732" y="601912"/>
                          <a:pt x="450057" y="641599"/>
                        </a:cubicBezTo>
                        <a:cubicBezTo>
                          <a:pt x="383382" y="681286"/>
                          <a:pt x="276225" y="752724"/>
                          <a:pt x="200025" y="789237"/>
                        </a:cubicBezTo>
                        <a:lnTo>
                          <a:pt x="0" y="894012"/>
                        </a:lnTo>
                        <a:close/>
                      </a:path>
                    </a:pathLst>
                  </a:custGeom>
                  <a:solidFill>
                    <a:srgbClr val="72C5DA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1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>
                  <a:xfrm>
                    <a:off x="5151031" y="3515510"/>
                    <a:ext cx="3671693" cy="1980413"/>
                  </a:xfrm>
                  <a:custGeom>
                    <a:avLst/>
                    <a:gdLst>
                      <a:gd name="connsiteX0" fmla="*/ 0 w 3674075"/>
                      <a:gd name="connsiteY0" fmla="*/ 1952368 h 1952368"/>
                      <a:gd name="connsiteX1" fmla="*/ 3674075 w 3674075"/>
                      <a:gd name="connsiteY1" fmla="*/ 1952368 h 1952368"/>
                      <a:gd name="connsiteX2" fmla="*/ 3665837 w 3674075"/>
                      <a:gd name="connsiteY2" fmla="*/ 280087 h 1952368"/>
                      <a:gd name="connsiteX3" fmla="*/ 3558746 w 3674075"/>
                      <a:gd name="connsiteY3" fmla="*/ 362465 h 1952368"/>
                      <a:gd name="connsiteX4" fmla="*/ 3426940 w 3674075"/>
                      <a:gd name="connsiteY4" fmla="*/ 453082 h 1952368"/>
                      <a:gd name="connsiteX5" fmla="*/ 3253946 w 3674075"/>
                      <a:gd name="connsiteY5" fmla="*/ 494271 h 1952368"/>
                      <a:gd name="connsiteX6" fmla="*/ 3171567 w 3674075"/>
                      <a:gd name="connsiteY6" fmla="*/ 428368 h 1952368"/>
                      <a:gd name="connsiteX7" fmla="*/ 3163329 w 3674075"/>
                      <a:gd name="connsiteY7" fmla="*/ 255373 h 1952368"/>
                      <a:gd name="connsiteX8" fmla="*/ 3130378 w 3674075"/>
                      <a:gd name="connsiteY8" fmla="*/ 123568 h 1952368"/>
                      <a:gd name="connsiteX9" fmla="*/ 3072713 w 3674075"/>
                      <a:gd name="connsiteY9" fmla="*/ 41190 h 1952368"/>
                      <a:gd name="connsiteX10" fmla="*/ 2916194 w 3674075"/>
                      <a:gd name="connsiteY10" fmla="*/ 0 h 1952368"/>
                      <a:gd name="connsiteX11" fmla="*/ 2776151 w 3674075"/>
                      <a:gd name="connsiteY11" fmla="*/ 49427 h 1952368"/>
                      <a:gd name="connsiteX12" fmla="*/ 2693773 w 3674075"/>
                      <a:gd name="connsiteY12" fmla="*/ 131806 h 1952368"/>
                      <a:gd name="connsiteX13" fmla="*/ 2586681 w 3674075"/>
                      <a:gd name="connsiteY13" fmla="*/ 222422 h 1952368"/>
                      <a:gd name="connsiteX14" fmla="*/ 2496065 w 3674075"/>
                      <a:gd name="connsiteY14" fmla="*/ 222422 h 1952368"/>
                      <a:gd name="connsiteX15" fmla="*/ 2479589 w 3674075"/>
                      <a:gd name="connsiteY15" fmla="*/ 148282 h 1952368"/>
                      <a:gd name="connsiteX16" fmla="*/ 2479589 w 3674075"/>
                      <a:gd name="connsiteY16" fmla="*/ 82379 h 1952368"/>
                      <a:gd name="connsiteX17" fmla="*/ 2438400 w 3674075"/>
                      <a:gd name="connsiteY17" fmla="*/ 16476 h 1952368"/>
                      <a:gd name="connsiteX18" fmla="*/ 2257167 w 3674075"/>
                      <a:gd name="connsiteY18" fmla="*/ 74141 h 1952368"/>
                      <a:gd name="connsiteX19" fmla="*/ 2108886 w 3674075"/>
                      <a:gd name="connsiteY19" fmla="*/ 189471 h 1952368"/>
                      <a:gd name="connsiteX20" fmla="*/ 1968843 w 3674075"/>
                      <a:gd name="connsiteY20" fmla="*/ 329514 h 1952368"/>
                      <a:gd name="connsiteX21" fmla="*/ 1935892 w 3674075"/>
                      <a:gd name="connsiteY21" fmla="*/ 255373 h 1952368"/>
                      <a:gd name="connsiteX22" fmla="*/ 1919416 w 3674075"/>
                      <a:gd name="connsiteY22" fmla="*/ 189471 h 1952368"/>
                      <a:gd name="connsiteX23" fmla="*/ 1878227 w 3674075"/>
                      <a:gd name="connsiteY23" fmla="*/ 123568 h 1952368"/>
                      <a:gd name="connsiteX24" fmla="*/ 1721708 w 3674075"/>
                      <a:gd name="connsiteY24" fmla="*/ 123568 h 1952368"/>
                      <a:gd name="connsiteX25" fmla="*/ 1458097 w 3674075"/>
                      <a:gd name="connsiteY25" fmla="*/ 370703 h 1952368"/>
                      <a:gd name="connsiteX26" fmla="*/ 1070919 w 3674075"/>
                      <a:gd name="connsiteY26" fmla="*/ 799071 h 1952368"/>
                      <a:gd name="connsiteX27" fmla="*/ 766119 w 3674075"/>
                      <a:gd name="connsiteY27" fmla="*/ 1136822 h 1952368"/>
                      <a:gd name="connsiteX28" fmla="*/ 486032 w 3674075"/>
                      <a:gd name="connsiteY28" fmla="*/ 1458098 h 1952368"/>
                      <a:gd name="connsiteX29" fmla="*/ 214183 w 3674075"/>
                      <a:gd name="connsiteY29" fmla="*/ 1795849 h 1952368"/>
                      <a:gd name="connsiteX30" fmla="*/ 0 w 3674075"/>
                      <a:gd name="connsiteY30" fmla="*/ 1952368 h 1952368"/>
                      <a:gd name="connsiteX0" fmla="*/ 0 w 3674075"/>
                      <a:gd name="connsiteY0" fmla="*/ 2076193 h 2076193"/>
                      <a:gd name="connsiteX1" fmla="*/ 3674075 w 3674075"/>
                      <a:gd name="connsiteY1" fmla="*/ 1952368 h 2076193"/>
                      <a:gd name="connsiteX2" fmla="*/ 3665837 w 3674075"/>
                      <a:gd name="connsiteY2" fmla="*/ 280087 h 2076193"/>
                      <a:gd name="connsiteX3" fmla="*/ 3558746 w 3674075"/>
                      <a:gd name="connsiteY3" fmla="*/ 362465 h 2076193"/>
                      <a:gd name="connsiteX4" fmla="*/ 3426940 w 3674075"/>
                      <a:gd name="connsiteY4" fmla="*/ 453082 h 2076193"/>
                      <a:gd name="connsiteX5" fmla="*/ 3253946 w 3674075"/>
                      <a:gd name="connsiteY5" fmla="*/ 494271 h 2076193"/>
                      <a:gd name="connsiteX6" fmla="*/ 3171567 w 3674075"/>
                      <a:gd name="connsiteY6" fmla="*/ 428368 h 2076193"/>
                      <a:gd name="connsiteX7" fmla="*/ 3163329 w 3674075"/>
                      <a:gd name="connsiteY7" fmla="*/ 255373 h 2076193"/>
                      <a:gd name="connsiteX8" fmla="*/ 3130378 w 3674075"/>
                      <a:gd name="connsiteY8" fmla="*/ 123568 h 2076193"/>
                      <a:gd name="connsiteX9" fmla="*/ 3072713 w 3674075"/>
                      <a:gd name="connsiteY9" fmla="*/ 41190 h 2076193"/>
                      <a:gd name="connsiteX10" fmla="*/ 2916194 w 3674075"/>
                      <a:gd name="connsiteY10" fmla="*/ 0 h 2076193"/>
                      <a:gd name="connsiteX11" fmla="*/ 2776151 w 3674075"/>
                      <a:gd name="connsiteY11" fmla="*/ 49427 h 2076193"/>
                      <a:gd name="connsiteX12" fmla="*/ 2693773 w 3674075"/>
                      <a:gd name="connsiteY12" fmla="*/ 131806 h 2076193"/>
                      <a:gd name="connsiteX13" fmla="*/ 2586681 w 3674075"/>
                      <a:gd name="connsiteY13" fmla="*/ 222422 h 2076193"/>
                      <a:gd name="connsiteX14" fmla="*/ 2496065 w 3674075"/>
                      <a:gd name="connsiteY14" fmla="*/ 222422 h 2076193"/>
                      <a:gd name="connsiteX15" fmla="*/ 2479589 w 3674075"/>
                      <a:gd name="connsiteY15" fmla="*/ 148282 h 2076193"/>
                      <a:gd name="connsiteX16" fmla="*/ 2479589 w 3674075"/>
                      <a:gd name="connsiteY16" fmla="*/ 82379 h 2076193"/>
                      <a:gd name="connsiteX17" fmla="*/ 2438400 w 3674075"/>
                      <a:gd name="connsiteY17" fmla="*/ 16476 h 2076193"/>
                      <a:gd name="connsiteX18" fmla="*/ 2257167 w 3674075"/>
                      <a:gd name="connsiteY18" fmla="*/ 74141 h 2076193"/>
                      <a:gd name="connsiteX19" fmla="*/ 2108886 w 3674075"/>
                      <a:gd name="connsiteY19" fmla="*/ 189471 h 2076193"/>
                      <a:gd name="connsiteX20" fmla="*/ 1968843 w 3674075"/>
                      <a:gd name="connsiteY20" fmla="*/ 329514 h 2076193"/>
                      <a:gd name="connsiteX21" fmla="*/ 1935892 w 3674075"/>
                      <a:gd name="connsiteY21" fmla="*/ 255373 h 2076193"/>
                      <a:gd name="connsiteX22" fmla="*/ 1919416 w 3674075"/>
                      <a:gd name="connsiteY22" fmla="*/ 189471 h 2076193"/>
                      <a:gd name="connsiteX23" fmla="*/ 1878227 w 3674075"/>
                      <a:gd name="connsiteY23" fmla="*/ 123568 h 2076193"/>
                      <a:gd name="connsiteX24" fmla="*/ 1721708 w 3674075"/>
                      <a:gd name="connsiteY24" fmla="*/ 123568 h 2076193"/>
                      <a:gd name="connsiteX25" fmla="*/ 1458097 w 3674075"/>
                      <a:gd name="connsiteY25" fmla="*/ 370703 h 2076193"/>
                      <a:gd name="connsiteX26" fmla="*/ 1070919 w 3674075"/>
                      <a:gd name="connsiteY26" fmla="*/ 799071 h 2076193"/>
                      <a:gd name="connsiteX27" fmla="*/ 766119 w 3674075"/>
                      <a:gd name="connsiteY27" fmla="*/ 1136822 h 2076193"/>
                      <a:gd name="connsiteX28" fmla="*/ 486032 w 3674075"/>
                      <a:gd name="connsiteY28" fmla="*/ 1458098 h 2076193"/>
                      <a:gd name="connsiteX29" fmla="*/ 214183 w 3674075"/>
                      <a:gd name="connsiteY29" fmla="*/ 1795849 h 2076193"/>
                      <a:gd name="connsiteX30" fmla="*/ 0 w 3674075"/>
                      <a:gd name="connsiteY30" fmla="*/ 2076193 h 20761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63455 w 3671693"/>
                      <a:gd name="connsiteY2" fmla="*/ 280087 h 1961893"/>
                      <a:gd name="connsiteX3" fmla="*/ 3556364 w 3671693"/>
                      <a:gd name="connsiteY3" fmla="*/ 362465 h 1961893"/>
                      <a:gd name="connsiteX4" fmla="*/ 3424558 w 3671693"/>
                      <a:gd name="connsiteY4" fmla="*/ 453082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211801 w 3671693"/>
                      <a:gd name="connsiteY29" fmla="*/ 1795849 h 1961893"/>
                      <a:gd name="connsiteX30" fmla="*/ 0 w 3671693"/>
                      <a:gd name="connsiteY30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63455 w 3671693"/>
                      <a:gd name="connsiteY2" fmla="*/ 280087 h 1961893"/>
                      <a:gd name="connsiteX3" fmla="*/ 3556364 w 3671693"/>
                      <a:gd name="connsiteY3" fmla="*/ 362465 h 1961893"/>
                      <a:gd name="connsiteX4" fmla="*/ 3424558 w 3671693"/>
                      <a:gd name="connsiteY4" fmla="*/ 453082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211801 w 3671693"/>
                      <a:gd name="connsiteY29" fmla="*/ 1795849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63455 w 3671693"/>
                      <a:gd name="connsiteY2" fmla="*/ 280087 h 1961893"/>
                      <a:gd name="connsiteX3" fmla="*/ 3556364 w 3671693"/>
                      <a:gd name="connsiteY3" fmla="*/ 362465 h 1961893"/>
                      <a:gd name="connsiteX4" fmla="*/ 3424558 w 3671693"/>
                      <a:gd name="connsiteY4" fmla="*/ 453082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56364 w 3671693"/>
                      <a:gd name="connsiteY3" fmla="*/ 362465 h 1961893"/>
                      <a:gd name="connsiteX4" fmla="*/ 3424558 w 3671693"/>
                      <a:gd name="connsiteY4" fmla="*/ 453082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24558 w 3671693"/>
                      <a:gd name="connsiteY4" fmla="*/ 453082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24558 w 3671693"/>
                      <a:gd name="connsiteY4" fmla="*/ 453082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1893 h 1961893"/>
                      <a:gd name="connsiteX1" fmla="*/ 3671693 w 3671693"/>
                      <a:gd name="connsiteY1" fmla="*/ 1952368 h 1961893"/>
                      <a:gd name="connsiteX2" fmla="*/ 3653930 w 3671693"/>
                      <a:gd name="connsiteY2" fmla="*/ 256275 h 1961893"/>
                      <a:gd name="connsiteX3" fmla="*/ 3546839 w 3671693"/>
                      <a:gd name="connsiteY3" fmla="*/ 341034 h 1961893"/>
                      <a:gd name="connsiteX4" fmla="*/ 3443608 w 3671693"/>
                      <a:gd name="connsiteY4" fmla="*/ 424507 h 1961893"/>
                      <a:gd name="connsiteX5" fmla="*/ 3251564 w 3671693"/>
                      <a:gd name="connsiteY5" fmla="*/ 494271 h 1961893"/>
                      <a:gd name="connsiteX6" fmla="*/ 3169185 w 3671693"/>
                      <a:gd name="connsiteY6" fmla="*/ 428368 h 1961893"/>
                      <a:gd name="connsiteX7" fmla="*/ 3160947 w 3671693"/>
                      <a:gd name="connsiteY7" fmla="*/ 255373 h 1961893"/>
                      <a:gd name="connsiteX8" fmla="*/ 3127996 w 3671693"/>
                      <a:gd name="connsiteY8" fmla="*/ 123568 h 1961893"/>
                      <a:gd name="connsiteX9" fmla="*/ 3070331 w 3671693"/>
                      <a:gd name="connsiteY9" fmla="*/ 41190 h 1961893"/>
                      <a:gd name="connsiteX10" fmla="*/ 2913812 w 3671693"/>
                      <a:gd name="connsiteY10" fmla="*/ 0 h 1961893"/>
                      <a:gd name="connsiteX11" fmla="*/ 2773769 w 3671693"/>
                      <a:gd name="connsiteY11" fmla="*/ 49427 h 1961893"/>
                      <a:gd name="connsiteX12" fmla="*/ 2691391 w 3671693"/>
                      <a:gd name="connsiteY12" fmla="*/ 131806 h 1961893"/>
                      <a:gd name="connsiteX13" fmla="*/ 2584299 w 3671693"/>
                      <a:gd name="connsiteY13" fmla="*/ 222422 h 1961893"/>
                      <a:gd name="connsiteX14" fmla="*/ 2493683 w 3671693"/>
                      <a:gd name="connsiteY14" fmla="*/ 222422 h 1961893"/>
                      <a:gd name="connsiteX15" fmla="*/ 2477207 w 3671693"/>
                      <a:gd name="connsiteY15" fmla="*/ 148282 h 1961893"/>
                      <a:gd name="connsiteX16" fmla="*/ 2477207 w 3671693"/>
                      <a:gd name="connsiteY16" fmla="*/ 82379 h 1961893"/>
                      <a:gd name="connsiteX17" fmla="*/ 2436018 w 3671693"/>
                      <a:gd name="connsiteY17" fmla="*/ 16476 h 1961893"/>
                      <a:gd name="connsiteX18" fmla="*/ 2254785 w 3671693"/>
                      <a:gd name="connsiteY18" fmla="*/ 74141 h 1961893"/>
                      <a:gd name="connsiteX19" fmla="*/ 2106504 w 3671693"/>
                      <a:gd name="connsiteY19" fmla="*/ 189471 h 1961893"/>
                      <a:gd name="connsiteX20" fmla="*/ 1966461 w 3671693"/>
                      <a:gd name="connsiteY20" fmla="*/ 329514 h 1961893"/>
                      <a:gd name="connsiteX21" fmla="*/ 1933510 w 3671693"/>
                      <a:gd name="connsiteY21" fmla="*/ 255373 h 1961893"/>
                      <a:gd name="connsiteX22" fmla="*/ 1917034 w 3671693"/>
                      <a:gd name="connsiteY22" fmla="*/ 189471 h 1961893"/>
                      <a:gd name="connsiteX23" fmla="*/ 1875845 w 3671693"/>
                      <a:gd name="connsiteY23" fmla="*/ 123568 h 1961893"/>
                      <a:gd name="connsiteX24" fmla="*/ 1719326 w 3671693"/>
                      <a:gd name="connsiteY24" fmla="*/ 123568 h 1961893"/>
                      <a:gd name="connsiteX25" fmla="*/ 1455715 w 3671693"/>
                      <a:gd name="connsiteY25" fmla="*/ 370703 h 1961893"/>
                      <a:gd name="connsiteX26" fmla="*/ 1068537 w 3671693"/>
                      <a:gd name="connsiteY26" fmla="*/ 799071 h 1961893"/>
                      <a:gd name="connsiteX27" fmla="*/ 763737 w 3671693"/>
                      <a:gd name="connsiteY27" fmla="*/ 1136822 h 1961893"/>
                      <a:gd name="connsiteX28" fmla="*/ 483650 w 3671693"/>
                      <a:gd name="connsiteY28" fmla="*/ 1458098 h 1961893"/>
                      <a:gd name="connsiteX29" fmla="*/ 192751 w 3671693"/>
                      <a:gd name="connsiteY29" fmla="*/ 1779180 h 1961893"/>
                      <a:gd name="connsiteX30" fmla="*/ 75813 w 3671693"/>
                      <a:gd name="connsiteY30" fmla="*/ 1890456 h 1961893"/>
                      <a:gd name="connsiteX31" fmla="*/ 0 w 3671693"/>
                      <a:gd name="connsiteY31" fmla="*/ 1961893 h 1961893"/>
                      <a:gd name="connsiteX0" fmla="*/ 0 w 3671693"/>
                      <a:gd name="connsiteY0" fmla="*/ 1965998 h 1965998"/>
                      <a:gd name="connsiteX1" fmla="*/ 3671693 w 3671693"/>
                      <a:gd name="connsiteY1" fmla="*/ 1956473 h 1965998"/>
                      <a:gd name="connsiteX2" fmla="*/ 3653930 w 3671693"/>
                      <a:gd name="connsiteY2" fmla="*/ 260380 h 1965998"/>
                      <a:gd name="connsiteX3" fmla="*/ 3546839 w 3671693"/>
                      <a:gd name="connsiteY3" fmla="*/ 345139 h 1965998"/>
                      <a:gd name="connsiteX4" fmla="*/ 3443608 w 3671693"/>
                      <a:gd name="connsiteY4" fmla="*/ 428612 h 1965998"/>
                      <a:gd name="connsiteX5" fmla="*/ 3251564 w 3671693"/>
                      <a:gd name="connsiteY5" fmla="*/ 498376 h 1965998"/>
                      <a:gd name="connsiteX6" fmla="*/ 3169185 w 3671693"/>
                      <a:gd name="connsiteY6" fmla="*/ 432473 h 1965998"/>
                      <a:gd name="connsiteX7" fmla="*/ 3160947 w 3671693"/>
                      <a:gd name="connsiteY7" fmla="*/ 259478 h 1965998"/>
                      <a:gd name="connsiteX8" fmla="*/ 3127996 w 3671693"/>
                      <a:gd name="connsiteY8" fmla="*/ 127673 h 1965998"/>
                      <a:gd name="connsiteX9" fmla="*/ 3070331 w 3671693"/>
                      <a:gd name="connsiteY9" fmla="*/ 45295 h 1965998"/>
                      <a:gd name="connsiteX10" fmla="*/ 2913812 w 3671693"/>
                      <a:gd name="connsiteY10" fmla="*/ 4105 h 1965998"/>
                      <a:gd name="connsiteX11" fmla="*/ 2773769 w 3671693"/>
                      <a:gd name="connsiteY11" fmla="*/ 53532 h 1965998"/>
                      <a:gd name="connsiteX12" fmla="*/ 2691391 w 3671693"/>
                      <a:gd name="connsiteY12" fmla="*/ 135911 h 1965998"/>
                      <a:gd name="connsiteX13" fmla="*/ 2584299 w 3671693"/>
                      <a:gd name="connsiteY13" fmla="*/ 226527 h 1965998"/>
                      <a:gd name="connsiteX14" fmla="*/ 2493683 w 3671693"/>
                      <a:gd name="connsiteY14" fmla="*/ 226527 h 1965998"/>
                      <a:gd name="connsiteX15" fmla="*/ 2477207 w 3671693"/>
                      <a:gd name="connsiteY15" fmla="*/ 152387 h 1965998"/>
                      <a:gd name="connsiteX16" fmla="*/ 2477207 w 3671693"/>
                      <a:gd name="connsiteY16" fmla="*/ 86484 h 1965998"/>
                      <a:gd name="connsiteX17" fmla="*/ 2436018 w 3671693"/>
                      <a:gd name="connsiteY17" fmla="*/ 20581 h 1965998"/>
                      <a:gd name="connsiteX18" fmla="*/ 2254785 w 3671693"/>
                      <a:gd name="connsiteY18" fmla="*/ 78246 h 1965998"/>
                      <a:gd name="connsiteX19" fmla="*/ 2106504 w 3671693"/>
                      <a:gd name="connsiteY19" fmla="*/ 193576 h 1965998"/>
                      <a:gd name="connsiteX20" fmla="*/ 1966461 w 3671693"/>
                      <a:gd name="connsiteY20" fmla="*/ 333619 h 1965998"/>
                      <a:gd name="connsiteX21" fmla="*/ 1933510 w 3671693"/>
                      <a:gd name="connsiteY21" fmla="*/ 259478 h 1965998"/>
                      <a:gd name="connsiteX22" fmla="*/ 1917034 w 3671693"/>
                      <a:gd name="connsiteY22" fmla="*/ 193576 h 1965998"/>
                      <a:gd name="connsiteX23" fmla="*/ 1875845 w 3671693"/>
                      <a:gd name="connsiteY23" fmla="*/ 127673 h 1965998"/>
                      <a:gd name="connsiteX24" fmla="*/ 1719326 w 3671693"/>
                      <a:gd name="connsiteY24" fmla="*/ 127673 h 1965998"/>
                      <a:gd name="connsiteX25" fmla="*/ 1455715 w 3671693"/>
                      <a:gd name="connsiteY25" fmla="*/ 374808 h 1965998"/>
                      <a:gd name="connsiteX26" fmla="*/ 1068537 w 3671693"/>
                      <a:gd name="connsiteY26" fmla="*/ 803176 h 1965998"/>
                      <a:gd name="connsiteX27" fmla="*/ 763737 w 3671693"/>
                      <a:gd name="connsiteY27" fmla="*/ 1140927 h 1965998"/>
                      <a:gd name="connsiteX28" fmla="*/ 483650 w 3671693"/>
                      <a:gd name="connsiteY28" fmla="*/ 1462203 h 1965998"/>
                      <a:gd name="connsiteX29" fmla="*/ 192751 w 3671693"/>
                      <a:gd name="connsiteY29" fmla="*/ 1783285 h 1965998"/>
                      <a:gd name="connsiteX30" fmla="*/ 75813 w 3671693"/>
                      <a:gd name="connsiteY30" fmla="*/ 1894561 h 1965998"/>
                      <a:gd name="connsiteX31" fmla="*/ 0 w 3671693"/>
                      <a:gd name="connsiteY31" fmla="*/ 1965998 h 1965998"/>
                      <a:gd name="connsiteX0" fmla="*/ 0 w 3671693"/>
                      <a:gd name="connsiteY0" fmla="*/ 1971109 h 1971109"/>
                      <a:gd name="connsiteX1" fmla="*/ 3671693 w 3671693"/>
                      <a:gd name="connsiteY1" fmla="*/ 1961584 h 1971109"/>
                      <a:gd name="connsiteX2" fmla="*/ 3653930 w 3671693"/>
                      <a:gd name="connsiteY2" fmla="*/ 265491 h 1971109"/>
                      <a:gd name="connsiteX3" fmla="*/ 3546839 w 3671693"/>
                      <a:gd name="connsiteY3" fmla="*/ 350250 h 1971109"/>
                      <a:gd name="connsiteX4" fmla="*/ 3443608 w 3671693"/>
                      <a:gd name="connsiteY4" fmla="*/ 433723 h 1971109"/>
                      <a:gd name="connsiteX5" fmla="*/ 3251564 w 3671693"/>
                      <a:gd name="connsiteY5" fmla="*/ 503487 h 1971109"/>
                      <a:gd name="connsiteX6" fmla="*/ 3169185 w 3671693"/>
                      <a:gd name="connsiteY6" fmla="*/ 437584 h 1971109"/>
                      <a:gd name="connsiteX7" fmla="*/ 3160947 w 3671693"/>
                      <a:gd name="connsiteY7" fmla="*/ 264589 h 1971109"/>
                      <a:gd name="connsiteX8" fmla="*/ 3127996 w 3671693"/>
                      <a:gd name="connsiteY8" fmla="*/ 132784 h 1971109"/>
                      <a:gd name="connsiteX9" fmla="*/ 3079856 w 3671693"/>
                      <a:gd name="connsiteY9" fmla="*/ 12306 h 1971109"/>
                      <a:gd name="connsiteX10" fmla="*/ 2913812 w 3671693"/>
                      <a:gd name="connsiteY10" fmla="*/ 9216 h 1971109"/>
                      <a:gd name="connsiteX11" fmla="*/ 2773769 w 3671693"/>
                      <a:gd name="connsiteY11" fmla="*/ 58643 h 1971109"/>
                      <a:gd name="connsiteX12" fmla="*/ 2691391 w 3671693"/>
                      <a:gd name="connsiteY12" fmla="*/ 141022 h 1971109"/>
                      <a:gd name="connsiteX13" fmla="*/ 2584299 w 3671693"/>
                      <a:gd name="connsiteY13" fmla="*/ 231638 h 1971109"/>
                      <a:gd name="connsiteX14" fmla="*/ 2493683 w 3671693"/>
                      <a:gd name="connsiteY14" fmla="*/ 231638 h 1971109"/>
                      <a:gd name="connsiteX15" fmla="*/ 2477207 w 3671693"/>
                      <a:gd name="connsiteY15" fmla="*/ 157498 h 1971109"/>
                      <a:gd name="connsiteX16" fmla="*/ 2477207 w 3671693"/>
                      <a:gd name="connsiteY16" fmla="*/ 91595 h 1971109"/>
                      <a:gd name="connsiteX17" fmla="*/ 2436018 w 3671693"/>
                      <a:gd name="connsiteY17" fmla="*/ 25692 h 1971109"/>
                      <a:gd name="connsiteX18" fmla="*/ 2254785 w 3671693"/>
                      <a:gd name="connsiteY18" fmla="*/ 83357 h 1971109"/>
                      <a:gd name="connsiteX19" fmla="*/ 2106504 w 3671693"/>
                      <a:gd name="connsiteY19" fmla="*/ 198687 h 1971109"/>
                      <a:gd name="connsiteX20" fmla="*/ 1966461 w 3671693"/>
                      <a:gd name="connsiteY20" fmla="*/ 338730 h 1971109"/>
                      <a:gd name="connsiteX21" fmla="*/ 1933510 w 3671693"/>
                      <a:gd name="connsiteY21" fmla="*/ 264589 h 1971109"/>
                      <a:gd name="connsiteX22" fmla="*/ 1917034 w 3671693"/>
                      <a:gd name="connsiteY22" fmla="*/ 198687 h 1971109"/>
                      <a:gd name="connsiteX23" fmla="*/ 1875845 w 3671693"/>
                      <a:gd name="connsiteY23" fmla="*/ 132784 h 1971109"/>
                      <a:gd name="connsiteX24" fmla="*/ 1719326 w 3671693"/>
                      <a:gd name="connsiteY24" fmla="*/ 132784 h 1971109"/>
                      <a:gd name="connsiteX25" fmla="*/ 1455715 w 3671693"/>
                      <a:gd name="connsiteY25" fmla="*/ 379919 h 1971109"/>
                      <a:gd name="connsiteX26" fmla="*/ 1068537 w 3671693"/>
                      <a:gd name="connsiteY26" fmla="*/ 808287 h 1971109"/>
                      <a:gd name="connsiteX27" fmla="*/ 763737 w 3671693"/>
                      <a:gd name="connsiteY27" fmla="*/ 1146038 h 1971109"/>
                      <a:gd name="connsiteX28" fmla="*/ 483650 w 3671693"/>
                      <a:gd name="connsiteY28" fmla="*/ 1467314 h 1971109"/>
                      <a:gd name="connsiteX29" fmla="*/ 192751 w 3671693"/>
                      <a:gd name="connsiteY29" fmla="*/ 1788396 h 1971109"/>
                      <a:gd name="connsiteX30" fmla="*/ 75813 w 3671693"/>
                      <a:gd name="connsiteY30" fmla="*/ 1899672 h 1971109"/>
                      <a:gd name="connsiteX31" fmla="*/ 0 w 3671693"/>
                      <a:gd name="connsiteY31" fmla="*/ 1971109 h 1971109"/>
                      <a:gd name="connsiteX0" fmla="*/ 0 w 3671693"/>
                      <a:gd name="connsiteY0" fmla="*/ 1976754 h 1976754"/>
                      <a:gd name="connsiteX1" fmla="*/ 3671693 w 3671693"/>
                      <a:gd name="connsiteY1" fmla="*/ 1967229 h 1976754"/>
                      <a:gd name="connsiteX2" fmla="*/ 3653930 w 3671693"/>
                      <a:gd name="connsiteY2" fmla="*/ 271136 h 1976754"/>
                      <a:gd name="connsiteX3" fmla="*/ 3546839 w 3671693"/>
                      <a:gd name="connsiteY3" fmla="*/ 355895 h 1976754"/>
                      <a:gd name="connsiteX4" fmla="*/ 3443608 w 3671693"/>
                      <a:gd name="connsiteY4" fmla="*/ 439368 h 1976754"/>
                      <a:gd name="connsiteX5" fmla="*/ 3251564 w 3671693"/>
                      <a:gd name="connsiteY5" fmla="*/ 509132 h 1976754"/>
                      <a:gd name="connsiteX6" fmla="*/ 3169185 w 3671693"/>
                      <a:gd name="connsiteY6" fmla="*/ 443229 h 1976754"/>
                      <a:gd name="connsiteX7" fmla="*/ 3160947 w 3671693"/>
                      <a:gd name="connsiteY7" fmla="*/ 270234 h 1976754"/>
                      <a:gd name="connsiteX8" fmla="*/ 3127996 w 3671693"/>
                      <a:gd name="connsiteY8" fmla="*/ 138429 h 1976754"/>
                      <a:gd name="connsiteX9" fmla="*/ 3079856 w 3671693"/>
                      <a:gd name="connsiteY9" fmla="*/ 17951 h 1976754"/>
                      <a:gd name="connsiteX10" fmla="*/ 2949982 w 3671693"/>
                      <a:gd name="connsiteY10" fmla="*/ 318 h 1976754"/>
                      <a:gd name="connsiteX11" fmla="*/ 2913812 w 3671693"/>
                      <a:gd name="connsiteY11" fmla="*/ 14861 h 1976754"/>
                      <a:gd name="connsiteX12" fmla="*/ 2773769 w 3671693"/>
                      <a:gd name="connsiteY12" fmla="*/ 64288 h 1976754"/>
                      <a:gd name="connsiteX13" fmla="*/ 2691391 w 3671693"/>
                      <a:gd name="connsiteY13" fmla="*/ 146667 h 1976754"/>
                      <a:gd name="connsiteX14" fmla="*/ 2584299 w 3671693"/>
                      <a:gd name="connsiteY14" fmla="*/ 237283 h 1976754"/>
                      <a:gd name="connsiteX15" fmla="*/ 2493683 w 3671693"/>
                      <a:gd name="connsiteY15" fmla="*/ 237283 h 1976754"/>
                      <a:gd name="connsiteX16" fmla="*/ 2477207 w 3671693"/>
                      <a:gd name="connsiteY16" fmla="*/ 163143 h 1976754"/>
                      <a:gd name="connsiteX17" fmla="*/ 2477207 w 3671693"/>
                      <a:gd name="connsiteY17" fmla="*/ 97240 h 1976754"/>
                      <a:gd name="connsiteX18" fmla="*/ 2436018 w 3671693"/>
                      <a:gd name="connsiteY18" fmla="*/ 31337 h 1976754"/>
                      <a:gd name="connsiteX19" fmla="*/ 2254785 w 3671693"/>
                      <a:gd name="connsiteY19" fmla="*/ 89002 h 1976754"/>
                      <a:gd name="connsiteX20" fmla="*/ 2106504 w 3671693"/>
                      <a:gd name="connsiteY20" fmla="*/ 204332 h 1976754"/>
                      <a:gd name="connsiteX21" fmla="*/ 1966461 w 3671693"/>
                      <a:gd name="connsiteY21" fmla="*/ 344375 h 1976754"/>
                      <a:gd name="connsiteX22" fmla="*/ 1933510 w 3671693"/>
                      <a:gd name="connsiteY22" fmla="*/ 270234 h 1976754"/>
                      <a:gd name="connsiteX23" fmla="*/ 1917034 w 3671693"/>
                      <a:gd name="connsiteY23" fmla="*/ 204332 h 1976754"/>
                      <a:gd name="connsiteX24" fmla="*/ 1875845 w 3671693"/>
                      <a:gd name="connsiteY24" fmla="*/ 138429 h 1976754"/>
                      <a:gd name="connsiteX25" fmla="*/ 1719326 w 3671693"/>
                      <a:gd name="connsiteY25" fmla="*/ 138429 h 1976754"/>
                      <a:gd name="connsiteX26" fmla="*/ 1455715 w 3671693"/>
                      <a:gd name="connsiteY26" fmla="*/ 385564 h 1976754"/>
                      <a:gd name="connsiteX27" fmla="*/ 1068537 w 3671693"/>
                      <a:gd name="connsiteY27" fmla="*/ 813932 h 1976754"/>
                      <a:gd name="connsiteX28" fmla="*/ 763737 w 3671693"/>
                      <a:gd name="connsiteY28" fmla="*/ 1151683 h 1976754"/>
                      <a:gd name="connsiteX29" fmla="*/ 483650 w 3671693"/>
                      <a:gd name="connsiteY29" fmla="*/ 1472959 h 1976754"/>
                      <a:gd name="connsiteX30" fmla="*/ 192751 w 3671693"/>
                      <a:gd name="connsiteY30" fmla="*/ 1794041 h 1976754"/>
                      <a:gd name="connsiteX31" fmla="*/ 75813 w 3671693"/>
                      <a:gd name="connsiteY31" fmla="*/ 1905317 h 1976754"/>
                      <a:gd name="connsiteX32" fmla="*/ 0 w 3671693"/>
                      <a:gd name="connsiteY32" fmla="*/ 1976754 h 1976754"/>
                      <a:gd name="connsiteX0" fmla="*/ 0 w 3671693"/>
                      <a:gd name="connsiteY0" fmla="*/ 1976754 h 1976754"/>
                      <a:gd name="connsiteX1" fmla="*/ 3671693 w 3671693"/>
                      <a:gd name="connsiteY1" fmla="*/ 1967229 h 1976754"/>
                      <a:gd name="connsiteX2" fmla="*/ 3653930 w 3671693"/>
                      <a:gd name="connsiteY2" fmla="*/ 271136 h 1976754"/>
                      <a:gd name="connsiteX3" fmla="*/ 3546839 w 3671693"/>
                      <a:gd name="connsiteY3" fmla="*/ 355895 h 1976754"/>
                      <a:gd name="connsiteX4" fmla="*/ 3443608 w 3671693"/>
                      <a:gd name="connsiteY4" fmla="*/ 439368 h 1976754"/>
                      <a:gd name="connsiteX5" fmla="*/ 3251564 w 3671693"/>
                      <a:gd name="connsiteY5" fmla="*/ 509132 h 1976754"/>
                      <a:gd name="connsiteX6" fmla="*/ 3188235 w 3671693"/>
                      <a:gd name="connsiteY6" fmla="*/ 443229 h 1976754"/>
                      <a:gd name="connsiteX7" fmla="*/ 3160947 w 3671693"/>
                      <a:gd name="connsiteY7" fmla="*/ 270234 h 1976754"/>
                      <a:gd name="connsiteX8" fmla="*/ 3127996 w 3671693"/>
                      <a:gd name="connsiteY8" fmla="*/ 138429 h 1976754"/>
                      <a:gd name="connsiteX9" fmla="*/ 3079856 w 3671693"/>
                      <a:gd name="connsiteY9" fmla="*/ 17951 h 1976754"/>
                      <a:gd name="connsiteX10" fmla="*/ 2949982 w 3671693"/>
                      <a:gd name="connsiteY10" fmla="*/ 318 h 1976754"/>
                      <a:gd name="connsiteX11" fmla="*/ 2913812 w 3671693"/>
                      <a:gd name="connsiteY11" fmla="*/ 14861 h 1976754"/>
                      <a:gd name="connsiteX12" fmla="*/ 2773769 w 3671693"/>
                      <a:gd name="connsiteY12" fmla="*/ 64288 h 1976754"/>
                      <a:gd name="connsiteX13" fmla="*/ 2691391 w 3671693"/>
                      <a:gd name="connsiteY13" fmla="*/ 146667 h 1976754"/>
                      <a:gd name="connsiteX14" fmla="*/ 2584299 w 3671693"/>
                      <a:gd name="connsiteY14" fmla="*/ 237283 h 1976754"/>
                      <a:gd name="connsiteX15" fmla="*/ 2493683 w 3671693"/>
                      <a:gd name="connsiteY15" fmla="*/ 237283 h 1976754"/>
                      <a:gd name="connsiteX16" fmla="*/ 2477207 w 3671693"/>
                      <a:gd name="connsiteY16" fmla="*/ 163143 h 1976754"/>
                      <a:gd name="connsiteX17" fmla="*/ 2477207 w 3671693"/>
                      <a:gd name="connsiteY17" fmla="*/ 97240 h 1976754"/>
                      <a:gd name="connsiteX18" fmla="*/ 2436018 w 3671693"/>
                      <a:gd name="connsiteY18" fmla="*/ 31337 h 1976754"/>
                      <a:gd name="connsiteX19" fmla="*/ 2254785 w 3671693"/>
                      <a:gd name="connsiteY19" fmla="*/ 89002 h 1976754"/>
                      <a:gd name="connsiteX20" fmla="*/ 2106504 w 3671693"/>
                      <a:gd name="connsiteY20" fmla="*/ 204332 h 1976754"/>
                      <a:gd name="connsiteX21" fmla="*/ 1966461 w 3671693"/>
                      <a:gd name="connsiteY21" fmla="*/ 344375 h 1976754"/>
                      <a:gd name="connsiteX22" fmla="*/ 1933510 w 3671693"/>
                      <a:gd name="connsiteY22" fmla="*/ 270234 h 1976754"/>
                      <a:gd name="connsiteX23" fmla="*/ 1917034 w 3671693"/>
                      <a:gd name="connsiteY23" fmla="*/ 204332 h 1976754"/>
                      <a:gd name="connsiteX24" fmla="*/ 1875845 w 3671693"/>
                      <a:gd name="connsiteY24" fmla="*/ 138429 h 1976754"/>
                      <a:gd name="connsiteX25" fmla="*/ 1719326 w 3671693"/>
                      <a:gd name="connsiteY25" fmla="*/ 138429 h 1976754"/>
                      <a:gd name="connsiteX26" fmla="*/ 1455715 w 3671693"/>
                      <a:gd name="connsiteY26" fmla="*/ 385564 h 1976754"/>
                      <a:gd name="connsiteX27" fmla="*/ 1068537 w 3671693"/>
                      <a:gd name="connsiteY27" fmla="*/ 813932 h 1976754"/>
                      <a:gd name="connsiteX28" fmla="*/ 763737 w 3671693"/>
                      <a:gd name="connsiteY28" fmla="*/ 1151683 h 1976754"/>
                      <a:gd name="connsiteX29" fmla="*/ 483650 w 3671693"/>
                      <a:gd name="connsiteY29" fmla="*/ 1472959 h 1976754"/>
                      <a:gd name="connsiteX30" fmla="*/ 192751 w 3671693"/>
                      <a:gd name="connsiteY30" fmla="*/ 1794041 h 1976754"/>
                      <a:gd name="connsiteX31" fmla="*/ 75813 w 3671693"/>
                      <a:gd name="connsiteY31" fmla="*/ 1905317 h 1976754"/>
                      <a:gd name="connsiteX32" fmla="*/ 0 w 3671693"/>
                      <a:gd name="connsiteY32" fmla="*/ 1976754 h 1976754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36018 w 3671693"/>
                      <a:gd name="connsiteY17" fmla="*/ 34996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75845 w 3671693"/>
                      <a:gd name="connsiteY23" fmla="*/ 142088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17034 w 3671693"/>
                      <a:gd name="connsiteY22" fmla="*/ 207991 h 1980413"/>
                      <a:gd name="connsiteX23" fmla="*/ 1894895 w 3671693"/>
                      <a:gd name="connsiteY23" fmla="*/ 96845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33510 w 3671693"/>
                      <a:gd name="connsiteY21" fmla="*/ 273893 h 1980413"/>
                      <a:gd name="connsiteX22" fmla="*/ 1952753 w 3671693"/>
                      <a:gd name="connsiteY22" fmla="*/ 186560 h 1980413"/>
                      <a:gd name="connsiteX23" fmla="*/ 1894895 w 3671693"/>
                      <a:gd name="connsiteY23" fmla="*/ 96845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  <a:gd name="connsiteX0" fmla="*/ 0 w 3671693"/>
                      <a:gd name="connsiteY0" fmla="*/ 1980413 h 1980413"/>
                      <a:gd name="connsiteX1" fmla="*/ 3671693 w 3671693"/>
                      <a:gd name="connsiteY1" fmla="*/ 1970888 h 1980413"/>
                      <a:gd name="connsiteX2" fmla="*/ 3653930 w 3671693"/>
                      <a:gd name="connsiteY2" fmla="*/ 274795 h 1980413"/>
                      <a:gd name="connsiteX3" fmla="*/ 3546839 w 3671693"/>
                      <a:gd name="connsiteY3" fmla="*/ 359554 h 1980413"/>
                      <a:gd name="connsiteX4" fmla="*/ 3443608 w 3671693"/>
                      <a:gd name="connsiteY4" fmla="*/ 443027 h 1980413"/>
                      <a:gd name="connsiteX5" fmla="*/ 3251564 w 3671693"/>
                      <a:gd name="connsiteY5" fmla="*/ 512791 h 1980413"/>
                      <a:gd name="connsiteX6" fmla="*/ 3188235 w 3671693"/>
                      <a:gd name="connsiteY6" fmla="*/ 446888 h 1980413"/>
                      <a:gd name="connsiteX7" fmla="*/ 3160947 w 3671693"/>
                      <a:gd name="connsiteY7" fmla="*/ 273893 h 1980413"/>
                      <a:gd name="connsiteX8" fmla="*/ 3127996 w 3671693"/>
                      <a:gd name="connsiteY8" fmla="*/ 142088 h 1980413"/>
                      <a:gd name="connsiteX9" fmla="*/ 3079856 w 3671693"/>
                      <a:gd name="connsiteY9" fmla="*/ 21610 h 1980413"/>
                      <a:gd name="connsiteX10" fmla="*/ 2949982 w 3671693"/>
                      <a:gd name="connsiteY10" fmla="*/ 3977 h 1980413"/>
                      <a:gd name="connsiteX11" fmla="*/ 2773769 w 3671693"/>
                      <a:gd name="connsiteY11" fmla="*/ 67947 h 1980413"/>
                      <a:gd name="connsiteX12" fmla="*/ 2691391 w 3671693"/>
                      <a:gd name="connsiteY12" fmla="*/ 150326 h 1980413"/>
                      <a:gd name="connsiteX13" fmla="*/ 2584299 w 3671693"/>
                      <a:gd name="connsiteY13" fmla="*/ 240942 h 1980413"/>
                      <a:gd name="connsiteX14" fmla="*/ 2493683 w 3671693"/>
                      <a:gd name="connsiteY14" fmla="*/ 240942 h 1980413"/>
                      <a:gd name="connsiteX15" fmla="*/ 2477207 w 3671693"/>
                      <a:gd name="connsiteY15" fmla="*/ 166802 h 1980413"/>
                      <a:gd name="connsiteX16" fmla="*/ 2477207 w 3671693"/>
                      <a:gd name="connsiteY16" fmla="*/ 100899 h 1980413"/>
                      <a:gd name="connsiteX17" fmla="*/ 2412206 w 3671693"/>
                      <a:gd name="connsiteY17" fmla="*/ 30234 h 1980413"/>
                      <a:gd name="connsiteX18" fmla="*/ 2254785 w 3671693"/>
                      <a:gd name="connsiteY18" fmla="*/ 92661 h 1980413"/>
                      <a:gd name="connsiteX19" fmla="*/ 2106504 w 3671693"/>
                      <a:gd name="connsiteY19" fmla="*/ 207991 h 1980413"/>
                      <a:gd name="connsiteX20" fmla="*/ 1966461 w 3671693"/>
                      <a:gd name="connsiteY20" fmla="*/ 348034 h 1980413"/>
                      <a:gd name="connsiteX21" fmla="*/ 1950179 w 3671693"/>
                      <a:gd name="connsiteY21" fmla="*/ 276275 h 1980413"/>
                      <a:gd name="connsiteX22" fmla="*/ 1952753 w 3671693"/>
                      <a:gd name="connsiteY22" fmla="*/ 186560 h 1980413"/>
                      <a:gd name="connsiteX23" fmla="*/ 1894895 w 3671693"/>
                      <a:gd name="connsiteY23" fmla="*/ 96845 h 1980413"/>
                      <a:gd name="connsiteX24" fmla="*/ 1719326 w 3671693"/>
                      <a:gd name="connsiteY24" fmla="*/ 142088 h 1980413"/>
                      <a:gd name="connsiteX25" fmla="*/ 1455715 w 3671693"/>
                      <a:gd name="connsiteY25" fmla="*/ 389223 h 1980413"/>
                      <a:gd name="connsiteX26" fmla="*/ 1068537 w 3671693"/>
                      <a:gd name="connsiteY26" fmla="*/ 817591 h 1980413"/>
                      <a:gd name="connsiteX27" fmla="*/ 763737 w 3671693"/>
                      <a:gd name="connsiteY27" fmla="*/ 1155342 h 1980413"/>
                      <a:gd name="connsiteX28" fmla="*/ 483650 w 3671693"/>
                      <a:gd name="connsiteY28" fmla="*/ 1476618 h 1980413"/>
                      <a:gd name="connsiteX29" fmla="*/ 192751 w 3671693"/>
                      <a:gd name="connsiteY29" fmla="*/ 1797700 h 1980413"/>
                      <a:gd name="connsiteX30" fmla="*/ 75813 w 3671693"/>
                      <a:gd name="connsiteY30" fmla="*/ 1908976 h 1980413"/>
                      <a:gd name="connsiteX31" fmla="*/ 0 w 3671693"/>
                      <a:gd name="connsiteY31" fmla="*/ 1980413 h 1980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671693" h="1980413">
                        <a:moveTo>
                          <a:pt x="0" y="1980413"/>
                        </a:moveTo>
                        <a:lnTo>
                          <a:pt x="3671693" y="1970888"/>
                        </a:lnTo>
                        <a:lnTo>
                          <a:pt x="3653930" y="274795"/>
                        </a:lnTo>
                        <a:lnTo>
                          <a:pt x="3546839" y="359554"/>
                        </a:lnTo>
                        <a:cubicBezTo>
                          <a:pt x="3508610" y="392355"/>
                          <a:pt x="3492820" y="417488"/>
                          <a:pt x="3443608" y="443027"/>
                        </a:cubicBezTo>
                        <a:cubicBezTo>
                          <a:pt x="3394396" y="468566"/>
                          <a:pt x="3294126" y="512148"/>
                          <a:pt x="3251564" y="512791"/>
                        </a:cubicBezTo>
                        <a:cubicBezTo>
                          <a:pt x="3209002" y="513434"/>
                          <a:pt x="3209345" y="468856"/>
                          <a:pt x="3188235" y="446888"/>
                        </a:cubicBezTo>
                        <a:cubicBezTo>
                          <a:pt x="3173132" y="407072"/>
                          <a:pt x="3170987" y="324693"/>
                          <a:pt x="3160947" y="273893"/>
                        </a:cubicBezTo>
                        <a:cubicBezTo>
                          <a:pt x="3150907" y="223093"/>
                          <a:pt x="3141511" y="184135"/>
                          <a:pt x="3127996" y="142088"/>
                        </a:cubicBezTo>
                        <a:cubicBezTo>
                          <a:pt x="3114481" y="100041"/>
                          <a:pt x="3109525" y="44629"/>
                          <a:pt x="3079856" y="21610"/>
                        </a:cubicBezTo>
                        <a:cubicBezTo>
                          <a:pt x="3050187" y="-1409"/>
                          <a:pt x="3000996" y="-3746"/>
                          <a:pt x="2949982" y="3977"/>
                        </a:cubicBezTo>
                        <a:cubicBezTo>
                          <a:pt x="2898968" y="11700"/>
                          <a:pt x="2801228" y="40487"/>
                          <a:pt x="2773769" y="67947"/>
                        </a:cubicBezTo>
                        <a:lnTo>
                          <a:pt x="2691391" y="150326"/>
                        </a:lnTo>
                        <a:cubicBezTo>
                          <a:pt x="2659813" y="179158"/>
                          <a:pt x="2614504" y="240942"/>
                          <a:pt x="2584299" y="240942"/>
                        </a:cubicBezTo>
                        <a:lnTo>
                          <a:pt x="2493683" y="240942"/>
                        </a:lnTo>
                        <a:cubicBezTo>
                          <a:pt x="2475834" y="228585"/>
                          <a:pt x="2477207" y="188770"/>
                          <a:pt x="2477207" y="166802"/>
                        </a:cubicBezTo>
                        <a:cubicBezTo>
                          <a:pt x="2477207" y="144834"/>
                          <a:pt x="2488040" y="123660"/>
                          <a:pt x="2477207" y="100899"/>
                        </a:cubicBezTo>
                        <a:cubicBezTo>
                          <a:pt x="2466374" y="78138"/>
                          <a:pt x="2472617" y="11012"/>
                          <a:pt x="2412206" y="30234"/>
                        </a:cubicBezTo>
                        <a:cubicBezTo>
                          <a:pt x="2359732" y="51043"/>
                          <a:pt x="2305735" y="63035"/>
                          <a:pt x="2254785" y="92661"/>
                        </a:cubicBezTo>
                        <a:cubicBezTo>
                          <a:pt x="2203835" y="122287"/>
                          <a:pt x="2154558" y="165429"/>
                          <a:pt x="2106504" y="207991"/>
                        </a:cubicBezTo>
                        <a:cubicBezTo>
                          <a:pt x="2059823" y="254672"/>
                          <a:pt x="1992515" y="336653"/>
                          <a:pt x="1966461" y="348034"/>
                        </a:cubicBezTo>
                        <a:cubicBezTo>
                          <a:pt x="1940407" y="359415"/>
                          <a:pt x="1952464" y="303187"/>
                          <a:pt x="1950179" y="276275"/>
                        </a:cubicBezTo>
                        <a:cubicBezTo>
                          <a:pt x="1947894" y="249363"/>
                          <a:pt x="1961967" y="216465"/>
                          <a:pt x="1952753" y="186560"/>
                        </a:cubicBezTo>
                        <a:cubicBezTo>
                          <a:pt x="1943539" y="156655"/>
                          <a:pt x="1933800" y="104257"/>
                          <a:pt x="1894895" y="96845"/>
                        </a:cubicBezTo>
                        <a:cubicBezTo>
                          <a:pt x="1855991" y="89433"/>
                          <a:pt x="1792523" y="93358"/>
                          <a:pt x="1719326" y="142088"/>
                        </a:cubicBezTo>
                        <a:cubicBezTo>
                          <a:pt x="1646129" y="190818"/>
                          <a:pt x="1564180" y="276639"/>
                          <a:pt x="1455715" y="389223"/>
                        </a:cubicBezTo>
                        <a:lnTo>
                          <a:pt x="1068537" y="817591"/>
                        </a:lnTo>
                        <a:lnTo>
                          <a:pt x="763737" y="1155342"/>
                        </a:lnTo>
                        <a:lnTo>
                          <a:pt x="483650" y="1476618"/>
                        </a:lnTo>
                        <a:lnTo>
                          <a:pt x="192751" y="1797700"/>
                        </a:lnTo>
                        <a:cubicBezTo>
                          <a:pt x="149009" y="1833204"/>
                          <a:pt x="119555" y="1873472"/>
                          <a:pt x="75813" y="1908976"/>
                        </a:cubicBezTo>
                        <a:lnTo>
                          <a:pt x="0" y="1980413"/>
                        </a:lnTo>
                        <a:close/>
                      </a:path>
                    </a:pathLst>
                  </a:custGeom>
                  <a:solidFill>
                    <a:srgbClr val="F1A34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229846" y="4274795"/>
                    <a:ext cx="937883" cy="1230325"/>
                  </a:xfrm>
                  <a:custGeom>
                    <a:avLst/>
                    <a:gdLst>
                      <a:gd name="connsiteX0" fmla="*/ 0 w 935502"/>
                      <a:gd name="connsiteY0" fmla="*/ 0 h 1167619"/>
                      <a:gd name="connsiteX1" fmla="*/ 105508 w 935502"/>
                      <a:gd name="connsiteY1" fmla="*/ 98474 h 1167619"/>
                      <a:gd name="connsiteX2" fmla="*/ 182880 w 935502"/>
                      <a:gd name="connsiteY2" fmla="*/ 225083 h 1167619"/>
                      <a:gd name="connsiteX3" fmla="*/ 203982 w 935502"/>
                      <a:gd name="connsiteY3" fmla="*/ 351692 h 1167619"/>
                      <a:gd name="connsiteX4" fmla="*/ 239151 w 935502"/>
                      <a:gd name="connsiteY4" fmla="*/ 436099 h 1167619"/>
                      <a:gd name="connsiteX5" fmla="*/ 337625 w 935502"/>
                      <a:gd name="connsiteY5" fmla="*/ 478302 h 1167619"/>
                      <a:gd name="connsiteX6" fmla="*/ 422031 w 935502"/>
                      <a:gd name="connsiteY6" fmla="*/ 583809 h 1167619"/>
                      <a:gd name="connsiteX7" fmla="*/ 379828 w 935502"/>
                      <a:gd name="connsiteY7" fmla="*/ 773723 h 1167619"/>
                      <a:gd name="connsiteX8" fmla="*/ 478302 w 935502"/>
                      <a:gd name="connsiteY8" fmla="*/ 851095 h 1167619"/>
                      <a:gd name="connsiteX9" fmla="*/ 569742 w 935502"/>
                      <a:gd name="connsiteY9" fmla="*/ 886265 h 1167619"/>
                      <a:gd name="connsiteX10" fmla="*/ 661182 w 935502"/>
                      <a:gd name="connsiteY10" fmla="*/ 886265 h 1167619"/>
                      <a:gd name="connsiteX11" fmla="*/ 837028 w 935502"/>
                      <a:gd name="connsiteY11" fmla="*/ 1012874 h 1167619"/>
                      <a:gd name="connsiteX12" fmla="*/ 900332 w 935502"/>
                      <a:gd name="connsiteY12" fmla="*/ 1090246 h 1167619"/>
                      <a:gd name="connsiteX13" fmla="*/ 935502 w 935502"/>
                      <a:gd name="connsiteY13" fmla="*/ 1167619 h 1167619"/>
                      <a:gd name="connsiteX14" fmla="*/ 21102 w 935502"/>
                      <a:gd name="connsiteY14" fmla="*/ 1167619 h 1167619"/>
                      <a:gd name="connsiteX15" fmla="*/ 0 w 935502"/>
                      <a:gd name="connsiteY15" fmla="*/ 0 h 1167619"/>
                      <a:gd name="connsiteX0" fmla="*/ 0 w 935502"/>
                      <a:gd name="connsiteY0" fmla="*/ 0 h 1167619"/>
                      <a:gd name="connsiteX1" fmla="*/ 105508 w 935502"/>
                      <a:gd name="connsiteY1" fmla="*/ 98474 h 1167619"/>
                      <a:gd name="connsiteX2" fmla="*/ 182880 w 935502"/>
                      <a:gd name="connsiteY2" fmla="*/ 225083 h 1167619"/>
                      <a:gd name="connsiteX3" fmla="*/ 203982 w 935502"/>
                      <a:gd name="connsiteY3" fmla="*/ 351692 h 1167619"/>
                      <a:gd name="connsiteX4" fmla="*/ 239151 w 935502"/>
                      <a:gd name="connsiteY4" fmla="*/ 436099 h 1167619"/>
                      <a:gd name="connsiteX5" fmla="*/ 337625 w 935502"/>
                      <a:gd name="connsiteY5" fmla="*/ 478302 h 1167619"/>
                      <a:gd name="connsiteX6" fmla="*/ 422031 w 935502"/>
                      <a:gd name="connsiteY6" fmla="*/ 583809 h 1167619"/>
                      <a:gd name="connsiteX7" fmla="*/ 379828 w 935502"/>
                      <a:gd name="connsiteY7" fmla="*/ 773723 h 1167619"/>
                      <a:gd name="connsiteX8" fmla="*/ 478302 w 935502"/>
                      <a:gd name="connsiteY8" fmla="*/ 851095 h 1167619"/>
                      <a:gd name="connsiteX9" fmla="*/ 569742 w 935502"/>
                      <a:gd name="connsiteY9" fmla="*/ 886265 h 1167619"/>
                      <a:gd name="connsiteX10" fmla="*/ 661182 w 935502"/>
                      <a:gd name="connsiteY10" fmla="*/ 886265 h 1167619"/>
                      <a:gd name="connsiteX11" fmla="*/ 837028 w 935502"/>
                      <a:gd name="connsiteY11" fmla="*/ 1012874 h 1167619"/>
                      <a:gd name="connsiteX12" fmla="*/ 900332 w 935502"/>
                      <a:gd name="connsiteY12" fmla="*/ 1090246 h 1167619"/>
                      <a:gd name="connsiteX13" fmla="*/ 935502 w 935502"/>
                      <a:gd name="connsiteY13" fmla="*/ 1167619 h 1167619"/>
                      <a:gd name="connsiteX14" fmla="*/ 16339 w 935502"/>
                      <a:gd name="connsiteY14" fmla="*/ 1165238 h 1167619"/>
                      <a:gd name="connsiteX15" fmla="*/ 0 w 935502"/>
                      <a:gd name="connsiteY15" fmla="*/ 0 h 1167619"/>
                      <a:gd name="connsiteX0" fmla="*/ 0 w 935502"/>
                      <a:gd name="connsiteY0" fmla="*/ 0 h 1167619"/>
                      <a:gd name="connsiteX1" fmla="*/ 105508 w 935502"/>
                      <a:gd name="connsiteY1" fmla="*/ 98474 h 1167619"/>
                      <a:gd name="connsiteX2" fmla="*/ 182880 w 935502"/>
                      <a:gd name="connsiteY2" fmla="*/ 225083 h 1167619"/>
                      <a:gd name="connsiteX3" fmla="*/ 203982 w 935502"/>
                      <a:gd name="connsiteY3" fmla="*/ 351692 h 1167619"/>
                      <a:gd name="connsiteX4" fmla="*/ 239151 w 935502"/>
                      <a:gd name="connsiteY4" fmla="*/ 436099 h 1167619"/>
                      <a:gd name="connsiteX5" fmla="*/ 337625 w 935502"/>
                      <a:gd name="connsiteY5" fmla="*/ 478302 h 1167619"/>
                      <a:gd name="connsiteX6" fmla="*/ 422031 w 935502"/>
                      <a:gd name="connsiteY6" fmla="*/ 583809 h 1167619"/>
                      <a:gd name="connsiteX7" fmla="*/ 379828 w 935502"/>
                      <a:gd name="connsiteY7" fmla="*/ 773723 h 1167619"/>
                      <a:gd name="connsiteX8" fmla="*/ 478302 w 935502"/>
                      <a:gd name="connsiteY8" fmla="*/ 851095 h 1167619"/>
                      <a:gd name="connsiteX9" fmla="*/ 569742 w 935502"/>
                      <a:gd name="connsiteY9" fmla="*/ 886265 h 1167619"/>
                      <a:gd name="connsiteX10" fmla="*/ 661182 w 935502"/>
                      <a:gd name="connsiteY10" fmla="*/ 886265 h 1167619"/>
                      <a:gd name="connsiteX11" fmla="*/ 837028 w 935502"/>
                      <a:gd name="connsiteY11" fmla="*/ 1012874 h 1167619"/>
                      <a:gd name="connsiteX12" fmla="*/ 900332 w 935502"/>
                      <a:gd name="connsiteY12" fmla="*/ 1090246 h 1167619"/>
                      <a:gd name="connsiteX13" fmla="*/ 935502 w 935502"/>
                      <a:gd name="connsiteY13" fmla="*/ 1167619 h 1167619"/>
                      <a:gd name="connsiteX14" fmla="*/ 16339 w 935502"/>
                      <a:gd name="connsiteY14" fmla="*/ 1165238 h 1167619"/>
                      <a:gd name="connsiteX15" fmla="*/ 0 w 935502"/>
                      <a:gd name="connsiteY15" fmla="*/ 0 h 1167619"/>
                      <a:gd name="connsiteX0" fmla="*/ 0 w 942646"/>
                      <a:gd name="connsiteY0" fmla="*/ 0 h 1165238"/>
                      <a:gd name="connsiteX1" fmla="*/ 105508 w 942646"/>
                      <a:gd name="connsiteY1" fmla="*/ 98474 h 1165238"/>
                      <a:gd name="connsiteX2" fmla="*/ 182880 w 942646"/>
                      <a:gd name="connsiteY2" fmla="*/ 225083 h 1165238"/>
                      <a:gd name="connsiteX3" fmla="*/ 203982 w 942646"/>
                      <a:gd name="connsiteY3" fmla="*/ 351692 h 1165238"/>
                      <a:gd name="connsiteX4" fmla="*/ 239151 w 942646"/>
                      <a:gd name="connsiteY4" fmla="*/ 436099 h 1165238"/>
                      <a:gd name="connsiteX5" fmla="*/ 337625 w 942646"/>
                      <a:gd name="connsiteY5" fmla="*/ 478302 h 1165238"/>
                      <a:gd name="connsiteX6" fmla="*/ 422031 w 942646"/>
                      <a:gd name="connsiteY6" fmla="*/ 583809 h 1165238"/>
                      <a:gd name="connsiteX7" fmla="*/ 379828 w 942646"/>
                      <a:gd name="connsiteY7" fmla="*/ 773723 h 1165238"/>
                      <a:gd name="connsiteX8" fmla="*/ 478302 w 942646"/>
                      <a:gd name="connsiteY8" fmla="*/ 851095 h 1165238"/>
                      <a:gd name="connsiteX9" fmla="*/ 569742 w 942646"/>
                      <a:gd name="connsiteY9" fmla="*/ 886265 h 1165238"/>
                      <a:gd name="connsiteX10" fmla="*/ 661182 w 942646"/>
                      <a:gd name="connsiteY10" fmla="*/ 886265 h 1165238"/>
                      <a:gd name="connsiteX11" fmla="*/ 837028 w 942646"/>
                      <a:gd name="connsiteY11" fmla="*/ 1012874 h 1165238"/>
                      <a:gd name="connsiteX12" fmla="*/ 900332 w 942646"/>
                      <a:gd name="connsiteY12" fmla="*/ 1090246 h 1165238"/>
                      <a:gd name="connsiteX13" fmla="*/ 942646 w 942646"/>
                      <a:gd name="connsiteY13" fmla="*/ 1165238 h 1165238"/>
                      <a:gd name="connsiteX14" fmla="*/ 16339 w 942646"/>
                      <a:gd name="connsiteY14" fmla="*/ 1165238 h 1165238"/>
                      <a:gd name="connsiteX15" fmla="*/ 0 w 942646"/>
                      <a:gd name="connsiteY15" fmla="*/ 0 h 1165238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42646"/>
                      <a:gd name="connsiteY0" fmla="*/ 65087 h 1230325"/>
                      <a:gd name="connsiteX1" fmla="*/ 105508 w 942646"/>
                      <a:gd name="connsiteY1" fmla="*/ 163561 h 1230325"/>
                      <a:gd name="connsiteX2" fmla="*/ 182880 w 942646"/>
                      <a:gd name="connsiteY2" fmla="*/ 290170 h 1230325"/>
                      <a:gd name="connsiteX3" fmla="*/ 203982 w 942646"/>
                      <a:gd name="connsiteY3" fmla="*/ 416779 h 1230325"/>
                      <a:gd name="connsiteX4" fmla="*/ 239151 w 942646"/>
                      <a:gd name="connsiteY4" fmla="*/ 501186 h 1230325"/>
                      <a:gd name="connsiteX5" fmla="*/ 337625 w 942646"/>
                      <a:gd name="connsiteY5" fmla="*/ 543389 h 1230325"/>
                      <a:gd name="connsiteX6" fmla="*/ 422031 w 942646"/>
                      <a:gd name="connsiteY6" fmla="*/ 648896 h 1230325"/>
                      <a:gd name="connsiteX7" fmla="*/ 379828 w 942646"/>
                      <a:gd name="connsiteY7" fmla="*/ 838810 h 1230325"/>
                      <a:gd name="connsiteX8" fmla="*/ 478302 w 942646"/>
                      <a:gd name="connsiteY8" fmla="*/ 916182 h 1230325"/>
                      <a:gd name="connsiteX9" fmla="*/ 569742 w 942646"/>
                      <a:gd name="connsiteY9" fmla="*/ 951352 h 1230325"/>
                      <a:gd name="connsiteX10" fmla="*/ 661182 w 942646"/>
                      <a:gd name="connsiteY10" fmla="*/ 951352 h 1230325"/>
                      <a:gd name="connsiteX11" fmla="*/ 837028 w 942646"/>
                      <a:gd name="connsiteY11" fmla="*/ 1077961 h 1230325"/>
                      <a:gd name="connsiteX12" fmla="*/ 900332 w 942646"/>
                      <a:gd name="connsiteY12" fmla="*/ 1155333 h 1230325"/>
                      <a:gd name="connsiteX13" fmla="*/ 942646 w 942646"/>
                      <a:gd name="connsiteY13" fmla="*/ 1230325 h 1230325"/>
                      <a:gd name="connsiteX14" fmla="*/ 16339 w 942646"/>
                      <a:gd name="connsiteY14" fmla="*/ 1230325 h 1230325"/>
                      <a:gd name="connsiteX15" fmla="*/ 0 w 942646"/>
                      <a:gd name="connsiteY15" fmla="*/ 65087 h 1230325"/>
                      <a:gd name="connsiteX0" fmla="*/ 0 w 937883"/>
                      <a:gd name="connsiteY0" fmla="*/ 65087 h 1230325"/>
                      <a:gd name="connsiteX1" fmla="*/ 100745 w 937883"/>
                      <a:gd name="connsiteY1" fmla="*/ 163561 h 1230325"/>
                      <a:gd name="connsiteX2" fmla="*/ 178117 w 937883"/>
                      <a:gd name="connsiteY2" fmla="*/ 290170 h 1230325"/>
                      <a:gd name="connsiteX3" fmla="*/ 199219 w 937883"/>
                      <a:gd name="connsiteY3" fmla="*/ 416779 h 1230325"/>
                      <a:gd name="connsiteX4" fmla="*/ 234388 w 937883"/>
                      <a:gd name="connsiteY4" fmla="*/ 501186 h 1230325"/>
                      <a:gd name="connsiteX5" fmla="*/ 332862 w 937883"/>
                      <a:gd name="connsiteY5" fmla="*/ 543389 h 1230325"/>
                      <a:gd name="connsiteX6" fmla="*/ 417268 w 937883"/>
                      <a:gd name="connsiteY6" fmla="*/ 648896 h 1230325"/>
                      <a:gd name="connsiteX7" fmla="*/ 375065 w 937883"/>
                      <a:gd name="connsiteY7" fmla="*/ 838810 h 1230325"/>
                      <a:gd name="connsiteX8" fmla="*/ 473539 w 937883"/>
                      <a:gd name="connsiteY8" fmla="*/ 916182 h 1230325"/>
                      <a:gd name="connsiteX9" fmla="*/ 564979 w 937883"/>
                      <a:gd name="connsiteY9" fmla="*/ 951352 h 1230325"/>
                      <a:gd name="connsiteX10" fmla="*/ 656419 w 937883"/>
                      <a:gd name="connsiteY10" fmla="*/ 951352 h 1230325"/>
                      <a:gd name="connsiteX11" fmla="*/ 832265 w 937883"/>
                      <a:gd name="connsiteY11" fmla="*/ 1077961 h 1230325"/>
                      <a:gd name="connsiteX12" fmla="*/ 895569 w 937883"/>
                      <a:gd name="connsiteY12" fmla="*/ 1155333 h 1230325"/>
                      <a:gd name="connsiteX13" fmla="*/ 937883 w 937883"/>
                      <a:gd name="connsiteY13" fmla="*/ 1230325 h 1230325"/>
                      <a:gd name="connsiteX14" fmla="*/ 11576 w 937883"/>
                      <a:gd name="connsiteY14" fmla="*/ 1230325 h 1230325"/>
                      <a:gd name="connsiteX15" fmla="*/ 0 w 937883"/>
                      <a:gd name="connsiteY15" fmla="*/ 65087 h 1230325"/>
                      <a:gd name="connsiteX0" fmla="*/ 0 w 937883"/>
                      <a:gd name="connsiteY0" fmla="*/ 65087 h 1230325"/>
                      <a:gd name="connsiteX1" fmla="*/ 100745 w 937883"/>
                      <a:gd name="connsiteY1" fmla="*/ 163561 h 1230325"/>
                      <a:gd name="connsiteX2" fmla="*/ 178117 w 937883"/>
                      <a:gd name="connsiteY2" fmla="*/ 290170 h 1230325"/>
                      <a:gd name="connsiteX3" fmla="*/ 199219 w 937883"/>
                      <a:gd name="connsiteY3" fmla="*/ 416779 h 1230325"/>
                      <a:gd name="connsiteX4" fmla="*/ 234388 w 937883"/>
                      <a:gd name="connsiteY4" fmla="*/ 501186 h 1230325"/>
                      <a:gd name="connsiteX5" fmla="*/ 332862 w 937883"/>
                      <a:gd name="connsiteY5" fmla="*/ 543389 h 1230325"/>
                      <a:gd name="connsiteX6" fmla="*/ 417268 w 937883"/>
                      <a:gd name="connsiteY6" fmla="*/ 648896 h 1230325"/>
                      <a:gd name="connsiteX7" fmla="*/ 375065 w 937883"/>
                      <a:gd name="connsiteY7" fmla="*/ 838810 h 1230325"/>
                      <a:gd name="connsiteX8" fmla="*/ 473539 w 937883"/>
                      <a:gd name="connsiteY8" fmla="*/ 916182 h 1230325"/>
                      <a:gd name="connsiteX9" fmla="*/ 564979 w 937883"/>
                      <a:gd name="connsiteY9" fmla="*/ 951352 h 1230325"/>
                      <a:gd name="connsiteX10" fmla="*/ 656419 w 937883"/>
                      <a:gd name="connsiteY10" fmla="*/ 951352 h 1230325"/>
                      <a:gd name="connsiteX11" fmla="*/ 832265 w 937883"/>
                      <a:gd name="connsiteY11" fmla="*/ 1077961 h 1230325"/>
                      <a:gd name="connsiteX12" fmla="*/ 895569 w 937883"/>
                      <a:gd name="connsiteY12" fmla="*/ 1155333 h 1230325"/>
                      <a:gd name="connsiteX13" fmla="*/ 937883 w 937883"/>
                      <a:gd name="connsiteY13" fmla="*/ 1230325 h 1230325"/>
                      <a:gd name="connsiteX14" fmla="*/ 11576 w 937883"/>
                      <a:gd name="connsiteY14" fmla="*/ 1230325 h 1230325"/>
                      <a:gd name="connsiteX15" fmla="*/ 0 w 937883"/>
                      <a:gd name="connsiteY15" fmla="*/ 65087 h 1230325"/>
                      <a:gd name="connsiteX0" fmla="*/ 0 w 937883"/>
                      <a:gd name="connsiteY0" fmla="*/ 65087 h 1230325"/>
                      <a:gd name="connsiteX1" fmla="*/ 100745 w 937883"/>
                      <a:gd name="connsiteY1" fmla="*/ 163561 h 1230325"/>
                      <a:gd name="connsiteX2" fmla="*/ 178117 w 937883"/>
                      <a:gd name="connsiteY2" fmla="*/ 290170 h 1230325"/>
                      <a:gd name="connsiteX3" fmla="*/ 199219 w 937883"/>
                      <a:gd name="connsiteY3" fmla="*/ 416779 h 1230325"/>
                      <a:gd name="connsiteX4" fmla="*/ 234388 w 937883"/>
                      <a:gd name="connsiteY4" fmla="*/ 501186 h 1230325"/>
                      <a:gd name="connsiteX5" fmla="*/ 332862 w 937883"/>
                      <a:gd name="connsiteY5" fmla="*/ 543389 h 1230325"/>
                      <a:gd name="connsiteX6" fmla="*/ 417268 w 937883"/>
                      <a:gd name="connsiteY6" fmla="*/ 648896 h 1230325"/>
                      <a:gd name="connsiteX7" fmla="*/ 375065 w 937883"/>
                      <a:gd name="connsiteY7" fmla="*/ 838810 h 1230325"/>
                      <a:gd name="connsiteX8" fmla="*/ 473539 w 937883"/>
                      <a:gd name="connsiteY8" fmla="*/ 916182 h 1230325"/>
                      <a:gd name="connsiteX9" fmla="*/ 564979 w 937883"/>
                      <a:gd name="connsiteY9" fmla="*/ 951352 h 1230325"/>
                      <a:gd name="connsiteX10" fmla="*/ 656419 w 937883"/>
                      <a:gd name="connsiteY10" fmla="*/ 951352 h 1230325"/>
                      <a:gd name="connsiteX11" fmla="*/ 832265 w 937883"/>
                      <a:gd name="connsiteY11" fmla="*/ 1077961 h 1230325"/>
                      <a:gd name="connsiteX12" fmla="*/ 895569 w 937883"/>
                      <a:gd name="connsiteY12" fmla="*/ 1155333 h 1230325"/>
                      <a:gd name="connsiteX13" fmla="*/ 937883 w 937883"/>
                      <a:gd name="connsiteY13" fmla="*/ 1230325 h 1230325"/>
                      <a:gd name="connsiteX14" fmla="*/ 11576 w 937883"/>
                      <a:gd name="connsiteY14" fmla="*/ 1230325 h 1230325"/>
                      <a:gd name="connsiteX15" fmla="*/ 0 w 937883"/>
                      <a:gd name="connsiteY15" fmla="*/ 65087 h 1230325"/>
                      <a:gd name="connsiteX0" fmla="*/ 0 w 937883"/>
                      <a:gd name="connsiteY0" fmla="*/ 65087 h 1230325"/>
                      <a:gd name="connsiteX1" fmla="*/ 100745 w 937883"/>
                      <a:gd name="connsiteY1" fmla="*/ 163561 h 1230325"/>
                      <a:gd name="connsiteX2" fmla="*/ 178117 w 937883"/>
                      <a:gd name="connsiteY2" fmla="*/ 290170 h 1230325"/>
                      <a:gd name="connsiteX3" fmla="*/ 199219 w 937883"/>
                      <a:gd name="connsiteY3" fmla="*/ 416779 h 1230325"/>
                      <a:gd name="connsiteX4" fmla="*/ 234388 w 937883"/>
                      <a:gd name="connsiteY4" fmla="*/ 501186 h 1230325"/>
                      <a:gd name="connsiteX5" fmla="*/ 332862 w 937883"/>
                      <a:gd name="connsiteY5" fmla="*/ 543389 h 1230325"/>
                      <a:gd name="connsiteX6" fmla="*/ 417268 w 937883"/>
                      <a:gd name="connsiteY6" fmla="*/ 648896 h 1230325"/>
                      <a:gd name="connsiteX7" fmla="*/ 375065 w 937883"/>
                      <a:gd name="connsiteY7" fmla="*/ 838810 h 1230325"/>
                      <a:gd name="connsiteX8" fmla="*/ 473539 w 937883"/>
                      <a:gd name="connsiteY8" fmla="*/ 916182 h 1230325"/>
                      <a:gd name="connsiteX9" fmla="*/ 564979 w 937883"/>
                      <a:gd name="connsiteY9" fmla="*/ 951352 h 1230325"/>
                      <a:gd name="connsiteX10" fmla="*/ 656419 w 937883"/>
                      <a:gd name="connsiteY10" fmla="*/ 951352 h 1230325"/>
                      <a:gd name="connsiteX11" fmla="*/ 832265 w 937883"/>
                      <a:gd name="connsiteY11" fmla="*/ 1077961 h 1230325"/>
                      <a:gd name="connsiteX12" fmla="*/ 895569 w 937883"/>
                      <a:gd name="connsiteY12" fmla="*/ 1155333 h 1230325"/>
                      <a:gd name="connsiteX13" fmla="*/ 937883 w 937883"/>
                      <a:gd name="connsiteY13" fmla="*/ 1230325 h 1230325"/>
                      <a:gd name="connsiteX14" fmla="*/ 11576 w 937883"/>
                      <a:gd name="connsiteY14" fmla="*/ 1230325 h 1230325"/>
                      <a:gd name="connsiteX15" fmla="*/ 0 w 937883"/>
                      <a:gd name="connsiteY15" fmla="*/ 65087 h 1230325"/>
                      <a:gd name="connsiteX0" fmla="*/ 0 w 937883"/>
                      <a:gd name="connsiteY0" fmla="*/ 65087 h 1230325"/>
                      <a:gd name="connsiteX1" fmla="*/ 100745 w 937883"/>
                      <a:gd name="connsiteY1" fmla="*/ 163561 h 1230325"/>
                      <a:gd name="connsiteX2" fmla="*/ 178117 w 937883"/>
                      <a:gd name="connsiteY2" fmla="*/ 290170 h 1230325"/>
                      <a:gd name="connsiteX3" fmla="*/ 199219 w 937883"/>
                      <a:gd name="connsiteY3" fmla="*/ 416779 h 1230325"/>
                      <a:gd name="connsiteX4" fmla="*/ 234388 w 937883"/>
                      <a:gd name="connsiteY4" fmla="*/ 501186 h 1230325"/>
                      <a:gd name="connsiteX5" fmla="*/ 332862 w 937883"/>
                      <a:gd name="connsiteY5" fmla="*/ 543389 h 1230325"/>
                      <a:gd name="connsiteX6" fmla="*/ 417268 w 937883"/>
                      <a:gd name="connsiteY6" fmla="*/ 648896 h 1230325"/>
                      <a:gd name="connsiteX7" fmla="*/ 375065 w 937883"/>
                      <a:gd name="connsiteY7" fmla="*/ 838810 h 1230325"/>
                      <a:gd name="connsiteX8" fmla="*/ 473539 w 937883"/>
                      <a:gd name="connsiteY8" fmla="*/ 916182 h 1230325"/>
                      <a:gd name="connsiteX9" fmla="*/ 564979 w 937883"/>
                      <a:gd name="connsiteY9" fmla="*/ 951352 h 1230325"/>
                      <a:gd name="connsiteX10" fmla="*/ 656419 w 937883"/>
                      <a:gd name="connsiteY10" fmla="*/ 951352 h 1230325"/>
                      <a:gd name="connsiteX11" fmla="*/ 832265 w 937883"/>
                      <a:gd name="connsiteY11" fmla="*/ 1077961 h 1230325"/>
                      <a:gd name="connsiteX12" fmla="*/ 895569 w 937883"/>
                      <a:gd name="connsiteY12" fmla="*/ 1155333 h 1230325"/>
                      <a:gd name="connsiteX13" fmla="*/ 937883 w 937883"/>
                      <a:gd name="connsiteY13" fmla="*/ 1230325 h 1230325"/>
                      <a:gd name="connsiteX14" fmla="*/ 11576 w 937883"/>
                      <a:gd name="connsiteY14" fmla="*/ 1230325 h 1230325"/>
                      <a:gd name="connsiteX15" fmla="*/ 0 w 937883"/>
                      <a:gd name="connsiteY15" fmla="*/ 65087 h 12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37883" h="1230325">
                        <a:moveTo>
                          <a:pt x="0" y="65087"/>
                        </a:moveTo>
                        <a:cubicBezTo>
                          <a:pt x="14862" y="-112707"/>
                          <a:pt x="71059" y="126047"/>
                          <a:pt x="100745" y="163561"/>
                        </a:cubicBezTo>
                        <a:cubicBezTo>
                          <a:pt x="130431" y="201075"/>
                          <a:pt x="171083" y="247967"/>
                          <a:pt x="178117" y="290170"/>
                        </a:cubicBezTo>
                        <a:lnTo>
                          <a:pt x="199219" y="416779"/>
                        </a:lnTo>
                        <a:cubicBezTo>
                          <a:pt x="208597" y="451948"/>
                          <a:pt x="201563" y="487118"/>
                          <a:pt x="234388" y="501186"/>
                        </a:cubicBezTo>
                        <a:lnTo>
                          <a:pt x="332862" y="543389"/>
                        </a:lnTo>
                        <a:cubicBezTo>
                          <a:pt x="363342" y="568007"/>
                          <a:pt x="431336" y="585591"/>
                          <a:pt x="417268" y="648896"/>
                        </a:cubicBezTo>
                        <a:lnTo>
                          <a:pt x="375065" y="838810"/>
                        </a:lnTo>
                        <a:cubicBezTo>
                          <a:pt x="384443" y="883358"/>
                          <a:pt x="441887" y="897425"/>
                          <a:pt x="473539" y="916182"/>
                        </a:cubicBezTo>
                        <a:cubicBezTo>
                          <a:pt x="505191" y="934939"/>
                          <a:pt x="534499" y="951352"/>
                          <a:pt x="564979" y="951352"/>
                        </a:cubicBezTo>
                        <a:lnTo>
                          <a:pt x="656419" y="951352"/>
                        </a:lnTo>
                        <a:cubicBezTo>
                          <a:pt x="686899" y="951352"/>
                          <a:pt x="792407" y="1043964"/>
                          <a:pt x="832265" y="1077961"/>
                        </a:cubicBezTo>
                        <a:lnTo>
                          <a:pt x="895569" y="1155333"/>
                        </a:lnTo>
                        <a:lnTo>
                          <a:pt x="937883" y="1230325"/>
                        </a:lnTo>
                        <a:lnTo>
                          <a:pt x="11576" y="1230325"/>
                        </a:lnTo>
                        <a:cubicBezTo>
                          <a:pt x="4395" y="833792"/>
                          <a:pt x="5788" y="647706"/>
                          <a:pt x="0" y="65087"/>
                        </a:cubicBezTo>
                        <a:close/>
                      </a:path>
                    </a:pathLst>
                  </a:custGeom>
                  <a:solidFill>
                    <a:srgbClr val="F1A34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 95"/>
                  <p:cNvSpPr/>
                  <p:nvPr/>
                </p:nvSpPr>
                <p:spPr>
                  <a:xfrm rot="21540000">
                    <a:off x="218965" y="2940968"/>
                    <a:ext cx="398737" cy="965547"/>
                  </a:xfrm>
                  <a:custGeom>
                    <a:avLst/>
                    <a:gdLst>
                      <a:gd name="connsiteX0" fmla="*/ 9525 w 371475"/>
                      <a:gd name="connsiteY0" fmla="*/ 76200 h 923925"/>
                      <a:gd name="connsiteX1" fmla="*/ 123825 w 371475"/>
                      <a:gd name="connsiteY1" fmla="*/ 0 h 923925"/>
                      <a:gd name="connsiteX2" fmla="*/ 371475 w 371475"/>
                      <a:gd name="connsiteY2" fmla="*/ 0 h 923925"/>
                      <a:gd name="connsiteX3" fmla="*/ 361950 w 371475"/>
                      <a:gd name="connsiteY3" fmla="*/ 190500 h 923925"/>
                      <a:gd name="connsiteX4" fmla="*/ 304800 w 371475"/>
                      <a:gd name="connsiteY4" fmla="*/ 333375 h 923925"/>
                      <a:gd name="connsiteX5" fmla="*/ 142875 w 371475"/>
                      <a:gd name="connsiteY5" fmla="*/ 457200 h 923925"/>
                      <a:gd name="connsiteX6" fmla="*/ 114300 w 371475"/>
                      <a:gd name="connsiteY6" fmla="*/ 638175 h 923925"/>
                      <a:gd name="connsiteX7" fmla="*/ 0 w 371475"/>
                      <a:gd name="connsiteY7" fmla="*/ 923925 h 923925"/>
                      <a:gd name="connsiteX8" fmla="*/ 9525 w 371475"/>
                      <a:gd name="connsiteY8" fmla="*/ 76200 h 923925"/>
                      <a:gd name="connsiteX0" fmla="*/ 0 w 373897"/>
                      <a:gd name="connsiteY0" fmla="*/ 78373 h 923925"/>
                      <a:gd name="connsiteX1" fmla="*/ 126247 w 373897"/>
                      <a:gd name="connsiteY1" fmla="*/ 0 h 923925"/>
                      <a:gd name="connsiteX2" fmla="*/ 373897 w 373897"/>
                      <a:gd name="connsiteY2" fmla="*/ 0 h 923925"/>
                      <a:gd name="connsiteX3" fmla="*/ 364372 w 373897"/>
                      <a:gd name="connsiteY3" fmla="*/ 190500 h 923925"/>
                      <a:gd name="connsiteX4" fmla="*/ 307222 w 373897"/>
                      <a:gd name="connsiteY4" fmla="*/ 333375 h 923925"/>
                      <a:gd name="connsiteX5" fmla="*/ 145297 w 373897"/>
                      <a:gd name="connsiteY5" fmla="*/ 457200 h 923925"/>
                      <a:gd name="connsiteX6" fmla="*/ 116722 w 373897"/>
                      <a:gd name="connsiteY6" fmla="*/ 638175 h 923925"/>
                      <a:gd name="connsiteX7" fmla="*/ 2422 w 373897"/>
                      <a:gd name="connsiteY7" fmla="*/ 923925 h 923925"/>
                      <a:gd name="connsiteX8" fmla="*/ 0 w 373897"/>
                      <a:gd name="connsiteY8" fmla="*/ 78373 h 923925"/>
                      <a:gd name="connsiteX0" fmla="*/ 233 w 374130"/>
                      <a:gd name="connsiteY0" fmla="*/ 78373 h 926264"/>
                      <a:gd name="connsiteX1" fmla="*/ 126480 w 374130"/>
                      <a:gd name="connsiteY1" fmla="*/ 0 h 926264"/>
                      <a:gd name="connsiteX2" fmla="*/ 374130 w 374130"/>
                      <a:gd name="connsiteY2" fmla="*/ 0 h 926264"/>
                      <a:gd name="connsiteX3" fmla="*/ 364605 w 374130"/>
                      <a:gd name="connsiteY3" fmla="*/ 190500 h 926264"/>
                      <a:gd name="connsiteX4" fmla="*/ 307455 w 374130"/>
                      <a:gd name="connsiteY4" fmla="*/ 333375 h 926264"/>
                      <a:gd name="connsiteX5" fmla="*/ 145530 w 374130"/>
                      <a:gd name="connsiteY5" fmla="*/ 457200 h 926264"/>
                      <a:gd name="connsiteX6" fmla="*/ 116955 w 374130"/>
                      <a:gd name="connsiteY6" fmla="*/ 638175 h 926264"/>
                      <a:gd name="connsiteX7" fmla="*/ 232 w 374130"/>
                      <a:gd name="connsiteY7" fmla="*/ 926264 h 926264"/>
                      <a:gd name="connsiteX8" fmla="*/ 233 w 374130"/>
                      <a:gd name="connsiteY8" fmla="*/ 78373 h 926264"/>
                      <a:gd name="connsiteX0" fmla="*/ 7196 w 381093"/>
                      <a:gd name="connsiteY0" fmla="*/ 78373 h 926139"/>
                      <a:gd name="connsiteX1" fmla="*/ 133443 w 381093"/>
                      <a:gd name="connsiteY1" fmla="*/ 0 h 926139"/>
                      <a:gd name="connsiteX2" fmla="*/ 381093 w 381093"/>
                      <a:gd name="connsiteY2" fmla="*/ 0 h 926139"/>
                      <a:gd name="connsiteX3" fmla="*/ 371568 w 381093"/>
                      <a:gd name="connsiteY3" fmla="*/ 190500 h 926139"/>
                      <a:gd name="connsiteX4" fmla="*/ 314418 w 381093"/>
                      <a:gd name="connsiteY4" fmla="*/ 333375 h 926139"/>
                      <a:gd name="connsiteX5" fmla="*/ 152493 w 381093"/>
                      <a:gd name="connsiteY5" fmla="*/ 457200 h 926139"/>
                      <a:gd name="connsiteX6" fmla="*/ 123918 w 381093"/>
                      <a:gd name="connsiteY6" fmla="*/ 638175 h 926139"/>
                      <a:gd name="connsiteX7" fmla="*/ 52 w 381093"/>
                      <a:gd name="connsiteY7" fmla="*/ 926139 h 926139"/>
                      <a:gd name="connsiteX8" fmla="*/ 7196 w 381093"/>
                      <a:gd name="connsiteY8" fmla="*/ 78373 h 926139"/>
                      <a:gd name="connsiteX0" fmla="*/ 7196 w 381093"/>
                      <a:gd name="connsiteY0" fmla="*/ 78373 h 943794"/>
                      <a:gd name="connsiteX1" fmla="*/ 133443 w 381093"/>
                      <a:gd name="connsiteY1" fmla="*/ 0 h 943794"/>
                      <a:gd name="connsiteX2" fmla="*/ 381093 w 381093"/>
                      <a:gd name="connsiteY2" fmla="*/ 0 h 943794"/>
                      <a:gd name="connsiteX3" fmla="*/ 371568 w 381093"/>
                      <a:gd name="connsiteY3" fmla="*/ 190500 h 943794"/>
                      <a:gd name="connsiteX4" fmla="*/ 314418 w 381093"/>
                      <a:gd name="connsiteY4" fmla="*/ 333375 h 943794"/>
                      <a:gd name="connsiteX5" fmla="*/ 152493 w 381093"/>
                      <a:gd name="connsiteY5" fmla="*/ 457200 h 943794"/>
                      <a:gd name="connsiteX6" fmla="*/ 123918 w 381093"/>
                      <a:gd name="connsiteY6" fmla="*/ 638175 h 943794"/>
                      <a:gd name="connsiteX7" fmla="*/ 52 w 381093"/>
                      <a:gd name="connsiteY7" fmla="*/ 926139 h 943794"/>
                      <a:gd name="connsiteX8" fmla="*/ 7196 w 381093"/>
                      <a:gd name="connsiteY8" fmla="*/ 78373 h 943794"/>
                      <a:gd name="connsiteX0" fmla="*/ 7196 w 381093"/>
                      <a:gd name="connsiteY0" fmla="*/ 78373 h 943794"/>
                      <a:gd name="connsiteX1" fmla="*/ 133443 w 381093"/>
                      <a:gd name="connsiteY1" fmla="*/ 0 h 943794"/>
                      <a:gd name="connsiteX2" fmla="*/ 381093 w 381093"/>
                      <a:gd name="connsiteY2" fmla="*/ 0 h 943794"/>
                      <a:gd name="connsiteX3" fmla="*/ 371568 w 381093"/>
                      <a:gd name="connsiteY3" fmla="*/ 190500 h 943794"/>
                      <a:gd name="connsiteX4" fmla="*/ 314418 w 381093"/>
                      <a:gd name="connsiteY4" fmla="*/ 333375 h 943794"/>
                      <a:gd name="connsiteX5" fmla="*/ 152493 w 381093"/>
                      <a:gd name="connsiteY5" fmla="*/ 457200 h 943794"/>
                      <a:gd name="connsiteX6" fmla="*/ 123918 w 381093"/>
                      <a:gd name="connsiteY6" fmla="*/ 638175 h 943794"/>
                      <a:gd name="connsiteX7" fmla="*/ 52 w 381093"/>
                      <a:gd name="connsiteY7" fmla="*/ 926139 h 943794"/>
                      <a:gd name="connsiteX8" fmla="*/ 7196 w 381093"/>
                      <a:gd name="connsiteY8" fmla="*/ 78373 h 943794"/>
                      <a:gd name="connsiteX0" fmla="*/ 7196 w 398737"/>
                      <a:gd name="connsiteY0" fmla="*/ 78373 h 943794"/>
                      <a:gd name="connsiteX1" fmla="*/ 133443 w 398737"/>
                      <a:gd name="connsiteY1" fmla="*/ 0 h 943794"/>
                      <a:gd name="connsiteX2" fmla="*/ 381093 w 398737"/>
                      <a:gd name="connsiteY2" fmla="*/ 0 h 943794"/>
                      <a:gd name="connsiteX3" fmla="*/ 371568 w 398737"/>
                      <a:gd name="connsiteY3" fmla="*/ 190500 h 943794"/>
                      <a:gd name="connsiteX4" fmla="*/ 314418 w 398737"/>
                      <a:gd name="connsiteY4" fmla="*/ 333375 h 943794"/>
                      <a:gd name="connsiteX5" fmla="*/ 152493 w 398737"/>
                      <a:gd name="connsiteY5" fmla="*/ 457200 h 943794"/>
                      <a:gd name="connsiteX6" fmla="*/ 123918 w 398737"/>
                      <a:gd name="connsiteY6" fmla="*/ 638175 h 943794"/>
                      <a:gd name="connsiteX7" fmla="*/ 52 w 398737"/>
                      <a:gd name="connsiteY7" fmla="*/ 926139 h 943794"/>
                      <a:gd name="connsiteX8" fmla="*/ 7196 w 398737"/>
                      <a:gd name="connsiteY8" fmla="*/ 78373 h 943794"/>
                      <a:gd name="connsiteX0" fmla="*/ 7196 w 398737"/>
                      <a:gd name="connsiteY0" fmla="*/ 95854 h 961275"/>
                      <a:gd name="connsiteX1" fmla="*/ 133443 w 398737"/>
                      <a:gd name="connsiteY1" fmla="*/ 17481 h 961275"/>
                      <a:gd name="connsiteX2" fmla="*/ 381093 w 398737"/>
                      <a:gd name="connsiteY2" fmla="*/ 17481 h 961275"/>
                      <a:gd name="connsiteX3" fmla="*/ 371568 w 398737"/>
                      <a:gd name="connsiteY3" fmla="*/ 207981 h 961275"/>
                      <a:gd name="connsiteX4" fmla="*/ 314418 w 398737"/>
                      <a:gd name="connsiteY4" fmla="*/ 350856 h 961275"/>
                      <a:gd name="connsiteX5" fmla="*/ 152493 w 398737"/>
                      <a:gd name="connsiteY5" fmla="*/ 474681 h 961275"/>
                      <a:gd name="connsiteX6" fmla="*/ 123918 w 398737"/>
                      <a:gd name="connsiteY6" fmla="*/ 655656 h 961275"/>
                      <a:gd name="connsiteX7" fmla="*/ 52 w 398737"/>
                      <a:gd name="connsiteY7" fmla="*/ 943620 h 961275"/>
                      <a:gd name="connsiteX8" fmla="*/ 7196 w 398737"/>
                      <a:gd name="connsiteY8" fmla="*/ 95854 h 961275"/>
                      <a:gd name="connsiteX0" fmla="*/ 7196 w 398737"/>
                      <a:gd name="connsiteY0" fmla="*/ 100126 h 965547"/>
                      <a:gd name="connsiteX1" fmla="*/ 133443 w 398737"/>
                      <a:gd name="connsiteY1" fmla="*/ 21753 h 965547"/>
                      <a:gd name="connsiteX2" fmla="*/ 381093 w 398737"/>
                      <a:gd name="connsiteY2" fmla="*/ 21753 h 965547"/>
                      <a:gd name="connsiteX3" fmla="*/ 371568 w 398737"/>
                      <a:gd name="connsiteY3" fmla="*/ 212253 h 965547"/>
                      <a:gd name="connsiteX4" fmla="*/ 314418 w 398737"/>
                      <a:gd name="connsiteY4" fmla="*/ 355128 h 965547"/>
                      <a:gd name="connsiteX5" fmla="*/ 152493 w 398737"/>
                      <a:gd name="connsiteY5" fmla="*/ 478953 h 965547"/>
                      <a:gd name="connsiteX6" fmla="*/ 123918 w 398737"/>
                      <a:gd name="connsiteY6" fmla="*/ 659928 h 965547"/>
                      <a:gd name="connsiteX7" fmla="*/ 52 w 398737"/>
                      <a:gd name="connsiteY7" fmla="*/ 947892 h 965547"/>
                      <a:gd name="connsiteX8" fmla="*/ 7196 w 398737"/>
                      <a:gd name="connsiteY8" fmla="*/ 100126 h 965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8737" h="965547">
                        <a:moveTo>
                          <a:pt x="7196" y="100126"/>
                        </a:moveTo>
                        <a:lnTo>
                          <a:pt x="133443" y="21753"/>
                        </a:lnTo>
                        <a:cubicBezTo>
                          <a:pt x="175525" y="-4371"/>
                          <a:pt x="341406" y="-9997"/>
                          <a:pt x="381093" y="21753"/>
                        </a:cubicBezTo>
                        <a:cubicBezTo>
                          <a:pt x="420781" y="53503"/>
                          <a:pt x="382681" y="156690"/>
                          <a:pt x="371568" y="212253"/>
                        </a:cubicBezTo>
                        <a:cubicBezTo>
                          <a:pt x="360455" y="267816"/>
                          <a:pt x="350930" y="310678"/>
                          <a:pt x="314418" y="355128"/>
                        </a:cubicBezTo>
                        <a:cubicBezTo>
                          <a:pt x="277906" y="399578"/>
                          <a:pt x="184243" y="428153"/>
                          <a:pt x="152493" y="478953"/>
                        </a:cubicBezTo>
                        <a:cubicBezTo>
                          <a:pt x="120743" y="529753"/>
                          <a:pt x="149325" y="581772"/>
                          <a:pt x="123918" y="659928"/>
                        </a:cubicBezTo>
                        <a:cubicBezTo>
                          <a:pt x="98511" y="738084"/>
                          <a:pt x="19506" y="1041192"/>
                          <a:pt x="52" y="947892"/>
                        </a:cubicBezTo>
                        <a:cubicBezTo>
                          <a:pt x="-755" y="666041"/>
                          <a:pt x="8003" y="381977"/>
                          <a:pt x="7196" y="100126"/>
                        </a:cubicBezTo>
                        <a:close/>
                      </a:path>
                    </a:pathLst>
                  </a:custGeom>
                  <a:solidFill>
                    <a:srgbClr val="F1A34C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2383631" y="745331"/>
                    <a:ext cx="390525" cy="364332"/>
                  </a:xfrm>
                  <a:custGeom>
                    <a:avLst/>
                    <a:gdLst>
                      <a:gd name="connsiteX0" fmla="*/ 0 w 390525"/>
                      <a:gd name="connsiteY0" fmla="*/ 364332 h 364332"/>
                      <a:gd name="connsiteX1" fmla="*/ 71438 w 390525"/>
                      <a:gd name="connsiteY1" fmla="*/ 309563 h 364332"/>
                      <a:gd name="connsiteX2" fmla="*/ 200025 w 390525"/>
                      <a:gd name="connsiteY2" fmla="*/ 188119 h 364332"/>
                      <a:gd name="connsiteX3" fmla="*/ 311944 w 390525"/>
                      <a:gd name="connsiteY3" fmla="*/ 92869 h 364332"/>
                      <a:gd name="connsiteX4" fmla="*/ 369094 w 390525"/>
                      <a:gd name="connsiteY4" fmla="*/ 38100 h 364332"/>
                      <a:gd name="connsiteX5" fmla="*/ 390525 w 390525"/>
                      <a:gd name="connsiteY5" fmla="*/ 0 h 364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0525" h="364332">
                        <a:moveTo>
                          <a:pt x="0" y="364332"/>
                        </a:moveTo>
                        <a:lnTo>
                          <a:pt x="71438" y="309563"/>
                        </a:lnTo>
                        <a:lnTo>
                          <a:pt x="200025" y="188119"/>
                        </a:lnTo>
                        <a:lnTo>
                          <a:pt x="311944" y="92869"/>
                        </a:lnTo>
                        <a:lnTo>
                          <a:pt x="369094" y="38100"/>
                        </a:lnTo>
                        <a:lnTo>
                          <a:pt x="39052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Freeform 97"/>
                  <p:cNvSpPr/>
                  <p:nvPr/>
                </p:nvSpPr>
                <p:spPr>
                  <a:xfrm>
                    <a:off x="2783326" y="771525"/>
                    <a:ext cx="918461" cy="1038225"/>
                  </a:xfrm>
                  <a:custGeom>
                    <a:avLst/>
                    <a:gdLst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432 w 907257"/>
                      <a:gd name="connsiteY0" fmla="*/ 0 h 1038225"/>
                      <a:gd name="connsiteX1" fmla="*/ 302419 w 907257"/>
                      <a:gd name="connsiteY1" fmla="*/ 85725 h 1038225"/>
                      <a:gd name="connsiteX2" fmla="*/ 214313 w 907257"/>
                      <a:gd name="connsiteY2" fmla="*/ 200025 h 1038225"/>
                      <a:gd name="connsiteX3" fmla="*/ 133350 w 907257"/>
                      <a:gd name="connsiteY3" fmla="*/ 278606 h 1038225"/>
                      <a:gd name="connsiteX4" fmla="*/ 69057 w 907257"/>
                      <a:gd name="connsiteY4" fmla="*/ 357188 h 1038225"/>
                      <a:gd name="connsiteX5" fmla="*/ 26194 w 907257"/>
                      <a:gd name="connsiteY5" fmla="*/ 421481 h 1038225"/>
                      <a:gd name="connsiteX6" fmla="*/ 9525 w 907257"/>
                      <a:gd name="connsiteY6" fmla="*/ 459581 h 1038225"/>
                      <a:gd name="connsiteX7" fmla="*/ 0 w 907257"/>
                      <a:gd name="connsiteY7" fmla="*/ 519113 h 1038225"/>
                      <a:gd name="connsiteX8" fmla="*/ 11907 w 907257"/>
                      <a:gd name="connsiteY8" fmla="*/ 538163 h 1038225"/>
                      <a:gd name="connsiteX9" fmla="*/ 97632 w 907257"/>
                      <a:gd name="connsiteY9" fmla="*/ 507206 h 1038225"/>
                      <a:gd name="connsiteX10" fmla="*/ 154782 w 907257"/>
                      <a:gd name="connsiteY10" fmla="*/ 488156 h 1038225"/>
                      <a:gd name="connsiteX11" fmla="*/ 235744 w 907257"/>
                      <a:gd name="connsiteY11" fmla="*/ 485775 h 1038225"/>
                      <a:gd name="connsiteX12" fmla="*/ 240507 w 907257"/>
                      <a:gd name="connsiteY12" fmla="*/ 552450 h 1038225"/>
                      <a:gd name="connsiteX13" fmla="*/ 209550 w 907257"/>
                      <a:gd name="connsiteY13" fmla="*/ 631031 h 1038225"/>
                      <a:gd name="connsiteX14" fmla="*/ 185738 w 907257"/>
                      <a:gd name="connsiteY14" fmla="*/ 692944 h 1038225"/>
                      <a:gd name="connsiteX15" fmla="*/ 200025 w 907257"/>
                      <a:gd name="connsiteY15" fmla="*/ 728663 h 1038225"/>
                      <a:gd name="connsiteX16" fmla="*/ 381000 w 907257"/>
                      <a:gd name="connsiteY16" fmla="*/ 654844 h 1038225"/>
                      <a:gd name="connsiteX17" fmla="*/ 485775 w 907257"/>
                      <a:gd name="connsiteY17" fmla="*/ 592931 h 1038225"/>
                      <a:gd name="connsiteX18" fmla="*/ 588169 w 907257"/>
                      <a:gd name="connsiteY18" fmla="*/ 542925 h 1038225"/>
                      <a:gd name="connsiteX19" fmla="*/ 652463 w 907257"/>
                      <a:gd name="connsiteY19" fmla="*/ 521494 h 1038225"/>
                      <a:gd name="connsiteX20" fmla="*/ 745332 w 907257"/>
                      <a:gd name="connsiteY20" fmla="*/ 502444 h 1038225"/>
                      <a:gd name="connsiteX21" fmla="*/ 833438 w 907257"/>
                      <a:gd name="connsiteY21" fmla="*/ 502444 h 1038225"/>
                      <a:gd name="connsiteX22" fmla="*/ 897732 w 907257"/>
                      <a:gd name="connsiteY22" fmla="*/ 540544 h 1038225"/>
                      <a:gd name="connsiteX23" fmla="*/ 907257 w 907257"/>
                      <a:gd name="connsiteY23" fmla="*/ 607219 h 1038225"/>
                      <a:gd name="connsiteX24" fmla="*/ 835819 w 907257"/>
                      <a:gd name="connsiteY24" fmla="*/ 728663 h 1038225"/>
                      <a:gd name="connsiteX25" fmla="*/ 764382 w 907257"/>
                      <a:gd name="connsiteY25" fmla="*/ 840581 h 1038225"/>
                      <a:gd name="connsiteX26" fmla="*/ 719138 w 907257"/>
                      <a:gd name="connsiteY26" fmla="*/ 904875 h 1038225"/>
                      <a:gd name="connsiteX27" fmla="*/ 671513 w 907257"/>
                      <a:gd name="connsiteY27" fmla="*/ 957263 h 1038225"/>
                      <a:gd name="connsiteX28" fmla="*/ 640557 w 907257"/>
                      <a:gd name="connsiteY28" fmla="*/ 990600 h 1038225"/>
                      <a:gd name="connsiteX29" fmla="*/ 600075 w 907257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07613"/>
                      <a:gd name="connsiteY0" fmla="*/ 0 h 1038225"/>
                      <a:gd name="connsiteX1" fmla="*/ 302775 w 907613"/>
                      <a:gd name="connsiteY1" fmla="*/ 85725 h 1038225"/>
                      <a:gd name="connsiteX2" fmla="*/ 214669 w 907613"/>
                      <a:gd name="connsiteY2" fmla="*/ 200025 h 1038225"/>
                      <a:gd name="connsiteX3" fmla="*/ 133706 w 907613"/>
                      <a:gd name="connsiteY3" fmla="*/ 278606 h 1038225"/>
                      <a:gd name="connsiteX4" fmla="*/ 69413 w 907613"/>
                      <a:gd name="connsiteY4" fmla="*/ 357188 h 1038225"/>
                      <a:gd name="connsiteX5" fmla="*/ 26550 w 907613"/>
                      <a:gd name="connsiteY5" fmla="*/ 421481 h 1038225"/>
                      <a:gd name="connsiteX6" fmla="*/ 9881 w 907613"/>
                      <a:gd name="connsiteY6" fmla="*/ 459581 h 1038225"/>
                      <a:gd name="connsiteX7" fmla="*/ 356 w 907613"/>
                      <a:gd name="connsiteY7" fmla="*/ 519113 h 1038225"/>
                      <a:gd name="connsiteX8" fmla="*/ 12263 w 907613"/>
                      <a:gd name="connsiteY8" fmla="*/ 538163 h 1038225"/>
                      <a:gd name="connsiteX9" fmla="*/ 97988 w 907613"/>
                      <a:gd name="connsiteY9" fmla="*/ 507206 h 1038225"/>
                      <a:gd name="connsiteX10" fmla="*/ 155138 w 907613"/>
                      <a:gd name="connsiteY10" fmla="*/ 488156 h 1038225"/>
                      <a:gd name="connsiteX11" fmla="*/ 236100 w 907613"/>
                      <a:gd name="connsiteY11" fmla="*/ 485775 h 1038225"/>
                      <a:gd name="connsiteX12" fmla="*/ 240863 w 907613"/>
                      <a:gd name="connsiteY12" fmla="*/ 552450 h 1038225"/>
                      <a:gd name="connsiteX13" fmla="*/ 209906 w 907613"/>
                      <a:gd name="connsiteY13" fmla="*/ 631031 h 1038225"/>
                      <a:gd name="connsiteX14" fmla="*/ 186094 w 907613"/>
                      <a:gd name="connsiteY14" fmla="*/ 692944 h 1038225"/>
                      <a:gd name="connsiteX15" fmla="*/ 200381 w 907613"/>
                      <a:gd name="connsiteY15" fmla="*/ 728663 h 1038225"/>
                      <a:gd name="connsiteX16" fmla="*/ 381356 w 907613"/>
                      <a:gd name="connsiteY16" fmla="*/ 654844 h 1038225"/>
                      <a:gd name="connsiteX17" fmla="*/ 486131 w 907613"/>
                      <a:gd name="connsiteY17" fmla="*/ 592931 h 1038225"/>
                      <a:gd name="connsiteX18" fmla="*/ 588525 w 907613"/>
                      <a:gd name="connsiteY18" fmla="*/ 542925 h 1038225"/>
                      <a:gd name="connsiteX19" fmla="*/ 652819 w 907613"/>
                      <a:gd name="connsiteY19" fmla="*/ 521494 h 1038225"/>
                      <a:gd name="connsiteX20" fmla="*/ 745688 w 907613"/>
                      <a:gd name="connsiteY20" fmla="*/ 502444 h 1038225"/>
                      <a:gd name="connsiteX21" fmla="*/ 833794 w 907613"/>
                      <a:gd name="connsiteY21" fmla="*/ 502444 h 1038225"/>
                      <a:gd name="connsiteX22" fmla="*/ 898088 w 907613"/>
                      <a:gd name="connsiteY22" fmla="*/ 540544 h 1038225"/>
                      <a:gd name="connsiteX23" fmla="*/ 907613 w 907613"/>
                      <a:gd name="connsiteY23" fmla="*/ 607219 h 1038225"/>
                      <a:gd name="connsiteX24" fmla="*/ 836175 w 907613"/>
                      <a:gd name="connsiteY24" fmla="*/ 728663 h 1038225"/>
                      <a:gd name="connsiteX25" fmla="*/ 764738 w 907613"/>
                      <a:gd name="connsiteY25" fmla="*/ 840581 h 1038225"/>
                      <a:gd name="connsiteX26" fmla="*/ 719494 w 907613"/>
                      <a:gd name="connsiteY26" fmla="*/ 904875 h 1038225"/>
                      <a:gd name="connsiteX27" fmla="*/ 671869 w 907613"/>
                      <a:gd name="connsiteY27" fmla="*/ 957263 h 1038225"/>
                      <a:gd name="connsiteX28" fmla="*/ 640913 w 907613"/>
                      <a:gd name="connsiteY28" fmla="*/ 990600 h 1038225"/>
                      <a:gd name="connsiteX29" fmla="*/ 600431 w 907613"/>
                      <a:gd name="connsiteY29" fmla="*/ 1038225 h 1038225"/>
                      <a:gd name="connsiteX0" fmla="*/ 402788 w 914946"/>
                      <a:gd name="connsiteY0" fmla="*/ 0 h 1038225"/>
                      <a:gd name="connsiteX1" fmla="*/ 302775 w 914946"/>
                      <a:gd name="connsiteY1" fmla="*/ 85725 h 1038225"/>
                      <a:gd name="connsiteX2" fmla="*/ 214669 w 914946"/>
                      <a:gd name="connsiteY2" fmla="*/ 200025 h 1038225"/>
                      <a:gd name="connsiteX3" fmla="*/ 133706 w 914946"/>
                      <a:gd name="connsiteY3" fmla="*/ 278606 h 1038225"/>
                      <a:gd name="connsiteX4" fmla="*/ 69413 w 914946"/>
                      <a:gd name="connsiteY4" fmla="*/ 357188 h 1038225"/>
                      <a:gd name="connsiteX5" fmla="*/ 26550 w 914946"/>
                      <a:gd name="connsiteY5" fmla="*/ 421481 h 1038225"/>
                      <a:gd name="connsiteX6" fmla="*/ 9881 w 914946"/>
                      <a:gd name="connsiteY6" fmla="*/ 459581 h 1038225"/>
                      <a:gd name="connsiteX7" fmla="*/ 356 w 914946"/>
                      <a:gd name="connsiteY7" fmla="*/ 519113 h 1038225"/>
                      <a:gd name="connsiteX8" fmla="*/ 12263 w 914946"/>
                      <a:gd name="connsiteY8" fmla="*/ 538163 h 1038225"/>
                      <a:gd name="connsiteX9" fmla="*/ 97988 w 914946"/>
                      <a:gd name="connsiteY9" fmla="*/ 507206 h 1038225"/>
                      <a:gd name="connsiteX10" fmla="*/ 155138 w 914946"/>
                      <a:gd name="connsiteY10" fmla="*/ 488156 h 1038225"/>
                      <a:gd name="connsiteX11" fmla="*/ 236100 w 914946"/>
                      <a:gd name="connsiteY11" fmla="*/ 485775 h 1038225"/>
                      <a:gd name="connsiteX12" fmla="*/ 240863 w 914946"/>
                      <a:gd name="connsiteY12" fmla="*/ 552450 h 1038225"/>
                      <a:gd name="connsiteX13" fmla="*/ 209906 w 914946"/>
                      <a:gd name="connsiteY13" fmla="*/ 631031 h 1038225"/>
                      <a:gd name="connsiteX14" fmla="*/ 186094 w 914946"/>
                      <a:gd name="connsiteY14" fmla="*/ 692944 h 1038225"/>
                      <a:gd name="connsiteX15" fmla="*/ 200381 w 914946"/>
                      <a:gd name="connsiteY15" fmla="*/ 728663 h 1038225"/>
                      <a:gd name="connsiteX16" fmla="*/ 381356 w 914946"/>
                      <a:gd name="connsiteY16" fmla="*/ 654844 h 1038225"/>
                      <a:gd name="connsiteX17" fmla="*/ 486131 w 914946"/>
                      <a:gd name="connsiteY17" fmla="*/ 592931 h 1038225"/>
                      <a:gd name="connsiteX18" fmla="*/ 588525 w 914946"/>
                      <a:gd name="connsiteY18" fmla="*/ 542925 h 1038225"/>
                      <a:gd name="connsiteX19" fmla="*/ 652819 w 914946"/>
                      <a:gd name="connsiteY19" fmla="*/ 521494 h 1038225"/>
                      <a:gd name="connsiteX20" fmla="*/ 745688 w 914946"/>
                      <a:gd name="connsiteY20" fmla="*/ 502444 h 1038225"/>
                      <a:gd name="connsiteX21" fmla="*/ 833794 w 914946"/>
                      <a:gd name="connsiteY21" fmla="*/ 502444 h 1038225"/>
                      <a:gd name="connsiteX22" fmla="*/ 898088 w 914946"/>
                      <a:gd name="connsiteY22" fmla="*/ 540544 h 1038225"/>
                      <a:gd name="connsiteX23" fmla="*/ 907613 w 914946"/>
                      <a:gd name="connsiteY23" fmla="*/ 607219 h 1038225"/>
                      <a:gd name="connsiteX24" fmla="*/ 836175 w 914946"/>
                      <a:gd name="connsiteY24" fmla="*/ 728663 h 1038225"/>
                      <a:gd name="connsiteX25" fmla="*/ 764738 w 914946"/>
                      <a:gd name="connsiteY25" fmla="*/ 840581 h 1038225"/>
                      <a:gd name="connsiteX26" fmla="*/ 719494 w 914946"/>
                      <a:gd name="connsiteY26" fmla="*/ 904875 h 1038225"/>
                      <a:gd name="connsiteX27" fmla="*/ 671869 w 914946"/>
                      <a:gd name="connsiteY27" fmla="*/ 957263 h 1038225"/>
                      <a:gd name="connsiteX28" fmla="*/ 640913 w 914946"/>
                      <a:gd name="connsiteY28" fmla="*/ 990600 h 1038225"/>
                      <a:gd name="connsiteX29" fmla="*/ 600431 w 914946"/>
                      <a:gd name="connsiteY29" fmla="*/ 1038225 h 1038225"/>
                      <a:gd name="connsiteX0" fmla="*/ 402788 w 918461"/>
                      <a:gd name="connsiteY0" fmla="*/ 0 h 1038225"/>
                      <a:gd name="connsiteX1" fmla="*/ 302775 w 918461"/>
                      <a:gd name="connsiteY1" fmla="*/ 85725 h 1038225"/>
                      <a:gd name="connsiteX2" fmla="*/ 214669 w 918461"/>
                      <a:gd name="connsiteY2" fmla="*/ 200025 h 1038225"/>
                      <a:gd name="connsiteX3" fmla="*/ 133706 w 918461"/>
                      <a:gd name="connsiteY3" fmla="*/ 278606 h 1038225"/>
                      <a:gd name="connsiteX4" fmla="*/ 69413 w 918461"/>
                      <a:gd name="connsiteY4" fmla="*/ 357188 h 1038225"/>
                      <a:gd name="connsiteX5" fmla="*/ 26550 w 918461"/>
                      <a:gd name="connsiteY5" fmla="*/ 421481 h 1038225"/>
                      <a:gd name="connsiteX6" fmla="*/ 9881 w 918461"/>
                      <a:gd name="connsiteY6" fmla="*/ 459581 h 1038225"/>
                      <a:gd name="connsiteX7" fmla="*/ 356 w 918461"/>
                      <a:gd name="connsiteY7" fmla="*/ 519113 h 1038225"/>
                      <a:gd name="connsiteX8" fmla="*/ 12263 w 918461"/>
                      <a:gd name="connsiteY8" fmla="*/ 538163 h 1038225"/>
                      <a:gd name="connsiteX9" fmla="*/ 97988 w 918461"/>
                      <a:gd name="connsiteY9" fmla="*/ 507206 h 1038225"/>
                      <a:gd name="connsiteX10" fmla="*/ 155138 w 918461"/>
                      <a:gd name="connsiteY10" fmla="*/ 488156 h 1038225"/>
                      <a:gd name="connsiteX11" fmla="*/ 236100 w 918461"/>
                      <a:gd name="connsiteY11" fmla="*/ 485775 h 1038225"/>
                      <a:gd name="connsiteX12" fmla="*/ 240863 w 918461"/>
                      <a:gd name="connsiteY12" fmla="*/ 552450 h 1038225"/>
                      <a:gd name="connsiteX13" fmla="*/ 209906 w 918461"/>
                      <a:gd name="connsiteY13" fmla="*/ 631031 h 1038225"/>
                      <a:gd name="connsiteX14" fmla="*/ 186094 w 918461"/>
                      <a:gd name="connsiteY14" fmla="*/ 692944 h 1038225"/>
                      <a:gd name="connsiteX15" fmla="*/ 200381 w 918461"/>
                      <a:gd name="connsiteY15" fmla="*/ 728663 h 1038225"/>
                      <a:gd name="connsiteX16" fmla="*/ 381356 w 918461"/>
                      <a:gd name="connsiteY16" fmla="*/ 654844 h 1038225"/>
                      <a:gd name="connsiteX17" fmla="*/ 486131 w 918461"/>
                      <a:gd name="connsiteY17" fmla="*/ 592931 h 1038225"/>
                      <a:gd name="connsiteX18" fmla="*/ 588525 w 918461"/>
                      <a:gd name="connsiteY18" fmla="*/ 542925 h 1038225"/>
                      <a:gd name="connsiteX19" fmla="*/ 652819 w 918461"/>
                      <a:gd name="connsiteY19" fmla="*/ 521494 h 1038225"/>
                      <a:gd name="connsiteX20" fmla="*/ 745688 w 918461"/>
                      <a:gd name="connsiteY20" fmla="*/ 502444 h 1038225"/>
                      <a:gd name="connsiteX21" fmla="*/ 833794 w 918461"/>
                      <a:gd name="connsiteY21" fmla="*/ 502444 h 1038225"/>
                      <a:gd name="connsiteX22" fmla="*/ 898088 w 918461"/>
                      <a:gd name="connsiteY22" fmla="*/ 540544 h 1038225"/>
                      <a:gd name="connsiteX23" fmla="*/ 907613 w 918461"/>
                      <a:gd name="connsiteY23" fmla="*/ 607219 h 1038225"/>
                      <a:gd name="connsiteX24" fmla="*/ 836175 w 918461"/>
                      <a:gd name="connsiteY24" fmla="*/ 728663 h 1038225"/>
                      <a:gd name="connsiteX25" fmla="*/ 764738 w 918461"/>
                      <a:gd name="connsiteY25" fmla="*/ 840581 h 1038225"/>
                      <a:gd name="connsiteX26" fmla="*/ 719494 w 918461"/>
                      <a:gd name="connsiteY26" fmla="*/ 904875 h 1038225"/>
                      <a:gd name="connsiteX27" fmla="*/ 671869 w 918461"/>
                      <a:gd name="connsiteY27" fmla="*/ 957263 h 1038225"/>
                      <a:gd name="connsiteX28" fmla="*/ 640913 w 918461"/>
                      <a:gd name="connsiteY28" fmla="*/ 990600 h 1038225"/>
                      <a:gd name="connsiteX29" fmla="*/ 600431 w 918461"/>
                      <a:gd name="connsiteY29" fmla="*/ 1038225 h 1038225"/>
                      <a:gd name="connsiteX0" fmla="*/ 402788 w 918461"/>
                      <a:gd name="connsiteY0" fmla="*/ 0 h 1038225"/>
                      <a:gd name="connsiteX1" fmla="*/ 302775 w 918461"/>
                      <a:gd name="connsiteY1" fmla="*/ 85725 h 1038225"/>
                      <a:gd name="connsiteX2" fmla="*/ 214669 w 918461"/>
                      <a:gd name="connsiteY2" fmla="*/ 200025 h 1038225"/>
                      <a:gd name="connsiteX3" fmla="*/ 133706 w 918461"/>
                      <a:gd name="connsiteY3" fmla="*/ 278606 h 1038225"/>
                      <a:gd name="connsiteX4" fmla="*/ 69413 w 918461"/>
                      <a:gd name="connsiteY4" fmla="*/ 357188 h 1038225"/>
                      <a:gd name="connsiteX5" fmla="*/ 26550 w 918461"/>
                      <a:gd name="connsiteY5" fmla="*/ 421481 h 1038225"/>
                      <a:gd name="connsiteX6" fmla="*/ 9881 w 918461"/>
                      <a:gd name="connsiteY6" fmla="*/ 459581 h 1038225"/>
                      <a:gd name="connsiteX7" fmla="*/ 356 w 918461"/>
                      <a:gd name="connsiteY7" fmla="*/ 519113 h 1038225"/>
                      <a:gd name="connsiteX8" fmla="*/ 12263 w 918461"/>
                      <a:gd name="connsiteY8" fmla="*/ 538163 h 1038225"/>
                      <a:gd name="connsiteX9" fmla="*/ 97988 w 918461"/>
                      <a:gd name="connsiteY9" fmla="*/ 507206 h 1038225"/>
                      <a:gd name="connsiteX10" fmla="*/ 155138 w 918461"/>
                      <a:gd name="connsiteY10" fmla="*/ 488156 h 1038225"/>
                      <a:gd name="connsiteX11" fmla="*/ 236100 w 918461"/>
                      <a:gd name="connsiteY11" fmla="*/ 485775 h 1038225"/>
                      <a:gd name="connsiteX12" fmla="*/ 240863 w 918461"/>
                      <a:gd name="connsiteY12" fmla="*/ 552450 h 1038225"/>
                      <a:gd name="connsiteX13" fmla="*/ 209906 w 918461"/>
                      <a:gd name="connsiteY13" fmla="*/ 631031 h 1038225"/>
                      <a:gd name="connsiteX14" fmla="*/ 186094 w 918461"/>
                      <a:gd name="connsiteY14" fmla="*/ 692944 h 1038225"/>
                      <a:gd name="connsiteX15" fmla="*/ 200381 w 918461"/>
                      <a:gd name="connsiteY15" fmla="*/ 728663 h 1038225"/>
                      <a:gd name="connsiteX16" fmla="*/ 381356 w 918461"/>
                      <a:gd name="connsiteY16" fmla="*/ 654844 h 1038225"/>
                      <a:gd name="connsiteX17" fmla="*/ 486131 w 918461"/>
                      <a:gd name="connsiteY17" fmla="*/ 592931 h 1038225"/>
                      <a:gd name="connsiteX18" fmla="*/ 588525 w 918461"/>
                      <a:gd name="connsiteY18" fmla="*/ 542925 h 1038225"/>
                      <a:gd name="connsiteX19" fmla="*/ 652819 w 918461"/>
                      <a:gd name="connsiteY19" fmla="*/ 521494 h 1038225"/>
                      <a:gd name="connsiteX20" fmla="*/ 745688 w 918461"/>
                      <a:gd name="connsiteY20" fmla="*/ 502444 h 1038225"/>
                      <a:gd name="connsiteX21" fmla="*/ 833794 w 918461"/>
                      <a:gd name="connsiteY21" fmla="*/ 502444 h 1038225"/>
                      <a:gd name="connsiteX22" fmla="*/ 898088 w 918461"/>
                      <a:gd name="connsiteY22" fmla="*/ 540544 h 1038225"/>
                      <a:gd name="connsiteX23" fmla="*/ 907613 w 918461"/>
                      <a:gd name="connsiteY23" fmla="*/ 607219 h 1038225"/>
                      <a:gd name="connsiteX24" fmla="*/ 836175 w 918461"/>
                      <a:gd name="connsiteY24" fmla="*/ 728663 h 1038225"/>
                      <a:gd name="connsiteX25" fmla="*/ 764738 w 918461"/>
                      <a:gd name="connsiteY25" fmla="*/ 840581 h 1038225"/>
                      <a:gd name="connsiteX26" fmla="*/ 719494 w 918461"/>
                      <a:gd name="connsiteY26" fmla="*/ 904875 h 1038225"/>
                      <a:gd name="connsiteX27" fmla="*/ 671869 w 918461"/>
                      <a:gd name="connsiteY27" fmla="*/ 957263 h 1038225"/>
                      <a:gd name="connsiteX28" fmla="*/ 640913 w 918461"/>
                      <a:gd name="connsiteY28" fmla="*/ 990600 h 1038225"/>
                      <a:gd name="connsiteX29" fmla="*/ 600431 w 918461"/>
                      <a:gd name="connsiteY29" fmla="*/ 1038225 h 1038225"/>
                      <a:gd name="connsiteX0" fmla="*/ 402788 w 918461"/>
                      <a:gd name="connsiteY0" fmla="*/ 0 h 1038225"/>
                      <a:gd name="connsiteX1" fmla="*/ 302775 w 918461"/>
                      <a:gd name="connsiteY1" fmla="*/ 85725 h 1038225"/>
                      <a:gd name="connsiteX2" fmla="*/ 207525 w 918461"/>
                      <a:gd name="connsiteY2" fmla="*/ 190500 h 1038225"/>
                      <a:gd name="connsiteX3" fmla="*/ 133706 w 918461"/>
                      <a:gd name="connsiteY3" fmla="*/ 278606 h 1038225"/>
                      <a:gd name="connsiteX4" fmla="*/ 69413 w 918461"/>
                      <a:gd name="connsiteY4" fmla="*/ 357188 h 1038225"/>
                      <a:gd name="connsiteX5" fmla="*/ 26550 w 918461"/>
                      <a:gd name="connsiteY5" fmla="*/ 421481 h 1038225"/>
                      <a:gd name="connsiteX6" fmla="*/ 9881 w 918461"/>
                      <a:gd name="connsiteY6" fmla="*/ 459581 h 1038225"/>
                      <a:gd name="connsiteX7" fmla="*/ 356 w 918461"/>
                      <a:gd name="connsiteY7" fmla="*/ 519113 h 1038225"/>
                      <a:gd name="connsiteX8" fmla="*/ 12263 w 918461"/>
                      <a:gd name="connsiteY8" fmla="*/ 538163 h 1038225"/>
                      <a:gd name="connsiteX9" fmla="*/ 97988 w 918461"/>
                      <a:gd name="connsiteY9" fmla="*/ 507206 h 1038225"/>
                      <a:gd name="connsiteX10" fmla="*/ 155138 w 918461"/>
                      <a:gd name="connsiteY10" fmla="*/ 488156 h 1038225"/>
                      <a:gd name="connsiteX11" fmla="*/ 236100 w 918461"/>
                      <a:gd name="connsiteY11" fmla="*/ 485775 h 1038225"/>
                      <a:gd name="connsiteX12" fmla="*/ 240863 w 918461"/>
                      <a:gd name="connsiteY12" fmla="*/ 552450 h 1038225"/>
                      <a:gd name="connsiteX13" fmla="*/ 209906 w 918461"/>
                      <a:gd name="connsiteY13" fmla="*/ 631031 h 1038225"/>
                      <a:gd name="connsiteX14" fmla="*/ 186094 w 918461"/>
                      <a:gd name="connsiteY14" fmla="*/ 692944 h 1038225"/>
                      <a:gd name="connsiteX15" fmla="*/ 200381 w 918461"/>
                      <a:gd name="connsiteY15" fmla="*/ 728663 h 1038225"/>
                      <a:gd name="connsiteX16" fmla="*/ 381356 w 918461"/>
                      <a:gd name="connsiteY16" fmla="*/ 654844 h 1038225"/>
                      <a:gd name="connsiteX17" fmla="*/ 486131 w 918461"/>
                      <a:gd name="connsiteY17" fmla="*/ 592931 h 1038225"/>
                      <a:gd name="connsiteX18" fmla="*/ 588525 w 918461"/>
                      <a:gd name="connsiteY18" fmla="*/ 542925 h 1038225"/>
                      <a:gd name="connsiteX19" fmla="*/ 652819 w 918461"/>
                      <a:gd name="connsiteY19" fmla="*/ 521494 h 1038225"/>
                      <a:gd name="connsiteX20" fmla="*/ 745688 w 918461"/>
                      <a:gd name="connsiteY20" fmla="*/ 502444 h 1038225"/>
                      <a:gd name="connsiteX21" fmla="*/ 833794 w 918461"/>
                      <a:gd name="connsiteY21" fmla="*/ 502444 h 1038225"/>
                      <a:gd name="connsiteX22" fmla="*/ 898088 w 918461"/>
                      <a:gd name="connsiteY22" fmla="*/ 540544 h 1038225"/>
                      <a:gd name="connsiteX23" fmla="*/ 907613 w 918461"/>
                      <a:gd name="connsiteY23" fmla="*/ 607219 h 1038225"/>
                      <a:gd name="connsiteX24" fmla="*/ 836175 w 918461"/>
                      <a:gd name="connsiteY24" fmla="*/ 728663 h 1038225"/>
                      <a:gd name="connsiteX25" fmla="*/ 764738 w 918461"/>
                      <a:gd name="connsiteY25" fmla="*/ 840581 h 1038225"/>
                      <a:gd name="connsiteX26" fmla="*/ 719494 w 918461"/>
                      <a:gd name="connsiteY26" fmla="*/ 904875 h 1038225"/>
                      <a:gd name="connsiteX27" fmla="*/ 671869 w 918461"/>
                      <a:gd name="connsiteY27" fmla="*/ 957263 h 1038225"/>
                      <a:gd name="connsiteX28" fmla="*/ 640913 w 918461"/>
                      <a:gd name="connsiteY28" fmla="*/ 990600 h 1038225"/>
                      <a:gd name="connsiteX29" fmla="*/ 600431 w 918461"/>
                      <a:gd name="connsiteY29" fmla="*/ 1038225 h 1038225"/>
                      <a:gd name="connsiteX0" fmla="*/ 402788 w 918461"/>
                      <a:gd name="connsiteY0" fmla="*/ 0 h 1038225"/>
                      <a:gd name="connsiteX1" fmla="*/ 302775 w 918461"/>
                      <a:gd name="connsiteY1" fmla="*/ 85725 h 1038225"/>
                      <a:gd name="connsiteX2" fmla="*/ 207525 w 918461"/>
                      <a:gd name="connsiteY2" fmla="*/ 190500 h 1038225"/>
                      <a:gd name="connsiteX3" fmla="*/ 133706 w 918461"/>
                      <a:gd name="connsiteY3" fmla="*/ 278606 h 1038225"/>
                      <a:gd name="connsiteX4" fmla="*/ 69413 w 918461"/>
                      <a:gd name="connsiteY4" fmla="*/ 357188 h 1038225"/>
                      <a:gd name="connsiteX5" fmla="*/ 26550 w 918461"/>
                      <a:gd name="connsiteY5" fmla="*/ 421481 h 1038225"/>
                      <a:gd name="connsiteX6" fmla="*/ 2738 w 918461"/>
                      <a:gd name="connsiteY6" fmla="*/ 476250 h 1038225"/>
                      <a:gd name="connsiteX7" fmla="*/ 356 w 918461"/>
                      <a:gd name="connsiteY7" fmla="*/ 519113 h 1038225"/>
                      <a:gd name="connsiteX8" fmla="*/ 12263 w 918461"/>
                      <a:gd name="connsiteY8" fmla="*/ 538163 h 1038225"/>
                      <a:gd name="connsiteX9" fmla="*/ 97988 w 918461"/>
                      <a:gd name="connsiteY9" fmla="*/ 507206 h 1038225"/>
                      <a:gd name="connsiteX10" fmla="*/ 155138 w 918461"/>
                      <a:gd name="connsiteY10" fmla="*/ 488156 h 1038225"/>
                      <a:gd name="connsiteX11" fmla="*/ 236100 w 918461"/>
                      <a:gd name="connsiteY11" fmla="*/ 485775 h 1038225"/>
                      <a:gd name="connsiteX12" fmla="*/ 240863 w 918461"/>
                      <a:gd name="connsiteY12" fmla="*/ 552450 h 1038225"/>
                      <a:gd name="connsiteX13" fmla="*/ 209906 w 918461"/>
                      <a:gd name="connsiteY13" fmla="*/ 631031 h 1038225"/>
                      <a:gd name="connsiteX14" fmla="*/ 186094 w 918461"/>
                      <a:gd name="connsiteY14" fmla="*/ 692944 h 1038225"/>
                      <a:gd name="connsiteX15" fmla="*/ 200381 w 918461"/>
                      <a:gd name="connsiteY15" fmla="*/ 728663 h 1038225"/>
                      <a:gd name="connsiteX16" fmla="*/ 381356 w 918461"/>
                      <a:gd name="connsiteY16" fmla="*/ 654844 h 1038225"/>
                      <a:gd name="connsiteX17" fmla="*/ 486131 w 918461"/>
                      <a:gd name="connsiteY17" fmla="*/ 592931 h 1038225"/>
                      <a:gd name="connsiteX18" fmla="*/ 588525 w 918461"/>
                      <a:gd name="connsiteY18" fmla="*/ 542925 h 1038225"/>
                      <a:gd name="connsiteX19" fmla="*/ 652819 w 918461"/>
                      <a:gd name="connsiteY19" fmla="*/ 521494 h 1038225"/>
                      <a:gd name="connsiteX20" fmla="*/ 745688 w 918461"/>
                      <a:gd name="connsiteY20" fmla="*/ 502444 h 1038225"/>
                      <a:gd name="connsiteX21" fmla="*/ 833794 w 918461"/>
                      <a:gd name="connsiteY21" fmla="*/ 502444 h 1038225"/>
                      <a:gd name="connsiteX22" fmla="*/ 898088 w 918461"/>
                      <a:gd name="connsiteY22" fmla="*/ 540544 h 1038225"/>
                      <a:gd name="connsiteX23" fmla="*/ 907613 w 918461"/>
                      <a:gd name="connsiteY23" fmla="*/ 607219 h 1038225"/>
                      <a:gd name="connsiteX24" fmla="*/ 836175 w 918461"/>
                      <a:gd name="connsiteY24" fmla="*/ 728663 h 1038225"/>
                      <a:gd name="connsiteX25" fmla="*/ 764738 w 918461"/>
                      <a:gd name="connsiteY25" fmla="*/ 840581 h 1038225"/>
                      <a:gd name="connsiteX26" fmla="*/ 719494 w 918461"/>
                      <a:gd name="connsiteY26" fmla="*/ 904875 h 1038225"/>
                      <a:gd name="connsiteX27" fmla="*/ 671869 w 918461"/>
                      <a:gd name="connsiteY27" fmla="*/ 957263 h 1038225"/>
                      <a:gd name="connsiteX28" fmla="*/ 640913 w 918461"/>
                      <a:gd name="connsiteY28" fmla="*/ 990600 h 1038225"/>
                      <a:gd name="connsiteX29" fmla="*/ 600431 w 918461"/>
                      <a:gd name="connsiteY29" fmla="*/ 1038225 h 1038225"/>
                      <a:gd name="connsiteX0" fmla="*/ 402788 w 918461"/>
                      <a:gd name="connsiteY0" fmla="*/ 0 h 1038225"/>
                      <a:gd name="connsiteX1" fmla="*/ 302775 w 918461"/>
                      <a:gd name="connsiteY1" fmla="*/ 85725 h 1038225"/>
                      <a:gd name="connsiteX2" fmla="*/ 207525 w 918461"/>
                      <a:gd name="connsiteY2" fmla="*/ 190500 h 1038225"/>
                      <a:gd name="connsiteX3" fmla="*/ 133706 w 918461"/>
                      <a:gd name="connsiteY3" fmla="*/ 278606 h 1038225"/>
                      <a:gd name="connsiteX4" fmla="*/ 69413 w 918461"/>
                      <a:gd name="connsiteY4" fmla="*/ 357188 h 1038225"/>
                      <a:gd name="connsiteX5" fmla="*/ 26550 w 918461"/>
                      <a:gd name="connsiteY5" fmla="*/ 421481 h 1038225"/>
                      <a:gd name="connsiteX6" fmla="*/ 2738 w 918461"/>
                      <a:gd name="connsiteY6" fmla="*/ 476250 h 1038225"/>
                      <a:gd name="connsiteX7" fmla="*/ 356 w 918461"/>
                      <a:gd name="connsiteY7" fmla="*/ 519113 h 1038225"/>
                      <a:gd name="connsiteX8" fmla="*/ 12263 w 918461"/>
                      <a:gd name="connsiteY8" fmla="*/ 538163 h 1038225"/>
                      <a:gd name="connsiteX9" fmla="*/ 97988 w 918461"/>
                      <a:gd name="connsiteY9" fmla="*/ 507206 h 1038225"/>
                      <a:gd name="connsiteX10" fmla="*/ 157519 w 918461"/>
                      <a:gd name="connsiteY10" fmla="*/ 478631 h 1038225"/>
                      <a:gd name="connsiteX11" fmla="*/ 236100 w 918461"/>
                      <a:gd name="connsiteY11" fmla="*/ 485775 h 1038225"/>
                      <a:gd name="connsiteX12" fmla="*/ 240863 w 918461"/>
                      <a:gd name="connsiteY12" fmla="*/ 552450 h 1038225"/>
                      <a:gd name="connsiteX13" fmla="*/ 209906 w 918461"/>
                      <a:gd name="connsiteY13" fmla="*/ 631031 h 1038225"/>
                      <a:gd name="connsiteX14" fmla="*/ 186094 w 918461"/>
                      <a:gd name="connsiteY14" fmla="*/ 692944 h 1038225"/>
                      <a:gd name="connsiteX15" fmla="*/ 200381 w 918461"/>
                      <a:gd name="connsiteY15" fmla="*/ 728663 h 1038225"/>
                      <a:gd name="connsiteX16" fmla="*/ 381356 w 918461"/>
                      <a:gd name="connsiteY16" fmla="*/ 654844 h 1038225"/>
                      <a:gd name="connsiteX17" fmla="*/ 486131 w 918461"/>
                      <a:gd name="connsiteY17" fmla="*/ 592931 h 1038225"/>
                      <a:gd name="connsiteX18" fmla="*/ 588525 w 918461"/>
                      <a:gd name="connsiteY18" fmla="*/ 542925 h 1038225"/>
                      <a:gd name="connsiteX19" fmla="*/ 652819 w 918461"/>
                      <a:gd name="connsiteY19" fmla="*/ 521494 h 1038225"/>
                      <a:gd name="connsiteX20" fmla="*/ 745688 w 918461"/>
                      <a:gd name="connsiteY20" fmla="*/ 502444 h 1038225"/>
                      <a:gd name="connsiteX21" fmla="*/ 833794 w 918461"/>
                      <a:gd name="connsiteY21" fmla="*/ 502444 h 1038225"/>
                      <a:gd name="connsiteX22" fmla="*/ 898088 w 918461"/>
                      <a:gd name="connsiteY22" fmla="*/ 540544 h 1038225"/>
                      <a:gd name="connsiteX23" fmla="*/ 907613 w 918461"/>
                      <a:gd name="connsiteY23" fmla="*/ 607219 h 1038225"/>
                      <a:gd name="connsiteX24" fmla="*/ 836175 w 918461"/>
                      <a:gd name="connsiteY24" fmla="*/ 728663 h 1038225"/>
                      <a:gd name="connsiteX25" fmla="*/ 764738 w 918461"/>
                      <a:gd name="connsiteY25" fmla="*/ 840581 h 1038225"/>
                      <a:gd name="connsiteX26" fmla="*/ 719494 w 918461"/>
                      <a:gd name="connsiteY26" fmla="*/ 904875 h 1038225"/>
                      <a:gd name="connsiteX27" fmla="*/ 671869 w 918461"/>
                      <a:gd name="connsiteY27" fmla="*/ 957263 h 1038225"/>
                      <a:gd name="connsiteX28" fmla="*/ 640913 w 918461"/>
                      <a:gd name="connsiteY28" fmla="*/ 990600 h 1038225"/>
                      <a:gd name="connsiteX29" fmla="*/ 600431 w 918461"/>
                      <a:gd name="connsiteY29" fmla="*/ 1038225 h 10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918461" h="1038225">
                        <a:moveTo>
                          <a:pt x="402788" y="0"/>
                        </a:moveTo>
                        <a:cubicBezTo>
                          <a:pt x="369450" y="28575"/>
                          <a:pt x="335319" y="53975"/>
                          <a:pt x="302775" y="85725"/>
                        </a:cubicBezTo>
                        <a:cubicBezTo>
                          <a:pt x="270231" y="117475"/>
                          <a:pt x="234513" y="164306"/>
                          <a:pt x="207525" y="190500"/>
                        </a:cubicBezTo>
                        <a:lnTo>
                          <a:pt x="133706" y="278606"/>
                        </a:lnTo>
                        <a:cubicBezTo>
                          <a:pt x="110687" y="306387"/>
                          <a:pt x="83701" y="335757"/>
                          <a:pt x="69413" y="357188"/>
                        </a:cubicBezTo>
                        <a:cubicBezTo>
                          <a:pt x="55125" y="378619"/>
                          <a:pt x="37662" y="401637"/>
                          <a:pt x="26550" y="421481"/>
                        </a:cubicBezTo>
                        <a:cubicBezTo>
                          <a:pt x="15438" y="441325"/>
                          <a:pt x="5913" y="456406"/>
                          <a:pt x="2738" y="476250"/>
                        </a:cubicBezTo>
                        <a:lnTo>
                          <a:pt x="356" y="519113"/>
                        </a:lnTo>
                        <a:cubicBezTo>
                          <a:pt x="753" y="532210"/>
                          <a:pt x="-4009" y="540147"/>
                          <a:pt x="12263" y="538163"/>
                        </a:cubicBezTo>
                        <a:cubicBezTo>
                          <a:pt x="28535" y="536179"/>
                          <a:pt x="73779" y="517128"/>
                          <a:pt x="97988" y="507206"/>
                        </a:cubicBezTo>
                        <a:cubicBezTo>
                          <a:pt x="122197" y="497284"/>
                          <a:pt x="137675" y="488156"/>
                          <a:pt x="157519" y="478631"/>
                        </a:cubicBezTo>
                        <a:cubicBezTo>
                          <a:pt x="180538" y="475059"/>
                          <a:pt x="222209" y="473472"/>
                          <a:pt x="236100" y="485775"/>
                        </a:cubicBezTo>
                        <a:cubicBezTo>
                          <a:pt x="249991" y="498078"/>
                          <a:pt x="239275" y="530225"/>
                          <a:pt x="240863" y="552450"/>
                        </a:cubicBezTo>
                        <a:cubicBezTo>
                          <a:pt x="242451" y="574675"/>
                          <a:pt x="219034" y="607616"/>
                          <a:pt x="209906" y="631031"/>
                        </a:cubicBezTo>
                        <a:lnTo>
                          <a:pt x="186094" y="692944"/>
                        </a:lnTo>
                        <a:cubicBezTo>
                          <a:pt x="184507" y="709216"/>
                          <a:pt x="167837" y="735013"/>
                          <a:pt x="200381" y="728663"/>
                        </a:cubicBezTo>
                        <a:cubicBezTo>
                          <a:pt x="232925" y="722313"/>
                          <a:pt x="346431" y="675482"/>
                          <a:pt x="381356" y="654844"/>
                        </a:cubicBezTo>
                        <a:lnTo>
                          <a:pt x="486131" y="592931"/>
                        </a:lnTo>
                        <a:cubicBezTo>
                          <a:pt x="520659" y="574278"/>
                          <a:pt x="560744" y="554831"/>
                          <a:pt x="588525" y="542925"/>
                        </a:cubicBezTo>
                        <a:cubicBezTo>
                          <a:pt x="616306" y="531019"/>
                          <a:pt x="621863" y="527844"/>
                          <a:pt x="652819" y="521494"/>
                        </a:cubicBezTo>
                        <a:lnTo>
                          <a:pt x="745688" y="502444"/>
                        </a:lnTo>
                        <a:cubicBezTo>
                          <a:pt x="775851" y="499269"/>
                          <a:pt x="812363" y="489744"/>
                          <a:pt x="833794" y="502444"/>
                        </a:cubicBezTo>
                        <a:lnTo>
                          <a:pt x="898088" y="540544"/>
                        </a:lnTo>
                        <a:cubicBezTo>
                          <a:pt x="910391" y="558007"/>
                          <a:pt x="931426" y="566738"/>
                          <a:pt x="907613" y="607219"/>
                        </a:cubicBezTo>
                        <a:lnTo>
                          <a:pt x="836175" y="728663"/>
                        </a:lnTo>
                        <a:cubicBezTo>
                          <a:pt x="812362" y="769144"/>
                          <a:pt x="784185" y="811213"/>
                          <a:pt x="764738" y="840581"/>
                        </a:cubicBezTo>
                        <a:lnTo>
                          <a:pt x="719494" y="904875"/>
                        </a:lnTo>
                        <a:lnTo>
                          <a:pt x="671869" y="957263"/>
                        </a:lnTo>
                        <a:lnTo>
                          <a:pt x="640913" y="990600"/>
                        </a:lnTo>
                        <a:lnTo>
                          <a:pt x="600431" y="1038225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Z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 rot="16200000">
                  <a:off x="2291928" y="3230311"/>
                  <a:ext cx="67161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Gamkaskloof Project </a:t>
                  </a:r>
                  <a:r>
                    <a:rPr kumimoji="0" lang="en-ZA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– Schematic Geologic Cross Section</a:t>
                  </a:r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469409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2160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929567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390931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849712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765587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308338" y="378941"/>
                  <a:ext cx="7591" cy="611710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817395" y="414190"/>
                  <a:ext cx="3326605" cy="604573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5819983" y="411892"/>
                  <a:ext cx="1053440" cy="6030097"/>
                </a:xfrm>
                <a:custGeom>
                  <a:avLst/>
                  <a:gdLst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22422 w 1046205"/>
                    <a:gd name="connsiteY85" fmla="*/ 5354594 h 6030097"/>
                    <a:gd name="connsiteX86" fmla="*/ 263611 w 1046205"/>
                    <a:gd name="connsiteY86" fmla="*/ 5469924 h 6030097"/>
                    <a:gd name="connsiteX87" fmla="*/ 378941 w 1046205"/>
                    <a:gd name="connsiteY87" fmla="*/ 5651157 h 6030097"/>
                    <a:gd name="connsiteX88" fmla="*/ 469557 w 1046205"/>
                    <a:gd name="connsiteY88" fmla="*/ 5741773 h 6030097"/>
                    <a:gd name="connsiteX89" fmla="*/ 560173 w 1046205"/>
                    <a:gd name="connsiteY89" fmla="*/ 5955957 h 6030097"/>
                    <a:gd name="connsiteX90" fmla="*/ 609600 w 1046205"/>
                    <a:gd name="connsiteY90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22422 w 1046205"/>
                    <a:gd name="connsiteY85" fmla="*/ 5354594 h 6030097"/>
                    <a:gd name="connsiteX86" fmla="*/ 263611 w 1046205"/>
                    <a:gd name="connsiteY86" fmla="*/ 5469924 h 6030097"/>
                    <a:gd name="connsiteX87" fmla="*/ 378941 w 1046205"/>
                    <a:gd name="connsiteY87" fmla="*/ 5651157 h 6030097"/>
                    <a:gd name="connsiteX88" fmla="*/ 452889 w 1046205"/>
                    <a:gd name="connsiteY88" fmla="*/ 5767966 h 6030097"/>
                    <a:gd name="connsiteX89" fmla="*/ 560173 w 1046205"/>
                    <a:gd name="connsiteY89" fmla="*/ 5955957 h 6030097"/>
                    <a:gd name="connsiteX90" fmla="*/ 609600 w 1046205"/>
                    <a:gd name="connsiteY90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22422 w 1046205"/>
                    <a:gd name="connsiteY85" fmla="*/ 5354594 h 6030097"/>
                    <a:gd name="connsiteX86" fmla="*/ 244561 w 1046205"/>
                    <a:gd name="connsiteY86" fmla="*/ 5477067 h 6030097"/>
                    <a:gd name="connsiteX87" fmla="*/ 378941 w 1046205"/>
                    <a:gd name="connsiteY87" fmla="*/ 5651157 h 6030097"/>
                    <a:gd name="connsiteX88" fmla="*/ 452889 w 1046205"/>
                    <a:gd name="connsiteY88" fmla="*/ 5767966 h 6030097"/>
                    <a:gd name="connsiteX89" fmla="*/ 560173 w 1046205"/>
                    <a:gd name="connsiteY89" fmla="*/ 5955957 h 6030097"/>
                    <a:gd name="connsiteX90" fmla="*/ 609600 w 1046205"/>
                    <a:gd name="connsiteY90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22422 w 1046205"/>
                    <a:gd name="connsiteY85" fmla="*/ 5354594 h 6030097"/>
                    <a:gd name="connsiteX86" fmla="*/ 244561 w 1046205"/>
                    <a:gd name="connsiteY86" fmla="*/ 5477067 h 6030097"/>
                    <a:gd name="connsiteX87" fmla="*/ 378941 w 1046205"/>
                    <a:gd name="connsiteY87" fmla="*/ 5651157 h 6030097"/>
                    <a:gd name="connsiteX88" fmla="*/ 452889 w 1046205"/>
                    <a:gd name="connsiteY88" fmla="*/ 5767966 h 6030097"/>
                    <a:gd name="connsiteX89" fmla="*/ 560173 w 1046205"/>
                    <a:gd name="connsiteY89" fmla="*/ 5955957 h 6030097"/>
                    <a:gd name="connsiteX90" fmla="*/ 609600 w 1046205"/>
                    <a:gd name="connsiteY90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22422 w 1046205"/>
                    <a:gd name="connsiteY85" fmla="*/ 5354594 h 6030097"/>
                    <a:gd name="connsiteX86" fmla="*/ 244561 w 1046205"/>
                    <a:gd name="connsiteY86" fmla="*/ 5477067 h 6030097"/>
                    <a:gd name="connsiteX87" fmla="*/ 378941 w 1046205"/>
                    <a:gd name="connsiteY87" fmla="*/ 5651157 h 6030097"/>
                    <a:gd name="connsiteX88" fmla="*/ 452889 w 1046205"/>
                    <a:gd name="connsiteY88" fmla="*/ 5767966 h 6030097"/>
                    <a:gd name="connsiteX89" fmla="*/ 560173 w 1046205"/>
                    <a:gd name="connsiteY89" fmla="*/ 5955957 h 6030097"/>
                    <a:gd name="connsiteX90" fmla="*/ 609600 w 1046205"/>
                    <a:gd name="connsiteY90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12897 w 1046205"/>
                    <a:gd name="connsiteY85" fmla="*/ 5356975 h 6030097"/>
                    <a:gd name="connsiteX86" fmla="*/ 244561 w 1046205"/>
                    <a:gd name="connsiteY86" fmla="*/ 5477067 h 6030097"/>
                    <a:gd name="connsiteX87" fmla="*/ 378941 w 1046205"/>
                    <a:gd name="connsiteY87" fmla="*/ 5651157 h 6030097"/>
                    <a:gd name="connsiteX88" fmla="*/ 452889 w 1046205"/>
                    <a:gd name="connsiteY88" fmla="*/ 5767966 h 6030097"/>
                    <a:gd name="connsiteX89" fmla="*/ 560173 w 1046205"/>
                    <a:gd name="connsiteY89" fmla="*/ 5955957 h 6030097"/>
                    <a:gd name="connsiteX90" fmla="*/ 609600 w 1046205"/>
                    <a:gd name="connsiteY90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12897 w 1046205"/>
                    <a:gd name="connsiteY85" fmla="*/ 5356975 h 6030097"/>
                    <a:gd name="connsiteX86" fmla="*/ 244561 w 1046205"/>
                    <a:gd name="connsiteY86" fmla="*/ 5477067 h 6030097"/>
                    <a:gd name="connsiteX87" fmla="*/ 317286 w 1046205"/>
                    <a:gd name="connsiteY87" fmla="*/ 5569808 h 6030097"/>
                    <a:gd name="connsiteX88" fmla="*/ 378941 w 1046205"/>
                    <a:gd name="connsiteY88" fmla="*/ 5651157 h 6030097"/>
                    <a:gd name="connsiteX89" fmla="*/ 452889 w 1046205"/>
                    <a:gd name="connsiteY89" fmla="*/ 5767966 h 6030097"/>
                    <a:gd name="connsiteX90" fmla="*/ 560173 w 1046205"/>
                    <a:gd name="connsiteY90" fmla="*/ 5955957 h 6030097"/>
                    <a:gd name="connsiteX91" fmla="*/ 609600 w 1046205"/>
                    <a:gd name="connsiteY91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74141 w 1046205"/>
                    <a:gd name="connsiteY83" fmla="*/ 5148649 h 6030097"/>
                    <a:gd name="connsiteX84" fmla="*/ 172995 w 1046205"/>
                    <a:gd name="connsiteY84" fmla="*/ 5272216 h 6030097"/>
                    <a:gd name="connsiteX85" fmla="*/ 212897 w 1046205"/>
                    <a:gd name="connsiteY85" fmla="*/ 5356975 h 6030097"/>
                    <a:gd name="connsiteX86" fmla="*/ 244561 w 1046205"/>
                    <a:gd name="connsiteY86" fmla="*/ 5477067 h 6030097"/>
                    <a:gd name="connsiteX87" fmla="*/ 324430 w 1046205"/>
                    <a:gd name="connsiteY87" fmla="*/ 5562665 h 6030097"/>
                    <a:gd name="connsiteX88" fmla="*/ 378941 w 1046205"/>
                    <a:gd name="connsiteY88" fmla="*/ 5651157 h 6030097"/>
                    <a:gd name="connsiteX89" fmla="*/ 452889 w 1046205"/>
                    <a:gd name="connsiteY89" fmla="*/ 5767966 h 6030097"/>
                    <a:gd name="connsiteX90" fmla="*/ 560173 w 1046205"/>
                    <a:gd name="connsiteY90" fmla="*/ 5955957 h 6030097"/>
                    <a:gd name="connsiteX91" fmla="*/ 609600 w 1046205"/>
                    <a:gd name="connsiteY91" fmla="*/ 6030097 h 6030097"/>
                    <a:gd name="connsiteX0" fmla="*/ 807308 w 1046205"/>
                    <a:gd name="connsiteY0" fmla="*/ 0 h 6030097"/>
                    <a:gd name="connsiteX1" fmla="*/ 807308 w 1046205"/>
                    <a:gd name="connsiteY1" fmla="*/ 82378 h 6030097"/>
                    <a:gd name="connsiteX2" fmla="*/ 840259 w 1046205"/>
                    <a:gd name="connsiteY2" fmla="*/ 115330 h 6030097"/>
                    <a:gd name="connsiteX3" fmla="*/ 889687 w 1046205"/>
                    <a:gd name="connsiteY3" fmla="*/ 156519 h 6030097"/>
                    <a:gd name="connsiteX4" fmla="*/ 897924 w 1046205"/>
                    <a:gd name="connsiteY4" fmla="*/ 189470 h 6030097"/>
                    <a:gd name="connsiteX5" fmla="*/ 930876 w 1046205"/>
                    <a:gd name="connsiteY5" fmla="*/ 255373 h 6030097"/>
                    <a:gd name="connsiteX6" fmla="*/ 963827 w 1046205"/>
                    <a:gd name="connsiteY6" fmla="*/ 288324 h 6030097"/>
                    <a:gd name="connsiteX7" fmla="*/ 963827 w 1046205"/>
                    <a:gd name="connsiteY7" fmla="*/ 288324 h 6030097"/>
                    <a:gd name="connsiteX8" fmla="*/ 947351 w 1046205"/>
                    <a:gd name="connsiteY8" fmla="*/ 420130 h 6030097"/>
                    <a:gd name="connsiteX9" fmla="*/ 881449 w 1046205"/>
                    <a:gd name="connsiteY9" fmla="*/ 477794 h 6030097"/>
                    <a:gd name="connsiteX10" fmla="*/ 881449 w 1046205"/>
                    <a:gd name="connsiteY10" fmla="*/ 551935 h 6030097"/>
                    <a:gd name="connsiteX11" fmla="*/ 848497 w 1046205"/>
                    <a:gd name="connsiteY11" fmla="*/ 576649 h 6030097"/>
                    <a:gd name="connsiteX12" fmla="*/ 774357 w 1046205"/>
                    <a:gd name="connsiteY12" fmla="*/ 626076 h 6030097"/>
                    <a:gd name="connsiteX13" fmla="*/ 741405 w 1046205"/>
                    <a:gd name="connsiteY13" fmla="*/ 724930 h 6030097"/>
                    <a:gd name="connsiteX14" fmla="*/ 724930 w 1046205"/>
                    <a:gd name="connsiteY14" fmla="*/ 774357 h 6030097"/>
                    <a:gd name="connsiteX15" fmla="*/ 724930 w 1046205"/>
                    <a:gd name="connsiteY15" fmla="*/ 856735 h 6030097"/>
                    <a:gd name="connsiteX16" fmla="*/ 774357 w 1046205"/>
                    <a:gd name="connsiteY16" fmla="*/ 906162 h 6030097"/>
                    <a:gd name="connsiteX17" fmla="*/ 700216 w 1046205"/>
                    <a:gd name="connsiteY17" fmla="*/ 980303 h 6030097"/>
                    <a:gd name="connsiteX18" fmla="*/ 617838 w 1046205"/>
                    <a:gd name="connsiteY18" fmla="*/ 1062681 h 6030097"/>
                    <a:gd name="connsiteX19" fmla="*/ 551935 w 1046205"/>
                    <a:gd name="connsiteY19" fmla="*/ 1103870 h 6030097"/>
                    <a:gd name="connsiteX20" fmla="*/ 486032 w 1046205"/>
                    <a:gd name="connsiteY20" fmla="*/ 1136822 h 6030097"/>
                    <a:gd name="connsiteX21" fmla="*/ 444843 w 1046205"/>
                    <a:gd name="connsiteY21" fmla="*/ 1153297 h 6030097"/>
                    <a:gd name="connsiteX22" fmla="*/ 411892 w 1046205"/>
                    <a:gd name="connsiteY22" fmla="*/ 1202724 h 6030097"/>
                    <a:gd name="connsiteX23" fmla="*/ 411892 w 1046205"/>
                    <a:gd name="connsiteY23" fmla="*/ 1301578 h 6030097"/>
                    <a:gd name="connsiteX24" fmla="*/ 420130 w 1046205"/>
                    <a:gd name="connsiteY24" fmla="*/ 1383957 h 6030097"/>
                    <a:gd name="connsiteX25" fmla="*/ 502508 w 1046205"/>
                    <a:gd name="connsiteY25" fmla="*/ 1441622 h 6030097"/>
                    <a:gd name="connsiteX26" fmla="*/ 584887 w 1046205"/>
                    <a:gd name="connsiteY26" fmla="*/ 1507524 h 6030097"/>
                    <a:gd name="connsiteX27" fmla="*/ 626076 w 1046205"/>
                    <a:gd name="connsiteY27" fmla="*/ 1524000 h 6030097"/>
                    <a:gd name="connsiteX28" fmla="*/ 601362 w 1046205"/>
                    <a:gd name="connsiteY28" fmla="*/ 1573427 h 6030097"/>
                    <a:gd name="connsiteX29" fmla="*/ 642551 w 1046205"/>
                    <a:gd name="connsiteY29" fmla="*/ 1664043 h 6030097"/>
                    <a:gd name="connsiteX30" fmla="*/ 708454 w 1046205"/>
                    <a:gd name="connsiteY30" fmla="*/ 1696994 h 6030097"/>
                    <a:gd name="connsiteX31" fmla="*/ 708454 w 1046205"/>
                    <a:gd name="connsiteY31" fmla="*/ 1696994 h 6030097"/>
                    <a:gd name="connsiteX32" fmla="*/ 716692 w 1046205"/>
                    <a:gd name="connsiteY32" fmla="*/ 1787611 h 6030097"/>
                    <a:gd name="connsiteX33" fmla="*/ 667265 w 1046205"/>
                    <a:gd name="connsiteY33" fmla="*/ 1878227 h 6030097"/>
                    <a:gd name="connsiteX34" fmla="*/ 617838 w 1046205"/>
                    <a:gd name="connsiteY34" fmla="*/ 1935892 h 6030097"/>
                    <a:gd name="connsiteX35" fmla="*/ 551935 w 1046205"/>
                    <a:gd name="connsiteY35" fmla="*/ 1977081 h 6030097"/>
                    <a:gd name="connsiteX36" fmla="*/ 527222 w 1046205"/>
                    <a:gd name="connsiteY36" fmla="*/ 2010032 h 6030097"/>
                    <a:gd name="connsiteX37" fmla="*/ 527222 w 1046205"/>
                    <a:gd name="connsiteY37" fmla="*/ 2051222 h 6030097"/>
                    <a:gd name="connsiteX38" fmla="*/ 576649 w 1046205"/>
                    <a:gd name="connsiteY38" fmla="*/ 2158313 h 6030097"/>
                    <a:gd name="connsiteX39" fmla="*/ 675503 w 1046205"/>
                    <a:gd name="connsiteY39" fmla="*/ 2232454 h 6030097"/>
                    <a:gd name="connsiteX40" fmla="*/ 807308 w 1046205"/>
                    <a:gd name="connsiteY40" fmla="*/ 2388973 h 6030097"/>
                    <a:gd name="connsiteX41" fmla="*/ 881449 w 1046205"/>
                    <a:gd name="connsiteY41" fmla="*/ 2471351 h 6030097"/>
                    <a:gd name="connsiteX42" fmla="*/ 1021492 w 1046205"/>
                    <a:gd name="connsiteY42" fmla="*/ 2627870 h 6030097"/>
                    <a:gd name="connsiteX43" fmla="*/ 1046205 w 1046205"/>
                    <a:gd name="connsiteY43" fmla="*/ 2652584 h 6030097"/>
                    <a:gd name="connsiteX44" fmla="*/ 1029730 w 1046205"/>
                    <a:gd name="connsiteY44" fmla="*/ 2743200 h 6030097"/>
                    <a:gd name="connsiteX45" fmla="*/ 947351 w 1046205"/>
                    <a:gd name="connsiteY45" fmla="*/ 2817340 h 6030097"/>
                    <a:gd name="connsiteX46" fmla="*/ 897924 w 1046205"/>
                    <a:gd name="connsiteY46" fmla="*/ 2866767 h 6030097"/>
                    <a:gd name="connsiteX47" fmla="*/ 848497 w 1046205"/>
                    <a:gd name="connsiteY47" fmla="*/ 2899719 h 6030097"/>
                    <a:gd name="connsiteX48" fmla="*/ 823784 w 1046205"/>
                    <a:gd name="connsiteY48" fmla="*/ 2940908 h 6030097"/>
                    <a:gd name="connsiteX49" fmla="*/ 832022 w 1046205"/>
                    <a:gd name="connsiteY49" fmla="*/ 3006811 h 6030097"/>
                    <a:gd name="connsiteX50" fmla="*/ 774357 w 1046205"/>
                    <a:gd name="connsiteY50" fmla="*/ 3080951 h 6030097"/>
                    <a:gd name="connsiteX51" fmla="*/ 675503 w 1046205"/>
                    <a:gd name="connsiteY51" fmla="*/ 3138616 h 6030097"/>
                    <a:gd name="connsiteX52" fmla="*/ 659027 w 1046205"/>
                    <a:gd name="connsiteY52" fmla="*/ 3188043 h 6030097"/>
                    <a:gd name="connsiteX53" fmla="*/ 659027 w 1046205"/>
                    <a:gd name="connsiteY53" fmla="*/ 3270422 h 6030097"/>
                    <a:gd name="connsiteX54" fmla="*/ 634314 w 1046205"/>
                    <a:gd name="connsiteY54" fmla="*/ 3344562 h 6030097"/>
                    <a:gd name="connsiteX55" fmla="*/ 609600 w 1046205"/>
                    <a:gd name="connsiteY55" fmla="*/ 3393989 h 6030097"/>
                    <a:gd name="connsiteX56" fmla="*/ 568411 w 1046205"/>
                    <a:gd name="connsiteY56" fmla="*/ 3443416 h 6030097"/>
                    <a:gd name="connsiteX57" fmla="*/ 568411 w 1046205"/>
                    <a:gd name="connsiteY57" fmla="*/ 3443416 h 6030097"/>
                    <a:gd name="connsiteX58" fmla="*/ 576649 w 1046205"/>
                    <a:gd name="connsiteY58" fmla="*/ 3566984 h 6030097"/>
                    <a:gd name="connsiteX59" fmla="*/ 650789 w 1046205"/>
                    <a:gd name="connsiteY59" fmla="*/ 3641124 h 6030097"/>
                    <a:gd name="connsiteX60" fmla="*/ 708454 w 1046205"/>
                    <a:gd name="connsiteY60" fmla="*/ 3731740 h 6030097"/>
                    <a:gd name="connsiteX61" fmla="*/ 757881 w 1046205"/>
                    <a:gd name="connsiteY61" fmla="*/ 3764692 h 6030097"/>
                    <a:gd name="connsiteX62" fmla="*/ 733168 w 1046205"/>
                    <a:gd name="connsiteY62" fmla="*/ 3830594 h 6030097"/>
                    <a:gd name="connsiteX63" fmla="*/ 659027 w 1046205"/>
                    <a:gd name="connsiteY63" fmla="*/ 3888259 h 6030097"/>
                    <a:gd name="connsiteX64" fmla="*/ 576649 w 1046205"/>
                    <a:gd name="connsiteY64" fmla="*/ 3945924 h 6030097"/>
                    <a:gd name="connsiteX65" fmla="*/ 518984 w 1046205"/>
                    <a:gd name="connsiteY65" fmla="*/ 3970638 h 6030097"/>
                    <a:gd name="connsiteX66" fmla="*/ 510746 w 1046205"/>
                    <a:gd name="connsiteY66" fmla="*/ 4003589 h 6030097"/>
                    <a:gd name="connsiteX67" fmla="*/ 568411 w 1046205"/>
                    <a:gd name="connsiteY67" fmla="*/ 4069492 h 6030097"/>
                    <a:gd name="connsiteX68" fmla="*/ 568411 w 1046205"/>
                    <a:gd name="connsiteY68" fmla="*/ 4110681 h 6030097"/>
                    <a:gd name="connsiteX69" fmla="*/ 486032 w 1046205"/>
                    <a:gd name="connsiteY69" fmla="*/ 4209535 h 6030097"/>
                    <a:gd name="connsiteX70" fmla="*/ 387178 w 1046205"/>
                    <a:gd name="connsiteY70" fmla="*/ 4300151 h 6030097"/>
                    <a:gd name="connsiteX71" fmla="*/ 321276 w 1046205"/>
                    <a:gd name="connsiteY71" fmla="*/ 4349578 h 6030097"/>
                    <a:gd name="connsiteX72" fmla="*/ 280087 w 1046205"/>
                    <a:gd name="connsiteY72" fmla="*/ 4423719 h 6030097"/>
                    <a:gd name="connsiteX73" fmla="*/ 230659 w 1046205"/>
                    <a:gd name="connsiteY73" fmla="*/ 4522573 h 6030097"/>
                    <a:gd name="connsiteX74" fmla="*/ 181232 w 1046205"/>
                    <a:gd name="connsiteY74" fmla="*/ 4596713 h 6030097"/>
                    <a:gd name="connsiteX75" fmla="*/ 148281 w 1046205"/>
                    <a:gd name="connsiteY75" fmla="*/ 4654378 h 6030097"/>
                    <a:gd name="connsiteX76" fmla="*/ 90616 w 1046205"/>
                    <a:gd name="connsiteY76" fmla="*/ 4703805 h 6030097"/>
                    <a:gd name="connsiteX77" fmla="*/ 115330 w 1046205"/>
                    <a:gd name="connsiteY77" fmla="*/ 4777946 h 6030097"/>
                    <a:gd name="connsiteX78" fmla="*/ 115330 w 1046205"/>
                    <a:gd name="connsiteY78" fmla="*/ 4794422 h 6030097"/>
                    <a:gd name="connsiteX79" fmla="*/ 98854 w 1046205"/>
                    <a:gd name="connsiteY79" fmla="*/ 4843849 h 6030097"/>
                    <a:gd name="connsiteX80" fmla="*/ 16476 w 1046205"/>
                    <a:gd name="connsiteY80" fmla="*/ 4926227 h 6030097"/>
                    <a:gd name="connsiteX81" fmla="*/ 0 w 1046205"/>
                    <a:gd name="connsiteY81" fmla="*/ 4983892 h 6030097"/>
                    <a:gd name="connsiteX82" fmla="*/ 8238 w 1046205"/>
                    <a:gd name="connsiteY82" fmla="*/ 5041557 h 6030097"/>
                    <a:gd name="connsiteX83" fmla="*/ 62235 w 1046205"/>
                    <a:gd name="connsiteY83" fmla="*/ 5162936 h 6030097"/>
                    <a:gd name="connsiteX84" fmla="*/ 172995 w 1046205"/>
                    <a:gd name="connsiteY84" fmla="*/ 5272216 h 6030097"/>
                    <a:gd name="connsiteX85" fmla="*/ 212897 w 1046205"/>
                    <a:gd name="connsiteY85" fmla="*/ 5356975 h 6030097"/>
                    <a:gd name="connsiteX86" fmla="*/ 244561 w 1046205"/>
                    <a:gd name="connsiteY86" fmla="*/ 5477067 h 6030097"/>
                    <a:gd name="connsiteX87" fmla="*/ 324430 w 1046205"/>
                    <a:gd name="connsiteY87" fmla="*/ 5562665 h 6030097"/>
                    <a:gd name="connsiteX88" fmla="*/ 378941 w 1046205"/>
                    <a:gd name="connsiteY88" fmla="*/ 5651157 h 6030097"/>
                    <a:gd name="connsiteX89" fmla="*/ 452889 w 1046205"/>
                    <a:gd name="connsiteY89" fmla="*/ 5767966 h 6030097"/>
                    <a:gd name="connsiteX90" fmla="*/ 560173 w 1046205"/>
                    <a:gd name="connsiteY90" fmla="*/ 5955957 h 6030097"/>
                    <a:gd name="connsiteX91" fmla="*/ 609600 w 1046205"/>
                    <a:gd name="connsiteY91" fmla="*/ 6030097 h 6030097"/>
                    <a:gd name="connsiteX0" fmla="*/ 825264 w 1064161"/>
                    <a:gd name="connsiteY0" fmla="*/ 0 h 6030097"/>
                    <a:gd name="connsiteX1" fmla="*/ 825264 w 1064161"/>
                    <a:gd name="connsiteY1" fmla="*/ 82378 h 6030097"/>
                    <a:gd name="connsiteX2" fmla="*/ 858215 w 1064161"/>
                    <a:gd name="connsiteY2" fmla="*/ 115330 h 6030097"/>
                    <a:gd name="connsiteX3" fmla="*/ 907643 w 1064161"/>
                    <a:gd name="connsiteY3" fmla="*/ 156519 h 6030097"/>
                    <a:gd name="connsiteX4" fmla="*/ 915880 w 1064161"/>
                    <a:gd name="connsiteY4" fmla="*/ 189470 h 6030097"/>
                    <a:gd name="connsiteX5" fmla="*/ 948832 w 1064161"/>
                    <a:gd name="connsiteY5" fmla="*/ 255373 h 6030097"/>
                    <a:gd name="connsiteX6" fmla="*/ 981783 w 1064161"/>
                    <a:gd name="connsiteY6" fmla="*/ 288324 h 6030097"/>
                    <a:gd name="connsiteX7" fmla="*/ 981783 w 1064161"/>
                    <a:gd name="connsiteY7" fmla="*/ 288324 h 6030097"/>
                    <a:gd name="connsiteX8" fmla="*/ 965307 w 1064161"/>
                    <a:gd name="connsiteY8" fmla="*/ 420130 h 6030097"/>
                    <a:gd name="connsiteX9" fmla="*/ 899405 w 1064161"/>
                    <a:gd name="connsiteY9" fmla="*/ 477794 h 6030097"/>
                    <a:gd name="connsiteX10" fmla="*/ 899405 w 1064161"/>
                    <a:gd name="connsiteY10" fmla="*/ 551935 h 6030097"/>
                    <a:gd name="connsiteX11" fmla="*/ 866453 w 1064161"/>
                    <a:gd name="connsiteY11" fmla="*/ 576649 h 6030097"/>
                    <a:gd name="connsiteX12" fmla="*/ 792313 w 1064161"/>
                    <a:gd name="connsiteY12" fmla="*/ 626076 h 6030097"/>
                    <a:gd name="connsiteX13" fmla="*/ 759361 w 1064161"/>
                    <a:gd name="connsiteY13" fmla="*/ 724930 h 6030097"/>
                    <a:gd name="connsiteX14" fmla="*/ 742886 w 1064161"/>
                    <a:gd name="connsiteY14" fmla="*/ 774357 h 6030097"/>
                    <a:gd name="connsiteX15" fmla="*/ 742886 w 1064161"/>
                    <a:gd name="connsiteY15" fmla="*/ 856735 h 6030097"/>
                    <a:gd name="connsiteX16" fmla="*/ 792313 w 1064161"/>
                    <a:gd name="connsiteY16" fmla="*/ 906162 h 6030097"/>
                    <a:gd name="connsiteX17" fmla="*/ 718172 w 1064161"/>
                    <a:gd name="connsiteY17" fmla="*/ 980303 h 6030097"/>
                    <a:gd name="connsiteX18" fmla="*/ 635794 w 1064161"/>
                    <a:gd name="connsiteY18" fmla="*/ 1062681 h 6030097"/>
                    <a:gd name="connsiteX19" fmla="*/ 569891 w 1064161"/>
                    <a:gd name="connsiteY19" fmla="*/ 1103870 h 6030097"/>
                    <a:gd name="connsiteX20" fmla="*/ 503988 w 1064161"/>
                    <a:gd name="connsiteY20" fmla="*/ 1136822 h 6030097"/>
                    <a:gd name="connsiteX21" fmla="*/ 462799 w 1064161"/>
                    <a:gd name="connsiteY21" fmla="*/ 1153297 h 6030097"/>
                    <a:gd name="connsiteX22" fmla="*/ 429848 w 1064161"/>
                    <a:gd name="connsiteY22" fmla="*/ 1202724 h 6030097"/>
                    <a:gd name="connsiteX23" fmla="*/ 429848 w 1064161"/>
                    <a:gd name="connsiteY23" fmla="*/ 1301578 h 6030097"/>
                    <a:gd name="connsiteX24" fmla="*/ 438086 w 1064161"/>
                    <a:gd name="connsiteY24" fmla="*/ 1383957 h 6030097"/>
                    <a:gd name="connsiteX25" fmla="*/ 520464 w 1064161"/>
                    <a:gd name="connsiteY25" fmla="*/ 1441622 h 6030097"/>
                    <a:gd name="connsiteX26" fmla="*/ 602843 w 1064161"/>
                    <a:gd name="connsiteY26" fmla="*/ 1507524 h 6030097"/>
                    <a:gd name="connsiteX27" fmla="*/ 644032 w 1064161"/>
                    <a:gd name="connsiteY27" fmla="*/ 1524000 h 6030097"/>
                    <a:gd name="connsiteX28" fmla="*/ 619318 w 1064161"/>
                    <a:gd name="connsiteY28" fmla="*/ 1573427 h 6030097"/>
                    <a:gd name="connsiteX29" fmla="*/ 660507 w 1064161"/>
                    <a:gd name="connsiteY29" fmla="*/ 1664043 h 6030097"/>
                    <a:gd name="connsiteX30" fmla="*/ 726410 w 1064161"/>
                    <a:gd name="connsiteY30" fmla="*/ 1696994 h 6030097"/>
                    <a:gd name="connsiteX31" fmla="*/ 726410 w 1064161"/>
                    <a:gd name="connsiteY31" fmla="*/ 1696994 h 6030097"/>
                    <a:gd name="connsiteX32" fmla="*/ 734648 w 1064161"/>
                    <a:gd name="connsiteY32" fmla="*/ 1787611 h 6030097"/>
                    <a:gd name="connsiteX33" fmla="*/ 685221 w 1064161"/>
                    <a:gd name="connsiteY33" fmla="*/ 1878227 h 6030097"/>
                    <a:gd name="connsiteX34" fmla="*/ 635794 w 1064161"/>
                    <a:gd name="connsiteY34" fmla="*/ 1935892 h 6030097"/>
                    <a:gd name="connsiteX35" fmla="*/ 569891 w 1064161"/>
                    <a:gd name="connsiteY35" fmla="*/ 1977081 h 6030097"/>
                    <a:gd name="connsiteX36" fmla="*/ 545178 w 1064161"/>
                    <a:gd name="connsiteY36" fmla="*/ 2010032 h 6030097"/>
                    <a:gd name="connsiteX37" fmla="*/ 545178 w 1064161"/>
                    <a:gd name="connsiteY37" fmla="*/ 2051222 h 6030097"/>
                    <a:gd name="connsiteX38" fmla="*/ 594605 w 1064161"/>
                    <a:gd name="connsiteY38" fmla="*/ 2158313 h 6030097"/>
                    <a:gd name="connsiteX39" fmla="*/ 693459 w 1064161"/>
                    <a:gd name="connsiteY39" fmla="*/ 2232454 h 6030097"/>
                    <a:gd name="connsiteX40" fmla="*/ 825264 w 1064161"/>
                    <a:gd name="connsiteY40" fmla="*/ 2388973 h 6030097"/>
                    <a:gd name="connsiteX41" fmla="*/ 899405 w 1064161"/>
                    <a:gd name="connsiteY41" fmla="*/ 2471351 h 6030097"/>
                    <a:gd name="connsiteX42" fmla="*/ 1039448 w 1064161"/>
                    <a:gd name="connsiteY42" fmla="*/ 2627870 h 6030097"/>
                    <a:gd name="connsiteX43" fmla="*/ 1064161 w 1064161"/>
                    <a:gd name="connsiteY43" fmla="*/ 2652584 h 6030097"/>
                    <a:gd name="connsiteX44" fmla="*/ 1047686 w 1064161"/>
                    <a:gd name="connsiteY44" fmla="*/ 2743200 h 6030097"/>
                    <a:gd name="connsiteX45" fmla="*/ 965307 w 1064161"/>
                    <a:gd name="connsiteY45" fmla="*/ 2817340 h 6030097"/>
                    <a:gd name="connsiteX46" fmla="*/ 915880 w 1064161"/>
                    <a:gd name="connsiteY46" fmla="*/ 2866767 h 6030097"/>
                    <a:gd name="connsiteX47" fmla="*/ 866453 w 1064161"/>
                    <a:gd name="connsiteY47" fmla="*/ 2899719 h 6030097"/>
                    <a:gd name="connsiteX48" fmla="*/ 841740 w 1064161"/>
                    <a:gd name="connsiteY48" fmla="*/ 2940908 h 6030097"/>
                    <a:gd name="connsiteX49" fmla="*/ 849978 w 1064161"/>
                    <a:gd name="connsiteY49" fmla="*/ 3006811 h 6030097"/>
                    <a:gd name="connsiteX50" fmla="*/ 792313 w 1064161"/>
                    <a:gd name="connsiteY50" fmla="*/ 3080951 h 6030097"/>
                    <a:gd name="connsiteX51" fmla="*/ 693459 w 1064161"/>
                    <a:gd name="connsiteY51" fmla="*/ 3138616 h 6030097"/>
                    <a:gd name="connsiteX52" fmla="*/ 676983 w 1064161"/>
                    <a:gd name="connsiteY52" fmla="*/ 3188043 h 6030097"/>
                    <a:gd name="connsiteX53" fmla="*/ 676983 w 1064161"/>
                    <a:gd name="connsiteY53" fmla="*/ 3270422 h 6030097"/>
                    <a:gd name="connsiteX54" fmla="*/ 652270 w 1064161"/>
                    <a:gd name="connsiteY54" fmla="*/ 3344562 h 6030097"/>
                    <a:gd name="connsiteX55" fmla="*/ 627556 w 1064161"/>
                    <a:gd name="connsiteY55" fmla="*/ 3393989 h 6030097"/>
                    <a:gd name="connsiteX56" fmla="*/ 586367 w 1064161"/>
                    <a:gd name="connsiteY56" fmla="*/ 3443416 h 6030097"/>
                    <a:gd name="connsiteX57" fmla="*/ 586367 w 1064161"/>
                    <a:gd name="connsiteY57" fmla="*/ 3443416 h 6030097"/>
                    <a:gd name="connsiteX58" fmla="*/ 594605 w 1064161"/>
                    <a:gd name="connsiteY58" fmla="*/ 3566984 h 6030097"/>
                    <a:gd name="connsiteX59" fmla="*/ 668745 w 1064161"/>
                    <a:gd name="connsiteY59" fmla="*/ 3641124 h 6030097"/>
                    <a:gd name="connsiteX60" fmla="*/ 726410 w 1064161"/>
                    <a:gd name="connsiteY60" fmla="*/ 3731740 h 6030097"/>
                    <a:gd name="connsiteX61" fmla="*/ 775837 w 1064161"/>
                    <a:gd name="connsiteY61" fmla="*/ 3764692 h 6030097"/>
                    <a:gd name="connsiteX62" fmla="*/ 751124 w 1064161"/>
                    <a:gd name="connsiteY62" fmla="*/ 3830594 h 6030097"/>
                    <a:gd name="connsiteX63" fmla="*/ 676983 w 1064161"/>
                    <a:gd name="connsiteY63" fmla="*/ 3888259 h 6030097"/>
                    <a:gd name="connsiteX64" fmla="*/ 594605 w 1064161"/>
                    <a:gd name="connsiteY64" fmla="*/ 3945924 h 6030097"/>
                    <a:gd name="connsiteX65" fmla="*/ 536940 w 1064161"/>
                    <a:gd name="connsiteY65" fmla="*/ 3970638 h 6030097"/>
                    <a:gd name="connsiteX66" fmla="*/ 528702 w 1064161"/>
                    <a:gd name="connsiteY66" fmla="*/ 4003589 h 6030097"/>
                    <a:gd name="connsiteX67" fmla="*/ 586367 w 1064161"/>
                    <a:gd name="connsiteY67" fmla="*/ 4069492 h 6030097"/>
                    <a:gd name="connsiteX68" fmla="*/ 586367 w 1064161"/>
                    <a:gd name="connsiteY68" fmla="*/ 4110681 h 6030097"/>
                    <a:gd name="connsiteX69" fmla="*/ 503988 w 1064161"/>
                    <a:gd name="connsiteY69" fmla="*/ 4209535 h 6030097"/>
                    <a:gd name="connsiteX70" fmla="*/ 405134 w 1064161"/>
                    <a:gd name="connsiteY70" fmla="*/ 4300151 h 6030097"/>
                    <a:gd name="connsiteX71" fmla="*/ 339232 w 1064161"/>
                    <a:gd name="connsiteY71" fmla="*/ 4349578 h 6030097"/>
                    <a:gd name="connsiteX72" fmla="*/ 298043 w 1064161"/>
                    <a:gd name="connsiteY72" fmla="*/ 4423719 h 6030097"/>
                    <a:gd name="connsiteX73" fmla="*/ 248615 w 1064161"/>
                    <a:gd name="connsiteY73" fmla="*/ 4522573 h 6030097"/>
                    <a:gd name="connsiteX74" fmla="*/ 199188 w 1064161"/>
                    <a:gd name="connsiteY74" fmla="*/ 4596713 h 6030097"/>
                    <a:gd name="connsiteX75" fmla="*/ 166237 w 1064161"/>
                    <a:gd name="connsiteY75" fmla="*/ 4654378 h 6030097"/>
                    <a:gd name="connsiteX76" fmla="*/ 108572 w 1064161"/>
                    <a:gd name="connsiteY76" fmla="*/ 4703805 h 6030097"/>
                    <a:gd name="connsiteX77" fmla="*/ 133286 w 1064161"/>
                    <a:gd name="connsiteY77" fmla="*/ 4777946 h 6030097"/>
                    <a:gd name="connsiteX78" fmla="*/ 133286 w 1064161"/>
                    <a:gd name="connsiteY78" fmla="*/ 4794422 h 6030097"/>
                    <a:gd name="connsiteX79" fmla="*/ 116810 w 1064161"/>
                    <a:gd name="connsiteY79" fmla="*/ 4843849 h 6030097"/>
                    <a:gd name="connsiteX80" fmla="*/ 34432 w 1064161"/>
                    <a:gd name="connsiteY80" fmla="*/ 4926227 h 6030097"/>
                    <a:gd name="connsiteX81" fmla="*/ 17956 w 1064161"/>
                    <a:gd name="connsiteY81" fmla="*/ 4983892 h 6030097"/>
                    <a:gd name="connsiteX82" fmla="*/ 0 w 1064161"/>
                    <a:gd name="connsiteY82" fmla="*/ 5062989 h 6030097"/>
                    <a:gd name="connsiteX83" fmla="*/ 80191 w 1064161"/>
                    <a:gd name="connsiteY83" fmla="*/ 5162936 h 6030097"/>
                    <a:gd name="connsiteX84" fmla="*/ 190951 w 1064161"/>
                    <a:gd name="connsiteY84" fmla="*/ 5272216 h 6030097"/>
                    <a:gd name="connsiteX85" fmla="*/ 230853 w 1064161"/>
                    <a:gd name="connsiteY85" fmla="*/ 5356975 h 6030097"/>
                    <a:gd name="connsiteX86" fmla="*/ 262517 w 1064161"/>
                    <a:gd name="connsiteY86" fmla="*/ 5477067 h 6030097"/>
                    <a:gd name="connsiteX87" fmla="*/ 342386 w 1064161"/>
                    <a:gd name="connsiteY87" fmla="*/ 5562665 h 6030097"/>
                    <a:gd name="connsiteX88" fmla="*/ 396897 w 1064161"/>
                    <a:gd name="connsiteY88" fmla="*/ 5651157 h 6030097"/>
                    <a:gd name="connsiteX89" fmla="*/ 470845 w 1064161"/>
                    <a:gd name="connsiteY89" fmla="*/ 5767966 h 6030097"/>
                    <a:gd name="connsiteX90" fmla="*/ 578129 w 1064161"/>
                    <a:gd name="connsiteY90" fmla="*/ 5955957 h 6030097"/>
                    <a:gd name="connsiteX91" fmla="*/ 627556 w 1064161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22573 h 6030097"/>
                    <a:gd name="connsiteX74" fmla="*/ 201876 w 1066849"/>
                    <a:gd name="connsiteY74" fmla="*/ 4596713 h 6030097"/>
                    <a:gd name="connsiteX75" fmla="*/ 168925 w 1066849"/>
                    <a:gd name="connsiteY75" fmla="*/ 4654378 h 6030097"/>
                    <a:gd name="connsiteX76" fmla="*/ 111260 w 1066849"/>
                    <a:gd name="connsiteY76" fmla="*/ 4703805 h 6030097"/>
                    <a:gd name="connsiteX77" fmla="*/ 135974 w 1066849"/>
                    <a:gd name="connsiteY77" fmla="*/ 4777946 h 6030097"/>
                    <a:gd name="connsiteX78" fmla="*/ 135974 w 1066849"/>
                    <a:gd name="connsiteY78" fmla="*/ 4794422 h 6030097"/>
                    <a:gd name="connsiteX79" fmla="*/ 119498 w 1066849"/>
                    <a:gd name="connsiteY79" fmla="*/ 4843849 h 6030097"/>
                    <a:gd name="connsiteX80" fmla="*/ 37120 w 1066849"/>
                    <a:gd name="connsiteY80" fmla="*/ 4926227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22573 h 6030097"/>
                    <a:gd name="connsiteX74" fmla="*/ 201876 w 1066849"/>
                    <a:gd name="connsiteY74" fmla="*/ 4596713 h 6030097"/>
                    <a:gd name="connsiteX75" fmla="*/ 168925 w 1066849"/>
                    <a:gd name="connsiteY75" fmla="*/ 4654378 h 6030097"/>
                    <a:gd name="connsiteX76" fmla="*/ 111260 w 1066849"/>
                    <a:gd name="connsiteY76" fmla="*/ 4703805 h 6030097"/>
                    <a:gd name="connsiteX77" fmla="*/ 135974 w 1066849"/>
                    <a:gd name="connsiteY77" fmla="*/ 4777946 h 6030097"/>
                    <a:gd name="connsiteX78" fmla="*/ 135974 w 1066849"/>
                    <a:gd name="connsiteY78" fmla="*/ 4794422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22573 h 6030097"/>
                    <a:gd name="connsiteX74" fmla="*/ 201876 w 1066849"/>
                    <a:gd name="connsiteY74" fmla="*/ 4596713 h 6030097"/>
                    <a:gd name="connsiteX75" fmla="*/ 168925 w 1066849"/>
                    <a:gd name="connsiteY75" fmla="*/ 4654378 h 6030097"/>
                    <a:gd name="connsiteX76" fmla="*/ 111260 w 1066849"/>
                    <a:gd name="connsiteY76" fmla="*/ 4703805 h 6030097"/>
                    <a:gd name="connsiteX77" fmla="*/ 135974 w 1066849"/>
                    <a:gd name="connsiteY77" fmla="*/ 4777946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22573 h 6030097"/>
                    <a:gd name="connsiteX74" fmla="*/ 201876 w 1066849"/>
                    <a:gd name="connsiteY74" fmla="*/ 4596713 h 6030097"/>
                    <a:gd name="connsiteX75" fmla="*/ 168925 w 1066849"/>
                    <a:gd name="connsiteY75" fmla="*/ 4654378 h 6030097"/>
                    <a:gd name="connsiteX76" fmla="*/ 1112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22573 h 6030097"/>
                    <a:gd name="connsiteX74" fmla="*/ 201876 w 1066849"/>
                    <a:gd name="connsiteY74" fmla="*/ 4596713 h 6030097"/>
                    <a:gd name="connsiteX75" fmla="*/ 168925 w 1066849"/>
                    <a:gd name="connsiteY75" fmla="*/ 4654378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22573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41920 w 1066849"/>
                    <a:gd name="connsiteY71" fmla="*/ 4349578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51445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6505 w 1066849"/>
                    <a:gd name="connsiteY71" fmla="*/ 4341083 h 6030097"/>
                    <a:gd name="connsiteX72" fmla="*/ 351445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51445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10681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89055 w 1066849"/>
                    <a:gd name="connsiteY67" fmla="*/ 4069492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39628 w 1066849"/>
                    <a:gd name="connsiteY65" fmla="*/ 3970638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78525 w 1066849"/>
                    <a:gd name="connsiteY61" fmla="*/ 3764692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9098 w 1066849"/>
                    <a:gd name="connsiteY60" fmla="*/ 3731740 h 6030097"/>
                    <a:gd name="connsiteX61" fmla="*/ 754712 w 1066849"/>
                    <a:gd name="connsiteY61" fmla="*/ 3769454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71433 w 1066849"/>
                    <a:gd name="connsiteY59" fmla="*/ 3641124 h 6030097"/>
                    <a:gd name="connsiteX60" fmla="*/ 726717 w 1066849"/>
                    <a:gd name="connsiteY60" fmla="*/ 3741265 h 6030097"/>
                    <a:gd name="connsiteX61" fmla="*/ 754712 w 1066849"/>
                    <a:gd name="connsiteY61" fmla="*/ 3769454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97293 w 1066849"/>
                    <a:gd name="connsiteY58" fmla="*/ 3566984 h 6030097"/>
                    <a:gd name="connsiteX59" fmla="*/ 642858 w 1066849"/>
                    <a:gd name="connsiteY59" fmla="*/ 3655412 h 6030097"/>
                    <a:gd name="connsiteX60" fmla="*/ 726717 w 1066849"/>
                    <a:gd name="connsiteY60" fmla="*/ 3741265 h 6030097"/>
                    <a:gd name="connsiteX61" fmla="*/ 754712 w 1066849"/>
                    <a:gd name="connsiteY61" fmla="*/ 3769454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59193 w 1066849"/>
                    <a:gd name="connsiteY58" fmla="*/ 3550315 h 6030097"/>
                    <a:gd name="connsiteX59" fmla="*/ 642858 w 1066849"/>
                    <a:gd name="connsiteY59" fmla="*/ 3655412 h 6030097"/>
                    <a:gd name="connsiteX60" fmla="*/ 726717 w 1066849"/>
                    <a:gd name="connsiteY60" fmla="*/ 3741265 h 6030097"/>
                    <a:gd name="connsiteX61" fmla="*/ 754712 w 1066849"/>
                    <a:gd name="connsiteY61" fmla="*/ 3769454 h 6030097"/>
                    <a:gd name="connsiteX62" fmla="*/ 753812 w 1066849"/>
                    <a:gd name="connsiteY62" fmla="*/ 3830594 h 6030097"/>
                    <a:gd name="connsiteX63" fmla="*/ 679671 w 1066849"/>
                    <a:gd name="connsiteY63" fmla="*/ 3888259 h 6030097"/>
                    <a:gd name="connsiteX64" fmla="*/ 597293 w 1066849"/>
                    <a:gd name="connsiteY64" fmla="*/ 3945924 h 6030097"/>
                    <a:gd name="connsiteX65" fmla="*/ 553915 w 1066849"/>
                    <a:gd name="connsiteY65" fmla="*/ 3975401 h 6030097"/>
                    <a:gd name="connsiteX66" fmla="*/ 531390 w 1066849"/>
                    <a:gd name="connsiteY66" fmla="*/ 4003589 h 6030097"/>
                    <a:gd name="connsiteX67" fmla="*/ 574768 w 1066849"/>
                    <a:gd name="connsiteY67" fmla="*/ 4071873 h 6030097"/>
                    <a:gd name="connsiteX68" fmla="*/ 589055 w 1066849"/>
                    <a:gd name="connsiteY68" fmla="*/ 4132112 h 6030097"/>
                    <a:gd name="connsiteX69" fmla="*/ 506676 w 1066849"/>
                    <a:gd name="connsiteY69" fmla="*/ 4209535 h 6030097"/>
                    <a:gd name="connsiteX70" fmla="*/ 407822 w 1066849"/>
                    <a:gd name="connsiteY70" fmla="*/ 4300151 h 6030097"/>
                    <a:gd name="connsiteX71" fmla="*/ 363351 w 1066849"/>
                    <a:gd name="connsiteY71" fmla="*/ 4344815 h 6030097"/>
                    <a:gd name="connsiteX72" fmla="*/ 300731 w 1066849"/>
                    <a:gd name="connsiteY72" fmla="*/ 4423719 h 6030097"/>
                    <a:gd name="connsiteX73" fmla="*/ 251303 w 1066849"/>
                    <a:gd name="connsiteY73" fmla="*/ 4513048 h 6030097"/>
                    <a:gd name="connsiteX74" fmla="*/ 201876 w 1066849"/>
                    <a:gd name="connsiteY74" fmla="*/ 4596713 h 6030097"/>
                    <a:gd name="connsiteX75" fmla="*/ 192738 w 1066849"/>
                    <a:gd name="connsiteY75" fmla="*/ 4651997 h 6030097"/>
                    <a:gd name="connsiteX76" fmla="*/ 149360 w 1066849"/>
                    <a:gd name="connsiteY76" fmla="*/ 4703805 h 6030097"/>
                    <a:gd name="connsiteX77" fmla="*/ 119305 w 1066849"/>
                    <a:gd name="connsiteY77" fmla="*/ 4775565 h 6030097"/>
                    <a:gd name="connsiteX78" fmla="*/ 119498 w 1066849"/>
                    <a:gd name="connsiteY78" fmla="*/ 4843849 h 6030097"/>
                    <a:gd name="connsiteX79" fmla="*/ 82364 w 1066849"/>
                    <a:gd name="connsiteY79" fmla="*/ 4940515 h 6030097"/>
                    <a:gd name="connsiteX80" fmla="*/ 20644 w 1066849"/>
                    <a:gd name="connsiteY80" fmla="*/ 4983892 h 6030097"/>
                    <a:gd name="connsiteX81" fmla="*/ 2688 w 1066849"/>
                    <a:gd name="connsiteY81" fmla="*/ 5062989 h 6030097"/>
                    <a:gd name="connsiteX82" fmla="*/ 82879 w 1066849"/>
                    <a:gd name="connsiteY82" fmla="*/ 5162936 h 6030097"/>
                    <a:gd name="connsiteX83" fmla="*/ 193639 w 1066849"/>
                    <a:gd name="connsiteY83" fmla="*/ 5272216 h 6030097"/>
                    <a:gd name="connsiteX84" fmla="*/ 233541 w 1066849"/>
                    <a:gd name="connsiteY84" fmla="*/ 5356975 h 6030097"/>
                    <a:gd name="connsiteX85" fmla="*/ 265205 w 1066849"/>
                    <a:gd name="connsiteY85" fmla="*/ 5477067 h 6030097"/>
                    <a:gd name="connsiteX86" fmla="*/ 345074 w 1066849"/>
                    <a:gd name="connsiteY86" fmla="*/ 5562665 h 6030097"/>
                    <a:gd name="connsiteX87" fmla="*/ 399585 w 1066849"/>
                    <a:gd name="connsiteY87" fmla="*/ 5651157 h 6030097"/>
                    <a:gd name="connsiteX88" fmla="*/ 473533 w 1066849"/>
                    <a:gd name="connsiteY88" fmla="*/ 5767966 h 6030097"/>
                    <a:gd name="connsiteX89" fmla="*/ 580817 w 1066849"/>
                    <a:gd name="connsiteY89" fmla="*/ 5955957 h 6030097"/>
                    <a:gd name="connsiteX90" fmla="*/ 630244 w 1066849"/>
                    <a:gd name="connsiteY90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71292 w 1066849"/>
                    <a:gd name="connsiteY58" fmla="*/ 3488596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79671 w 1066849"/>
                    <a:gd name="connsiteY53" fmla="*/ 3270422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79671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696147 w 1066849"/>
                    <a:gd name="connsiteY51" fmla="*/ 3138616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0951 h 6030097"/>
                    <a:gd name="connsiteX51" fmla="*/ 727103 w 1066849"/>
                    <a:gd name="connsiteY51" fmla="*/ 3150523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5714 h 6030097"/>
                    <a:gd name="connsiteX51" fmla="*/ 727103 w 1066849"/>
                    <a:gd name="connsiteY51" fmla="*/ 3150523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52666 w 1066849"/>
                    <a:gd name="connsiteY49" fmla="*/ 3006811 h 6030097"/>
                    <a:gd name="connsiteX50" fmla="*/ 795001 w 1066849"/>
                    <a:gd name="connsiteY50" fmla="*/ 3085714 h 6030097"/>
                    <a:gd name="connsiteX51" fmla="*/ 727103 w 1066849"/>
                    <a:gd name="connsiteY51" fmla="*/ 3150523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33616 w 1066849"/>
                    <a:gd name="connsiteY49" fmla="*/ 3004430 h 6030097"/>
                    <a:gd name="connsiteX50" fmla="*/ 795001 w 1066849"/>
                    <a:gd name="connsiteY50" fmla="*/ 3085714 h 6030097"/>
                    <a:gd name="connsiteX51" fmla="*/ 727103 w 1066849"/>
                    <a:gd name="connsiteY51" fmla="*/ 3150523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33616 w 1066849"/>
                    <a:gd name="connsiteY49" fmla="*/ 3004430 h 6030097"/>
                    <a:gd name="connsiteX50" fmla="*/ 795001 w 1066849"/>
                    <a:gd name="connsiteY50" fmla="*/ 3085714 h 6030097"/>
                    <a:gd name="connsiteX51" fmla="*/ 727103 w 1066849"/>
                    <a:gd name="connsiteY51" fmla="*/ 3150523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33616 w 1066849"/>
                    <a:gd name="connsiteY49" fmla="*/ 3004430 h 6030097"/>
                    <a:gd name="connsiteX50" fmla="*/ 795001 w 1066849"/>
                    <a:gd name="connsiteY50" fmla="*/ 3085714 h 6030097"/>
                    <a:gd name="connsiteX51" fmla="*/ 727103 w 1066849"/>
                    <a:gd name="connsiteY51" fmla="*/ 3150523 h 6030097"/>
                    <a:gd name="connsiteX52" fmla="*/ 689196 w 1066849"/>
                    <a:gd name="connsiteY52" fmla="*/ 3188043 h 6030097"/>
                    <a:gd name="connsiteX53" fmla="*/ 660621 w 1066849"/>
                    <a:gd name="connsiteY53" fmla="*/ 3256135 h 6030097"/>
                    <a:gd name="connsiteX54" fmla="*/ 654958 w 1066849"/>
                    <a:gd name="connsiteY54" fmla="*/ 3344562 h 6030097"/>
                    <a:gd name="connsiteX55" fmla="*/ 630244 w 1066849"/>
                    <a:gd name="connsiteY55" fmla="*/ 3393989 h 6030097"/>
                    <a:gd name="connsiteX56" fmla="*/ 589055 w 1066849"/>
                    <a:gd name="connsiteY56" fmla="*/ 3443416 h 6030097"/>
                    <a:gd name="connsiteX57" fmla="*/ 589055 w 1066849"/>
                    <a:gd name="connsiteY57" fmla="*/ 3443416 h 6030097"/>
                    <a:gd name="connsiteX58" fmla="*/ 545099 w 1066849"/>
                    <a:gd name="connsiteY58" fmla="*/ 3493358 h 6030097"/>
                    <a:gd name="connsiteX59" fmla="*/ 559193 w 1066849"/>
                    <a:gd name="connsiteY59" fmla="*/ 3550315 h 6030097"/>
                    <a:gd name="connsiteX60" fmla="*/ 642858 w 1066849"/>
                    <a:gd name="connsiteY60" fmla="*/ 3655412 h 6030097"/>
                    <a:gd name="connsiteX61" fmla="*/ 726717 w 1066849"/>
                    <a:gd name="connsiteY61" fmla="*/ 3741265 h 6030097"/>
                    <a:gd name="connsiteX62" fmla="*/ 754712 w 1066849"/>
                    <a:gd name="connsiteY62" fmla="*/ 3769454 h 6030097"/>
                    <a:gd name="connsiteX63" fmla="*/ 753812 w 1066849"/>
                    <a:gd name="connsiteY63" fmla="*/ 3830594 h 6030097"/>
                    <a:gd name="connsiteX64" fmla="*/ 679671 w 1066849"/>
                    <a:gd name="connsiteY64" fmla="*/ 3888259 h 6030097"/>
                    <a:gd name="connsiteX65" fmla="*/ 597293 w 1066849"/>
                    <a:gd name="connsiteY65" fmla="*/ 3945924 h 6030097"/>
                    <a:gd name="connsiteX66" fmla="*/ 553915 w 1066849"/>
                    <a:gd name="connsiteY66" fmla="*/ 3975401 h 6030097"/>
                    <a:gd name="connsiteX67" fmla="*/ 531390 w 1066849"/>
                    <a:gd name="connsiteY67" fmla="*/ 4003589 h 6030097"/>
                    <a:gd name="connsiteX68" fmla="*/ 574768 w 1066849"/>
                    <a:gd name="connsiteY68" fmla="*/ 4071873 h 6030097"/>
                    <a:gd name="connsiteX69" fmla="*/ 589055 w 1066849"/>
                    <a:gd name="connsiteY69" fmla="*/ 4132112 h 6030097"/>
                    <a:gd name="connsiteX70" fmla="*/ 506676 w 1066849"/>
                    <a:gd name="connsiteY70" fmla="*/ 4209535 h 6030097"/>
                    <a:gd name="connsiteX71" fmla="*/ 407822 w 1066849"/>
                    <a:gd name="connsiteY71" fmla="*/ 4300151 h 6030097"/>
                    <a:gd name="connsiteX72" fmla="*/ 363351 w 1066849"/>
                    <a:gd name="connsiteY72" fmla="*/ 4344815 h 6030097"/>
                    <a:gd name="connsiteX73" fmla="*/ 300731 w 1066849"/>
                    <a:gd name="connsiteY73" fmla="*/ 4423719 h 6030097"/>
                    <a:gd name="connsiteX74" fmla="*/ 251303 w 1066849"/>
                    <a:gd name="connsiteY74" fmla="*/ 4513048 h 6030097"/>
                    <a:gd name="connsiteX75" fmla="*/ 201876 w 1066849"/>
                    <a:gd name="connsiteY75" fmla="*/ 4596713 h 6030097"/>
                    <a:gd name="connsiteX76" fmla="*/ 192738 w 1066849"/>
                    <a:gd name="connsiteY76" fmla="*/ 4651997 h 6030097"/>
                    <a:gd name="connsiteX77" fmla="*/ 149360 w 1066849"/>
                    <a:gd name="connsiteY77" fmla="*/ 4703805 h 6030097"/>
                    <a:gd name="connsiteX78" fmla="*/ 119305 w 1066849"/>
                    <a:gd name="connsiteY78" fmla="*/ 4775565 h 6030097"/>
                    <a:gd name="connsiteX79" fmla="*/ 119498 w 1066849"/>
                    <a:gd name="connsiteY79" fmla="*/ 4843849 h 6030097"/>
                    <a:gd name="connsiteX80" fmla="*/ 82364 w 1066849"/>
                    <a:gd name="connsiteY80" fmla="*/ 4940515 h 6030097"/>
                    <a:gd name="connsiteX81" fmla="*/ 20644 w 1066849"/>
                    <a:gd name="connsiteY81" fmla="*/ 4983892 h 6030097"/>
                    <a:gd name="connsiteX82" fmla="*/ 2688 w 1066849"/>
                    <a:gd name="connsiteY82" fmla="*/ 5062989 h 6030097"/>
                    <a:gd name="connsiteX83" fmla="*/ 82879 w 1066849"/>
                    <a:gd name="connsiteY83" fmla="*/ 5162936 h 6030097"/>
                    <a:gd name="connsiteX84" fmla="*/ 193639 w 1066849"/>
                    <a:gd name="connsiteY84" fmla="*/ 5272216 h 6030097"/>
                    <a:gd name="connsiteX85" fmla="*/ 233541 w 1066849"/>
                    <a:gd name="connsiteY85" fmla="*/ 5356975 h 6030097"/>
                    <a:gd name="connsiteX86" fmla="*/ 265205 w 1066849"/>
                    <a:gd name="connsiteY86" fmla="*/ 5477067 h 6030097"/>
                    <a:gd name="connsiteX87" fmla="*/ 345074 w 1066849"/>
                    <a:gd name="connsiteY87" fmla="*/ 5562665 h 6030097"/>
                    <a:gd name="connsiteX88" fmla="*/ 399585 w 1066849"/>
                    <a:gd name="connsiteY88" fmla="*/ 5651157 h 6030097"/>
                    <a:gd name="connsiteX89" fmla="*/ 473533 w 1066849"/>
                    <a:gd name="connsiteY89" fmla="*/ 5767966 h 6030097"/>
                    <a:gd name="connsiteX90" fmla="*/ 580817 w 1066849"/>
                    <a:gd name="connsiteY90" fmla="*/ 5955957 h 6030097"/>
                    <a:gd name="connsiteX91" fmla="*/ 630244 w 1066849"/>
                    <a:gd name="connsiteY91" fmla="*/ 6030097 h 6030097"/>
                    <a:gd name="connsiteX0" fmla="*/ 827952 w 1066849"/>
                    <a:gd name="connsiteY0" fmla="*/ 0 h 6030097"/>
                    <a:gd name="connsiteX1" fmla="*/ 827952 w 1066849"/>
                    <a:gd name="connsiteY1" fmla="*/ 82378 h 6030097"/>
                    <a:gd name="connsiteX2" fmla="*/ 860903 w 1066849"/>
                    <a:gd name="connsiteY2" fmla="*/ 115330 h 6030097"/>
                    <a:gd name="connsiteX3" fmla="*/ 910331 w 1066849"/>
                    <a:gd name="connsiteY3" fmla="*/ 156519 h 6030097"/>
                    <a:gd name="connsiteX4" fmla="*/ 918568 w 1066849"/>
                    <a:gd name="connsiteY4" fmla="*/ 189470 h 6030097"/>
                    <a:gd name="connsiteX5" fmla="*/ 951520 w 1066849"/>
                    <a:gd name="connsiteY5" fmla="*/ 255373 h 6030097"/>
                    <a:gd name="connsiteX6" fmla="*/ 984471 w 1066849"/>
                    <a:gd name="connsiteY6" fmla="*/ 288324 h 6030097"/>
                    <a:gd name="connsiteX7" fmla="*/ 984471 w 1066849"/>
                    <a:gd name="connsiteY7" fmla="*/ 288324 h 6030097"/>
                    <a:gd name="connsiteX8" fmla="*/ 967995 w 1066849"/>
                    <a:gd name="connsiteY8" fmla="*/ 420130 h 6030097"/>
                    <a:gd name="connsiteX9" fmla="*/ 902093 w 1066849"/>
                    <a:gd name="connsiteY9" fmla="*/ 477794 h 6030097"/>
                    <a:gd name="connsiteX10" fmla="*/ 902093 w 1066849"/>
                    <a:gd name="connsiteY10" fmla="*/ 551935 h 6030097"/>
                    <a:gd name="connsiteX11" fmla="*/ 869141 w 1066849"/>
                    <a:gd name="connsiteY11" fmla="*/ 576649 h 6030097"/>
                    <a:gd name="connsiteX12" fmla="*/ 795001 w 1066849"/>
                    <a:gd name="connsiteY12" fmla="*/ 626076 h 6030097"/>
                    <a:gd name="connsiteX13" fmla="*/ 762049 w 1066849"/>
                    <a:gd name="connsiteY13" fmla="*/ 724930 h 6030097"/>
                    <a:gd name="connsiteX14" fmla="*/ 745574 w 1066849"/>
                    <a:gd name="connsiteY14" fmla="*/ 774357 h 6030097"/>
                    <a:gd name="connsiteX15" fmla="*/ 745574 w 1066849"/>
                    <a:gd name="connsiteY15" fmla="*/ 856735 h 6030097"/>
                    <a:gd name="connsiteX16" fmla="*/ 795001 w 1066849"/>
                    <a:gd name="connsiteY16" fmla="*/ 906162 h 6030097"/>
                    <a:gd name="connsiteX17" fmla="*/ 720860 w 1066849"/>
                    <a:gd name="connsiteY17" fmla="*/ 980303 h 6030097"/>
                    <a:gd name="connsiteX18" fmla="*/ 638482 w 1066849"/>
                    <a:gd name="connsiteY18" fmla="*/ 1062681 h 6030097"/>
                    <a:gd name="connsiteX19" fmla="*/ 572579 w 1066849"/>
                    <a:gd name="connsiteY19" fmla="*/ 1103870 h 6030097"/>
                    <a:gd name="connsiteX20" fmla="*/ 506676 w 1066849"/>
                    <a:gd name="connsiteY20" fmla="*/ 1136822 h 6030097"/>
                    <a:gd name="connsiteX21" fmla="*/ 465487 w 1066849"/>
                    <a:gd name="connsiteY21" fmla="*/ 1153297 h 6030097"/>
                    <a:gd name="connsiteX22" fmla="*/ 432536 w 1066849"/>
                    <a:gd name="connsiteY22" fmla="*/ 1202724 h 6030097"/>
                    <a:gd name="connsiteX23" fmla="*/ 432536 w 1066849"/>
                    <a:gd name="connsiteY23" fmla="*/ 1301578 h 6030097"/>
                    <a:gd name="connsiteX24" fmla="*/ 440774 w 1066849"/>
                    <a:gd name="connsiteY24" fmla="*/ 1383957 h 6030097"/>
                    <a:gd name="connsiteX25" fmla="*/ 523152 w 1066849"/>
                    <a:gd name="connsiteY25" fmla="*/ 1441622 h 6030097"/>
                    <a:gd name="connsiteX26" fmla="*/ 605531 w 1066849"/>
                    <a:gd name="connsiteY26" fmla="*/ 1507524 h 6030097"/>
                    <a:gd name="connsiteX27" fmla="*/ 646720 w 1066849"/>
                    <a:gd name="connsiteY27" fmla="*/ 1524000 h 6030097"/>
                    <a:gd name="connsiteX28" fmla="*/ 622006 w 1066849"/>
                    <a:gd name="connsiteY28" fmla="*/ 1573427 h 6030097"/>
                    <a:gd name="connsiteX29" fmla="*/ 663195 w 1066849"/>
                    <a:gd name="connsiteY29" fmla="*/ 1664043 h 6030097"/>
                    <a:gd name="connsiteX30" fmla="*/ 729098 w 1066849"/>
                    <a:gd name="connsiteY30" fmla="*/ 1696994 h 6030097"/>
                    <a:gd name="connsiteX31" fmla="*/ 729098 w 1066849"/>
                    <a:gd name="connsiteY31" fmla="*/ 1696994 h 6030097"/>
                    <a:gd name="connsiteX32" fmla="*/ 737336 w 1066849"/>
                    <a:gd name="connsiteY32" fmla="*/ 1787611 h 6030097"/>
                    <a:gd name="connsiteX33" fmla="*/ 687909 w 1066849"/>
                    <a:gd name="connsiteY33" fmla="*/ 1878227 h 6030097"/>
                    <a:gd name="connsiteX34" fmla="*/ 638482 w 1066849"/>
                    <a:gd name="connsiteY34" fmla="*/ 1935892 h 6030097"/>
                    <a:gd name="connsiteX35" fmla="*/ 572579 w 1066849"/>
                    <a:gd name="connsiteY35" fmla="*/ 1977081 h 6030097"/>
                    <a:gd name="connsiteX36" fmla="*/ 547866 w 1066849"/>
                    <a:gd name="connsiteY36" fmla="*/ 2010032 h 6030097"/>
                    <a:gd name="connsiteX37" fmla="*/ 547866 w 1066849"/>
                    <a:gd name="connsiteY37" fmla="*/ 2051222 h 6030097"/>
                    <a:gd name="connsiteX38" fmla="*/ 597293 w 1066849"/>
                    <a:gd name="connsiteY38" fmla="*/ 2158313 h 6030097"/>
                    <a:gd name="connsiteX39" fmla="*/ 696147 w 1066849"/>
                    <a:gd name="connsiteY39" fmla="*/ 2232454 h 6030097"/>
                    <a:gd name="connsiteX40" fmla="*/ 827952 w 1066849"/>
                    <a:gd name="connsiteY40" fmla="*/ 2388973 h 6030097"/>
                    <a:gd name="connsiteX41" fmla="*/ 902093 w 1066849"/>
                    <a:gd name="connsiteY41" fmla="*/ 2471351 h 6030097"/>
                    <a:gd name="connsiteX42" fmla="*/ 1042136 w 1066849"/>
                    <a:gd name="connsiteY42" fmla="*/ 2627870 h 6030097"/>
                    <a:gd name="connsiteX43" fmla="*/ 1066849 w 1066849"/>
                    <a:gd name="connsiteY43" fmla="*/ 2652584 h 6030097"/>
                    <a:gd name="connsiteX44" fmla="*/ 1050374 w 1066849"/>
                    <a:gd name="connsiteY44" fmla="*/ 2743200 h 6030097"/>
                    <a:gd name="connsiteX45" fmla="*/ 967995 w 1066849"/>
                    <a:gd name="connsiteY45" fmla="*/ 2817340 h 6030097"/>
                    <a:gd name="connsiteX46" fmla="*/ 918568 w 1066849"/>
                    <a:gd name="connsiteY46" fmla="*/ 2866767 h 6030097"/>
                    <a:gd name="connsiteX47" fmla="*/ 869141 w 1066849"/>
                    <a:gd name="connsiteY47" fmla="*/ 2899719 h 6030097"/>
                    <a:gd name="connsiteX48" fmla="*/ 844428 w 1066849"/>
                    <a:gd name="connsiteY48" fmla="*/ 2940908 h 6030097"/>
                    <a:gd name="connsiteX49" fmla="*/ 833616 w 1066849"/>
                    <a:gd name="connsiteY49" fmla="*/ 3004430 h 6030097"/>
                    <a:gd name="connsiteX50" fmla="*/ 830848 w 1066849"/>
                    <a:gd name="connsiteY50" fmla="*/ 3062352 h 6030097"/>
                    <a:gd name="connsiteX51" fmla="*/ 795001 w 1066849"/>
                    <a:gd name="connsiteY51" fmla="*/ 3085714 h 6030097"/>
                    <a:gd name="connsiteX52" fmla="*/ 727103 w 1066849"/>
                    <a:gd name="connsiteY52" fmla="*/ 3150523 h 6030097"/>
                    <a:gd name="connsiteX53" fmla="*/ 689196 w 1066849"/>
                    <a:gd name="connsiteY53" fmla="*/ 3188043 h 6030097"/>
                    <a:gd name="connsiteX54" fmla="*/ 660621 w 1066849"/>
                    <a:gd name="connsiteY54" fmla="*/ 3256135 h 6030097"/>
                    <a:gd name="connsiteX55" fmla="*/ 654958 w 1066849"/>
                    <a:gd name="connsiteY55" fmla="*/ 3344562 h 6030097"/>
                    <a:gd name="connsiteX56" fmla="*/ 630244 w 1066849"/>
                    <a:gd name="connsiteY56" fmla="*/ 3393989 h 6030097"/>
                    <a:gd name="connsiteX57" fmla="*/ 589055 w 1066849"/>
                    <a:gd name="connsiteY57" fmla="*/ 3443416 h 6030097"/>
                    <a:gd name="connsiteX58" fmla="*/ 589055 w 1066849"/>
                    <a:gd name="connsiteY58" fmla="*/ 3443416 h 6030097"/>
                    <a:gd name="connsiteX59" fmla="*/ 545099 w 1066849"/>
                    <a:gd name="connsiteY59" fmla="*/ 3493358 h 6030097"/>
                    <a:gd name="connsiteX60" fmla="*/ 559193 w 1066849"/>
                    <a:gd name="connsiteY60" fmla="*/ 3550315 h 6030097"/>
                    <a:gd name="connsiteX61" fmla="*/ 642858 w 1066849"/>
                    <a:gd name="connsiteY61" fmla="*/ 3655412 h 6030097"/>
                    <a:gd name="connsiteX62" fmla="*/ 726717 w 1066849"/>
                    <a:gd name="connsiteY62" fmla="*/ 3741265 h 6030097"/>
                    <a:gd name="connsiteX63" fmla="*/ 754712 w 1066849"/>
                    <a:gd name="connsiteY63" fmla="*/ 3769454 h 6030097"/>
                    <a:gd name="connsiteX64" fmla="*/ 753812 w 1066849"/>
                    <a:gd name="connsiteY64" fmla="*/ 3830594 h 6030097"/>
                    <a:gd name="connsiteX65" fmla="*/ 679671 w 1066849"/>
                    <a:gd name="connsiteY65" fmla="*/ 3888259 h 6030097"/>
                    <a:gd name="connsiteX66" fmla="*/ 597293 w 1066849"/>
                    <a:gd name="connsiteY66" fmla="*/ 3945924 h 6030097"/>
                    <a:gd name="connsiteX67" fmla="*/ 553915 w 1066849"/>
                    <a:gd name="connsiteY67" fmla="*/ 3975401 h 6030097"/>
                    <a:gd name="connsiteX68" fmla="*/ 531390 w 1066849"/>
                    <a:gd name="connsiteY68" fmla="*/ 4003589 h 6030097"/>
                    <a:gd name="connsiteX69" fmla="*/ 574768 w 1066849"/>
                    <a:gd name="connsiteY69" fmla="*/ 4071873 h 6030097"/>
                    <a:gd name="connsiteX70" fmla="*/ 589055 w 1066849"/>
                    <a:gd name="connsiteY70" fmla="*/ 4132112 h 6030097"/>
                    <a:gd name="connsiteX71" fmla="*/ 506676 w 1066849"/>
                    <a:gd name="connsiteY71" fmla="*/ 4209535 h 6030097"/>
                    <a:gd name="connsiteX72" fmla="*/ 407822 w 1066849"/>
                    <a:gd name="connsiteY72" fmla="*/ 4300151 h 6030097"/>
                    <a:gd name="connsiteX73" fmla="*/ 363351 w 1066849"/>
                    <a:gd name="connsiteY73" fmla="*/ 4344815 h 6030097"/>
                    <a:gd name="connsiteX74" fmla="*/ 300731 w 1066849"/>
                    <a:gd name="connsiteY74" fmla="*/ 4423719 h 6030097"/>
                    <a:gd name="connsiteX75" fmla="*/ 251303 w 1066849"/>
                    <a:gd name="connsiteY75" fmla="*/ 4513048 h 6030097"/>
                    <a:gd name="connsiteX76" fmla="*/ 201876 w 1066849"/>
                    <a:gd name="connsiteY76" fmla="*/ 4596713 h 6030097"/>
                    <a:gd name="connsiteX77" fmla="*/ 192738 w 1066849"/>
                    <a:gd name="connsiteY77" fmla="*/ 4651997 h 6030097"/>
                    <a:gd name="connsiteX78" fmla="*/ 149360 w 1066849"/>
                    <a:gd name="connsiteY78" fmla="*/ 4703805 h 6030097"/>
                    <a:gd name="connsiteX79" fmla="*/ 119305 w 1066849"/>
                    <a:gd name="connsiteY79" fmla="*/ 4775565 h 6030097"/>
                    <a:gd name="connsiteX80" fmla="*/ 119498 w 1066849"/>
                    <a:gd name="connsiteY80" fmla="*/ 4843849 h 6030097"/>
                    <a:gd name="connsiteX81" fmla="*/ 82364 w 1066849"/>
                    <a:gd name="connsiteY81" fmla="*/ 4940515 h 6030097"/>
                    <a:gd name="connsiteX82" fmla="*/ 20644 w 1066849"/>
                    <a:gd name="connsiteY82" fmla="*/ 4983892 h 6030097"/>
                    <a:gd name="connsiteX83" fmla="*/ 2688 w 1066849"/>
                    <a:gd name="connsiteY83" fmla="*/ 5062989 h 6030097"/>
                    <a:gd name="connsiteX84" fmla="*/ 82879 w 1066849"/>
                    <a:gd name="connsiteY84" fmla="*/ 5162936 h 6030097"/>
                    <a:gd name="connsiteX85" fmla="*/ 193639 w 1066849"/>
                    <a:gd name="connsiteY85" fmla="*/ 5272216 h 6030097"/>
                    <a:gd name="connsiteX86" fmla="*/ 233541 w 1066849"/>
                    <a:gd name="connsiteY86" fmla="*/ 5356975 h 6030097"/>
                    <a:gd name="connsiteX87" fmla="*/ 265205 w 1066849"/>
                    <a:gd name="connsiteY87" fmla="*/ 5477067 h 6030097"/>
                    <a:gd name="connsiteX88" fmla="*/ 345074 w 1066849"/>
                    <a:gd name="connsiteY88" fmla="*/ 5562665 h 6030097"/>
                    <a:gd name="connsiteX89" fmla="*/ 399585 w 1066849"/>
                    <a:gd name="connsiteY89" fmla="*/ 5651157 h 6030097"/>
                    <a:gd name="connsiteX90" fmla="*/ 473533 w 1066849"/>
                    <a:gd name="connsiteY90" fmla="*/ 5767966 h 6030097"/>
                    <a:gd name="connsiteX91" fmla="*/ 580817 w 1066849"/>
                    <a:gd name="connsiteY91" fmla="*/ 5955957 h 6030097"/>
                    <a:gd name="connsiteX92" fmla="*/ 630244 w 1066849"/>
                    <a:gd name="connsiteY92" fmla="*/ 6030097 h 6030097"/>
                    <a:gd name="connsiteX0" fmla="*/ 827952 w 1067251"/>
                    <a:gd name="connsiteY0" fmla="*/ 0 h 6030097"/>
                    <a:gd name="connsiteX1" fmla="*/ 827952 w 1067251"/>
                    <a:gd name="connsiteY1" fmla="*/ 82378 h 6030097"/>
                    <a:gd name="connsiteX2" fmla="*/ 860903 w 1067251"/>
                    <a:gd name="connsiteY2" fmla="*/ 115330 h 6030097"/>
                    <a:gd name="connsiteX3" fmla="*/ 910331 w 1067251"/>
                    <a:gd name="connsiteY3" fmla="*/ 156519 h 6030097"/>
                    <a:gd name="connsiteX4" fmla="*/ 918568 w 1067251"/>
                    <a:gd name="connsiteY4" fmla="*/ 189470 h 6030097"/>
                    <a:gd name="connsiteX5" fmla="*/ 951520 w 1067251"/>
                    <a:gd name="connsiteY5" fmla="*/ 255373 h 6030097"/>
                    <a:gd name="connsiteX6" fmla="*/ 984471 w 1067251"/>
                    <a:gd name="connsiteY6" fmla="*/ 288324 h 6030097"/>
                    <a:gd name="connsiteX7" fmla="*/ 984471 w 1067251"/>
                    <a:gd name="connsiteY7" fmla="*/ 288324 h 6030097"/>
                    <a:gd name="connsiteX8" fmla="*/ 967995 w 1067251"/>
                    <a:gd name="connsiteY8" fmla="*/ 420130 h 6030097"/>
                    <a:gd name="connsiteX9" fmla="*/ 902093 w 1067251"/>
                    <a:gd name="connsiteY9" fmla="*/ 477794 h 6030097"/>
                    <a:gd name="connsiteX10" fmla="*/ 902093 w 1067251"/>
                    <a:gd name="connsiteY10" fmla="*/ 551935 h 6030097"/>
                    <a:gd name="connsiteX11" fmla="*/ 869141 w 1067251"/>
                    <a:gd name="connsiteY11" fmla="*/ 576649 h 6030097"/>
                    <a:gd name="connsiteX12" fmla="*/ 795001 w 1067251"/>
                    <a:gd name="connsiteY12" fmla="*/ 626076 h 6030097"/>
                    <a:gd name="connsiteX13" fmla="*/ 762049 w 1067251"/>
                    <a:gd name="connsiteY13" fmla="*/ 724930 h 6030097"/>
                    <a:gd name="connsiteX14" fmla="*/ 745574 w 1067251"/>
                    <a:gd name="connsiteY14" fmla="*/ 774357 h 6030097"/>
                    <a:gd name="connsiteX15" fmla="*/ 745574 w 1067251"/>
                    <a:gd name="connsiteY15" fmla="*/ 856735 h 6030097"/>
                    <a:gd name="connsiteX16" fmla="*/ 795001 w 1067251"/>
                    <a:gd name="connsiteY16" fmla="*/ 906162 h 6030097"/>
                    <a:gd name="connsiteX17" fmla="*/ 720860 w 1067251"/>
                    <a:gd name="connsiteY17" fmla="*/ 980303 h 6030097"/>
                    <a:gd name="connsiteX18" fmla="*/ 638482 w 1067251"/>
                    <a:gd name="connsiteY18" fmla="*/ 1062681 h 6030097"/>
                    <a:gd name="connsiteX19" fmla="*/ 572579 w 1067251"/>
                    <a:gd name="connsiteY19" fmla="*/ 1103870 h 6030097"/>
                    <a:gd name="connsiteX20" fmla="*/ 506676 w 1067251"/>
                    <a:gd name="connsiteY20" fmla="*/ 1136822 h 6030097"/>
                    <a:gd name="connsiteX21" fmla="*/ 465487 w 1067251"/>
                    <a:gd name="connsiteY21" fmla="*/ 1153297 h 6030097"/>
                    <a:gd name="connsiteX22" fmla="*/ 432536 w 1067251"/>
                    <a:gd name="connsiteY22" fmla="*/ 1202724 h 6030097"/>
                    <a:gd name="connsiteX23" fmla="*/ 432536 w 1067251"/>
                    <a:gd name="connsiteY23" fmla="*/ 1301578 h 6030097"/>
                    <a:gd name="connsiteX24" fmla="*/ 440774 w 1067251"/>
                    <a:gd name="connsiteY24" fmla="*/ 1383957 h 6030097"/>
                    <a:gd name="connsiteX25" fmla="*/ 523152 w 1067251"/>
                    <a:gd name="connsiteY25" fmla="*/ 1441622 h 6030097"/>
                    <a:gd name="connsiteX26" fmla="*/ 605531 w 1067251"/>
                    <a:gd name="connsiteY26" fmla="*/ 1507524 h 6030097"/>
                    <a:gd name="connsiteX27" fmla="*/ 646720 w 1067251"/>
                    <a:gd name="connsiteY27" fmla="*/ 1524000 h 6030097"/>
                    <a:gd name="connsiteX28" fmla="*/ 622006 w 1067251"/>
                    <a:gd name="connsiteY28" fmla="*/ 1573427 h 6030097"/>
                    <a:gd name="connsiteX29" fmla="*/ 663195 w 1067251"/>
                    <a:gd name="connsiteY29" fmla="*/ 1664043 h 6030097"/>
                    <a:gd name="connsiteX30" fmla="*/ 729098 w 1067251"/>
                    <a:gd name="connsiteY30" fmla="*/ 1696994 h 6030097"/>
                    <a:gd name="connsiteX31" fmla="*/ 729098 w 1067251"/>
                    <a:gd name="connsiteY31" fmla="*/ 1696994 h 6030097"/>
                    <a:gd name="connsiteX32" fmla="*/ 737336 w 1067251"/>
                    <a:gd name="connsiteY32" fmla="*/ 1787611 h 6030097"/>
                    <a:gd name="connsiteX33" fmla="*/ 687909 w 1067251"/>
                    <a:gd name="connsiteY33" fmla="*/ 1878227 h 6030097"/>
                    <a:gd name="connsiteX34" fmla="*/ 638482 w 1067251"/>
                    <a:gd name="connsiteY34" fmla="*/ 1935892 h 6030097"/>
                    <a:gd name="connsiteX35" fmla="*/ 572579 w 1067251"/>
                    <a:gd name="connsiteY35" fmla="*/ 1977081 h 6030097"/>
                    <a:gd name="connsiteX36" fmla="*/ 547866 w 1067251"/>
                    <a:gd name="connsiteY36" fmla="*/ 2010032 h 6030097"/>
                    <a:gd name="connsiteX37" fmla="*/ 547866 w 1067251"/>
                    <a:gd name="connsiteY37" fmla="*/ 2051222 h 6030097"/>
                    <a:gd name="connsiteX38" fmla="*/ 597293 w 1067251"/>
                    <a:gd name="connsiteY38" fmla="*/ 2158313 h 6030097"/>
                    <a:gd name="connsiteX39" fmla="*/ 696147 w 1067251"/>
                    <a:gd name="connsiteY39" fmla="*/ 2232454 h 6030097"/>
                    <a:gd name="connsiteX40" fmla="*/ 827952 w 1067251"/>
                    <a:gd name="connsiteY40" fmla="*/ 2388973 h 6030097"/>
                    <a:gd name="connsiteX41" fmla="*/ 902093 w 1067251"/>
                    <a:gd name="connsiteY41" fmla="*/ 2471351 h 6030097"/>
                    <a:gd name="connsiteX42" fmla="*/ 1042136 w 1067251"/>
                    <a:gd name="connsiteY42" fmla="*/ 2627870 h 6030097"/>
                    <a:gd name="connsiteX43" fmla="*/ 1066849 w 1067251"/>
                    <a:gd name="connsiteY43" fmla="*/ 2652584 h 6030097"/>
                    <a:gd name="connsiteX44" fmla="*/ 1050374 w 1067251"/>
                    <a:gd name="connsiteY44" fmla="*/ 2743200 h 6030097"/>
                    <a:gd name="connsiteX45" fmla="*/ 967995 w 1067251"/>
                    <a:gd name="connsiteY45" fmla="*/ 2817340 h 6030097"/>
                    <a:gd name="connsiteX46" fmla="*/ 918568 w 1067251"/>
                    <a:gd name="connsiteY46" fmla="*/ 2866767 h 6030097"/>
                    <a:gd name="connsiteX47" fmla="*/ 869141 w 1067251"/>
                    <a:gd name="connsiteY47" fmla="*/ 2899719 h 6030097"/>
                    <a:gd name="connsiteX48" fmla="*/ 844428 w 1067251"/>
                    <a:gd name="connsiteY48" fmla="*/ 2940908 h 6030097"/>
                    <a:gd name="connsiteX49" fmla="*/ 833616 w 1067251"/>
                    <a:gd name="connsiteY49" fmla="*/ 3004430 h 6030097"/>
                    <a:gd name="connsiteX50" fmla="*/ 830848 w 1067251"/>
                    <a:gd name="connsiteY50" fmla="*/ 3062352 h 6030097"/>
                    <a:gd name="connsiteX51" fmla="*/ 795001 w 1067251"/>
                    <a:gd name="connsiteY51" fmla="*/ 3085714 h 6030097"/>
                    <a:gd name="connsiteX52" fmla="*/ 727103 w 1067251"/>
                    <a:gd name="connsiteY52" fmla="*/ 3150523 h 6030097"/>
                    <a:gd name="connsiteX53" fmla="*/ 689196 w 1067251"/>
                    <a:gd name="connsiteY53" fmla="*/ 3188043 h 6030097"/>
                    <a:gd name="connsiteX54" fmla="*/ 660621 w 1067251"/>
                    <a:gd name="connsiteY54" fmla="*/ 3256135 h 6030097"/>
                    <a:gd name="connsiteX55" fmla="*/ 654958 w 1067251"/>
                    <a:gd name="connsiteY55" fmla="*/ 3344562 h 6030097"/>
                    <a:gd name="connsiteX56" fmla="*/ 630244 w 1067251"/>
                    <a:gd name="connsiteY56" fmla="*/ 3393989 h 6030097"/>
                    <a:gd name="connsiteX57" fmla="*/ 589055 w 1067251"/>
                    <a:gd name="connsiteY57" fmla="*/ 3443416 h 6030097"/>
                    <a:gd name="connsiteX58" fmla="*/ 589055 w 1067251"/>
                    <a:gd name="connsiteY58" fmla="*/ 3443416 h 6030097"/>
                    <a:gd name="connsiteX59" fmla="*/ 545099 w 1067251"/>
                    <a:gd name="connsiteY59" fmla="*/ 3493358 h 6030097"/>
                    <a:gd name="connsiteX60" fmla="*/ 559193 w 1067251"/>
                    <a:gd name="connsiteY60" fmla="*/ 3550315 h 6030097"/>
                    <a:gd name="connsiteX61" fmla="*/ 642858 w 1067251"/>
                    <a:gd name="connsiteY61" fmla="*/ 3655412 h 6030097"/>
                    <a:gd name="connsiteX62" fmla="*/ 726717 w 1067251"/>
                    <a:gd name="connsiteY62" fmla="*/ 3741265 h 6030097"/>
                    <a:gd name="connsiteX63" fmla="*/ 754712 w 1067251"/>
                    <a:gd name="connsiteY63" fmla="*/ 3769454 h 6030097"/>
                    <a:gd name="connsiteX64" fmla="*/ 753812 w 1067251"/>
                    <a:gd name="connsiteY64" fmla="*/ 3830594 h 6030097"/>
                    <a:gd name="connsiteX65" fmla="*/ 679671 w 1067251"/>
                    <a:gd name="connsiteY65" fmla="*/ 3888259 h 6030097"/>
                    <a:gd name="connsiteX66" fmla="*/ 597293 w 1067251"/>
                    <a:gd name="connsiteY66" fmla="*/ 3945924 h 6030097"/>
                    <a:gd name="connsiteX67" fmla="*/ 553915 w 1067251"/>
                    <a:gd name="connsiteY67" fmla="*/ 3975401 h 6030097"/>
                    <a:gd name="connsiteX68" fmla="*/ 531390 w 1067251"/>
                    <a:gd name="connsiteY68" fmla="*/ 4003589 h 6030097"/>
                    <a:gd name="connsiteX69" fmla="*/ 574768 w 1067251"/>
                    <a:gd name="connsiteY69" fmla="*/ 4071873 h 6030097"/>
                    <a:gd name="connsiteX70" fmla="*/ 589055 w 1067251"/>
                    <a:gd name="connsiteY70" fmla="*/ 4132112 h 6030097"/>
                    <a:gd name="connsiteX71" fmla="*/ 506676 w 1067251"/>
                    <a:gd name="connsiteY71" fmla="*/ 4209535 h 6030097"/>
                    <a:gd name="connsiteX72" fmla="*/ 407822 w 1067251"/>
                    <a:gd name="connsiteY72" fmla="*/ 4300151 h 6030097"/>
                    <a:gd name="connsiteX73" fmla="*/ 363351 w 1067251"/>
                    <a:gd name="connsiteY73" fmla="*/ 4344815 h 6030097"/>
                    <a:gd name="connsiteX74" fmla="*/ 300731 w 1067251"/>
                    <a:gd name="connsiteY74" fmla="*/ 4423719 h 6030097"/>
                    <a:gd name="connsiteX75" fmla="*/ 251303 w 1067251"/>
                    <a:gd name="connsiteY75" fmla="*/ 4513048 h 6030097"/>
                    <a:gd name="connsiteX76" fmla="*/ 201876 w 1067251"/>
                    <a:gd name="connsiteY76" fmla="*/ 4596713 h 6030097"/>
                    <a:gd name="connsiteX77" fmla="*/ 192738 w 1067251"/>
                    <a:gd name="connsiteY77" fmla="*/ 4651997 h 6030097"/>
                    <a:gd name="connsiteX78" fmla="*/ 149360 w 1067251"/>
                    <a:gd name="connsiteY78" fmla="*/ 4703805 h 6030097"/>
                    <a:gd name="connsiteX79" fmla="*/ 119305 w 1067251"/>
                    <a:gd name="connsiteY79" fmla="*/ 4775565 h 6030097"/>
                    <a:gd name="connsiteX80" fmla="*/ 119498 w 1067251"/>
                    <a:gd name="connsiteY80" fmla="*/ 4843849 h 6030097"/>
                    <a:gd name="connsiteX81" fmla="*/ 82364 w 1067251"/>
                    <a:gd name="connsiteY81" fmla="*/ 4940515 h 6030097"/>
                    <a:gd name="connsiteX82" fmla="*/ 20644 w 1067251"/>
                    <a:gd name="connsiteY82" fmla="*/ 4983892 h 6030097"/>
                    <a:gd name="connsiteX83" fmla="*/ 2688 w 1067251"/>
                    <a:gd name="connsiteY83" fmla="*/ 5062989 h 6030097"/>
                    <a:gd name="connsiteX84" fmla="*/ 82879 w 1067251"/>
                    <a:gd name="connsiteY84" fmla="*/ 5162936 h 6030097"/>
                    <a:gd name="connsiteX85" fmla="*/ 193639 w 1067251"/>
                    <a:gd name="connsiteY85" fmla="*/ 5272216 h 6030097"/>
                    <a:gd name="connsiteX86" fmla="*/ 233541 w 1067251"/>
                    <a:gd name="connsiteY86" fmla="*/ 5356975 h 6030097"/>
                    <a:gd name="connsiteX87" fmla="*/ 265205 w 1067251"/>
                    <a:gd name="connsiteY87" fmla="*/ 5477067 h 6030097"/>
                    <a:gd name="connsiteX88" fmla="*/ 345074 w 1067251"/>
                    <a:gd name="connsiteY88" fmla="*/ 5562665 h 6030097"/>
                    <a:gd name="connsiteX89" fmla="*/ 399585 w 1067251"/>
                    <a:gd name="connsiteY89" fmla="*/ 5651157 h 6030097"/>
                    <a:gd name="connsiteX90" fmla="*/ 473533 w 1067251"/>
                    <a:gd name="connsiteY90" fmla="*/ 5767966 h 6030097"/>
                    <a:gd name="connsiteX91" fmla="*/ 580817 w 1067251"/>
                    <a:gd name="connsiteY91" fmla="*/ 5955957 h 6030097"/>
                    <a:gd name="connsiteX92" fmla="*/ 630244 w 1067251"/>
                    <a:gd name="connsiteY92" fmla="*/ 6030097 h 6030097"/>
                    <a:gd name="connsiteX0" fmla="*/ 827952 w 1067251"/>
                    <a:gd name="connsiteY0" fmla="*/ 0 h 6030097"/>
                    <a:gd name="connsiteX1" fmla="*/ 827952 w 1067251"/>
                    <a:gd name="connsiteY1" fmla="*/ 82378 h 6030097"/>
                    <a:gd name="connsiteX2" fmla="*/ 860903 w 1067251"/>
                    <a:gd name="connsiteY2" fmla="*/ 115330 h 6030097"/>
                    <a:gd name="connsiteX3" fmla="*/ 910331 w 1067251"/>
                    <a:gd name="connsiteY3" fmla="*/ 156519 h 6030097"/>
                    <a:gd name="connsiteX4" fmla="*/ 918568 w 1067251"/>
                    <a:gd name="connsiteY4" fmla="*/ 189470 h 6030097"/>
                    <a:gd name="connsiteX5" fmla="*/ 951520 w 1067251"/>
                    <a:gd name="connsiteY5" fmla="*/ 255373 h 6030097"/>
                    <a:gd name="connsiteX6" fmla="*/ 984471 w 1067251"/>
                    <a:gd name="connsiteY6" fmla="*/ 288324 h 6030097"/>
                    <a:gd name="connsiteX7" fmla="*/ 984471 w 1067251"/>
                    <a:gd name="connsiteY7" fmla="*/ 288324 h 6030097"/>
                    <a:gd name="connsiteX8" fmla="*/ 967995 w 1067251"/>
                    <a:gd name="connsiteY8" fmla="*/ 420130 h 6030097"/>
                    <a:gd name="connsiteX9" fmla="*/ 902093 w 1067251"/>
                    <a:gd name="connsiteY9" fmla="*/ 477794 h 6030097"/>
                    <a:gd name="connsiteX10" fmla="*/ 902093 w 1067251"/>
                    <a:gd name="connsiteY10" fmla="*/ 551935 h 6030097"/>
                    <a:gd name="connsiteX11" fmla="*/ 869141 w 1067251"/>
                    <a:gd name="connsiteY11" fmla="*/ 576649 h 6030097"/>
                    <a:gd name="connsiteX12" fmla="*/ 795001 w 1067251"/>
                    <a:gd name="connsiteY12" fmla="*/ 626076 h 6030097"/>
                    <a:gd name="connsiteX13" fmla="*/ 762049 w 1067251"/>
                    <a:gd name="connsiteY13" fmla="*/ 724930 h 6030097"/>
                    <a:gd name="connsiteX14" fmla="*/ 745574 w 1067251"/>
                    <a:gd name="connsiteY14" fmla="*/ 774357 h 6030097"/>
                    <a:gd name="connsiteX15" fmla="*/ 745574 w 1067251"/>
                    <a:gd name="connsiteY15" fmla="*/ 856735 h 6030097"/>
                    <a:gd name="connsiteX16" fmla="*/ 795001 w 1067251"/>
                    <a:gd name="connsiteY16" fmla="*/ 906162 h 6030097"/>
                    <a:gd name="connsiteX17" fmla="*/ 720860 w 1067251"/>
                    <a:gd name="connsiteY17" fmla="*/ 980303 h 6030097"/>
                    <a:gd name="connsiteX18" fmla="*/ 638482 w 1067251"/>
                    <a:gd name="connsiteY18" fmla="*/ 1062681 h 6030097"/>
                    <a:gd name="connsiteX19" fmla="*/ 572579 w 1067251"/>
                    <a:gd name="connsiteY19" fmla="*/ 1103870 h 6030097"/>
                    <a:gd name="connsiteX20" fmla="*/ 506676 w 1067251"/>
                    <a:gd name="connsiteY20" fmla="*/ 1136822 h 6030097"/>
                    <a:gd name="connsiteX21" fmla="*/ 465487 w 1067251"/>
                    <a:gd name="connsiteY21" fmla="*/ 1153297 h 6030097"/>
                    <a:gd name="connsiteX22" fmla="*/ 432536 w 1067251"/>
                    <a:gd name="connsiteY22" fmla="*/ 1202724 h 6030097"/>
                    <a:gd name="connsiteX23" fmla="*/ 432536 w 1067251"/>
                    <a:gd name="connsiteY23" fmla="*/ 1301578 h 6030097"/>
                    <a:gd name="connsiteX24" fmla="*/ 440774 w 1067251"/>
                    <a:gd name="connsiteY24" fmla="*/ 1383957 h 6030097"/>
                    <a:gd name="connsiteX25" fmla="*/ 523152 w 1067251"/>
                    <a:gd name="connsiteY25" fmla="*/ 1441622 h 6030097"/>
                    <a:gd name="connsiteX26" fmla="*/ 605531 w 1067251"/>
                    <a:gd name="connsiteY26" fmla="*/ 1507524 h 6030097"/>
                    <a:gd name="connsiteX27" fmla="*/ 646720 w 1067251"/>
                    <a:gd name="connsiteY27" fmla="*/ 1524000 h 6030097"/>
                    <a:gd name="connsiteX28" fmla="*/ 622006 w 1067251"/>
                    <a:gd name="connsiteY28" fmla="*/ 1573427 h 6030097"/>
                    <a:gd name="connsiteX29" fmla="*/ 663195 w 1067251"/>
                    <a:gd name="connsiteY29" fmla="*/ 1664043 h 6030097"/>
                    <a:gd name="connsiteX30" fmla="*/ 729098 w 1067251"/>
                    <a:gd name="connsiteY30" fmla="*/ 1696994 h 6030097"/>
                    <a:gd name="connsiteX31" fmla="*/ 729098 w 1067251"/>
                    <a:gd name="connsiteY31" fmla="*/ 1696994 h 6030097"/>
                    <a:gd name="connsiteX32" fmla="*/ 737336 w 1067251"/>
                    <a:gd name="connsiteY32" fmla="*/ 1787611 h 6030097"/>
                    <a:gd name="connsiteX33" fmla="*/ 687909 w 1067251"/>
                    <a:gd name="connsiteY33" fmla="*/ 1878227 h 6030097"/>
                    <a:gd name="connsiteX34" fmla="*/ 638482 w 1067251"/>
                    <a:gd name="connsiteY34" fmla="*/ 1935892 h 6030097"/>
                    <a:gd name="connsiteX35" fmla="*/ 572579 w 1067251"/>
                    <a:gd name="connsiteY35" fmla="*/ 1977081 h 6030097"/>
                    <a:gd name="connsiteX36" fmla="*/ 547866 w 1067251"/>
                    <a:gd name="connsiteY36" fmla="*/ 2010032 h 6030097"/>
                    <a:gd name="connsiteX37" fmla="*/ 547866 w 1067251"/>
                    <a:gd name="connsiteY37" fmla="*/ 2051222 h 6030097"/>
                    <a:gd name="connsiteX38" fmla="*/ 597293 w 1067251"/>
                    <a:gd name="connsiteY38" fmla="*/ 2158313 h 6030097"/>
                    <a:gd name="connsiteX39" fmla="*/ 696147 w 1067251"/>
                    <a:gd name="connsiteY39" fmla="*/ 2232454 h 6030097"/>
                    <a:gd name="connsiteX40" fmla="*/ 827952 w 1067251"/>
                    <a:gd name="connsiteY40" fmla="*/ 2388973 h 6030097"/>
                    <a:gd name="connsiteX41" fmla="*/ 902093 w 1067251"/>
                    <a:gd name="connsiteY41" fmla="*/ 2471351 h 6030097"/>
                    <a:gd name="connsiteX42" fmla="*/ 1042136 w 1067251"/>
                    <a:gd name="connsiteY42" fmla="*/ 2627870 h 6030097"/>
                    <a:gd name="connsiteX43" fmla="*/ 1066849 w 1067251"/>
                    <a:gd name="connsiteY43" fmla="*/ 2652584 h 6030097"/>
                    <a:gd name="connsiteX44" fmla="*/ 1050374 w 1067251"/>
                    <a:gd name="connsiteY44" fmla="*/ 2743200 h 6030097"/>
                    <a:gd name="connsiteX45" fmla="*/ 967995 w 1067251"/>
                    <a:gd name="connsiteY45" fmla="*/ 2817340 h 6030097"/>
                    <a:gd name="connsiteX46" fmla="*/ 918568 w 1067251"/>
                    <a:gd name="connsiteY46" fmla="*/ 2866767 h 6030097"/>
                    <a:gd name="connsiteX47" fmla="*/ 869141 w 1067251"/>
                    <a:gd name="connsiteY47" fmla="*/ 2899719 h 6030097"/>
                    <a:gd name="connsiteX48" fmla="*/ 844428 w 1067251"/>
                    <a:gd name="connsiteY48" fmla="*/ 2940908 h 6030097"/>
                    <a:gd name="connsiteX49" fmla="*/ 833616 w 1067251"/>
                    <a:gd name="connsiteY49" fmla="*/ 3004430 h 6030097"/>
                    <a:gd name="connsiteX50" fmla="*/ 830848 w 1067251"/>
                    <a:gd name="connsiteY50" fmla="*/ 3062352 h 6030097"/>
                    <a:gd name="connsiteX51" fmla="*/ 795001 w 1067251"/>
                    <a:gd name="connsiteY51" fmla="*/ 3085714 h 6030097"/>
                    <a:gd name="connsiteX52" fmla="*/ 727103 w 1067251"/>
                    <a:gd name="connsiteY52" fmla="*/ 3150523 h 6030097"/>
                    <a:gd name="connsiteX53" fmla="*/ 689196 w 1067251"/>
                    <a:gd name="connsiteY53" fmla="*/ 3188043 h 6030097"/>
                    <a:gd name="connsiteX54" fmla="*/ 660621 w 1067251"/>
                    <a:gd name="connsiteY54" fmla="*/ 3256135 h 6030097"/>
                    <a:gd name="connsiteX55" fmla="*/ 654958 w 1067251"/>
                    <a:gd name="connsiteY55" fmla="*/ 3344562 h 6030097"/>
                    <a:gd name="connsiteX56" fmla="*/ 630244 w 1067251"/>
                    <a:gd name="connsiteY56" fmla="*/ 3393989 h 6030097"/>
                    <a:gd name="connsiteX57" fmla="*/ 589055 w 1067251"/>
                    <a:gd name="connsiteY57" fmla="*/ 3443416 h 6030097"/>
                    <a:gd name="connsiteX58" fmla="*/ 589055 w 1067251"/>
                    <a:gd name="connsiteY58" fmla="*/ 3443416 h 6030097"/>
                    <a:gd name="connsiteX59" fmla="*/ 545099 w 1067251"/>
                    <a:gd name="connsiteY59" fmla="*/ 3493358 h 6030097"/>
                    <a:gd name="connsiteX60" fmla="*/ 559193 w 1067251"/>
                    <a:gd name="connsiteY60" fmla="*/ 3550315 h 6030097"/>
                    <a:gd name="connsiteX61" fmla="*/ 642858 w 1067251"/>
                    <a:gd name="connsiteY61" fmla="*/ 3655412 h 6030097"/>
                    <a:gd name="connsiteX62" fmla="*/ 726717 w 1067251"/>
                    <a:gd name="connsiteY62" fmla="*/ 3741265 h 6030097"/>
                    <a:gd name="connsiteX63" fmla="*/ 754712 w 1067251"/>
                    <a:gd name="connsiteY63" fmla="*/ 3769454 h 6030097"/>
                    <a:gd name="connsiteX64" fmla="*/ 753812 w 1067251"/>
                    <a:gd name="connsiteY64" fmla="*/ 3830594 h 6030097"/>
                    <a:gd name="connsiteX65" fmla="*/ 679671 w 1067251"/>
                    <a:gd name="connsiteY65" fmla="*/ 3888259 h 6030097"/>
                    <a:gd name="connsiteX66" fmla="*/ 597293 w 1067251"/>
                    <a:gd name="connsiteY66" fmla="*/ 3945924 h 6030097"/>
                    <a:gd name="connsiteX67" fmla="*/ 553915 w 1067251"/>
                    <a:gd name="connsiteY67" fmla="*/ 3975401 h 6030097"/>
                    <a:gd name="connsiteX68" fmla="*/ 531390 w 1067251"/>
                    <a:gd name="connsiteY68" fmla="*/ 4003589 h 6030097"/>
                    <a:gd name="connsiteX69" fmla="*/ 574768 w 1067251"/>
                    <a:gd name="connsiteY69" fmla="*/ 4071873 h 6030097"/>
                    <a:gd name="connsiteX70" fmla="*/ 589055 w 1067251"/>
                    <a:gd name="connsiteY70" fmla="*/ 4132112 h 6030097"/>
                    <a:gd name="connsiteX71" fmla="*/ 506676 w 1067251"/>
                    <a:gd name="connsiteY71" fmla="*/ 4209535 h 6030097"/>
                    <a:gd name="connsiteX72" fmla="*/ 407822 w 1067251"/>
                    <a:gd name="connsiteY72" fmla="*/ 4300151 h 6030097"/>
                    <a:gd name="connsiteX73" fmla="*/ 363351 w 1067251"/>
                    <a:gd name="connsiteY73" fmla="*/ 4344815 h 6030097"/>
                    <a:gd name="connsiteX74" fmla="*/ 300731 w 1067251"/>
                    <a:gd name="connsiteY74" fmla="*/ 4423719 h 6030097"/>
                    <a:gd name="connsiteX75" fmla="*/ 251303 w 1067251"/>
                    <a:gd name="connsiteY75" fmla="*/ 4513048 h 6030097"/>
                    <a:gd name="connsiteX76" fmla="*/ 201876 w 1067251"/>
                    <a:gd name="connsiteY76" fmla="*/ 4596713 h 6030097"/>
                    <a:gd name="connsiteX77" fmla="*/ 192738 w 1067251"/>
                    <a:gd name="connsiteY77" fmla="*/ 4651997 h 6030097"/>
                    <a:gd name="connsiteX78" fmla="*/ 149360 w 1067251"/>
                    <a:gd name="connsiteY78" fmla="*/ 4703805 h 6030097"/>
                    <a:gd name="connsiteX79" fmla="*/ 119305 w 1067251"/>
                    <a:gd name="connsiteY79" fmla="*/ 4775565 h 6030097"/>
                    <a:gd name="connsiteX80" fmla="*/ 119498 w 1067251"/>
                    <a:gd name="connsiteY80" fmla="*/ 4843849 h 6030097"/>
                    <a:gd name="connsiteX81" fmla="*/ 82364 w 1067251"/>
                    <a:gd name="connsiteY81" fmla="*/ 4940515 h 6030097"/>
                    <a:gd name="connsiteX82" fmla="*/ 20644 w 1067251"/>
                    <a:gd name="connsiteY82" fmla="*/ 4983892 h 6030097"/>
                    <a:gd name="connsiteX83" fmla="*/ 2688 w 1067251"/>
                    <a:gd name="connsiteY83" fmla="*/ 5062989 h 6030097"/>
                    <a:gd name="connsiteX84" fmla="*/ 82879 w 1067251"/>
                    <a:gd name="connsiteY84" fmla="*/ 5162936 h 6030097"/>
                    <a:gd name="connsiteX85" fmla="*/ 193639 w 1067251"/>
                    <a:gd name="connsiteY85" fmla="*/ 5272216 h 6030097"/>
                    <a:gd name="connsiteX86" fmla="*/ 233541 w 1067251"/>
                    <a:gd name="connsiteY86" fmla="*/ 5356975 h 6030097"/>
                    <a:gd name="connsiteX87" fmla="*/ 265205 w 1067251"/>
                    <a:gd name="connsiteY87" fmla="*/ 5477067 h 6030097"/>
                    <a:gd name="connsiteX88" fmla="*/ 345074 w 1067251"/>
                    <a:gd name="connsiteY88" fmla="*/ 5562665 h 6030097"/>
                    <a:gd name="connsiteX89" fmla="*/ 399585 w 1067251"/>
                    <a:gd name="connsiteY89" fmla="*/ 5651157 h 6030097"/>
                    <a:gd name="connsiteX90" fmla="*/ 473533 w 1067251"/>
                    <a:gd name="connsiteY90" fmla="*/ 5767966 h 6030097"/>
                    <a:gd name="connsiteX91" fmla="*/ 580817 w 1067251"/>
                    <a:gd name="connsiteY91" fmla="*/ 5955957 h 6030097"/>
                    <a:gd name="connsiteX92" fmla="*/ 630244 w 1067251"/>
                    <a:gd name="connsiteY92" fmla="*/ 6030097 h 6030097"/>
                    <a:gd name="connsiteX0" fmla="*/ 827952 w 1057630"/>
                    <a:gd name="connsiteY0" fmla="*/ 0 h 6030097"/>
                    <a:gd name="connsiteX1" fmla="*/ 827952 w 1057630"/>
                    <a:gd name="connsiteY1" fmla="*/ 82378 h 6030097"/>
                    <a:gd name="connsiteX2" fmla="*/ 860903 w 1057630"/>
                    <a:gd name="connsiteY2" fmla="*/ 115330 h 6030097"/>
                    <a:gd name="connsiteX3" fmla="*/ 910331 w 1057630"/>
                    <a:gd name="connsiteY3" fmla="*/ 156519 h 6030097"/>
                    <a:gd name="connsiteX4" fmla="*/ 918568 w 1057630"/>
                    <a:gd name="connsiteY4" fmla="*/ 189470 h 6030097"/>
                    <a:gd name="connsiteX5" fmla="*/ 951520 w 1057630"/>
                    <a:gd name="connsiteY5" fmla="*/ 255373 h 6030097"/>
                    <a:gd name="connsiteX6" fmla="*/ 984471 w 1057630"/>
                    <a:gd name="connsiteY6" fmla="*/ 288324 h 6030097"/>
                    <a:gd name="connsiteX7" fmla="*/ 984471 w 1057630"/>
                    <a:gd name="connsiteY7" fmla="*/ 288324 h 6030097"/>
                    <a:gd name="connsiteX8" fmla="*/ 967995 w 1057630"/>
                    <a:gd name="connsiteY8" fmla="*/ 420130 h 6030097"/>
                    <a:gd name="connsiteX9" fmla="*/ 902093 w 1057630"/>
                    <a:gd name="connsiteY9" fmla="*/ 477794 h 6030097"/>
                    <a:gd name="connsiteX10" fmla="*/ 902093 w 1057630"/>
                    <a:gd name="connsiteY10" fmla="*/ 551935 h 6030097"/>
                    <a:gd name="connsiteX11" fmla="*/ 869141 w 1057630"/>
                    <a:gd name="connsiteY11" fmla="*/ 576649 h 6030097"/>
                    <a:gd name="connsiteX12" fmla="*/ 795001 w 1057630"/>
                    <a:gd name="connsiteY12" fmla="*/ 626076 h 6030097"/>
                    <a:gd name="connsiteX13" fmla="*/ 762049 w 1057630"/>
                    <a:gd name="connsiteY13" fmla="*/ 724930 h 6030097"/>
                    <a:gd name="connsiteX14" fmla="*/ 745574 w 1057630"/>
                    <a:gd name="connsiteY14" fmla="*/ 774357 h 6030097"/>
                    <a:gd name="connsiteX15" fmla="*/ 745574 w 1057630"/>
                    <a:gd name="connsiteY15" fmla="*/ 856735 h 6030097"/>
                    <a:gd name="connsiteX16" fmla="*/ 795001 w 1057630"/>
                    <a:gd name="connsiteY16" fmla="*/ 906162 h 6030097"/>
                    <a:gd name="connsiteX17" fmla="*/ 720860 w 1057630"/>
                    <a:gd name="connsiteY17" fmla="*/ 980303 h 6030097"/>
                    <a:gd name="connsiteX18" fmla="*/ 638482 w 1057630"/>
                    <a:gd name="connsiteY18" fmla="*/ 1062681 h 6030097"/>
                    <a:gd name="connsiteX19" fmla="*/ 572579 w 1057630"/>
                    <a:gd name="connsiteY19" fmla="*/ 1103870 h 6030097"/>
                    <a:gd name="connsiteX20" fmla="*/ 506676 w 1057630"/>
                    <a:gd name="connsiteY20" fmla="*/ 1136822 h 6030097"/>
                    <a:gd name="connsiteX21" fmla="*/ 465487 w 1057630"/>
                    <a:gd name="connsiteY21" fmla="*/ 1153297 h 6030097"/>
                    <a:gd name="connsiteX22" fmla="*/ 432536 w 1057630"/>
                    <a:gd name="connsiteY22" fmla="*/ 1202724 h 6030097"/>
                    <a:gd name="connsiteX23" fmla="*/ 432536 w 1057630"/>
                    <a:gd name="connsiteY23" fmla="*/ 1301578 h 6030097"/>
                    <a:gd name="connsiteX24" fmla="*/ 440774 w 1057630"/>
                    <a:gd name="connsiteY24" fmla="*/ 1383957 h 6030097"/>
                    <a:gd name="connsiteX25" fmla="*/ 523152 w 1057630"/>
                    <a:gd name="connsiteY25" fmla="*/ 1441622 h 6030097"/>
                    <a:gd name="connsiteX26" fmla="*/ 605531 w 1057630"/>
                    <a:gd name="connsiteY26" fmla="*/ 1507524 h 6030097"/>
                    <a:gd name="connsiteX27" fmla="*/ 646720 w 1057630"/>
                    <a:gd name="connsiteY27" fmla="*/ 1524000 h 6030097"/>
                    <a:gd name="connsiteX28" fmla="*/ 622006 w 1057630"/>
                    <a:gd name="connsiteY28" fmla="*/ 1573427 h 6030097"/>
                    <a:gd name="connsiteX29" fmla="*/ 663195 w 1057630"/>
                    <a:gd name="connsiteY29" fmla="*/ 1664043 h 6030097"/>
                    <a:gd name="connsiteX30" fmla="*/ 729098 w 1057630"/>
                    <a:gd name="connsiteY30" fmla="*/ 1696994 h 6030097"/>
                    <a:gd name="connsiteX31" fmla="*/ 729098 w 1057630"/>
                    <a:gd name="connsiteY31" fmla="*/ 1696994 h 6030097"/>
                    <a:gd name="connsiteX32" fmla="*/ 737336 w 1057630"/>
                    <a:gd name="connsiteY32" fmla="*/ 1787611 h 6030097"/>
                    <a:gd name="connsiteX33" fmla="*/ 687909 w 1057630"/>
                    <a:gd name="connsiteY33" fmla="*/ 1878227 h 6030097"/>
                    <a:gd name="connsiteX34" fmla="*/ 638482 w 1057630"/>
                    <a:gd name="connsiteY34" fmla="*/ 1935892 h 6030097"/>
                    <a:gd name="connsiteX35" fmla="*/ 572579 w 1057630"/>
                    <a:gd name="connsiteY35" fmla="*/ 1977081 h 6030097"/>
                    <a:gd name="connsiteX36" fmla="*/ 547866 w 1057630"/>
                    <a:gd name="connsiteY36" fmla="*/ 2010032 h 6030097"/>
                    <a:gd name="connsiteX37" fmla="*/ 547866 w 1057630"/>
                    <a:gd name="connsiteY37" fmla="*/ 2051222 h 6030097"/>
                    <a:gd name="connsiteX38" fmla="*/ 597293 w 1057630"/>
                    <a:gd name="connsiteY38" fmla="*/ 2158313 h 6030097"/>
                    <a:gd name="connsiteX39" fmla="*/ 696147 w 1057630"/>
                    <a:gd name="connsiteY39" fmla="*/ 2232454 h 6030097"/>
                    <a:gd name="connsiteX40" fmla="*/ 827952 w 1057630"/>
                    <a:gd name="connsiteY40" fmla="*/ 2388973 h 6030097"/>
                    <a:gd name="connsiteX41" fmla="*/ 902093 w 1057630"/>
                    <a:gd name="connsiteY41" fmla="*/ 2471351 h 6030097"/>
                    <a:gd name="connsiteX42" fmla="*/ 1042136 w 1057630"/>
                    <a:gd name="connsiteY42" fmla="*/ 2627870 h 6030097"/>
                    <a:gd name="connsiteX43" fmla="*/ 1052561 w 1057630"/>
                    <a:gd name="connsiteY43" fmla="*/ 2664490 h 6030097"/>
                    <a:gd name="connsiteX44" fmla="*/ 1050374 w 1057630"/>
                    <a:gd name="connsiteY44" fmla="*/ 2743200 h 6030097"/>
                    <a:gd name="connsiteX45" fmla="*/ 967995 w 1057630"/>
                    <a:gd name="connsiteY45" fmla="*/ 2817340 h 6030097"/>
                    <a:gd name="connsiteX46" fmla="*/ 918568 w 1057630"/>
                    <a:gd name="connsiteY46" fmla="*/ 2866767 h 6030097"/>
                    <a:gd name="connsiteX47" fmla="*/ 869141 w 1057630"/>
                    <a:gd name="connsiteY47" fmla="*/ 2899719 h 6030097"/>
                    <a:gd name="connsiteX48" fmla="*/ 844428 w 1057630"/>
                    <a:gd name="connsiteY48" fmla="*/ 2940908 h 6030097"/>
                    <a:gd name="connsiteX49" fmla="*/ 833616 w 1057630"/>
                    <a:gd name="connsiteY49" fmla="*/ 3004430 h 6030097"/>
                    <a:gd name="connsiteX50" fmla="*/ 830848 w 1057630"/>
                    <a:gd name="connsiteY50" fmla="*/ 3062352 h 6030097"/>
                    <a:gd name="connsiteX51" fmla="*/ 795001 w 1057630"/>
                    <a:gd name="connsiteY51" fmla="*/ 3085714 h 6030097"/>
                    <a:gd name="connsiteX52" fmla="*/ 727103 w 1057630"/>
                    <a:gd name="connsiteY52" fmla="*/ 3150523 h 6030097"/>
                    <a:gd name="connsiteX53" fmla="*/ 689196 w 1057630"/>
                    <a:gd name="connsiteY53" fmla="*/ 3188043 h 6030097"/>
                    <a:gd name="connsiteX54" fmla="*/ 660621 w 1057630"/>
                    <a:gd name="connsiteY54" fmla="*/ 3256135 h 6030097"/>
                    <a:gd name="connsiteX55" fmla="*/ 654958 w 1057630"/>
                    <a:gd name="connsiteY55" fmla="*/ 3344562 h 6030097"/>
                    <a:gd name="connsiteX56" fmla="*/ 630244 w 1057630"/>
                    <a:gd name="connsiteY56" fmla="*/ 3393989 h 6030097"/>
                    <a:gd name="connsiteX57" fmla="*/ 589055 w 1057630"/>
                    <a:gd name="connsiteY57" fmla="*/ 3443416 h 6030097"/>
                    <a:gd name="connsiteX58" fmla="*/ 589055 w 1057630"/>
                    <a:gd name="connsiteY58" fmla="*/ 3443416 h 6030097"/>
                    <a:gd name="connsiteX59" fmla="*/ 545099 w 1057630"/>
                    <a:gd name="connsiteY59" fmla="*/ 3493358 h 6030097"/>
                    <a:gd name="connsiteX60" fmla="*/ 559193 w 1057630"/>
                    <a:gd name="connsiteY60" fmla="*/ 3550315 h 6030097"/>
                    <a:gd name="connsiteX61" fmla="*/ 642858 w 1057630"/>
                    <a:gd name="connsiteY61" fmla="*/ 3655412 h 6030097"/>
                    <a:gd name="connsiteX62" fmla="*/ 726717 w 1057630"/>
                    <a:gd name="connsiteY62" fmla="*/ 3741265 h 6030097"/>
                    <a:gd name="connsiteX63" fmla="*/ 754712 w 1057630"/>
                    <a:gd name="connsiteY63" fmla="*/ 3769454 h 6030097"/>
                    <a:gd name="connsiteX64" fmla="*/ 753812 w 1057630"/>
                    <a:gd name="connsiteY64" fmla="*/ 3830594 h 6030097"/>
                    <a:gd name="connsiteX65" fmla="*/ 679671 w 1057630"/>
                    <a:gd name="connsiteY65" fmla="*/ 3888259 h 6030097"/>
                    <a:gd name="connsiteX66" fmla="*/ 597293 w 1057630"/>
                    <a:gd name="connsiteY66" fmla="*/ 3945924 h 6030097"/>
                    <a:gd name="connsiteX67" fmla="*/ 553915 w 1057630"/>
                    <a:gd name="connsiteY67" fmla="*/ 3975401 h 6030097"/>
                    <a:gd name="connsiteX68" fmla="*/ 531390 w 1057630"/>
                    <a:gd name="connsiteY68" fmla="*/ 4003589 h 6030097"/>
                    <a:gd name="connsiteX69" fmla="*/ 574768 w 1057630"/>
                    <a:gd name="connsiteY69" fmla="*/ 4071873 h 6030097"/>
                    <a:gd name="connsiteX70" fmla="*/ 589055 w 1057630"/>
                    <a:gd name="connsiteY70" fmla="*/ 4132112 h 6030097"/>
                    <a:gd name="connsiteX71" fmla="*/ 506676 w 1057630"/>
                    <a:gd name="connsiteY71" fmla="*/ 4209535 h 6030097"/>
                    <a:gd name="connsiteX72" fmla="*/ 407822 w 1057630"/>
                    <a:gd name="connsiteY72" fmla="*/ 4300151 h 6030097"/>
                    <a:gd name="connsiteX73" fmla="*/ 363351 w 1057630"/>
                    <a:gd name="connsiteY73" fmla="*/ 4344815 h 6030097"/>
                    <a:gd name="connsiteX74" fmla="*/ 300731 w 1057630"/>
                    <a:gd name="connsiteY74" fmla="*/ 4423719 h 6030097"/>
                    <a:gd name="connsiteX75" fmla="*/ 251303 w 1057630"/>
                    <a:gd name="connsiteY75" fmla="*/ 4513048 h 6030097"/>
                    <a:gd name="connsiteX76" fmla="*/ 201876 w 1057630"/>
                    <a:gd name="connsiteY76" fmla="*/ 4596713 h 6030097"/>
                    <a:gd name="connsiteX77" fmla="*/ 192738 w 1057630"/>
                    <a:gd name="connsiteY77" fmla="*/ 4651997 h 6030097"/>
                    <a:gd name="connsiteX78" fmla="*/ 149360 w 1057630"/>
                    <a:gd name="connsiteY78" fmla="*/ 4703805 h 6030097"/>
                    <a:gd name="connsiteX79" fmla="*/ 119305 w 1057630"/>
                    <a:gd name="connsiteY79" fmla="*/ 4775565 h 6030097"/>
                    <a:gd name="connsiteX80" fmla="*/ 119498 w 1057630"/>
                    <a:gd name="connsiteY80" fmla="*/ 4843849 h 6030097"/>
                    <a:gd name="connsiteX81" fmla="*/ 82364 w 1057630"/>
                    <a:gd name="connsiteY81" fmla="*/ 4940515 h 6030097"/>
                    <a:gd name="connsiteX82" fmla="*/ 20644 w 1057630"/>
                    <a:gd name="connsiteY82" fmla="*/ 4983892 h 6030097"/>
                    <a:gd name="connsiteX83" fmla="*/ 2688 w 1057630"/>
                    <a:gd name="connsiteY83" fmla="*/ 5062989 h 6030097"/>
                    <a:gd name="connsiteX84" fmla="*/ 82879 w 1057630"/>
                    <a:gd name="connsiteY84" fmla="*/ 5162936 h 6030097"/>
                    <a:gd name="connsiteX85" fmla="*/ 193639 w 1057630"/>
                    <a:gd name="connsiteY85" fmla="*/ 5272216 h 6030097"/>
                    <a:gd name="connsiteX86" fmla="*/ 233541 w 1057630"/>
                    <a:gd name="connsiteY86" fmla="*/ 5356975 h 6030097"/>
                    <a:gd name="connsiteX87" fmla="*/ 265205 w 1057630"/>
                    <a:gd name="connsiteY87" fmla="*/ 5477067 h 6030097"/>
                    <a:gd name="connsiteX88" fmla="*/ 345074 w 1057630"/>
                    <a:gd name="connsiteY88" fmla="*/ 5562665 h 6030097"/>
                    <a:gd name="connsiteX89" fmla="*/ 399585 w 1057630"/>
                    <a:gd name="connsiteY89" fmla="*/ 5651157 h 6030097"/>
                    <a:gd name="connsiteX90" fmla="*/ 473533 w 1057630"/>
                    <a:gd name="connsiteY90" fmla="*/ 5767966 h 6030097"/>
                    <a:gd name="connsiteX91" fmla="*/ 580817 w 1057630"/>
                    <a:gd name="connsiteY91" fmla="*/ 5955957 h 6030097"/>
                    <a:gd name="connsiteX92" fmla="*/ 630244 w 1057630"/>
                    <a:gd name="connsiteY92" fmla="*/ 6030097 h 6030097"/>
                    <a:gd name="connsiteX0" fmla="*/ 827952 w 1057987"/>
                    <a:gd name="connsiteY0" fmla="*/ 0 h 6030097"/>
                    <a:gd name="connsiteX1" fmla="*/ 827952 w 1057987"/>
                    <a:gd name="connsiteY1" fmla="*/ 82378 h 6030097"/>
                    <a:gd name="connsiteX2" fmla="*/ 860903 w 1057987"/>
                    <a:gd name="connsiteY2" fmla="*/ 115330 h 6030097"/>
                    <a:gd name="connsiteX3" fmla="*/ 910331 w 1057987"/>
                    <a:gd name="connsiteY3" fmla="*/ 156519 h 6030097"/>
                    <a:gd name="connsiteX4" fmla="*/ 918568 w 1057987"/>
                    <a:gd name="connsiteY4" fmla="*/ 189470 h 6030097"/>
                    <a:gd name="connsiteX5" fmla="*/ 951520 w 1057987"/>
                    <a:gd name="connsiteY5" fmla="*/ 255373 h 6030097"/>
                    <a:gd name="connsiteX6" fmla="*/ 984471 w 1057987"/>
                    <a:gd name="connsiteY6" fmla="*/ 288324 h 6030097"/>
                    <a:gd name="connsiteX7" fmla="*/ 984471 w 1057987"/>
                    <a:gd name="connsiteY7" fmla="*/ 288324 h 6030097"/>
                    <a:gd name="connsiteX8" fmla="*/ 967995 w 1057987"/>
                    <a:gd name="connsiteY8" fmla="*/ 420130 h 6030097"/>
                    <a:gd name="connsiteX9" fmla="*/ 902093 w 1057987"/>
                    <a:gd name="connsiteY9" fmla="*/ 477794 h 6030097"/>
                    <a:gd name="connsiteX10" fmla="*/ 902093 w 1057987"/>
                    <a:gd name="connsiteY10" fmla="*/ 551935 h 6030097"/>
                    <a:gd name="connsiteX11" fmla="*/ 869141 w 1057987"/>
                    <a:gd name="connsiteY11" fmla="*/ 576649 h 6030097"/>
                    <a:gd name="connsiteX12" fmla="*/ 795001 w 1057987"/>
                    <a:gd name="connsiteY12" fmla="*/ 626076 h 6030097"/>
                    <a:gd name="connsiteX13" fmla="*/ 762049 w 1057987"/>
                    <a:gd name="connsiteY13" fmla="*/ 724930 h 6030097"/>
                    <a:gd name="connsiteX14" fmla="*/ 745574 w 1057987"/>
                    <a:gd name="connsiteY14" fmla="*/ 774357 h 6030097"/>
                    <a:gd name="connsiteX15" fmla="*/ 745574 w 1057987"/>
                    <a:gd name="connsiteY15" fmla="*/ 856735 h 6030097"/>
                    <a:gd name="connsiteX16" fmla="*/ 795001 w 1057987"/>
                    <a:gd name="connsiteY16" fmla="*/ 906162 h 6030097"/>
                    <a:gd name="connsiteX17" fmla="*/ 720860 w 1057987"/>
                    <a:gd name="connsiteY17" fmla="*/ 980303 h 6030097"/>
                    <a:gd name="connsiteX18" fmla="*/ 638482 w 1057987"/>
                    <a:gd name="connsiteY18" fmla="*/ 1062681 h 6030097"/>
                    <a:gd name="connsiteX19" fmla="*/ 572579 w 1057987"/>
                    <a:gd name="connsiteY19" fmla="*/ 1103870 h 6030097"/>
                    <a:gd name="connsiteX20" fmla="*/ 506676 w 1057987"/>
                    <a:gd name="connsiteY20" fmla="*/ 1136822 h 6030097"/>
                    <a:gd name="connsiteX21" fmla="*/ 465487 w 1057987"/>
                    <a:gd name="connsiteY21" fmla="*/ 1153297 h 6030097"/>
                    <a:gd name="connsiteX22" fmla="*/ 432536 w 1057987"/>
                    <a:gd name="connsiteY22" fmla="*/ 1202724 h 6030097"/>
                    <a:gd name="connsiteX23" fmla="*/ 432536 w 1057987"/>
                    <a:gd name="connsiteY23" fmla="*/ 1301578 h 6030097"/>
                    <a:gd name="connsiteX24" fmla="*/ 440774 w 1057987"/>
                    <a:gd name="connsiteY24" fmla="*/ 1383957 h 6030097"/>
                    <a:gd name="connsiteX25" fmla="*/ 523152 w 1057987"/>
                    <a:gd name="connsiteY25" fmla="*/ 1441622 h 6030097"/>
                    <a:gd name="connsiteX26" fmla="*/ 605531 w 1057987"/>
                    <a:gd name="connsiteY26" fmla="*/ 1507524 h 6030097"/>
                    <a:gd name="connsiteX27" fmla="*/ 646720 w 1057987"/>
                    <a:gd name="connsiteY27" fmla="*/ 1524000 h 6030097"/>
                    <a:gd name="connsiteX28" fmla="*/ 622006 w 1057987"/>
                    <a:gd name="connsiteY28" fmla="*/ 1573427 h 6030097"/>
                    <a:gd name="connsiteX29" fmla="*/ 663195 w 1057987"/>
                    <a:gd name="connsiteY29" fmla="*/ 1664043 h 6030097"/>
                    <a:gd name="connsiteX30" fmla="*/ 729098 w 1057987"/>
                    <a:gd name="connsiteY30" fmla="*/ 1696994 h 6030097"/>
                    <a:gd name="connsiteX31" fmla="*/ 729098 w 1057987"/>
                    <a:gd name="connsiteY31" fmla="*/ 1696994 h 6030097"/>
                    <a:gd name="connsiteX32" fmla="*/ 737336 w 1057987"/>
                    <a:gd name="connsiteY32" fmla="*/ 1787611 h 6030097"/>
                    <a:gd name="connsiteX33" fmla="*/ 687909 w 1057987"/>
                    <a:gd name="connsiteY33" fmla="*/ 1878227 h 6030097"/>
                    <a:gd name="connsiteX34" fmla="*/ 638482 w 1057987"/>
                    <a:gd name="connsiteY34" fmla="*/ 1935892 h 6030097"/>
                    <a:gd name="connsiteX35" fmla="*/ 572579 w 1057987"/>
                    <a:gd name="connsiteY35" fmla="*/ 1977081 h 6030097"/>
                    <a:gd name="connsiteX36" fmla="*/ 547866 w 1057987"/>
                    <a:gd name="connsiteY36" fmla="*/ 2010032 h 6030097"/>
                    <a:gd name="connsiteX37" fmla="*/ 547866 w 1057987"/>
                    <a:gd name="connsiteY37" fmla="*/ 2051222 h 6030097"/>
                    <a:gd name="connsiteX38" fmla="*/ 597293 w 1057987"/>
                    <a:gd name="connsiteY38" fmla="*/ 2158313 h 6030097"/>
                    <a:gd name="connsiteX39" fmla="*/ 696147 w 1057987"/>
                    <a:gd name="connsiteY39" fmla="*/ 2232454 h 6030097"/>
                    <a:gd name="connsiteX40" fmla="*/ 827952 w 1057987"/>
                    <a:gd name="connsiteY40" fmla="*/ 2388973 h 6030097"/>
                    <a:gd name="connsiteX41" fmla="*/ 902093 w 1057987"/>
                    <a:gd name="connsiteY41" fmla="*/ 2471351 h 6030097"/>
                    <a:gd name="connsiteX42" fmla="*/ 1042136 w 1057987"/>
                    <a:gd name="connsiteY42" fmla="*/ 2627870 h 6030097"/>
                    <a:gd name="connsiteX43" fmla="*/ 1052561 w 1057987"/>
                    <a:gd name="connsiteY43" fmla="*/ 2664490 h 6030097"/>
                    <a:gd name="connsiteX44" fmla="*/ 1038468 w 1057987"/>
                    <a:gd name="connsiteY44" fmla="*/ 2740819 h 6030097"/>
                    <a:gd name="connsiteX45" fmla="*/ 967995 w 1057987"/>
                    <a:gd name="connsiteY45" fmla="*/ 2817340 h 6030097"/>
                    <a:gd name="connsiteX46" fmla="*/ 918568 w 1057987"/>
                    <a:gd name="connsiteY46" fmla="*/ 2866767 h 6030097"/>
                    <a:gd name="connsiteX47" fmla="*/ 869141 w 1057987"/>
                    <a:gd name="connsiteY47" fmla="*/ 2899719 h 6030097"/>
                    <a:gd name="connsiteX48" fmla="*/ 844428 w 1057987"/>
                    <a:gd name="connsiteY48" fmla="*/ 2940908 h 6030097"/>
                    <a:gd name="connsiteX49" fmla="*/ 833616 w 1057987"/>
                    <a:gd name="connsiteY49" fmla="*/ 3004430 h 6030097"/>
                    <a:gd name="connsiteX50" fmla="*/ 830848 w 1057987"/>
                    <a:gd name="connsiteY50" fmla="*/ 3062352 h 6030097"/>
                    <a:gd name="connsiteX51" fmla="*/ 795001 w 1057987"/>
                    <a:gd name="connsiteY51" fmla="*/ 3085714 h 6030097"/>
                    <a:gd name="connsiteX52" fmla="*/ 727103 w 1057987"/>
                    <a:gd name="connsiteY52" fmla="*/ 3150523 h 6030097"/>
                    <a:gd name="connsiteX53" fmla="*/ 689196 w 1057987"/>
                    <a:gd name="connsiteY53" fmla="*/ 3188043 h 6030097"/>
                    <a:gd name="connsiteX54" fmla="*/ 660621 w 1057987"/>
                    <a:gd name="connsiteY54" fmla="*/ 3256135 h 6030097"/>
                    <a:gd name="connsiteX55" fmla="*/ 654958 w 1057987"/>
                    <a:gd name="connsiteY55" fmla="*/ 3344562 h 6030097"/>
                    <a:gd name="connsiteX56" fmla="*/ 630244 w 1057987"/>
                    <a:gd name="connsiteY56" fmla="*/ 3393989 h 6030097"/>
                    <a:gd name="connsiteX57" fmla="*/ 589055 w 1057987"/>
                    <a:gd name="connsiteY57" fmla="*/ 3443416 h 6030097"/>
                    <a:gd name="connsiteX58" fmla="*/ 589055 w 1057987"/>
                    <a:gd name="connsiteY58" fmla="*/ 3443416 h 6030097"/>
                    <a:gd name="connsiteX59" fmla="*/ 545099 w 1057987"/>
                    <a:gd name="connsiteY59" fmla="*/ 3493358 h 6030097"/>
                    <a:gd name="connsiteX60" fmla="*/ 559193 w 1057987"/>
                    <a:gd name="connsiteY60" fmla="*/ 3550315 h 6030097"/>
                    <a:gd name="connsiteX61" fmla="*/ 642858 w 1057987"/>
                    <a:gd name="connsiteY61" fmla="*/ 3655412 h 6030097"/>
                    <a:gd name="connsiteX62" fmla="*/ 726717 w 1057987"/>
                    <a:gd name="connsiteY62" fmla="*/ 3741265 h 6030097"/>
                    <a:gd name="connsiteX63" fmla="*/ 754712 w 1057987"/>
                    <a:gd name="connsiteY63" fmla="*/ 3769454 h 6030097"/>
                    <a:gd name="connsiteX64" fmla="*/ 753812 w 1057987"/>
                    <a:gd name="connsiteY64" fmla="*/ 3830594 h 6030097"/>
                    <a:gd name="connsiteX65" fmla="*/ 679671 w 1057987"/>
                    <a:gd name="connsiteY65" fmla="*/ 3888259 h 6030097"/>
                    <a:gd name="connsiteX66" fmla="*/ 597293 w 1057987"/>
                    <a:gd name="connsiteY66" fmla="*/ 3945924 h 6030097"/>
                    <a:gd name="connsiteX67" fmla="*/ 553915 w 1057987"/>
                    <a:gd name="connsiteY67" fmla="*/ 3975401 h 6030097"/>
                    <a:gd name="connsiteX68" fmla="*/ 531390 w 1057987"/>
                    <a:gd name="connsiteY68" fmla="*/ 4003589 h 6030097"/>
                    <a:gd name="connsiteX69" fmla="*/ 574768 w 1057987"/>
                    <a:gd name="connsiteY69" fmla="*/ 4071873 h 6030097"/>
                    <a:gd name="connsiteX70" fmla="*/ 589055 w 1057987"/>
                    <a:gd name="connsiteY70" fmla="*/ 4132112 h 6030097"/>
                    <a:gd name="connsiteX71" fmla="*/ 506676 w 1057987"/>
                    <a:gd name="connsiteY71" fmla="*/ 4209535 h 6030097"/>
                    <a:gd name="connsiteX72" fmla="*/ 407822 w 1057987"/>
                    <a:gd name="connsiteY72" fmla="*/ 4300151 h 6030097"/>
                    <a:gd name="connsiteX73" fmla="*/ 363351 w 1057987"/>
                    <a:gd name="connsiteY73" fmla="*/ 4344815 h 6030097"/>
                    <a:gd name="connsiteX74" fmla="*/ 300731 w 1057987"/>
                    <a:gd name="connsiteY74" fmla="*/ 4423719 h 6030097"/>
                    <a:gd name="connsiteX75" fmla="*/ 251303 w 1057987"/>
                    <a:gd name="connsiteY75" fmla="*/ 4513048 h 6030097"/>
                    <a:gd name="connsiteX76" fmla="*/ 201876 w 1057987"/>
                    <a:gd name="connsiteY76" fmla="*/ 4596713 h 6030097"/>
                    <a:gd name="connsiteX77" fmla="*/ 192738 w 1057987"/>
                    <a:gd name="connsiteY77" fmla="*/ 4651997 h 6030097"/>
                    <a:gd name="connsiteX78" fmla="*/ 149360 w 1057987"/>
                    <a:gd name="connsiteY78" fmla="*/ 4703805 h 6030097"/>
                    <a:gd name="connsiteX79" fmla="*/ 119305 w 1057987"/>
                    <a:gd name="connsiteY79" fmla="*/ 4775565 h 6030097"/>
                    <a:gd name="connsiteX80" fmla="*/ 119498 w 1057987"/>
                    <a:gd name="connsiteY80" fmla="*/ 4843849 h 6030097"/>
                    <a:gd name="connsiteX81" fmla="*/ 82364 w 1057987"/>
                    <a:gd name="connsiteY81" fmla="*/ 4940515 h 6030097"/>
                    <a:gd name="connsiteX82" fmla="*/ 20644 w 1057987"/>
                    <a:gd name="connsiteY82" fmla="*/ 4983892 h 6030097"/>
                    <a:gd name="connsiteX83" fmla="*/ 2688 w 1057987"/>
                    <a:gd name="connsiteY83" fmla="*/ 5062989 h 6030097"/>
                    <a:gd name="connsiteX84" fmla="*/ 82879 w 1057987"/>
                    <a:gd name="connsiteY84" fmla="*/ 5162936 h 6030097"/>
                    <a:gd name="connsiteX85" fmla="*/ 193639 w 1057987"/>
                    <a:gd name="connsiteY85" fmla="*/ 5272216 h 6030097"/>
                    <a:gd name="connsiteX86" fmla="*/ 233541 w 1057987"/>
                    <a:gd name="connsiteY86" fmla="*/ 5356975 h 6030097"/>
                    <a:gd name="connsiteX87" fmla="*/ 265205 w 1057987"/>
                    <a:gd name="connsiteY87" fmla="*/ 5477067 h 6030097"/>
                    <a:gd name="connsiteX88" fmla="*/ 345074 w 1057987"/>
                    <a:gd name="connsiteY88" fmla="*/ 5562665 h 6030097"/>
                    <a:gd name="connsiteX89" fmla="*/ 399585 w 1057987"/>
                    <a:gd name="connsiteY89" fmla="*/ 5651157 h 6030097"/>
                    <a:gd name="connsiteX90" fmla="*/ 473533 w 1057987"/>
                    <a:gd name="connsiteY90" fmla="*/ 5767966 h 6030097"/>
                    <a:gd name="connsiteX91" fmla="*/ 580817 w 1057987"/>
                    <a:gd name="connsiteY91" fmla="*/ 5955957 h 6030097"/>
                    <a:gd name="connsiteX92" fmla="*/ 630244 w 1057987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597293 w 1052978"/>
                    <a:gd name="connsiteY38" fmla="*/ 2158313 h 6030097"/>
                    <a:gd name="connsiteX39" fmla="*/ 696147 w 1052978"/>
                    <a:gd name="connsiteY39" fmla="*/ 2232454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597293 w 1052978"/>
                    <a:gd name="connsiteY38" fmla="*/ 2158313 h 6030097"/>
                    <a:gd name="connsiteX39" fmla="*/ 705672 w 1052978"/>
                    <a:gd name="connsiteY39" fmla="*/ 2261029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597293 w 1052978"/>
                    <a:gd name="connsiteY38" fmla="*/ 2158313 h 6030097"/>
                    <a:gd name="connsiteX39" fmla="*/ 705672 w 1052978"/>
                    <a:gd name="connsiteY39" fmla="*/ 2261029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611580 w 1052978"/>
                    <a:gd name="connsiteY38" fmla="*/ 2158313 h 6030097"/>
                    <a:gd name="connsiteX39" fmla="*/ 705672 w 1052978"/>
                    <a:gd name="connsiteY39" fmla="*/ 2261029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611580 w 1052978"/>
                    <a:gd name="connsiteY38" fmla="*/ 2158313 h 6030097"/>
                    <a:gd name="connsiteX39" fmla="*/ 705672 w 1052978"/>
                    <a:gd name="connsiteY39" fmla="*/ 2261029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611580 w 1052978"/>
                    <a:gd name="connsiteY38" fmla="*/ 2158313 h 6030097"/>
                    <a:gd name="connsiteX39" fmla="*/ 705672 w 1052978"/>
                    <a:gd name="connsiteY39" fmla="*/ 2261029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10032 h 6030097"/>
                    <a:gd name="connsiteX37" fmla="*/ 547866 w 1052978"/>
                    <a:gd name="connsiteY37" fmla="*/ 2051222 h 6030097"/>
                    <a:gd name="connsiteX38" fmla="*/ 611580 w 1052978"/>
                    <a:gd name="connsiteY38" fmla="*/ 2158313 h 6030097"/>
                    <a:gd name="connsiteX39" fmla="*/ 705672 w 1052978"/>
                    <a:gd name="connsiteY39" fmla="*/ 2261029 h 6030097"/>
                    <a:gd name="connsiteX40" fmla="*/ 827952 w 1052978"/>
                    <a:gd name="connsiteY40" fmla="*/ 2388973 h 6030097"/>
                    <a:gd name="connsiteX41" fmla="*/ 902093 w 1052978"/>
                    <a:gd name="connsiteY41" fmla="*/ 2471351 h 6030097"/>
                    <a:gd name="connsiteX42" fmla="*/ 1030230 w 1052978"/>
                    <a:gd name="connsiteY42" fmla="*/ 2635014 h 6030097"/>
                    <a:gd name="connsiteX43" fmla="*/ 1052561 w 1052978"/>
                    <a:gd name="connsiteY43" fmla="*/ 2664490 h 6030097"/>
                    <a:gd name="connsiteX44" fmla="*/ 1038468 w 1052978"/>
                    <a:gd name="connsiteY44" fmla="*/ 2740819 h 6030097"/>
                    <a:gd name="connsiteX45" fmla="*/ 967995 w 1052978"/>
                    <a:gd name="connsiteY45" fmla="*/ 2817340 h 6030097"/>
                    <a:gd name="connsiteX46" fmla="*/ 918568 w 1052978"/>
                    <a:gd name="connsiteY46" fmla="*/ 2866767 h 6030097"/>
                    <a:gd name="connsiteX47" fmla="*/ 869141 w 1052978"/>
                    <a:gd name="connsiteY47" fmla="*/ 2899719 h 6030097"/>
                    <a:gd name="connsiteX48" fmla="*/ 844428 w 1052978"/>
                    <a:gd name="connsiteY48" fmla="*/ 2940908 h 6030097"/>
                    <a:gd name="connsiteX49" fmla="*/ 833616 w 1052978"/>
                    <a:gd name="connsiteY49" fmla="*/ 3004430 h 6030097"/>
                    <a:gd name="connsiteX50" fmla="*/ 830848 w 1052978"/>
                    <a:gd name="connsiteY50" fmla="*/ 3062352 h 6030097"/>
                    <a:gd name="connsiteX51" fmla="*/ 795001 w 1052978"/>
                    <a:gd name="connsiteY51" fmla="*/ 3085714 h 6030097"/>
                    <a:gd name="connsiteX52" fmla="*/ 727103 w 1052978"/>
                    <a:gd name="connsiteY52" fmla="*/ 3150523 h 6030097"/>
                    <a:gd name="connsiteX53" fmla="*/ 689196 w 1052978"/>
                    <a:gd name="connsiteY53" fmla="*/ 3188043 h 6030097"/>
                    <a:gd name="connsiteX54" fmla="*/ 660621 w 1052978"/>
                    <a:gd name="connsiteY54" fmla="*/ 3256135 h 6030097"/>
                    <a:gd name="connsiteX55" fmla="*/ 654958 w 1052978"/>
                    <a:gd name="connsiteY55" fmla="*/ 3344562 h 6030097"/>
                    <a:gd name="connsiteX56" fmla="*/ 630244 w 1052978"/>
                    <a:gd name="connsiteY56" fmla="*/ 3393989 h 6030097"/>
                    <a:gd name="connsiteX57" fmla="*/ 589055 w 1052978"/>
                    <a:gd name="connsiteY57" fmla="*/ 3443416 h 6030097"/>
                    <a:gd name="connsiteX58" fmla="*/ 589055 w 1052978"/>
                    <a:gd name="connsiteY58" fmla="*/ 3443416 h 6030097"/>
                    <a:gd name="connsiteX59" fmla="*/ 545099 w 1052978"/>
                    <a:gd name="connsiteY59" fmla="*/ 3493358 h 6030097"/>
                    <a:gd name="connsiteX60" fmla="*/ 559193 w 1052978"/>
                    <a:gd name="connsiteY60" fmla="*/ 3550315 h 6030097"/>
                    <a:gd name="connsiteX61" fmla="*/ 642858 w 1052978"/>
                    <a:gd name="connsiteY61" fmla="*/ 3655412 h 6030097"/>
                    <a:gd name="connsiteX62" fmla="*/ 726717 w 1052978"/>
                    <a:gd name="connsiteY62" fmla="*/ 3741265 h 6030097"/>
                    <a:gd name="connsiteX63" fmla="*/ 754712 w 1052978"/>
                    <a:gd name="connsiteY63" fmla="*/ 3769454 h 6030097"/>
                    <a:gd name="connsiteX64" fmla="*/ 753812 w 1052978"/>
                    <a:gd name="connsiteY64" fmla="*/ 3830594 h 6030097"/>
                    <a:gd name="connsiteX65" fmla="*/ 679671 w 1052978"/>
                    <a:gd name="connsiteY65" fmla="*/ 3888259 h 6030097"/>
                    <a:gd name="connsiteX66" fmla="*/ 597293 w 1052978"/>
                    <a:gd name="connsiteY66" fmla="*/ 3945924 h 6030097"/>
                    <a:gd name="connsiteX67" fmla="*/ 553915 w 1052978"/>
                    <a:gd name="connsiteY67" fmla="*/ 3975401 h 6030097"/>
                    <a:gd name="connsiteX68" fmla="*/ 531390 w 1052978"/>
                    <a:gd name="connsiteY68" fmla="*/ 4003589 h 6030097"/>
                    <a:gd name="connsiteX69" fmla="*/ 574768 w 1052978"/>
                    <a:gd name="connsiteY69" fmla="*/ 4071873 h 6030097"/>
                    <a:gd name="connsiteX70" fmla="*/ 589055 w 1052978"/>
                    <a:gd name="connsiteY70" fmla="*/ 4132112 h 6030097"/>
                    <a:gd name="connsiteX71" fmla="*/ 506676 w 1052978"/>
                    <a:gd name="connsiteY71" fmla="*/ 4209535 h 6030097"/>
                    <a:gd name="connsiteX72" fmla="*/ 407822 w 1052978"/>
                    <a:gd name="connsiteY72" fmla="*/ 4300151 h 6030097"/>
                    <a:gd name="connsiteX73" fmla="*/ 363351 w 1052978"/>
                    <a:gd name="connsiteY73" fmla="*/ 4344815 h 6030097"/>
                    <a:gd name="connsiteX74" fmla="*/ 300731 w 1052978"/>
                    <a:gd name="connsiteY74" fmla="*/ 4423719 h 6030097"/>
                    <a:gd name="connsiteX75" fmla="*/ 251303 w 1052978"/>
                    <a:gd name="connsiteY75" fmla="*/ 4513048 h 6030097"/>
                    <a:gd name="connsiteX76" fmla="*/ 201876 w 1052978"/>
                    <a:gd name="connsiteY76" fmla="*/ 4596713 h 6030097"/>
                    <a:gd name="connsiteX77" fmla="*/ 192738 w 1052978"/>
                    <a:gd name="connsiteY77" fmla="*/ 4651997 h 6030097"/>
                    <a:gd name="connsiteX78" fmla="*/ 149360 w 1052978"/>
                    <a:gd name="connsiteY78" fmla="*/ 4703805 h 6030097"/>
                    <a:gd name="connsiteX79" fmla="*/ 119305 w 1052978"/>
                    <a:gd name="connsiteY79" fmla="*/ 4775565 h 6030097"/>
                    <a:gd name="connsiteX80" fmla="*/ 119498 w 1052978"/>
                    <a:gd name="connsiteY80" fmla="*/ 4843849 h 6030097"/>
                    <a:gd name="connsiteX81" fmla="*/ 82364 w 1052978"/>
                    <a:gd name="connsiteY81" fmla="*/ 4940515 h 6030097"/>
                    <a:gd name="connsiteX82" fmla="*/ 20644 w 1052978"/>
                    <a:gd name="connsiteY82" fmla="*/ 4983892 h 6030097"/>
                    <a:gd name="connsiteX83" fmla="*/ 2688 w 1052978"/>
                    <a:gd name="connsiteY83" fmla="*/ 5062989 h 6030097"/>
                    <a:gd name="connsiteX84" fmla="*/ 82879 w 1052978"/>
                    <a:gd name="connsiteY84" fmla="*/ 5162936 h 6030097"/>
                    <a:gd name="connsiteX85" fmla="*/ 193639 w 1052978"/>
                    <a:gd name="connsiteY85" fmla="*/ 5272216 h 6030097"/>
                    <a:gd name="connsiteX86" fmla="*/ 233541 w 1052978"/>
                    <a:gd name="connsiteY86" fmla="*/ 5356975 h 6030097"/>
                    <a:gd name="connsiteX87" fmla="*/ 265205 w 1052978"/>
                    <a:gd name="connsiteY87" fmla="*/ 5477067 h 6030097"/>
                    <a:gd name="connsiteX88" fmla="*/ 345074 w 1052978"/>
                    <a:gd name="connsiteY88" fmla="*/ 5562665 h 6030097"/>
                    <a:gd name="connsiteX89" fmla="*/ 399585 w 1052978"/>
                    <a:gd name="connsiteY89" fmla="*/ 5651157 h 6030097"/>
                    <a:gd name="connsiteX90" fmla="*/ 473533 w 1052978"/>
                    <a:gd name="connsiteY90" fmla="*/ 5767966 h 6030097"/>
                    <a:gd name="connsiteX91" fmla="*/ 580817 w 1052978"/>
                    <a:gd name="connsiteY91" fmla="*/ 5955957 h 6030097"/>
                    <a:gd name="connsiteX92" fmla="*/ 630244 w 1052978"/>
                    <a:gd name="connsiteY92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77081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37336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6861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6861 w 1052978"/>
                    <a:gd name="connsiteY32" fmla="*/ 1787611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605531 w 1052978"/>
                    <a:gd name="connsiteY26" fmla="*/ 1507524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534094 w 1052978"/>
                    <a:gd name="connsiteY26" fmla="*/ 1483712 h 6030097"/>
                    <a:gd name="connsiteX27" fmla="*/ 646720 w 1052978"/>
                    <a:gd name="connsiteY27" fmla="*/ 1524000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523152 w 1052978"/>
                    <a:gd name="connsiteY25" fmla="*/ 1441622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7866 w 1052978"/>
                    <a:gd name="connsiteY36" fmla="*/ 2051222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32536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38482 w 1052978"/>
                    <a:gd name="connsiteY18" fmla="*/ 1062681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20860 w 1052978"/>
                    <a:gd name="connsiteY17" fmla="*/ 980303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95001 w 1052978"/>
                    <a:gd name="connsiteY16" fmla="*/ 906162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795001 w 1052978"/>
                    <a:gd name="connsiteY12" fmla="*/ 626076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67995 w 1052978"/>
                    <a:gd name="connsiteY8" fmla="*/ 420130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37039 w 1052978"/>
                    <a:gd name="connsiteY8" fmla="*/ 403462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4471 w 1052978"/>
                    <a:gd name="connsiteY7" fmla="*/ 288324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902093 w 1052978"/>
                    <a:gd name="connsiteY10" fmla="*/ 551935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84471 w 1052978"/>
                    <a:gd name="connsiteY6" fmla="*/ 288324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2978"/>
                    <a:gd name="connsiteY0" fmla="*/ 0 h 6030097"/>
                    <a:gd name="connsiteX1" fmla="*/ 827952 w 1052978"/>
                    <a:gd name="connsiteY1" fmla="*/ 82378 h 6030097"/>
                    <a:gd name="connsiteX2" fmla="*/ 860903 w 1052978"/>
                    <a:gd name="connsiteY2" fmla="*/ 115330 h 6030097"/>
                    <a:gd name="connsiteX3" fmla="*/ 910331 w 1052978"/>
                    <a:gd name="connsiteY3" fmla="*/ 156519 h 6030097"/>
                    <a:gd name="connsiteX4" fmla="*/ 918568 w 1052978"/>
                    <a:gd name="connsiteY4" fmla="*/ 189470 h 6030097"/>
                    <a:gd name="connsiteX5" fmla="*/ 951520 w 1052978"/>
                    <a:gd name="connsiteY5" fmla="*/ 255373 h 6030097"/>
                    <a:gd name="connsiteX6" fmla="*/ 972565 w 1052978"/>
                    <a:gd name="connsiteY6" fmla="*/ 302612 h 6030097"/>
                    <a:gd name="connsiteX7" fmla="*/ 989234 w 1052978"/>
                    <a:gd name="connsiteY7" fmla="*/ 333568 h 6030097"/>
                    <a:gd name="connsiteX8" fmla="*/ 948945 w 1052978"/>
                    <a:gd name="connsiteY8" fmla="*/ 410606 h 6030097"/>
                    <a:gd name="connsiteX9" fmla="*/ 902093 w 1052978"/>
                    <a:gd name="connsiteY9" fmla="*/ 477794 h 6030097"/>
                    <a:gd name="connsiteX10" fmla="*/ 887806 w 1052978"/>
                    <a:gd name="connsiteY10" fmla="*/ 547172 h 6030097"/>
                    <a:gd name="connsiteX11" fmla="*/ 869141 w 1052978"/>
                    <a:gd name="connsiteY11" fmla="*/ 576649 h 6030097"/>
                    <a:gd name="connsiteX12" fmla="*/ 802144 w 1052978"/>
                    <a:gd name="connsiteY12" fmla="*/ 637983 h 6030097"/>
                    <a:gd name="connsiteX13" fmla="*/ 762049 w 1052978"/>
                    <a:gd name="connsiteY13" fmla="*/ 724930 h 6030097"/>
                    <a:gd name="connsiteX14" fmla="*/ 745574 w 1052978"/>
                    <a:gd name="connsiteY14" fmla="*/ 774357 h 6030097"/>
                    <a:gd name="connsiteX15" fmla="*/ 745574 w 1052978"/>
                    <a:gd name="connsiteY15" fmla="*/ 856735 h 6030097"/>
                    <a:gd name="connsiteX16" fmla="*/ 778333 w 1052978"/>
                    <a:gd name="connsiteY16" fmla="*/ 918069 h 6030097"/>
                    <a:gd name="connsiteX17" fmla="*/ 732767 w 1052978"/>
                    <a:gd name="connsiteY17" fmla="*/ 987447 h 6030097"/>
                    <a:gd name="connsiteX18" fmla="*/ 648007 w 1052978"/>
                    <a:gd name="connsiteY18" fmla="*/ 1065062 h 6030097"/>
                    <a:gd name="connsiteX19" fmla="*/ 572579 w 1052978"/>
                    <a:gd name="connsiteY19" fmla="*/ 1103870 h 6030097"/>
                    <a:gd name="connsiteX20" fmla="*/ 506676 w 1052978"/>
                    <a:gd name="connsiteY20" fmla="*/ 1136822 h 6030097"/>
                    <a:gd name="connsiteX21" fmla="*/ 465487 w 1052978"/>
                    <a:gd name="connsiteY21" fmla="*/ 1153297 h 6030097"/>
                    <a:gd name="connsiteX22" fmla="*/ 432536 w 1052978"/>
                    <a:gd name="connsiteY22" fmla="*/ 1202724 h 6030097"/>
                    <a:gd name="connsiteX23" fmla="*/ 415868 w 1052978"/>
                    <a:gd name="connsiteY23" fmla="*/ 1301578 h 6030097"/>
                    <a:gd name="connsiteX24" fmla="*/ 440774 w 1052978"/>
                    <a:gd name="connsiteY24" fmla="*/ 1383957 h 6030097"/>
                    <a:gd name="connsiteX25" fmla="*/ 494577 w 1052978"/>
                    <a:gd name="connsiteY25" fmla="*/ 1446384 h 6030097"/>
                    <a:gd name="connsiteX26" fmla="*/ 534094 w 1052978"/>
                    <a:gd name="connsiteY26" fmla="*/ 1483712 h 6030097"/>
                    <a:gd name="connsiteX27" fmla="*/ 620526 w 1052978"/>
                    <a:gd name="connsiteY27" fmla="*/ 1528762 h 6030097"/>
                    <a:gd name="connsiteX28" fmla="*/ 622006 w 1052978"/>
                    <a:gd name="connsiteY28" fmla="*/ 1573427 h 6030097"/>
                    <a:gd name="connsiteX29" fmla="*/ 663195 w 1052978"/>
                    <a:gd name="connsiteY29" fmla="*/ 1664043 h 6030097"/>
                    <a:gd name="connsiteX30" fmla="*/ 729098 w 1052978"/>
                    <a:gd name="connsiteY30" fmla="*/ 1696994 h 6030097"/>
                    <a:gd name="connsiteX31" fmla="*/ 729098 w 1052978"/>
                    <a:gd name="connsiteY31" fmla="*/ 1696994 h 6030097"/>
                    <a:gd name="connsiteX32" fmla="*/ 749242 w 1052978"/>
                    <a:gd name="connsiteY32" fmla="*/ 1782849 h 6030097"/>
                    <a:gd name="connsiteX33" fmla="*/ 687909 w 1052978"/>
                    <a:gd name="connsiteY33" fmla="*/ 1878227 h 6030097"/>
                    <a:gd name="connsiteX34" fmla="*/ 638482 w 1052978"/>
                    <a:gd name="connsiteY34" fmla="*/ 1935892 h 6030097"/>
                    <a:gd name="connsiteX35" fmla="*/ 572579 w 1052978"/>
                    <a:gd name="connsiteY35" fmla="*/ 1998512 h 6030097"/>
                    <a:gd name="connsiteX36" fmla="*/ 545484 w 1052978"/>
                    <a:gd name="connsiteY36" fmla="*/ 2060747 h 6030097"/>
                    <a:gd name="connsiteX37" fmla="*/ 611580 w 1052978"/>
                    <a:gd name="connsiteY37" fmla="*/ 2158313 h 6030097"/>
                    <a:gd name="connsiteX38" fmla="*/ 705672 w 1052978"/>
                    <a:gd name="connsiteY38" fmla="*/ 2261029 h 6030097"/>
                    <a:gd name="connsiteX39" fmla="*/ 827952 w 1052978"/>
                    <a:gd name="connsiteY39" fmla="*/ 2388973 h 6030097"/>
                    <a:gd name="connsiteX40" fmla="*/ 902093 w 1052978"/>
                    <a:gd name="connsiteY40" fmla="*/ 2471351 h 6030097"/>
                    <a:gd name="connsiteX41" fmla="*/ 1030230 w 1052978"/>
                    <a:gd name="connsiteY41" fmla="*/ 2635014 h 6030097"/>
                    <a:gd name="connsiteX42" fmla="*/ 1052561 w 1052978"/>
                    <a:gd name="connsiteY42" fmla="*/ 2664490 h 6030097"/>
                    <a:gd name="connsiteX43" fmla="*/ 1038468 w 1052978"/>
                    <a:gd name="connsiteY43" fmla="*/ 2740819 h 6030097"/>
                    <a:gd name="connsiteX44" fmla="*/ 967995 w 1052978"/>
                    <a:gd name="connsiteY44" fmla="*/ 2817340 h 6030097"/>
                    <a:gd name="connsiteX45" fmla="*/ 918568 w 1052978"/>
                    <a:gd name="connsiteY45" fmla="*/ 2866767 h 6030097"/>
                    <a:gd name="connsiteX46" fmla="*/ 869141 w 1052978"/>
                    <a:gd name="connsiteY46" fmla="*/ 2899719 h 6030097"/>
                    <a:gd name="connsiteX47" fmla="*/ 844428 w 1052978"/>
                    <a:gd name="connsiteY47" fmla="*/ 2940908 h 6030097"/>
                    <a:gd name="connsiteX48" fmla="*/ 833616 w 1052978"/>
                    <a:gd name="connsiteY48" fmla="*/ 3004430 h 6030097"/>
                    <a:gd name="connsiteX49" fmla="*/ 830848 w 1052978"/>
                    <a:gd name="connsiteY49" fmla="*/ 3062352 h 6030097"/>
                    <a:gd name="connsiteX50" fmla="*/ 795001 w 1052978"/>
                    <a:gd name="connsiteY50" fmla="*/ 3085714 h 6030097"/>
                    <a:gd name="connsiteX51" fmla="*/ 727103 w 1052978"/>
                    <a:gd name="connsiteY51" fmla="*/ 3150523 h 6030097"/>
                    <a:gd name="connsiteX52" fmla="*/ 689196 w 1052978"/>
                    <a:gd name="connsiteY52" fmla="*/ 3188043 h 6030097"/>
                    <a:gd name="connsiteX53" fmla="*/ 660621 w 1052978"/>
                    <a:gd name="connsiteY53" fmla="*/ 3256135 h 6030097"/>
                    <a:gd name="connsiteX54" fmla="*/ 654958 w 1052978"/>
                    <a:gd name="connsiteY54" fmla="*/ 3344562 h 6030097"/>
                    <a:gd name="connsiteX55" fmla="*/ 630244 w 1052978"/>
                    <a:gd name="connsiteY55" fmla="*/ 3393989 h 6030097"/>
                    <a:gd name="connsiteX56" fmla="*/ 589055 w 1052978"/>
                    <a:gd name="connsiteY56" fmla="*/ 3443416 h 6030097"/>
                    <a:gd name="connsiteX57" fmla="*/ 589055 w 1052978"/>
                    <a:gd name="connsiteY57" fmla="*/ 3443416 h 6030097"/>
                    <a:gd name="connsiteX58" fmla="*/ 545099 w 1052978"/>
                    <a:gd name="connsiteY58" fmla="*/ 3493358 h 6030097"/>
                    <a:gd name="connsiteX59" fmla="*/ 559193 w 1052978"/>
                    <a:gd name="connsiteY59" fmla="*/ 3550315 h 6030097"/>
                    <a:gd name="connsiteX60" fmla="*/ 642858 w 1052978"/>
                    <a:gd name="connsiteY60" fmla="*/ 3655412 h 6030097"/>
                    <a:gd name="connsiteX61" fmla="*/ 726717 w 1052978"/>
                    <a:gd name="connsiteY61" fmla="*/ 3741265 h 6030097"/>
                    <a:gd name="connsiteX62" fmla="*/ 754712 w 1052978"/>
                    <a:gd name="connsiteY62" fmla="*/ 3769454 h 6030097"/>
                    <a:gd name="connsiteX63" fmla="*/ 753812 w 1052978"/>
                    <a:gd name="connsiteY63" fmla="*/ 3830594 h 6030097"/>
                    <a:gd name="connsiteX64" fmla="*/ 679671 w 1052978"/>
                    <a:gd name="connsiteY64" fmla="*/ 3888259 h 6030097"/>
                    <a:gd name="connsiteX65" fmla="*/ 597293 w 1052978"/>
                    <a:gd name="connsiteY65" fmla="*/ 3945924 h 6030097"/>
                    <a:gd name="connsiteX66" fmla="*/ 553915 w 1052978"/>
                    <a:gd name="connsiteY66" fmla="*/ 3975401 h 6030097"/>
                    <a:gd name="connsiteX67" fmla="*/ 531390 w 1052978"/>
                    <a:gd name="connsiteY67" fmla="*/ 4003589 h 6030097"/>
                    <a:gd name="connsiteX68" fmla="*/ 574768 w 1052978"/>
                    <a:gd name="connsiteY68" fmla="*/ 4071873 h 6030097"/>
                    <a:gd name="connsiteX69" fmla="*/ 589055 w 1052978"/>
                    <a:gd name="connsiteY69" fmla="*/ 4132112 h 6030097"/>
                    <a:gd name="connsiteX70" fmla="*/ 506676 w 1052978"/>
                    <a:gd name="connsiteY70" fmla="*/ 4209535 h 6030097"/>
                    <a:gd name="connsiteX71" fmla="*/ 407822 w 1052978"/>
                    <a:gd name="connsiteY71" fmla="*/ 4300151 h 6030097"/>
                    <a:gd name="connsiteX72" fmla="*/ 363351 w 1052978"/>
                    <a:gd name="connsiteY72" fmla="*/ 4344815 h 6030097"/>
                    <a:gd name="connsiteX73" fmla="*/ 300731 w 1052978"/>
                    <a:gd name="connsiteY73" fmla="*/ 4423719 h 6030097"/>
                    <a:gd name="connsiteX74" fmla="*/ 251303 w 1052978"/>
                    <a:gd name="connsiteY74" fmla="*/ 4513048 h 6030097"/>
                    <a:gd name="connsiteX75" fmla="*/ 201876 w 1052978"/>
                    <a:gd name="connsiteY75" fmla="*/ 4596713 h 6030097"/>
                    <a:gd name="connsiteX76" fmla="*/ 192738 w 1052978"/>
                    <a:gd name="connsiteY76" fmla="*/ 4651997 h 6030097"/>
                    <a:gd name="connsiteX77" fmla="*/ 149360 w 1052978"/>
                    <a:gd name="connsiteY77" fmla="*/ 4703805 h 6030097"/>
                    <a:gd name="connsiteX78" fmla="*/ 119305 w 1052978"/>
                    <a:gd name="connsiteY78" fmla="*/ 4775565 h 6030097"/>
                    <a:gd name="connsiteX79" fmla="*/ 119498 w 1052978"/>
                    <a:gd name="connsiteY79" fmla="*/ 4843849 h 6030097"/>
                    <a:gd name="connsiteX80" fmla="*/ 82364 w 1052978"/>
                    <a:gd name="connsiteY80" fmla="*/ 4940515 h 6030097"/>
                    <a:gd name="connsiteX81" fmla="*/ 20644 w 1052978"/>
                    <a:gd name="connsiteY81" fmla="*/ 4983892 h 6030097"/>
                    <a:gd name="connsiteX82" fmla="*/ 2688 w 1052978"/>
                    <a:gd name="connsiteY82" fmla="*/ 5062989 h 6030097"/>
                    <a:gd name="connsiteX83" fmla="*/ 82879 w 1052978"/>
                    <a:gd name="connsiteY83" fmla="*/ 5162936 h 6030097"/>
                    <a:gd name="connsiteX84" fmla="*/ 193639 w 1052978"/>
                    <a:gd name="connsiteY84" fmla="*/ 5272216 h 6030097"/>
                    <a:gd name="connsiteX85" fmla="*/ 233541 w 1052978"/>
                    <a:gd name="connsiteY85" fmla="*/ 5356975 h 6030097"/>
                    <a:gd name="connsiteX86" fmla="*/ 265205 w 1052978"/>
                    <a:gd name="connsiteY86" fmla="*/ 5477067 h 6030097"/>
                    <a:gd name="connsiteX87" fmla="*/ 345074 w 1052978"/>
                    <a:gd name="connsiteY87" fmla="*/ 5562665 h 6030097"/>
                    <a:gd name="connsiteX88" fmla="*/ 399585 w 1052978"/>
                    <a:gd name="connsiteY88" fmla="*/ 5651157 h 6030097"/>
                    <a:gd name="connsiteX89" fmla="*/ 473533 w 1052978"/>
                    <a:gd name="connsiteY89" fmla="*/ 5767966 h 6030097"/>
                    <a:gd name="connsiteX90" fmla="*/ 580817 w 1052978"/>
                    <a:gd name="connsiteY90" fmla="*/ 5955957 h 6030097"/>
                    <a:gd name="connsiteX91" fmla="*/ 630244 w 1052978"/>
                    <a:gd name="connsiteY91" fmla="*/ 6030097 h 6030097"/>
                    <a:gd name="connsiteX0" fmla="*/ 827952 w 1053440"/>
                    <a:gd name="connsiteY0" fmla="*/ 0 h 6030097"/>
                    <a:gd name="connsiteX1" fmla="*/ 827952 w 1053440"/>
                    <a:gd name="connsiteY1" fmla="*/ 82378 h 6030097"/>
                    <a:gd name="connsiteX2" fmla="*/ 860903 w 1053440"/>
                    <a:gd name="connsiteY2" fmla="*/ 115330 h 6030097"/>
                    <a:gd name="connsiteX3" fmla="*/ 910331 w 1053440"/>
                    <a:gd name="connsiteY3" fmla="*/ 156519 h 6030097"/>
                    <a:gd name="connsiteX4" fmla="*/ 918568 w 1053440"/>
                    <a:gd name="connsiteY4" fmla="*/ 189470 h 6030097"/>
                    <a:gd name="connsiteX5" fmla="*/ 951520 w 1053440"/>
                    <a:gd name="connsiteY5" fmla="*/ 255373 h 6030097"/>
                    <a:gd name="connsiteX6" fmla="*/ 972565 w 1053440"/>
                    <a:gd name="connsiteY6" fmla="*/ 302612 h 6030097"/>
                    <a:gd name="connsiteX7" fmla="*/ 989234 w 1053440"/>
                    <a:gd name="connsiteY7" fmla="*/ 333568 h 6030097"/>
                    <a:gd name="connsiteX8" fmla="*/ 948945 w 1053440"/>
                    <a:gd name="connsiteY8" fmla="*/ 410606 h 6030097"/>
                    <a:gd name="connsiteX9" fmla="*/ 902093 w 1053440"/>
                    <a:gd name="connsiteY9" fmla="*/ 477794 h 6030097"/>
                    <a:gd name="connsiteX10" fmla="*/ 887806 w 1053440"/>
                    <a:gd name="connsiteY10" fmla="*/ 547172 h 6030097"/>
                    <a:gd name="connsiteX11" fmla="*/ 869141 w 1053440"/>
                    <a:gd name="connsiteY11" fmla="*/ 576649 h 6030097"/>
                    <a:gd name="connsiteX12" fmla="*/ 802144 w 1053440"/>
                    <a:gd name="connsiteY12" fmla="*/ 637983 h 6030097"/>
                    <a:gd name="connsiteX13" fmla="*/ 762049 w 1053440"/>
                    <a:gd name="connsiteY13" fmla="*/ 724930 h 6030097"/>
                    <a:gd name="connsiteX14" fmla="*/ 745574 w 1053440"/>
                    <a:gd name="connsiteY14" fmla="*/ 774357 h 6030097"/>
                    <a:gd name="connsiteX15" fmla="*/ 745574 w 1053440"/>
                    <a:gd name="connsiteY15" fmla="*/ 856735 h 6030097"/>
                    <a:gd name="connsiteX16" fmla="*/ 778333 w 1053440"/>
                    <a:gd name="connsiteY16" fmla="*/ 918069 h 6030097"/>
                    <a:gd name="connsiteX17" fmla="*/ 732767 w 1053440"/>
                    <a:gd name="connsiteY17" fmla="*/ 987447 h 6030097"/>
                    <a:gd name="connsiteX18" fmla="*/ 648007 w 1053440"/>
                    <a:gd name="connsiteY18" fmla="*/ 1065062 h 6030097"/>
                    <a:gd name="connsiteX19" fmla="*/ 572579 w 1053440"/>
                    <a:gd name="connsiteY19" fmla="*/ 1103870 h 6030097"/>
                    <a:gd name="connsiteX20" fmla="*/ 506676 w 1053440"/>
                    <a:gd name="connsiteY20" fmla="*/ 1136822 h 6030097"/>
                    <a:gd name="connsiteX21" fmla="*/ 465487 w 1053440"/>
                    <a:gd name="connsiteY21" fmla="*/ 1153297 h 6030097"/>
                    <a:gd name="connsiteX22" fmla="*/ 432536 w 1053440"/>
                    <a:gd name="connsiteY22" fmla="*/ 1202724 h 6030097"/>
                    <a:gd name="connsiteX23" fmla="*/ 415868 w 1053440"/>
                    <a:gd name="connsiteY23" fmla="*/ 1301578 h 6030097"/>
                    <a:gd name="connsiteX24" fmla="*/ 440774 w 1053440"/>
                    <a:gd name="connsiteY24" fmla="*/ 1383957 h 6030097"/>
                    <a:gd name="connsiteX25" fmla="*/ 494577 w 1053440"/>
                    <a:gd name="connsiteY25" fmla="*/ 1446384 h 6030097"/>
                    <a:gd name="connsiteX26" fmla="*/ 534094 w 1053440"/>
                    <a:gd name="connsiteY26" fmla="*/ 1483712 h 6030097"/>
                    <a:gd name="connsiteX27" fmla="*/ 620526 w 1053440"/>
                    <a:gd name="connsiteY27" fmla="*/ 1528762 h 6030097"/>
                    <a:gd name="connsiteX28" fmla="*/ 622006 w 1053440"/>
                    <a:gd name="connsiteY28" fmla="*/ 1573427 h 6030097"/>
                    <a:gd name="connsiteX29" fmla="*/ 663195 w 1053440"/>
                    <a:gd name="connsiteY29" fmla="*/ 1664043 h 6030097"/>
                    <a:gd name="connsiteX30" fmla="*/ 729098 w 1053440"/>
                    <a:gd name="connsiteY30" fmla="*/ 1696994 h 6030097"/>
                    <a:gd name="connsiteX31" fmla="*/ 729098 w 1053440"/>
                    <a:gd name="connsiteY31" fmla="*/ 1696994 h 6030097"/>
                    <a:gd name="connsiteX32" fmla="*/ 749242 w 1053440"/>
                    <a:gd name="connsiteY32" fmla="*/ 1782849 h 6030097"/>
                    <a:gd name="connsiteX33" fmla="*/ 687909 w 1053440"/>
                    <a:gd name="connsiteY33" fmla="*/ 1878227 h 6030097"/>
                    <a:gd name="connsiteX34" fmla="*/ 638482 w 1053440"/>
                    <a:gd name="connsiteY34" fmla="*/ 1935892 h 6030097"/>
                    <a:gd name="connsiteX35" fmla="*/ 572579 w 1053440"/>
                    <a:gd name="connsiteY35" fmla="*/ 1998512 h 6030097"/>
                    <a:gd name="connsiteX36" fmla="*/ 545484 w 1053440"/>
                    <a:gd name="connsiteY36" fmla="*/ 2060747 h 6030097"/>
                    <a:gd name="connsiteX37" fmla="*/ 611580 w 1053440"/>
                    <a:gd name="connsiteY37" fmla="*/ 2158313 h 6030097"/>
                    <a:gd name="connsiteX38" fmla="*/ 705672 w 1053440"/>
                    <a:gd name="connsiteY38" fmla="*/ 2261029 h 6030097"/>
                    <a:gd name="connsiteX39" fmla="*/ 827952 w 1053440"/>
                    <a:gd name="connsiteY39" fmla="*/ 2388973 h 6030097"/>
                    <a:gd name="connsiteX40" fmla="*/ 902093 w 1053440"/>
                    <a:gd name="connsiteY40" fmla="*/ 2471351 h 6030097"/>
                    <a:gd name="connsiteX41" fmla="*/ 1023087 w 1053440"/>
                    <a:gd name="connsiteY41" fmla="*/ 2635014 h 6030097"/>
                    <a:gd name="connsiteX42" fmla="*/ 1052561 w 1053440"/>
                    <a:gd name="connsiteY42" fmla="*/ 2664490 h 6030097"/>
                    <a:gd name="connsiteX43" fmla="*/ 1038468 w 1053440"/>
                    <a:gd name="connsiteY43" fmla="*/ 2740819 h 6030097"/>
                    <a:gd name="connsiteX44" fmla="*/ 967995 w 1053440"/>
                    <a:gd name="connsiteY44" fmla="*/ 2817340 h 6030097"/>
                    <a:gd name="connsiteX45" fmla="*/ 918568 w 1053440"/>
                    <a:gd name="connsiteY45" fmla="*/ 2866767 h 6030097"/>
                    <a:gd name="connsiteX46" fmla="*/ 869141 w 1053440"/>
                    <a:gd name="connsiteY46" fmla="*/ 2899719 h 6030097"/>
                    <a:gd name="connsiteX47" fmla="*/ 844428 w 1053440"/>
                    <a:gd name="connsiteY47" fmla="*/ 2940908 h 6030097"/>
                    <a:gd name="connsiteX48" fmla="*/ 833616 w 1053440"/>
                    <a:gd name="connsiteY48" fmla="*/ 3004430 h 6030097"/>
                    <a:gd name="connsiteX49" fmla="*/ 830848 w 1053440"/>
                    <a:gd name="connsiteY49" fmla="*/ 3062352 h 6030097"/>
                    <a:gd name="connsiteX50" fmla="*/ 795001 w 1053440"/>
                    <a:gd name="connsiteY50" fmla="*/ 3085714 h 6030097"/>
                    <a:gd name="connsiteX51" fmla="*/ 727103 w 1053440"/>
                    <a:gd name="connsiteY51" fmla="*/ 3150523 h 6030097"/>
                    <a:gd name="connsiteX52" fmla="*/ 689196 w 1053440"/>
                    <a:gd name="connsiteY52" fmla="*/ 3188043 h 6030097"/>
                    <a:gd name="connsiteX53" fmla="*/ 660621 w 1053440"/>
                    <a:gd name="connsiteY53" fmla="*/ 3256135 h 6030097"/>
                    <a:gd name="connsiteX54" fmla="*/ 654958 w 1053440"/>
                    <a:gd name="connsiteY54" fmla="*/ 3344562 h 6030097"/>
                    <a:gd name="connsiteX55" fmla="*/ 630244 w 1053440"/>
                    <a:gd name="connsiteY55" fmla="*/ 3393989 h 6030097"/>
                    <a:gd name="connsiteX56" fmla="*/ 589055 w 1053440"/>
                    <a:gd name="connsiteY56" fmla="*/ 3443416 h 6030097"/>
                    <a:gd name="connsiteX57" fmla="*/ 589055 w 1053440"/>
                    <a:gd name="connsiteY57" fmla="*/ 3443416 h 6030097"/>
                    <a:gd name="connsiteX58" fmla="*/ 545099 w 1053440"/>
                    <a:gd name="connsiteY58" fmla="*/ 3493358 h 6030097"/>
                    <a:gd name="connsiteX59" fmla="*/ 559193 w 1053440"/>
                    <a:gd name="connsiteY59" fmla="*/ 3550315 h 6030097"/>
                    <a:gd name="connsiteX60" fmla="*/ 642858 w 1053440"/>
                    <a:gd name="connsiteY60" fmla="*/ 3655412 h 6030097"/>
                    <a:gd name="connsiteX61" fmla="*/ 726717 w 1053440"/>
                    <a:gd name="connsiteY61" fmla="*/ 3741265 h 6030097"/>
                    <a:gd name="connsiteX62" fmla="*/ 754712 w 1053440"/>
                    <a:gd name="connsiteY62" fmla="*/ 3769454 h 6030097"/>
                    <a:gd name="connsiteX63" fmla="*/ 753812 w 1053440"/>
                    <a:gd name="connsiteY63" fmla="*/ 3830594 h 6030097"/>
                    <a:gd name="connsiteX64" fmla="*/ 679671 w 1053440"/>
                    <a:gd name="connsiteY64" fmla="*/ 3888259 h 6030097"/>
                    <a:gd name="connsiteX65" fmla="*/ 597293 w 1053440"/>
                    <a:gd name="connsiteY65" fmla="*/ 3945924 h 6030097"/>
                    <a:gd name="connsiteX66" fmla="*/ 553915 w 1053440"/>
                    <a:gd name="connsiteY66" fmla="*/ 3975401 h 6030097"/>
                    <a:gd name="connsiteX67" fmla="*/ 531390 w 1053440"/>
                    <a:gd name="connsiteY67" fmla="*/ 4003589 h 6030097"/>
                    <a:gd name="connsiteX68" fmla="*/ 574768 w 1053440"/>
                    <a:gd name="connsiteY68" fmla="*/ 4071873 h 6030097"/>
                    <a:gd name="connsiteX69" fmla="*/ 589055 w 1053440"/>
                    <a:gd name="connsiteY69" fmla="*/ 4132112 h 6030097"/>
                    <a:gd name="connsiteX70" fmla="*/ 506676 w 1053440"/>
                    <a:gd name="connsiteY70" fmla="*/ 4209535 h 6030097"/>
                    <a:gd name="connsiteX71" fmla="*/ 407822 w 1053440"/>
                    <a:gd name="connsiteY71" fmla="*/ 4300151 h 6030097"/>
                    <a:gd name="connsiteX72" fmla="*/ 363351 w 1053440"/>
                    <a:gd name="connsiteY72" fmla="*/ 4344815 h 6030097"/>
                    <a:gd name="connsiteX73" fmla="*/ 300731 w 1053440"/>
                    <a:gd name="connsiteY73" fmla="*/ 4423719 h 6030097"/>
                    <a:gd name="connsiteX74" fmla="*/ 251303 w 1053440"/>
                    <a:gd name="connsiteY74" fmla="*/ 4513048 h 6030097"/>
                    <a:gd name="connsiteX75" fmla="*/ 201876 w 1053440"/>
                    <a:gd name="connsiteY75" fmla="*/ 4596713 h 6030097"/>
                    <a:gd name="connsiteX76" fmla="*/ 192738 w 1053440"/>
                    <a:gd name="connsiteY76" fmla="*/ 4651997 h 6030097"/>
                    <a:gd name="connsiteX77" fmla="*/ 149360 w 1053440"/>
                    <a:gd name="connsiteY77" fmla="*/ 4703805 h 6030097"/>
                    <a:gd name="connsiteX78" fmla="*/ 119305 w 1053440"/>
                    <a:gd name="connsiteY78" fmla="*/ 4775565 h 6030097"/>
                    <a:gd name="connsiteX79" fmla="*/ 119498 w 1053440"/>
                    <a:gd name="connsiteY79" fmla="*/ 4843849 h 6030097"/>
                    <a:gd name="connsiteX80" fmla="*/ 82364 w 1053440"/>
                    <a:gd name="connsiteY80" fmla="*/ 4940515 h 6030097"/>
                    <a:gd name="connsiteX81" fmla="*/ 20644 w 1053440"/>
                    <a:gd name="connsiteY81" fmla="*/ 4983892 h 6030097"/>
                    <a:gd name="connsiteX82" fmla="*/ 2688 w 1053440"/>
                    <a:gd name="connsiteY82" fmla="*/ 5062989 h 6030097"/>
                    <a:gd name="connsiteX83" fmla="*/ 82879 w 1053440"/>
                    <a:gd name="connsiteY83" fmla="*/ 5162936 h 6030097"/>
                    <a:gd name="connsiteX84" fmla="*/ 193639 w 1053440"/>
                    <a:gd name="connsiteY84" fmla="*/ 5272216 h 6030097"/>
                    <a:gd name="connsiteX85" fmla="*/ 233541 w 1053440"/>
                    <a:gd name="connsiteY85" fmla="*/ 5356975 h 6030097"/>
                    <a:gd name="connsiteX86" fmla="*/ 265205 w 1053440"/>
                    <a:gd name="connsiteY86" fmla="*/ 5477067 h 6030097"/>
                    <a:gd name="connsiteX87" fmla="*/ 345074 w 1053440"/>
                    <a:gd name="connsiteY87" fmla="*/ 5562665 h 6030097"/>
                    <a:gd name="connsiteX88" fmla="*/ 399585 w 1053440"/>
                    <a:gd name="connsiteY88" fmla="*/ 5651157 h 6030097"/>
                    <a:gd name="connsiteX89" fmla="*/ 473533 w 1053440"/>
                    <a:gd name="connsiteY89" fmla="*/ 5767966 h 6030097"/>
                    <a:gd name="connsiteX90" fmla="*/ 580817 w 1053440"/>
                    <a:gd name="connsiteY90" fmla="*/ 5955957 h 6030097"/>
                    <a:gd name="connsiteX91" fmla="*/ 630244 w 1053440"/>
                    <a:gd name="connsiteY91" fmla="*/ 6030097 h 6030097"/>
                    <a:gd name="connsiteX0" fmla="*/ 827952 w 1053440"/>
                    <a:gd name="connsiteY0" fmla="*/ 0 h 6030097"/>
                    <a:gd name="connsiteX1" fmla="*/ 827952 w 1053440"/>
                    <a:gd name="connsiteY1" fmla="*/ 82378 h 6030097"/>
                    <a:gd name="connsiteX2" fmla="*/ 860903 w 1053440"/>
                    <a:gd name="connsiteY2" fmla="*/ 115330 h 6030097"/>
                    <a:gd name="connsiteX3" fmla="*/ 910331 w 1053440"/>
                    <a:gd name="connsiteY3" fmla="*/ 156519 h 6030097"/>
                    <a:gd name="connsiteX4" fmla="*/ 918568 w 1053440"/>
                    <a:gd name="connsiteY4" fmla="*/ 189470 h 6030097"/>
                    <a:gd name="connsiteX5" fmla="*/ 951520 w 1053440"/>
                    <a:gd name="connsiteY5" fmla="*/ 255373 h 6030097"/>
                    <a:gd name="connsiteX6" fmla="*/ 972565 w 1053440"/>
                    <a:gd name="connsiteY6" fmla="*/ 302612 h 6030097"/>
                    <a:gd name="connsiteX7" fmla="*/ 989234 w 1053440"/>
                    <a:gd name="connsiteY7" fmla="*/ 333568 h 6030097"/>
                    <a:gd name="connsiteX8" fmla="*/ 948945 w 1053440"/>
                    <a:gd name="connsiteY8" fmla="*/ 410606 h 6030097"/>
                    <a:gd name="connsiteX9" fmla="*/ 902093 w 1053440"/>
                    <a:gd name="connsiteY9" fmla="*/ 477794 h 6030097"/>
                    <a:gd name="connsiteX10" fmla="*/ 887806 w 1053440"/>
                    <a:gd name="connsiteY10" fmla="*/ 547172 h 6030097"/>
                    <a:gd name="connsiteX11" fmla="*/ 869141 w 1053440"/>
                    <a:gd name="connsiteY11" fmla="*/ 576649 h 6030097"/>
                    <a:gd name="connsiteX12" fmla="*/ 802144 w 1053440"/>
                    <a:gd name="connsiteY12" fmla="*/ 637983 h 6030097"/>
                    <a:gd name="connsiteX13" fmla="*/ 762049 w 1053440"/>
                    <a:gd name="connsiteY13" fmla="*/ 724930 h 6030097"/>
                    <a:gd name="connsiteX14" fmla="*/ 745574 w 1053440"/>
                    <a:gd name="connsiteY14" fmla="*/ 774357 h 6030097"/>
                    <a:gd name="connsiteX15" fmla="*/ 745574 w 1053440"/>
                    <a:gd name="connsiteY15" fmla="*/ 856735 h 6030097"/>
                    <a:gd name="connsiteX16" fmla="*/ 778333 w 1053440"/>
                    <a:gd name="connsiteY16" fmla="*/ 918069 h 6030097"/>
                    <a:gd name="connsiteX17" fmla="*/ 732767 w 1053440"/>
                    <a:gd name="connsiteY17" fmla="*/ 987447 h 6030097"/>
                    <a:gd name="connsiteX18" fmla="*/ 648007 w 1053440"/>
                    <a:gd name="connsiteY18" fmla="*/ 1065062 h 6030097"/>
                    <a:gd name="connsiteX19" fmla="*/ 572579 w 1053440"/>
                    <a:gd name="connsiteY19" fmla="*/ 1103870 h 6030097"/>
                    <a:gd name="connsiteX20" fmla="*/ 506676 w 1053440"/>
                    <a:gd name="connsiteY20" fmla="*/ 1136822 h 6030097"/>
                    <a:gd name="connsiteX21" fmla="*/ 465487 w 1053440"/>
                    <a:gd name="connsiteY21" fmla="*/ 1153297 h 6030097"/>
                    <a:gd name="connsiteX22" fmla="*/ 432536 w 1053440"/>
                    <a:gd name="connsiteY22" fmla="*/ 1202724 h 6030097"/>
                    <a:gd name="connsiteX23" fmla="*/ 415868 w 1053440"/>
                    <a:gd name="connsiteY23" fmla="*/ 1301578 h 6030097"/>
                    <a:gd name="connsiteX24" fmla="*/ 440774 w 1053440"/>
                    <a:gd name="connsiteY24" fmla="*/ 1383957 h 6030097"/>
                    <a:gd name="connsiteX25" fmla="*/ 494577 w 1053440"/>
                    <a:gd name="connsiteY25" fmla="*/ 1446384 h 6030097"/>
                    <a:gd name="connsiteX26" fmla="*/ 534094 w 1053440"/>
                    <a:gd name="connsiteY26" fmla="*/ 1483712 h 6030097"/>
                    <a:gd name="connsiteX27" fmla="*/ 620526 w 1053440"/>
                    <a:gd name="connsiteY27" fmla="*/ 1528762 h 6030097"/>
                    <a:gd name="connsiteX28" fmla="*/ 622006 w 1053440"/>
                    <a:gd name="connsiteY28" fmla="*/ 1573427 h 6030097"/>
                    <a:gd name="connsiteX29" fmla="*/ 663195 w 1053440"/>
                    <a:gd name="connsiteY29" fmla="*/ 1664043 h 6030097"/>
                    <a:gd name="connsiteX30" fmla="*/ 729098 w 1053440"/>
                    <a:gd name="connsiteY30" fmla="*/ 1696994 h 6030097"/>
                    <a:gd name="connsiteX31" fmla="*/ 729098 w 1053440"/>
                    <a:gd name="connsiteY31" fmla="*/ 1696994 h 6030097"/>
                    <a:gd name="connsiteX32" fmla="*/ 749242 w 1053440"/>
                    <a:gd name="connsiteY32" fmla="*/ 1782849 h 6030097"/>
                    <a:gd name="connsiteX33" fmla="*/ 687909 w 1053440"/>
                    <a:gd name="connsiteY33" fmla="*/ 1878227 h 6030097"/>
                    <a:gd name="connsiteX34" fmla="*/ 638482 w 1053440"/>
                    <a:gd name="connsiteY34" fmla="*/ 1935892 h 6030097"/>
                    <a:gd name="connsiteX35" fmla="*/ 572579 w 1053440"/>
                    <a:gd name="connsiteY35" fmla="*/ 1998512 h 6030097"/>
                    <a:gd name="connsiteX36" fmla="*/ 545484 w 1053440"/>
                    <a:gd name="connsiteY36" fmla="*/ 2060747 h 6030097"/>
                    <a:gd name="connsiteX37" fmla="*/ 611580 w 1053440"/>
                    <a:gd name="connsiteY37" fmla="*/ 2158313 h 6030097"/>
                    <a:gd name="connsiteX38" fmla="*/ 705672 w 1053440"/>
                    <a:gd name="connsiteY38" fmla="*/ 2261029 h 6030097"/>
                    <a:gd name="connsiteX39" fmla="*/ 827952 w 1053440"/>
                    <a:gd name="connsiteY39" fmla="*/ 2388973 h 6030097"/>
                    <a:gd name="connsiteX40" fmla="*/ 902093 w 1053440"/>
                    <a:gd name="connsiteY40" fmla="*/ 2471351 h 6030097"/>
                    <a:gd name="connsiteX41" fmla="*/ 1023087 w 1053440"/>
                    <a:gd name="connsiteY41" fmla="*/ 2635014 h 6030097"/>
                    <a:gd name="connsiteX42" fmla="*/ 1052561 w 1053440"/>
                    <a:gd name="connsiteY42" fmla="*/ 2664490 h 6030097"/>
                    <a:gd name="connsiteX43" fmla="*/ 1038468 w 1053440"/>
                    <a:gd name="connsiteY43" fmla="*/ 2740819 h 6030097"/>
                    <a:gd name="connsiteX44" fmla="*/ 967995 w 1053440"/>
                    <a:gd name="connsiteY44" fmla="*/ 2817340 h 6030097"/>
                    <a:gd name="connsiteX45" fmla="*/ 918568 w 1053440"/>
                    <a:gd name="connsiteY45" fmla="*/ 2866767 h 6030097"/>
                    <a:gd name="connsiteX46" fmla="*/ 869141 w 1053440"/>
                    <a:gd name="connsiteY46" fmla="*/ 2899719 h 6030097"/>
                    <a:gd name="connsiteX47" fmla="*/ 844428 w 1053440"/>
                    <a:gd name="connsiteY47" fmla="*/ 2940908 h 6030097"/>
                    <a:gd name="connsiteX48" fmla="*/ 833616 w 1053440"/>
                    <a:gd name="connsiteY48" fmla="*/ 3004430 h 6030097"/>
                    <a:gd name="connsiteX49" fmla="*/ 830848 w 1053440"/>
                    <a:gd name="connsiteY49" fmla="*/ 3062352 h 6030097"/>
                    <a:gd name="connsiteX50" fmla="*/ 795001 w 1053440"/>
                    <a:gd name="connsiteY50" fmla="*/ 3085714 h 6030097"/>
                    <a:gd name="connsiteX51" fmla="*/ 727103 w 1053440"/>
                    <a:gd name="connsiteY51" fmla="*/ 3150523 h 6030097"/>
                    <a:gd name="connsiteX52" fmla="*/ 689196 w 1053440"/>
                    <a:gd name="connsiteY52" fmla="*/ 3188043 h 6030097"/>
                    <a:gd name="connsiteX53" fmla="*/ 660621 w 1053440"/>
                    <a:gd name="connsiteY53" fmla="*/ 3256135 h 6030097"/>
                    <a:gd name="connsiteX54" fmla="*/ 654958 w 1053440"/>
                    <a:gd name="connsiteY54" fmla="*/ 3344562 h 6030097"/>
                    <a:gd name="connsiteX55" fmla="*/ 630244 w 1053440"/>
                    <a:gd name="connsiteY55" fmla="*/ 3393989 h 6030097"/>
                    <a:gd name="connsiteX56" fmla="*/ 589055 w 1053440"/>
                    <a:gd name="connsiteY56" fmla="*/ 3443416 h 6030097"/>
                    <a:gd name="connsiteX57" fmla="*/ 589055 w 1053440"/>
                    <a:gd name="connsiteY57" fmla="*/ 3443416 h 6030097"/>
                    <a:gd name="connsiteX58" fmla="*/ 545099 w 1053440"/>
                    <a:gd name="connsiteY58" fmla="*/ 3493358 h 6030097"/>
                    <a:gd name="connsiteX59" fmla="*/ 559193 w 1053440"/>
                    <a:gd name="connsiteY59" fmla="*/ 3550315 h 6030097"/>
                    <a:gd name="connsiteX60" fmla="*/ 642858 w 1053440"/>
                    <a:gd name="connsiteY60" fmla="*/ 3655412 h 6030097"/>
                    <a:gd name="connsiteX61" fmla="*/ 726717 w 1053440"/>
                    <a:gd name="connsiteY61" fmla="*/ 3741265 h 6030097"/>
                    <a:gd name="connsiteX62" fmla="*/ 754712 w 1053440"/>
                    <a:gd name="connsiteY62" fmla="*/ 3769454 h 6030097"/>
                    <a:gd name="connsiteX63" fmla="*/ 753812 w 1053440"/>
                    <a:gd name="connsiteY63" fmla="*/ 3830594 h 6030097"/>
                    <a:gd name="connsiteX64" fmla="*/ 679671 w 1053440"/>
                    <a:gd name="connsiteY64" fmla="*/ 3888259 h 6030097"/>
                    <a:gd name="connsiteX65" fmla="*/ 597293 w 1053440"/>
                    <a:gd name="connsiteY65" fmla="*/ 3945924 h 6030097"/>
                    <a:gd name="connsiteX66" fmla="*/ 553915 w 1053440"/>
                    <a:gd name="connsiteY66" fmla="*/ 3975401 h 6030097"/>
                    <a:gd name="connsiteX67" fmla="*/ 531390 w 1053440"/>
                    <a:gd name="connsiteY67" fmla="*/ 4003589 h 6030097"/>
                    <a:gd name="connsiteX68" fmla="*/ 574768 w 1053440"/>
                    <a:gd name="connsiteY68" fmla="*/ 4071873 h 6030097"/>
                    <a:gd name="connsiteX69" fmla="*/ 589055 w 1053440"/>
                    <a:gd name="connsiteY69" fmla="*/ 4132112 h 6030097"/>
                    <a:gd name="connsiteX70" fmla="*/ 506676 w 1053440"/>
                    <a:gd name="connsiteY70" fmla="*/ 4209535 h 6030097"/>
                    <a:gd name="connsiteX71" fmla="*/ 407822 w 1053440"/>
                    <a:gd name="connsiteY71" fmla="*/ 4300151 h 6030097"/>
                    <a:gd name="connsiteX72" fmla="*/ 363351 w 1053440"/>
                    <a:gd name="connsiteY72" fmla="*/ 4344815 h 6030097"/>
                    <a:gd name="connsiteX73" fmla="*/ 300731 w 1053440"/>
                    <a:gd name="connsiteY73" fmla="*/ 4423719 h 6030097"/>
                    <a:gd name="connsiteX74" fmla="*/ 251303 w 1053440"/>
                    <a:gd name="connsiteY74" fmla="*/ 4513048 h 6030097"/>
                    <a:gd name="connsiteX75" fmla="*/ 201876 w 1053440"/>
                    <a:gd name="connsiteY75" fmla="*/ 4596713 h 6030097"/>
                    <a:gd name="connsiteX76" fmla="*/ 192738 w 1053440"/>
                    <a:gd name="connsiteY76" fmla="*/ 4651997 h 6030097"/>
                    <a:gd name="connsiteX77" fmla="*/ 149360 w 1053440"/>
                    <a:gd name="connsiteY77" fmla="*/ 4703805 h 6030097"/>
                    <a:gd name="connsiteX78" fmla="*/ 119305 w 1053440"/>
                    <a:gd name="connsiteY78" fmla="*/ 4775565 h 6030097"/>
                    <a:gd name="connsiteX79" fmla="*/ 119498 w 1053440"/>
                    <a:gd name="connsiteY79" fmla="*/ 4843849 h 6030097"/>
                    <a:gd name="connsiteX80" fmla="*/ 82364 w 1053440"/>
                    <a:gd name="connsiteY80" fmla="*/ 4940515 h 6030097"/>
                    <a:gd name="connsiteX81" fmla="*/ 20644 w 1053440"/>
                    <a:gd name="connsiteY81" fmla="*/ 4983892 h 6030097"/>
                    <a:gd name="connsiteX82" fmla="*/ 2688 w 1053440"/>
                    <a:gd name="connsiteY82" fmla="*/ 5062989 h 6030097"/>
                    <a:gd name="connsiteX83" fmla="*/ 82879 w 1053440"/>
                    <a:gd name="connsiteY83" fmla="*/ 5162936 h 6030097"/>
                    <a:gd name="connsiteX84" fmla="*/ 193639 w 1053440"/>
                    <a:gd name="connsiteY84" fmla="*/ 5272216 h 6030097"/>
                    <a:gd name="connsiteX85" fmla="*/ 233541 w 1053440"/>
                    <a:gd name="connsiteY85" fmla="*/ 5356975 h 6030097"/>
                    <a:gd name="connsiteX86" fmla="*/ 265205 w 1053440"/>
                    <a:gd name="connsiteY86" fmla="*/ 5477067 h 6030097"/>
                    <a:gd name="connsiteX87" fmla="*/ 345074 w 1053440"/>
                    <a:gd name="connsiteY87" fmla="*/ 5562665 h 6030097"/>
                    <a:gd name="connsiteX88" fmla="*/ 399585 w 1053440"/>
                    <a:gd name="connsiteY88" fmla="*/ 5651157 h 6030097"/>
                    <a:gd name="connsiteX89" fmla="*/ 473533 w 1053440"/>
                    <a:gd name="connsiteY89" fmla="*/ 5767966 h 6030097"/>
                    <a:gd name="connsiteX90" fmla="*/ 580817 w 1053440"/>
                    <a:gd name="connsiteY90" fmla="*/ 5955957 h 6030097"/>
                    <a:gd name="connsiteX91" fmla="*/ 630244 w 1053440"/>
                    <a:gd name="connsiteY91" fmla="*/ 6030097 h 603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1053440" h="6030097">
                      <a:moveTo>
                        <a:pt x="827952" y="0"/>
                      </a:moveTo>
                      <a:cubicBezTo>
                        <a:pt x="827952" y="27459"/>
                        <a:pt x="822460" y="63156"/>
                        <a:pt x="827952" y="82378"/>
                      </a:cubicBezTo>
                      <a:cubicBezTo>
                        <a:pt x="833444" y="101600"/>
                        <a:pt x="847173" y="102973"/>
                        <a:pt x="860903" y="115330"/>
                      </a:cubicBezTo>
                      <a:lnTo>
                        <a:pt x="910331" y="156519"/>
                      </a:lnTo>
                      <a:lnTo>
                        <a:pt x="918568" y="189470"/>
                      </a:lnTo>
                      <a:lnTo>
                        <a:pt x="951520" y="255373"/>
                      </a:lnTo>
                      <a:cubicBezTo>
                        <a:pt x="962504" y="271849"/>
                        <a:pt x="966279" y="289580"/>
                        <a:pt x="972565" y="302612"/>
                      </a:cubicBezTo>
                      <a:cubicBezTo>
                        <a:pt x="978851" y="315644"/>
                        <a:pt x="993171" y="315569"/>
                        <a:pt x="989234" y="333568"/>
                      </a:cubicBezTo>
                      <a:cubicBezTo>
                        <a:pt x="985297" y="351567"/>
                        <a:pt x="962675" y="379028"/>
                        <a:pt x="948945" y="410606"/>
                      </a:cubicBezTo>
                      <a:cubicBezTo>
                        <a:pt x="935215" y="442184"/>
                        <a:pt x="912283" y="455033"/>
                        <a:pt x="902093" y="477794"/>
                      </a:cubicBezTo>
                      <a:cubicBezTo>
                        <a:pt x="891903" y="500555"/>
                        <a:pt x="893298" y="530696"/>
                        <a:pt x="887806" y="547172"/>
                      </a:cubicBezTo>
                      <a:cubicBezTo>
                        <a:pt x="882314" y="563648"/>
                        <a:pt x="885799" y="562308"/>
                        <a:pt x="869141" y="576649"/>
                      </a:cubicBezTo>
                      <a:cubicBezTo>
                        <a:pt x="851292" y="589006"/>
                        <a:pt x="819993" y="613270"/>
                        <a:pt x="802144" y="637983"/>
                      </a:cubicBezTo>
                      <a:cubicBezTo>
                        <a:pt x="784295" y="662697"/>
                        <a:pt x="771477" y="702201"/>
                        <a:pt x="762049" y="724930"/>
                      </a:cubicBezTo>
                      <a:cubicBezTo>
                        <a:pt x="752621" y="747659"/>
                        <a:pt x="751066" y="757881"/>
                        <a:pt x="745574" y="774357"/>
                      </a:cubicBezTo>
                      <a:lnTo>
                        <a:pt x="745574" y="856735"/>
                      </a:lnTo>
                      <a:cubicBezTo>
                        <a:pt x="753812" y="878703"/>
                        <a:pt x="780467" y="896284"/>
                        <a:pt x="778333" y="918069"/>
                      </a:cubicBezTo>
                      <a:cubicBezTo>
                        <a:pt x="776199" y="939854"/>
                        <a:pt x="754488" y="962948"/>
                        <a:pt x="732767" y="987447"/>
                      </a:cubicBezTo>
                      <a:cubicBezTo>
                        <a:pt x="711046" y="1011946"/>
                        <a:pt x="672291" y="1036809"/>
                        <a:pt x="648007" y="1065062"/>
                      </a:cubicBezTo>
                      <a:lnTo>
                        <a:pt x="572579" y="1103870"/>
                      </a:lnTo>
                      <a:lnTo>
                        <a:pt x="506676" y="1136822"/>
                      </a:lnTo>
                      <a:lnTo>
                        <a:pt x="465487" y="1153297"/>
                      </a:lnTo>
                      <a:cubicBezTo>
                        <a:pt x="453130" y="1164281"/>
                        <a:pt x="440806" y="1178010"/>
                        <a:pt x="432536" y="1202724"/>
                      </a:cubicBezTo>
                      <a:cubicBezTo>
                        <a:pt x="424266" y="1227438"/>
                        <a:pt x="414495" y="1271373"/>
                        <a:pt x="415868" y="1301578"/>
                      </a:cubicBezTo>
                      <a:cubicBezTo>
                        <a:pt x="417241" y="1331783"/>
                        <a:pt x="422840" y="1363148"/>
                        <a:pt x="440774" y="1383957"/>
                      </a:cubicBezTo>
                      <a:lnTo>
                        <a:pt x="494577" y="1446384"/>
                      </a:lnTo>
                      <a:lnTo>
                        <a:pt x="534094" y="1483712"/>
                      </a:lnTo>
                      <a:cubicBezTo>
                        <a:pt x="554688" y="1497442"/>
                        <a:pt x="605874" y="1513810"/>
                        <a:pt x="620526" y="1528762"/>
                      </a:cubicBezTo>
                      <a:cubicBezTo>
                        <a:pt x="635178" y="1543714"/>
                        <a:pt x="614895" y="1550880"/>
                        <a:pt x="622006" y="1573427"/>
                      </a:cubicBezTo>
                      <a:cubicBezTo>
                        <a:pt x="629117" y="1595974"/>
                        <a:pt x="645346" y="1643449"/>
                        <a:pt x="663195" y="1664043"/>
                      </a:cubicBezTo>
                      <a:lnTo>
                        <a:pt x="729098" y="1696994"/>
                      </a:lnTo>
                      <a:lnTo>
                        <a:pt x="729098" y="1696994"/>
                      </a:lnTo>
                      <a:cubicBezTo>
                        <a:pt x="732455" y="1711303"/>
                        <a:pt x="756107" y="1752644"/>
                        <a:pt x="749242" y="1782849"/>
                      </a:cubicBezTo>
                      <a:lnTo>
                        <a:pt x="687909" y="1878227"/>
                      </a:lnTo>
                      <a:lnTo>
                        <a:pt x="638482" y="1935892"/>
                      </a:lnTo>
                      <a:cubicBezTo>
                        <a:pt x="619260" y="1952368"/>
                        <a:pt x="588079" y="1977703"/>
                        <a:pt x="572579" y="1998512"/>
                      </a:cubicBezTo>
                      <a:cubicBezTo>
                        <a:pt x="557079" y="2019321"/>
                        <a:pt x="538984" y="2034114"/>
                        <a:pt x="545484" y="2060747"/>
                      </a:cubicBezTo>
                      <a:cubicBezTo>
                        <a:pt x="551984" y="2087380"/>
                        <a:pt x="584882" y="2124933"/>
                        <a:pt x="611580" y="2158313"/>
                      </a:cubicBezTo>
                      <a:cubicBezTo>
                        <a:pt x="638278" y="2191693"/>
                        <a:pt x="667229" y="2222586"/>
                        <a:pt x="705672" y="2261029"/>
                      </a:cubicBezTo>
                      <a:lnTo>
                        <a:pt x="827952" y="2388973"/>
                      </a:lnTo>
                      <a:cubicBezTo>
                        <a:pt x="852666" y="2416432"/>
                        <a:pt x="869571" y="2430344"/>
                        <a:pt x="902093" y="2471351"/>
                      </a:cubicBezTo>
                      <a:cubicBezTo>
                        <a:pt x="934615" y="2512358"/>
                        <a:pt x="995628" y="2604808"/>
                        <a:pt x="1023087" y="2635014"/>
                      </a:cubicBezTo>
                      <a:cubicBezTo>
                        <a:pt x="1050546" y="2665220"/>
                        <a:pt x="1049997" y="2646856"/>
                        <a:pt x="1052561" y="2664490"/>
                      </a:cubicBezTo>
                      <a:cubicBezTo>
                        <a:pt x="1055125" y="2682124"/>
                        <a:pt x="1052562" y="2715344"/>
                        <a:pt x="1038468" y="2740819"/>
                      </a:cubicBezTo>
                      <a:cubicBezTo>
                        <a:pt x="1024374" y="2766294"/>
                        <a:pt x="989963" y="2796746"/>
                        <a:pt x="967995" y="2817340"/>
                      </a:cubicBezTo>
                      <a:lnTo>
                        <a:pt x="918568" y="2866767"/>
                      </a:lnTo>
                      <a:lnTo>
                        <a:pt x="869141" y="2899719"/>
                      </a:lnTo>
                      <a:lnTo>
                        <a:pt x="844428" y="2940908"/>
                      </a:lnTo>
                      <a:cubicBezTo>
                        <a:pt x="841682" y="2958757"/>
                        <a:pt x="835879" y="2984189"/>
                        <a:pt x="833616" y="3004430"/>
                      </a:cubicBezTo>
                      <a:cubicBezTo>
                        <a:pt x="831353" y="3024671"/>
                        <a:pt x="837284" y="3048805"/>
                        <a:pt x="830848" y="3062352"/>
                      </a:cubicBezTo>
                      <a:cubicBezTo>
                        <a:pt x="824412" y="3075899"/>
                        <a:pt x="812292" y="3071019"/>
                        <a:pt x="795001" y="3085714"/>
                      </a:cubicBezTo>
                      <a:cubicBezTo>
                        <a:pt x="777710" y="3100409"/>
                        <a:pt x="749736" y="3128920"/>
                        <a:pt x="727103" y="3150523"/>
                      </a:cubicBezTo>
                      <a:lnTo>
                        <a:pt x="689196" y="3188043"/>
                      </a:lnTo>
                      <a:cubicBezTo>
                        <a:pt x="683275" y="3207630"/>
                        <a:pt x="666327" y="3230049"/>
                        <a:pt x="660621" y="3256135"/>
                      </a:cubicBezTo>
                      <a:cubicBezTo>
                        <a:pt x="654915" y="3282221"/>
                        <a:pt x="660021" y="3321586"/>
                        <a:pt x="654958" y="3344562"/>
                      </a:cubicBezTo>
                      <a:lnTo>
                        <a:pt x="630244" y="3393989"/>
                      </a:lnTo>
                      <a:lnTo>
                        <a:pt x="589055" y="3443416"/>
                      </a:lnTo>
                      <a:lnTo>
                        <a:pt x="589055" y="3443416"/>
                      </a:lnTo>
                      <a:cubicBezTo>
                        <a:pt x="581729" y="3451740"/>
                        <a:pt x="550076" y="3475542"/>
                        <a:pt x="545099" y="3493358"/>
                      </a:cubicBezTo>
                      <a:cubicBezTo>
                        <a:pt x="540122" y="3511175"/>
                        <a:pt x="542900" y="3523306"/>
                        <a:pt x="559193" y="3550315"/>
                      </a:cubicBezTo>
                      <a:lnTo>
                        <a:pt x="642858" y="3655412"/>
                      </a:lnTo>
                      <a:lnTo>
                        <a:pt x="726717" y="3741265"/>
                      </a:lnTo>
                      <a:cubicBezTo>
                        <a:pt x="744566" y="3761860"/>
                        <a:pt x="750196" y="3754566"/>
                        <a:pt x="754712" y="3769454"/>
                      </a:cubicBezTo>
                      <a:cubicBezTo>
                        <a:pt x="759228" y="3784342"/>
                        <a:pt x="766319" y="3810793"/>
                        <a:pt x="753812" y="3830594"/>
                      </a:cubicBezTo>
                      <a:cubicBezTo>
                        <a:pt x="741305" y="3850395"/>
                        <a:pt x="705758" y="3869037"/>
                        <a:pt x="679671" y="3888259"/>
                      </a:cubicBezTo>
                      <a:lnTo>
                        <a:pt x="597293" y="3945924"/>
                      </a:lnTo>
                      <a:cubicBezTo>
                        <a:pt x="573953" y="3959654"/>
                        <a:pt x="564899" y="3965790"/>
                        <a:pt x="553915" y="3975401"/>
                      </a:cubicBezTo>
                      <a:cubicBezTo>
                        <a:pt x="542931" y="3985012"/>
                        <a:pt x="525533" y="3986717"/>
                        <a:pt x="531390" y="4003589"/>
                      </a:cubicBezTo>
                      <a:cubicBezTo>
                        <a:pt x="539628" y="4020065"/>
                        <a:pt x="565157" y="4050453"/>
                        <a:pt x="574768" y="4071873"/>
                      </a:cubicBezTo>
                      <a:cubicBezTo>
                        <a:pt x="584379" y="4093294"/>
                        <a:pt x="602785" y="4108772"/>
                        <a:pt x="589055" y="4132112"/>
                      </a:cubicBezTo>
                      <a:lnTo>
                        <a:pt x="506676" y="4209535"/>
                      </a:lnTo>
                      <a:lnTo>
                        <a:pt x="407822" y="4300151"/>
                      </a:lnTo>
                      <a:cubicBezTo>
                        <a:pt x="381950" y="4322698"/>
                        <a:pt x="381199" y="4324220"/>
                        <a:pt x="363351" y="4344815"/>
                      </a:cubicBezTo>
                      <a:lnTo>
                        <a:pt x="300731" y="4423719"/>
                      </a:lnTo>
                      <a:lnTo>
                        <a:pt x="251303" y="4513048"/>
                      </a:lnTo>
                      <a:lnTo>
                        <a:pt x="201876" y="4596713"/>
                      </a:lnTo>
                      <a:lnTo>
                        <a:pt x="192738" y="4651997"/>
                      </a:lnTo>
                      <a:lnTo>
                        <a:pt x="149360" y="4703805"/>
                      </a:lnTo>
                      <a:lnTo>
                        <a:pt x="119305" y="4775565"/>
                      </a:lnTo>
                      <a:cubicBezTo>
                        <a:pt x="119369" y="4798326"/>
                        <a:pt x="119434" y="4821088"/>
                        <a:pt x="119498" y="4843849"/>
                      </a:cubicBezTo>
                      <a:lnTo>
                        <a:pt x="82364" y="4940515"/>
                      </a:lnTo>
                      <a:lnTo>
                        <a:pt x="20644" y="4983892"/>
                      </a:lnTo>
                      <a:cubicBezTo>
                        <a:pt x="14905" y="5006686"/>
                        <a:pt x="-7685" y="5033148"/>
                        <a:pt x="2688" y="5062989"/>
                      </a:cubicBezTo>
                      <a:cubicBezTo>
                        <a:pt x="13061" y="5092830"/>
                        <a:pt x="51054" y="5128065"/>
                        <a:pt x="82879" y="5162936"/>
                      </a:cubicBezTo>
                      <a:lnTo>
                        <a:pt x="193639" y="5272216"/>
                      </a:lnTo>
                      <a:cubicBezTo>
                        <a:pt x="218352" y="5306540"/>
                        <a:pt x="221613" y="5322833"/>
                        <a:pt x="233541" y="5356975"/>
                      </a:cubicBezTo>
                      <a:cubicBezTo>
                        <a:pt x="245469" y="5391117"/>
                        <a:pt x="246616" y="5442785"/>
                        <a:pt x="265205" y="5477067"/>
                      </a:cubicBezTo>
                      <a:cubicBezTo>
                        <a:pt x="283794" y="5511349"/>
                        <a:pt x="322677" y="5533650"/>
                        <a:pt x="345074" y="5562665"/>
                      </a:cubicBezTo>
                      <a:cubicBezTo>
                        <a:pt x="367471" y="5591680"/>
                        <a:pt x="376985" y="5618131"/>
                        <a:pt x="399585" y="5651157"/>
                      </a:cubicBezTo>
                      <a:lnTo>
                        <a:pt x="473533" y="5767966"/>
                      </a:lnTo>
                      <a:lnTo>
                        <a:pt x="580817" y="5955957"/>
                      </a:lnTo>
                      <a:lnTo>
                        <a:pt x="630244" y="60300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802240" y="2046506"/>
                  <a:ext cx="3318723" cy="14128"/>
                </a:xfrm>
                <a:prstGeom prst="line">
                  <a:avLst/>
                </a:prstGeom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820393" y="4239698"/>
                  <a:ext cx="3318723" cy="14128"/>
                </a:xfrm>
                <a:prstGeom prst="line">
                  <a:avLst/>
                </a:prstGeom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 rot="10800000">
                  <a:off x="8589103" y="6263733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 km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 rot="16140000">
                  <a:off x="5335323" y="6184710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</a:t>
                  </a: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-180528" y="1191"/>
                  <a:ext cx="5666804" cy="6725715"/>
                  <a:chOff x="-180528" y="1191"/>
                  <a:chExt cx="5666804" cy="6725715"/>
                </a:xfrm>
              </p:grpSpPr>
              <p:pic>
                <p:nvPicPr>
                  <p:cNvPr id="10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460" t="7627" r="41389" b="1"/>
                  <a:stretch/>
                </p:blipFill>
                <p:spPr bwMode="auto">
                  <a:xfrm>
                    <a:off x="40829" y="10716"/>
                    <a:ext cx="5445447" cy="6716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547841" y="402161"/>
                    <a:ext cx="977666" cy="6057766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 rot="15600000">
                    <a:off x="1463849" y="162789"/>
                    <a:ext cx="6480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 rot="15600000">
                    <a:off x="2401107" y="6066676"/>
                    <a:ext cx="6480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T</a:t>
                    </a:r>
                  </a:p>
                </p:txBody>
              </p:sp>
              <p:pic>
                <p:nvPicPr>
                  <p:cNvPr id="105" name="Picture 6" descr="Image result for north arrow graphic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60000">
                    <a:off x="166450" y="75594"/>
                    <a:ext cx="527489" cy="7451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6" name="TextBox 105"/>
                  <p:cNvSpPr txBox="1"/>
                  <p:nvPr/>
                </p:nvSpPr>
                <p:spPr>
                  <a:xfrm rot="21540000">
                    <a:off x="135616" y="524156"/>
                    <a:ext cx="589156" cy="432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N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-180528" y="1427292"/>
                    <a:ext cx="1860326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3320 Ladismith 1:250 000 Geology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979712" y="692696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Ss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339752" y="1897087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Ss</a:t>
                    </a: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427984" y="260648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Ss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051720" y="2473151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Db</a:t>
                    </a: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204120" y="3634804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Db</a:t>
                    </a: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073777" y="2896369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Dh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520683" y="2526804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Dga</a:t>
                    </a: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 rot="20940000">
                    <a:off x="679991" y="3399506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Dga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312771" y="5517232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Os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 rot="21120000">
                    <a:off x="2440563" y="4941168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Oc</a:t>
                    </a: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 rot="21120000">
                    <a:off x="347966" y="4997125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Oc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 rot="21120000">
                    <a:off x="2709490" y="4771576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Sg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95536" y="5669632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Os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752750" y="4274046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Ss</a:t>
                    </a: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461892" y="3894261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Ss</a:t>
                    </a: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35496" y="4172768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Dg</a:t>
                    </a: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 rot="19920000">
                    <a:off x="2131383" y="2912598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Dg</a:t>
                    </a: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 rot="20700000">
                    <a:off x="2316510" y="3362325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Dg</a:t>
                    </a: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 rot="20700000">
                    <a:off x="2031122" y="3187127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Dv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 rot="20700000">
                    <a:off x="2526263" y="1451843"/>
                    <a:ext cx="1080833" cy="3648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Anticline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 rot="21360000">
                    <a:off x="3375928" y="2633821"/>
                    <a:ext cx="2106238" cy="4738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Overturned syncline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611560" y="1191"/>
                    <a:ext cx="4752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ZA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Db</a:t>
                    </a:r>
                  </a:p>
                </p:txBody>
              </p:sp>
            </p:grpSp>
            <p:sp>
              <p:nvSpPr>
                <p:cNvPr id="130" name="TextBox 129"/>
                <p:cNvSpPr txBox="1"/>
                <p:nvPr/>
              </p:nvSpPr>
              <p:spPr>
                <a:xfrm rot="16200000">
                  <a:off x="6089684" y="651795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1000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16200000">
                  <a:off x="5665331" y="651795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1500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 rot="16200000">
                  <a:off x="6570617" y="651795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500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 rot="16200000">
                  <a:off x="7043984" y="651795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SL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 rot="16200000">
                  <a:off x="7490244" y="651795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-500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 rot="16200000">
                  <a:off x="7963483" y="6542897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-1000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 rot="16200000">
                  <a:off x="8401635" y="6542896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-1500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5574008" y="6495187"/>
                  <a:ext cx="504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masl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 rot="16140000">
                  <a:off x="6940658" y="1306643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Os</a:t>
                  </a: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 rot="16140000">
                  <a:off x="7813039" y="999358"/>
                  <a:ext cx="13947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Nv, Ng, Nh’ Nd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 rot="10800000">
                  <a:off x="8589103" y="4131473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5 km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 rot="10800000">
                  <a:off x="8589103" y="1930043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 km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 rot="10800000">
                  <a:off x="8543791" y="35907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13.3 km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 rot="16140000">
                  <a:off x="6940658" y="5555115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Os</a:t>
                  </a: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2120000">
                  <a:off x="6169133" y="5261489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Oc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 rot="17880000">
                  <a:off x="6406655" y="1346571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Oc</a:t>
                  </a: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 rot="16260000">
                  <a:off x="6177471" y="4823146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Sg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 rot="16260000">
                  <a:off x="6367971" y="1891971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Sg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140000">
                  <a:off x="5966454" y="4739524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Ss</a:t>
                  </a: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 rot="16140000">
                  <a:off x="6508610" y="2397168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Ss</a:t>
                  </a: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140000">
                  <a:off x="7618446" y="4100977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 rot="16140000">
                  <a:off x="7304121" y="3947436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Db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 rot="16140000">
                  <a:off x="6364594" y="3826923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Db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 rot="17820000">
                  <a:off x="6552043" y="346156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Ss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 rot="17460000">
                  <a:off x="6677591" y="428569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Sg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 rot="13560000">
                  <a:off x="6582932" y="3405280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Dv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 rot="13560000">
                  <a:off x="6698373" y="3139948"/>
                  <a:ext cx="475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Dg</a:t>
                  </a:r>
                </a:p>
              </p:txBody>
            </p:sp>
          </p:grpSp>
          <p:sp>
            <p:nvSpPr>
              <p:cNvPr id="156" name="Oval 155"/>
              <p:cNvSpPr/>
              <p:nvPr/>
            </p:nvSpPr>
            <p:spPr>
              <a:xfrm>
                <a:off x="2593534" y="2622353"/>
                <a:ext cx="103086" cy="103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065342" y="2655382"/>
                <a:ext cx="11480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GS12</a:t>
                </a: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-36512" y="-27384"/>
              <a:ext cx="62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S-T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 rot="16140000">
              <a:off x="5331131" y="22441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923227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3</TotalTime>
  <Words>102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4 by 3 aspect ratio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2</cp:revision>
  <dcterms:created xsi:type="dcterms:W3CDTF">2020-10-02T17:26:21Z</dcterms:created>
  <dcterms:modified xsi:type="dcterms:W3CDTF">2020-10-03T08:43:51Z</dcterms:modified>
</cp:coreProperties>
</file>